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13.xml" ContentType="application/vnd.openxmlformats-officedocument.theme+xml"/>
  <Override PartName="/ppt/theme/theme6.xml" ContentType="application/vnd.openxmlformats-officedocument.theme+xml"/>
  <Override PartName="/ppt/theme/theme18.xml" ContentType="application/vnd.openxmlformats-officedocument.theme+xml"/>
  <Override PartName="/ppt/theme/theme2.xml" ContentType="application/vnd.openxmlformats-officedocument.theme+xml"/>
  <Override PartName="/ppt/theme/theme14.xml" ContentType="application/vnd.openxmlformats-officedocument.theme+xml"/>
  <Override PartName="/ppt/theme/theme7.xml" ContentType="application/vnd.openxmlformats-officedocument.theme+xml"/>
  <Override PartName="/ppt/theme/theme19.xml" ContentType="application/vnd.openxmlformats-officedocument.theme+xml"/>
  <Override PartName="/ppt/theme/theme3.xml" ContentType="application/vnd.openxmlformats-officedocument.theme+xml"/>
  <Override PartName="/ppt/theme/theme10.xml" ContentType="application/vnd.openxmlformats-officedocument.theme+xml"/>
  <Override PartName="/ppt/theme/theme8.xml" ContentType="application/vnd.openxmlformats-officedocument.theme+xml"/>
  <Override PartName="/ppt/theme/theme15.xml" ContentType="application/vnd.openxmlformats-officedocument.theme+xml"/>
  <Override PartName="/ppt/theme/theme4.xml" ContentType="application/vnd.openxmlformats-officedocument.theme+xml"/>
  <Override PartName="/ppt/theme/theme11.xml" ContentType="application/vnd.openxmlformats-officedocument.theme+xml"/>
  <Override PartName="/ppt/theme/theme16.xml" ContentType="application/vnd.openxmlformats-officedocument.theme+xml"/>
  <Override PartName="/ppt/theme/theme9.xml" ContentType="application/vnd.openxmlformats-officedocument.theme+xml"/>
  <Override PartName="/ppt/theme/theme5.xml" ContentType="application/vnd.openxmlformats-officedocument.theme+xml"/>
  <Override PartName="/ppt/theme/theme12.xml" ContentType="application/vnd.openxmlformats-officedocument.theme+xml"/>
  <Override PartName="/ppt/theme/theme17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theme/theme22.xml" ContentType="application/vnd.openxmlformats-officedocument.theme+xml"/>
  <Override PartName="/ppt/theme/theme23.xml" ContentType="application/vnd.openxmlformats-officedocument.theme+xml"/>
  <Override PartName="/ppt/theme/theme24.xml" ContentType="application/vnd.openxmlformats-officedocument.theme+xml"/>
  <Override PartName="/ppt/slideMasters/_rels/slideMaster8.xml.rels" ContentType="application/vnd.openxmlformats-package.relationships+xml"/>
  <Override PartName="/ppt/slideMasters/_rels/slideMaster19.xml.rels" ContentType="application/vnd.openxmlformats-package.relationships+xml"/>
  <Override PartName="/ppt/slideMasters/_rels/slideMaster22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6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18.xml.rels" ContentType="application/vnd.openxmlformats-package.relationships+xml"/>
  <Override PartName="/ppt/slideMasters/_rels/slideMaster24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17.xml.rels" ContentType="application/vnd.openxmlformats-package.relationships+xml"/>
  <Override PartName="/ppt/slideMasters/_rels/slideMaster23.xml.rels" ContentType="application/vnd.openxmlformats-package.relationships+xml"/>
  <Override PartName="/ppt/slideMasters/_rels/slideMaster21.xml.rels" ContentType="application/vnd.openxmlformats-package.relationships+xml"/>
  <Override PartName="/ppt/slideMasters/_rels/slideMaster20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1.xml.rels" ContentType="application/vnd.openxmlformats-package.relationships+xml"/>
  <Override PartName="/ppt/slideMasters/_rels/slideMaster12.xml.rels" ContentType="application/vnd.openxmlformats-package.relationships+xml"/>
  <Override PartName="/ppt/slideMasters/_rels/slideMaster11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1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1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13.xml.rels" ContentType="application/vnd.openxmlformats-package.relationships+xml"/>
  <Override PartName="/ppt/slideMasters/_rels/slideMaster2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18.xml" ContentType="application/vnd.openxmlformats-officedocument.presentationml.slideMaster+xml"/>
  <Override PartName="/ppt/_rels/presentation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32.xml" ContentType="application/vnd.openxmlformats-officedocument.presentationml.slideLayout+xml"/>
  <Override PartName="/ppt/media/image1.png" ContentType="image/png"/>
  <Override PartName="/ppt/media/image4.png" ContentType="image/png"/>
  <Override PartName="/ppt/media/image12.png" ContentType="image/png"/>
  <Override PartName="/ppt/media/image5.png" ContentType="image/png"/>
  <Override PartName="/ppt/media/image13.png" ContentType="image/png"/>
  <Override PartName="/ppt/media/image6.png" ContentType="image/png"/>
  <Override PartName="/ppt/media/image14.png" ContentType="image/png"/>
  <Override PartName="/ppt/media/image15.png" ContentType="image/png"/>
  <Override PartName="/ppt/media/image7.png" ContentType="image/png"/>
  <Override PartName="/ppt/media/image16.png" ContentType="image/png"/>
  <Override PartName="/ppt/media/image8.png" ContentType="image/png"/>
  <Override PartName="/ppt/media/image10.png" ContentType="image/png"/>
  <Override PartName="/ppt/media/image2.png" ContentType="image/png"/>
  <Override PartName="/ppt/media/image9.png" ContentType="image/png"/>
  <Override PartName="/ppt/media/image11.png" ContentType="image/png"/>
  <Override PartName="/ppt/media/image3.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10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2" r:id="rId9"/>
    <p:sldMasterId id="2147483664" r:id="rId10"/>
    <p:sldMasterId id="2147483666" r:id="rId11"/>
    <p:sldMasterId id="2147483668" r:id="rId12"/>
    <p:sldMasterId id="2147483670" r:id="rId13"/>
    <p:sldMasterId id="2147483672" r:id="rId14"/>
    <p:sldMasterId id="2147483674" r:id="rId15"/>
    <p:sldMasterId id="2147483676" r:id="rId16"/>
    <p:sldMasterId id="2147483678" r:id="rId17"/>
    <p:sldMasterId id="2147483680" r:id="rId18"/>
    <p:sldMasterId id="2147483682" r:id="rId19"/>
    <p:sldMasterId id="2147483684" r:id="rId20"/>
    <p:sldMasterId id="2147483686" r:id="rId21"/>
    <p:sldMasterId id="2147483696" r:id="rId22"/>
    <p:sldMasterId id="2147483698" r:id="rId23"/>
    <p:sldMasterId id="2147483700" r:id="rId24"/>
    <p:sldMasterId id="2147483702" r:id="rId25"/>
  </p:sldMasterIdLst>
  <p:sldIdLst>
    <p:sldId id="256" r:id="rId26"/>
    <p:sldId id="257" r:id="rId27"/>
    <p:sldId id="258" r:id="rId28"/>
    <p:sldId id="259" r:id="rId29"/>
    <p:sldId id="260" r:id="rId30"/>
    <p:sldId id="261" r:id="rId31"/>
    <p:sldId id="262" r:id="rId32"/>
    <p:sldId id="263" r:id="rId33"/>
    <p:sldId id="264" r:id="rId34"/>
    <p:sldId id="265" r:id="rId35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Master" Target="slideMasters/slideMaster12.xml"/><Relationship Id="rId14" Type="http://schemas.openxmlformats.org/officeDocument/2006/relationships/slideMaster" Target="slideMasters/slideMaster13.xml"/><Relationship Id="rId15" Type="http://schemas.openxmlformats.org/officeDocument/2006/relationships/slideMaster" Target="slideMasters/slideMaster14.xml"/><Relationship Id="rId16" Type="http://schemas.openxmlformats.org/officeDocument/2006/relationships/slideMaster" Target="slideMasters/slideMaster15.xml"/><Relationship Id="rId17" Type="http://schemas.openxmlformats.org/officeDocument/2006/relationships/slideMaster" Target="slideMasters/slideMaster16.xml"/><Relationship Id="rId18" Type="http://schemas.openxmlformats.org/officeDocument/2006/relationships/slideMaster" Target="slideMasters/slideMaster17.xml"/><Relationship Id="rId19" Type="http://schemas.openxmlformats.org/officeDocument/2006/relationships/slideMaster" Target="slideMasters/slideMaster18.xml"/><Relationship Id="rId20" Type="http://schemas.openxmlformats.org/officeDocument/2006/relationships/slideMaster" Target="slideMasters/slideMaster19.xml"/><Relationship Id="rId21" Type="http://schemas.openxmlformats.org/officeDocument/2006/relationships/slideMaster" Target="slideMasters/slideMaster20.xml"/><Relationship Id="rId22" Type="http://schemas.openxmlformats.org/officeDocument/2006/relationships/slideMaster" Target="slideMasters/slideMaster21.xml"/><Relationship Id="rId23" Type="http://schemas.openxmlformats.org/officeDocument/2006/relationships/slideMaster" Target="slideMasters/slideMaster22.xml"/><Relationship Id="rId24" Type="http://schemas.openxmlformats.org/officeDocument/2006/relationships/slideMaster" Target="slideMasters/slideMaster23.xml"/><Relationship Id="rId25" Type="http://schemas.openxmlformats.org/officeDocument/2006/relationships/slideMaster" Target="slideMasters/slideMaster24.xml"/><Relationship Id="rId26" Type="http://schemas.openxmlformats.org/officeDocument/2006/relationships/slide" Target="slides/slide1.xml"/><Relationship Id="rId27" Type="http://schemas.openxmlformats.org/officeDocument/2006/relationships/slide" Target="slides/slide2.xml"/><Relationship Id="rId28" Type="http://schemas.openxmlformats.org/officeDocument/2006/relationships/slide" Target="slides/slide3.xml"/><Relationship Id="rId29" Type="http://schemas.openxmlformats.org/officeDocument/2006/relationships/slide" Target="slides/slide4.xml"/><Relationship Id="rId30" Type="http://schemas.openxmlformats.org/officeDocument/2006/relationships/slide" Target="slides/slide5.xml"/><Relationship Id="rId31" Type="http://schemas.openxmlformats.org/officeDocument/2006/relationships/slide" Target="slides/slide6.xml"/><Relationship Id="rId32" Type="http://schemas.openxmlformats.org/officeDocument/2006/relationships/slide" Target="slides/slide7.xml"/><Relationship Id="rId33" Type="http://schemas.openxmlformats.org/officeDocument/2006/relationships/slide" Target="slides/slide8.xml"/><Relationship Id="rId34" Type="http://schemas.openxmlformats.org/officeDocument/2006/relationships/slide" Target="slides/slide9.xml"/><Relationship Id="rId35" Type="http://schemas.openxmlformats.org/officeDocument/2006/relationships/slide" Target="slides/slide10.xml"/><Relationship Id="rId36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2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3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4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5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6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7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8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9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1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2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mediaAndTx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Tx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7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8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8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4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5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6" name="PlaceHolder 5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Defaul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Tx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1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2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AndTwoObj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6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7" name="PlaceHolder 4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2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5" name="PlaceHolder 3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8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9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2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3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4" name="PlaceHolder 5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mediaAndTx" preserve="1">
  <p:cSld name="Defaul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Tx" preserve="1">
  <p:cSld name="Defaul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6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7" name="PlaceHolder 4"/>
          <p:cNvSpPr>
            <a:spLocks noGrp="1"/>
          </p:cNvSpPr>
          <p:nvPr>
            <p:ph/>
          </p:nvPr>
        </p:nvSpPr>
        <p:spPr>
          <a:xfrm>
            <a:off x="102420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AndTwoObj" preserve="1">
  <p:cSld name="Defaul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13104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625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5" name="PlaceHolder 3"/>
          <p:cNvSpPr>
            <a:spLocks noGrp="1"/>
          </p:cNvSpPr>
          <p:nvPr>
            <p:ph/>
          </p:nvPr>
        </p:nvSpPr>
        <p:spPr>
          <a:xfrm>
            <a:off x="1162080" y="22860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6" name="PlaceHolder 4"/>
          <p:cNvSpPr>
            <a:spLocks noGrp="1"/>
          </p:cNvSpPr>
          <p:nvPr>
            <p:ph/>
          </p:nvPr>
        </p:nvSpPr>
        <p:spPr>
          <a:xfrm>
            <a:off x="1162080" y="4386600"/>
            <a:ext cx="13104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8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9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1.xml"/>
</Relationships>
</file>

<file path=ppt/slideMasters/_rels/slideMaster12.xml.rels><?xml version="1.0" encoding="UTF-8"?>
<Relationships xmlns="http://schemas.openxmlformats.org/package/2006/relationships"><Relationship Id="rId1" Type="http://schemas.openxmlformats.org/officeDocument/2006/relationships/theme" Target="../theme/theme12.xml"/><Relationship Id="rId2" Type="http://schemas.openxmlformats.org/officeDocument/2006/relationships/slideLayout" Target="../slideLayouts/slideLayout12.xml"/>
</Relationships>
</file>

<file path=ppt/slideMasters/_rels/slideMaster13.xml.rels><?xml version="1.0" encoding="UTF-8"?>
<Relationships xmlns="http://schemas.openxmlformats.org/package/2006/relationships"><Relationship Id="rId1" Type="http://schemas.openxmlformats.org/officeDocument/2006/relationships/theme" Target="../theme/theme13.xml"/><Relationship Id="rId2" Type="http://schemas.openxmlformats.org/officeDocument/2006/relationships/slideLayout" Target="../slideLayouts/slideLayout13.xml"/>
</Relationships>
</file>

<file path=ppt/slideMasters/_rels/slideMaster14.xml.rels><?xml version="1.0" encoding="UTF-8"?>
<Relationships xmlns="http://schemas.openxmlformats.org/package/2006/relationships"><Relationship Id="rId1" Type="http://schemas.openxmlformats.org/officeDocument/2006/relationships/theme" Target="../theme/theme14.xml"/><Relationship Id="rId2" Type="http://schemas.openxmlformats.org/officeDocument/2006/relationships/slideLayout" Target="../slideLayouts/slideLayout14.xml"/>
</Relationships>
</file>

<file path=ppt/slideMasters/_rels/slideMaster15.xml.rels><?xml version="1.0" encoding="UTF-8"?>
<Relationships xmlns="http://schemas.openxmlformats.org/package/2006/relationships"><Relationship Id="rId1" Type="http://schemas.openxmlformats.org/officeDocument/2006/relationships/theme" Target="../theme/theme15.xml"/><Relationship Id="rId2" Type="http://schemas.openxmlformats.org/officeDocument/2006/relationships/slideLayout" Target="../slideLayouts/slideLayout15.xml"/>
</Relationships>
</file>

<file path=ppt/slideMasters/_rels/slideMaster16.xml.rels><?xml version="1.0" encoding="UTF-8"?>
<Relationships xmlns="http://schemas.openxmlformats.org/package/2006/relationships"><Relationship Id="rId1" Type="http://schemas.openxmlformats.org/officeDocument/2006/relationships/theme" Target="../theme/theme16.xml"/><Relationship Id="rId2" Type="http://schemas.openxmlformats.org/officeDocument/2006/relationships/slideLayout" Target="../slideLayouts/slideLayout16.xml"/>
</Relationships>
</file>

<file path=ppt/slideMasters/_rels/slideMaster17.xml.rels><?xml version="1.0" encoding="UTF-8"?>
<Relationships xmlns="http://schemas.openxmlformats.org/package/2006/relationships"><Relationship Id="rId1" Type="http://schemas.openxmlformats.org/officeDocument/2006/relationships/theme" Target="../theme/theme17.xml"/><Relationship Id="rId2" Type="http://schemas.openxmlformats.org/officeDocument/2006/relationships/slideLayout" Target="../slideLayouts/slideLayout17.xml"/>
</Relationships>
</file>

<file path=ppt/slideMasters/_rels/slideMaster18.xml.rels><?xml version="1.0" encoding="UTF-8"?>
<Relationships xmlns="http://schemas.openxmlformats.org/package/2006/relationships"><Relationship Id="rId1" Type="http://schemas.openxmlformats.org/officeDocument/2006/relationships/theme" Target="../theme/theme18.xml"/><Relationship Id="rId2" Type="http://schemas.openxmlformats.org/officeDocument/2006/relationships/slideLayout" Target="../slideLayouts/slideLayout18.xml"/>
</Relationships>
</file>

<file path=ppt/slideMasters/_rels/slideMaster19.xml.rels><?xml version="1.0" encoding="UTF-8"?>
<Relationships xmlns="http://schemas.openxmlformats.org/package/2006/relationships"><Relationship Id="rId1" Type="http://schemas.openxmlformats.org/officeDocument/2006/relationships/theme" Target="../theme/theme19.xml"/><Relationship Id="rId2" Type="http://schemas.openxmlformats.org/officeDocument/2006/relationships/slideLayout" Target="../slideLayouts/slideLayout19.xml"/>
</Relationships>
</file>

<file path=ppt/slideMasters/_rels/slideMaster20.xml.rels><?xml version="1.0" encoding="UTF-8"?>
<Relationships xmlns="http://schemas.openxmlformats.org/package/2006/relationships"><Relationship Id="rId1" Type="http://schemas.openxmlformats.org/officeDocument/2006/relationships/theme" Target="../theme/theme20.xml"/><Relationship Id="rId2" Type="http://schemas.openxmlformats.org/officeDocument/2006/relationships/slideLayout" Target="../slideLayouts/slideLayout20.xml"/><Relationship Id="rId3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5.xml"/><Relationship Id="rId8" Type="http://schemas.openxmlformats.org/officeDocument/2006/relationships/slideLayout" Target="../slideLayouts/slideLayout26.xml"/><Relationship Id="rId9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8.xml"/>
</Relationships>
</file>

<file path=ppt/slideMasters/_rels/slideMaster21.xml.rels><?xml version="1.0" encoding="UTF-8"?>
<Relationships xmlns="http://schemas.openxmlformats.org/package/2006/relationships"><Relationship Id="rId1" Type="http://schemas.openxmlformats.org/officeDocument/2006/relationships/theme" Target="../theme/theme21.xml"/><Relationship Id="rId2" Type="http://schemas.openxmlformats.org/officeDocument/2006/relationships/slideLayout" Target="../slideLayouts/slideLayout29.xml"/>
</Relationships>
</file>

<file path=ppt/slideMasters/_rels/slideMaster22.xml.rels><?xml version="1.0" encoding="UTF-8"?>
<Relationships xmlns="http://schemas.openxmlformats.org/package/2006/relationships"><Relationship Id="rId1" Type="http://schemas.openxmlformats.org/officeDocument/2006/relationships/theme" Target="../theme/theme22.xml"/><Relationship Id="rId2" Type="http://schemas.openxmlformats.org/officeDocument/2006/relationships/slideLayout" Target="../slideLayouts/slideLayout30.xml"/>
</Relationships>
</file>

<file path=ppt/slideMasters/_rels/slideMaster23.xml.rels><?xml version="1.0" encoding="UTF-8"?>
<Relationships xmlns="http://schemas.openxmlformats.org/package/2006/relationships"><Relationship Id="rId1" Type="http://schemas.openxmlformats.org/officeDocument/2006/relationships/theme" Target="../theme/theme23.xml"/><Relationship Id="rId2" Type="http://schemas.openxmlformats.org/officeDocument/2006/relationships/slideLayout" Target="../slideLayouts/slideLayout31.xml"/>
</Relationships>
</file>

<file path=ppt/slideMasters/_rels/slideMaster24.xml.rels><?xml version="1.0" encoding="UTF-8"?>
<Relationships xmlns="http://schemas.openxmlformats.org/package/2006/relationships"><Relationship Id="rId1" Type="http://schemas.openxmlformats.org/officeDocument/2006/relationships/theme" Target="../theme/theme24.xml"/><Relationship Id="rId2" Type="http://schemas.openxmlformats.org/officeDocument/2006/relationships/slideLayout" Target="../slideLayouts/slideLayout3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1024200" y="438696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7" name="PlaceHolder 5"/>
          <p:cNvSpPr>
            <a:spLocks noGrp="1"/>
          </p:cNvSpPr>
          <p:nvPr>
            <p:ph type="body"/>
          </p:nvPr>
        </p:nvSpPr>
        <p:spPr>
          <a:xfrm>
            <a:off x="13068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4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5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body"/>
          </p:nvPr>
        </p:nvSpPr>
        <p:spPr>
          <a:xfrm>
            <a:off x="121104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 type="body"/>
          </p:nvPr>
        </p:nvSpPr>
        <p:spPr>
          <a:xfrm>
            <a:off x="139752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0" name="PlaceHolder 5"/>
          <p:cNvSpPr>
            <a:spLocks noGrp="1"/>
          </p:cNvSpPr>
          <p:nvPr>
            <p:ph type="body"/>
          </p:nvPr>
        </p:nvSpPr>
        <p:spPr>
          <a:xfrm>
            <a:off x="102420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1" name="PlaceHolder 6"/>
          <p:cNvSpPr>
            <a:spLocks noGrp="1"/>
          </p:cNvSpPr>
          <p:nvPr>
            <p:ph type="body"/>
          </p:nvPr>
        </p:nvSpPr>
        <p:spPr>
          <a:xfrm>
            <a:off x="121104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2" name="PlaceHolder 7"/>
          <p:cNvSpPr>
            <a:spLocks noGrp="1"/>
          </p:cNvSpPr>
          <p:nvPr>
            <p:ph type="body"/>
          </p:nvPr>
        </p:nvSpPr>
        <p:spPr>
          <a:xfrm>
            <a:off x="139752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4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5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9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0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5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6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5511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2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2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3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1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2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6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7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2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9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0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3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4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2"/>
  </p:sldLayoutIdLst>
</p:sldMaster>
</file>

<file path=ppt/slideMasters/slideMaster1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0" name="Line 2"/>
          <p:cNvSpPr/>
          <p:nvPr/>
        </p:nvSpPr>
        <p:spPr>
          <a:xfrm flipV="1">
            <a:off x="8386560" y="526392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1" name="CustomShape 3"/>
          <p:cNvSpPr/>
          <p:nvPr/>
        </p:nvSpPr>
        <p:spPr>
          <a:xfrm>
            <a:off x="0" y="0"/>
            <a:ext cx="12190320" cy="4570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13068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2"/>
  </p:sldLayoutIdLst>
</p:sldMaster>
</file>

<file path=ppt/slideMasters/slideMaster1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4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2"/>
  </p:sldLayoutIdLst>
</p:sldMaster>
</file>

<file path=ppt/slideMasters/slideMaster1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1024200" y="4386960"/>
            <a:ext cx="5511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2"/>
  </p:sldLayoutIdLst>
</p:sldMaster>
</file>

<file path=ppt/slideMasters/slideMaster1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9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0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1" name="PlaceHolder 5"/>
          <p:cNvSpPr>
            <a:spLocks noGrp="1"/>
          </p:cNvSpPr>
          <p:nvPr>
            <p:ph type="body"/>
          </p:nvPr>
        </p:nvSpPr>
        <p:spPr>
          <a:xfrm>
            <a:off x="13068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2"/>
  </p:sldLayoutIdLst>
</p:sldMaster>
</file>

<file path=ppt/slideMasters/slideMaster1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121104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1" name="PlaceHolder 4"/>
          <p:cNvSpPr>
            <a:spLocks noGrp="1"/>
          </p:cNvSpPr>
          <p:nvPr>
            <p:ph type="body"/>
          </p:nvPr>
        </p:nvSpPr>
        <p:spPr>
          <a:xfrm>
            <a:off x="1397520" y="228600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2" name="PlaceHolder 5"/>
          <p:cNvSpPr>
            <a:spLocks noGrp="1"/>
          </p:cNvSpPr>
          <p:nvPr>
            <p:ph type="body"/>
          </p:nvPr>
        </p:nvSpPr>
        <p:spPr>
          <a:xfrm>
            <a:off x="102420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3" name="PlaceHolder 6"/>
          <p:cNvSpPr>
            <a:spLocks noGrp="1"/>
          </p:cNvSpPr>
          <p:nvPr>
            <p:ph type="body"/>
          </p:nvPr>
        </p:nvSpPr>
        <p:spPr>
          <a:xfrm>
            <a:off x="121104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4" name="PlaceHolder 7"/>
          <p:cNvSpPr>
            <a:spLocks noGrp="1"/>
          </p:cNvSpPr>
          <p:nvPr>
            <p:ph type="body"/>
          </p:nvPr>
        </p:nvSpPr>
        <p:spPr>
          <a:xfrm>
            <a:off x="1397520" y="4386960"/>
            <a:ext cx="17712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2"/>
  </p:sldLayoutIdLst>
</p:sldMaster>
</file>

<file path=ppt/slideMasters/slideMaster1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2"/>
  </p:sldLayoutIdLst>
</p:sldMaster>
</file>

<file path=ppt/slideMasters/slideMaster1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2"/>
  </p:sldLayoutIdLst>
</p:sldMaster>
</file>

<file path=ppt/slideMasters/slideMaster1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5511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2"/>
  </p:sldLayoutIdLst>
</p:sldMaster>
</file>

<file path=ppt/slideMasters/slideMaster2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</p:sldLayoutIdLst>
</p:sldMaster>
</file>

<file path=ppt/slideMasters/slideMaster2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2"/>
  </p:sldLayoutIdLst>
</p:sldMaster>
</file>

<file path=ppt/slideMasters/slideMaster2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2"/>
  </p:sldLayoutIdLst>
</p:sldMaster>
</file>

<file path=ppt/slideMasters/slideMaster2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2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3" name="PlaceHolder 4"/>
          <p:cNvSpPr>
            <a:spLocks noGrp="1"/>
          </p:cNvSpPr>
          <p:nvPr>
            <p:ph type="body"/>
          </p:nvPr>
        </p:nvSpPr>
        <p:spPr>
          <a:xfrm>
            <a:off x="10242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2"/>
  </p:sldLayoutIdLst>
</p:sldMaster>
</file>

<file path=ppt/slideMasters/slideMaster2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Line 1"/>
          <p:cNvSpPr/>
          <p:nvPr/>
        </p:nvSpPr>
        <p:spPr>
          <a:xfrm flipV="1">
            <a:off x="761760" y="826200"/>
            <a:ext cx="360" cy="914400"/>
          </a:xfrm>
          <a:prstGeom prst="line">
            <a:avLst/>
          </a:prstGeom>
          <a:ln w="19080">
            <a:solidFill>
              <a:srgbClr val="9cbeb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268560" cy="4021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1" name="PlaceHolder 3"/>
          <p:cNvSpPr>
            <a:spLocks noGrp="1"/>
          </p:cNvSpPr>
          <p:nvPr>
            <p:ph type="body"/>
          </p:nvPr>
        </p:nvSpPr>
        <p:spPr>
          <a:xfrm>
            <a:off x="1306800" y="228600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2" name="PlaceHolder 4"/>
          <p:cNvSpPr>
            <a:spLocks noGrp="1"/>
          </p:cNvSpPr>
          <p:nvPr>
            <p:ph type="body"/>
          </p:nvPr>
        </p:nvSpPr>
        <p:spPr>
          <a:xfrm>
            <a:off x="1306800" y="4386960"/>
            <a:ext cx="268560" cy="1918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25000" lnSpcReduction="1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25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slideLayout" Target="../slideLayouts/slideLayout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2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slideLayout" Target="../slideLayouts/slideLayout2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25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25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25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slideLayout" Target="../slideLayouts/slideLayout2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CustomShape 1"/>
          <p:cNvSpPr/>
          <p:nvPr/>
        </p:nvSpPr>
        <p:spPr>
          <a:xfrm>
            <a:off x="457200" y="4960080"/>
            <a:ext cx="7770600" cy="146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r">
              <a:lnSpc>
                <a:spcPct val="80000"/>
              </a:lnSpc>
            </a:pPr>
            <a:r>
              <a:rPr b="0" lang="en-GB" sz="5000" spc="190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The Marvellous middle ages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8" name="CustomShape 2"/>
          <p:cNvSpPr/>
          <p:nvPr/>
        </p:nvSpPr>
        <p:spPr>
          <a:xfrm>
            <a:off x="8610480" y="4960080"/>
            <a:ext cx="3198600" cy="146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100000"/>
              </a:lnSpc>
              <a:spcAft>
                <a:spcPts val="201"/>
              </a:spcAft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uses and abuses of the supernatural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Miracles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00" name="CustomShape 2"/>
          <p:cNvSpPr/>
          <p:nvPr/>
        </p:nvSpPr>
        <p:spPr>
          <a:xfrm>
            <a:off x="1024200" y="2084760"/>
            <a:ext cx="4753080" cy="4222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rmAutofit/>
          </a:bodyPr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Associated with relics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Take place at tombs and shrines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Miracle cures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case of Thomas Becket, 1170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Benedict of Peterborough’s account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John of Salisbury’s account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01" name="Picture 5" descr=""/>
          <p:cNvPicPr/>
          <p:nvPr/>
        </p:nvPicPr>
        <p:blipFill>
          <a:blip r:embed="rId1"/>
          <a:stretch/>
        </p:blipFill>
        <p:spPr>
          <a:xfrm>
            <a:off x="6924600" y="0"/>
            <a:ext cx="4466160" cy="68562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" descr=""/>
          <p:cNvPicPr/>
          <p:nvPr/>
        </p:nvPicPr>
        <p:blipFill>
          <a:blip r:embed="rId1"/>
          <a:stretch/>
        </p:blipFill>
        <p:spPr>
          <a:xfrm>
            <a:off x="103680" y="54360"/>
            <a:ext cx="3279960" cy="4409280"/>
          </a:xfrm>
          <a:prstGeom prst="rect">
            <a:avLst/>
          </a:prstGeom>
          <a:ln w="0">
            <a:noFill/>
          </a:ln>
        </p:spPr>
      </p:pic>
      <p:pic>
        <p:nvPicPr>
          <p:cNvPr id="203" name="" descr=""/>
          <p:cNvPicPr/>
          <p:nvPr/>
        </p:nvPicPr>
        <p:blipFill>
          <a:blip r:embed="rId2"/>
          <a:stretch/>
        </p:blipFill>
        <p:spPr>
          <a:xfrm>
            <a:off x="9287640" y="3420000"/>
            <a:ext cx="2520000" cy="3294360"/>
          </a:xfrm>
          <a:prstGeom prst="rect">
            <a:avLst/>
          </a:prstGeom>
          <a:ln w="0">
            <a:noFill/>
          </a:ln>
        </p:spPr>
      </p:pic>
      <p:pic>
        <p:nvPicPr>
          <p:cNvPr id="204" name="" descr=""/>
          <p:cNvPicPr/>
          <p:nvPr/>
        </p:nvPicPr>
        <p:blipFill>
          <a:blip r:embed="rId3"/>
          <a:stretch/>
        </p:blipFill>
        <p:spPr>
          <a:xfrm>
            <a:off x="6840000" y="3393000"/>
            <a:ext cx="2422440" cy="3428640"/>
          </a:xfrm>
          <a:prstGeom prst="rect">
            <a:avLst/>
          </a:prstGeom>
          <a:ln w="0">
            <a:noFill/>
          </a:ln>
        </p:spPr>
      </p:pic>
      <p:pic>
        <p:nvPicPr>
          <p:cNvPr id="205" name="" descr=""/>
          <p:cNvPicPr/>
          <p:nvPr/>
        </p:nvPicPr>
        <p:blipFill>
          <a:blip r:embed="rId4"/>
          <a:stretch/>
        </p:blipFill>
        <p:spPr>
          <a:xfrm>
            <a:off x="3812760" y="144000"/>
            <a:ext cx="2954880" cy="4385160"/>
          </a:xfrm>
          <a:prstGeom prst="rect">
            <a:avLst/>
          </a:prstGeom>
          <a:ln w="0">
            <a:noFill/>
          </a:ln>
        </p:spPr>
      </p:pic>
      <p:pic>
        <p:nvPicPr>
          <p:cNvPr id="206" name="" descr=""/>
          <p:cNvPicPr/>
          <p:nvPr/>
        </p:nvPicPr>
        <p:blipFill>
          <a:blip r:embed="rId5"/>
          <a:stretch/>
        </p:blipFill>
        <p:spPr>
          <a:xfrm>
            <a:off x="65880" y="4536000"/>
            <a:ext cx="3821760" cy="215964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6"/>
          <a:stretch/>
        </p:blipFill>
        <p:spPr>
          <a:xfrm>
            <a:off x="7255080" y="288000"/>
            <a:ext cx="4480560" cy="2981520"/>
          </a:xfrm>
          <a:prstGeom prst="rect">
            <a:avLst/>
          </a:prstGeom>
          <a:ln w="0">
            <a:noFill/>
          </a:ln>
        </p:spPr>
      </p:pic>
      <p:sp>
        <p:nvSpPr>
          <p:cNvPr id="208" name="TextShape 1"/>
          <p:cNvSpPr/>
          <p:nvPr/>
        </p:nvSpPr>
        <p:spPr>
          <a:xfrm>
            <a:off x="4464000" y="4693680"/>
            <a:ext cx="1583640" cy="194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rgbClr val="fffafa"/>
                </a:solidFill>
                <a:uFillTx/>
                <a:latin typeface="Gill Sans"/>
              </a:rPr>
              <a:t>Miracles. </a:t>
            </a:r>
            <a:endParaRPr b="0" lang="en-GB" sz="2800" strike="noStrike" u="none">
              <a:solidFill>
                <a:srgbClr val="fffafa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rgbClr val="fffafa"/>
                </a:solidFill>
                <a:uFillTx/>
                <a:latin typeface="Gill Sans"/>
              </a:rPr>
              <a:t>Alive</a:t>
            </a:r>
            <a:endParaRPr b="0" lang="en-GB" sz="2800" strike="noStrike" u="none">
              <a:solidFill>
                <a:srgbClr val="fffafa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rgbClr val="fffafa"/>
                </a:solidFill>
                <a:uFillTx/>
                <a:latin typeface="Gill Sans"/>
              </a:rPr>
              <a:t>and</a:t>
            </a:r>
            <a:endParaRPr b="0" lang="en-GB" sz="2800" strike="noStrike" u="none">
              <a:solidFill>
                <a:srgbClr val="fffafa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rgbClr val="fffafa"/>
                </a:solidFill>
                <a:uFillTx/>
                <a:latin typeface="Gill Sans"/>
              </a:rPr>
              <a:t>kicking.</a:t>
            </a:r>
            <a:endParaRPr b="0" lang="en-GB" sz="2800" strike="noStrike" u="none">
              <a:solidFill>
                <a:srgbClr val="fffafa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Trial by ordeal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0" name="CustomShape 2"/>
          <p:cNvSpPr/>
          <p:nvPr/>
        </p:nvSpPr>
        <p:spPr>
          <a:xfrm>
            <a:off x="1024200" y="2286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rmAutofit/>
          </a:bodyPr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Trial by fire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Trial by hot water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Trial by cold water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Trial by communion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Ordeal of the cross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11" name="Picture 6" descr=""/>
          <p:cNvPicPr/>
          <p:nvPr/>
        </p:nvPicPr>
        <p:blipFill>
          <a:blip r:embed="rId1"/>
          <a:stretch/>
        </p:blipFill>
        <p:spPr>
          <a:xfrm>
            <a:off x="8110800" y="0"/>
            <a:ext cx="4079520" cy="3446280"/>
          </a:xfrm>
          <a:prstGeom prst="rect">
            <a:avLst/>
          </a:prstGeom>
          <a:ln w="0">
            <a:noFill/>
          </a:ln>
        </p:spPr>
      </p:pic>
      <p:pic>
        <p:nvPicPr>
          <p:cNvPr id="212" name="Picture 8" descr=""/>
          <p:cNvPicPr/>
          <p:nvPr/>
        </p:nvPicPr>
        <p:blipFill>
          <a:blip r:embed="rId2"/>
          <a:stretch/>
        </p:blipFill>
        <p:spPr>
          <a:xfrm>
            <a:off x="7663320" y="3899880"/>
            <a:ext cx="4526640" cy="2956320"/>
          </a:xfrm>
          <a:prstGeom prst="rect">
            <a:avLst/>
          </a:prstGeom>
          <a:ln w="0">
            <a:noFill/>
          </a:ln>
        </p:spPr>
      </p:pic>
      <p:pic>
        <p:nvPicPr>
          <p:cNvPr id="213" name="Picture 9" descr=""/>
          <p:cNvPicPr/>
          <p:nvPr/>
        </p:nvPicPr>
        <p:blipFill>
          <a:blip r:embed="rId3"/>
          <a:stretch/>
        </p:blipFill>
        <p:spPr>
          <a:xfrm>
            <a:off x="4422600" y="1724040"/>
            <a:ext cx="3686760" cy="2278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prophecy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5" name="CustomShape 2"/>
          <p:cNvSpPr/>
          <p:nvPr/>
        </p:nvSpPr>
        <p:spPr>
          <a:xfrm>
            <a:off x="1024200" y="1854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Autofit/>
          </a:bodyPr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Biblical foundation and examples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Dreams, voices and apparitions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Hildegard of Bingen (d.1179)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16" name="Picture 4" descr=""/>
          <p:cNvPicPr/>
          <p:nvPr/>
        </p:nvPicPr>
        <p:blipFill>
          <a:blip r:embed="rId1"/>
          <a:stretch/>
        </p:blipFill>
        <p:spPr>
          <a:xfrm>
            <a:off x="6024240" y="1267560"/>
            <a:ext cx="5926320" cy="4707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Everyday miracles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8" name="CustomShape 2"/>
          <p:cNvSpPr/>
          <p:nvPr/>
        </p:nvSpPr>
        <p:spPr>
          <a:xfrm>
            <a:off x="1024200" y="2286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Autofit/>
          </a:bodyPr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Guibert of Nogent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case of the tied feet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case of the stolen fishing rights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Miracle cures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role of human decisions and agency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19" name="Picture 5" descr=""/>
          <p:cNvPicPr/>
          <p:nvPr/>
        </p:nvPicPr>
        <p:blipFill>
          <a:blip r:embed="rId1"/>
          <a:stretch/>
        </p:blipFill>
        <p:spPr>
          <a:xfrm>
            <a:off x="7143840" y="255960"/>
            <a:ext cx="4593960" cy="62794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The Supernatural and politics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21" name="Content Placeholder 5" descr=""/>
          <p:cNvPicPr/>
          <p:nvPr/>
        </p:nvPicPr>
        <p:blipFill>
          <a:blip r:embed="rId1"/>
          <a:stretch/>
        </p:blipFill>
        <p:spPr>
          <a:xfrm>
            <a:off x="5429160" y="2575080"/>
            <a:ext cx="6424560" cy="3995280"/>
          </a:xfrm>
          <a:prstGeom prst="rect">
            <a:avLst/>
          </a:prstGeom>
          <a:ln w="0">
            <a:noFill/>
          </a:ln>
        </p:spPr>
      </p:pic>
      <p:sp>
        <p:nvSpPr>
          <p:cNvPr id="222" name="CustomShape 2"/>
          <p:cNvSpPr/>
          <p:nvPr/>
        </p:nvSpPr>
        <p:spPr>
          <a:xfrm>
            <a:off x="846000" y="208476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Autofit/>
          </a:bodyPr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Exploited in various ways by different people: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papacy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The Holy Roman Emperor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Local disputes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The supernatural in literature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4" name="CustomShape 2"/>
          <p:cNvSpPr/>
          <p:nvPr/>
        </p:nvSpPr>
        <p:spPr>
          <a:xfrm>
            <a:off x="1024200" y="2286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Autofit/>
          </a:bodyPr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Reinforces our understanding of political and especially moral uses of the supernatural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Frequently used motifs: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459360" indent="-28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Angelic guide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459360" indent="-28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Vision in a dream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459360" indent="-28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Visit the underworld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Writing prophecy after the event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25" name="Content Placeholder 4" descr=""/>
          <p:cNvPicPr/>
          <p:nvPr/>
        </p:nvPicPr>
        <p:blipFill>
          <a:blip r:embed="rId1"/>
          <a:stretch/>
        </p:blipFill>
        <p:spPr>
          <a:xfrm>
            <a:off x="5947920" y="2500200"/>
            <a:ext cx="6242040" cy="4356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Changes in attitude towards the supernatural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7" name="CustomShape 2"/>
          <p:cNvSpPr/>
          <p:nvPr/>
        </p:nvSpPr>
        <p:spPr>
          <a:xfrm>
            <a:off x="1024200" y="2286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rmAutofit/>
          </a:bodyPr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Increased rational thinking and explanation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Rise of the universities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Abelard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Adelard of Bath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Thomas Aquinas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Consequences: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Papal control of canonisation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572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Attack on the ordeal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Also elements of continuity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28" name="Content Placeholder 4" descr=""/>
          <p:cNvPicPr/>
          <p:nvPr/>
        </p:nvPicPr>
        <p:blipFill>
          <a:blip r:embed="rId1"/>
          <a:stretch/>
        </p:blipFill>
        <p:spPr>
          <a:xfrm>
            <a:off x="6951960" y="2088000"/>
            <a:ext cx="3485520" cy="4531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CustomShape 1"/>
          <p:cNvSpPr/>
          <p:nvPr/>
        </p:nvSpPr>
        <p:spPr>
          <a:xfrm>
            <a:off x="1024200" y="585360"/>
            <a:ext cx="9718200" cy="149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80000"/>
              </a:lnSpc>
            </a:pPr>
            <a:r>
              <a:rPr b="0" lang="en-GB" sz="5000" spc="88" strike="noStrike" u="none" cap="all">
                <a:solidFill>
                  <a:srgbClr val="ffffff"/>
                </a:solidFill>
                <a:uFillTx/>
                <a:latin typeface="Tw Cen MT Condensed"/>
                <a:ea typeface="DejaVu Sans"/>
              </a:rPr>
              <a:t>Marie de France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30" name="CustomShape 2"/>
          <p:cNvSpPr/>
          <p:nvPr/>
        </p:nvSpPr>
        <p:spPr>
          <a:xfrm>
            <a:off x="1024200" y="2286000"/>
            <a:ext cx="4753080" cy="402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t">
            <a:noAutofit/>
          </a:bodyPr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What forms does the supernatural take in these stories?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What is the audience for these stories?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What is their purpose?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00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trike="noStrike" u="none">
                <a:solidFill>
                  <a:srgbClr val="ffffff"/>
                </a:solidFill>
                <a:uFillTx/>
                <a:latin typeface="Tw Cen MT"/>
                <a:ea typeface="DejaVu Sans"/>
              </a:rPr>
              <a:t>How does the supernatural support this function?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31" name="" descr=""/>
          <p:cNvPicPr/>
          <p:nvPr/>
        </p:nvPicPr>
        <p:blipFill>
          <a:blip r:embed="rId1"/>
          <a:stretch/>
        </p:blipFill>
        <p:spPr>
          <a:xfrm>
            <a:off x="6326280" y="1296000"/>
            <a:ext cx="5848200" cy="4945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7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9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0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2789</TotalTime>
  <Application>LibreOffice/24.8.2.1$MacOSX_AARCH64 LibreOffice_project/0f794b6e29741098670a3b95d60478a65d05ef13</Application>
  <AppVersion>15.0000</AppVersion>
  <Words>222</Words>
  <Paragraphs>53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2015-11-26T12:18:46Z</dcterms:created>
  <dc:creator>Harriet Webster</dc:creator>
  <dc:description/>
  <dc:language>en-GB</dc:language>
  <cp:lastModifiedBy>KRH</cp:lastModifiedBy>
  <dcterms:modified xsi:type="dcterms:W3CDTF">2024-10-26T07:59:30Z</dcterms:modified>
  <cp:revision>9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HiddenSlides">
    <vt:i4>0</vt:i4>
  </property>
  <property fmtid="{D5CDD505-2E9C-101B-9397-08002B2CF9AE}" pid="3" name="HyperlinksChanged">
    <vt:bool>0</vt:bool>
  </property>
  <property fmtid="{D5CDD505-2E9C-101B-9397-08002B2CF9AE}" pid="4" name="LinksUpToDate">
    <vt:bool>0</vt:bool>
  </property>
  <property fmtid="{D5CDD505-2E9C-101B-9397-08002B2CF9AE}" pid="5" name="MMClips">
    <vt:i4>0</vt:i4>
  </property>
  <property fmtid="{D5CDD505-2E9C-101B-9397-08002B2CF9AE}" pid="6" name="Notes">
    <vt:i4>0</vt:i4>
  </property>
  <property fmtid="{D5CDD505-2E9C-101B-9397-08002B2CF9AE}" pid="7" name="PresentationFormat">
    <vt:lpwstr>Custom</vt:lpwstr>
  </property>
  <property fmtid="{D5CDD505-2E9C-101B-9397-08002B2CF9AE}" pid="8" name="ScaleCrop">
    <vt:bool>0</vt:bool>
  </property>
  <property fmtid="{D5CDD505-2E9C-101B-9397-08002B2CF9AE}" pid="9" name="ShareDoc">
    <vt:bool>0</vt:bool>
  </property>
  <property fmtid="{D5CDD505-2E9C-101B-9397-08002B2CF9AE}" pid="10" name="Slides">
    <vt:i4>9</vt:i4>
  </property>
</Properties>
</file>