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4.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5.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62" r:id="rId4"/>
    <p:sldMasterId id="2147483664" r:id="rId5"/>
    <p:sldMasterId id="2147483676" r:id="rId6"/>
    <p:sldMasterId id="2147483678" r:id="rId7"/>
    <p:sldMasterId id="2147483712" r:id="rId8"/>
    <p:sldMasterId id="2147483718" r:id="rId9"/>
  </p:sldMasterIdLst>
  <p:notesMasterIdLst>
    <p:notesMasterId r:id="rId47"/>
  </p:notesMasterIdLst>
  <p:handoutMasterIdLst>
    <p:handoutMasterId r:id="rId48"/>
  </p:handoutMasterIdLst>
  <p:sldIdLst>
    <p:sldId id="348" r:id="rId10"/>
    <p:sldId id="437" r:id="rId11"/>
    <p:sldId id="290" r:id="rId12"/>
    <p:sldId id="289" r:id="rId13"/>
    <p:sldId id="589" r:id="rId14"/>
    <p:sldId id="441" r:id="rId15"/>
    <p:sldId id="555" r:id="rId16"/>
    <p:sldId id="548" r:id="rId17"/>
    <p:sldId id="260" r:id="rId18"/>
    <p:sldId id="561" r:id="rId19"/>
    <p:sldId id="570" r:id="rId20"/>
    <p:sldId id="562" r:id="rId21"/>
    <p:sldId id="512" r:id="rId22"/>
    <p:sldId id="498" r:id="rId23"/>
    <p:sldId id="517" r:id="rId24"/>
    <p:sldId id="576" r:id="rId25"/>
    <p:sldId id="583" r:id="rId26"/>
    <p:sldId id="575" r:id="rId27"/>
    <p:sldId id="580" r:id="rId28"/>
    <p:sldId id="596" r:id="rId29"/>
    <p:sldId id="590" r:id="rId30"/>
    <p:sldId id="593" r:id="rId31"/>
    <p:sldId id="595" r:id="rId32"/>
    <p:sldId id="591" r:id="rId33"/>
    <p:sldId id="582" r:id="rId34"/>
    <p:sldId id="585" r:id="rId35"/>
    <p:sldId id="579" r:id="rId36"/>
    <p:sldId id="584" r:id="rId37"/>
    <p:sldId id="588" r:id="rId38"/>
    <p:sldId id="587" r:id="rId39"/>
    <p:sldId id="597" r:id="rId40"/>
    <p:sldId id="572" r:id="rId41"/>
    <p:sldId id="598" r:id="rId42"/>
    <p:sldId id="599" r:id="rId43"/>
    <p:sldId id="475" r:id="rId44"/>
    <p:sldId id="569" r:id="rId45"/>
    <p:sldId id="467" r:id="rId46"/>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B3D33D-7F3A-47C2-8BF6-EA5BDA3E8BDB}" v="7" dt="2025-10-01T14:47:12.586"/>
  </p1510:revLst>
</p1510:revInfo>
</file>

<file path=ppt/tableStyles.xml><?xml version="1.0" encoding="utf-8"?>
<a:tblStyleLst xmlns:a="http://schemas.openxmlformats.org/drawingml/2006/main" def="{5C22544A-7EE6-4342-B048-85BDC9FD1C3A}">
  <a:tblStyle styleId="{125E5076-3810-47DD-B79F-674D7AD40C01}" styleName="深色样式 1 - 强调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8FD4443E-F989-4FC4-A0C8-D5A2AF1F390B}" styleName="深色样式 1 - 强调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967" autoAdjust="0"/>
    <p:restoredTop sz="94694"/>
  </p:normalViewPr>
  <p:slideViewPr>
    <p:cSldViewPr>
      <p:cViewPr varScale="1">
        <p:scale>
          <a:sx n="124" d="100"/>
          <a:sy n="124" d="100"/>
        </p:scale>
        <p:origin x="822" y="102"/>
      </p:cViewPr>
      <p:guideLst>
        <p:guide orient="horz" pos="2160"/>
        <p:guide pos="2880"/>
      </p:guideLst>
    </p:cSldViewPr>
  </p:slideViewPr>
  <p:notesTextViewPr>
    <p:cViewPr>
      <p:scale>
        <a:sx n="1" d="1"/>
        <a:sy n="1" d="1"/>
      </p:scale>
      <p:origin x="0" y="0"/>
    </p:cViewPr>
  </p:notesTextViewPr>
  <p:notesViewPr>
    <p:cSldViewPr>
      <p:cViewPr varScale="1">
        <p:scale>
          <a:sx n="80" d="100"/>
          <a:sy n="80" d="100"/>
        </p:scale>
        <p:origin x="4014" y="96"/>
      </p:cViewPr>
      <p:guideLst>
        <p:guide orient="horz" pos="3079"/>
        <p:guide pos="2118"/>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microsoft.com/office/2016/11/relationships/changesInfo" Target="changesInfos/changesInfo1.xml"/><Relationship Id="rId5" Type="http://schemas.openxmlformats.org/officeDocument/2006/relationships/slideMaster" Target="slideMasters/slideMaster2.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handoutMaster" Target="handoutMasters/handoutMaster1.xml"/><Relationship Id="rId8" Type="http://schemas.openxmlformats.org/officeDocument/2006/relationships/slideMaster" Target="slideMasters/slideMaster5.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20" Type="http://schemas.openxmlformats.org/officeDocument/2006/relationships/slide" Target="slides/slide11.xml"/><Relationship Id="rId41" Type="http://schemas.openxmlformats.org/officeDocument/2006/relationships/slide" Target="slides/slide32.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mma Smith" userId="c43517b7-c020-487a-a609-e5dcac601652" providerId="ADAL" clId="{95B3D33D-7F3A-47C2-8BF6-EA5BDA3E8BDB}"/>
    <pc:docChg chg="custSel addSld delSld modSld sldOrd delMainMaster">
      <pc:chgData name="Jemma Smith" userId="c43517b7-c020-487a-a609-e5dcac601652" providerId="ADAL" clId="{95B3D33D-7F3A-47C2-8BF6-EA5BDA3E8BDB}" dt="2025-10-01T14:48:21.263" v="441" actId="1076"/>
      <pc:docMkLst>
        <pc:docMk/>
      </pc:docMkLst>
      <pc:sldChg chg="modSp mod">
        <pc:chgData name="Jemma Smith" userId="c43517b7-c020-487a-a609-e5dcac601652" providerId="ADAL" clId="{95B3D33D-7F3A-47C2-8BF6-EA5BDA3E8BDB}" dt="2025-10-01T14:07:28.506" v="58" actId="115"/>
        <pc:sldMkLst>
          <pc:docMk/>
          <pc:sldMk cId="1521835135" sldId="260"/>
        </pc:sldMkLst>
        <pc:spChg chg="mod">
          <ac:chgData name="Jemma Smith" userId="c43517b7-c020-487a-a609-e5dcac601652" providerId="ADAL" clId="{95B3D33D-7F3A-47C2-8BF6-EA5BDA3E8BDB}" dt="2025-10-01T14:07:28.506" v="58" actId="115"/>
          <ac:spMkLst>
            <pc:docMk/>
            <pc:sldMk cId="1521835135" sldId="260"/>
            <ac:spMk id="2" creationId="{00000000-0000-0000-0000-000000000000}"/>
          </ac:spMkLst>
        </pc:spChg>
      </pc:sldChg>
      <pc:sldChg chg="modSp mod">
        <pc:chgData name="Jemma Smith" userId="c43517b7-c020-487a-a609-e5dcac601652" providerId="ADAL" clId="{95B3D33D-7F3A-47C2-8BF6-EA5BDA3E8BDB}" dt="2025-10-01T14:06:07.351" v="53" actId="20577"/>
        <pc:sldMkLst>
          <pc:docMk/>
          <pc:sldMk cId="1393221825" sldId="437"/>
        </pc:sldMkLst>
        <pc:spChg chg="mod">
          <ac:chgData name="Jemma Smith" userId="c43517b7-c020-487a-a609-e5dcac601652" providerId="ADAL" clId="{95B3D33D-7F3A-47C2-8BF6-EA5BDA3E8BDB}" dt="2025-10-01T14:06:07.351" v="53" actId="20577"/>
          <ac:spMkLst>
            <pc:docMk/>
            <pc:sldMk cId="1393221825" sldId="437"/>
            <ac:spMk id="2" creationId="{A6E9004F-BFD6-4ADC-A0B5-89A9E2C7C48E}"/>
          </ac:spMkLst>
        </pc:spChg>
      </pc:sldChg>
      <pc:sldChg chg="delSp modSp mod">
        <pc:chgData name="Jemma Smith" userId="c43517b7-c020-487a-a609-e5dcac601652" providerId="ADAL" clId="{95B3D33D-7F3A-47C2-8BF6-EA5BDA3E8BDB}" dt="2025-10-01T14:48:21.263" v="441" actId="1076"/>
        <pc:sldMkLst>
          <pc:docMk/>
          <pc:sldMk cId="2274741246" sldId="467"/>
        </pc:sldMkLst>
        <pc:spChg chg="mod">
          <ac:chgData name="Jemma Smith" userId="c43517b7-c020-487a-a609-e5dcac601652" providerId="ADAL" clId="{95B3D33D-7F3A-47C2-8BF6-EA5BDA3E8BDB}" dt="2025-10-01T14:48:21.263" v="441" actId="1076"/>
          <ac:spMkLst>
            <pc:docMk/>
            <pc:sldMk cId="2274741246" sldId="467"/>
            <ac:spMk id="2" creationId="{A6E9004F-BFD6-4ADC-A0B5-89A9E2C7C48E}"/>
          </ac:spMkLst>
        </pc:spChg>
        <pc:picChg chg="del">
          <ac:chgData name="Jemma Smith" userId="c43517b7-c020-487a-a609-e5dcac601652" providerId="ADAL" clId="{95B3D33D-7F3A-47C2-8BF6-EA5BDA3E8BDB}" dt="2025-10-01T14:47:55.620" v="399" actId="478"/>
          <ac:picMkLst>
            <pc:docMk/>
            <pc:sldMk cId="2274741246" sldId="467"/>
            <ac:picMk id="3" creationId="{56F38929-C12C-0CF9-6536-CBEA0A387F92}"/>
          </ac:picMkLst>
        </pc:picChg>
      </pc:sldChg>
      <pc:sldChg chg="modSp mod ord">
        <pc:chgData name="Jemma Smith" userId="c43517b7-c020-487a-a609-e5dcac601652" providerId="ADAL" clId="{95B3D33D-7F3A-47C2-8BF6-EA5BDA3E8BDB}" dt="2025-10-01T14:47:48.274" v="398" actId="1076"/>
        <pc:sldMkLst>
          <pc:docMk/>
          <pc:sldMk cId="2146249807" sldId="475"/>
        </pc:sldMkLst>
        <pc:picChg chg="mod">
          <ac:chgData name="Jemma Smith" userId="c43517b7-c020-487a-a609-e5dcac601652" providerId="ADAL" clId="{95B3D33D-7F3A-47C2-8BF6-EA5BDA3E8BDB}" dt="2025-10-01T14:47:45.993" v="397" actId="1076"/>
          <ac:picMkLst>
            <pc:docMk/>
            <pc:sldMk cId="2146249807" sldId="475"/>
            <ac:picMk id="5" creationId="{33EF5A22-53C5-0DC4-22CA-66B341F178A7}"/>
          </ac:picMkLst>
        </pc:picChg>
        <pc:picChg chg="mod">
          <ac:chgData name="Jemma Smith" userId="c43517b7-c020-487a-a609-e5dcac601652" providerId="ADAL" clId="{95B3D33D-7F3A-47C2-8BF6-EA5BDA3E8BDB}" dt="2025-10-01T14:47:44.840" v="396" actId="1076"/>
          <ac:picMkLst>
            <pc:docMk/>
            <pc:sldMk cId="2146249807" sldId="475"/>
            <ac:picMk id="6" creationId="{C01384ED-B80A-482C-C6A7-B69BB2F7FBAC}"/>
          </ac:picMkLst>
        </pc:picChg>
        <pc:picChg chg="mod">
          <ac:chgData name="Jemma Smith" userId="c43517b7-c020-487a-a609-e5dcac601652" providerId="ADAL" clId="{95B3D33D-7F3A-47C2-8BF6-EA5BDA3E8BDB}" dt="2025-10-01T14:47:48.274" v="398" actId="1076"/>
          <ac:picMkLst>
            <pc:docMk/>
            <pc:sldMk cId="2146249807" sldId="475"/>
            <ac:picMk id="8" creationId="{83B83E85-DB01-D0DC-84FE-5A33966140F2}"/>
          </ac:picMkLst>
        </pc:picChg>
        <pc:picChg chg="mod">
          <ac:chgData name="Jemma Smith" userId="c43517b7-c020-487a-a609-e5dcac601652" providerId="ADAL" clId="{95B3D33D-7F3A-47C2-8BF6-EA5BDA3E8BDB}" dt="2025-10-01T14:47:43.055" v="395" actId="1076"/>
          <ac:picMkLst>
            <pc:docMk/>
            <pc:sldMk cId="2146249807" sldId="475"/>
            <ac:picMk id="12" creationId="{C7A7FA43-60E1-67E4-B3D7-7F4D670AA632}"/>
          </ac:picMkLst>
        </pc:picChg>
      </pc:sldChg>
      <pc:sldChg chg="del">
        <pc:chgData name="Jemma Smith" userId="c43517b7-c020-487a-a609-e5dcac601652" providerId="ADAL" clId="{95B3D33D-7F3A-47C2-8BF6-EA5BDA3E8BDB}" dt="2025-10-01T14:42:31.632" v="276" actId="2696"/>
        <pc:sldMkLst>
          <pc:docMk/>
          <pc:sldMk cId="3899597710" sldId="482"/>
        </pc:sldMkLst>
      </pc:sldChg>
      <pc:sldChg chg="del">
        <pc:chgData name="Jemma Smith" userId="c43517b7-c020-487a-a609-e5dcac601652" providerId="ADAL" clId="{95B3D33D-7F3A-47C2-8BF6-EA5BDA3E8BDB}" dt="2025-10-01T14:42:34.058" v="277" actId="2696"/>
        <pc:sldMkLst>
          <pc:docMk/>
          <pc:sldMk cId="196117207" sldId="483"/>
        </pc:sldMkLst>
      </pc:sldChg>
      <pc:sldChg chg="del">
        <pc:chgData name="Jemma Smith" userId="c43517b7-c020-487a-a609-e5dcac601652" providerId="ADAL" clId="{95B3D33D-7F3A-47C2-8BF6-EA5BDA3E8BDB}" dt="2025-10-01T14:42:36.777" v="278" actId="2696"/>
        <pc:sldMkLst>
          <pc:docMk/>
          <pc:sldMk cId="2381026303" sldId="484"/>
        </pc:sldMkLst>
      </pc:sldChg>
      <pc:sldChg chg="del">
        <pc:chgData name="Jemma Smith" userId="c43517b7-c020-487a-a609-e5dcac601652" providerId="ADAL" clId="{95B3D33D-7F3A-47C2-8BF6-EA5BDA3E8BDB}" dt="2025-10-01T14:42:40.332" v="279" actId="2696"/>
        <pc:sldMkLst>
          <pc:docMk/>
          <pc:sldMk cId="1096380855" sldId="485"/>
        </pc:sldMkLst>
      </pc:sldChg>
      <pc:sldChg chg="modSp mod">
        <pc:chgData name="Jemma Smith" userId="c43517b7-c020-487a-a609-e5dcac601652" providerId="ADAL" clId="{95B3D33D-7F3A-47C2-8BF6-EA5BDA3E8BDB}" dt="2025-10-01T14:07:46.270" v="59" actId="1076"/>
        <pc:sldMkLst>
          <pc:docMk/>
          <pc:sldMk cId="2414257847" sldId="561"/>
        </pc:sldMkLst>
        <pc:graphicFrameChg chg="mod">
          <ac:chgData name="Jemma Smith" userId="c43517b7-c020-487a-a609-e5dcac601652" providerId="ADAL" clId="{95B3D33D-7F3A-47C2-8BF6-EA5BDA3E8BDB}" dt="2025-10-01T14:07:46.270" v="59" actId="1076"/>
          <ac:graphicFrameMkLst>
            <pc:docMk/>
            <pc:sldMk cId="2414257847" sldId="561"/>
            <ac:graphicFrameMk id="3" creationId="{1D754E59-EA30-47F1-8380-0B2EB571E41F}"/>
          </ac:graphicFrameMkLst>
        </pc:graphicFrameChg>
      </pc:sldChg>
      <pc:sldChg chg="modSp mod">
        <pc:chgData name="Jemma Smith" userId="c43517b7-c020-487a-a609-e5dcac601652" providerId="ADAL" clId="{95B3D33D-7F3A-47C2-8BF6-EA5BDA3E8BDB}" dt="2025-10-01T14:08:54.469" v="84" actId="1076"/>
        <pc:sldMkLst>
          <pc:docMk/>
          <pc:sldMk cId="3976331560" sldId="562"/>
        </pc:sldMkLst>
        <pc:picChg chg="mod">
          <ac:chgData name="Jemma Smith" userId="c43517b7-c020-487a-a609-e5dcac601652" providerId="ADAL" clId="{95B3D33D-7F3A-47C2-8BF6-EA5BDA3E8BDB}" dt="2025-10-01T14:08:54.469" v="84" actId="1076"/>
          <ac:picMkLst>
            <pc:docMk/>
            <pc:sldMk cId="3976331560" sldId="562"/>
            <ac:picMk id="5" creationId="{54EBD635-86DF-0245-A4FB-226849235325}"/>
          </ac:picMkLst>
        </pc:picChg>
      </pc:sldChg>
      <pc:sldChg chg="modSp mod">
        <pc:chgData name="Jemma Smith" userId="c43517b7-c020-487a-a609-e5dcac601652" providerId="ADAL" clId="{95B3D33D-7F3A-47C2-8BF6-EA5BDA3E8BDB}" dt="2025-10-01T14:08:39.877" v="82" actId="1076"/>
        <pc:sldMkLst>
          <pc:docMk/>
          <pc:sldMk cId="2869994243" sldId="570"/>
        </pc:sldMkLst>
        <pc:spChg chg="mod">
          <ac:chgData name="Jemma Smith" userId="c43517b7-c020-487a-a609-e5dcac601652" providerId="ADAL" clId="{95B3D33D-7F3A-47C2-8BF6-EA5BDA3E8BDB}" dt="2025-10-01T14:08:39.877" v="82" actId="1076"/>
          <ac:spMkLst>
            <pc:docMk/>
            <pc:sldMk cId="2869994243" sldId="570"/>
            <ac:spMk id="3" creationId="{B9D4FEE5-2F39-39C8-6D2B-3309FA8DF0C2}"/>
          </ac:spMkLst>
        </pc:spChg>
        <pc:picChg chg="mod">
          <ac:chgData name="Jemma Smith" userId="c43517b7-c020-487a-a609-e5dcac601652" providerId="ADAL" clId="{95B3D33D-7F3A-47C2-8BF6-EA5BDA3E8BDB}" dt="2025-10-01T14:08:22.724" v="80" actId="1076"/>
          <ac:picMkLst>
            <pc:docMk/>
            <pc:sldMk cId="2869994243" sldId="570"/>
            <ac:picMk id="5" creationId="{D95435D6-3797-1291-9B0A-290DE06F334F}"/>
          </ac:picMkLst>
        </pc:picChg>
      </pc:sldChg>
      <pc:sldChg chg="modSp mod">
        <pc:chgData name="Jemma Smith" userId="c43517b7-c020-487a-a609-e5dcac601652" providerId="ADAL" clId="{95B3D33D-7F3A-47C2-8BF6-EA5BDA3E8BDB}" dt="2025-10-01T14:42:15.345" v="275" actId="115"/>
        <pc:sldMkLst>
          <pc:docMk/>
          <pc:sldMk cId="2833446915" sldId="572"/>
        </pc:sldMkLst>
        <pc:spChg chg="mod">
          <ac:chgData name="Jemma Smith" userId="c43517b7-c020-487a-a609-e5dcac601652" providerId="ADAL" clId="{95B3D33D-7F3A-47C2-8BF6-EA5BDA3E8BDB}" dt="2025-10-01T14:42:15.345" v="275" actId="115"/>
          <ac:spMkLst>
            <pc:docMk/>
            <pc:sldMk cId="2833446915" sldId="572"/>
            <ac:spMk id="2" creationId="{2943FA42-6593-AAC5-FCB9-728116F83BF8}"/>
          </ac:spMkLst>
        </pc:spChg>
      </pc:sldChg>
      <pc:sldChg chg="delSp modSp mod">
        <pc:chgData name="Jemma Smith" userId="c43517b7-c020-487a-a609-e5dcac601652" providerId="ADAL" clId="{95B3D33D-7F3A-47C2-8BF6-EA5BDA3E8BDB}" dt="2025-10-01T14:09:32.591" v="87" actId="21"/>
        <pc:sldMkLst>
          <pc:docMk/>
          <pc:sldMk cId="423281602" sldId="576"/>
        </pc:sldMkLst>
        <pc:spChg chg="del mod">
          <ac:chgData name="Jemma Smith" userId="c43517b7-c020-487a-a609-e5dcac601652" providerId="ADAL" clId="{95B3D33D-7F3A-47C2-8BF6-EA5BDA3E8BDB}" dt="2025-10-01T14:09:32.591" v="87" actId="21"/>
          <ac:spMkLst>
            <pc:docMk/>
            <pc:sldMk cId="423281602" sldId="576"/>
            <ac:spMk id="3" creationId="{ED5251A0-FCA9-2321-98EC-418BF158AA0E}"/>
          </ac:spMkLst>
        </pc:spChg>
        <pc:picChg chg="mod">
          <ac:chgData name="Jemma Smith" userId="c43517b7-c020-487a-a609-e5dcac601652" providerId="ADAL" clId="{95B3D33D-7F3A-47C2-8BF6-EA5BDA3E8BDB}" dt="2025-10-01T14:09:25.790" v="86" actId="1076"/>
          <ac:picMkLst>
            <pc:docMk/>
            <pc:sldMk cId="423281602" sldId="576"/>
            <ac:picMk id="4" creationId="{0EF00FB5-8567-F24C-22B3-A80AF529D349}"/>
          </ac:picMkLst>
        </pc:picChg>
      </pc:sldChg>
      <pc:sldChg chg="modSp mod">
        <pc:chgData name="Jemma Smith" userId="c43517b7-c020-487a-a609-e5dcac601652" providerId="ADAL" clId="{95B3D33D-7F3A-47C2-8BF6-EA5BDA3E8BDB}" dt="2025-10-01T14:12:13.713" v="113" actId="1076"/>
        <pc:sldMkLst>
          <pc:docMk/>
          <pc:sldMk cId="2153680088" sldId="579"/>
        </pc:sldMkLst>
        <pc:spChg chg="mod">
          <ac:chgData name="Jemma Smith" userId="c43517b7-c020-487a-a609-e5dcac601652" providerId="ADAL" clId="{95B3D33D-7F3A-47C2-8BF6-EA5BDA3E8BDB}" dt="2025-10-01T14:12:08.203" v="111" actId="115"/>
          <ac:spMkLst>
            <pc:docMk/>
            <pc:sldMk cId="2153680088" sldId="579"/>
            <ac:spMk id="2" creationId="{EFEF1CA9-C199-F270-C97D-4633573A39DD}"/>
          </ac:spMkLst>
        </pc:spChg>
        <pc:spChg chg="mod">
          <ac:chgData name="Jemma Smith" userId="c43517b7-c020-487a-a609-e5dcac601652" providerId="ADAL" clId="{95B3D33D-7F3A-47C2-8BF6-EA5BDA3E8BDB}" dt="2025-10-01T14:12:10.864" v="112" actId="1076"/>
          <ac:spMkLst>
            <pc:docMk/>
            <pc:sldMk cId="2153680088" sldId="579"/>
            <ac:spMk id="3" creationId="{80745FEF-000F-1EFD-14DF-20C441877839}"/>
          </ac:spMkLst>
        </pc:spChg>
        <pc:picChg chg="mod">
          <ac:chgData name="Jemma Smith" userId="c43517b7-c020-487a-a609-e5dcac601652" providerId="ADAL" clId="{95B3D33D-7F3A-47C2-8BF6-EA5BDA3E8BDB}" dt="2025-10-01T14:12:13.713" v="113" actId="1076"/>
          <ac:picMkLst>
            <pc:docMk/>
            <pc:sldMk cId="2153680088" sldId="579"/>
            <ac:picMk id="4" creationId="{53E62FD4-EA63-1948-858B-D50921E4F49D}"/>
          </ac:picMkLst>
        </pc:picChg>
      </pc:sldChg>
      <pc:sldChg chg="modSp mod">
        <pc:chgData name="Jemma Smith" userId="c43517b7-c020-487a-a609-e5dcac601652" providerId="ADAL" clId="{95B3D33D-7F3A-47C2-8BF6-EA5BDA3E8BDB}" dt="2025-10-01T14:11:44.956" v="106" actId="1076"/>
        <pc:sldMkLst>
          <pc:docMk/>
          <pc:sldMk cId="1791105591" sldId="582"/>
        </pc:sldMkLst>
        <pc:picChg chg="mod">
          <ac:chgData name="Jemma Smith" userId="c43517b7-c020-487a-a609-e5dcac601652" providerId="ADAL" clId="{95B3D33D-7F3A-47C2-8BF6-EA5BDA3E8BDB}" dt="2025-10-01T14:11:44.956" v="106" actId="1076"/>
          <ac:picMkLst>
            <pc:docMk/>
            <pc:sldMk cId="1791105591" sldId="582"/>
            <ac:picMk id="4" creationId="{1C26357C-9A7A-97CB-1014-9A85DC7EC739}"/>
          </ac:picMkLst>
        </pc:picChg>
      </pc:sldChg>
      <pc:sldChg chg="modSp mod">
        <pc:chgData name="Jemma Smith" userId="c43517b7-c020-487a-a609-e5dcac601652" providerId="ADAL" clId="{95B3D33D-7F3A-47C2-8BF6-EA5BDA3E8BDB}" dt="2025-10-01T14:09:46.806" v="88" actId="1076"/>
        <pc:sldMkLst>
          <pc:docMk/>
          <pc:sldMk cId="1803622892" sldId="583"/>
        </pc:sldMkLst>
        <pc:picChg chg="mod">
          <ac:chgData name="Jemma Smith" userId="c43517b7-c020-487a-a609-e5dcac601652" providerId="ADAL" clId="{95B3D33D-7F3A-47C2-8BF6-EA5BDA3E8BDB}" dt="2025-10-01T14:09:46.806" v="88" actId="1076"/>
          <ac:picMkLst>
            <pc:docMk/>
            <pc:sldMk cId="1803622892" sldId="583"/>
            <ac:picMk id="5" creationId="{91046784-3605-075C-FDD2-C8AE92D49A95}"/>
          </ac:picMkLst>
        </pc:picChg>
      </pc:sldChg>
      <pc:sldChg chg="addSp modSp mod">
        <pc:chgData name="Jemma Smith" userId="c43517b7-c020-487a-a609-e5dcac601652" providerId="ADAL" clId="{95B3D33D-7F3A-47C2-8BF6-EA5BDA3E8BDB}" dt="2025-10-01T14:13:18.819" v="241" actId="113"/>
        <pc:sldMkLst>
          <pc:docMk/>
          <pc:sldMk cId="1724299274" sldId="584"/>
        </pc:sldMkLst>
        <pc:spChg chg="add mod">
          <ac:chgData name="Jemma Smith" userId="c43517b7-c020-487a-a609-e5dcac601652" providerId="ADAL" clId="{95B3D33D-7F3A-47C2-8BF6-EA5BDA3E8BDB}" dt="2025-10-01T14:13:18.819" v="241" actId="113"/>
          <ac:spMkLst>
            <pc:docMk/>
            <pc:sldMk cId="1724299274" sldId="584"/>
            <ac:spMk id="2" creationId="{4182F851-E264-13FC-1DED-D124C5812F81}"/>
          </ac:spMkLst>
        </pc:spChg>
        <pc:picChg chg="mod">
          <ac:chgData name="Jemma Smith" userId="c43517b7-c020-487a-a609-e5dcac601652" providerId="ADAL" clId="{95B3D33D-7F3A-47C2-8BF6-EA5BDA3E8BDB}" dt="2025-10-01T14:12:22.719" v="115" actId="1076"/>
          <ac:picMkLst>
            <pc:docMk/>
            <pc:sldMk cId="1724299274" sldId="584"/>
            <ac:picMk id="4" creationId="{D260C628-062B-D26D-ABFE-06643D80DE34}"/>
          </ac:picMkLst>
        </pc:picChg>
      </pc:sldChg>
      <pc:sldChg chg="modSp mod">
        <pc:chgData name="Jemma Smith" userId="c43517b7-c020-487a-a609-e5dcac601652" providerId="ADAL" clId="{95B3D33D-7F3A-47C2-8BF6-EA5BDA3E8BDB}" dt="2025-10-01T14:28:23.362" v="262" actId="1076"/>
        <pc:sldMkLst>
          <pc:docMk/>
          <pc:sldMk cId="3365076749" sldId="587"/>
        </pc:sldMkLst>
        <pc:spChg chg="mod">
          <ac:chgData name="Jemma Smith" userId="c43517b7-c020-487a-a609-e5dcac601652" providerId="ADAL" clId="{95B3D33D-7F3A-47C2-8BF6-EA5BDA3E8BDB}" dt="2025-10-01T14:28:20.618" v="261" actId="1076"/>
          <ac:spMkLst>
            <pc:docMk/>
            <pc:sldMk cId="3365076749" sldId="587"/>
            <ac:spMk id="2" creationId="{EB81BD22-C416-4021-3223-8B60893C547B}"/>
          </ac:spMkLst>
        </pc:spChg>
        <pc:spChg chg="mod">
          <ac:chgData name="Jemma Smith" userId="c43517b7-c020-487a-a609-e5dcac601652" providerId="ADAL" clId="{95B3D33D-7F3A-47C2-8BF6-EA5BDA3E8BDB}" dt="2025-10-01T14:28:23.362" v="262" actId="1076"/>
          <ac:spMkLst>
            <pc:docMk/>
            <pc:sldMk cId="3365076749" sldId="587"/>
            <ac:spMk id="3" creationId="{0A0DAC0C-16E3-4B2C-7F7D-061F07385AF1}"/>
          </ac:spMkLst>
        </pc:spChg>
      </pc:sldChg>
      <pc:sldChg chg="modSp mod">
        <pc:chgData name="Jemma Smith" userId="c43517b7-c020-487a-a609-e5dcac601652" providerId="ADAL" clId="{95B3D33D-7F3A-47C2-8BF6-EA5BDA3E8BDB}" dt="2025-10-01T14:13:29.517" v="243" actId="1076"/>
        <pc:sldMkLst>
          <pc:docMk/>
          <pc:sldMk cId="143608872" sldId="588"/>
        </pc:sldMkLst>
        <pc:spChg chg="mod">
          <ac:chgData name="Jemma Smith" userId="c43517b7-c020-487a-a609-e5dcac601652" providerId="ADAL" clId="{95B3D33D-7F3A-47C2-8BF6-EA5BDA3E8BDB}" dt="2025-10-01T14:13:27.777" v="242" actId="1076"/>
          <ac:spMkLst>
            <pc:docMk/>
            <pc:sldMk cId="143608872" sldId="588"/>
            <ac:spMk id="2" creationId="{EB81BD22-C416-4021-3223-8B60893C547B}"/>
          </ac:spMkLst>
        </pc:spChg>
        <pc:picChg chg="mod">
          <ac:chgData name="Jemma Smith" userId="c43517b7-c020-487a-a609-e5dcac601652" providerId="ADAL" clId="{95B3D33D-7F3A-47C2-8BF6-EA5BDA3E8BDB}" dt="2025-10-01T14:13:29.517" v="243" actId="1076"/>
          <ac:picMkLst>
            <pc:docMk/>
            <pc:sldMk cId="143608872" sldId="588"/>
            <ac:picMk id="4" creationId="{D48DDBAD-186C-EB29-AE6F-99C69C9FD479}"/>
          </ac:picMkLst>
        </pc:picChg>
      </pc:sldChg>
      <pc:sldChg chg="modSp mod">
        <pc:chgData name="Jemma Smith" userId="c43517b7-c020-487a-a609-e5dcac601652" providerId="ADAL" clId="{95B3D33D-7F3A-47C2-8BF6-EA5BDA3E8BDB}" dt="2025-10-01T14:06:26.644" v="57" actId="1036"/>
        <pc:sldMkLst>
          <pc:docMk/>
          <pc:sldMk cId="147923191" sldId="589"/>
        </pc:sldMkLst>
        <pc:spChg chg="mod">
          <ac:chgData name="Jemma Smith" userId="c43517b7-c020-487a-a609-e5dcac601652" providerId="ADAL" clId="{95B3D33D-7F3A-47C2-8BF6-EA5BDA3E8BDB}" dt="2025-10-01T14:06:26.644" v="57" actId="1036"/>
          <ac:spMkLst>
            <pc:docMk/>
            <pc:sldMk cId="147923191" sldId="589"/>
            <ac:spMk id="6" creationId="{24ED8D5C-1301-AE33-F295-AF2C47538DE4}"/>
          </ac:spMkLst>
        </pc:spChg>
        <pc:picChg chg="mod">
          <ac:chgData name="Jemma Smith" userId="c43517b7-c020-487a-a609-e5dcac601652" providerId="ADAL" clId="{95B3D33D-7F3A-47C2-8BF6-EA5BDA3E8BDB}" dt="2025-10-01T14:06:24.342" v="56" actId="1076"/>
          <ac:picMkLst>
            <pc:docMk/>
            <pc:sldMk cId="147923191" sldId="589"/>
            <ac:picMk id="4" creationId="{9F0289A8-9A40-2F96-4523-0DA5499DB872}"/>
          </ac:picMkLst>
        </pc:picChg>
        <pc:picChg chg="mod">
          <ac:chgData name="Jemma Smith" userId="c43517b7-c020-487a-a609-e5dcac601652" providerId="ADAL" clId="{95B3D33D-7F3A-47C2-8BF6-EA5BDA3E8BDB}" dt="2025-10-01T14:06:21.296" v="54" actId="1076"/>
          <ac:picMkLst>
            <pc:docMk/>
            <pc:sldMk cId="147923191" sldId="589"/>
            <ac:picMk id="5" creationId="{EDFF7FEF-2AA3-88B0-F750-45236826540F}"/>
          </ac:picMkLst>
        </pc:picChg>
        <pc:picChg chg="mod">
          <ac:chgData name="Jemma Smith" userId="c43517b7-c020-487a-a609-e5dcac601652" providerId="ADAL" clId="{95B3D33D-7F3A-47C2-8BF6-EA5BDA3E8BDB}" dt="2025-10-01T14:06:23.154" v="55" actId="1076"/>
          <ac:picMkLst>
            <pc:docMk/>
            <pc:sldMk cId="147923191" sldId="589"/>
            <ac:picMk id="8" creationId="{C77D7A05-7A56-6C7A-CE81-8D06A45C1F4D}"/>
          </ac:picMkLst>
        </pc:picChg>
      </pc:sldChg>
      <pc:sldChg chg="modSp mod">
        <pc:chgData name="Jemma Smith" userId="c43517b7-c020-487a-a609-e5dcac601652" providerId="ADAL" clId="{95B3D33D-7F3A-47C2-8BF6-EA5BDA3E8BDB}" dt="2025-10-01T14:10:48.721" v="96" actId="1076"/>
        <pc:sldMkLst>
          <pc:docMk/>
          <pc:sldMk cId="1818226489" sldId="590"/>
        </pc:sldMkLst>
        <pc:spChg chg="mod">
          <ac:chgData name="Jemma Smith" userId="c43517b7-c020-487a-a609-e5dcac601652" providerId="ADAL" clId="{95B3D33D-7F3A-47C2-8BF6-EA5BDA3E8BDB}" dt="2025-10-01T14:10:43.446" v="94" actId="1076"/>
          <ac:spMkLst>
            <pc:docMk/>
            <pc:sldMk cId="1818226489" sldId="590"/>
            <ac:spMk id="2" creationId="{1C3DE52F-3FCB-74CF-2ADF-A54D50F2676E}"/>
          </ac:spMkLst>
        </pc:spChg>
        <pc:picChg chg="mod">
          <ac:chgData name="Jemma Smith" userId="c43517b7-c020-487a-a609-e5dcac601652" providerId="ADAL" clId="{95B3D33D-7F3A-47C2-8BF6-EA5BDA3E8BDB}" dt="2025-10-01T14:10:27.419" v="93" actId="14100"/>
          <ac:picMkLst>
            <pc:docMk/>
            <pc:sldMk cId="1818226489" sldId="590"/>
            <ac:picMk id="6" creationId="{D17A3907-F679-F012-5482-BAA0C3AB1F2B}"/>
          </ac:picMkLst>
        </pc:picChg>
        <pc:picChg chg="mod">
          <ac:chgData name="Jemma Smith" userId="c43517b7-c020-487a-a609-e5dcac601652" providerId="ADAL" clId="{95B3D33D-7F3A-47C2-8BF6-EA5BDA3E8BDB}" dt="2025-10-01T14:10:45.305" v="95" actId="1076"/>
          <ac:picMkLst>
            <pc:docMk/>
            <pc:sldMk cId="1818226489" sldId="590"/>
            <ac:picMk id="8" creationId="{1F694CC1-8CCD-8729-6B72-14E6AB2F3080}"/>
          </ac:picMkLst>
        </pc:picChg>
        <pc:picChg chg="mod">
          <ac:chgData name="Jemma Smith" userId="c43517b7-c020-487a-a609-e5dcac601652" providerId="ADAL" clId="{95B3D33D-7F3A-47C2-8BF6-EA5BDA3E8BDB}" dt="2025-10-01T14:10:48.721" v="96" actId="1076"/>
          <ac:picMkLst>
            <pc:docMk/>
            <pc:sldMk cId="1818226489" sldId="590"/>
            <ac:picMk id="12" creationId="{3E2116C8-E7EF-85FD-A7F0-BE30E0AB95FC}"/>
          </ac:picMkLst>
        </pc:picChg>
      </pc:sldChg>
      <pc:sldChg chg="modSp mod">
        <pc:chgData name="Jemma Smith" userId="c43517b7-c020-487a-a609-e5dcac601652" providerId="ADAL" clId="{95B3D33D-7F3A-47C2-8BF6-EA5BDA3E8BDB}" dt="2025-10-01T14:11:11.381" v="98" actId="1076"/>
        <pc:sldMkLst>
          <pc:docMk/>
          <pc:sldMk cId="3071483631" sldId="593"/>
        </pc:sldMkLst>
        <pc:spChg chg="mod">
          <ac:chgData name="Jemma Smith" userId="c43517b7-c020-487a-a609-e5dcac601652" providerId="ADAL" clId="{95B3D33D-7F3A-47C2-8BF6-EA5BDA3E8BDB}" dt="2025-10-01T14:11:09.749" v="97" actId="1076"/>
          <ac:spMkLst>
            <pc:docMk/>
            <pc:sldMk cId="3071483631" sldId="593"/>
            <ac:spMk id="2" creationId="{1C3DE52F-3FCB-74CF-2ADF-A54D50F2676E}"/>
          </ac:spMkLst>
        </pc:spChg>
        <pc:picChg chg="mod">
          <ac:chgData name="Jemma Smith" userId="c43517b7-c020-487a-a609-e5dcac601652" providerId="ADAL" clId="{95B3D33D-7F3A-47C2-8BF6-EA5BDA3E8BDB}" dt="2025-10-01T14:11:11.381" v="98" actId="1076"/>
          <ac:picMkLst>
            <pc:docMk/>
            <pc:sldMk cId="3071483631" sldId="593"/>
            <ac:picMk id="9" creationId="{D6F8DC88-9CD7-2C19-6388-50F71D1909AA}"/>
          </ac:picMkLst>
        </pc:picChg>
      </pc:sldChg>
      <pc:sldChg chg="modSp mod">
        <pc:chgData name="Jemma Smith" userId="c43517b7-c020-487a-a609-e5dcac601652" providerId="ADAL" clId="{95B3D33D-7F3A-47C2-8BF6-EA5BDA3E8BDB}" dt="2025-10-01T14:11:31.802" v="105" actId="1076"/>
        <pc:sldMkLst>
          <pc:docMk/>
          <pc:sldMk cId="2543180239" sldId="595"/>
        </pc:sldMkLst>
        <pc:spChg chg="mod">
          <ac:chgData name="Jemma Smith" userId="c43517b7-c020-487a-a609-e5dcac601652" providerId="ADAL" clId="{95B3D33D-7F3A-47C2-8BF6-EA5BDA3E8BDB}" dt="2025-10-01T14:11:25.449" v="102" actId="1076"/>
          <ac:spMkLst>
            <pc:docMk/>
            <pc:sldMk cId="2543180239" sldId="595"/>
            <ac:spMk id="2" creationId="{1C3DE52F-3FCB-74CF-2ADF-A54D50F2676E}"/>
          </ac:spMkLst>
        </pc:spChg>
        <pc:picChg chg="mod">
          <ac:chgData name="Jemma Smith" userId="c43517b7-c020-487a-a609-e5dcac601652" providerId="ADAL" clId="{95B3D33D-7F3A-47C2-8BF6-EA5BDA3E8BDB}" dt="2025-10-01T14:11:31.802" v="105" actId="1076"/>
          <ac:picMkLst>
            <pc:docMk/>
            <pc:sldMk cId="2543180239" sldId="595"/>
            <ac:picMk id="10" creationId="{B32228EA-5417-5CE8-8F3F-123DDB62FB78}"/>
          </ac:picMkLst>
        </pc:picChg>
      </pc:sldChg>
      <pc:sldChg chg="addSp modSp new mod">
        <pc:chgData name="Jemma Smith" userId="c43517b7-c020-487a-a609-e5dcac601652" providerId="ADAL" clId="{95B3D33D-7F3A-47C2-8BF6-EA5BDA3E8BDB}" dt="2025-10-01T14:41:50.897" v="273" actId="1076"/>
        <pc:sldMkLst>
          <pc:docMk/>
          <pc:sldMk cId="1175356805" sldId="597"/>
        </pc:sldMkLst>
        <pc:picChg chg="add mod">
          <ac:chgData name="Jemma Smith" userId="c43517b7-c020-487a-a609-e5dcac601652" providerId="ADAL" clId="{95B3D33D-7F3A-47C2-8BF6-EA5BDA3E8BDB}" dt="2025-10-01T14:41:21.985" v="267" actId="1076"/>
          <ac:picMkLst>
            <pc:docMk/>
            <pc:sldMk cId="1175356805" sldId="597"/>
            <ac:picMk id="2" creationId="{D820464C-0B62-EF47-B156-195FA824919F}"/>
          </ac:picMkLst>
        </pc:picChg>
        <pc:picChg chg="add mod">
          <ac:chgData name="Jemma Smith" userId="c43517b7-c020-487a-a609-e5dcac601652" providerId="ADAL" clId="{95B3D33D-7F3A-47C2-8BF6-EA5BDA3E8BDB}" dt="2025-10-01T14:41:41.742" v="271" actId="1076"/>
          <ac:picMkLst>
            <pc:docMk/>
            <pc:sldMk cId="1175356805" sldId="597"/>
            <ac:picMk id="3" creationId="{8D8B827A-1E46-076C-9B68-3749736D29BD}"/>
          </ac:picMkLst>
        </pc:picChg>
        <pc:picChg chg="add mod">
          <ac:chgData name="Jemma Smith" userId="c43517b7-c020-487a-a609-e5dcac601652" providerId="ADAL" clId="{95B3D33D-7F3A-47C2-8BF6-EA5BDA3E8BDB}" dt="2025-10-01T14:41:50.897" v="273" actId="1076"/>
          <ac:picMkLst>
            <pc:docMk/>
            <pc:sldMk cId="1175356805" sldId="597"/>
            <ac:picMk id="4" creationId="{0A5E0258-CD3A-0C72-8413-9A54D9EC3A65}"/>
          </ac:picMkLst>
        </pc:picChg>
      </pc:sldChg>
      <pc:sldChg chg="addSp modSp new mod">
        <pc:chgData name="Jemma Smith" userId="c43517b7-c020-487a-a609-e5dcac601652" providerId="ADAL" clId="{95B3D33D-7F3A-47C2-8BF6-EA5BDA3E8BDB}" dt="2025-10-01T14:45:34.969" v="335" actId="404"/>
        <pc:sldMkLst>
          <pc:docMk/>
          <pc:sldMk cId="3302707815" sldId="598"/>
        </pc:sldMkLst>
        <pc:spChg chg="add mod">
          <ac:chgData name="Jemma Smith" userId="c43517b7-c020-487a-a609-e5dcac601652" providerId="ADAL" clId="{95B3D33D-7F3A-47C2-8BF6-EA5BDA3E8BDB}" dt="2025-10-01T14:45:34.969" v="335" actId="404"/>
          <ac:spMkLst>
            <pc:docMk/>
            <pc:sldMk cId="3302707815" sldId="598"/>
            <ac:spMk id="3" creationId="{5BCA30E4-E6C8-C9FC-8F30-4D693BEC7541}"/>
          </ac:spMkLst>
        </pc:spChg>
        <pc:picChg chg="add mod modCrop">
          <ac:chgData name="Jemma Smith" userId="c43517b7-c020-487a-a609-e5dcac601652" providerId="ADAL" clId="{95B3D33D-7F3A-47C2-8BF6-EA5BDA3E8BDB}" dt="2025-10-01T14:45:03.957" v="288" actId="1076"/>
          <ac:picMkLst>
            <pc:docMk/>
            <pc:sldMk cId="3302707815" sldId="598"/>
            <ac:picMk id="2" creationId="{E4EA3BF7-21D4-CB13-9827-633873064E1A}"/>
          </ac:picMkLst>
        </pc:picChg>
      </pc:sldChg>
      <pc:sldChg chg="addSp modSp new mod">
        <pc:chgData name="Jemma Smith" userId="c43517b7-c020-487a-a609-e5dcac601652" providerId="ADAL" clId="{95B3D33D-7F3A-47C2-8BF6-EA5BDA3E8BDB}" dt="2025-10-01T14:47:32.924" v="393" actId="207"/>
        <pc:sldMkLst>
          <pc:docMk/>
          <pc:sldMk cId="3965534260" sldId="599"/>
        </pc:sldMkLst>
        <pc:spChg chg="add mod">
          <ac:chgData name="Jemma Smith" userId="c43517b7-c020-487a-a609-e5dcac601652" providerId="ADAL" clId="{95B3D33D-7F3A-47C2-8BF6-EA5BDA3E8BDB}" dt="2025-10-01T14:47:32.924" v="393" actId="207"/>
          <ac:spMkLst>
            <pc:docMk/>
            <pc:sldMk cId="3965534260" sldId="599"/>
            <ac:spMk id="4" creationId="{F69E5DA2-63F2-2A14-0E29-57344D0D2C99}"/>
          </ac:spMkLst>
        </pc:spChg>
        <pc:picChg chg="add mod">
          <ac:chgData name="Jemma Smith" userId="c43517b7-c020-487a-a609-e5dcac601652" providerId="ADAL" clId="{95B3D33D-7F3A-47C2-8BF6-EA5BDA3E8BDB}" dt="2025-10-01T14:46:47.505" v="341" actId="1076"/>
          <ac:picMkLst>
            <pc:docMk/>
            <pc:sldMk cId="3965534260" sldId="599"/>
            <ac:picMk id="3" creationId="{9E959823-C9B3-E91C-57E0-77947C268A60}"/>
          </ac:picMkLst>
        </pc:picChg>
      </pc:sldChg>
      <pc:sldMasterChg chg="del delSldLayout">
        <pc:chgData name="Jemma Smith" userId="c43517b7-c020-487a-a609-e5dcac601652" providerId="ADAL" clId="{95B3D33D-7F3A-47C2-8BF6-EA5BDA3E8BDB}" dt="2025-10-01T14:42:40.332" v="279" actId="2696"/>
        <pc:sldMasterMkLst>
          <pc:docMk/>
          <pc:sldMasterMk cId="1954459933" sldId="2147483731"/>
        </pc:sldMasterMkLst>
        <pc:sldLayoutChg chg="del">
          <pc:chgData name="Jemma Smith" userId="c43517b7-c020-487a-a609-e5dcac601652" providerId="ADAL" clId="{95B3D33D-7F3A-47C2-8BF6-EA5BDA3E8BDB}" dt="2025-10-01T14:42:40.332" v="279" actId="2696"/>
          <pc:sldLayoutMkLst>
            <pc:docMk/>
            <pc:sldMasterMk cId="1954459933" sldId="2147483731"/>
            <pc:sldLayoutMk cId="1442918072" sldId="2147483732"/>
          </pc:sldLayoutMkLst>
        </pc:sldLayoutChg>
        <pc:sldLayoutChg chg="del">
          <pc:chgData name="Jemma Smith" userId="c43517b7-c020-487a-a609-e5dcac601652" providerId="ADAL" clId="{95B3D33D-7F3A-47C2-8BF6-EA5BDA3E8BDB}" dt="2025-10-01T14:42:40.332" v="279" actId="2696"/>
          <pc:sldLayoutMkLst>
            <pc:docMk/>
            <pc:sldMasterMk cId="1954459933" sldId="2147483731"/>
            <pc:sldLayoutMk cId="2604547377" sldId="2147483733"/>
          </pc:sldLayoutMkLst>
        </pc:sldLayoutChg>
        <pc:sldLayoutChg chg="del">
          <pc:chgData name="Jemma Smith" userId="c43517b7-c020-487a-a609-e5dcac601652" providerId="ADAL" clId="{95B3D33D-7F3A-47C2-8BF6-EA5BDA3E8BDB}" dt="2025-10-01T14:42:40.332" v="279" actId="2696"/>
          <pc:sldLayoutMkLst>
            <pc:docMk/>
            <pc:sldMasterMk cId="1954459933" sldId="2147483731"/>
            <pc:sldLayoutMk cId="196099974" sldId="2147483734"/>
          </pc:sldLayoutMkLst>
        </pc:sldLayoutChg>
        <pc:sldLayoutChg chg="del">
          <pc:chgData name="Jemma Smith" userId="c43517b7-c020-487a-a609-e5dcac601652" providerId="ADAL" clId="{95B3D33D-7F3A-47C2-8BF6-EA5BDA3E8BDB}" dt="2025-10-01T14:42:40.332" v="279" actId="2696"/>
          <pc:sldLayoutMkLst>
            <pc:docMk/>
            <pc:sldMasterMk cId="1954459933" sldId="2147483731"/>
            <pc:sldLayoutMk cId="1556133285" sldId="2147483735"/>
          </pc:sldLayoutMkLst>
        </pc:sldLayoutChg>
        <pc:sldLayoutChg chg="del">
          <pc:chgData name="Jemma Smith" userId="c43517b7-c020-487a-a609-e5dcac601652" providerId="ADAL" clId="{95B3D33D-7F3A-47C2-8BF6-EA5BDA3E8BDB}" dt="2025-10-01T14:42:40.332" v="279" actId="2696"/>
          <pc:sldLayoutMkLst>
            <pc:docMk/>
            <pc:sldMasterMk cId="1954459933" sldId="2147483731"/>
            <pc:sldLayoutMk cId="1587207919" sldId="2147483736"/>
          </pc:sldLayoutMkLst>
        </pc:sldLayoutChg>
        <pc:sldLayoutChg chg="del">
          <pc:chgData name="Jemma Smith" userId="c43517b7-c020-487a-a609-e5dcac601652" providerId="ADAL" clId="{95B3D33D-7F3A-47C2-8BF6-EA5BDA3E8BDB}" dt="2025-10-01T14:42:40.332" v="279" actId="2696"/>
          <pc:sldLayoutMkLst>
            <pc:docMk/>
            <pc:sldMasterMk cId="1954459933" sldId="2147483731"/>
            <pc:sldLayoutMk cId="1333058676" sldId="2147483737"/>
          </pc:sldLayoutMkLst>
        </pc:sldLayoutChg>
        <pc:sldLayoutChg chg="del">
          <pc:chgData name="Jemma Smith" userId="c43517b7-c020-487a-a609-e5dcac601652" providerId="ADAL" clId="{95B3D33D-7F3A-47C2-8BF6-EA5BDA3E8BDB}" dt="2025-10-01T14:42:40.332" v="279" actId="2696"/>
          <pc:sldLayoutMkLst>
            <pc:docMk/>
            <pc:sldMasterMk cId="1954459933" sldId="2147483731"/>
            <pc:sldLayoutMk cId="10277218" sldId="2147483738"/>
          </pc:sldLayoutMkLst>
        </pc:sldLayoutChg>
        <pc:sldLayoutChg chg="del">
          <pc:chgData name="Jemma Smith" userId="c43517b7-c020-487a-a609-e5dcac601652" providerId="ADAL" clId="{95B3D33D-7F3A-47C2-8BF6-EA5BDA3E8BDB}" dt="2025-10-01T14:42:40.332" v="279" actId="2696"/>
          <pc:sldLayoutMkLst>
            <pc:docMk/>
            <pc:sldMasterMk cId="1954459933" sldId="2147483731"/>
            <pc:sldLayoutMk cId="4005591914" sldId="2147483739"/>
          </pc:sldLayoutMkLst>
        </pc:sldLayoutChg>
        <pc:sldLayoutChg chg="del">
          <pc:chgData name="Jemma Smith" userId="c43517b7-c020-487a-a609-e5dcac601652" providerId="ADAL" clId="{95B3D33D-7F3A-47C2-8BF6-EA5BDA3E8BDB}" dt="2025-10-01T14:42:40.332" v="279" actId="2696"/>
          <pc:sldLayoutMkLst>
            <pc:docMk/>
            <pc:sldMasterMk cId="1954459933" sldId="2147483731"/>
            <pc:sldLayoutMk cId="3006001886" sldId="2147483740"/>
          </pc:sldLayoutMkLst>
        </pc:sldLayoutChg>
        <pc:sldLayoutChg chg="del">
          <pc:chgData name="Jemma Smith" userId="c43517b7-c020-487a-a609-e5dcac601652" providerId="ADAL" clId="{95B3D33D-7F3A-47C2-8BF6-EA5BDA3E8BDB}" dt="2025-10-01T14:42:40.332" v="279" actId="2696"/>
          <pc:sldLayoutMkLst>
            <pc:docMk/>
            <pc:sldMasterMk cId="1954459933" sldId="2147483731"/>
            <pc:sldLayoutMk cId="2311283469" sldId="2147483741"/>
          </pc:sldLayoutMkLst>
        </pc:sldLayoutChg>
        <pc:sldLayoutChg chg="del">
          <pc:chgData name="Jemma Smith" userId="c43517b7-c020-487a-a609-e5dcac601652" providerId="ADAL" clId="{95B3D33D-7F3A-47C2-8BF6-EA5BDA3E8BDB}" dt="2025-10-01T14:42:40.332" v="279" actId="2696"/>
          <pc:sldLayoutMkLst>
            <pc:docMk/>
            <pc:sldMasterMk cId="1954459933" sldId="2147483731"/>
            <pc:sldLayoutMk cId="778956656" sldId="2147483742"/>
          </pc:sldLayoutMkLst>
        </pc:sldLayoutChg>
        <pc:sldLayoutChg chg="del">
          <pc:chgData name="Jemma Smith" userId="c43517b7-c020-487a-a609-e5dcac601652" providerId="ADAL" clId="{95B3D33D-7F3A-47C2-8BF6-EA5BDA3E8BDB}" dt="2025-10-01T14:42:40.332" v="279" actId="2696"/>
          <pc:sldLayoutMkLst>
            <pc:docMk/>
            <pc:sldMasterMk cId="1954459933" sldId="2147483731"/>
            <pc:sldLayoutMk cId="3860608123" sldId="2147483743"/>
          </pc:sldLayoutMkLst>
        </pc:sldLayoutChg>
      </pc:sldMasterChg>
    </pc:docChg>
  </pc:docChgLst>
  <pc:docChgLst>
    <pc:chgData name="Ruth Taylor Davies" userId="8d2594f9-d043-4d68-8483-ffdf100c9e10" providerId="ADAL" clId="{3E1450A1-277D-4287-A29C-5DB9382288D6}"/>
    <pc:docChg chg="delSld modNotesMaster modHandout">
      <pc:chgData name="Ruth Taylor Davies" userId="8d2594f9-d043-4d68-8483-ffdf100c9e10" providerId="ADAL" clId="{3E1450A1-277D-4287-A29C-5DB9382288D6}" dt="2024-10-07T11:54:39.857" v="2"/>
      <pc:docMkLst>
        <pc:docMk/>
      </pc:docMkLst>
      <pc:sldChg chg="del">
        <pc:chgData name="Ruth Taylor Davies" userId="8d2594f9-d043-4d68-8483-ffdf100c9e10" providerId="ADAL" clId="{3E1450A1-277D-4287-A29C-5DB9382288D6}" dt="2024-10-07T11:53:42.502" v="0" actId="2696"/>
        <pc:sldMkLst>
          <pc:docMk/>
          <pc:sldMk cId="814239107" sldId="344"/>
        </pc:sldMkLst>
      </pc:sldChg>
      <pc:sldChg chg="del">
        <pc:chgData name="Ruth Taylor Davies" userId="8d2594f9-d043-4d68-8483-ffdf100c9e10" providerId="ADAL" clId="{3E1450A1-277D-4287-A29C-5DB9382288D6}" dt="2024-10-07T11:53:45.783" v="1" actId="2696"/>
        <pc:sldMkLst>
          <pc:docMk/>
          <pc:sldMk cId="1604736201" sldId="34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C920A2-F684-41BB-826D-927B0153B0B5}" type="doc">
      <dgm:prSet loTypeId="urn:microsoft.com/office/officeart/2005/8/layout/default" loCatId="list" qsTypeId="urn:microsoft.com/office/officeart/2005/8/quickstyle/simple4" qsCatId="simple" csTypeId="urn:microsoft.com/office/officeart/2005/8/colors/accent0_3" csCatId="mainScheme" phldr="1"/>
      <dgm:spPr/>
      <dgm:t>
        <a:bodyPr/>
        <a:lstStyle/>
        <a:p>
          <a:endParaRPr lang="en-GB"/>
        </a:p>
      </dgm:t>
    </dgm:pt>
    <dgm:pt modelId="{34647506-4640-48BF-B74B-E5CDD03B2737}">
      <dgm:prSet phldrT="[Text]"/>
      <dgm:spPr/>
      <dgm:t>
        <a:bodyPr/>
        <a:lstStyle/>
        <a:p>
          <a:r>
            <a:rPr lang="en-GB" dirty="0"/>
            <a:t>Harassment</a:t>
          </a:r>
        </a:p>
      </dgm:t>
    </dgm:pt>
    <dgm:pt modelId="{C582CFFB-BF9E-4671-9882-FA15DD692FBC}" type="parTrans" cxnId="{8F471A32-B3FD-4365-9E19-0BE576180855}">
      <dgm:prSet/>
      <dgm:spPr/>
      <dgm:t>
        <a:bodyPr/>
        <a:lstStyle/>
        <a:p>
          <a:endParaRPr lang="en-GB"/>
        </a:p>
      </dgm:t>
    </dgm:pt>
    <dgm:pt modelId="{6E3906CA-6E6B-40BA-A566-7F179C4FD22E}" type="sibTrans" cxnId="{8F471A32-B3FD-4365-9E19-0BE576180855}">
      <dgm:prSet/>
      <dgm:spPr/>
      <dgm:t>
        <a:bodyPr/>
        <a:lstStyle/>
        <a:p>
          <a:endParaRPr lang="en-GB"/>
        </a:p>
      </dgm:t>
    </dgm:pt>
    <dgm:pt modelId="{41E78EE5-3C8C-47AF-B2E1-8D81838A74E7}">
      <dgm:prSet phldrT="[Text]"/>
      <dgm:spPr/>
      <dgm:t>
        <a:bodyPr/>
        <a:lstStyle/>
        <a:p>
          <a:r>
            <a:rPr lang="en-GB" dirty="0"/>
            <a:t>Bullying</a:t>
          </a:r>
        </a:p>
      </dgm:t>
    </dgm:pt>
    <dgm:pt modelId="{29B1C948-BB71-4FAD-BC71-63F28AF9A596}" type="parTrans" cxnId="{B26CE4CD-8934-4887-87D4-8F7C5F35B390}">
      <dgm:prSet/>
      <dgm:spPr/>
      <dgm:t>
        <a:bodyPr/>
        <a:lstStyle/>
        <a:p>
          <a:endParaRPr lang="en-GB"/>
        </a:p>
      </dgm:t>
    </dgm:pt>
    <dgm:pt modelId="{B3BA52C1-D8F0-4BB6-B40B-F68597D6DFF1}" type="sibTrans" cxnId="{B26CE4CD-8934-4887-87D4-8F7C5F35B390}">
      <dgm:prSet/>
      <dgm:spPr/>
      <dgm:t>
        <a:bodyPr/>
        <a:lstStyle/>
        <a:p>
          <a:endParaRPr lang="en-GB"/>
        </a:p>
      </dgm:t>
    </dgm:pt>
    <dgm:pt modelId="{D3B214CA-3AA9-4C67-BC62-33543B757C6A}">
      <dgm:prSet phldrT="[Text]"/>
      <dgm:spPr/>
      <dgm:t>
        <a:bodyPr/>
        <a:lstStyle/>
        <a:p>
          <a:r>
            <a:rPr lang="en-GB" dirty="0"/>
            <a:t>Victimisation</a:t>
          </a:r>
        </a:p>
      </dgm:t>
    </dgm:pt>
    <dgm:pt modelId="{8814FF1A-BC15-4DCD-B876-29F7AFADC346}" type="parTrans" cxnId="{1D5587F1-1A88-4F53-A918-8430B4DC9155}">
      <dgm:prSet/>
      <dgm:spPr/>
      <dgm:t>
        <a:bodyPr/>
        <a:lstStyle/>
        <a:p>
          <a:endParaRPr lang="en-GB"/>
        </a:p>
      </dgm:t>
    </dgm:pt>
    <dgm:pt modelId="{55B30DBF-66F0-418E-88D3-5DAC265448A3}" type="sibTrans" cxnId="{1D5587F1-1A88-4F53-A918-8430B4DC9155}">
      <dgm:prSet/>
      <dgm:spPr/>
      <dgm:t>
        <a:bodyPr/>
        <a:lstStyle/>
        <a:p>
          <a:endParaRPr lang="en-GB"/>
        </a:p>
      </dgm:t>
    </dgm:pt>
    <dgm:pt modelId="{50B44B0F-97AA-4CCF-9CE9-271FB502B2BD}">
      <dgm:prSet phldrT="[Text]"/>
      <dgm:spPr/>
      <dgm:t>
        <a:bodyPr/>
        <a:lstStyle/>
        <a:p>
          <a:r>
            <a:rPr lang="en-GB" dirty="0"/>
            <a:t>Hate Crimes</a:t>
          </a:r>
        </a:p>
      </dgm:t>
    </dgm:pt>
    <dgm:pt modelId="{D940523E-3A67-4EC0-9588-CDFDDFC96352}" type="parTrans" cxnId="{0270F5AF-E9C1-4F51-9440-C5A66FFA7B6A}">
      <dgm:prSet/>
      <dgm:spPr/>
      <dgm:t>
        <a:bodyPr/>
        <a:lstStyle/>
        <a:p>
          <a:endParaRPr lang="en-GB"/>
        </a:p>
      </dgm:t>
    </dgm:pt>
    <dgm:pt modelId="{73BBC223-5FAE-42F5-98A6-C75CC079D5EA}" type="sibTrans" cxnId="{0270F5AF-E9C1-4F51-9440-C5A66FFA7B6A}">
      <dgm:prSet/>
      <dgm:spPr/>
      <dgm:t>
        <a:bodyPr/>
        <a:lstStyle/>
        <a:p>
          <a:endParaRPr lang="en-GB"/>
        </a:p>
      </dgm:t>
    </dgm:pt>
    <dgm:pt modelId="{95FE81A5-EB68-4F23-8247-517415383F2F}">
      <dgm:prSet phldrT="[Text]"/>
      <dgm:spPr/>
      <dgm:t>
        <a:bodyPr/>
        <a:lstStyle/>
        <a:p>
          <a:r>
            <a:rPr lang="en-GB" dirty="0"/>
            <a:t>Sexual Misconduct</a:t>
          </a:r>
        </a:p>
      </dgm:t>
    </dgm:pt>
    <dgm:pt modelId="{35828CB4-8DBB-4C0F-951F-5B7FAB74DCBE}" type="parTrans" cxnId="{BD5EE47A-ACDC-48C2-9E48-AAEA2EF2D841}">
      <dgm:prSet/>
      <dgm:spPr/>
      <dgm:t>
        <a:bodyPr/>
        <a:lstStyle/>
        <a:p>
          <a:endParaRPr lang="en-GB"/>
        </a:p>
      </dgm:t>
    </dgm:pt>
    <dgm:pt modelId="{FC760462-752D-4F7B-BA3F-7D644C05BCE1}" type="sibTrans" cxnId="{BD5EE47A-ACDC-48C2-9E48-AAEA2EF2D841}">
      <dgm:prSet/>
      <dgm:spPr/>
      <dgm:t>
        <a:bodyPr/>
        <a:lstStyle/>
        <a:p>
          <a:endParaRPr lang="en-GB"/>
        </a:p>
      </dgm:t>
    </dgm:pt>
    <dgm:pt modelId="{BB18523A-A586-4BD5-8177-806B0C1589AD}">
      <dgm:prSet phldrT="[Text]"/>
      <dgm:spPr/>
      <dgm:t>
        <a:bodyPr/>
        <a:lstStyle/>
        <a:p>
          <a:r>
            <a:rPr lang="en-GB" dirty="0"/>
            <a:t>Antisocial Behaviour</a:t>
          </a:r>
        </a:p>
      </dgm:t>
    </dgm:pt>
    <dgm:pt modelId="{B9935B7F-ADB3-4625-8673-59B6B77C6B7B}" type="parTrans" cxnId="{B5E71B36-35FA-490B-AFDA-C1E902AD1C71}">
      <dgm:prSet/>
      <dgm:spPr/>
      <dgm:t>
        <a:bodyPr/>
        <a:lstStyle/>
        <a:p>
          <a:endParaRPr lang="en-GB"/>
        </a:p>
      </dgm:t>
    </dgm:pt>
    <dgm:pt modelId="{61426083-4E3D-4B3E-996F-9361B68106B3}" type="sibTrans" cxnId="{B5E71B36-35FA-490B-AFDA-C1E902AD1C71}">
      <dgm:prSet/>
      <dgm:spPr/>
      <dgm:t>
        <a:bodyPr/>
        <a:lstStyle/>
        <a:p>
          <a:endParaRPr lang="en-GB"/>
        </a:p>
      </dgm:t>
    </dgm:pt>
    <dgm:pt modelId="{7A86950B-56CD-462B-9C9D-DD1B4B84A4B8}">
      <dgm:prSet phldrT="[Text]"/>
      <dgm:spPr/>
      <dgm:t>
        <a:bodyPr/>
        <a:lstStyle/>
        <a:p>
          <a:r>
            <a:rPr lang="en-GB" dirty="0"/>
            <a:t>Damage to Property</a:t>
          </a:r>
        </a:p>
      </dgm:t>
    </dgm:pt>
    <dgm:pt modelId="{5D7744FB-754F-494B-A75E-0C84E721317F}" type="parTrans" cxnId="{F9646C3D-5BD8-4E1F-9D11-F1F71C84B85B}">
      <dgm:prSet/>
      <dgm:spPr/>
      <dgm:t>
        <a:bodyPr/>
        <a:lstStyle/>
        <a:p>
          <a:endParaRPr lang="en-GB"/>
        </a:p>
      </dgm:t>
    </dgm:pt>
    <dgm:pt modelId="{5FA68C53-D2E8-4781-9632-29588DDC9B74}" type="sibTrans" cxnId="{F9646C3D-5BD8-4E1F-9D11-F1F71C84B85B}">
      <dgm:prSet/>
      <dgm:spPr/>
      <dgm:t>
        <a:bodyPr/>
        <a:lstStyle/>
        <a:p>
          <a:endParaRPr lang="en-GB"/>
        </a:p>
      </dgm:t>
    </dgm:pt>
    <dgm:pt modelId="{EB74F1C1-76E7-4B04-8303-E46E2B419ED0}" type="pres">
      <dgm:prSet presAssocID="{1CC920A2-F684-41BB-826D-927B0153B0B5}" presName="diagram" presStyleCnt="0">
        <dgm:presLayoutVars>
          <dgm:dir/>
          <dgm:resizeHandles val="exact"/>
        </dgm:presLayoutVars>
      </dgm:prSet>
      <dgm:spPr/>
    </dgm:pt>
    <dgm:pt modelId="{7B76F979-DAF2-41C1-A146-AB2113328FB9}" type="pres">
      <dgm:prSet presAssocID="{34647506-4640-48BF-B74B-E5CDD03B2737}" presName="node" presStyleLbl="node1" presStyleIdx="0" presStyleCnt="7">
        <dgm:presLayoutVars>
          <dgm:bulletEnabled val="1"/>
        </dgm:presLayoutVars>
      </dgm:prSet>
      <dgm:spPr/>
    </dgm:pt>
    <dgm:pt modelId="{C9537838-7A34-40DF-90C0-746A3BB98DE1}" type="pres">
      <dgm:prSet presAssocID="{6E3906CA-6E6B-40BA-A566-7F179C4FD22E}" presName="sibTrans" presStyleCnt="0"/>
      <dgm:spPr/>
    </dgm:pt>
    <dgm:pt modelId="{94E3EF94-4C69-4220-AF10-5DBD4CAE0BBD}" type="pres">
      <dgm:prSet presAssocID="{41E78EE5-3C8C-47AF-B2E1-8D81838A74E7}" presName="node" presStyleLbl="node1" presStyleIdx="1" presStyleCnt="7">
        <dgm:presLayoutVars>
          <dgm:bulletEnabled val="1"/>
        </dgm:presLayoutVars>
      </dgm:prSet>
      <dgm:spPr/>
    </dgm:pt>
    <dgm:pt modelId="{A4A90997-B066-4038-975B-BF6CB7AB465D}" type="pres">
      <dgm:prSet presAssocID="{B3BA52C1-D8F0-4BB6-B40B-F68597D6DFF1}" presName="sibTrans" presStyleCnt="0"/>
      <dgm:spPr/>
    </dgm:pt>
    <dgm:pt modelId="{99941435-2E14-45A5-B14D-1808B42FB1E2}" type="pres">
      <dgm:prSet presAssocID="{D3B214CA-3AA9-4C67-BC62-33543B757C6A}" presName="node" presStyleLbl="node1" presStyleIdx="2" presStyleCnt="7">
        <dgm:presLayoutVars>
          <dgm:bulletEnabled val="1"/>
        </dgm:presLayoutVars>
      </dgm:prSet>
      <dgm:spPr/>
    </dgm:pt>
    <dgm:pt modelId="{608BDE5A-44A9-4167-A7FA-45EA34A1A23A}" type="pres">
      <dgm:prSet presAssocID="{55B30DBF-66F0-418E-88D3-5DAC265448A3}" presName="sibTrans" presStyleCnt="0"/>
      <dgm:spPr/>
    </dgm:pt>
    <dgm:pt modelId="{D182F3C1-6495-417F-8A5E-C1A98BE1F74B}" type="pres">
      <dgm:prSet presAssocID="{50B44B0F-97AA-4CCF-9CE9-271FB502B2BD}" presName="node" presStyleLbl="node1" presStyleIdx="3" presStyleCnt="7">
        <dgm:presLayoutVars>
          <dgm:bulletEnabled val="1"/>
        </dgm:presLayoutVars>
      </dgm:prSet>
      <dgm:spPr/>
    </dgm:pt>
    <dgm:pt modelId="{73C7D754-1C46-4CAD-BEFA-33BEEC29FEB9}" type="pres">
      <dgm:prSet presAssocID="{73BBC223-5FAE-42F5-98A6-C75CC079D5EA}" presName="sibTrans" presStyleCnt="0"/>
      <dgm:spPr/>
    </dgm:pt>
    <dgm:pt modelId="{11EF216B-7086-4A42-9F24-33A90CAC9C93}" type="pres">
      <dgm:prSet presAssocID="{95FE81A5-EB68-4F23-8247-517415383F2F}" presName="node" presStyleLbl="node1" presStyleIdx="4" presStyleCnt="7">
        <dgm:presLayoutVars>
          <dgm:bulletEnabled val="1"/>
        </dgm:presLayoutVars>
      </dgm:prSet>
      <dgm:spPr/>
    </dgm:pt>
    <dgm:pt modelId="{F5035DE8-F3FF-406A-9287-F39BCD26DB48}" type="pres">
      <dgm:prSet presAssocID="{FC760462-752D-4F7B-BA3F-7D644C05BCE1}" presName="sibTrans" presStyleCnt="0"/>
      <dgm:spPr/>
    </dgm:pt>
    <dgm:pt modelId="{6BF7C106-F89B-48AA-9E97-81956A29A472}" type="pres">
      <dgm:prSet presAssocID="{BB18523A-A586-4BD5-8177-806B0C1589AD}" presName="node" presStyleLbl="node1" presStyleIdx="5" presStyleCnt="7">
        <dgm:presLayoutVars>
          <dgm:bulletEnabled val="1"/>
        </dgm:presLayoutVars>
      </dgm:prSet>
      <dgm:spPr/>
    </dgm:pt>
    <dgm:pt modelId="{FF632DD1-4E3B-46D9-9079-E076DF3D3EDE}" type="pres">
      <dgm:prSet presAssocID="{61426083-4E3D-4B3E-996F-9361B68106B3}" presName="sibTrans" presStyleCnt="0"/>
      <dgm:spPr/>
    </dgm:pt>
    <dgm:pt modelId="{FA2E272C-6187-467F-BF77-4B5863A133EF}" type="pres">
      <dgm:prSet presAssocID="{7A86950B-56CD-462B-9C9D-DD1B4B84A4B8}" presName="node" presStyleLbl="node1" presStyleIdx="6" presStyleCnt="7">
        <dgm:presLayoutVars>
          <dgm:bulletEnabled val="1"/>
        </dgm:presLayoutVars>
      </dgm:prSet>
      <dgm:spPr/>
    </dgm:pt>
  </dgm:ptLst>
  <dgm:cxnLst>
    <dgm:cxn modelId="{0B57D00B-F362-416D-AF7F-4C1F6B165B9F}" type="presOf" srcId="{7A86950B-56CD-462B-9C9D-DD1B4B84A4B8}" destId="{FA2E272C-6187-467F-BF77-4B5863A133EF}" srcOrd="0" destOrd="0" presId="urn:microsoft.com/office/officeart/2005/8/layout/default"/>
    <dgm:cxn modelId="{4FCBF030-08E2-4C38-81A9-0D1C0FC05846}" type="presOf" srcId="{1CC920A2-F684-41BB-826D-927B0153B0B5}" destId="{EB74F1C1-76E7-4B04-8303-E46E2B419ED0}" srcOrd="0" destOrd="0" presId="urn:microsoft.com/office/officeart/2005/8/layout/default"/>
    <dgm:cxn modelId="{8F471A32-B3FD-4365-9E19-0BE576180855}" srcId="{1CC920A2-F684-41BB-826D-927B0153B0B5}" destId="{34647506-4640-48BF-B74B-E5CDD03B2737}" srcOrd="0" destOrd="0" parTransId="{C582CFFB-BF9E-4671-9882-FA15DD692FBC}" sibTransId="{6E3906CA-6E6B-40BA-A566-7F179C4FD22E}"/>
    <dgm:cxn modelId="{5D6AA735-CD11-4C5C-A10B-BD929AA28961}" type="presOf" srcId="{BB18523A-A586-4BD5-8177-806B0C1589AD}" destId="{6BF7C106-F89B-48AA-9E97-81956A29A472}" srcOrd="0" destOrd="0" presId="urn:microsoft.com/office/officeart/2005/8/layout/default"/>
    <dgm:cxn modelId="{B5E71B36-35FA-490B-AFDA-C1E902AD1C71}" srcId="{1CC920A2-F684-41BB-826D-927B0153B0B5}" destId="{BB18523A-A586-4BD5-8177-806B0C1589AD}" srcOrd="5" destOrd="0" parTransId="{B9935B7F-ADB3-4625-8673-59B6B77C6B7B}" sibTransId="{61426083-4E3D-4B3E-996F-9361B68106B3}"/>
    <dgm:cxn modelId="{F9646C3D-5BD8-4E1F-9D11-F1F71C84B85B}" srcId="{1CC920A2-F684-41BB-826D-927B0153B0B5}" destId="{7A86950B-56CD-462B-9C9D-DD1B4B84A4B8}" srcOrd="6" destOrd="0" parTransId="{5D7744FB-754F-494B-A75E-0C84E721317F}" sibTransId="{5FA68C53-D2E8-4781-9632-29588DDC9B74}"/>
    <dgm:cxn modelId="{A8B8C467-D4C4-4D9A-A3BD-68862B5DD3A4}" type="presOf" srcId="{41E78EE5-3C8C-47AF-B2E1-8D81838A74E7}" destId="{94E3EF94-4C69-4220-AF10-5DBD4CAE0BBD}" srcOrd="0" destOrd="0" presId="urn:microsoft.com/office/officeart/2005/8/layout/default"/>
    <dgm:cxn modelId="{532DF44F-E7C4-4F26-9867-D63331CDF774}" type="presOf" srcId="{D3B214CA-3AA9-4C67-BC62-33543B757C6A}" destId="{99941435-2E14-45A5-B14D-1808B42FB1E2}" srcOrd="0" destOrd="0" presId="urn:microsoft.com/office/officeart/2005/8/layout/default"/>
    <dgm:cxn modelId="{F718CA7A-C283-4758-93EA-6A6377ADFE92}" type="presOf" srcId="{95FE81A5-EB68-4F23-8247-517415383F2F}" destId="{11EF216B-7086-4A42-9F24-33A90CAC9C93}" srcOrd="0" destOrd="0" presId="urn:microsoft.com/office/officeart/2005/8/layout/default"/>
    <dgm:cxn modelId="{BD5EE47A-ACDC-48C2-9E48-AAEA2EF2D841}" srcId="{1CC920A2-F684-41BB-826D-927B0153B0B5}" destId="{95FE81A5-EB68-4F23-8247-517415383F2F}" srcOrd="4" destOrd="0" parTransId="{35828CB4-8DBB-4C0F-951F-5B7FAB74DCBE}" sibTransId="{FC760462-752D-4F7B-BA3F-7D644C05BCE1}"/>
    <dgm:cxn modelId="{EB09FAA3-4631-4C5E-84DE-C8FDC387A4CD}" type="presOf" srcId="{50B44B0F-97AA-4CCF-9CE9-271FB502B2BD}" destId="{D182F3C1-6495-417F-8A5E-C1A98BE1F74B}" srcOrd="0" destOrd="0" presId="urn:microsoft.com/office/officeart/2005/8/layout/default"/>
    <dgm:cxn modelId="{0270F5AF-E9C1-4F51-9440-C5A66FFA7B6A}" srcId="{1CC920A2-F684-41BB-826D-927B0153B0B5}" destId="{50B44B0F-97AA-4CCF-9CE9-271FB502B2BD}" srcOrd="3" destOrd="0" parTransId="{D940523E-3A67-4EC0-9588-CDFDDFC96352}" sibTransId="{73BBC223-5FAE-42F5-98A6-C75CC079D5EA}"/>
    <dgm:cxn modelId="{B26CE4CD-8934-4887-87D4-8F7C5F35B390}" srcId="{1CC920A2-F684-41BB-826D-927B0153B0B5}" destId="{41E78EE5-3C8C-47AF-B2E1-8D81838A74E7}" srcOrd="1" destOrd="0" parTransId="{29B1C948-BB71-4FAD-BC71-63F28AF9A596}" sibTransId="{B3BA52C1-D8F0-4BB6-B40B-F68597D6DFF1}"/>
    <dgm:cxn modelId="{E23BE9D8-9F92-4450-B36A-68403038EC50}" type="presOf" srcId="{34647506-4640-48BF-B74B-E5CDD03B2737}" destId="{7B76F979-DAF2-41C1-A146-AB2113328FB9}" srcOrd="0" destOrd="0" presId="urn:microsoft.com/office/officeart/2005/8/layout/default"/>
    <dgm:cxn modelId="{1D5587F1-1A88-4F53-A918-8430B4DC9155}" srcId="{1CC920A2-F684-41BB-826D-927B0153B0B5}" destId="{D3B214CA-3AA9-4C67-BC62-33543B757C6A}" srcOrd="2" destOrd="0" parTransId="{8814FF1A-BC15-4DCD-B876-29F7AFADC346}" sibTransId="{55B30DBF-66F0-418E-88D3-5DAC265448A3}"/>
    <dgm:cxn modelId="{B261DE17-E3FA-4CD1-8024-E621872B1721}" type="presParOf" srcId="{EB74F1C1-76E7-4B04-8303-E46E2B419ED0}" destId="{7B76F979-DAF2-41C1-A146-AB2113328FB9}" srcOrd="0" destOrd="0" presId="urn:microsoft.com/office/officeart/2005/8/layout/default"/>
    <dgm:cxn modelId="{35E6DD76-CF97-4F29-8DD3-C4461676C20F}" type="presParOf" srcId="{EB74F1C1-76E7-4B04-8303-E46E2B419ED0}" destId="{C9537838-7A34-40DF-90C0-746A3BB98DE1}" srcOrd="1" destOrd="0" presId="urn:microsoft.com/office/officeart/2005/8/layout/default"/>
    <dgm:cxn modelId="{C96FDA76-CFCE-48ED-82A5-BF635C0FAAD5}" type="presParOf" srcId="{EB74F1C1-76E7-4B04-8303-E46E2B419ED0}" destId="{94E3EF94-4C69-4220-AF10-5DBD4CAE0BBD}" srcOrd="2" destOrd="0" presId="urn:microsoft.com/office/officeart/2005/8/layout/default"/>
    <dgm:cxn modelId="{EE71D6D6-4594-416E-8D2D-162805E09C55}" type="presParOf" srcId="{EB74F1C1-76E7-4B04-8303-E46E2B419ED0}" destId="{A4A90997-B066-4038-975B-BF6CB7AB465D}" srcOrd="3" destOrd="0" presId="urn:microsoft.com/office/officeart/2005/8/layout/default"/>
    <dgm:cxn modelId="{9D27866D-7EE6-477C-B27E-026BFE723A6D}" type="presParOf" srcId="{EB74F1C1-76E7-4B04-8303-E46E2B419ED0}" destId="{99941435-2E14-45A5-B14D-1808B42FB1E2}" srcOrd="4" destOrd="0" presId="urn:microsoft.com/office/officeart/2005/8/layout/default"/>
    <dgm:cxn modelId="{C8E108D0-33AF-49B4-B405-FDA9D0542B6C}" type="presParOf" srcId="{EB74F1C1-76E7-4B04-8303-E46E2B419ED0}" destId="{608BDE5A-44A9-4167-A7FA-45EA34A1A23A}" srcOrd="5" destOrd="0" presId="urn:microsoft.com/office/officeart/2005/8/layout/default"/>
    <dgm:cxn modelId="{7EA9B324-46AC-4E0D-A9FC-AB0666F57C88}" type="presParOf" srcId="{EB74F1C1-76E7-4B04-8303-E46E2B419ED0}" destId="{D182F3C1-6495-417F-8A5E-C1A98BE1F74B}" srcOrd="6" destOrd="0" presId="urn:microsoft.com/office/officeart/2005/8/layout/default"/>
    <dgm:cxn modelId="{C66B5DE4-6F5A-4F5D-B533-4649E91840C0}" type="presParOf" srcId="{EB74F1C1-76E7-4B04-8303-E46E2B419ED0}" destId="{73C7D754-1C46-4CAD-BEFA-33BEEC29FEB9}" srcOrd="7" destOrd="0" presId="urn:microsoft.com/office/officeart/2005/8/layout/default"/>
    <dgm:cxn modelId="{5CDEAA71-3DCB-4DB2-8B28-0D9293D916C7}" type="presParOf" srcId="{EB74F1C1-76E7-4B04-8303-E46E2B419ED0}" destId="{11EF216B-7086-4A42-9F24-33A90CAC9C93}" srcOrd="8" destOrd="0" presId="urn:microsoft.com/office/officeart/2005/8/layout/default"/>
    <dgm:cxn modelId="{3A890A32-1EDA-45E6-985D-D10AE9B4A2DE}" type="presParOf" srcId="{EB74F1C1-76E7-4B04-8303-E46E2B419ED0}" destId="{F5035DE8-F3FF-406A-9287-F39BCD26DB48}" srcOrd="9" destOrd="0" presId="urn:microsoft.com/office/officeart/2005/8/layout/default"/>
    <dgm:cxn modelId="{206C4BCC-0409-4867-8F17-889D13F421A6}" type="presParOf" srcId="{EB74F1C1-76E7-4B04-8303-E46E2B419ED0}" destId="{6BF7C106-F89B-48AA-9E97-81956A29A472}" srcOrd="10" destOrd="0" presId="urn:microsoft.com/office/officeart/2005/8/layout/default"/>
    <dgm:cxn modelId="{8AC6ED77-A03B-4F48-A3DC-8EBCCC8E4D95}" type="presParOf" srcId="{EB74F1C1-76E7-4B04-8303-E46E2B419ED0}" destId="{FF632DD1-4E3B-46D9-9079-E076DF3D3EDE}" srcOrd="11" destOrd="0" presId="urn:microsoft.com/office/officeart/2005/8/layout/default"/>
    <dgm:cxn modelId="{FEB74D01-ABB7-4A5E-9ACB-FE9E94D1BEA6}" type="presParOf" srcId="{EB74F1C1-76E7-4B04-8303-E46E2B419ED0}" destId="{FA2E272C-6187-467F-BF77-4B5863A133EF}"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03D48C-43BD-AF43-B245-8A85E563951C}" type="doc">
      <dgm:prSet loTypeId="urn:microsoft.com/office/officeart/2005/8/layout/hProcess11" loCatId="" qsTypeId="urn:microsoft.com/office/officeart/2005/8/quickstyle/simple4" qsCatId="simple" csTypeId="urn:microsoft.com/office/officeart/2005/8/colors/colorful4" csCatId="colorful" phldr="1"/>
      <dgm:spPr/>
    </dgm:pt>
    <dgm:pt modelId="{2B586811-954E-984B-8944-68FE1C004256}">
      <dgm:prSet phldrT="[Text]"/>
      <dgm:spPr/>
      <dgm:t>
        <a:bodyPr/>
        <a:lstStyle/>
        <a:p>
          <a:r>
            <a:rPr lang="en-US" dirty="0"/>
            <a:t>1987 </a:t>
          </a:r>
          <a:r>
            <a:rPr lang="en-US" dirty="0" err="1"/>
            <a:t>Brundtland</a:t>
          </a:r>
          <a:r>
            <a:rPr lang="en-US" dirty="0"/>
            <a:t> Commission</a:t>
          </a:r>
        </a:p>
      </dgm:t>
    </dgm:pt>
    <dgm:pt modelId="{0E749545-42C9-9D42-9596-BB2E39763B60}" type="parTrans" cxnId="{5BDFBB66-3444-064F-9828-54F4746DDB64}">
      <dgm:prSet/>
      <dgm:spPr/>
      <dgm:t>
        <a:bodyPr/>
        <a:lstStyle/>
        <a:p>
          <a:endParaRPr lang="en-US"/>
        </a:p>
      </dgm:t>
    </dgm:pt>
    <dgm:pt modelId="{31AB6918-A93D-5C47-A0BE-FA47DA6AC8C7}" type="sibTrans" cxnId="{5BDFBB66-3444-064F-9828-54F4746DDB64}">
      <dgm:prSet/>
      <dgm:spPr/>
      <dgm:t>
        <a:bodyPr/>
        <a:lstStyle/>
        <a:p>
          <a:endParaRPr lang="en-US"/>
        </a:p>
      </dgm:t>
    </dgm:pt>
    <dgm:pt modelId="{72FC97F7-E548-E94C-8641-0C2144FFCA40}">
      <dgm:prSet phldrT="[Text]"/>
      <dgm:spPr/>
      <dgm:t>
        <a:bodyPr/>
        <a:lstStyle/>
        <a:p>
          <a:r>
            <a:rPr lang="en-US" dirty="0"/>
            <a:t>1992 Earth Summit</a:t>
          </a:r>
        </a:p>
      </dgm:t>
    </dgm:pt>
    <dgm:pt modelId="{33CA1E12-FA57-D242-8CDA-C71DCF0505D9}" type="parTrans" cxnId="{E14DDFDA-A534-944E-B5CC-B3CA761EA50F}">
      <dgm:prSet/>
      <dgm:spPr/>
      <dgm:t>
        <a:bodyPr/>
        <a:lstStyle/>
        <a:p>
          <a:endParaRPr lang="en-US"/>
        </a:p>
      </dgm:t>
    </dgm:pt>
    <dgm:pt modelId="{1C1A7574-C264-454C-996D-D9763D6D3ABD}" type="sibTrans" cxnId="{E14DDFDA-A534-944E-B5CC-B3CA761EA50F}">
      <dgm:prSet/>
      <dgm:spPr/>
      <dgm:t>
        <a:bodyPr/>
        <a:lstStyle/>
        <a:p>
          <a:endParaRPr lang="en-US"/>
        </a:p>
      </dgm:t>
    </dgm:pt>
    <dgm:pt modelId="{45A456DE-4FEE-DE47-A4C4-B67786548BB4}">
      <dgm:prSet phldrT="[Text]"/>
      <dgm:spPr/>
      <dgm:t>
        <a:bodyPr/>
        <a:lstStyle/>
        <a:p>
          <a:r>
            <a:rPr lang="en-US" dirty="0"/>
            <a:t>1995 Kyoto Protocol </a:t>
          </a:r>
        </a:p>
      </dgm:t>
    </dgm:pt>
    <dgm:pt modelId="{A99EABE3-885D-1D4A-8A58-030BD68EE958}" type="parTrans" cxnId="{E844E9BF-6096-5747-BC66-D226D10A0D21}">
      <dgm:prSet/>
      <dgm:spPr/>
      <dgm:t>
        <a:bodyPr/>
        <a:lstStyle/>
        <a:p>
          <a:endParaRPr lang="en-US"/>
        </a:p>
      </dgm:t>
    </dgm:pt>
    <dgm:pt modelId="{A0DD4E73-9A34-4347-9DDD-6724FD267E88}" type="sibTrans" cxnId="{E844E9BF-6096-5747-BC66-D226D10A0D21}">
      <dgm:prSet/>
      <dgm:spPr/>
      <dgm:t>
        <a:bodyPr/>
        <a:lstStyle/>
        <a:p>
          <a:pPr rtl="0"/>
          <a:endParaRPr lang="en-US"/>
        </a:p>
      </dgm:t>
    </dgm:pt>
    <dgm:pt modelId="{873D17EB-F537-4D4E-A419-2BB62D5252B0}">
      <dgm:prSet phldrT="[Text]"/>
      <dgm:spPr/>
      <dgm:t>
        <a:bodyPr/>
        <a:lstStyle/>
        <a:p>
          <a:r>
            <a:rPr lang="en-US" dirty="0"/>
            <a:t>2012 Rio+20</a:t>
          </a:r>
        </a:p>
      </dgm:t>
    </dgm:pt>
    <dgm:pt modelId="{AF97E489-3E60-714C-AA03-1CE4F34E349A}" type="parTrans" cxnId="{045AB19F-172D-1748-8164-539CBEC8B83D}">
      <dgm:prSet/>
      <dgm:spPr/>
      <dgm:t>
        <a:bodyPr/>
        <a:lstStyle/>
        <a:p>
          <a:endParaRPr lang="en-US"/>
        </a:p>
      </dgm:t>
    </dgm:pt>
    <dgm:pt modelId="{202ED499-89D6-8B46-BB27-DAA19EE157A2}" type="sibTrans" cxnId="{045AB19F-172D-1748-8164-539CBEC8B83D}">
      <dgm:prSet/>
      <dgm:spPr/>
      <dgm:t>
        <a:bodyPr/>
        <a:lstStyle/>
        <a:p>
          <a:endParaRPr lang="en-US"/>
        </a:p>
      </dgm:t>
    </dgm:pt>
    <dgm:pt modelId="{E49C31E3-CE5C-5E4A-A8CF-7FE4C3C72E26}">
      <dgm:prSet phldrT="[Text]"/>
      <dgm:spPr/>
      <dgm:t>
        <a:bodyPr/>
        <a:lstStyle/>
        <a:p>
          <a:r>
            <a:rPr lang="en-US" dirty="0"/>
            <a:t>2015 Sustainable Development Goals</a:t>
          </a:r>
        </a:p>
      </dgm:t>
    </dgm:pt>
    <dgm:pt modelId="{738506DB-0F9A-5044-AD22-D554ED2195C5}" type="parTrans" cxnId="{90647FC9-C782-E341-890F-3D936A458EA1}">
      <dgm:prSet/>
      <dgm:spPr/>
      <dgm:t>
        <a:bodyPr/>
        <a:lstStyle/>
        <a:p>
          <a:endParaRPr lang="en-US"/>
        </a:p>
      </dgm:t>
    </dgm:pt>
    <dgm:pt modelId="{6ADD89A6-7421-954F-B9A1-7E108DAC7820}" type="sibTrans" cxnId="{90647FC9-C782-E341-890F-3D936A458EA1}">
      <dgm:prSet/>
      <dgm:spPr/>
      <dgm:t>
        <a:bodyPr/>
        <a:lstStyle/>
        <a:p>
          <a:endParaRPr lang="en-US"/>
        </a:p>
      </dgm:t>
    </dgm:pt>
    <dgm:pt modelId="{E5B32988-9EB3-AB43-AC8B-4AEF661CF553}">
      <dgm:prSet phldrT="[Text]"/>
      <dgm:spPr/>
      <dgm:t>
        <a:bodyPr/>
        <a:lstStyle/>
        <a:p>
          <a:r>
            <a:rPr lang="en-US" dirty="0"/>
            <a:t>2015 Paris agreement </a:t>
          </a:r>
        </a:p>
      </dgm:t>
    </dgm:pt>
    <dgm:pt modelId="{263163D0-FE6C-A64F-8910-6BCBF3CFAB01}" type="parTrans" cxnId="{AB155E46-20DB-D740-A5C0-06B0B1E4C355}">
      <dgm:prSet/>
      <dgm:spPr/>
      <dgm:t>
        <a:bodyPr/>
        <a:lstStyle/>
        <a:p>
          <a:endParaRPr lang="en-US"/>
        </a:p>
      </dgm:t>
    </dgm:pt>
    <dgm:pt modelId="{F5362146-0A24-2241-94D9-EFD4153F3CD8}" type="sibTrans" cxnId="{AB155E46-20DB-D740-A5C0-06B0B1E4C355}">
      <dgm:prSet/>
      <dgm:spPr/>
      <dgm:t>
        <a:bodyPr/>
        <a:lstStyle/>
        <a:p>
          <a:endParaRPr lang="en-US"/>
        </a:p>
      </dgm:t>
    </dgm:pt>
    <dgm:pt modelId="{1433F75B-83DD-5D49-8127-2AB11127AAD3}">
      <dgm:prSet phldrT="[Text]"/>
      <dgm:spPr/>
      <dgm:t>
        <a:bodyPr/>
        <a:lstStyle/>
        <a:p>
          <a:r>
            <a:rPr lang="en-US" dirty="0"/>
            <a:t>2000 Millennium Development Goals</a:t>
          </a:r>
        </a:p>
      </dgm:t>
    </dgm:pt>
    <dgm:pt modelId="{08508A46-4E36-3349-9B3F-495FF50948D9}" type="parTrans" cxnId="{E6174829-12BA-FA48-BBFE-5B4555316C6F}">
      <dgm:prSet/>
      <dgm:spPr/>
      <dgm:t>
        <a:bodyPr/>
        <a:lstStyle/>
        <a:p>
          <a:endParaRPr lang="en-US"/>
        </a:p>
      </dgm:t>
    </dgm:pt>
    <dgm:pt modelId="{7288371C-9715-E24F-BB09-1DBF34F71E61}" type="sibTrans" cxnId="{E6174829-12BA-FA48-BBFE-5B4555316C6F}">
      <dgm:prSet/>
      <dgm:spPr/>
      <dgm:t>
        <a:bodyPr/>
        <a:lstStyle/>
        <a:p>
          <a:endParaRPr lang="en-US"/>
        </a:p>
      </dgm:t>
    </dgm:pt>
    <dgm:pt modelId="{FA3233BA-3851-8842-8EBA-70A9F8A59EE6}" type="pres">
      <dgm:prSet presAssocID="{7103D48C-43BD-AF43-B245-8A85E563951C}" presName="Name0" presStyleCnt="0">
        <dgm:presLayoutVars>
          <dgm:dir/>
          <dgm:resizeHandles val="exact"/>
        </dgm:presLayoutVars>
      </dgm:prSet>
      <dgm:spPr/>
    </dgm:pt>
    <dgm:pt modelId="{6A88D0BC-D53C-D74B-A5B7-B68EBA374908}" type="pres">
      <dgm:prSet presAssocID="{7103D48C-43BD-AF43-B245-8A85E563951C}" presName="arrow" presStyleLbl="bgShp" presStyleIdx="0" presStyleCnt="1"/>
      <dgm:spPr/>
    </dgm:pt>
    <dgm:pt modelId="{F485BA27-A035-6647-B6A8-554518E9567D}" type="pres">
      <dgm:prSet presAssocID="{7103D48C-43BD-AF43-B245-8A85E563951C}" presName="points" presStyleCnt="0"/>
      <dgm:spPr/>
    </dgm:pt>
    <dgm:pt modelId="{B728BA1E-8A4A-8940-ADD4-877D8E40C6BE}" type="pres">
      <dgm:prSet presAssocID="{2B586811-954E-984B-8944-68FE1C004256}" presName="compositeA" presStyleCnt="0"/>
      <dgm:spPr/>
    </dgm:pt>
    <dgm:pt modelId="{B8FF1391-D17F-1648-B58F-B5EC7840CB7A}" type="pres">
      <dgm:prSet presAssocID="{2B586811-954E-984B-8944-68FE1C004256}" presName="textA" presStyleLbl="revTx" presStyleIdx="0" presStyleCnt="7">
        <dgm:presLayoutVars>
          <dgm:bulletEnabled val="1"/>
        </dgm:presLayoutVars>
      </dgm:prSet>
      <dgm:spPr/>
    </dgm:pt>
    <dgm:pt modelId="{F20095E8-474E-AD44-8FCF-A0D460FF432F}" type="pres">
      <dgm:prSet presAssocID="{2B586811-954E-984B-8944-68FE1C004256}" presName="circleA" presStyleLbl="node1" presStyleIdx="0" presStyleCnt="7"/>
      <dgm:spPr/>
    </dgm:pt>
    <dgm:pt modelId="{DA640A17-1E45-4F48-94D1-3D45BDECE274}" type="pres">
      <dgm:prSet presAssocID="{2B586811-954E-984B-8944-68FE1C004256}" presName="spaceA" presStyleCnt="0"/>
      <dgm:spPr/>
    </dgm:pt>
    <dgm:pt modelId="{E17BC49B-0D23-004A-8D00-6260A40EF753}" type="pres">
      <dgm:prSet presAssocID="{31AB6918-A93D-5C47-A0BE-FA47DA6AC8C7}" presName="space" presStyleCnt="0"/>
      <dgm:spPr/>
    </dgm:pt>
    <dgm:pt modelId="{0E981BEC-0BB1-8848-8E89-8DFD6178A7B8}" type="pres">
      <dgm:prSet presAssocID="{72FC97F7-E548-E94C-8641-0C2144FFCA40}" presName="compositeB" presStyleCnt="0"/>
      <dgm:spPr/>
    </dgm:pt>
    <dgm:pt modelId="{D6D6F991-13D2-4442-B318-7F5980ED0866}" type="pres">
      <dgm:prSet presAssocID="{72FC97F7-E548-E94C-8641-0C2144FFCA40}" presName="textB" presStyleLbl="revTx" presStyleIdx="1" presStyleCnt="7">
        <dgm:presLayoutVars>
          <dgm:bulletEnabled val="1"/>
        </dgm:presLayoutVars>
      </dgm:prSet>
      <dgm:spPr/>
    </dgm:pt>
    <dgm:pt modelId="{1A674E85-D8AC-054A-AF35-B6DE892A6EE0}" type="pres">
      <dgm:prSet presAssocID="{72FC97F7-E548-E94C-8641-0C2144FFCA40}" presName="circleB" presStyleLbl="node1" presStyleIdx="1" presStyleCnt="7"/>
      <dgm:spPr/>
    </dgm:pt>
    <dgm:pt modelId="{874C9F70-817D-744A-8C7E-58C4D691919B}" type="pres">
      <dgm:prSet presAssocID="{72FC97F7-E548-E94C-8641-0C2144FFCA40}" presName="spaceB" presStyleCnt="0"/>
      <dgm:spPr/>
    </dgm:pt>
    <dgm:pt modelId="{CC4161DA-20DE-AD48-8C5F-862B29203C4D}" type="pres">
      <dgm:prSet presAssocID="{1C1A7574-C264-454C-996D-D9763D6D3ABD}" presName="space" presStyleCnt="0"/>
      <dgm:spPr/>
    </dgm:pt>
    <dgm:pt modelId="{54B072E9-9F84-CA44-AECC-69408FD1A069}" type="pres">
      <dgm:prSet presAssocID="{45A456DE-4FEE-DE47-A4C4-B67786548BB4}" presName="compositeA" presStyleCnt="0"/>
      <dgm:spPr/>
    </dgm:pt>
    <dgm:pt modelId="{86BD0ABC-B28F-2E48-9710-414FD686D1D2}" type="pres">
      <dgm:prSet presAssocID="{45A456DE-4FEE-DE47-A4C4-B67786548BB4}" presName="textA" presStyleLbl="revTx" presStyleIdx="2" presStyleCnt="7">
        <dgm:presLayoutVars>
          <dgm:bulletEnabled val="1"/>
        </dgm:presLayoutVars>
      </dgm:prSet>
      <dgm:spPr/>
    </dgm:pt>
    <dgm:pt modelId="{1DC60BB9-8B3F-7A42-825F-92657B7FFE9E}" type="pres">
      <dgm:prSet presAssocID="{45A456DE-4FEE-DE47-A4C4-B67786548BB4}" presName="circleA" presStyleLbl="node1" presStyleIdx="2" presStyleCnt="7"/>
      <dgm:spPr/>
    </dgm:pt>
    <dgm:pt modelId="{03CA465B-D713-9744-ACDF-D3F4196292D2}" type="pres">
      <dgm:prSet presAssocID="{45A456DE-4FEE-DE47-A4C4-B67786548BB4}" presName="spaceA" presStyleCnt="0"/>
      <dgm:spPr/>
    </dgm:pt>
    <dgm:pt modelId="{1F8BA487-0014-D642-9E9B-2087A4D7F001}" type="pres">
      <dgm:prSet presAssocID="{A0DD4E73-9A34-4347-9DDD-6724FD267E88}" presName="space" presStyleCnt="0"/>
      <dgm:spPr/>
    </dgm:pt>
    <dgm:pt modelId="{2CC4EB03-D9AA-2742-B07F-F9D95CEC0D2A}" type="pres">
      <dgm:prSet presAssocID="{1433F75B-83DD-5D49-8127-2AB11127AAD3}" presName="compositeB" presStyleCnt="0"/>
      <dgm:spPr/>
    </dgm:pt>
    <dgm:pt modelId="{1EBA0013-2FA1-9246-9863-204759B08E38}" type="pres">
      <dgm:prSet presAssocID="{1433F75B-83DD-5D49-8127-2AB11127AAD3}" presName="textB" presStyleLbl="revTx" presStyleIdx="3" presStyleCnt="7">
        <dgm:presLayoutVars>
          <dgm:bulletEnabled val="1"/>
        </dgm:presLayoutVars>
      </dgm:prSet>
      <dgm:spPr/>
    </dgm:pt>
    <dgm:pt modelId="{D0430CAE-6927-5B4F-A5A6-EE221EA9FCD0}" type="pres">
      <dgm:prSet presAssocID="{1433F75B-83DD-5D49-8127-2AB11127AAD3}" presName="circleB" presStyleLbl="node1" presStyleIdx="3" presStyleCnt="7"/>
      <dgm:spPr/>
    </dgm:pt>
    <dgm:pt modelId="{20444EF0-360F-E041-86F3-7D182AFAF5DE}" type="pres">
      <dgm:prSet presAssocID="{1433F75B-83DD-5D49-8127-2AB11127AAD3}" presName="spaceB" presStyleCnt="0"/>
      <dgm:spPr/>
    </dgm:pt>
    <dgm:pt modelId="{47D860A4-C466-AF43-AE19-EA035836E8B1}" type="pres">
      <dgm:prSet presAssocID="{7288371C-9715-E24F-BB09-1DBF34F71E61}" presName="space" presStyleCnt="0"/>
      <dgm:spPr/>
    </dgm:pt>
    <dgm:pt modelId="{156DE2EE-7243-4E40-8CCE-C70E01997C19}" type="pres">
      <dgm:prSet presAssocID="{873D17EB-F537-4D4E-A419-2BB62D5252B0}" presName="compositeA" presStyleCnt="0"/>
      <dgm:spPr/>
    </dgm:pt>
    <dgm:pt modelId="{2A59E010-BB78-8F49-91A5-6CD7CE713848}" type="pres">
      <dgm:prSet presAssocID="{873D17EB-F537-4D4E-A419-2BB62D5252B0}" presName="textA" presStyleLbl="revTx" presStyleIdx="4" presStyleCnt="7">
        <dgm:presLayoutVars>
          <dgm:bulletEnabled val="1"/>
        </dgm:presLayoutVars>
      </dgm:prSet>
      <dgm:spPr/>
    </dgm:pt>
    <dgm:pt modelId="{16E7E01B-1A06-8C47-8D04-91F43B0714BB}" type="pres">
      <dgm:prSet presAssocID="{873D17EB-F537-4D4E-A419-2BB62D5252B0}" presName="circleA" presStyleLbl="node1" presStyleIdx="4" presStyleCnt="7"/>
      <dgm:spPr/>
    </dgm:pt>
    <dgm:pt modelId="{105EF2FD-6ED5-7948-B9EA-0FD62E40273A}" type="pres">
      <dgm:prSet presAssocID="{873D17EB-F537-4D4E-A419-2BB62D5252B0}" presName="spaceA" presStyleCnt="0"/>
      <dgm:spPr/>
    </dgm:pt>
    <dgm:pt modelId="{EDAB2C41-E4AE-DF40-BCA8-4BBC16DADB9C}" type="pres">
      <dgm:prSet presAssocID="{202ED499-89D6-8B46-BB27-DAA19EE157A2}" presName="space" presStyleCnt="0"/>
      <dgm:spPr/>
    </dgm:pt>
    <dgm:pt modelId="{7990827B-BDAC-8644-A71E-D09DD4EBB418}" type="pres">
      <dgm:prSet presAssocID="{E49C31E3-CE5C-5E4A-A8CF-7FE4C3C72E26}" presName="compositeB" presStyleCnt="0"/>
      <dgm:spPr/>
    </dgm:pt>
    <dgm:pt modelId="{E8C34CF0-4993-A144-98AE-D71CAB318229}" type="pres">
      <dgm:prSet presAssocID="{E49C31E3-CE5C-5E4A-A8CF-7FE4C3C72E26}" presName="textB" presStyleLbl="revTx" presStyleIdx="5" presStyleCnt="7">
        <dgm:presLayoutVars>
          <dgm:bulletEnabled val="1"/>
        </dgm:presLayoutVars>
      </dgm:prSet>
      <dgm:spPr/>
    </dgm:pt>
    <dgm:pt modelId="{27147FA7-162F-3E4F-A4B8-8046AC90E2CF}" type="pres">
      <dgm:prSet presAssocID="{E49C31E3-CE5C-5E4A-A8CF-7FE4C3C72E26}" presName="circleB" presStyleLbl="node1" presStyleIdx="5" presStyleCnt="7"/>
      <dgm:spPr/>
    </dgm:pt>
    <dgm:pt modelId="{832F84A8-43F0-6C4A-A88C-6CEFE8C81772}" type="pres">
      <dgm:prSet presAssocID="{E49C31E3-CE5C-5E4A-A8CF-7FE4C3C72E26}" presName="spaceB" presStyleCnt="0"/>
      <dgm:spPr/>
    </dgm:pt>
    <dgm:pt modelId="{63E6A218-4910-8D40-986E-1AC5E382EC67}" type="pres">
      <dgm:prSet presAssocID="{6ADD89A6-7421-954F-B9A1-7E108DAC7820}" presName="space" presStyleCnt="0"/>
      <dgm:spPr/>
    </dgm:pt>
    <dgm:pt modelId="{9184B743-BE23-584D-840F-9A79C7FEAE50}" type="pres">
      <dgm:prSet presAssocID="{E5B32988-9EB3-AB43-AC8B-4AEF661CF553}" presName="compositeA" presStyleCnt="0"/>
      <dgm:spPr/>
    </dgm:pt>
    <dgm:pt modelId="{AC74466C-A7A2-D044-8236-506183173476}" type="pres">
      <dgm:prSet presAssocID="{E5B32988-9EB3-AB43-AC8B-4AEF661CF553}" presName="textA" presStyleLbl="revTx" presStyleIdx="6" presStyleCnt="7">
        <dgm:presLayoutVars>
          <dgm:bulletEnabled val="1"/>
        </dgm:presLayoutVars>
      </dgm:prSet>
      <dgm:spPr/>
    </dgm:pt>
    <dgm:pt modelId="{BE3F3450-1732-244E-959B-7DDF2933807A}" type="pres">
      <dgm:prSet presAssocID="{E5B32988-9EB3-AB43-AC8B-4AEF661CF553}" presName="circleA" presStyleLbl="node1" presStyleIdx="6" presStyleCnt="7"/>
      <dgm:spPr/>
    </dgm:pt>
    <dgm:pt modelId="{4678425C-1DCF-2742-BC96-E12E186F1391}" type="pres">
      <dgm:prSet presAssocID="{E5B32988-9EB3-AB43-AC8B-4AEF661CF553}" presName="spaceA" presStyleCnt="0"/>
      <dgm:spPr/>
    </dgm:pt>
  </dgm:ptLst>
  <dgm:cxnLst>
    <dgm:cxn modelId="{729A490B-81F7-B346-9A1D-2A439F1C4550}" type="presOf" srcId="{E5B32988-9EB3-AB43-AC8B-4AEF661CF553}" destId="{AC74466C-A7A2-D044-8236-506183173476}" srcOrd="0" destOrd="0" presId="urn:microsoft.com/office/officeart/2005/8/layout/hProcess11"/>
    <dgm:cxn modelId="{1B74D10E-C23D-6043-B9D0-15F107E324D9}" type="presOf" srcId="{E49C31E3-CE5C-5E4A-A8CF-7FE4C3C72E26}" destId="{E8C34CF0-4993-A144-98AE-D71CAB318229}" srcOrd="0" destOrd="0" presId="urn:microsoft.com/office/officeart/2005/8/layout/hProcess11"/>
    <dgm:cxn modelId="{E6174829-12BA-FA48-BBFE-5B4555316C6F}" srcId="{7103D48C-43BD-AF43-B245-8A85E563951C}" destId="{1433F75B-83DD-5D49-8127-2AB11127AAD3}" srcOrd="3" destOrd="0" parTransId="{08508A46-4E36-3349-9B3F-495FF50948D9}" sibTransId="{7288371C-9715-E24F-BB09-1DBF34F71E61}"/>
    <dgm:cxn modelId="{D694E438-FCC8-F242-AC00-D665C34B1566}" type="presOf" srcId="{873D17EB-F537-4D4E-A419-2BB62D5252B0}" destId="{2A59E010-BB78-8F49-91A5-6CD7CE713848}" srcOrd="0" destOrd="0" presId="urn:microsoft.com/office/officeart/2005/8/layout/hProcess11"/>
    <dgm:cxn modelId="{95232A3D-224D-E744-B5DF-B16958DD964F}" type="presOf" srcId="{7103D48C-43BD-AF43-B245-8A85E563951C}" destId="{FA3233BA-3851-8842-8EBA-70A9F8A59EE6}" srcOrd="0" destOrd="0" presId="urn:microsoft.com/office/officeart/2005/8/layout/hProcess11"/>
    <dgm:cxn modelId="{AB155E46-20DB-D740-A5C0-06B0B1E4C355}" srcId="{7103D48C-43BD-AF43-B245-8A85E563951C}" destId="{E5B32988-9EB3-AB43-AC8B-4AEF661CF553}" srcOrd="6" destOrd="0" parTransId="{263163D0-FE6C-A64F-8910-6BCBF3CFAB01}" sibTransId="{F5362146-0A24-2241-94D9-EFD4153F3CD8}"/>
    <dgm:cxn modelId="{5BDFBB66-3444-064F-9828-54F4746DDB64}" srcId="{7103D48C-43BD-AF43-B245-8A85E563951C}" destId="{2B586811-954E-984B-8944-68FE1C004256}" srcOrd="0" destOrd="0" parTransId="{0E749545-42C9-9D42-9596-BB2E39763B60}" sibTransId="{31AB6918-A93D-5C47-A0BE-FA47DA6AC8C7}"/>
    <dgm:cxn modelId="{FD9A856F-EB27-CC4E-A69E-66815533175A}" type="presOf" srcId="{1433F75B-83DD-5D49-8127-2AB11127AAD3}" destId="{1EBA0013-2FA1-9246-9863-204759B08E38}" srcOrd="0" destOrd="0" presId="urn:microsoft.com/office/officeart/2005/8/layout/hProcess11"/>
    <dgm:cxn modelId="{0CE50F70-0506-6D45-8FEF-C0C7B01AF5D1}" type="presOf" srcId="{72FC97F7-E548-E94C-8641-0C2144FFCA40}" destId="{D6D6F991-13D2-4442-B318-7F5980ED0866}" srcOrd="0" destOrd="0" presId="urn:microsoft.com/office/officeart/2005/8/layout/hProcess11"/>
    <dgm:cxn modelId="{5B1FA076-4845-5742-BCDB-9651DF4FA710}" type="presOf" srcId="{45A456DE-4FEE-DE47-A4C4-B67786548BB4}" destId="{86BD0ABC-B28F-2E48-9710-414FD686D1D2}" srcOrd="0" destOrd="0" presId="urn:microsoft.com/office/officeart/2005/8/layout/hProcess11"/>
    <dgm:cxn modelId="{045AB19F-172D-1748-8164-539CBEC8B83D}" srcId="{7103D48C-43BD-AF43-B245-8A85E563951C}" destId="{873D17EB-F537-4D4E-A419-2BB62D5252B0}" srcOrd="4" destOrd="0" parTransId="{AF97E489-3E60-714C-AA03-1CE4F34E349A}" sibTransId="{202ED499-89D6-8B46-BB27-DAA19EE157A2}"/>
    <dgm:cxn modelId="{E844E9BF-6096-5747-BC66-D226D10A0D21}" srcId="{7103D48C-43BD-AF43-B245-8A85E563951C}" destId="{45A456DE-4FEE-DE47-A4C4-B67786548BB4}" srcOrd="2" destOrd="0" parTransId="{A99EABE3-885D-1D4A-8A58-030BD68EE958}" sibTransId="{A0DD4E73-9A34-4347-9DDD-6724FD267E88}"/>
    <dgm:cxn modelId="{90647FC9-C782-E341-890F-3D936A458EA1}" srcId="{7103D48C-43BD-AF43-B245-8A85E563951C}" destId="{E49C31E3-CE5C-5E4A-A8CF-7FE4C3C72E26}" srcOrd="5" destOrd="0" parTransId="{738506DB-0F9A-5044-AD22-D554ED2195C5}" sibTransId="{6ADD89A6-7421-954F-B9A1-7E108DAC7820}"/>
    <dgm:cxn modelId="{E14DDFDA-A534-944E-B5CC-B3CA761EA50F}" srcId="{7103D48C-43BD-AF43-B245-8A85E563951C}" destId="{72FC97F7-E548-E94C-8641-0C2144FFCA40}" srcOrd="1" destOrd="0" parTransId="{33CA1E12-FA57-D242-8CDA-C71DCF0505D9}" sibTransId="{1C1A7574-C264-454C-996D-D9763D6D3ABD}"/>
    <dgm:cxn modelId="{126D0CF0-2C9F-7840-B8EC-365F57621B79}" type="presOf" srcId="{2B586811-954E-984B-8944-68FE1C004256}" destId="{B8FF1391-D17F-1648-B58F-B5EC7840CB7A}" srcOrd="0" destOrd="0" presId="urn:microsoft.com/office/officeart/2005/8/layout/hProcess11"/>
    <dgm:cxn modelId="{268D1D67-B8C9-F14A-A3A3-5C7AE68CB7F8}" type="presParOf" srcId="{FA3233BA-3851-8842-8EBA-70A9F8A59EE6}" destId="{6A88D0BC-D53C-D74B-A5B7-B68EBA374908}" srcOrd="0" destOrd="0" presId="urn:microsoft.com/office/officeart/2005/8/layout/hProcess11"/>
    <dgm:cxn modelId="{4C9FCEB6-F2D0-9C4C-B7EB-EFCEB6B3B82D}" type="presParOf" srcId="{FA3233BA-3851-8842-8EBA-70A9F8A59EE6}" destId="{F485BA27-A035-6647-B6A8-554518E9567D}" srcOrd="1" destOrd="0" presId="urn:microsoft.com/office/officeart/2005/8/layout/hProcess11"/>
    <dgm:cxn modelId="{A2655504-D441-874B-B387-686AF74330D9}" type="presParOf" srcId="{F485BA27-A035-6647-B6A8-554518E9567D}" destId="{B728BA1E-8A4A-8940-ADD4-877D8E40C6BE}" srcOrd="0" destOrd="0" presId="urn:microsoft.com/office/officeart/2005/8/layout/hProcess11"/>
    <dgm:cxn modelId="{0FBEA21E-5895-0847-89C8-2DEF45A2F0CC}" type="presParOf" srcId="{B728BA1E-8A4A-8940-ADD4-877D8E40C6BE}" destId="{B8FF1391-D17F-1648-B58F-B5EC7840CB7A}" srcOrd="0" destOrd="0" presId="urn:microsoft.com/office/officeart/2005/8/layout/hProcess11"/>
    <dgm:cxn modelId="{34A0BA03-DB36-0B4C-B9B4-287C79EC53B4}" type="presParOf" srcId="{B728BA1E-8A4A-8940-ADD4-877D8E40C6BE}" destId="{F20095E8-474E-AD44-8FCF-A0D460FF432F}" srcOrd="1" destOrd="0" presId="urn:microsoft.com/office/officeart/2005/8/layout/hProcess11"/>
    <dgm:cxn modelId="{28C11EBA-B5C3-C148-A72D-89A7E554F300}" type="presParOf" srcId="{B728BA1E-8A4A-8940-ADD4-877D8E40C6BE}" destId="{DA640A17-1E45-4F48-94D1-3D45BDECE274}" srcOrd="2" destOrd="0" presId="urn:microsoft.com/office/officeart/2005/8/layout/hProcess11"/>
    <dgm:cxn modelId="{60F86442-D7F5-8742-87BF-96857F86C086}" type="presParOf" srcId="{F485BA27-A035-6647-B6A8-554518E9567D}" destId="{E17BC49B-0D23-004A-8D00-6260A40EF753}" srcOrd="1" destOrd="0" presId="urn:microsoft.com/office/officeart/2005/8/layout/hProcess11"/>
    <dgm:cxn modelId="{56EF5114-4965-CC4E-941B-A8C7E1683B62}" type="presParOf" srcId="{F485BA27-A035-6647-B6A8-554518E9567D}" destId="{0E981BEC-0BB1-8848-8E89-8DFD6178A7B8}" srcOrd="2" destOrd="0" presId="urn:microsoft.com/office/officeart/2005/8/layout/hProcess11"/>
    <dgm:cxn modelId="{89AC7054-053E-D845-8F74-7B30F30478A3}" type="presParOf" srcId="{0E981BEC-0BB1-8848-8E89-8DFD6178A7B8}" destId="{D6D6F991-13D2-4442-B318-7F5980ED0866}" srcOrd="0" destOrd="0" presId="urn:microsoft.com/office/officeart/2005/8/layout/hProcess11"/>
    <dgm:cxn modelId="{2592CB1B-F1D8-8041-8CF5-97BD41BFEC25}" type="presParOf" srcId="{0E981BEC-0BB1-8848-8E89-8DFD6178A7B8}" destId="{1A674E85-D8AC-054A-AF35-B6DE892A6EE0}" srcOrd="1" destOrd="0" presId="urn:microsoft.com/office/officeart/2005/8/layout/hProcess11"/>
    <dgm:cxn modelId="{0E74F96B-A500-0A43-9BD5-1D68426B1276}" type="presParOf" srcId="{0E981BEC-0BB1-8848-8E89-8DFD6178A7B8}" destId="{874C9F70-817D-744A-8C7E-58C4D691919B}" srcOrd="2" destOrd="0" presId="urn:microsoft.com/office/officeart/2005/8/layout/hProcess11"/>
    <dgm:cxn modelId="{CA022504-0CB9-FF4D-A7B3-50690C5E8C1B}" type="presParOf" srcId="{F485BA27-A035-6647-B6A8-554518E9567D}" destId="{CC4161DA-20DE-AD48-8C5F-862B29203C4D}" srcOrd="3" destOrd="0" presId="urn:microsoft.com/office/officeart/2005/8/layout/hProcess11"/>
    <dgm:cxn modelId="{0C260E39-53A7-0341-ABC2-3A6C974DC97F}" type="presParOf" srcId="{F485BA27-A035-6647-B6A8-554518E9567D}" destId="{54B072E9-9F84-CA44-AECC-69408FD1A069}" srcOrd="4" destOrd="0" presId="urn:microsoft.com/office/officeart/2005/8/layout/hProcess11"/>
    <dgm:cxn modelId="{7A52727F-BCD6-E044-87DE-45484491CDD5}" type="presParOf" srcId="{54B072E9-9F84-CA44-AECC-69408FD1A069}" destId="{86BD0ABC-B28F-2E48-9710-414FD686D1D2}" srcOrd="0" destOrd="0" presId="urn:microsoft.com/office/officeart/2005/8/layout/hProcess11"/>
    <dgm:cxn modelId="{20ACB6E9-FEBD-B044-A487-12A734BE4C24}" type="presParOf" srcId="{54B072E9-9F84-CA44-AECC-69408FD1A069}" destId="{1DC60BB9-8B3F-7A42-825F-92657B7FFE9E}" srcOrd="1" destOrd="0" presId="urn:microsoft.com/office/officeart/2005/8/layout/hProcess11"/>
    <dgm:cxn modelId="{43B4F287-EB3E-CC4B-A0C0-4BE34F2BD9E5}" type="presParOf" srcId="{54B072E9-9F84-CA44-AECC-69408FD1A069}" destId="{03CA465B-D713-9744-ACDF-D3F4196292D2}" srcOrd="2" destOrd="0" presId="urn:microsoft.com/office/officeart/2005/8/layout/hProcess11"/>
    <dgm:cxn modelId="{28ADA3BD-1265-584D-B045-276258D20610}" type="presParOf" srcId="{F485BA27-A035-6647-B6A8-554518E9567D}" destId="{1F8BA487-0014-D642-9E9B-2087A4D7F001}" srcOrd="5" destOrd="0" presId="urn:microsoft.com/office/officeart/2005/8/layout/hProcess11"/>
    <dgm:cxn modelId="{BCD0F133-D1AE-1941-9569-A2D57D18B41D}" type="presParOf" srcId="{F485BA27-A035-6647-B6A8-554518E9567D}" destId="{2CC4EB03-D9AA-2742-B07F-F9D95CEC0D2A}" srcOrd="6" destOrd="0" presId="urn:microsoft.com/office/officeart/2005/8/layout/hProcess11"/>
    <dgm:cxn modelId="{03F56F5C-E9CF-414F-81B1-C9295082B904}" type="presParOf" srcId="{2CC4EB03-D9AA-2742-B07F-F9D95CEC0D2A}" destId="{1EBA0013-2FA1-9246-9863-204759B08E38}" srcOrd="0" destOrd="0" presId="urn:microsoft.com/office/officeart/2005/8/layout/hProcess11"/>
    <dgm:cxn modelId="{03A02A1D-11DE-0F41-90F1-209B0A0EF136}" type="presParOf" srcId="{2CC4EB03-D9AA-2742-B07F-F9D95CEC0D2A}" destId="{D0430CAE-6927-5B4F-A5A6-EE221EA9FCD0}" srcOrd="1" destOrd="0" presId="urn:microsoft.com/office/officeart/2005/8/layout/hProcess11"/>
    <dgm:cxn modelId="{912D5C51-42A9-0B4E-9C53-FCF17ADEBB61}" type="presParOf" srcId="{2CC4EB03-D9AA-2742-B07F-F9D95CEC0D2A}" destId="{20444EF0-360F-E041-86F3-7D182AFAF5DE}" srcOrd="2" destOrd="0" presId="urn:microsoft.com/office/officeart/2005/8/layout/hProcess11"/>
    <dgm:cxn modelId="{449A7F20-9563-0740-8B53-0703C3368D71}" type="presParOf" srcId="{F485BA27-A035-6647-B6A8-554518E9567D}" destId="{47D860A4-C466-AF43-AE19-EA035836E8B1}" srcOrd="7" destOrd="0" presId="urn:microsoft.com/office/officeart/2005/8/layout/hProcess11"/>
    <dgm:cxn modelId="{0777DCF7-4F85-0342-A522-1C4A57A603EF}" type="presParOf" srcId="{F485BA27-A035-6647-B6A8-554518E9567D}" destId="{156DE2EE-7243-4E40-8CCE-C70E01997C19}" srcOrd="8" destOrd="0" presId="urn:microsoft.com/office/officeart/2005/8/layout/hProcess11"/>
    <dgm:cxn modelId="{3207485B-9273-E140-BF3D-BB30F8ED3FF6}" type="presParOf" srcId="{156DE2EE-7243-4E40-8CCE-C70E01997C19}" destId="{2A59E010-BB78-8F49-91A5-6CD7CE713848}" srcOrd="0" destOrd="0" presId="urn:microsoft.com/office/officeart/2005/8/layout/hProcess11"/>
    <dgm:cxn modelId="{FE620664-331A-5A4F-B693-C4200E8673F8}" type="presParOf" srcId="{156DE2EE-7243-4E40-8CCE-C70E01997C19}" destId="{16E7E01B-1A06-8C47-8D04-91F43B0714BB}" srcOrd="1" destOrd="0" presId="urn:microsoft.com/office/officeart/2005/8/layout/hProcess11"/>
    <dgm:cxn modelId="{90D58C1D-31F6-BA47-8CCE-7914B2014121}" type="presParOf" srcId="{156DE2EE-7243-4E40-8CCE-C70E01997C19}" destId="{105EF2FD-6ED5-7948-B9EA-0FD62E40273A}" srcOrd="2" destOrd="0" presId="urn:microsoft.com/office/officeart/2005/8/layout/hProcess11"/>
    <dgm:cxn modelId="{A9A82DF2-DD79-0D4F-95EE-DDA25E7A5F2D}" type="presParOf" srcId="{F485BA27-A035-6647-B6A8-554518E9567D}" destId="{EDAB2C41-E4AE-DF40-BCA8-4BBC16DADB9C}" srcOrd="9" destOrd="0" presId="urn:microsoft.com/office/officeart/2005/8/layout/hProcess11"/>
    <dgm:cxn modelId="{09192C07-F707-E146-B1E2-AF347670B201}" type="presParOf" srcId="{F485BA27-A035-6647-B6A8-554518E9567D}" destId="{7990827B-BDAC-8644-A71E-D09DD4EBB418}" srcOrd="10" destOrd="0" presId="urn:microsoft.com/office/officeart/2005/8/layout/hProcess11"/>
    <dgm:cxn modelId="{61471880-D974-8841-8440-96BED9891686}" type="presParOf" srcId="{7990827B-BDAC-8644-A71E-D09DD4EBB418}" destId="{E8C34CF0-4993-A144-98AE-D71CAB318229}" srcOrd="0" destOrd="0" presId="urn:microsoft.com/office/officeart/2005/8/layout/hProcess11"/>
    <dgm:cxn modelId="{0367A72F-A016-8643-811F-3E478ECFAF90}" type="presParOf" srcId="{7990827B-BDAC-8644-A71E-D09DD4EBB418}" destId="{27147FA7-162F-3E4F-A4B8-8046AC90E2CF}" srcOrd="1" destOrd="0" presId="urn:microsoft.com/office/officeart/2005/8/layout/hProcess11"/>
    <dgm:cxn modelId="{FC92B091-361C-9F4C-A903-34192C63CC29}" type="presParOf" srcId="{7990827B-BDAC-8644-A71E-D09DD4EBB418}" destId="{832F84A8-43F0-6C4A-A88C-6CEFE8C81772}" srcOrd="2" destOrd="0" presId="urn:microsoft.com/office/officeart/2005/8/layout/hProcess11"/>
    <dgm:cxn modelId="{8EEDC3D1-18A8-1847-B75F-6747EFCF8D29}" type="presParOf" srcId="{F485BA27-A035-6647-B6A8-554518E9567D}" destId="{63E6A218-4910-8D40-986E-1AC5E382EC67}" srcOrd="11" destOrd="0" presId="urn:microsoft.com/office/officeart/2005/8/layout/hProcess11"/>
    <dgm:cxn modelId="{F39C12E9-F97B-EE46-B679-A375B4793871}" type="presParOf" srcId="{F485BA27-A035-6647-B6A8-554518E9567D}" destId="{9184B743-BE23-584D-840F-9A79C7FEAE50}" srcOrd="12" destOrd="0" presId="urn:microsoft.com/office/officeart/2005/8/layout/hProcess11"/>
    <dgm:cxn modelId="{93D1466F-1B31-BA4F-A388-4F30FBBA7C0C}" type="presParOf" srcId="{9184B743-BE23-584D-840F-9A79C7FEAE50}" destId="{AC74466C-A7A2-D044-8236-506183173476}" srcOrd="0" destOrd="0" presId="urn:microsoft.com/office/officeart/2005/8/layout/hProcess11"/>
    <dgm:cxn modelId="{C59743B7-FEB1-B646-9B02-B9084C8D0B67}" type="presParOf" srcId="{9184B743-BE23-584D-840F-9A79C7FEAE50}" destId="{BE3F3450-1732-244E-959B-7DDF2933807A}" srcOrd="1" destOrd="0" presId="urn:microsoft.com/office/officeart/2005/8/layout/hProcess11"/>
    <dgm:cxn modelId="{F4F6D893-5160-5E4C-AA64-EC9DBD842490}" type="presParOf" srcId="{9184B743-BE23-584D-840F-9A79C7FEAE50}" destId="{4678425C-1DCF-2742-BC96-E12E186F1391}"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76F979-DAF2-41C1-A146-AB2113328FB9}">
      <dsp:nvSpPr>
        <dsp:cNvPr id="0" name=""/>
        <dsp:cNvSpPr/>
      </dsp:nvSpPr>
      <dsp:spPr>
        <a:xfrm>
          <a:off x="214940" y="229"/>
          <a:ext cx="1081293" cy="64877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Harassment</a:t>
          </a:r>
        </a:p>
      </dsp:txBody>
      <dsp:txXfrm>
        <a:off x="214940" y="229"/>
        <a:ext cx="1081293" cy="648775"/>
      </dsp:txXfrm>
    </dsp:sp>
    <dsp:sp modelId="{94E3EF94-4C69-4220-AF10-5DBD4CAE0BBD}">
      <dsp:nvSpPr>
        <dsp:cNvPr id="0" name=""/>
        <dsp:cNvSpPr/>
      </dsp:nvSpPr>
      <dsp:spPr>
        <a:xfrm>
          <a:off x="1404362" y="229"/>
          <a:ext cx="1081293" cy="64877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Bullying</a:t>
          </a:r>
        </a:p>
      </dsp:txBody>
      <dsp:txXfrm>
        <a:off x="1404362" y="229"/>
        <a:ext cx="1081293" cy="648775"/>
      </dsp:txXfrm>
    </dsp:sp>
    <dsp:sp modelId="{99941435-2E14-45A5-B14D-1808B42FB1E2}">
      <dsp:nvSpPr>
        <dsp:cNvPr id="0" name=""/>
        <dsp:cNvSpPr/>
      </dsp:nvSpPr>
      <dsp:spPr>
        <a:xfrm>
          <a:off x="214940" y="757134"/>
          <a:ext cx="1081293" cy="64877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Victimisation</a:t>
          </a:r>
        </a:p>
      </dsp:txBody>
      <dsp:txXfrm>
        <a:off x="214940" y="757134"/>
        <a:ext cx="1081293" cy="648775"/>
      </dsp:txXfrm>
    </dsp:sp>
    <dsp:sp modelId="{D182F3C1-6495-417F-8A5E-C1A98BE1F74B}">
      <dsp:nvSpPr>
        <dsp:cNvPr id="0" name=""/>
        <dsp:cNvSpPr/>
      </dsp:nvSpPr>
      <dsp:spPr>
        <a:xfrm>
          <a:off x="1404362" y="757134"/>
          <a:ext cx="1081293" cy="64877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Hate Crimes</a:t>
          </a:r>
        </a:p>
      </dsp:txBody>
      <dsp:txXfrm>
        <a:off x="1404362" y="757134"/>
        <a:ext cx="1081293" cy="648775"/>
      </dsp:txXfrm>
    </dsp:sp>
    <dsp:sp modelId="{11EF216B-7086-4A42-9F24-33A90CAC9C93}">
      <dsp:nvSpPr>
        <dsp:cNvPr id="0" name=""/>
        <dsp:cNvSpPr/>
      </dsp:nvSpPr>
      <dsp:spPr>
        <a:xfrm>
          <a:off x="214940" y="1514039"/>
          <a:ext cx="1081293" cy="64877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Sexual Misconduct</a:t>
          </a:r>
        </a:p>
      </dsp:txBody>
      <dsp:txXfrm>
        <a:off x="214940" y="1514039"/>
        <a:ext cx="1081293" cy="648775"/>
      </dsp:txXfrm>
    </dsp:sp>
    <dsp:sp modelId="{6BF7C106-F89B-48AA-9E97-81956A29A472}">
      <dsp:nvSpPr>
        <dsp:cNvPr id="0" name=""/>
        <dsp:cNvSpPr/>
      </dsp:nvSpPr>
      <dsp:spPr>
        <a:xfrm>
          <a:off x="1404362" y="1514039"/>
          <a:ext cx="1081293" cy="64877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Antisocial Behaviour</a:t>
          </a:r>
        </a:p>
      </dsp:txBody>
      <dsp:txXfrm>
        <a:off x="1404362" y="1514039"/>
        <a:ext cx="1081293" cy="648775"/>
      </dsp:txXfrm>
    </dsp:sp>
    <dsp:sp modelId="{FA2E272C-6187-467F-BF77-4B5863A133EF}">
      <dsp:nvSpPr>
        <dsp:cNvPr id="0" name=""/>
        <dsp:cNvSpPr/>
      </dsp:nvSpPr>
      <dsp:spPr>
        <a:xfrm>
          <a:off x="809651" y="2270944"/>
          <a:ext cx="1081293" cy="64877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Damage to Property</a:t>
          </a:r>
        </a:p>
      </dsp:txBody>
      <dsp:txXfrm>
        <a:off x="809651" y="2270944"/>
        <a:ext cx="1081293" cy="6487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88D0BC-D53C-D74B-A5B7-B68EBA374908}">
      <dsp:nvSpPr>
        <dsp:cNvPr id="0" name=""/>
        <dsp:cNvSpPr/>
      </dsp:nvSpPr>
      <dsp:spPr>
        <a:xfrm>
          <a:off x="0" y="775252"/>
          <a:ext cx="8063947" cy="1033669"/>
        </a:xfrm>
        <a:prstGeom prst="notched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8FF1391-D17F-1648-B58F-B5EC7840CB7A}">
      <dsp:nvSpPr>
        <dsp:cNvPr id="0" name=""/>
        <dsp:cNvSpPr/>
      </dsp:nvSpPr>
      <dsp:spPr>
        <a:xfrm>
          <a:off x="620" y="0"/>
          <a:ext cx="994015" cy="1033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b" anchorCtr="0">
          <a:noAutofit/>
        </a:bodyPr>
        <a:lstStyle/>
        <a:p>
          <a:pPr marL="0" lvl="0" indent="0" algn="ctr" defTabSz="488950">
            <a:lnSpc>
              <a:spcPct val="90000"/>
            </a:lnSpc>
            <a:spcBef>
              <a:spcPct val="0"/>
            </a:spcBef>
            <a:spcAft>
              <a:spcPct val="35000"/>
            </a:spcAft>
            <a:buNone/>
          </a:pPr>
          <a:r>
            <a:rPr lang="en-US" sz="1100" kern="1200" dirty="0"/>
            <a:t>1987 </a:t>
          </a:r>
          <a:r>
            <a:rPr lang="en-US" sz="1100" kern="1200" dirty="0" err="1"/>
            <a:t>Brundtland</a:t>
          </a:r>
          <a:r>
            <a:rPr lang="en-US" sz="1100" kern="1200" dirty="0"/>
            <a:t> Commission</a:t>
          </a:r>
        </a:p>
      </dsp:txBody>
      <dsp:txXfrm>
        <a:off x="620" y="0"/>
        <a:ext cx="994015" cy="1033669"/>
      </dsp:txXfrm>
    </dsp:sp>
    <dsp:sp modelId="{F20095E8-474E-AD44-8FCF-A0D460FF432F}">
      <dsp:nvSpPr>
        <dsp:cNvPr id="0" name=""/>
        <dsp:cNvSpPr/>
      </dsp:nvSpPr>
      <dsp:spPr>
        <a:xfrm>
          <a:off x="368419" y="1162878"/>
          <a:ext cx="258417" cy="258417"/>
        </a:xfrm>
        <a:prstGeom prst="ellips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D6D6F991-13D2-4442-B318-7F5980ED0866}">
      <dsp:nvSpPr>
        <dsp:cNvPr id="0" name=""/>
        <dsp:cNvSpPr/>
      </dsp:nvSpPr>
      <dsp:spPr>
        <a:xfrm>
          <a:off x="1044336" y="1550504"/>
          <a:ext cx="994015" cy="1033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t" anchorCtr="0">
          <a:noAutofit/>
        </a:bodyPr>
        <a:lstStyle/>
        <a:p>
          <a:pPr marL="0" lvl="0" indent="0" algn="ctr" defTabSz="488950">
            <a:lnSpc>
              <a:spcPct val="90000"/>
            </a:lnSpc>
            <a:spcBef>
              <a:spcPct val="0"/>
            </a:spcBef>
            <a:spcAft>
              <a:spcPct val="35000"/>
            </a:spcAft>
            <a:buNone/>
          </a:pPr>
          <a:r>
            <a:rPr lang="en-US" sz="1100" kern="1200" dirty="0"/>
            <a:t>1992 Earth Summit</a:t>
          </a:r>
        </a:p>
      </dsp:txBody>
      <dsp:txXfrm>
        <a:off x="1044336" y="1550504"/>
        <a:ext cx="994015" cy="1033669"/>
      </dsp:txXfrm>
    </dsp:sp>
    <dsp:sp modelId="{1A674E85-D8AC-054A-AF35-B6DE892A6EE0}">
      <dsp:nvSpPr>
        <dsp:cNvPr id="0" name=""/>
        <dsp:cNvSpPr/>
      </dsp:nvSpPr>
      <dsp:spPr>
        <a:xfrm>
          <a:off x="1412135" y="1162878"/>
          <a:ext cx="258417" cy="258417"/>
        </a:xfrm>
        <a:prstGeom prst="ellipse">
          <a:avLst/>
        </a:prstGeom>
        <a:gradFill rotWithShape="0">
          <a:gsLst>
            <a:gs pos="0">
              <a:schemeClr val="accent4">
                <a:hueOff val="1633482"/>
                <a:satOff val="-6796"/>
                <a:lumOff val="1601"/>
                <a:alphaOff val="0"/>
                <a:satMod val="103000"/>
                <a:lumMod val="102000"/>
                <a:tint val="94000"/>
              </a:schemeClr>
            </a:gs>
            <a:gs pos="50000">
              <a:schemeClr val="accent4">
                <a:hueOff val="1633482"/>
                <a:satOff val="-6796"/>
                <a:lumOff val="1601"/>
                <a:alphaOff val="0"/>
                <a:satMod val="110000"/>
                <a:lumMod val="100000"/>
                <a:shade val="100000"/>
              </a:schemeClr>
            </a:gs>
            <a:gs pos="100000">
              <a:schemeClr val="accent4">
                <a:hueOff val="1633482"/>
                <a:satOff val="-6796"/>
                <a:lumOff val="160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6BD0ABC-B28F-2E48-9710-414FD686D1D2}">
      <dsp:nvSpPr>
        <dsp:cNvPr id="0" name=""/>
        <dsp:cNvSpPr/>
      </dsp:nvSpPr>
      <dsp:spPr>
        <a:xfrm>
          <a:off x="2088052" y="0"/>
          <a:ext cx="994015" cy="1033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b" anchorCtr="0">
          <a:noAutofit/>
        </a:bodyPr>
        <a:lstStyle/>
        <a:p>
          <a:pPr marL="0" lvl="0" indent="0" algn="ctr" defTabSz="488950">
            <a:lnSpc>
              <a:spcPct val="90000"/>
            </a:lnSpc>
            <a:spcBef>
              <a:spcPct val="0"/>
            </a:spcBef>
            <a:spcAft>
              <a:spcPct val="35000"/>
            </a:spcAft>
            <a:buNone/>
          </a:pPr>
          <a:r>
            <a:rPr lang="en-US" sz="1100" kern="1200" dirty="0"/>
            <a:t>1995 Kyoto Protocol </a:t>
          </a:r>
        </a:p>
      </dsp:txBody>
      <dsp:txXfrm>
        <a:off x="2088052" y="0"/>
        <a:ext cx="994015" cy="1033669"/>
      </dsp:txXfrm>
    </dsp:sp>
    <dsp:sp modelId="{1DC60BB9-8B3F-7A42-825F-92657B7FFE9E}">
      <dsp:nvSpPr>
        <dsp:cNvPr id="0" name=""/>
        <dsp:cNvSpPr/>
      </dsp:nvSpPr>
      <dsp:spPr>
        <a:xfrm>
          <a:off x="2455851" y="1162878"/>
          <a:ext cx="258417" cy="258417"/>
        </a:xfrm>
        <a:prstGeom prst="ellipse">
          <a:avLst/>
        </a:prstGeom>
        <a:gradFill rotWithShape="0">
          <a:gsLst>
            <a:gs pos="0">
              <a:schemeClr val="accent4">
                <a:hueOff val="3266964"/>
                <a:satOff val="-13592"/>
                <a:lumOff val="3203"/>
                <a:alphaOff val="0"/>
                <a:satMod val="103000"/>
                <a:lumMod val="102000"/>
                <a:tint val="94000"/>
              </a:schemeClr>
            </a:gs>
            <a:gs pos="50000">
              <a:schemeClr val="accent4">
                <a:hueOff val="3266964"/>
                <a:satOff val="-13592"/>
                <a:lumOff val="3203"/>
                <a:alphaOff val="0"/>
                <a:satMod val="110000"/>
                <a:lumMod val="100000"/>
                <a:shade val="100000"/>
              </a:schemeClr>
            </a:gs>
            <a:gs pos="100000">
              <a:schemeClr val="accent4">
                <a:hueOff val="3266964"/>
                <a:satOff val="-13592"/>
                <a:lumOff val="320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EBA0013-2FA1-9246-9863-204759B08E38}">
      <dsp:nvSpPr>
        <dsp:cNvPr id="0" name=""/>
        <dsp:cNvSpPr/>
      </dsp:nvSpPr>
      <dsp:spPr>
        <a:xfrm>
          <a:off x="3131768" y="1550504"/>
          <a:ext cx="994015" cy="1033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t" anchorCtr="0">
          <a:noAutofit/>
        </a:bodyPr>
        <a:lstStyle/>
        <a:p>
          <a:pPr marL="0" lvl="0" indent="0" algn="ctr" defTabSz="488950">
            <a:lnSpc>
              <a:spcPct val="90000"/>
            </a:lnSpc>
            <a:spcBef>
              <a:spcPct val="0"/>
            </a:spcBef>
            <a:spcAft>
              <a:spcPct val="35000"/>
            </a:spcAft>
            <a:buNone/>
          </a:pPr>
          <a:r>
            <a:rPr lang="en-US" sz="1100" kern="1200" dirty="0"/>
            <a:t>2000 Millennium Development Goals</a:t>
          </a:r>
        </a:p>
      </dsp:txBody>
      <dsp:txXfrm>
        <a:off x="3131768" y="1550504"/>
        <a:ext cx="994015" cy="1033669"/>
      </dsp:txXfrm>
    </dsp:sp>
    <dsp:sp modelId="{D0430CAE-6927-5B4F-A5A6-EE221EA9FCD0}">
      <dsp:nvSpPr>
        <dsp:cNvPr id="0" name=""/>
        <dsp:cNvSpPr/>
      </dsp:nvSpPr>
      <dsp:spPr>
        <a:xfrm>
          <a:off x="3499567" y="1162878"/>
          <a:ext cx="258417" cy="258417"/>
        </a:xfrm>
        <a:prstGeom prst="ellipse">
          <a:avLst/>
        </a:prstGeom>
        <a:gradFill rotWithShape="0">
          <a:gsLst>
            <a:gs pos="0">
              <a:schemeClr val="accent4">
                <a:hueOff val="4900445"/>
                <a:satOff val="-20388"/>
                <a:lumOff val="4804"/>
                <a:alphaOff val="0"/>
                <a:satMod val="103000"/>
                <a:lumMod val="102000"/>
                <a:tint val="94000"/>
              </a:schemeClr>
            </a:gs>
            <a:gs pos="50000">
              <a:schemeClr val="accent4">
                <a:hueOff val="4900445"/>
                <a:satOff val="-20388"/>
                <a:lumOff val="4804"/>
                <a:alphaOff val="0"/>
                <a:satMod val="110000"/>
                <a:lumMod val="100000"/>
                <a:shade val="100000"/>
              </a:schemeClr>
            </a:gs>
            <a:gs pos="100000">
              <a:schemeClr val="accent4">
                <a:hueOff val="4900445"/>
                <a:satOff val="-20388"/>
                <a:lumOff val="48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2A59E010-BB78-8F49-91A5-6CD7CE713848}">
      <dsp:nvSpPr>
        <dsp:cNvPr id="0" name=""/>
        <dsp:cNvSpPr/>
      </dsp:nvSpPr>
      <dsp:spPr>
        <a:xfrm>
          <a:off x="4175484" y="0"/>
          <a:ext cx="994015" cy="1033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b" anchorCtr="0">
          <a:noAutofit/>
        </a:bodyPr>
        <a:lstStyle/>
        <a:p>
          <a:pPr marL="0" lvl="0" indent="0" algn="ctr" defTabSz="488950">
            <a:lnSpc>
              <a:spcPct val="90000"/>
            </a:lnSpc>
            <a:spcBef>
              <a:spcPct val="0"/>
            </a:spcBef>
            <a:spcAft>
              <a:spcPct val="35000"/>
            </a:spcAft>
            <a:buNone/>
          </a:pPr>
          <a:r>
            <a:rPr lang="en-US" sz="1100" kern="1200" dirty="0"/>
            <a:t>2012 Rio+20</a:t>
          </a:r>
        </a:p>
      </dsp:txBody>
      <dsp:txXfrm>
        <a:off x="4175484" y="0"/>
        <a:ext cx="994015" cy="1033669"/>
      </dsp:txXfrm>
    </dsp:sp>
    <dsp:sp modelId="{16E7E01B-1A06-8C47-8D04-91F43B0714BB}">
      <dsp:nvSpPr>
        <dsp:cNvPr id="0" name=""/>
        <dsp:cNvSpPr/>
      </dsp:nvSpPr>
      <dsp:spPr>
        <a:xfrm>
          <a:off x="4543283" y="1162878"/>
          <a:ext cx="258417" cy="258417"/>
        </a:xfrm>
        <a:prstGeom prst="ellipse">
          <a:avLst/>
        </a:prstGeom>
        <a:gradFill rotWithShape="0">
          <a:gsLst>
            <a:gs pos="0">
              <a:schemeClr val="accent4">
                <a:hueOff val="6533927"/>
                <a:satOff val="-27185"/>
                <a:lumOff val="6405"/>
                <a:alphaOff val="0"/>
                <a:satMod val="103000"/>
                <a:lumMod val="102000"/>
                <a:tint val="94000"/>
              </a:schemeClr>
            </a:gs>
            <a:gs pos="50000">
              <a:schemeClr val="accent4">
                <a:hueOff val="6533927"/>
                <a:satOff val="-27185"/>
                <a:lumOff val="6405"/>
                <a:alphaOff val="0"/>
                <a:satMod val="110000"/>
                <a:lumMod val="100000"/>
                <a:shade val="100000"/>
              </a:schemeClr>
            </a:gs>
            <a:gs pos="100000">
              <a:schemeClr val="accent4">
                <a:hueOff val="6533927"/>
                <a:satOff val="-27185"/>
                <a:lumOff val="64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E8C34CF0-4993-A144-98AE-D71CAB318229}">
      <dsp:nvSpPr>
        <dsp:cNvPr id="0" name=""/>
        <dsp:cNvSpPr/>
      </dsp:nvSpPr>
      <dsp:spPr>
        <a:xfrm>
          <a:off x="5219200" y="1550504"/>
          <a:ext cx="994015" cy="1033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t" anchorCtr="0">
          <a:noAutofit/>
        </a:bodyPr>
        <a:lstStyle/>
        <a:p>
          <a:pPr marL="0" lvl="0" indent="0" algn="ctr" defTabSz="488950">
            <a:lnSpc>
              <a:spcPct val="90000"/>
            </a:lnSpc>
            <a:spcBef>
              <a:spcPct val="0"/>
            </a:spcBef>
            <a:spcAft>
              <a:spcPct val="35000"/>
            </a:spcAft>
            <a:buNone/>
          </a:pPr>
          <a:r>
            <a:rPr lang="en-US" sz="1100" kern="1200" dirty="0"/>
            <a:t>2015 Sustainable Development Goals</a:t>
          </a:r>
        </a:p>
      </dsp:txBody>
      <dsp:txXfrm>
        <a:off x="5219200" y="1550504"/>
        <a:ext cx="994015" cy="1033669"/>
      </dsp:txXfrm>
    </dsp:sp>
    <dsp:sp modelId="{27147FA7-162F-3E4F-A4B8-8046AC90E2CF}">
      <dsp:nvSpPr>
        <dsp:cNvPr id="0" name=""/>
        <dsp:cNvSpPr/>
      </dsp:nvSpPr>
      <dsp:spPr>
        <a:xfrm>
          <a:off x="5586999" y="1162878"/>
          <a:ext cx="258417" cy="258417"/>
        </a:xfrm>
        <a:prstGeom prst="ellipse">
          <a:avLst/>
        </a:prstGeom>
        <a:gradFill rotWithShape="0">
          <a:gsLst>
            <a:gs pos="0">
              <a:schemeClr val="accent4">
                <a:hueOff val="8167408"/>
                <a:satOff val="-33981"/>
                <a:lumOff val="8007"/>
                <a:alphaOff val="0"/>
                <a:satMod val="103000"/>
                <a:lumMod val="102000"/>
                <a:tint val="94000"/>
              </a:schemeClr>
            </a:gs>
            <a:gs pos="50000">
              <a:schemeClr val="accent4">
                <a:hueOff val="8167408"/>
                <a:satOff val="-33981"/>
                <a:lumOff val="8007"/>
                <a:alphaOff val="0"/>
                <a:satMod val="110000"/>
                <a:lumMod val="100000"/>
                <a:shade val="100000"/>
              </a:schemeClr>
            </a:gs>
            <a:gs pos="100000">
              <a:schemeClr val="accent4">
                <a:hueOff val="8167408"/>
                <a:satOff val="-33981"/>
                <a:lumOff val="80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AC74466C-A7A2-D044-8236-506183173476}">
      <dsp:nvSpPr>
        <dsp:cNvPr id="0" name=""/>
        <dsp:cNvSpPr/>
      </dsp:nvSpPr>
      <dsp:spPr>
        <a:xfrm>
          <a:off x="6262916" y="0"/>
          <a:ext cx="994015" cy="1033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b" anchorCtr="0">
          <a:noAutofit/>
        </a:bodyPr>
        <a:lstStyle/>
        <a:p>
          <a:pPr marL="0" lvl="0" indent="0" algn="ctr" defTabSz="488950">
            <a:lnSpc>
              <a:spcPct val="90000"/>
            </a:lnSpc>
            <a:spcBef>
              <a:spcPct val="0"/>
            </a:spcBef>
            <a:spcAft>
              <a:spcPct val="35000"/>
            </a:spcAft>
            <a:buNone/>
          </a:pPr>
          <a:r>
            <a:rPr lang="en-US" sz="1100" kern="1200" dirty="0"/>
            <a:t>2015 Paris agreement </a:t>
          </a:r>
        </a:p>
      </dsp:txBody>
      <dsp:txXfrm>
        <a:off x="6262916" y="0"/>
        <a:ext cx="994015" cy="1033669"/>
      </dsp:txXfrm>
    </dsp:sp>
    <dsp:sp modelId="{BE3F3450-1732-244E-959B-7DDF2933807A}">
      <dsp:nvSpPr>
        <dsp:cNvPr id="0" name=""/>
        <dsp:cNvSpPr/>
      </dsp:nvSpPr>
      <dsp:spPr>
        <a:xfrm>
          <a:off x="6630715" y="1162878"/>
          <a:ext cx="258417" cy="258417"/>
        </a:xfrm>
        <a:prstGeom prst="ellipse">
          <a:avLst/>
        </a:prstGeom>
        <a:gradFill rotWithShape="0">
          <a:gsLst>
            <a:gs pos="0">
              <a:schemeClr val="accent4">
                <a:hueOff val="9800891"/>
                <a:satOff val="-40777"/>
                <a:lumOff val="9608"/>
                <a:alphaOff val="0"/>
                <a:satMod val="103000"/>
                <a:lumMod val="102000"/>
                <a:tint val="94000"/>
              </a:schemeClr>
            </a:gs>
            <a:gs pos="50000">
              <a:schemeClr val="accent4">
                <a:hueOff val="9800891"/>
                <a:satOff val="-40777"/>
                <a:lumOff val="9608"/>
                <a:alphaOff val="0"/>
                <a:satMod val="110000"/>
                <a:lumMod val="100000"/>
                <a:shade val="100000"/>
              </a:schemeClr>
            </a:gs>
            <a:gs pos="100000">
              <a:schemeClr val="accent4">
                <a:hueOff val="9800891"/>
                <a:satOff val="-40777"/>
                <a:lumOff val="960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1"/>
            <a:ext cx="2914014" cy="488712"/>
          </a:xfrm>
          <a:prstGeom prst="rect">
            <a:avLst/>
          </a:prstGeom>
        </p:spPr>
        <p:txBody>
          <a:bodyPr vert="horz" lIns="94265" tIns="47133" rIns="94265" bIns="47133" rtlCol="0"/>
          <a:lstStyle>
            <a:lvl1pPr algn="l">
              <a:defRPr sz="1300"/>
            </a:lvl1pPr>
          </a:lstStyle>
          <a:p>
            <a:endParaRPr lang="en-GB"/>
          </a:p>
        </p:txBody>
      </p:sp>
      <p:sp>
        <p:nvSpPr>
          <p:cNvPr id="3" name="Date Placeholder 2"/>
          <p:cNvSpPr>
            <a:spLocks noGrp="1"/>
          </p:cNvSpPr>
          <p:nvPr>
            <p:ph type="dt" sz="quarter" idx="1"/>
          </p:nvPr>
        </p:nvSpPr>
        <p:spPr>
          <a:xfrm>
            <a:off x="3809080" y="1"/>
            <a:ext cx="2914014" cy="488712"/>
          </a:xfrm>
          <a:prstGeom prst="rect">
            <a:avLst/>
          </a:prstGeom>
        </p:spPr>
        <p:txBody>
          <a:bodyPr vert="horz" lIns="94265" tIns="47133" rIns="94265" bIns="47133" rtlCol="0"/>
          <a:lstStyle>
            <a:lvl1pPr algn="r">
              <a:defRPr sz="1300"/>
            </a:lvl1pPr>
          </a:lstStyle>
          <a:p>
            <a:fld id="{96D292DE-8B7A-4254-AA83-74C1F4DD4AF0}" type="datetimeFigureOut">
              <a:rPr lang="en-GB" smtClean="0"/>
              <a:t>01/10/2025</a:t>
            </a:fld>
            <a:endParaRPr lang="en-GB"/>
          </a:p>
        </p:txBody>
      </p:sp>
      <p:sp>
        <p:nvSpPr>
          <p:cNvPr id="4" name="Footer Placeholder 3"/>
          <p:cNvSpPr>
            <a:spLocks noGrp="1"/>
          </p:cNvSpPr>
          <p:nvPr>
            <p:ph type="ftr" sz="quarter" idx="2"/>
          </p:nvPr>
        </p:nvSpPr>
        <p:spPr>
          <a:xfrm>
            <a:off x="2" y="9283830"/>
            <a:ext cx="2914014" cy="488712"/>
          </a:xfrm>
          <a:prstGeom prst="rect">
            <a:avLst/>
          </a:prstGeom>
        </p:spPr>
        <p:txBody>
          <a:bodyPr vert="horz" lIns="94265" tIns="47133" rIns="94265" bIns="47133" rtlCol="0" anchor="b"/>
          <a:lstStyle>
            <a:lvl1pPr algn="l">
              <a:defRPr sz="1300"/>
            </a:lvl1pPr>
          </a:lstStyle>
          <a:p>
            <a:endParaRPr lang="en-GB"/>
          </a:p>
        </p:txBody>
      </p:sp>
      <p:sp>
        <p:nvSpPr>
          <p:cNvPr id="5" name="Slide Number Placeholder 4"/>
          <p:cNvSpPr>
            <a:spLocks noGrp="1"/>
          </p:cNvSpPr>
          <p:nvPr>
            <p:ph type="sldNum" sz="quarter" idx="3"/>
          </p:nvPr>
        </p:nvSpPr>
        <p:spPr>
          <a:xfrm>
            <a:off x="3809080" y="9283830"/>
            <a:ext cx="2914014" cy="488712"/>
          </a:xfrm>
          <a:prstGeom prst="rect">
            <a:avLst/>
          </a:prstGeom>
        </p:spPr>
        <p:txBody>
          <a:bodyPr vert="horz" lIns="94265" tIns="47133" rIns="94265" bIns="47133" rtlCol="0" anchor="b"/>
          <a:lstStyle>
            <a:lvl1pPr algn="r">
              <a:defRPr sz="1300"/>
            </a:lvl1pPr>
          </a:lstStyle>
          <a:p>
            <a:fld id="{A3C3D8D3-17FF-4C88-A759-00DBF3A84646}"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1"/>
            <a:ext cx="2914014" cy="488712"/>
          </a:xfrm>
          <a:prstGeom prst="rect">
            <a:avLst/>
          </a:prstGeom>
        </p:spPr>
        <p:txBody>
          <a:bodyPr vert="horz" lIns="94265" tIns="47133" rIns="94265" bIns="47133" rtlCol="0"/>
          <a:lstStyle>
            <a:lvl1pPr algn="l">
              <a:defRPr sz="1300"/>
            </a:lvl1pPr>
          </a:lstStyle>
          <a:p>
            <a:endParaRPr lang="en-US"/>
          </a:p>
        </p:txBody>
      </p:sp>
      <p:sp>
        <p:nvSpPr>
          <p:cNvPr id="3" name="Date Placeholder 2"/>
          <p:cNvSpPr>
            <a:spLocks noGrp="1"/>
          </p:cNvSpPr>
          <p:nvPr>
            <p:ph type="dt" idx="1"/>
          </p:nvPr>
        </p:nvSpPr>
        <p:spPr>
          <a:xfrm>
            <a:off x="3809080" y="1"/>
            <a:ext cx="2914014" cy="488712"/>
          </a:xfrm>
          <a:prstGeom prst="rect">
            <a:avLst/>
          </a:prstGeom>
        </p:spPr>
        <p:txBody>
          <a:bodyPr vert="horz" lIns="94265" tIns="47133" rIns="94265" bIns="47133" rtlCol="0"/>
          <a:lstStyle>
            <a:lvl1pPr algn="r">
              <a:defRPr sz="1300"/>
            </a:lvl1pPr>
          </a:lstStyle>
          <a:p>
            <a:fld id="{42C52AA0-F73F-F045-97A6-855AB18EE645}" type="datetimeFigureOut">
              <a:rPr lang="en-US" smtClean="0"/>
              <a:t>10/1/2025</a:t>
            </a:fld>
            <a:endParaRPr lang="en-US"/>
          </a:p>
        </p:txBody>
      </p:sp>
      <p:sp>
        <p:nvSpPr>
          <p:cNvPr id="4" name="Slide Image Placeholder 3"/>
          <p:cNvSpPr>
            <a:spLocks noGrp="1" noRot="1" noChangeAspect="1"/>
          </p:cNvSpPr>
          <p:nvPr>
            <p:ph type="sldImg" idx="2"/>
          </p:nvPr>
        </p:nvSpPr>
        <p:spPr>
          <a:xfrm>
            <a:off x="919163" y="733425"/>
            <a:ext cx="4886325" cy="3663950"/>
          </a:xfrm>
          <a:prstGeom prst="rect">
            <a:avLst/>
          </a:prstGeom>
          <a:noFill/>
          <a:ln w="12700">
            <a:solidFill>
              <a:prstClr val="black"/>
            </a:solidFill>
          </a:ln>
        </p:spPr>
        <p:txBody>
          <a:bodyPr vert="horz" lIns="94265" tIns="47133" rIns="94265" bIns="47133" rtlCol="0" anchor="ctr"/>
          <a:lstStyle/>
          <a:p>
            <a:endParaRPr lang="en-US"/>
          </a:p>
        </p:txBody>
      </p:sp>
      <p:sp>
        <p:nvSpPr>
          <p:cNvPr id="5" name="Notes Placeholder 4"/>
          <p:cNvSpPr>
            <a:spLocks noGrp="1"/>
          </p:cNvSpPr>
          <p:nvPr>
            <p:ph type="body" sz="quarter" idx="3"/>
          </p:nvPr>
        </p:nvSpPr>
        <p:spPr>
          <a:xfrm>
            <a:off x="672465" y="4642763"/>
            <a:ext cx="5379720" cy="4398407"/>
          </a:xfrm>
          <a:prstGeom prst="rect">
            <a:avLst/>
          </a:prstGeom>
        </p:spPr>
        <p:txBody>
          <a:bodyPr vert="horz" lIns="94265" tIns="47133" rIns="94265" bIns="47133"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2" y="9283830"/>
            <a:ext cx="2914014" cy="488712"/>
          </a:xfrm>
          <a:prstGeom prst="rect">
            <a:avLst/>
          </a:prstGeom>
        </p:spPr>
        <p:txBody>
          <a:bodyPr vert="horz" lIns="94265" tIns="47133" rIns="94265" bIns="47133" rtlCol="0" anchor="b"/>
          <a:lstStyle>
            <a:lvl1pPr algn="l">
              <a:defRPr sz="1300"/>
            </a:lvl1pPr>
          </a:lstStyle>
          <a:p>
            <a:endParaRPr lang="en-US"/>
          </a:p>
        </p:txBody>
      </p:sp>
      <p:sp>
        <p:nvSpPr>
          <p:cNvPr id="7" name="Slide Number Placeholder 6"/>
          <p:cNvSpPr>
            <a:spLocks noGrp="1"/>
          </p:cNvSpPr>
          <p:nvPr>
            <p:ph type="sldNum" sz="quarter" idx="5"/>
          </p:nvPr>
        </p:nvSpPr>
        <p:spPr>
          <a:xfrm>
            <a:off x="3809080" y="9283830"/>
            <a:ext cx="2914014" cy="488712"/>
          </a:xfrm>
          <a:prstGeom prst="rect">
            <a:avLst/>
          </a:prstGeom>
        </p:spPr>
        <p:txBody>
          <a:bodyPr vert="horz" lIns="94265" tIns="47133" rIns="94265" bIns="47133" rtlCol="0" anchor="b"/>
          <a:lstStyle>
            <a:lvl1pPr algn="r">
              <a:defRPr sz="1300"/>
            </a:lvl1pPr>
          </a:lstStyle>
          <a:p>
            <a:fld id="{6936E1E2-17D2-5E4C-B96D-EEDAC0EF77DB}" type="slidenum">
              <a:rPr lang="en-US" smtClean="0"/>
              <a:t>‹#›</a:t>
            </a:fld>
            <a:endParaRPr lang="en-US"/>
          </a:p>
        </p:txBody>
      </p:sp>
    </p:spTree>
    <p:extLst>
      <p:ext uri="{BB962C8B-B14F-4D97-AF65-F5344CB8AC3E}">
        <p14:creationId xmlns:p14="http://schemas.microsoft.com/office/powerpoint/2010/main" val="1835976387"/>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uwtsd.ac.uk/media/uwtsd-website/content-assets/documents/student-experience/UWTSD-Student-Code-of-conduct-2021.pdf"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wwf.org.uk/"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www.tourismconcern.org.uk/"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02330">
              <a:defRPr/>
            </a:pPr>
            <a:r>
              <a:rPr lang="en-GB" dirty="0">
                <a:solidFill>
                  <a:schemeClr val="accent1"/>
                </a:solidFill>
                <a:hlinkClick r:id="rId3">
                  <a:extLst>
                    <a:ext uri="{A12FA001-AC4F-418D-AE19-62706E023703}">
                      <ahyp:hlinkClr xmlns:ahyp="http://schemas.microsoft.com/office/drawing/2018/hyperlinkcolor" val="tx"/>
                    </a:ext>
                  </a:extLst>
                </a:hlinkClick>
              </a:rPr>
              <a:t>https://www.uwtsd.ac.uk/media/uwtsd-website/content-assets/documents/student-experience/UWTSD-Student-Code-of-conduct-2021.pdf</a:t>
            </a:r>
            <a:endParaRPr lang="en-GB" dirty="0">
              <a:solidFill>
                <a:schemeClr val="accent1"/>
              </a:solidFill>
            </a:endParaRPr>
          </a:p>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3</a:t>
            </a:fld>
            <a:endParaRPr lang="en-GB"/>
          </a:p>
        </p:txBody>
      </p:sp>
    </p:spTree>
    <p:extLst>
      <p:ext uri="{BB962C8B-B14F-4D97-AF65-F5344CB8AC3E}">
        <p14:creationId xmlns:p14="http://schemas.microsoft.com/office/powerpoint/2010/main" val="82402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the 3 P’s of marketing! Interesting to see how these P’s relate to sustainability</a:t>
            </a:r>
          </a:p>
        </p:txBody>
      </p:sp>
      <p:sp>
        <p:nvSpPr>
          <p:cNvPr id="4" name="Slide Number Placeholder 3"/>
          <p:cNvSpPr>
            <a:spLocks noGrp="1"/>
          </p:cNvSpPr>
          <p:nvPr>
            <p:ph type="sldNum" sz="quarter" idx="5"/>
          </p:nvPr>
        </p:nvSpPr>
        <p:spPr/>
        <p:txBody>
          <a:bodyPr/>
          <a:lstStyle/>
          <a:p>
            <a:fld id="{31CEAF5D-A94A-4955-B82E-8236CC92B900}" type="slidenum">
              <a:rPr lang="en-GB" smtClean="0"/>
              <a:t>7</a:t>
            </a:fld>
            <a:endParaRPr lang="en-GB"/>
          </a:p>
        </p:txBody>
      </p:sp>
    </p:spTree>
    <p:extLst>
      <p:ext uri="{BB962C8B-B14F-4D97-AF65-F5344CB8AC3E}">
        <p14:creationId xmlns:p14="http://schemas.microsoft.com/office/powerpoint/2010/main" val="839323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8</a:t>
            </a:fld>
            <a:endParaRPr lang="en-US"/>
          </a:p>
        </p:txBody>
      </p:sp>
    </p:spTree>
    <p:extLst>
      <p:ext uri="{BB962C8B-B14F-4D97-AF65-F5344CB8AC3E}">
        <p14:creationId xmlns:p14="http://schemas.microsoft.com/office/powerpoint/2010/main" val="2336982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51688">
              <a:defRPr/>
            </a:pPr>
            <a:r>
              <a:rPr lang="en-GB" dirty="0"/>
              <a:t>Some recent historical global meetings – what progress?</a:t>
            </a:r>
          </a:p>
          <a:p>
            <a:pPr defTabSz="951688">
              <a:defRPr/>
            </a:pPr>
            <a:r>
              <a:rPr lang="en-GB" dirty="0"/>
              <a:t>The years are shown more clearly in the next slide</a:t>
            </a:r>
          </a:p>
          <a:p>
            <a:pPr defTabSz="951688">
              <a:defRPr/>
            </a:pP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9</a:t>
            </a:fld>
            <a:endParaRPr lang="en-US"/>
          </a:p>
        </p:txBody>
      </p:sp>
    </p:spTree>
    <p:extLst>
      <p:ext uri="{BB962C8B-B14F-4D97-AF65-F5344CB8AC3E}">
        <p14:creationId xmlns:p14="http://schemas.microsoft.com/office/powerpoint/2010/main" val="22561959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51688">
              <a:defRPr/>
            </a:pPr>
            <a:endParaRPr lang="en-GB" sz="1300" dirty="0"/>
          </a:p>
          <a:p>
            <a:pPr defTabSz="951688">
              <a:defRPr/>
            </a:pPr>
            <a:endParaRPr lang="en-GB" sz="1300" dirty="0"/>
          </a:p>
          <a:p>
            <a:pPr defTabSz="951688">
              <a:defRPr/>
            </a:pPr>
            <a:endParaRPr lang="en-GB" sz="1300" dirty="0"/>
          </a:p>
          <a:p>
            <a:pPr defTabSz="951688">
              <a:defRPr/>
            </a:pPr>
            <a:endParaRPr lang="en-GB" sz="1300"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10</a:t>
            </a:fld>
            <a:endParaRPr lang="en-US"/>
          </a:p>
        </p:txBody>
      </p:sp>
    </p:spTree>
    <p:extLst>
      <p:ext uri="{BB962C8B-B14F-4D97-AF65-F5344CB8AC3E}">
        <p14:creationId xmlns:p14="http://schemas.microsoft.com/office/powerpoint/2010/main" val="6015879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Sustainable Development Goals are a call for action by all countries – poor, rich and middle-income – to promote prosperity while protecting the planet. They recognize that ending poverty must go hand-in-hand with strategies that build economic growth and address a range of social needs including education, health, social protection, and job opportunities, while tackling climate change and environmental protection. Increasingly being referred to by companies and countries </a:t>
            </a:r>
            <a:endParaRPr lang="en-US" dirty="0"/>
          </a:p>
          <a:p>
            <a:r>
              <a:rPr lang="en-GB" dirty="0"/>
              <a:t>Wales 1</a:t>
            </a:r>
            <a:r>
              <a:rPr lang="en-GB" baseline="30000" dirty="0"/>
              <a:t>st</a:t>
            </a:r>
            <a:r>
              <a:rPr lang="en-GB" dirty="0"/>
              <a:t> in the world with sustainability legislation – Wellbeing of Future Generations Act 2015</a:t>
            </a:r>
          </a:p>
        </p:txBody>
      </p:sp>
      <p:sp>
        <p:nvSpPr>
          <p:cNvPr id="4" name="Slide Number Placeholder 3"/>
          <p:cNvSpPr>
            <a:spLocks noGrp="1"/>
          </p:cNvSpPr>
          <p:nvPr>
            <p:ph type="sldNum" sz="quarter" idx="5"/>
          </p:nvPr>
        </p:nvSpPr>
        <p:spPr/>
        <p:txBody>
          <a:bodyPr/>
          <a:lstStyle/>
          <a:p>
            <a:fld id="{FE08C8D7-18E8-2C4F-967C-29C09C3D1F6E}" type="slidenum">
              <a:rPr lang="en-US" smtClean="0"/>
              <a:t>12</a:t>
            </a:fld>
            <a:endParaRPr lang="en-US"/>
          </a:p>
        </p:txBody>
      </p:sp>
    </p:spTree>
    <p:extLst>
      <p:ext uri="{BB962C8B-B14F-4D97-AF65-F5344CB8AC3E}">
        <p14:creationId xmlns:p14="http://schemas.microsoft.com/office/powerpoint/2010/main" val="3687114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300" dirty="0"/>
              <a:t>Sustainable Tourism: Conclusion</a:t>
            </a:r>
          </a:p>
          <a:p>
            <a:pPr fontAlgn="base"/>
            <a:r>
              <a:rPr lang="en-GB" sz="1300" dirty="0"/>
              <a:t>To summarise, sustainable tourism is a form of tourism that takes a long term approach. It considers needs of the future, not only the present. Sustainable tourism has close ties with a number of other tourism forms such as responsible tourism, alternative tourism and ecotourism. In order to be sustainable the three pillars of sustainable tourism must be accounted for: economic impacts, social impacts, environmental impacts.</a:t>
            </a:r>
          </a:p>
          <a:p>
            <a:pPr fontAlgn="base"/>
            <a:r>
              <a:rPr lang="en-GB" sz="1300" dirty="0"/>
              <a:t>Typically tourists who partake in sustainable tourism activities will have a desire to help and support local communities and environments whilst avoiding any negative impacts their visit might bring. Many tourists now are far more conscious than they used to be and in general, society is a lot more aware of the impacts of their actions. In many ways, this has fuelled the sustainable behaviours of a number of stakeholders, who seek to please their customers and to enhance their own business prospects.</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13</a:t>
            </a:fld>
            <a:endParaRPr lang="en-US"/>
          </a:p>
        </p:txBody>
      </p:sp>
    </p:spTree>
    <p:extLst>
      <p:ext uri="{BB962C8B-B14F-4D97-AF65-F5344CB8AC3E}">
        <p14:creationId xmlns:p14="http://schemas.microsoft.com/office/powerpoint/2010/main" val="14762248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The Travel Foundation (www.thetravelfoundation.org.uk) argues the case for sustainable tourism, and working in partnership for a sustainable future.</a:t>
            </a:r>
          </a:p>
          <a:p>
            <a:endParaRPr lang="en-GB" sz="1300" dirty="0"/>
          </a:p>
          <a:p>
            <a:r>
              <a:rPr lang="en-GB" sz="1300" dirty="0"/>
              <a:t>Comment made that the product (destination) is not owned by anyone – but is this true?</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14</a:t>
            </a:fld>
            <a:endParaRPr lang="en-US"/>
          </a:p>
        </p:txBody>
      </p:sp>
    </p:spTree>
    <p:extLst>
      <p:ext uri="{BB962C8B-B14F-4D97-AF65-F5344CB8AC3E}">
        <p14:creationId xmlns:p14="http://schemas.microsoft.com/office/powerpoint/2010/main" val="32269414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51688">
              <a:defRPr/>
            </a:pPr>
            <a:r>
              <a:rPr lang="en-GB" sz="1300" dirty="0"/>
              <a:t>The principles of sustainable tourism</a:t>
            </a:r>
          </a:p>
          <a:p>
            <a:endParaRPr lang="en-GB" sz="1300" dirty="0"/>
          </a:p>
          <a:p>
            <a:r>
              <a:rPr lang="en-GB" sz="1300" dirty="0"/>
              <a:t>T</a:t>
            </a:r>
            <a:r>
              <a:rPr lang="en-GB" sz="1300" u="sng" dirty="0">
                <a:hlinkClick r:id="rId3"/>
              </a:rPr>
              <a:t>he Worldwide Fund for Nature</a:t>
            </a:r>
            <a:r>
              <a:rPr lang="en-GB" sz="1300" dirty="0"/>
              <a:t> (WWF) and </a:t>
            </a:r>
            <a:r>
              <a:rPr lang="en-GB" sz="1300" u="sng" dirty="0">
                <a:hlinkClick r:id="rId4"/>
              </a:rPr>
              <a:t>Tourism Concern</a:t>
            </a:r>
            <a:r>
              <a:rPr lang="en-GB" sz="1300" dirty="0"/>
              <a:t> (1991) outline 10 principles for sustainable tourism. These are outlined above:</a:t>
            </a:r>
          </a:p>
          <a:p>
            <a:pPr marL="507561" indent="-507561" algn="just">
              <a:lnSpc>
                <a:spcPct val="90000"/>
              </a:lnSpc>
              <a:spcBef>
                <a:spcPts val="987"/>
              </a:spcBef>
              <a:buAutoNum type="arabicPeriod"/>
            </a:pPr>
            <a:r>
              <a:rPr lang="en-GB" b="1" dirty="0"/>
              <a:t>Using resources sustainably.</a:t>
            </a:r>
            <a:r>
              <a:rPr lang="en-GB" dirty="0"/>
              <a:t> The conservation and sustainable use of resources- natural, social and cultural – is crucial and makes long-term business sense.</a:t>
            </a:r>
            <a:endParaRPr lang="en-US" dirty="0"/>
          </a:p>
          <a:p>
            <a:pPr marL="507561" indent="-507561" algn="just">
              <a:lnSpc>
                <a:spcPct val="90000"/>
              </a:lnSpc>
              <a:spcBef>
                <a:spcPts val="987"/>
              </a:spcBef>
              <a:buAutoNum type="arabicPeriod"/>
            </a:pPr>
            <a:r>
              <a:rPr lang="en-GB" b="1" dirty="0"/>
              <a:t>Reducing over-consumption and waste.</a:t>
            </a:r>
            <a:r>
              <a:rPr lang="en-GB" dirty="0"/>
              <a:t> Reduction of over-consumption and waste avoids the costs of restoring long-term environmental damage and contributes to the quality of tourism.</a:t>
            </a:r>
            <a:endParaRPr lang="en-US" dirty="0"/>
          </a:p>
          <a:p>
            <a:pPr marL="507561" indent="-507561" algn="just">
              <a:lnSpc>
                <a:spcPct val="90000"/>
              </a:lnSpc>
              <a:spcBef>
                <a:spcPts val="987"/>
              </a:spcBef>
              <a:buAutoNum type="arabicPeriod"/>
            </a:pPr>
            <a:r>
              <a:rPr lang="en-GB" b="1" dirty="0"/>
              <a:t>Maintaining biodiversity.</a:t>
            </a:r>
            <a:r>
              <a:rPr lang="en-GB" dirty="0"/>
              <a:t> Maintaining and promoting natural, social and cultural diversity is essential for long-term sustainable tourism and creates a resilient base for the industry.</a:t>
            </a:r>
            <a:endParaRPr lang="en-US" dirty="0"/>
          </a:p>
          <a:p>
            <a:pPr marL="507561" indent="-507561" algn="just">
              <a:lnSpc>
                <a:spcPct val="90000"/>
              </a:lnSpc>
              <a:spcBef>
                <a:spcPts val="987"/>
              </a:spcBef>
              <a:buAutoNum type="arabicPeriod"/>
            </a:pPr>
            <a:r>
              <a:rPr lang="en-GB" b="1" dirty="0"/>
              <a:t>Integrating tourism into planning.</a:t>
            </a:r>
            <a:r>
              <a:rPr lang="en-GB" dirty="0"/>
              <a:t> Tourism development which is integrated into a national and local strategic planning framework and which undertake environmental impact assessments increases the long-term viability of tourism.</a:t>
            </a:r>
            <a:endParaRPr lang="en-US" dirty="0"/>
          </a:p>
          <a:p>
            <a:pPr marL="507561" indent="-507561" algn="just">
              <a:lnSpc>
                <a:spcPct val="90000"/>
              </a:lnSpc>
              <a:spcBef>
                <a:spcPts val="987"/>
              </a:spcBef>
              <a:buAutoNum type="arabicPeriod"/>
            </a:pPr>
            <a:r>
              <a:rPr lang="en-GB" b="1" dirty="0"/>
              <a:t>Supporting local economies.</a:t>
            </a:r>
            <a:r>
              <a:rPr lang="en-GB" dirty="0"/>
              <a:t> Tourism that supports a wide range of local economic activities and which takes environmental costs and values into account, both protects these economies and avoids environmental damage.</a:t>
            </a:r>
            <a:endParaRPr lang="en-US" dirty="0"/>
          </a:p>
          <a:p>
            <a:pPr marL="281978" indent="-281978" algn="just">
              <a:lnSpc>
                <a:spcPct val="90000"/>
              </a:lnSpc>
              <a:spcBef>
                <a:spcPts val="987"/>
              </a:spcBef>
              <a:buFont typeface="Arial"/>
              <a:buChar char="•"/>
            </a:pPr>
            <a:r>
              <a:rPr lang="en-GB" b="1" dirty="0"/>
              <a:t>6.  Involving local communities.</a:t>
            </a:r>
            <a:r>
              <a:rPr lang="en-GB" dirty="0"/>
              <a:t> The full involvement of local communities in the tourism sector not only benefits them and the environment in general but also improves the quality of the tourism experience.</a:t>
            </a:r>
            <a:endParaRPr lang="en-US" dirty="0"/>
          </a:p>
          <a:p>
            <a:pPr marL="281978" indent="-281978" algn="just">
              <a:lnSpc>
                <a:spcPct val="90000"/>
              </a:lnSpc>
              <a:spcBef>
                <a:spcPts val="987"/>
              </a:spcBef>
              <a:buFont typeface="Arial"/>
              <a:buChar char="•"/>
            </a:pPr>
            <a:r>
              <a:rPr lang="en-GB" b="1" dirty="0"/>
              <a:t>7.  Consulting stakeholders and the public.</a:t>
            </a:r>
            <a:r>
              <a:rPr lang="en-GB" dirty="0"/>
              <a:t> Consulting between the tourism industry and local communities, organizations and institutions are essential if they are to work alongside each other and resolve potential conflicts of interest.</a:t>
            </a:r>
            <a:endParaRPr lang="en-US" dirty="0"/>
          </a:p>
          <a:p>
            <a:pPr marL="281978" indent="-281978" algn="just">
              <a:lnSpc>
                <a:spcPct val="90000"/>
              </a:lnSpc>
              <a:spcBef>
                <a:spcPts val="987"/>
              </a:spcBef>
              <a:buFont typeface="Arial"/>
              <a:buChar char="•"/>
            </a:pPr>
            <a:r>
              <a:rPr lang="en-GB" b="1" dirty="0"/>
              <a:t>8.  Training staff.</a:t>
            </a:r>
            <a:r>
              <a:rPr lang="en-GB" dirty="0"/>
              <a:t> Staff training which integrates sustainable tourism into work practices, along with recruitment of personnel at all levels, improves the quality of the tourism product.</a:t>
            </a:r>
            <a:endParaRPr lang="en-US" dirty="0"/>
          </a:p>
          <a:p>
            <a:pPr marL="281978" indent="-281978" algn="just">
              <a:lnSpc>
                <a:spcPct val="90000"/>
              </a:lnSpc>
              <a:spcBef>
                <a:spcPts val="987"/>
              </a:spcBef>
              <a:buFont typeface="Arial"/>
              <a:buChar char="•"/>
            </a:pPr>
            <a:r>
              <a:rPr lang="en-GB" b="1" dirty="0"/>
              <a:t>9.  Marketing tourism responsibly.</a:t>
            </a:r>
            <a:r>
              <a:rPr lang="en-GB" dirty="0"/>
              <a:t> Marketing that provides tourists with the full and responsible information increases respect for the natural, social and cultural environments of destination areas and enhances customer satisfaction.</a:t>
            </a:r>
            <a:endParaRPr lang="en-US" dirty="0"/>
          </a:p>
          <a:p>
            <a:pPr marL="281978" indent="-281978" algn="just">
              <a:lnSpc>
                <a:spcPct val="90000"/>
              </a:lnSpc>
              <a:spcBef>
                <a:spcPts val="987"/>
              </a:spcBef>
              <a:buFont typeface="Arial"/>
              <a:buChar char="•"/>
            </a:pPr>
            <a:r>
              <a:rPr lang="en-GB" b="1" dirty="0"/>
              <a:t>10. Undertaking research.</a:t>
            </a:r>
            <a:r>
              <a:rPr lang="en-GB" dirty="0"/>
              <a:t> Ongoing research and monitoring by the industry using effective data collection and analysis are essential to help solve problems and to bring benefits to destinations, the industry, and consumers.</a:t>
            </a:r>
            <a:endParaRPr lang="en-US" dirty="0"/>
          </a:p>
          <a:p>
            <a:pPr marL="507561" indent="-507561" algn="just">
              <a:lnSpc>
                <a:spcPct val="90000"/>
              </a:lnSpc>
              <a:spcBef>
                <a:spcPts val="987"/>
              </a:spcBef>
              <a:buAutoNum type="arabicPeriod"/>
            </a:pPr>
            <a:endParaRPr lang="en-GB" dirty="0">
              <a:ea typeface="Calibri"/>
              <a:cs typeface="Calibri"/>
            </a:endParaRPr>
          </a:p>
          <a:p>
            <a:endParaRPr lang="en-GB" sz="1300" dirty="0">
              <a:ea typeface="Calibri"/>
              <a:cs typeface="Calibri"/>
            </a:endParaRPr>
          </a:p>
        </p:txBody>
      </p:sp>
      <p:sp>
        <p:nvSpPr>
          <p:cNvPr id="4" name="Slide Number Placeholder 3"/>
          <p:cNvSpPr>
            <a:spLocks noGrp="1"/>
          </p:cNvSpPr>
          <p:nvPr>
            <p:ph type="sldNum" sz="quarter" idx="5"/>
          </p:nvPr>
        </p:nvSpPr>
        <p:spPr/>
        <p:txBody>
          <a:bodyPr/>
          <a:lstStyle/>
          <a:p>
            <a:fld id="{FE08C8D7-18E8-2C4F-967C-29C09C3D1F6E}" type="slidenum">
              <a:rPr lang="en-US" smtClean="0"/>
              <a:t>15</a:t>
            </a:fld>
            <a:endParaRPr lang="en-US"/>
          </a:p>
        </p:txBody>
      </p:sp>
    </p:spTree>
    <p:extLst>
      <p:ext uri="{BB962C8B-B14F-4D97-AF65-F5344CB8AC3E}">
        <p14:creationId xmlns:p14="http://schemas.microsoft.com/office/powerpoint/2010/main" val="33747053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35</a:t>
            </a:fld>
            <a:endParaRPr lang="en-US"/>
          </a:p>
        </p:txBody>
      </p:sp>
    </p:spTree>
    <p:extLst>
      <p:ext uri="{BB962C8B-B14F-4D97-AF65-F5344CB8AC3E}">
        <p14:creationId xmlns:p14="http://schemas.microsoft.com/office/powerpoint/2010/main" val="32584240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37</a:t>
            </a:fld>
            <a:endParaRPr lang="en-US"/>
          </a:p>
        </p:txBody>
      </p:sp>
    </p:spTree>
    <p:extLst>
      <p:ext uri="{BB962C8B-B14F-4D97-AF65-F5344CB8AC3E}">
        <p14:creationId xmlns:p14="http://schemas.microsoft.com/office/powerpoint/2010/main" val="36976909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399665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28732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32758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78635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41064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99066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08667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08950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576863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43612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36438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191317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6052477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10/1/2025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25902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926048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10/1/2025</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758371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10/1/2025</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062186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10/1/2025</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360849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10/1/2025</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3795924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10/1/2025</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591811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10/1/2025</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530478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10/1/2025</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087872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10/1/2025</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7025337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10/1/2025</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4292567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10/1/2025</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932661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10/1/2025</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327509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2582442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5617022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501835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7160606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6340230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1595251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7651035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6462853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9810699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7831348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7141177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379F1E6B-445D-CA46-80DE-7864B0ECB295}" type="datetimeFigureOut">
              <a:rPr lang="en-US" smtClean="0"/>
              <a:t>10/1/2025</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3121611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10/1/2025</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677492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379F1E6B-445D-CA46-80DE-7864B0ECB295}" type="datetimeFigureOut">
              <a:rPr lang="en-US" smtClean="0"/>
              <a:t>10/1/2025</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9637849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379F1E6B-445D-CA46-80DE-7864B0ECB295}" type="datetimeFigureOut">
              <a:rPr lang="en-US" smtClean="0"/>
              <a:t>10/1/2025</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68014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79F1E6B-445D-CA46-80DE-7864B0ECB295}" type="datetimeFigureOut">
              <a:rPr lang="en-US" smtClean="0"/>
              <a:t>10/1/2025</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9412774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379F1E6B-445D-CA46-80DE-7864B0ECB295}" type="datetimeFigureOut">
              <a:rPr lang="en-US" smtClean="0"/>
              <a:t>10/1/2025</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6708958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379F1E6B-445D-CA46-80DE-7864B0ECB295}" type="datetimeFigureOut">
              <a:rPr lang="en-US" smtClean="0"/>
              <a:t>10/1/2025</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4575399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379F1E6B-445D-CA46-80DE-7864B0ECB295}" type="datetimeFigureOut">
              <a:rPr lang="en-US" smtClean="0"/>
              <a:t>10/1/2025</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3805506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379F1E6B-445D-CA46-80DE-7864B0ECB295}" type="datetimeFigureOut">
              <a:rPr lang="en-US" smtClean="0"/>
              <a:t>10/1/2025</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6626765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379F1E6B-445D-CA46-80DE-7864B0ECB295}" type="datetimeFigureOut">
              <a:rPr lang="en-US" smtClean="0"/>
              <a:t>10/1/2025</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1836966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379F1E6B-445D-CA46-80DE-7864B0ECB295}" type="datetimeFigureOut">
              <a:rPr lang="en-US" smtClean="0"/>
              <a:t>10/1/2025</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2574138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09046295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image" Target="../media/image2.png"/><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slideLayout" Target="../slideLayouts/slideLayout14.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image" Target="../media/image4.png"/><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4.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image" Target="../media/image5.png"/><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theme" Target="../theme/theme5.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45.xml"/><Relationship Id="rId13" Type="http://schemas.openxmlformats.org/officeDocument/2006/relationships/theme" Target="../theme/theme6.xml"/><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slideLayout" Target="../slideLayouts/slideLayout49.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 Id="rId14" Type="http://schemas.openxmlformats.org/officeDocument/2006/relationships/image" Target="../media/image6.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965427861"/>
      </p:ext>
    </p:extLst>
  </p:cSld>
  <p:clrMap bg1="lt1" tx1="dk1" bg2="lt2" tx2="dk2" accent1="accent1" accent2="accent2" accent3="accent3" accent4="accent4" accent5="accent5" accent6="accent6" hlink="hlink" folHlink="folHlink"/>
  <p:sldLayoutIdLst>
    <p:sldLayoutId id="21474836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694617966"/>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444220206"/>
      </p:ext>
    </p:extLst>
  </p:cSld>
  <p:clrMap bg1="lt1" tx1="dk1" bg2="lt2" tx2="dk2" accent1="accent1" accent2="accent2" accent3="accent3" accent4="accent4" accent5="accent5" accent6="accent6" hlink="hlink" folHlink="folHlink"/>
  <p:sldLayoutIdLst>
    <p:sldLayoutId id="2147483677" r:id="rId1"/>
    <p:sldLayoutId id="2147483703" r:id="rId2"/>
    <p:sldLayoutId id="214748370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875753540"/>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706" r:id="rId6"/>
    <p:sldLayoutId id="2147483707" r:id="rId7"/>
    <p:sldLayoutId id="2147483708" r:id="rId8"/>
    <p:sldLayoutId id="2147483709" r:id="rId9"/>
    <p:sldLayoutId id="2147483710" r:id="rId10"/>
    <p:sldLayoutId id="214748371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040191259"/>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01/10/2025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156507828"/>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30"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9.xml"/></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9.xml"/><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39.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hyperlink" Target="https://www.uwtsd.ac.uk/media/uwtsd-website/content-assets/documents/student-experience/UWTSD-Student-Code-of-conduct-2021.pdf" TargetMode="External"/><Relationship Id="rId2" Type="http://schemas.openxmlformats.org/officeDocument/2006/relationships/diagramData" Target="../diagrams/data1.xml"/><Relationship Id="rId1" Type="http://schemas.openxmlformats.org/officeDocument/2006/relationships/slideLayout" Target="../slideLayouts/slideLayout3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39.xml"/><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9.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39.xm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3.xml"/><Relationship Id="rId1" Type="http://schemas.openxmlformats.org/officeDocument/2006/relationships/slideLayout" Target="../slideLayouts/slideLayout39.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3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39.xml"/><Relationship Id="rId4" Type="http://schemas.openxmlformats.org/officeDocument/2006/relationships/hyperlink" Target="https://sustainablehealthcare.org.uk/blog/sustainability-series-role-education-sustainable-occupational-therapy"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un.org/sustainabledevelopment/" TargetMode="External"/><Relationship Id="rId2" Type="http://schemas.openxmlformats.org/officeDocument/2006/relationships/hyperlink" Target="https://www.un.org/en/climatechange/paris-agreement" TargetMode="External"/><Relationship Id="rId1" Type="http://schemas.openxmlformats.org/officeDocument/2006/relationships/slideLayout" Target="../slideLayouts/slideLayout39.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39.xml"/><Relationship Id="rId4" Type="http://schemas.openxmlformats.org/officeDocument/2006/relationships/hyperlink" Target="http://www.finchandbeak.com/1206/mapping-the-sdgs-your-business-priorities.htm" TargetMode="Externa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39.xml"/><Relationship Id="rId1" Type="http://schemas.openxmlformats.org/officeDocument/2006/relationships/video" Target="https://www.youtube.com/embed/slanYx2dmnc?feature=oembed" TargetMode="External"/><Relationship Id="rId4" Type="http://schemas.openxmlformats.org/officeDocument/2006/relationships/image" Target="../media/image21.jpe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39.xml"/><Relationship Id="rId1" Type="http://schemas.openxmlformats.org/officeDocument/2006/relationships/video" Target="https://www.youtube.com/embed/JFbbKbdqoJg?feature=oembed" TargetMode="External"/><Relationship Id="rId5" Type="http://schemas.openxmlformats.org/officeDocument/2006/relationships/image" Target="../media/image22.jpeg"/><Relationship Id="rId4" Type="http://schemas.openxmlformats.org/officeDocument/2006/relationships/hyperlink" Target="http://www.thetravelfoundation.org.uk/"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wwf.org.uk/" TargetMode="External"/><Relationship Id="rId2" Type="http://schemas.openxmlformats.org/officeDocument/2006/relationships/notesSlide" Target="../notesSlides/notesSlide9.xml"/><Relationship Id="rId1" Type="http://schemas.openxmlformats.org/officeDocument/2006/relationships/slideLayout" Target="../slideLayouts/slideLayout39.xml"/><Relationship Id="rId5" Type="http://schemas.openxmlformats.org/officeDocument/2006/relationships/image" Target="../media/image23.png"/><Relationship Id="rId4" Type="http://schemas.openxmlformats.org/officeDocument/2006/relationships/hyperlink" Target="https://www.tourismconcern.org.uk/"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39.xml"/></Relationships>
</file>

<file path=ppt/slides/_rels/slide1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39.xml"/></Relationships>
</file>

<file path=ppt/slides/_rels/slide18.xml.rels><?xml version="1.0" encoding="UTF-8" standalone="yes"?>
<Relationships xmlns="http://schemas.openxmlformats.org/package/2006/relationships"><Relationship Id="rId3" Type="http://schemas.openxmlformats.org/officeDocument/2006/relationships/hyperlink" Target="https://youtu.be/ishA6kry8nc?si=eQFNVkjxu357jHtt" TargetMode="External"/><Relationship Id="rId2" Type="http://schemas.openxmlformats.org/officeDocument/2006/relationships/slideLayout" Target="../slideLayouts/slideLayout39.xml"/><Relationship Id="rId1" Type="http://schemas.openxmlformats.org/officeDocument/2006/relationships/video" Target="https://www.youtube.com/embed/ishA6kry8nc?feature=oembed" TargetMode="External"/><Relationship Id="rId4" Type="http://schemas.openxmlformats.org/officeDocument/2006/relationships/image" Target="../media/image26.jpeg"/></Relationships>
</file>

<file path=ppt/slides/_rels/slide19.xml.rels><?xml version="1.0" encoding="UTF-8" standalone="yes"?>
<Relationships xmlns="http://schemas.openxmlformats.org/package/2006/relationships"><Relationship Id="rId2" Type="http://schemas.openxmlformats.org/officeDocument/2006/relationships/hyperlink" Target="https://youtu.be/ishA6kry8nc?si=eQFNVkjxu357jHtt" TargetMode="External"/><Relationship Id="rId1" Type="http://schemas.openxmlformats.org/officeDocument/2006/relationships/slideLayout" Target="../slideLayouts/slideLayout39.xml"/></Relationships>
</file>

<file path=ppt/slides/_rels/slide2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39.xml"/><Relationship Id="rId1" Type="http://schemas.openxmlformats.org/officeDocument/2006/relationships/video" Target="https://www.youtube.com/embed/ishA6kry8nc?feature=oembed"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39.xml"/><Relationship Id="rId5" Type="http://schemas.openxmlformats.org/officeDocument/2006/relationships/image" Target="../media/image31.png"/><Relationship Id="rId4" Type="http://schemas.openxmlformats.org/officeDocument/2006/relationships/image" Target="../media/image30.png"/></Relationships>
</file>

<file path=ppt/slides/_rels/slide2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39.xml"/></Relationships>
</file>

<file path=ppt/slides/_rels/slide2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39.xml"/></Relationships>
</file>

<file path=ppt/slides/_rels/slide2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39.xml"/><Relationship Id="rId1" Type="http://schemas.openxmlformats.org/officeDocument/2006/relationships/video" Target="https://www.youtube.com/embed/8V9JB0Ffk9o?feature=oembed"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youtu.be/ishA6kry8nc?si=eQFNVkjxu357jHtt" TargetMode="External"/><Relationship Id="rId2" Type="http://schemas.openxmlformats.org/officeDocument/2006/relationships/slideLayout" Target="../slideLayouts/slideLayout39.xml"/><Relationship Id="rId1" Type="http://schemas.openxmlformats.org/officeDocument/2006/relationships/video" Target="https://www.youtube.com/embed/hhlmrlJN9uM?feature=oembed" TargetMode="External"/><Relationship Id="rId4" Type="http://schemas.openxmlformats.org/officeDocument/2006/relationships/image" Target="../media/image35.jpeg"/></Relationships>
</file>

<file path=ppt/slides/_rels/slide2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39.xml"/></Relationships>
</file>

<file path=ppt/slides/_rels/slide2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39.xml"/></Relationships>
</file>

<file path=ppt/slides/_rels/slide2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9.xml"/></Relationships>
</file>

<file path=ppt/slides/_rels/slide29.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slideLayout" Target="../slideLayouts/slideLayout39.xml"/><Relationship Id="rId1" Type="http://schemas.openxmlformats.org/officeDocument/2006/relationships/video" Target="https://www.youtube.com/embed/C9WetfO-3_U?feature=oembed" TargetMode="External"/></Relationships>
</file>

<file path=ppt/slides/_rels/slide30.xml.rels><?xml version="1.0" encoding="UTF-8" standalone="yes"?>
<Relationships xmlns="http://schemas.openxmlformats.org/package/2006/relationships"><Relationship Id="rId2" Type="http://schemas.openxmlformats.org/officeDocument/2006/relationships/hyperlink" Target="https://www.theburntchefproject.com/" TargetMode="External"/><Relationship Id="rId1" Type="http://schemas.openxmlformats.org/officeDocument/2006/relationships/slideLayout" Target="../slideLayouts/slideLayout39.xml"/></Relationships>
</file>

<file path=ppt/slides/_rels/slide3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44.xml"/><Relationship Id="rId4" Type="http://schemas.openxmlformats.org/officeDocument/2006/relationships/image" Target="../media/image42.png"/></Relationships>
</file>

<file path=ppt/slides/_rels/slide3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39.xml"/></Relationships>
</file>

<file path=ppt/slides/_rels/slide33.xml.rels><?xml version="1.0" encoding="UTF-8" standalone="yes"?>
<Relationships xmlns="http://schemas.openxmlformats.org/package/2006/relationships"><Relationship Id="rId2" Type="http://schemas.openxmlformats.org/officeDocument/2006/relationships/image" Target="../media/image44.emf"/><Relationship Id="rId1" Type="http://schemas.openxmlformats.org/officeDocument/2006/relationships/slideLayout" Target="../slideLayouts/slideLayout44.xml"/></Relationships>
</file>

<file path=ppt/slides/_rels/slide3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44.xml"/></Relationships>
</file>

<file path=ppt/slides/_rels/slide3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0.xml"/><Relationship Id="rId1" Type="http://schemas.openxmlformats.org/officeDocument/2006/relationships/slideLayout" Target="../slideLayouts/slideLayout39.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36.xml.rels><?xml version="1.0" encoding="UTF-8" standalone="yes"?>
<Relationships xmlns="http://schemas.openxmlformats.org/package/2006/relationships"><Relationship Id="rId3" Type="http://schemas.openxmlformats.org/officeDocument/2006/relationships/hyperlink" Target="https://www.un.org/en/climatechange/paris-agreement" TargetMode="External"/><Relationship Id="rId7" Type="http://schemas.openxmlformats.org/officeDocument/2006/relationships/hyperlink" Target="https://wttc.org/research/economic-impact" TargetMode="External"/><Relationship Id="rId2" Type="http://schemas.openxmlformats.org/officeDocument/2006/relationships/hyperlink" Target="https://epicecotravel.com/about-us/" TargetMode="External"/><Relationship Id="rId1" Type="http://schemas.openxmlformats.org/officeDocument/2006/relationships/slideLayout" Target="../slideLayouts/slideLayout39.xml"/><Relationship Id="rId6" Type="http://schemas.openxmlformats.org/officeDocument/2006/relationships/hyperlink" Target="https://www.statista.com/topics/962/global-tourism/" TargetMode="External"/><Relationship Id="rId5" Type="http://schemas.openxmlformats.org/officeDocument/2006/relationships/hyperlink" Target="http://www.thetravelfoundation.org.uk/" TargetMode="External"/><Relationship Id="rId4" Type="http://schemas.openxmlformats.org/officeDocument/2006/relationships/hyperlink" Target="https://www.un.org/sustainabledevelopment/" TargetMode="Externa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1479698"/>
          </a:xfrm>
        </p:spPr>
        <p:txBody>
          <a:bodyPr>
            <a:normAutofit fontScale="90000"/>
          </a:bodyPr>
          <a:lstStyle/>
          <a:p>
            <a:r>
              <a:rPr lang="en-GB" sz="4000" dirty="0">
                <a:latin typeface="Arial" panose="020B0604020202020204" pitchFamily="34" charset="0"/>
                <a:cs typeface="Arial" panose="020B0604020202020204" pitchFamily="34" charset="0"/>
              </a:rPr>
              <a:t>BMGM5000</a:t>
            </a:r>
            <a:br>
              <a:rPr lang="en-GB" dirty="0"/>
            </a:br>
            <a:r>
              <a:rPr lang="en-GB" sz="3100" dirty="0">
                <a:latin typeface="Arial" panose="020B0604020202020204" pitchFamily="34" charset="0"/>
                <a:cs typeface="Arial" panose="020B0604020202020204" pitchFamily="34" charset="0"/>
              </a:rPr>
              <a:t>Embedding Sustainability within Organisations  </a:t>
            </a:r>
          </a:p>
        </p:txBody>
      </p:sp>
      <p:pic>
        <p:nvPicPr>
          <p:cNvPr id="4" name="Content Placeholder 3"/>
          <p:cNvPicPr>
            <a:picLocks noGrp="1" noChangeAspect="1"/>
          </p:cNvPicPr>
          <p:nvPr>
            <p:ph idx="1"/>
          </p:nvPr>
        </p:nvPicPr>
        <p:blipFill>
          <a:blip r:embed="rId2"/>
          <a:stretch>
            <a:fillRect/>
          </a:stretch>
        </p:blipFill>
        <p:spPr>
          <a:xfrm>
            <a:off x="968537" y="1844824"/>
            <a:ext cx="7206925" cy="3798999"/>
          </a:xfrm>
          <a:prstGeom prst="rect">
            <a:avLst/>
          </a:prstGeom>
        </p:spPr>
      </p:pic>
    </p:spTree>
    <p:extLst>
      <p:ext uri="{BB962C8B-B14F-4D97-AF65-F5344CB8AC3E}">
        <p14:creationId xmlns:p14="http://schemas.microsoft.com/office/powerpoint/2010/main" val="274602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251520" y="1356713"/>
            <a:ext cx="3880287" cy="3888432"/>
          </a:xfrm>
        </p:spPr>
        <p:txBody>
          <a:bodyPr>
            <a:normAutofit/>
          </a:bodyPr>
          <a:lstStyle/>
          <a:p>
            <a:r>
              <a:rPr lang="en-GB" sz="2400" dirty="0">
                <a:solidFill>
                  <a:schemeClr val="tx1"/>
                </a:solidFill>
              </a:rPr>
              <a:t>International Gastronomy Management</a:t>
            </a:r>
            <a:br>
              <a:rPr lang="en-GB" sz="2000" dirty="0">
                <a:solidFill>
                  <a:schemeClr val="tx1"/>
                </a:solidFill>
              </a:rPr>
            </a:br>
            <a:br>
              <a:rPr lang="en-GB" sz="2000" dirty="0">
                <a:solidFill>
                  <a:schemeClr val="tx1"/>
                </a:solidFill>
              </a:rPr>
            </a:br>
            <a:r>
              <a:rPr lang="en-GB" sz="2000" dirty="0">
                <a:solidFill>
                  <a:schemeClr val="tx1"/>
                </a:solidFill>
              </a:rPr>
              <a:t>BMGM 5000</a:t>
            </a:r>
            <a:br>
              <a:rPr lang="en-GB" sz="2000" dirty="0">
                <a:solidFill>
                  <a:schemeClr val="tx1"/>
                </a:solidFill>
              </a:rPr>
            </a:br>
            <a:br>
              <a:rPr lang="en-GB" sz="2000" dirty="0">
                <a:solidFill>
                  <a:schemeClr val="tx1"/>
                </a:solidFill>
              </a:rPr>
            </a:br>
            <a:r>
              <a:rPr lang="en-GB" sz="2000" b="1" dirty="0">
                <a:solidFill>
                  <a:schemeClr val="tx1"/>
                </a:solidFill>
              </a:rPr>
              <a:t>Embedding Sustainability within Organisations</a:t>
            </a:r>
            <a:br>
              <a:rPr lang="en-GB" sz="2000" dirty="0">
                <a:solidFill>
                  <a:schemeClr val="tx1"/>
                </a:solidFill>
              </a:rPr>
            </a:br>
            <a:br>
              <a:rPr lang="en-GB" sz="2000" dirty="0">
                <a:solidFill>
                  <a:schemeClr val="tx1"/>
                </a:solidFill>
              </a:rPr>
            </a:br>
            <a:r>
              <a:rPr lang="en-GB" sz="2000" dirty="0">
                <a:solidFill>
                  <a:schemeClr val="tx1"/>
                </a:solidFill>
              </a:rPr>
              <a:t>Jemma Smith</a:t>
            </a:r>
            <a:br>
              <a:rPr lang="en-GB" sz="2000" dirty="0">
                <a:solidFill>
                  <a:schemeClr val="tx1"/>
                </a:solidFill>
              </a:rPr>
            </a:br>
            <a:r>
              <a:rPr lang="en-GB" sz="1400" dirty="0">
                <a:solidFill>
                  <a:schemeClr val="tx1"/>
                </a:solidFill>
              </a:rPr>
              <a:t>j.smith@uwtsd.ac.uk</a:t>
            </a:r>
            <a:endParaRPr lang="en-GB" sz="1800" dirty="0">
              <a:solidFill>
                <a:schemeClr val="tx1"/>
              </a:solidFill>
            </a:endParaRPr>
          </a:p>
        </p:txBody>
      </p:sp>
      <p:pic>
        <p:nvPicPr>
          <p:cNvPr id="3" name="Picture 2">
            <a:extLst>
              <a:ext uri="{FF2B5EF4-FFF2-40B4-BE49-F238E27FC236}">
                <a16:creationId xmlns:a16="http://schemas.microsoft.com/office/drawing/2014/main" id="{0AC2ACDA-1464-80A2-614F-DA5B49186DCA}"/>
              </a:ext>
            </a:extLst>
          </p:cNvPr>
          <p:cNvPicPr>
            <a:picLocks noChangeAspect="1"/>
          </p:cNvPicPr>
          <p:nvPr/>
        </p:nvPicPr>
        <p:blipFill>
          <a:blip r:embed="rId2"/>
          <a:stretch>
            <a:fillRect/>
          </a:stretch>
        </p:blipFill>
        <p:spPr>
          <a:xfrm>
            <a:off x="4427984" y="476672"/>
            <a:ext cx="2676525" cy="1781175"/>
          </a:xfrm>
          <a:prstGeom prst="rect">
            <a:avLst/>
          </a:prstGeom>
        </p:spPr>
      </p:pic>
      <p:pic>
        <p:nvPicPr>
          <p:cNvPr id="4" name="Picture 3">
            <a:extLst>
              <a:ext uri="{FF2B5EF4-FFF2-40B4-BE49-F238E27FC236}">
                <a16:creationId xmlns:a16="http://schemas.microsoft.com/office/drawing/2014/main" id="{D2D85CA8-AFC3-2AB4-FD6B-73F084DB1461}"/>
              </a:ext>
            </a:extLst>
          </p:cNvPr>
          <p:cNvPicPr>
            <a:picLocks noChangeAspect="1"/>
          </p:cNvPicPr>
          <p:nvPr/>
        </p:nvPicPr>
        <p:blipFill>
          <a:blip r:embed="rId3"/>
          <a:stretch>
            <a:fillRect/>
          </a:stretch>
        </p:blipFill>
        <p:spPr>
          <a:xfrm>
            <a:off x="6019573" y="2132959"/>
            <a:ext cx="2533650" cy="1895475"/>
          </a:xfrm>
          <a:prstGeom prst="rect">
            <a:avLst/>
          </a:prstGeom>
        </p:spPr>
      </p:pic>
      <p:pic>
        <p:nvPicPr>
          <p:cNvPr id="5" name="Picture 4">
            <a:extLst>
              <a:ext uri="{FF2B5EF4-FFF2-40B4-BE49-F238E27FC236}">
                <a16:creationId xmlns:a16="http://schemas.microsoft.com/office/drawing/2014/main" id="{4F006459-D41A-B261-7C33-3E3E3D5250C9}"/>
              </a:ext>
            </a:extLst>
          </p:cNvPr>
          <p:cNvPicPr>
            <a:picLocks noChangeAspect="1"/>
          </p:cNvPicPr>
          <p:nvPr/>
        </p:nvPicPr>
        <p:blipFill>
          <a:blip r:embed="rId4"/>
          <a:stretch>
            <a:fillRect/>
          </a:stretch>
        </p:blipFill>
        <p:spPr>
          <a:xfrm>
            <a:off x="4425894" y="3903545"/>
            <a:ext cx="2638425" cy="1752600"/>
          </a:xfrm>
          <a:prstGeom prst="rect">
            <a:avLst/>
          </a:prstGeom>
        </p:spPr>
      </p:pic>
    </p:spTree>
    <p:extLst>
      <p:ext uri="{BB962C8B-B14F-4D97-AF65-F5344CB8AC3E}">
        <p14:creationId xmlns:p14="http://schemas.microsoft.com/office/powerpoint/2010/main" val="13932218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6E38C-C40B-C9D0-47CF-0D298AC04F90}"/>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89CD6C39-DCE9-4FF6-0E49-E6FA88CB2043}"/>
              </a:ext>
            </a:extLst>
          </p:cNvPr>
          <p:cNvPicPr>
            <a:picLocks noGrp="1" noChangeAspect="1"/>
          </p:cNvPicPr>
          <p:nvPr>
            <p:ph idx="1"/>
          </p:nvPr>
        </p:nvPicPr>
        <p:blipFill rotWithShape="1">
          <a:blip r:embed="rId3"/>
          <a:srcRect l="6916" t="15256" r="66074" b="39846"/>
          <a:stretch/>
        </p:blipFill>
        <p:spPr>
          <a:xfrm>
            <a:off x="683568" y="332656"/>
            <a:ext cx="7886700" cy="5135975"/>
          </a:xfrm>
        </p:spPr>
      </p:pic>
    </p:spTree>
    <p:extLst>
      <p:ext uri="{BB962C8B-B14F-4D97-AF65-F5344CB8AC3E}">
        <p14:creationId xmlns:p14="http://schemas.microsoft.com/office/powerpoint/2010/main" val="3760295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08748-CC6D-E2EB-03C8-782878D8602D}"/>
              </a:ext>
            </a:extLst>
          </p:cNvPr>
          <p:cNvSpPr>
            <a:spLocks noGrp="1"/>
          </p:cNvSpPr>
          <p:nvPr>
            <p:ph type="title"/>
          </p:nvPr>
        </p:nvSpPr>
        <p:spPr>
          <a:xfrm>
            <a:off x="403921" y="701656"/>
            <a:ext cx="7886700" cy="994172"/>
          </a:xfrm>
        </p:spPr>
        <p:txBody>
          <a:bodyPr/>
          <a:lstStyle/>
          <a:p>
            <a:r>
              <a:rPr lang="en-GB" b="1" dirty="0">
                <a:latin typeface="+mn-lt"/>
              </a:rPr>
              <a:t>Non-Academic Misconduct</a:t>
            </a:r>
          </a:p>
        </p:txBody>
      </p:sp>
      <p:sp>
        <p:nvSpPr>
          <p:cNvPr id="3" name="Content Placeholder 2">
            <a:extLst>
              <a:ext uri="{FF2B5EF4-FFF2-40B4-BE49-F238E27FC236}">
                <a16:creationId xmlns:a16="http://schemas.microsoft.com/office/drawing/2014/main" id="{68718B90-0C86-750E-1F5F-1399C4796598}"/>
              </a:ext>
            </a:extLst>
          </p:cNvPr>
          <p:cNvSpPr>
            <a:spLocks noGrp="1"/>
          </p:cNvSpPr>
          <p:nvPr>
            <p:ph idx="1"/>
          </p:nvPr>
        </p:nvSpPr>
        <p:spPr>
          <a:xfrm>
            <a:off x="96195" y="1906709"/>
            <a:ext cx="6160153" cy="3263504"/>
          </a:xfrm>
        </p:spPr>
        <p:txBody>
          <a:bodyPr>
            <a:normAutofit/>
          </a:bodyPr>
          <a:lstStyle/>
          <a:p>
            <a:pPr marL="0" indent="0">
              <a:buNone/>
            </a:pPr>
            <a:r>
              <a:rPr lang="en-GB" sz="1800" dirty="0"/>
              <a:t>Covers:</a:t>
            </a:r>
          </a:p>
          <a:p>
            <a:pPr lvl="1"/>
            <a:r>
              <a:rPr lang="en-GB" sz="1500" dirty="0"/>
              <a:t>Actions which cause actual or potential distress or harm to others; </a:t>
            </a:r>
          </a:p>
          <a:p>
            <a:pPr lvl="1"/>
            <a:r>
              <a:rPr lang="en-GB" sz="1500" dirty="0"/>
              <a:t>Actions which cause actual or potential damage to property of others; </a:t>
            </a:r>
          </a:p>
          <a:p>
            <a:pPr lvl="1"/>
            <a:r>
              <a:rPr lang="en-GB" sz="1500" dirty="0"/>
              <a:t>Actions which may prevent or disrupt the normal functioning of the University;</a:t>
            </a:r>
          </a:p>
          <a:p>
            <a:pPr lvl="1"/>
            <a:r>
              <a:rPr lang="en-GB" sz="1500" dirty="0"/>
              <a:t>Actions which may cause reputational damage to the University as a result of the misconduct of the alleged perpetrator; </a:t>
            </a:r>
          </a:p>
          <a:p>
            <a:pPr lvl="1"/>
            <a:r>
              <a:rPr lang="en-GB" sz="1500" dirty="0"/>
              <a:t>Actions which impede or interfere with the pursuance of work/ study of University members, or impact on normal operations of the University; </a:t>
            </a:r>
          </a:p>
          <a:p>
            <a:pPr lvl="1"/>
            <a:r>
              <a:rPr lang="en-GB" sz="1500" dirty="0"/>
              <a:t>Breaches of the University’s Student Code of Conduct. </a:t>
            </a:r>
          </a:p>
        </p:txBody>
      </p:sp>
      <p:graphicFrame>
        <p:nvGraphicFramePr>
          <p:cNvPr id="4" name="Diagram 3">
            <a:extLst>
              <a:ext uri="{FF2B5EF4-FFF2-40B4-BE49-F238E27FC236}">
                <a16:creationId xmlns:a16="http://schemas.microsoft.com/office/drawing/2014/main" id="{23D30F49-AB7B-037E-298D-A0267EAAE046}"/>
              </a:ext>
            </a:extLst>
          </p:cNvPr>
          <p:cNvGraphicFramePr/>
          <p:nvPr/>
        </p:nvGraphicFramePr>
        <p:xfrm>
          <a:off x="6347210" y="1826012"/>
          <a:ext cx="2700596" cy="29199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extBox 14">
            <a:extLst>
              <a:ext uri="{FF2B5EF4-FFF2-40B4-BE49-F238E27FC236}">
                <a16:creationId xmlns:a16="http://schemas.microsoft.com/office/drawing/2014/main" id="{B153BFF8-F3A7-ADDF-21D1-A7BCEC5EA9BE}"/>
              </a:ext>
            </a:extLst>
          </p:cNvPr>
          <p:cNvSpPr txBox="1"/>
          <p:nvPr/>
        </p:nvSpPr>
        <p:spPr>
          <a:xfrm>
            <a:off x="1172608" y="271390"/>
            <a:ext cx="5839505" cy="300082"/>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defTabSz="685800">
              <a:defRPr/>
            </a:pPr>
            <a:r>
              <a:rPr lang="en-GB" sz="1500" dirty="0">
                <a:solidFill>
                  <a:srgbClr val="FF0000"/>
                </a:solidFill>
                <a:latin typeface="Calibri" panose="020F0502020204030204"/>
                <a:ea typeface="Calibri"/>
                <a:cs typeface="Calibri"/>
              </a:rPr>
              <a:t>To report an incident use the Formal Student Complaint Form</a:t>
            </a:r>
          </a:p>
        </p:txBody>
      </p:sp>
      <p:sp>
        <p:nvSpPr>
          <p:cNvPr id="5" name="TextBox 4">
            <a:extLst>
              <a:ext uri="{FF2B5EF4-FFF2-40B4-BE49-F238E27FC236}">
                <a16:creationId xmlns:a16="http://schemas.microsoft.com/office/drawing/2014/main" id="{7676AB97-53DD-C2A2-9D63-3CD866E6728F}"/>
              </a:ext>
            </a:extLst>
          </p:cNvPr>
          <p:cNvSpPr txBox="1"/>
          <p:nvPr/>
        </p:nvSpPr>
        <p:spPr>
          <a:xfrm>
            <a:off x="447026" y="4708916"/>
            <a:ext cx="7878797" cy="507831"/>
          </a:xfrm>
          <a:prstGeom prst="rect">
            <a:avLst/>
          </a:prstGeom>
          <a:noFill/>
        </p:spPr>
        <p:txBody>
          <a:bodyPr wrap="square">
            <a:spAutoFit/>
          </a:bodyPr>
          <a:lstStyle/>
          <a:p>
            <a:r>
              <a:rPr lang="en-GB" sz="1350" dirty="0">
                <a:solidFill>
                  <a:schemeClr val="accent1"/>
                </a:solidFill>
                <a:hlinkClick r:id="rId7">
                  <a:extLst>
                    <a:ext uri="{A12FA001-AC4F-418D-AE19-62706E023703}">
                      <ahyp:hlinkClr xmlns:ahyp="http://schemas.microsoft.com/office/drawing/2018/hyperlinkcolor" val="tx"/>
                    </a:ext>
                  </a:extLst>
                </a:hlinkClick>
              </a:rPr>
              <a:t>https://www.uwtsd.ac.uk/media/uwtsd-website/content-assets/documents/student-experience/UWTSD-Student-Code-of-conduct-2021.pdf</a:t>
            </a:r>
            <a:endParaRPr lang="en-GB" sz="1350" dirty="0">
              <a:solidFill>
                <a:schemeClr val="accent1"/>
              </a:solidFill>
            </a:endParaRPr>
          </a:p>
        </p:txBody>
      </p:sp>
    </p:spTree>
    <p:extLst>
      <p:ext uri="{BB962C8B-B14F-4D97-AF65-F5344CB8AC3E}">
        <p14:creationId xmlns:p14="http://schemas.microsoft.com/office/powerpoint/2010/main" val="25704660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4ED8D5C-1301-AE33-F295-AF2C47538DE4}"/>
              </a:ext>
            </a:extLst>
          </p:cNvPr>
          <p:cNvSpPr/>
          <p:nvPr/>
        </p:nvSpPr>
        <p:spPr>
          <a:xfrm>
            <a:off x="15844" y="33638"/>
            <a:ext cx="9157972" cy="5771626"/>
          </a:xfrm>
          <a:prstGeom prst="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12EE591-659F-E3D8-7068-89DA813DB1E4}"/>
              </a:ext>
            </a:extLst>
          </p:cNvPr>
          <p:cNvSpPr>
            <a:spLocks noGrp="1"/>
          </p:cNvSpPr>
          <p:nvPr>
            <p:ph type="title"/>
          </p:nvPr>
        </p:nvSpPr>
        <p:spPr/>
        <p:txBody>
          <a:bodyPr/>
          <a:lstStyle/>
          <a:p>
            <a:pPr algn="ctr"/>
            <a:r>
              <a:rPr lang="en-GB" altLang="en-US" sz="3600" dirty="0">
                <a:latin typeface="Arial" panose="020B0604020202020204" pitchFamily="34" charset="0"/>
                <a:cs typeface="Arial" panose="020B0604020202020204" pitchFamily="34" charset="0"/>
              </a:rPr>
              <a:t>Recap</a:t>
            </a:r>
            <a:endParaRPr lang="en-GB" dirty="0"/>
          </a:p>
        </p:txBody>
      </p:sp>
      <p:pic>
        <p:nvPicPr>
          <p:cNvPr id="4" name="Content Placeholder 3">
            <a:extLst>
              <a:ext uri="{FF2B5EF4-FFF2-40B4-BE49-F238E27FC236}">
                <a16:creationId xmlns:a16="http://schemas.microsoft.com/office/drawing/2014/main" id="{9F0289A8-9A40-2F96-4523-0DA5499DB872}"/>
              </a:ext>
            </a:extLst>
          </p:cNvPr>
          <p:cNvPicPr>
            <a:picLocks noGrp="1" noChangeAspect="1"/>
          </p:cNvPicPr>
          <p:nvPr>
            <p:ph idx="1"/>
          </p:nvPr>
        </p:nvPicPr>
        <p:blipFill>
          <a:blip r:embed="rId2"/>
          <a:stretch>
            <a:fillRect/>
          </a:stretch>
        </p:blipFill>
        <p:spPr>
          <a:xfrm rot="21074519">
            <a:off x="2869137" y="3719774"/>
            <a:ext cx="4682255" cy="1637113"/>
          </a:xfrm>
          <a:prstGeom prst="rect">
            <a:avLst/>
          </a:prstGeom>
        </p:spPr>
      </p:pic>
      <p:pic>
        <p:nvPicPr>
          <p:cNvPr id="5" name="Picture 4">
            <a:extLst>
              <a:ext uri="{FF2B5EF4-FFF2-40B4-BE49-F238E27FC236}">
                <a16:creationId xmlns:a16="http://schemas.microsoft.com/office/drawing/2014/main" id="{EDFF7FEF-2AA3-88B0-F750-45236826540F}"/>
              </a:ext>
            </a:extLst>
          </p:cNvPr>
          <p:cNvPicPr>
            <a:picLocks noChangeAspect="1"/>
          </p:cNvPicPr>
          <p:nvPr/>
        </p:nvPicPr>
        <p:blipFill>
          <a:blip r:embed="rId3"/>
          <a:stretch>
            <a:fillRect/>
          </a:stretch>
        </p:blipFill>
        <p:spPr>
          <a:xfrm rot="20228532">
            <a:off x="387235" y="1740327"/>
            <a:ext cx="3948472" cy="2290971"/>
          </a:xfrm>
          <a:prstGeom prst="rect">
            <a:avLst/>
          </a:prstGeom>
        </p:spPr>
      </p:pic>
      <p:pic>
        <p:nvPicPr>
          <p:cNvPr id="8" name="Picture 7">
            <a:extLst>
              <a:ext uri="{FF2B5EF4-FFF2-40B4-BE49-F238E27FC236}">
                <a16:creationId xmlns:a16="http://schemas.microsoft.com/office/drawing/2014/main" id="{C77D7A05-7A56-6C7A-CE81-8D06A45C1F4D}"/>
              </a:ext>
            </a:extLst>
          </p:cNvPr>
          <p:cNvPicPr>
            <a:picLocks noChangeAspect="1"/>
          </p:cNvPicPr>
          <p:nvPr/>
        </p:nvPicPr>
        <p:blipFill>
          <a:blip r:embed="rId4"/>
          <a:stretch>
            <a:fillRect/>
          </a:stretch>
        </p:blipFill>
        <p:spPr>
          <a:xfrm rot="760711">
            <a:off x="5159936" y="890223"/>
            <a:ext cx="3493035" cy="2331185"/>
          </a:xfrm>
          <a:prstGeom prst="rect">
            <a:avLst/>
          </a:prstGeom>
        </p:spPr>
      </p:pic>
    </p:spTree>
    <p:extLst>
      <p:ext uri="{BB962C8B-B14F-4D97-AF65-F5344CB8AC3E}">
        <p14:creationId xmlns:p14="http://schemas.microsoft.com/office/powerpoint/2010/main" val="1479231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888D7-68A5-41F3-8188-00048D4EE223}"/>
              </a:ext>
            </a:extLst>
          </p:cNvPr>
          <p:cNvSpPr>
            <a:spLocks noGrp="1"/>
          </p:cNvSpPr>
          <p:nvPr>
            <p:ph type="title"/>
          </p:nvPr>
        </p:nvSpPr>
        <p:spPr>
          <a:xfrm>
            <a:off x="565406" y="681037"/>
            <a:ext cx="7886700" cy="1325563"/>
          </a:xfrm>
        </p:spPr>
        <p:txBody>
          <a:bodyPr>
            <a:normAutofit fontScale="90000"/>
          </a:bodyPr>
          <a:lstStyle/>
          <a:p>
            <a:pPr algn="ctr"/>
            <a:r>
              <a:rPr lang="en-GB" sz="4000" dirty="0"/>
              <a:t> </a:t>
            </a:r>
            <a:r>
              <a:rPr lang="en-GB" sz="4000" b="1" dirty="0">
                <a:latin typeface="+mn-lt"/>
              </a:rPr>
              <a:t>Aims For Today</a:t>
            </a:r>
            <a:br>
              <a:rPr lang="en-GB" sz="3000" b="1" dirty="0"/>
            </a:br>
            <a:br>
              <a:rPr lang="en-GB" sz="3000" b="1" dirty="0"/>
            </a:br>
            <a:endParaRPr lang="en-GB" dirty="0"/>
          </a:p>
        </p:txBody>
      </p:sp>
      <p:sp>
        <p:nvSpPr>
          <p:cNvPr id="3" name="Content Placeholder 2">
            <a:extLst>
              <a:ext uri="{FF2B5EF4-FFF2-40B4-BE49-F238E27FC236}">
                <a16:creationId xmlns:a16="http://schemas.microsoft.com/office/drawing/2014/main" id="{BE1A2E42-3E52-3529-45C6-8EB048B04953}"/>
              </a:ext>
            </a:extLst>
          </p:cNvPr>
          <p:cNvSpPr>
            <a:spLocks noGrp="1"/>
          </p:cNvSpPr>
          <p:nvPr>
            <p:ph idx="1"/>
          </p:nvPr>
        </p:nvSpPr>
        <p:spPr>
          <a:xfrm>
            <a:off x="539552" y="2420888"/>
            <a:ext cx="7886700" cy="4351338"/>
          </a:xfrm>
        </p:spPr>
        <p:txBody>
          <a:bodyPr/>
          <a:lstStyle/>
          <a:p>
            <a:r>
              <a:rPr lang="en-GB" sz="2400" dirty="0"/>
              <a:t>Sustainable Hospitality:</a:t>
            </a:r>
          </a:p>
          <a:p>
            <a:endParaRPr lang="en-GB" sz="2400" dirty="0"/>
          </a:p>
          <a:p>
            <a:pPr lvl="1"/>
            <a:r>
              <a:rPr lang="en-GB" dirty="0"/>
              <a:t>Pillars of sustainability </a:t>
            </a:r>
          </a:p>
          <a:p>
            <a:pPr lvl="1"/>
            <a:r>
              <a:rPr lang="en-GB" dirty="0"/>
              <a:t>History of sustainability </a:t>
            </a:r>
          </a:p>
          <a:p>
            <a:pPr lvl="1"/>
            <a:r>
              <a:rPr lang="en-GB" dirty="0"/>
              <a:t>Principles of sustainability </a:t>
            </a:r>
          </a:p>
          <a:p>
            <a:pPr lvl="1"/>
            <a:r>
              <a:rPr lang="en-GB" dirty="0"/>
              <a:t>Key global policies</a:t>
            </a:r>
            <a:br>
              <a:rPr lang="en-GB" sz="3200" dirty="0"/>
            </a:br>
            <a:endParaRPr lang="en-GB" sz="3200" dirty="0"/>
          </a:p>
          <a:p>
            <a:pPr marL="0" indent="0">
              <a:buNone/>
            </a:pPr>
            <a:endParaRPr lang="en-GB" sz="4000" dirty="0">
              <a:solidFill>
                <a:schemeClr val="bg1"/>
              </a:solidFill>
            </a:endParaRPr>
          </a:p>
        </p:txBody>
      </p:sp>
      <p:pic>
        <p:nvPicPr>
          <p:cNvPr id="4" name="Picture 3">
            <a:extLst>
              <a:ext uri="{FF2B5EF4-FFF2-40B4-BE49-F238E27FC236}">
                <a16:creationId xmlns:a16="http://schemas.microsoft.com/office/drawing/2014/main" id="{B5B5C438-BACF-49C1-5906-80FBD4C6B863}"/>
              </a:ext>
            </a:extLst>
          </p:cNvPr>
          <p:cNvPicPr>
            <a:picLocks noChangeAspect="1"/>
          </p:cNvPicPr>
          <p:nvPr/>
        </p:nvPicPr>
        <p:blipFill>
          <a:blip r:embed="rId2"/>
          <a:stretch>
            <a:fillRect/>
          </a:stretch>
        </p:blipFill>
        <p:spPr>
          <a:xfrm>
            <a:off x="4427984" y="1412776"/>
            <a:ext cx="4248472" cy="4248472"/>
          </a:xfrm>
          <a:prstGeom prst="rect">
            <a:avLst/>
          </a:prstGeom>
        </p:spPr>
      </p:pic>
    </p:spTree>
    <p:extLst>
      <p:ext uri="{BB962C8B-B14F-4D97-AF65-F5344CB8AC3E}">
        <p14:creationId xmlns:p14="http://schemas.microsoft.com/office/powerpoint/2010/main" val="9366108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9DFAF11-233A-4468-AD42-8C23273FBBE8}"/>
              </a:ext>
            </a:extLst>
          </p:cNvPr>
          <p:cNvPicPr>
            <a:picLocks noChangeAspect="1"/>
          </p:cNvPicPr>
          <p:nvPr/>
        </p:nvPicPr>
        <p:blipFill rotWithShape="1">
          <a:blip r:embed="rId3">
            <a:alphaModFix amt="40000"/>
            <a:extLst>
              <a:ext uri="{BEBA8EAE-BF5A-486C-A8C5-ECC9F3942E4B}">
                <a14:imgProps xmlns:a14="http://schemas.microsoft.com/office/drawing/2010/main">
                  <a14:imgLayer r:embed="rId4">
                    <a14:imgEffect>
                      <a14:saturation sat="96000"/>
                    </a14:imgEffect>
                  </a14:imgLayer>
                </a14:imgProps>
              </a:ext>
            </a:extLst>
          </a:blip>
          <a:srcRect l="6839" r="2510" b="-1"/>
          <a:stretch/>
        </p:blipFill>
        <p:spPr>
          <a:xfrm>
            <a:off x="4355976" y="1009629"/>
            <a:ext cx="4822427" cy="3787524"/>
          </a:xfrm>
          <a:prstGeom prst="rect">
            <a:avLst/>
          </a:prstGeom>
        </p:spPr>
      </p:pic>
      <p:sp>
        <p:nvSpPr>
          <p:cNvPr id="9" name="Content Placeholder 8">
            <a:extLst>
              <a:ext uri="{FF2B5EF4-FFF2-40B4-BE49-F238E27FC236}">
                <a16:creationId xmlns:a16="http://schemas.microsoft.com/office/drawing/2014/main" id="{1D92EAE7-40EE-4F85-ABC9-64314A45E330}"/>
              </a:ext>
            </a:extLst>
          </p:cNvPr>
          <p:cNvSpPr>
            <a:spLocks noGrp="1"/>
          </p:cNvSpPr>
          <p:nvPr>
            <p:ph idx="1"/>
          </p:nvPr>
        </p:nvSpPr>
        <p:spPr>
          <a:xfrm>
            <a:off x="109950" y="404664"/>
            <a:ext cx="4246026" cy="5616623"/>
          </a:xfrm>
        </p:spPr>
        <p:txBody>
          <a:bodyPr>
            <a:normAutofit/>
          </a:bodyPr>
          <a:lstStyle/>
          <a:p>
            <a:pPr marL="0" indent="0" algn="ctr">
              <a:buNone/>
            </a:pPr>
            <a:r>
              <a:rPr lang="en-GB" b="1" dirty="0"/>
              <a:t>What are the 3 principles of sustainability?</a:t>
            </a:r>
          </a:p>
          <a:p>
            <a:pPr marL="0" indent="0" algn="ctr">
              <a:buNone/>
            </a:pPr>
            <a:endParaRPr lang="en-GB" sz="1100" dirty="0"/>
          </a:p>
          <a:p>
            <a:pPr marL="0" indent="0" algn="ctr">
              <a:buNone/>
            </a:pPr>
            <a:r>
              <a:rPr lang="en-GB" dirty="0"/>
              <a:t>The principles of sustainability are the foundations of what this concept represents.</a:t>
            </a:r>
          </a:p>
          <a:p>
            <a:pPr marL="0" indent="0" algn="ctr">
              <a:buNone/>
            </a:pPr>
            <a:endParaRPr lang="en-GB" sz="1100" b="1" dirty="0"/>
          </a:p>
          <a:p>
            <a:pPr marL="0" indent="0" algn="ctr">
              <a:buNone/>
            </a:pPr>
            <a:r>
              <a:rPr lang="en-GB" dirty="0"/>
              <a:t>Sustainability is made up of three pillars: </a:t>
            </a:r>
          </a:p>
          <a:p>
            <a:pPr marL="0" indent="0" algn="ctr">
              <a:buNone/>
            </a:pPr>
            <a:r>
              <a:rPr lang="en-GB" b="1" dirty="0"/>
              <a:t>Economy</a:t>
            </a:r>
            <a:r>
              <a:rPr lang="en-GB" dirty="0"/>
              <a:t>, </a:t>
            </a:r>
            <a:r>
              <a:rPr lang="en-GB" b="1" dirty="0"/>
              <a:t>society</a:t>
            </a:r>
            <a:r>
              <a:rPr lang="en-GB" dirty="0"/>
              <a:t> and the </a:t>
            </a:r>
            <a:r>
              <a:rPr lang="en-GB" b="1" dirty="0"/>
              <a:t>environment</a:t>
            </a:r>
            <a:r>
              <a:rPr lang="en-GB" dirty="0"/>
              <a:t>.</a:t>
            </a:r>
          </a:p>
          <a:p>
            <a:pPr marL="0" indent="0" algn="ctr">
              <a:buNone/>
            </a:pPr>
            <a:r>
              <a:rPr lang="en-GB" dirty="0"/>
              <a:t> These principles are also informally used as </a:t>
            </a:r>
            <a:r>
              <a:rPr lang="en-GB" b="1" i="1" dirty="0"/>
              <a:t>profit</a:t>
            </a:r>
            <a:r>
              <a:rPr lang="en-GB" i="1" dirty="0"/>
              <a:t>, </a:t>
            </a:r>
            <a:r>
              <a:rPr lang="en-GB" b="1" i="1" dirty="0"/>
              <a:t>people</a:t>
            </a:r>
            <a:r>
              <a:rPr lang="en-GB" i="1" dirty="0"/>
              <a:t> and </a:t>
            </a:r>
            <a:r>
              <a:rPr lang="en-GB" b="1" i="1" dirty="0"/>
              <a:t>planet.</a:t>
            </a:r>
          </a:p>
        </p:txBody>
      </p:sp>
    </p:spTree>
    <p:extLst>
      <p:ext uri="{BB962C8B-B14F-4D97-AF65-F5344CB8AC3E}">
        <p14:creationId xmlns:p14="http://schemas.microsoft.com/office/powerpoint/2010/main" val="693129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4EB6D69E-756D-C267-19AA-1D779C306B72}"/>
              </a:ext>
            </a:extLst>
          </p:cNvPr>
          <p:cNvPicPr>
            <a:picLocks noChangeAspect="1"/>
          </p:cNvPicPr>
          <p:nvPr/>
        </p:nvPicPr>
        <p:blipFill>
          <a:blip r:embed="rId3"/>
          <a:stretch>
            <a:fillRect/>
          </a:stretch>
        </p:blipFill>
        <p:spPr>
          <a:xfrm>
            <a:off x="1986285" y="960170"/>
            <a:ext cx="5171430" cy="4227385"/>
          </a:xfrm>
          <a:prstGeom prst="rect">
            <a:avLst/>
          </a:prstGeom>
        </p:spPr>
      </p:pic>
      <p:sp>
        <p:nvSpPr>
          <p:cNvPr id="6" name="TextBox 5">
            <a:extLst>
              <a:ext uri="{FF2B5EF4-FFF2-40B4-BE49-F238E27FC236}">
                <a16:creationId xmlns:a16="http://schemas.microsoft.com/office/drawing/2014/main" id="{F4C2D7BF-DCB8-7EC1-E1B3-50CDFA8BDF79}"/>
              </a:ext>
            </a:extLst>
          </p:cNvPr>
          <p:cNvSpPr txBox="1"/>
          <p:nvPr/>
        </p:nvSpPr>
        <p:spPr>
          <a:xfrm>
            <a:off x="339707" y="310461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ea typeface="+mn-lt"/>
              <a:cs typeface="+mn-lt"/>
            </a:endParaRPr>
          </a:p>
          <a:p>
            <a:endParaRPr lang="en-US" dirty="0">
              <a:cs typeface="Arial"/>
            </a:endParaRPr>
          </a:p>
        </p:txBody>
      </p:sp>
      <p:sp>
        <p:nvSpPr>
          <p:cNvPr id="7" name="TextBox 6">
            <a:extLst>
              <a:ext uri="{FF2B5EF4-FFF2-40B4-BE49-F238E27FC236}">
                <a16:creationId xmlns:a16="http://schemas.microsoft.com/office/drawing/2014/main" id="{4FFC3BF1-3FCA-7641-F2EF-A5A669E56EF9}"/>
              </a:ext>
            </a:extLst>
          </p:cNvPr>
          <p:cNvSpPr txBox="1"/>
          <p:nvPr/>
        </p:nvSpPr>
        <p:spPr>
          <a:xfrm>
            <a:off x="909291" y="5016429"/>
            <a:ext cx="274319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Arial"/>
              </a:rPr>
              <a:t>About Us - Epic Eco Travel</a:t>
            </a:r>
          </a:p>
          <a:p>
            <a:endParaRPr lang="en-GB" dirty="0">
              <a:cs typeface="Arial"/>
            </a:endParaRPr>
          </a:p>
        </p:txBody>
      </p:sp>
    </p:spTree>
    <p:extLst>
      <p:ext uri="{BB962C8B-B14F-4D97-AF65-F5344CB8AC3E}">
        <p14:creationId xmlns:p14="http://schemas.microsoft.com/office/powerpoint/2010/main" val="22487386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8800" y="264218"/>
            <a:ext cx="8665200" cy="1143000"/>
          </a:xfrm>
        </p:spPr>
        <p:txBody>
          <a:bodyPr>
            <a:normAutofit fontScale="90000"/>
          </a:bodyPr>
          <a:lstStyle/>
          <a:p>
            <a:r>
              <a:rPr lang="en-GB" b="1" u="sng" dirty="0"/>
              <a:t>Sustainable development </a:t>
            </a:r>
            <a:br>
              <a:rPr lang="en-GB" b="1" u="sng" dirty="0"/>
            </a:br>
            <a:r>
              <a:rPr lang="en-GB" b="1" u="sng" dirty="0"/>
              <a:t>and global goals</a:t>
            </a:r>
            <a:br>
              <a:rPr lang="en-US" b="1" dirty="0"/>
            </a:br>
            <a:endParaRPr lang="en-US" b="1" dirty="0"/>
          </a:p>
        </p:txBody>
      </p:sp>
      <p:sp>
        <p:nvSpPr>
          <p:cNvPr id="3" name="Content Placeholder 2"/>
          <p:cNvSpPr>
            <a:spLocks noGrp="1"/>
          </p:cNvSpPr>
          <p:nvPr>
            <p:ph idx="1"/>
          </p:nvPr>
        </p:nvSpPr>
        <p:spPr>
          <a:xfrm>
            <a:off x="457200" y="1600202"/>
            <a:ext cx="8229600" cy="964702"/>
          </a:xfrm>
        </p:spPr>
        <p:txBody>
          <a:bodyPr>
            <a:normAutofit fontScale="77500" lnSpcReduction="20000"/>
          </a:bodyPr>
          <a:lstStyle/>
          <a:p>
            <a:r>
              <a:rPr lang="en-GB" sz="3400" dirty="0"/>
              <a:t>The </a:t>
            </a:r>
            <a:r>
              <a:rPr lang="en-GB" sz="3400" dirty="0" err="1"/>
              <a:t>Brundtland</a:t>
            </a:r>
            <a:r>
              <a:rPr lang="en-GB" sz="3400" dirty="0"/>
              <a:t> Commission Report (1987) called for three pillars of action: economic growth, environmental protection and social equality. </a:t>
            </a:r>
          </a:p>
          <a:p>
            <a:endParaRPr lang="en-GB" dirty="0"/>
          </a:p>
          <a:p>
            <a:pPr marL="0" indent="0">
              <a:buNone/>
            </a:pPr>
            <a:endParaRPr lang="en-GB" dirty="0"/>
          </a:p>
        </p:txBody>
      </p:sp>
      <p:graphicFrame>
        <p:nvGraphicFramePr>
          <p:cNvPr id="4" name="Diagram 3"/>
          <p:cNvGraphicFramePr/>
          <p:nvPr/>
        </p:nvGraphicFramePr>
        <p:xfrm>
          <a:off x="457200" y="2420888"/>
          <a:ext cx="8063947" cy="25841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Content Placeholder 2">
            <a:extLst>
              <a:ext uri="{FF2B5EF4-FFF2-40B4-BE49-F238E27FC236}">
                <a16:creationId xmlns:a16="http://schemas.microsoft.com/office/drawing/2014/main" id="{DCE635F0-EFE6-1100-5BC6-800B2045CF0A}"/>
              </a:ext>
            </a:extLst>
          </p:cNvPr>
          <p:cNvSpPr txBox="1">
            <a:spLocks/>
          </p:cNvSpPr>
          <p:nvPr/>
        </p:nvSpPr>
        <p:spPr>
          <a:xfrm>
            <a:off x="622853" y="4841223"/>
            <a:ext cx="8229600" cy="96470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600" dirty="0"/>
              <a:t>The 2015 Paris Agreement set out 15 Strategic Development Goals (SDG’s) with a target of 2030</a:t>
            </a:r>
          </a:p>
          <a:p>
            <a:endParaRPr lang="en-GB" dirty="0"/>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1521835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p:cTn id="14" dur="1000" fill="hold"/>
                                        <p:tgtEl>
                                          <p:spTgt spid="4"/>
                                        </p:tgtEl>
                                        <p:attrNameLst>
                                          <p:attrName>ppt_w</p:attrName>
                                        </p:attrNameLst>
                                      </p:cBhvr>
                                      <p:tavLst>
                                        <p:tav tm="0">
                                          <p:val>
                                            <p:strVal val="#ppt_w*0.70"/>
                                          </p:val>
                                        </p:tav>
                                        <p:tav tm="100000">
                                          <p:val>
                                            <p:strVal val="#ppt_w"/>
                                          </p:val>
                                        </p:tav>
                                      </p:tavLst>
                                    </p:anim>
                                    <p:anim calcmode="lin" valueType="num">
                                      <p:cBhvr>
                                        <p:cTn id="15" dur="1000" fill="hold"/>
                                        <p:tgtEl>
                                          <p:spTgt spid="4"/>
                                        </p:tgtEl>
                                        <p:attrNameLst>
                                          <p:attrName>ppt_h</p:attrName>
                                        </p:attrNameLst>
                                      </p:cBhvr>
                                      <p:tavLst>
                                        <p:tav tm="0">
                                          <p:val>
                                            <p:strVal val="#ppt_h"/>
                                          </p:val>
                                        </p:tav>
                                        <p:tav tm="100000">
                                          <p:val>
                                            <p:strVal val="#ppt_h"/>
                                          </p:val>
                                        </p:tav>
                                      </p:tavLst>
                                    </p:anim>
                                    <p:animEffect transition="in" filter="fade">
                                      <p:cBhvr>
                                        <p:cTn id="16" dur="10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6">
                                            <p:txEl>
                                              <p:pRg st="0" end="0"/>
                                            </p:txEl>
                                          </p:spTgt>
                                        </p:tgtEl>
                                        <p:attrNameLst>
                                          <p:attrName>style.visibility</p:attrName>
                                        </p:attrNameLst>
                                      </p:cBhvr>
                                      <p:to>
                                        <p:strVal val="visible"/>
                                      </p:to>
                                    </p:set>
                                    <p:anim calcmode="lin" valueType="num">
                                      <p:cBhvr>
                                        <p:cTn id="21" dur="1000" fill="hold"/>
                                        <p:tgtEl>
                                          <p:spTgt spid="6">
                                            <p:txEl>
                                              <p:pRg st="0" end="0"/>
                                            </p:txEl>
                                          </p:spTgt>
                                        </p:tgtEl>
                                        <p:attrNameLst>
                                          <p:attrName>ppt_w</p:attrName>
                                        </p:attrNameLst>
                                      </p:cBhvr>
                                      <p:tavLst>
                                        <p:tav tm="0">
                                          <p:val>
                                            <p:strVal val="#ppt_w*0.70"/>
                                          </p:val>
                                        </p:tav>
                                        <p:tav tm="100000">
                                          <p:val>
                                            <p:strVal val="#ppt_w"/>
                                          </p:val>
                                        </p:tav>
                                      </p:tavLst>
                                    </p:anim>
                                    <p:anim calcmode="lin" valueType="num">
                                      <p:cBhvr>
                                        <p:cTn id="22" dur="1000" fill="hold"/>
                                        <p:tgtEl>
                                          <p:spTgt spid="6">
                                            <p:txEl>
                                              <p:pRg st="0" end="0"/>
                                            </p:txEl>
                                          </p:spTgt>
                                        </p:tgtEl>
                                        <p:attrNameLst>
                                          <p:attrName>ppt_h</p:attrName>
                                        </p:attrNameLst>
                                      </p:cBhvr>
                                      <p:tavLst>
                                        <p:tav tm="0">
                                          <p:val>
                                            <p:strVal val="#ppt_h"/>
                                          </p:val>
                                        </p:tav>
                                        <p:tav tm="100000">
                                          <p:val>
                                            <p:strVal val="#ppt_h"/>
                                          </p:val>
                                        </p:tav>
                                      </p:tavLst>
                                    </p:anim>
                                    <p:animEffect transition="in" filter="fade">
                                      <p:cBhvr>
                                        <p:cTn id="23" dur="10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4" grpId="0">
        <p:bldAsOne/>
      </p:bldGraphic>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5">
            <a:extLst>
              <a:ext uri="{FF2B5EF4-FFF2-40B4-BE49-F238E27FC236}">
                <a16:creationId xmlns:a16="http://schemas.microsoft.com/office/drawing/2014/main" id="{1D754E59-EA30-47F1-8380-0B2EB571E41F}"/>
              </a:ext>
            </a:extLst>
          </p:cNvPr>
          <p:cNvGraphicFramePr>
            <a:graphicFrameLocks noGrp="1"/>
          </p:cNvGraphicFramePr>
          <p:nvPr>
            <p:extLst>
              <p:ext uri="{D42A27DB-BD31-4B8C-83A1-F6EECF244321}">
                <p14:modId xmlns:p14="http://schemas.microsoft.com/office/powerpoint/2010/main" val="3011212836"/>
              </p:ext>
            </p:extLst>
          </p:nvPr>
        </p:nvGraphicFramePr>
        <p:xfrm>
          <a:off x="323528" y="548680"/>
          <a:ext cx="7200800" cy="4824539"/>
        </p:xfrm>
        <a:graphic>
          <a:graphicData uri="http://schemas.openxmlformats.org/drawingml/2006/table">
            <a:tbl>
              <a:tblPr firstRow="1" bandRow="1">
                <a:tableStyleId>{5C22544A-7EE6-4342-B048-85BDC9FD1C3A}</a:tableStyleId>
              </a:tblPr>
              <a:tblGrid>
                <a:gridCol w="878535">
                  <a:extLst>
                    <a:ext uri="{9D8B030D-6E8A-4147-A177-3AD203B41FA5}">
                      <a16:colId xmlns:a16="http://schemas.microsoft.com/office/drawing/2014/main" val="2302442143"/>
                    </a:ext>
                  </a:extLst>
                </a:gridCol>
                <a:gridCol w="6322265">
                  <a:extLst>
                    <a:ext uri="{9D8B030D-6E8A-4147-A177-3AD203B41FA5}">
                      <a16:colId xmlns:a16="http://schemas.microsoft.com/office/drawing/2014/main" val="179471072"/>
                    </a:ext>
                  </a:extLst>
                </a:gridCol>
              </a:tblGrid>
              <a:tr h="487125">
                <a:tc>
                  <a:txBody>
                    <a:bodyPr/>
                    <a:lstStyle/>
                    <a:p>
                      <a:r>
                        <a:rPr lang="en-GB" sz="2000" b="1" dirty="0"/>
                        <a:t>1987</a:t>
                      </a:r>
                    </a:p>
                  </a:txBody>
                  <a:tcPr/>
                </a:tc>
                <a:tc>
                  <a:txBody>
                    <a:bodyPr/>
                    <a:lstStyle/>
                    <a:p>
                      <a:r>
                        <a:rPr lang="en-GB" sz="2000" b="1" dirty="0" err="1"/>
                        <a:t>Brundland</a:t>
                      </a:r>
                      <a:r>
                        <a:rPr lang="en-GB" sz="2000" b="1" dirty="0"/>
                        <a:t> Report – Our Common Future</a:t>
                      </a:r>
                    </a:p>
                  </a:txBody>
                  <a:tcPr/>
                </a:tc>
                <a:extLst>
                  <a:ext uri="{0D108BD9-81ED-4DB2-BD59-A6C34878D82A}">
                    <a16:rowId xmlns:a16="http://schemas.microsoft.com/office/drawing/2014/main" val="699586222"/>
                  </a:ext>
                </a:extLst>
              </a:tr>
              <a:tr h="840791">
                <a:tc>
                  <a:txBody>
                    <a:bodyPr/>
                    <a:lstStyle/>
                    <a:p>
                      <a:r>
                        <a:rPr lang="en-GB" sz="2000" b="1" dirty="0"/>
                        <a:t>1992</a:t>
                      </a:r>
                    </a:p>
                  </a:txBody>
                  <a:tcPr/>
                </a:tc>
                <a:tc>
                  <a:txBody>
                    <a:bodyPr/>
                    <a:lstStyle/>
                    <a:p>
                      <a:r>
                        <a:rPr lang="en-GB" sz="2000" b="1" dirty="0"/>
                        <a:t>Rio Earth Summit; Agenda 21; UN Commission on Sustainable Development</a:t>
                      </a:r>
                    </a:p>
                  </a:txBody>
                  <a:tcPr/>
                </a:tc>
                <a:extLst>
                  <a:ext uri="{0D108BD9-81ED-4DB2-BD59-A6C34878D82A}">
                    <a16:rowId xmlns:a16="http://schemas.microsoft.com/office/drawing/2014/main" val="3873314794"/>
                  </a:ext>
                </a:extLst>
              </a:tr>
              <a:tr h="487125">
                <a:tc>
                  <a:txBody>
                    <a:bodyPr/>
                    <a:lstStyle/>
                    <a:p>
                      <a:r>
                        <a:rPr lang="en-GB" sz="2000" b="1" dirty="0"/>
                        <a:t>1999</a:t>
                      </a:r>
                    </a:p>
                  </a:txBody>
                  <a:tcPr/>
                </a:tc>
                <a:tc>
                  <a:txBody>
                    <a:bodyPr/>
                    <a:lstStyle/>
                    <a:p>
                      <a:r>
                        <a:rPr lang="en-GB" sz="2000" b="1" dirty="0"/>
                        <a:t>UN Global Code of Ethics for Tourism</a:t>
                      </a:r>
                    </a:p>
                  </a:txBody>
                  <a:tcPr/>
                </a:tc>
                <a:extLst>
                  <a:ext uri="{0D108BD9-81ED-4DB2-BD59-A6C34878D82A}">
                    <a16:rowId xmlns:a16="http://schemas.microsoft.com/office/drawing/2014/main" val="2449370128"/>
                  </a:ext>
                </a:extLst>
              </a:tr>
              <a:tr h="487125">
                <a:tc>
                  <a:txBody>
                    <a:bodyPr/>
                    <a:lstStyle/>
                    <a:p>
                      <a:r>
                        <a:rPr lang="en-GB" sz="2000" b="1" dirty="0"/>
                        <a:t>2002</a:t>
                      </a:r>
                    </a:p>
                  </a:txBody>
                  <a:tcPr/>
                </a:tc>
                <a:tc>
                  <a:txBody>
                    <a:bodyPr/>
                    <a:lstStyle/>
                    <a:p>
                      <a:r>
                        <a:rPr lang="en-GB" sz="2000" b="1" dirty="0"/>
                        <a:t>International Year of Ecotourism</a:t>
                      </a:r>
                    </a:p>
                  </a:txBody>
                  <a:tcPr/>
                </a:tc>
                <a:extLst>
                  <a:ext uri="{0D108BD9-81ED-4DB2-BD59-A6C34878D82A}">
                    <a16:rowId xmlns:a16="http://schemas.microsoft.com/office/drawing/2014/main" val="3216613682"/>
                  </a:ext>
                </a:extLst>
              </a:tr>
              <a:tr h="840791">
                <a:tc>
                  <a:txBody>
                    <a:bodyPr/>
                    <a:lstStyle/>
                    <a:p>
                      <a:r>
                        <a:rPr lang="en-GB" sz="2000" b="1" dirty="0"/>
                        <a:t>2006</a:t>
                      </a:r>
                    </a:p>
                  </a:txBody>
                  <a:tcPr/>
                </a:tc>
                <a:tc>
                  <a:txBody>
                    <a:bodyPr/>
                    <a:lstStyle/>
                    <a:p>
                      <a:r>
                        <a:rPr lang="en-GB" sz="2000" b="1" dirty="0"/>
                        <a:t>Maastricht Task Force on Tourism Sustainable Development</a:t>
                      </a:r>
                    </a:p>
                  </a:txBody>
                  <a:tcPr/>
                </a:tc>
                <a:extLst>
                  <a:ext uri="{0D108BD9-81ED-4DB2-BD59-A6C34878D82A}">
                    <a16:rowId xmlns:a16="http://schemas.microsoft.com/office/drawing/2014/main" val="2573003022"/>
                  </a:ext>
                </a:extLst>
              </a:tr>
              <a:tr h="840791">
                <a:tc>
                  <a:txBody>
                    <a:bodyPr/>
                    <a:lstStyle/>
                    <a:p>
                      <a:r>
                        <a:rPr lang="en-GB" sz="2000" b="1" dirty="0"/>
                        <a:t>2015</a:t>
                      </a:r>
                    </a:p>
                  </a:txBody>
                  <a:tcPr/>
                </a:tc>
                <a:tc>
                  <a:txBody>
                    <a:bodyPr/>
                    <a:lstStyle/>
                    <a:p>
                      <a:r>
                        <a:rPr lang="en-GB" sz="2000" b="1" dirty="0"/>
                        <a:t>UN Climate Change Conference, Paris – agreement on carbon emissions targets</a:t>
                      </a:r>
                    </a:p>
                  </a:txBody>
                  <a:tcPr/>
                </a:tc>
                <a:extLst>
                  <a:ext uri="{0D108BD9-81ED-4DB2-BD59-A6C34878D82A}">
                    <a16:rowId xmlns:a16="http://schemas.microsoft.com/office/drawing/2014/main" val="1163525038"/>
                  </a:ext>
                </a:extLst>
              </a:tr>
              <a:tr h="840791">
                <a:tc>
                  <a:txBody>
                    <a:bodyPr/>
                    <a:lstStyle/>
                    <a:p>
                      <a:r>
                        <a:rPr lang="en-GB" sz="2000" b="1" dirty="0"/>
                        <a:t>2017</a:t>
                      </a:r>
                    </a:p>
                  </a:txBody>
                  <a:tcPr/>
                </a:tc>
                <a:tc>
                  <a:txBody>
                    <a:bodyPr/>
                    <a:lstStyle/>
                    <a:p>
                      <a:r>
                        <a:rPr lang="en-GB" sz="2000" b="1" dirty="0"/>
                        <a:t>UN International Year of Sustainable Tourism for Development</a:t>
                      </a:r>
                    </a:p>
                  </a:txBody>
                  <a:tcPr/>
                </a:tc>
                <a:extLst>
                  <a:ext uri="{0D108BD9-81ED-4DB2-BD59-A6C34878D82A}">
                    <a16:rowId xmlns:a16="http://schemas.microsoft.com/office/drawing/2014/main" val="3442552780"/>
                  </a:ext>
                </a:extLst>
              </a:tr>
            </a:tbl>
          </a:graphicData>
        </a:graphic>
      </p:graphicFrame>
      <p:pic>
        <p:nvPicPr>
          <p:cNvPr id="8" name="Picture 7" descr="Icon&#10;&#10;Description automatically generated">
            <a:extLst>
              <a:ext uri="{FF2B5EF4-FFF2-40B4-BE49-F238E27FC236}">
                <a16:creationId xmlns:a16="http://schemas.microsoft.com/office/drawing/2014/main" id="{5A5D890C-55C5-4C96-A4BE-4A695A70EC7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88224" y="0"/>
            <a:ext cx="2674912" cy="2511445"/>
          </a:xfrm>
          <a:prstGeom prst="rect">
            <a:avLst/>
          </a:prstGeom>
        </p:spPr>
      </p:pic>
    </p:spTree>
    <p:extLst>
      <p:ext uri="{BB962C8B-B14F-4D97-AF65-F5344CB8AC3E}">
        <p14:creationId xmlns:p14="http://schemas.microsoft.com/office/powerpoint/2010/main" val="24142578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2CB95-92B6-1891-CF17-C1A2C6643F5B}"/>
              </a:ext>
            </a:extLst>
          </p:cNvPr>
          <p:cNvSpPr>
            <a:spLocks noGrp="1"/>
          </p:cNvSpPr>
          <p:nvPr>
            <p:ph type="title"/>
          </p:nvPr>
        </p:nvSpPr>
        <p:spPr/>
        <p:txBody>
          <a:bodyPr lIns="91440" tIns="45720" rIns="91440" bIns="45720" anchor="t"/>
          <a:lstStyle/>
          <a:p>
            <a:pPr algn="ctr"/>
            <a:r>
              <a:rPr lang="en-GB" sz="4000" dirty="0">
                <a:cs typeface="Arial"/>
              </a:rPr>
              <a:t>Activity </a:t>
            </a:r>
            <a:endParaRPr lang="en-GB" sz="4000" dirty="0"/>
          </a:p>
        </p:txBody>
      </p:sp>
      <p:sp>
        <p:nvSpPr>
          <p:cNvPr id="3" name="Content Placeholder 2">
            <a:extLst>
              <a:ext uri="{FF2B5EF4-FFF2-40B4-BE49-F238E27FC236}">
                <a16:creationId xmlns:a16="http://schemas.microsoft.com/office/drawing/2014/main" id="{B9D4FEE5-2F39-39C8-6D2B-3309FA8DF0C2}"/>
              </a:ext>
            </a:extLst>
          </p:cNvPr>
          <p:cNvSpPr>
            <a:spLocks noGrp="1"/>
          </p:cNvSpPr>
          <p:nvPr>
            <p:ph idx="1"/>
          </p:nvPr>
        </p:nvSpPr>
        <p:spPr>
          <a:xfrm>
            <a:off x="395536" y="1253331"/>
            <a:ext cx="6463630" cy="4351338"/>
          </a:xfrm>
        </p:spPr>
        <p:txBody>
          <a:bodyPr lIns="91440" tIns="45720" rIns="91440" bIns="45720" anchor="t"/>
          <a:lstStyle/>
          <a:p>
            <a:r>
              <a:rPr lang="en-GB" sz="2400" dirty="0">
                <a:cs typeface="Arial"/>
              </a:rPr>
              <a:t>Research the 2015 Paris Agreement – and find the Strategic Development Goals (SDG’s).</a:t>
            </a:r>
          </a:p>
          <a:p>
            <a:r>
              <a:rPr lang="en-GB" sz="2400" dirty="0">
                <a:cs typeface="Arial"/>
              </a:rPr>
              <a:t>List them in the order that you feel is most relevant to sustainable tourism. </a:t>
            </a:r>
          </a:p>
          <a:p>
            <a:endParaRPr lang="en-GB" sz="2400" dirty="0">
              <a:ea typeface="+mn-lt"/>
              <a:cs typeface="+mn-lt"/>
            </a:endParaRPr>
          </a:p>
          <a:p>
            <a:r>
              <a:rPr lang="en-GB" sz="2400" dirty="0">
                <a:ea typeface="+mn-lt"/>
                <a:cs typeface="+mn-lt"/>
                <a:hlinkClick r:id="rId2"/>
              </a:rPr>
              <a:t>The Paris Agreement | United Nations</a:t>
            </a:r>
            <a:endParaRPr lang="en-GB" sz="2400" dirty="0">
              <a:ea typeface="+mn-lt"/>
              <a:cs typeface="+mn-lt"/>
            </a:endParaRPr>
          </a:p>
          <a:p>
            <a:r>
              <a:rPr lang="en-GB" sz="2400" dirty="0">
                <a:ea typeface="+mn-lt"/>
                <a:cs typeface="+mn-lt"/>
                <a:hlinkClick r:id="rId3"/>
              </a:rPr>
              <a:t>Home - United Nations Sustainable Development</a:t>
            </a:r>
            <a:endParaRPr lang="en-GB" sz="2400" dirty="0">
              <a:cs typeface="Arial"/>
            </a:endParaRPr>
          </a:p>
        </p:txBody>
      </p:sp>
      <p:pic>
        <p:nvPicPr>
          <p:cNvPr id="5" name="Picture 4">
            <a:extLst>
              <a:ext uri="{FF2B5EF4-FFF2-40B4-BE49-F238E27FC236}">
                <a16:creationId xmlns:a16="http://schemas.microsoft.com/office/drawing/2014/main" id="{D95435D6-3797-1291-9B0A-290DE06F334F}"/>
              </a:ext>
            </a:extLst>
          </p:cNvPr>
          <p:cNvPicPr>
            <a:picLocks noChangeAspect="1"/>
          </p:cNvPicPr>
          <p:nvPr/>
        </p:nvPicPr>
        <p:blipFill>
          <a:blip r:embed="rId4"/>
          <a:stretch>
            <a:fillRect/>
          </a:stretch>
        </p:blipFill>
        <p:spPr>
          <a:xfrm>
            <a:off x="7105346" y="476672"/>
            <a:ext cx="1821169" cy="4625257"/>
          </a:xfrm>
          <a:prstGeom prst="rect">
            <a:avLst/>
          </a:prstGeom>
        </p:spPr>
      </p:pic>
    </p:spTree>
    <p:extLst>
      <p:ext uri="{BB962C8B-B14F-4D97-AF65-F5344CB8AC3E}">
        <p14:creationId xmlns:p14="http://schemas.microsoft.com/office/powerpoint/2010/main" val="28699942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logo, company name&#10;&#10;Description automatically generated">
            <a:extLst>
              <a:ext uri="{FF2B5EF4-FFF2-40B4-BE49-F238E27FC236}">
                <a16:creationId xmlns:a16="http://schemas.microsoft.com/office/drawing/2014/main" id="{54EBD635-86DF-0245-A4FB-226849235325}"/>
              </a:ext>
            </a:extLst>
          </p:cNvPr>
          <p:cNvPicPr>
            <a:picLocks noGrp="1" noChangeAspect="1"/>
          </p:cNvPicPr>
          <p:nvPr>
            <p:ph idx="1"/>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15616" y="116632"/>
            <a:ext cx="6912768" cy="5535615"/>
          </a:xfrm>
        </p:spPr>
      </p:pic>
    </p:spTree>
    <p:extLst>
      <p:ext uri="{BB962C8B-B14F-4D97-AF65-F5344CB8AC3E}">
        <p14:creationId xmlns:p14="http://schemas.microsoft.com/office/powerpoint/2010/main" val="39763315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pPr algn="ctr"/>
            <a:r>
              <a:rPr lang="en-GB" sz="4000" dirty="0"/>
              <a:t>Sustainable Tourism</a:t>
            </a:r>
          </a:p>
        </p:txBody>
      </p:sp>
      <p:pic>
        <p:nvPicPr>
          <p:cNvPr id="4" name="Online Media 3" descr="Sustainable tourism">
            <a:hlinkClick r:id="" action="ppaction://media"/>
            <a:extLst>
              <a:ext uri="{FF2B5EF4-FFF2-40B4-BE49-F238E27FC236}">
                <a16:creationId xmlns:a16="http://schemas.microsoft.com/office/drawing/2014/main" id="{985235A4-C00F-2543-9552-B989B2C252E4}"/>
              </a:ext>
            </a:extLst>
          </p:cNvPr>
          <p:cNvPicPr>
            <a:picLocks noGrp="1" noRot="1" noChangeAspect="1"/>
          </p:cNvPicPr>
          <p:nvPr>
            <p:ph idx="1"/>
            <a:videoFile r:link="rId1"/>
          </p:nvPr>
        </p:nvPicPr>
        <p:blipFill>
          <a:blip r:embed="rId4"/>
          <a:stretch>
            <a:fillRect/>
          </a:stretch>
        </p:blipFill>
        <p:spPr>
          <a:xfrm>
            <a:off x="457200" y="904875"/>
            <a:ext cx="8229600" cy="4629150"/>
          </a:xfrm>
          <a:prstGeom prst="rect">
            <a:avLst/>
          </a:prstGeom>
        </p:spPr>
      </p:pic>
    </p:spTree>
    <p:extLst>
      <p:ext uri="{BB962C8B-B14F-4D97-AF65-F5344CB8AC3E}">
        <p14:creationId xmlns:p14="http://schemas.microsoft.com/office/powerpoint/2010/main" val="3209163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507288" cy="1143000"/>
          </a:xfrm>
        </p:spPr>
        <p:txBody>
          <a:bodyPr lIns="91440" tIns="45720" rIns="91440" bIns="45720" anchor="t">
            <a:noAutofit/>
          </a:bodyPr>
          <a:lstStyle/>
          <a:p>
            <a:pPr algn="l"/>
            <a:r>
              <a:rPr lang="en-GB" sz="2000" dirty="0"/>
              <a:t>The Travel Foundation (</a:t>
            </a:r>
            <a:r>
              <a:rPr lang="en-GB" sz="2000" dirty="0">
                <a:hlinkClick r:id="rId4"/>
              </a:rPr>
              <a:t>www.thetravelfoundation.org.uk</a:t>
            </a:r>
            <a:r>
              <a:rPr lang="en-GB" sz="2000" dirty="0"/>
              <a:t> ) argues the case for sustainable tourism and working in partnership for a sustainable future.</a:t>
            </a:r>
            <a:endParaRPr lang="en-GB" sz="2000" b="1" dirty="0"/>
          </a:p>
        </p:txBody>
      </p:sp>
      <p:pic>
        <p:nvPicPr>
          <p:cNvPr id="7" name="Online Media 6" descr="Why sustainable tourism?">
            <a:hlinkClick r:id="" action="ppaction://media"/>
            <a:extLst>
              <a:ext uri="{FF2B5EF4-FFF2-40B4-BE49-F238E27FC236}">
                <a16:creationId xmlns:a16="http://schemas.microsoft.com/office/drawing/2014/main" id="{C0BACA05-9FED-974A-AC41-22B6D58346D9}"/>
              </a:ext>
            </a:extLst>
          </p:cNvPr>
          <p:cNvPicPr>
            <a:picLocks noGrp="1" noRot="1" noChangeAspect="1"/>
          </p:cNvPicPr>
          <p:nvPr>
            <p:ph idx="1"/>
            <a:videoFile r:link="rId1"/>
          </p:nvPr>
        </p:nvPicPr>
        <p:blipFill>
          <a:blip r:embed="rId5"/>
          <a:stretch>
            <a:fillRect/>
          </a:stretch>
        </p:blipFill>
        <p:spPr>
          <a:xfrm>
            <a:off x="1331913" y="1533525"/>
            <a:ext cx="6189662" cy="3481388"/>
          </a:xfrm>
          <a:prstGeom prst="rect">
            <a:avLst/>
          </a:prstGeom>
        </p:spPr>
      </p:pic>
    </p:spTree>
    <p:extLst>
      <p:ext uri="{BB962C8B-B14F-4D97-AF65-F5344CB8AC3E}">
        <p14:creationId xmlns:p14="http://schemas.microsoft.com/office/powerpoint/2010/main" val="2341118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BB5C6C-C432-3E42-A04C-CDA6A6AF22CB}"/>
              </a:ext>
            </a:extLst>
          </p:cNvPr>
          <p:cNvSpPr>
            <a:spLocks noGrp="1"/>
          </p:cNvSpPr>
          <p:nvPr>
            <p:ph idx="1"/>
          </p:nvPr>
        </p:nvSpPr>
        <p:spPr>
          <a:xfrm>
            <a:off x="179512" y="404664"/>
            <a:ext cx="8568952" cy="5472608"/>
          </a:xfrm>
        </p:spPr>
        <p:txBody>
          <a:bodyPr lIns="91440" tIns="45720" rIns="91440" bIns="45720" anchor="t">
            <a:normAutofit fontScale="92500" lnSpcReduction="10000"/>
          </a:bodyPr>
          <a:lstStyle/>
          <a:p>
            <a:pPr marL="0" indent="0" algn="just" fontAlgn="base">
              <a:lnSpc>
                <a:spcPct val="120000"/>
              </a:lnSpc>
              <a:spcBef>
                <a:spcPts val="0"/>
              </a:spcBef>
              <a:buNone/>
            </a:pPr>
            <a:r>
              <a:rPr lang="en-GB" sz="2600" b="0" i="0" u="none" strike="noStrike" kern="1200" dirty="0">
                <a:effectLst/>
                <a:latin typeface="+mn-lt"/>
                <a:ea typeface="+mn-ea"/>
                <a:cs typeface="+mn-cs"/>
              </a:rPr>
              <a:t>T</a:t>
            </a:r>
            <a:r>
              <a:rPr lang="en-GB" sz="2600" b="0" i="0" u="sng" kern="1200" dirty="0">
                <a:effectLst/>
                <a:latin typeface="+mn-lt"/>
                <a:ea typeface="+mn-ea"/>
                <a:cs typeface="+mn-cs"/>
                <a:hlinkClick r:id="rId3">
                  <a:extLst>
                    <a:ext uri="{A12FA001-AC4F-418D-AE19-62706E023703}">
                      <ahyp:hlinkClr xmlns:ahyp="http://schemas.microsoft.com/office/drawing/2018/hyperlinkcolor" val="tx"/>
                    </a:ext>
                  </a:extLst>
                </a:hlinkClick>
              </a:rPr>
              <a:t>he Worldwide Fund for Nature</a:t>
            </a:r>
            <a:r>
              <a:rPr lang="en-GB" sz="2600" b="0" i="0" u="none" strike="noStrike" kern="1200" dirty="0">
                <a:effectLst/>
                <a:latin typeface="+mn-lt"/>
                <a:ea typeface="+mn-ea"/>
                <a:cs typeface="+mn-cs"/>
              </a:rPr>
              <a:t> (WWF) and </a:t>
            </a:r>
            <a:r>
              <a:rPr lang="en-GB" sz="2600" dirty="0">
                <a:hlinkClick r:id="rId4">
                  <a:extLst>
                    <a:ext uri="{A12FA001-AC4F-418D-AE19-62706E023703}">
                      <ahyp:hlinkClr xmlns:ahyp="http://schemas.microsoft.com/office/drawing/2018/hyperlinkcolor" val="tx"/>
                    </a:ext>
                  </a:extLst>
                </a:hlinkClick>
              </a:rPr>
              <a:t>Tourism</a:t>
            </a:r>
            <a:r>
              <a:rPr lang="en-GB" sz="2600" b="0" i="0" u="sng" kern="1200" dirty="0">
                <a:effectLst/>
                <a:hlinkClick r:id="rId4">
                  <a:extLst>
                    <a:ext uri="{A12FA001-AC4F-418D-AE19-62706E023703}">
                      <ahyp:hlinkClr xmlns:ahyp="http://schemas.microsoft.com/office/drawing/2018/hyperlinkcolor" val="tx"/>
                    </a:ext>
                  </a:extLst>
                </a:hlinkClick>
              </a:rPr>
              <a:t> Concern</a:t>
            </a:r>
            <a:r>
              <a:rPr lang="en-GB" sz="2600" b="0" i="0" u="none" strike="noStrike" kern="1200" dirty="0">
                <a:effectLst/>
                <a:latin typeface="+mn-lt"/>
                <a:ea typeface="+mn-ea"/>
                <a:cs typeface="+mn-cs"/>
              </a:rPr>
              <a:t> (1991) outline 10 principles for sustainable tourism. Many of these are relevant to Gastronomy:</a:t>
            </a:r>
          </a:p>
          <a:p>
            <a:pPr marL="0" indent="0" algn="just" fontAlgn="base">
              <a:lnSpc>
                <a:spcPct val="120000"/>
              </a:lnSpc>
              <a:spcBef>
                <a:spcPts val="0"/>
              </a:spcBef>
              <a:buNone/>
            </a:pPr>
            <a:endParaRPr lang="en-GB" sz="2600" b="1" dirty="0"/>
          </a:p>
          <a:p>
            <a:pPr marL="514350" indent="-514350" algn="just" fontAlgn="base">
              <a:buFont typeface="+mj-lt"/>
              <a:buAutoNum type="arabicPeriod"/>
            </a:pPr>
            <a:r>
              <a:rPr lang="en-GB" sz="2400" b="1" dirty="0"/>
              <a:t>Using resources sustainably</a:t>
            </a:r>
            <a:r>
              <a:rPr lang="en-GB" sz="2400" dirty="0"/>
              <a:t> </a:t>
            </a:r>
            <a:endParaRPr lang="en-GB" sz="2400" dirty="0">
              <a:cs typeface="Arial"/>
            </a:endParaRPr>
          </a:p>
          <a:p>
            <a:pPr marL="514350" indent="-514350" algn="just">
              <a:buAutoNum type="arabicPeriod"/>
            </a:pPr>
            <a:r>
              <a:rPr lang="en-GB" sz="2400" b="1" dirty="0"/>
              <a:t>Reducing over-consumption and waste</a:t>
            </a:r>
            <a:endParaRPr lang="en-GB" sz="2400" dirty="0">
              <a:cs typeface="Arial"/>
            </a:endParaRPr>
          </a:p>
          <a:p>
            <a:pPr marL="514350" indent="-514350" algn="just">
              <a:buAutoNum type="arabicPeriod"/>
            </a:pPr>
            <a:r>
              <a:rPr lang="en-GB" sz="2400" b="1" dirty="0"/>
              <a:t>Maintaining biodiversity</a:t>
            </a:r>
            <a:endParaRPr lang="en-GB" sz="2400" dirty="0">
              <a:cs typeface="Arial"/>
            </a:endParaRPr>
          </a:p>
          <a:p>
            <a:pPr marL="514350" indent="-514350" algn="just">
              <a:buAutoNum type="arabicPeriod"/>
            </a:pPr>
            <a:r>
              <a:rPr lang="en-GB" sz="2400" b="1" dirty="0"/>
              <a:t>Integrating tourism into planning</a:t>
            </a:r>
            <a:endParaRPr lang="en-GB" sz="2400" dirty="0">
              <a:cs typeface="Arial"/>
            </a:endParaRPr>
          </a:p>
          <a:p>
            <a:pPr marL="514350" indent="-514350" algn="just">
              <a:buAutoNum type="arabicPeriod"/>
            </a:pPr>
            <a:r>
              <a:rPr lang="en-GB" sz="2400" b="1" dirty="0"/>
              <a:t>Supporting local economies</a:t>
            </a:r>
            <a:r>
              <a:rPr lang="en-GB" sz="2400" dirty="0"/>
              <a:t> </a:t>
            </a:r>
            <a:endParaRPr lang="en-GB" sz="2400" dirty="0">
              <a:cs typeface="Arial"/>
            </a:endParaRPr>
          </a:p>
          <a:p>
            <a:pPr marL="514350" indent="-514350" algn="just">
              <a:buAutoNum type="arabicPeriod"/>
            </a:pPr>
            <a:r>
              <a:rPr lang="en-GB" sz="2400" b="1" dirty="0">
                <a:cs typeface="Arial"/>
              </a:rPr>
              <a:t>Involving local communities</a:t>
            </a:r>
          </a:p>
          <a:p>
            <a:pPr marL="514350" indent="-514350" algn="just">
              <a:buAutoNum type="arabicPeriod"/>
            </a:pPr>
            <a:r>
              <a:rPr lang="en-GB" sz="2400" b="1" dirty="0">
                <a:cs typeface="Arial"/>
              </a:rPr>
              <a:t>Consulting stakeholders and the public</a:t>
            </a:r>
          </a:p>
          <a:p>
            <a:pPr marL="514350" indent="-514350" algn="just">
              <a:buAutoNum type="arabicPeriod"/>
            </a:pPr>
            <a:r>
              <a:rPr lang="en-GB" sz="2400" b="1" dirty="0">
                <a:cs typeface="Arial"/>
              </a:rPr>
              <a:t>Training staff</a:t>
            </a:r>
          </a:p>
          <a:p>
            <a:pPr marL="514350" indent="-514350" algn="just">
              <a:buAutoNum type="arabicPeriod"/>
            </a:pPr>
            <a:r>
              <a:rPr lang="en-GB" sz="2400" b="1" dirty="0">
                <a:cs typeface="Arial"/>
              </a:rPr>
              <a:t>Marketing tourism responsibly</a:t>
            </a:r>
          </a:p>
          <a:p>
            <a:pPr marL="514350" indent="-514350" algn="just">
              <a:buAutoNum type="arabicPeriod"/>
            </a:pPr>
            <a:r>
              <a:rPr lang="en-GB" sz="2400" b="1" dirty="0">
                <a:cs typeface="Arial"/>
              </a:rPr>
              <a:t>Undertaking research</a:t>
            </a:r>
          </a:p>
        </p:txBody>
      </p:sp>
      <p:pic>
        <p:nvPicPr>
          <p:cNvPr id="2" name="Picture 1">
            <a:extLst>
              <a:ext uri="{FF2B5EF4-FFF2-40B4-BE49-F238E27FC236}">
                <a16:creationId xmlns:a16="http://schemas.microsoft.com/office/drawing/2014/main" id="{0A408938-F211-A152-F294-D2291BFFFC00}"/>
              </a:ext>
            </a:extLst>
          </p:cNvPr>
          <p:cNvPicPr>
            <a:picLocks noChangeAspect="1"/>
          </p:cNvPicPr>
          <p:nvPr/>
        </p:nvPicPr>
        <p:blipFill>
          <a:blip r:embed="rId5"/>
          <a:stretch>
            <a:fillRect/>
          </a:stretch>
        </p:blipFill>
        <p:spPr>
          <a:xfrm>
            <a:off x="6098982" y="2636912"/>
            <a:ext cx="2887683" cy="1798557"/>
          </a:xfrm>
          <a:prstGeom prst="rect">
            <a:avLst/>
          </a:prstGeom>
        </p:spPr>
      </p:pic>
    </p:spTree>
    <p:extLst>
      <p:ext uri="{BB962C8B-B14F-4D97-AF65-F5344CB8AC3E}">
        <p14:creationId xmlns:p14="http://schemas.microsoft.com/office/powerpoint/2010/main" val="28248102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1BB92-40FE-7A3A-8203-626071BF900D}"/>
              </a:ext>
            </a:extLst>
          </p:cNvPr>
          <p:cNvSpPr>
            <a:spLocks noGrp="1"/>
          </p:cNvSpPr>
          <p:nvPr>
            <p:ph type="title"/>
          </p:nvPr>
        </p:nvSpPr>
        <p:spPr/>
        <p:txBody>
          <a:bodyPr/>
          <a:lstStyle/>
          <a:p>
            <a:pPr algn="ctr"/>
            <a:r>
              <a:rPr lang="en-GB" sz="4000" dirty="0">
                <a:latin typeface="Arial" panose="020B0604020202020204" pitchFamily="34" charset="0"/>
                <a:cs typeface="Arial" panose="020B0604020202020204" pitchFamily="34" charset="0"/>
              </a:rPr>
              <a:t>Gastronomy and the pillars of sustainability</a:t>
            </a:r>
          </a:p>
        </p:txBody>
      </p:sp>
      <p:pic>
        <p:nvPicPr>
          <p:cNvPr id="4" name="Picture 5" descr="Diagram, text&#10;&#10;Description automatically generated">
            <a:extLst>
              <a:ext uri="{FF2B5EF4-FFF2-40B4-BE49-F238E27FC236}">
                <a16:creationId xmlns:a16="http://schemas.microsoft.com/office/drawing/2014/main" id="{0EF00FB5-8567-F24C-22B3-A80AF529D349}"/>
              </a:ext>
            </a:extLst>
          </p:cNvPr>
          <p:cNvPicPr>
            <a:picLocks noChangeAspect="1"/>
          </p:cNvPicPr>
          <p:nvPr/>
        </p:nvPicPr>
        <p:blipFill>
          <a:blip r:embed="rId2"/>
          <a:stretch>
            <a:fillRect/>
          </a:stretch>
        </p:blipFill>
        <p:spPr>
          <a:xfrm>
            <a:off x="2087952" y="1690689"/>
            <a:ext cx="4968096" cy="3883203"/>
          </a:xfrm>
          <a:prstGeom prst="rect">
            <a:avLst/>
          </a:prstGeom>
        </p:spPr>
      </p:pic>
    </p:spTree>
    <p:extLst>
      <p:ext uri="{BB962C8B-B14F-4D97-AF65-F5344CB8AC3E}">
        <p14:creationId xmlns:p14="http://schemas.microsoft.com/office/powerpoint/2010/main" val="4232816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FC876-00DB-568F-C6D6-5C0EA37D1CD8}"/>
              </a:ext>
            </a:extLst>
          </p:cNvPr>
          <p:cNvSpPr>
            <a:spLocks noGrp="1"/>
          </p:cNvSpPr>
          <p:nvPr>
            <p:ph type="title"/>
          </p:nvPr>
        </p:nvSpPr>
        <p:spPr>
          <a:xfrm>
            <a:off x="628649" y="257430"/>
            <a:ext cx="7886700" cy="1325563"/>
          </a:xfrm>
        </p:spPr>
        <p:txBody>
          <a:bodyPr/>
          <a:lstStyle/>
          <a:p>
            <a:pPr algn="ctr"/>
            <a:r>
              <a:rPr lang="en-GB" sz="4000" dirty="0">
                <a:latin typeface="Arial" panose="020B0604020202020204" pitchFamily="34" charset="0"/>
                <a:cs typeface="Arial" panose="020B0604020202020204" pitchFamily="34" charset="0"/>
              </a:rPr>
              <a:t>Let’s look at some factors</a:t>
            </a:r>
          </a:p>
        </p:txBody>
      </p:sp>
      <p:sp>
        <p:nvSpPr>
          <p:cNvPr id="3" name="Content Placeholder 2">
            <a:extLst>
              <a:ext uri="{FF2B5EF4-FFF2-40B4-BE49-F238E27FC236}">
                <a16:creationId xmlns:a16="http://schemas.microsoft.com/office/drawing/2014/main" id="{FC097EEB-EE0B-5F79-9031-892C5DB07DB0}"/>
              </a:ext>
            </a:extLst>
          </p:cNvPr>
          <p:cNvSpPr>
            <a:spLocks noGrp="1"/>
          </p:cNvSpPr>
          <p:nvPr>
            <p:ph idx="1"/>
          </p:nvPr>
        </p:nvSpPr>
        <p:spPr>
          <a:xfrm>
            <a:off x="628649" y="1484784"/>
            <a:ext cx="7886700" cy="4351338"/>
          </a:xfrm>
        </p:spPr>
        <p:txBody>
          <a:bodyPr/>
          <a:lstStyle/>
          <a:p>
            <a:pPr marL="0" indent="0">
              <a:buNone/>
            </a:pPr>
            <a:r>
              <a:rPr lang="en-GB" sz="2400" dirty="0">
                <a:latin typeface="Arial" panose="020B0604020202020204" pitchFamily="34" charset="0"/>
                <a:cs typeface="Arial" panose="020B0604020202020204" pitchFamily="34" charset="0"/>
              </a:rPr>
              <a:t>As we go through the slides, consider…are these environmental factors, economic factors, social factors… or is it more intertwined than that?</a:t>
            </a:r>
          </a:p>
          <a:p>
            <a:pPr marL="0" indent="0">
              <a:buNone/>
            </a:pPr>
            <a:endParaRPr lang="en-GB" dirty="0"/>
          </a:p>
        </p:txBody>
      </p:sp>
      <p:pic>
        <p:nvPicPr>
          <p:cNvPr id="5" name="Picture 4">
            <a:extLst>
              <a:ext uri="{FF2B5EF4-FFF2-40B4-BE49-F238E27FC236}">
                <a16:creationId xmlns:a16="http://schemas.microsoft.com/office/drawing/2014/main" id="{91046784-3605-075C-FDD2-C8AE92D49A95}"/>
              </a:ext>
            </a:extLst>
          </p:cNvPr>
          <p:cNvPicPr>
            <a:picLocks noChangeAspect="1"/>
          </p:cNvPicPr>
          <p:nvPr/>
        </p:nvPicPr>
        <p:blipFill rotWithShape="1">
          <a:blip r:embed="rId2"/>
          <a:srcRect b="9225"/>
          <a:stretch/>
        </p:blipFill>
        <p:spPr>
          <a:xfrm>
            <a:off x="3133277" y="2636912"/>
            <a:ext cx="2877443" cy="2859723"/>
          </a:xfrm>
          <a:prstGeom prst="rect">
            <a:avLst/>
          </a:prstGeom>
        </p:spPr>
      </p:pic>
    </p:spTree>
    <p:extLst>
      <p:ext uri="{BB962C8B-B14F-4D97-AF65-F5344CB8AC3E}">
        <p14:creationId xmlns:p14="http://schemas.microsoft.com/office/powerpoint/2010/main" val="18036228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9C5ED-E46D-C26F-6FF6-CD54042DB98C}"/>
              </a:ext>
            </a:extLst>
          </p:cNvPr>
          <p:cNvSpPr>
            <a:spLocks noGrp="1"/>
          </p:cNvSpPr>
          <p:nvPr>
            <p:ph type="title"/>
          </p:nvPr>
        </p:nvSpPr>
        <p:spPr>
          <a:xfrm>
            <a:off x="628650" y="365127"/>
            <a:ext cx="7886700" cy="975642"/>
          </a:xfrm>
        </p:spPr>
        <p:txBody>
          <a:bodyPr/>
          <a:lstStyle/>
          <a:p>
            <a:pPr algn="ctr"/>
            <a:r>
              <a:rPr lang="en-GB" sz="4000" dirty="0">
                <a:latin typeface="Arial" panose="020B0604020202020204" pitchFamily="34" charset="0"/>
                <a:cs typeface="Arial" panose="020B0604020202020204" pitchFamily="34" charset="0"/>
              </a:rPr>
              <a:t>Food Waste</a:t>
            </a:r>
          </a:p>
        </p:txBody>
      </p:sp>
      <p:sp>
        <p:nvSpPr>
          <p:cNvPr id="3" name="Content Placeholder 2">
            <a:extLst>
              <a:ext uri="{FF2B5EF4-FFF2-40B4-BE49-F238E27FC236}">
                <a16:creationId xmlns:a16="http://schemas.microsoft.com/office/drawing/2014/main" id="{15EFB621-43E4-45E9-AD9C-1FAB0BDF5C13}"/>
              </a:ext>
            </a:extLst>
          </p:cNvPr>
          <p:cNvSpPr>
            <a:spLocks noGrp="1"/>
          </p:cNvSpPr>
          <p:nvPr>
            <p:ph idx="1"/>
          </p:nvPr>
        </p:nvSpPr>
        <p:spPr/>
        <p:txBody>
          <a:bodyPr/>
          <a:lstStyle/>
          <a:p>
            <a:pPr marL="0" indent="0">
              <a:buNone/>
            </a:pPr>
            <a:endParaRPr lang="en-GB" dirty="0">
              <a:hlinkClick r:id="rId3"/>
            </a:endParaRPr>
          </a:p>
          <a:p>
            <a:endParaRPr lang="en-GB" dirty="0"/>
          </a:p>
        </p:txBody>
      </p:sp>
      <p:pic>
        <p:nvPicPr>
          <p:cNvPr id="4" name="Online Media 3" title="Food Waste: The Hidden Cost of the Food We Throw Out I ClimateScience #9">
            <a:hlinkClick r:id="" action="ppaction://media"/>
            <a:extLst>
              <a:ext uri="{FF2B5EF4-FFF2-40B4-BE49-F238E27FC236}">
                <a16:creationId xmlns:a16="http://schemas.microsoft.com/office/drawing/2014/main" id="{7913B140-B5A6-8FF2-30E9-B0E83A950400}"/>
              </a:ext>
            </a:extLst>
          </p:cNvPr>
          <p:cNvPicPr>
            <a:picLocks noRot="1" noChangeAspect="1"/>
          </p:cNvPicPr>
          <p:nvPr>
            <a:videoFile r:link="rId1"/>
          </p:nvPr>
        </p:nvPicPr>
        <p:blipFill>
          <a:blip r:embed="rId4"/>
          <a:stretch>
            <a:fillRect/>
          </a:stretch>
        </p:blipFill>
        <p:spPr>
          <a:xfrm>
            <a:off x="1196528" y="1412776"/>
            <a:ext cx="6750944" cy="3814283"/>
          </a:xfrm>
          <a:prstGeom prst="rect">
            <a:avLst/>
          </a:prstGeom>
        </p:spPr>
      </p:pic>
    </p:spTree>
    <p:extLst>
      <p:ext uri="{BB962C8B-B14F-4D97-AF65-F5344CB8AC3E}">
        <p14:creationId xmlns:p14="http://schemas.microsoft.com/office/powerpoint/2010/main" val="1222489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9C5ED-E46D-C26F-6FF6-CD54042DB98C}"/>
              </a:ext>
            </a:extLst>
          </p:cNvPr>
          <p:cNvSpPr>
            <a:spLocks noGrp="1"/>
          </p:cNvSpPr>
          <p:nvPr>
            <p:ph type="title"/>
          </p:nvPr>
        </p:nvSpPr>
        <p:spPr/>
        <p:txBody>
          <a:bodyPr/>
          <a:lstStyle/>
          <a:p>
            <a:pPr algn="ctr"/>
            <a:r>
              <a:rPr lang="en-GB" sz="4000" dirty="0">
                <a:latin typeface="Arial" panose="020B0604020202020204" pitchFamily="34" charset="0"/>
                <a:cs typeface="Arial" panose="020B0604020202020204" pitchFamily="34" charset="0"/>
              </a:rPr>
              <a:t>Food Waste</a:t>
            </a:r>
          </a:p>
        </p:txBody>
      </p:sp>
      <p:sp>
        <p:nvSpPr>
          <p:cNvPr id="3" name="Content Placeholder 2">
            <a:extLst>
              <a:ext uri="{FF2B5EF4-FFF2-40B4-BE49-F238E27FC236}">
                <a16:creationId xmlns:a16="http://schemas.microsoft.com/office/drawing/2014/main" id="{15EFB621-43E4-45E9-AD9C-1FAB0BDF5C13}"/>
              </a:ext>
            </a:extLst>
          </p:cNvPr>
          <p:cNvSpPr>
            <a:spLocks noGrp="1"/>
          </p:cNvSpPr>
          <p:nvPr>
            <p:ph idx="1"/>
          </p:nvPr>
        </p:nvSpPr>
        <p:spPr/>
        <p:txBody>
          <a:bodyPr/>
          <a:lstStyle/>
          <a:p>
            <a:pPr marL="0" indent="0">
              <a:buNone/>
            </a:pPr>
            <a:r>
              <a:rPr lang="en-GB" sz="3600" dirty="0">
                <a:hlinkClick r:id="rId2"/>
              </a:rPr>
              <a:t>Food loss and waste also amount to a major squandering of resources, including water, land, energy, labour and capital and needlessly produce greenhouse gas emissions, contributing to global warming and climate change.</a:t>
            </a:r>
          </a:p>
          <a:p>
            <a:endParaRPr lang="en-GB" sz="2400" dirty="0">
              <a:hlinkClick r:id="rId2"/>
            </a:endParaRPr>
          </a:p>
          <a:p>
            <a:pPr marL="0" indent="0">
              <a:buNone/>
            </a:pPr>
            <a:endParaRPr lang="en-GB" dirty="0">
              <a:hlinkClick r:id="rId2"/>
            </a:endParaRPr>
          </a:p>
          <a:p>
            <a:endParaRPr lang="en-GB" dirty="0"/>
          </a:p>
        </p:txBody>
      </p:sp>
    </p:spTree>
    <p:extLst>
      <p:ext uri="{BB962C8B-B14F-4D97-AF65-F5344CB8AC3E}">
        <p14:creationId xmlns:p14="http://schemas.microsoft.com/office/powerpoint/2010/main" val="34715875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9FE6E-C5F8-7912-82A1-E6476958DEFC}"/>
              </a:ext>
            </a:extLst>
          </p:cNvPr>
          <p:cNvSpPr>
            <a:spLocks noGrp="1"/>
          </p:cNvSpPr>
          <p:nvPr>
            <p:ph type="title"/>
          </p:nvPr>
        </p:nvSpPr>
        <p:spPr/>
        <p:txBody>
          <a:bodyPr/>
          <a:lstStyle/>
          <a:p>
            <a:endParaRPr lang="en-GB"/>
          </a:p>
        </p:txBody>
      </p:sp>
      <p:pic>
        <p:nvPicPr>
          <p:cNvPr id="4" name="Online Media 3" title="Food Waste: The Hidden Cost of the Food We Throw Out I ClimateScience #9">
            <a:hlinkClick r:id="" action="ppaction://media"/>
            <a:extLst>
              <a:ext uri="{FF2B5EF4-FFF2-40B4-BE49-F238E27FC236}">
                <a16:creationId xmlns:a16="http://schemas.microsoft.com/office/drawing/2014/main" id="{4D5631F5-0D13-9E5F-E0D6-99D40FA99BC8}"/>
              </a:ext>
            </a:extLst>
          </p:cNvPr>
          <p:cNvPicPr>
            <a:picLocks noGrp="1" noRot="1" noChangeAspect="1"/>
          </p:cNvPicPr>
          <p:nvPr>
            <p:ph idx="1"/>
            <a:videoFile r:link="rId1"/>
          </p:nvPr>
        </p:nvPicPr>
        <p:blipFill>
          <a:blip r:embed="rId3"/>
          <a:stretch>
            <a:fillRect/>
          </a:stretch>
        </p:blipFill>
        <p:spPr>
          <a:xfrm>
            <a:off x="721519" y="620688"/>
            <a:ext cx="7700962" cy="4351338"/>
          </a:xfrm>
          <a:prstGeom prst="rect">
            <a:avLst/>
          </a:prstGeom>
        </p:spPr>
      </p:pic>
    </p:spTree>
    <p:extLst>
      <p:ext uri="{BB962C8B-B14F-4D97-AF65-F5344CB8AC3E}">
        <p14:creationId xmlns:p14="http://schemas.microsoft.com/office/powerpoint/2010/main" val="3189134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DE52F-3FCB-74CF-2ADF-A54D50F2676E}"/>
              </a:ext>
            </a:extLst>
          </p:cNvPr>
          <p:cNvSpPr>
            <a:spLocks noGrp="1"/>
          </p:cNvSpPr>
          <p:nvPr>
            <p:ph type="title"/>
          </p:nvPr>
        </p:nvSpPr>
        <p:spPr>
          <a:xfrm>
            <a:off x="3419872" y="257211"/>
            <a:ext cx="5148064" cy="1181547"/>
          </a:xfrm>
        </p:spPr>
        <p:txBody>
          <a:bodyPr/>
          <a:lstStyle/>
          <a:p>
            <a:pPr algn="ctr"/>
            <a:r>
              <a:rPr lang="en-GB" sz="4000" dirty="0">
                <a:latin typeface="Arial" panose="020B0604020202020204" pitchFamily="34" charset="0"/>
                <a:cs typeface="Arial" panose="020B0604020202020204" pitchFamily="34" charset="0"/>
              </a:rPr>
              <a:t>Guardians of Grub</a:t>
            </a:r>
            <a:br>
              <a:rPr lang="en-GB" dirty="0"/>
            </a:br>
            <a:r>
              <a:rPr lang="en-GB" sz="1800" dirty="0">
                <a:latin typeface="Arial" panose="020B0604020202020204" pitchFamily="34" charset="0"/>
                <a:cs typeface="Arial" panose="020B0604020202020204" pitchFamily="34" charset="0"/>
              </a:rPr>
              <a:t>https://guardiansofgrub.com/</a:t>
            </a:r>
          </a:p>
        </p:txBody>
      </p:sp>
      <p:pic>
        <p:nvPicPr>
          <p:cNvPr id="4" name="Content Placeholder 3">
            <a:extLst>
              <a:ext uri="{FF2B5EF4-FFF2-40B4-BE49-F238E27FC236}">
                <a16:creationId xmlns:a16="http://schemas.microsoft.com/office/drawing/2014/main" id="{F4E9B140-799D-64DF-D5F0-1953D62E6C1C}"/>
              </a:ext>
            </a:extLst>
          </p:cNvPr>
          <p:cNvPicPr>
            <a:picLocks noGrp="1" noChangeAspect="1"/>
          </p:cNvPicPr>
          <p:nvPr>
            <p:ph idx="1"/>
          </p:nvPr>
        </p:nvPicPr>
        <p:blipFill rotWithShape="1">
          <a:blip r:embed="rId2"/>
          <a:srcRect l="-141" t="10356" r="3" b="25194"/>
          <a:stretch/>
        </p:blipFill>
        <p:spPr>
          <a:xfrm>
            <a:off x="239202" y="2420888"/>
            <a:ext cx="2375711" cy="3309029"/>
          </a:xfrm>
          <a:prstGeom prst="rect">
            <a:avLst/>
          </a:prstGeom>
        </p:spPr>
      </p:pic>
      <p:pic>
        <p:nvPicPr>
          <p:cNvPr id="6" name="Picture 5">
            <a:extLst>
              <a:ext uri="{FF2B5EF4-FFF2-40B4-BE49-F238E27FC236}">
                <a16:creationId xmlns:a16="http://schemas.microsoft.com/office/drawing/2014/main" id="{D17A3907-F679-F012-5482-BAA0C3AB1F2B}"/>
              </a:ext>
            </a:extLst>
          </p:cNvPr>
          <p:cNvPicPr>
            <a:picLocks noChangeAspect="1"/>
          </p:cNvPicPr>
          <p:nvPr/>
        </p:nvPicPr>
        <p:blipFill>
          <a:blip r:embed="rId3"/>
          <a:stretch>
            <a:fillRect/>
          </a:stretch>
        </p:blipFill>
        <p:spPr>
          <a:xfrm>
            <a:off x="323528" y="289033"/>
            <a:ext cx="2291385" cy="2126176"/>
          </a:xfrm>
          <a:prstGeom prst="rect">
            <a:avLst/>
          </a:prstGeom>
        </p:spPr>
      </p:pic>
      <p:pic>
        <p:nvPicPr>
          <p:cNvPr id="8" name="Picture 7">
            <a:extLst>
              <a:ext uri="{FF2B5EF4-FFF2-40B4-BE49-F238E27FC236}">
                <a16:creationId xmlns:a16="http://schemas.microsoft.com/office/drawing/2014/main" id="{1F694CC1-8CCD-8729-6B72-14E6AB2F3080}"/>
              </a:ext>
            </a:extLst>
          </p:cNvPr>
          <p:cNvPicPr>
            <a:picLocks noChangeAspect="1"/>
          </p:cNvPicPr>
          <p:nvPr/>
        </p:nvPicPr>
        <p:blipFill>
          <a:blip r:embed="rId4"/>
          <a:stretch>
            <a:fillRect/>
          </a:stretch>
        </p:blipFill>
        <p:spPr>
          <a:xfrm>
            <a:off x="6516216" y="2415209"/>
            <a:ext cx="2319930" cy="2937367"/>
          </a:xfrm>
          <a:prstGeom prst="rect">
            <a:avLst/>
          </a:prstGeom>
        </p:spPr>
      </p:pic>
      <p:pic>
        <p:nvPicPr>
          <p:cNvPr id="12" name="Picture 11">
            <a:extLst>
              <a:ext uri="{FF2B5EF4-FFF2-40B4-BE49-F238E27FC236}">
                <a16:creationId xmlns:a16="http://schemas.microsoft.com/office/drawing/2014/main" id="{3E2116C8-E7EF-85FD-A7F0-BE30E0AB95FC}"/>
              </a:ext>
            </a:extLst>
          </p:cNvPr>
          <p:cNvPicPr>
            <a:picLocks noChangeAspect="1"/>
          </p:cNvPicPr>
          <p:nvPr/>
        </p:nvPicPr>
        <p:blipFill>
          <a:blip r:embed="rId5"/>
          <a:stretch>
            <a:fillRect/>
          </a:stretch>
        </p:blipFill>
        <p:spPr>
          <a:xfrm>
            <a:off x="2840179" y="1628800"/>
            <a:ext cx="3504321" cy="3972481"/>
          </a:xfrm>
          <a:prstGeom prst="rect">
            <a:avLst/>
          </a:prstGeom>
        </p:spPr>
      </p:pic>
    </p:spTree>
    <p:extLst>
      <p:ext uri="{BB962C8B-B14F-4D97-AF65-F5344CB8AC3E}">
        <p14:creationId xmlns:p14="http://schemas.microsoft.com/office/powerpoint/2010/main" val="18182264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DE52F-3FCB-74CF-2ADF-A54D50F2676E}"/>
              </a:ext>
            </a:extLst>
          </p:cNvPr>
          <p:cNvSpPr>
            <a:spLocks noGrp="1"/>
          </p:cNvSpPr>
          <p:nvPr>
            <p:ph type="title"/>
          </p:nvPr>
        </p:nvSpPr>
        <p:spPr>
          <a:xfrm>
            <a:off x="628650" y="188640"/>
            <a:ext cx="7886700" cy="1325563"/>
          </a:xfrm>
        </p:spPr>
        <p:txBody>
          <a:bodyPr/>
          <a:lstStyle/>
          <a:p>
            <a:pPr algn="ctr"/>
            <a:r>
              <a:rPr lang="en-GB" sz="4000" dirty="0">
                <a:latin typeface="Arial" panose="020B0604020202020204" pitchFamily="34" charset="0"/>
                <a:cs typeface="Arial" panose="020B0604020202020204" pitchFamily="34" charset="0"/>
              </a:rPr>
              <a:t>Guardians of Grub</a:t>
            </a:r>
            <a:br>
              <a:rPr lang="en-GB" dirty="0"/>
            </a:br>
            <a:r>
              <a:rPr lang="en-GB" sz="1800" dirty="0">
                <a:latin typeface="Arial" panose="020B0604020202020204" pitchFamily="34" charset="0"/>
                <a:cs typeface="Arial" panose="020B0604020202020204" pitchFamily="34" charset="0"/>
              </a:rPr>
              <a:t>https://guardiansofgrub.com/</a:t>
            </a:r>
          </a:p>
        </p:txBody>
      </p:sp>
      <p:pic>
        <p:nvPicPr>
          <p:cNvPr id="9" name="Picture 8">
            <a:extLst>
              <a:ext uri="{FF2B5EF4-FFF2-40B4-BE49-F238E27FC236}">
                <a16:creationId xmlns:a16="http://schemas.microsoft.com/office/drawing/2014/main" id="{D6F8DC88-9CD7-2C19-6388-50F71D1909AA}"/>
              </a:ext>
            </a:extLst>
          </p:cNvPr>
          <p:cNvPicPr>
            <a:picLocks noChangeAspect="1"/>
          </p:cNvPicPr>
          <p:nvPr/>
        </p:nvPicPr>
        <p:blipFill>
          <a:blip r:embed="rId2"/>
          <a:stretch>
            <a:fillRect/>
          </a:stretch>
        </p:blipFill>
        <p:spPr>
          <a:xfrm>
            <a:off x="1979712" y="1370960"/>
            <a:ext cx="5372285" cy="4116079"/>
          </a:xfrm>
          <a:prstGeom prst="rect">
            <a:avLst/>
          </a:prstGeom>
        </p:spPr>
      </p:pic>
    </p:spTree>
    <p:extLst>
      <p:ext uri="{BB962C8B-B14F-4D97-AF65-F5344CB8AC3E}">
        <p14:creationId xmlns:p14="http://schemas.microsoft.com/office/powerpoint/2010/main" val="30714836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DE52F-3FCB-74CF-2ADF-A54D50F2676E}"/>
              </a:ext>
            </a:extLst>
          </p:cNvPr>
          <p:cNvSpPr>
            <a:spLocks noGrp="1"/>
          </p:cNvSpPr>
          <p:nvPr>
            <p:ph type="title"/>
          </p:nvPr>
        </p:nvSpPr>
        <p:spPr>
          <a:xfrm>
            <a:off x="107504" y="116632"/>
            <a:ext cx="4248472" cy="1148085"/>
          </a:xfrm>
        </p:spPr>
        <p:txBody>
          <a:bodyPr>
            <a:normAutofit fontScale="90000"/>
          </a:bodyPr>
          <a:lstStyle/>
          <a:p>
            <a:pPr algn="ctr"/>
            <a:r>
              <a:rPr lang="en-GB" sz="4000" dirty="0">
                <a:latin typeface="Arial" panose="020B0604020202020204" pitchFamily="34" charset="0"/>
                <a:cs typeface="Arial" panose="020B0604020202020204" pitchFamily="34" charset="0"/>
              </a:rPr>
              <a:t>Guardians of Grub</a:t>
            </a:r>
            <a:br>
              <a:rPr lang="en-GB" dirty="0"/>
            </a:br>
            <a:r>
              <a:rPr lang="en-GB" sz="1800" dirty="0">
                <a:latin typeface="Arial" panose="020B0604020202020204" pitchFamily="34" charset="0"/>
                <a:cs typeface="Arial" panose="020B0604020202020204" pitchFamily="34" charset="0"/>
              </a:rPr>
              <a:t>https://guardiansofgrub.com/</a:t>
            </a:r>
          </a:p>
        </p:txBody>
      </p:sp>
      <p:pic>
        <p:nvPicPr>
          <p:cNvPr id="10" name="Picture 9">
            <a:extLst>
              <a:ext uri="{FF2B5EF4-FFF2-40B4-BE49-F238E27FC236}">
                <a16:creationId xmlns:a16="http://schemas.microsoft.com/office/drawing/2014/main" id="{B32228EA-5417-5CE8-8F3F-123DDB62FB78}"/>
              </a:ext>
            </a:extLst>
          </p:cNvPr>
          <p:cNvPicPr>
            <a:picLocks noChangeAspect="1"/>
          </p:cNvPicPr>
          <p:nvPr/>
        </p:nvPicPr>
        <p:blipFill>
          <a:blip r:embed="rId2"/>
          <a:stretch>
            <a:fillRect/>
          </a:stretch>
        </p:blipFill>
        <p:spPr>
          <a:xfrm>
            <a:off x="4807988" y="404664"/>
            <a:ext cx="3600400" cy="4974384"/>
          </a:xfrm>
          <a:prstGeom prst="rect">
            <a:avLst/>
          </a:prstGeom>
        </p:spPr>
      </p:pic>
    </p:spTree>
    <p:extLst>
      <p:ext uri="{BB962C8B-B14F-4D97-AF65-F5344CB8AC3E}">
        <p14:creationId xmlns:p14="http://schemas.microsoft.com/office/powerpoint/2010/main" val="25431802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50862-DA50-286E-177B-E9453F4D894F}"/>
              </a:ext>
            </a:extLst>
          </p:cNvPr>
          <p:cNvSpPr>
            <a:spLocks noGrp="1"/>
          </p:cNvSpPr>
          <p:nvPr>
            <p:ph type="title"/>
          </p:nvPr>
        </p:nvSpPr>
        <p:spPr/>
        <p:txBody>
          <a:bodyPr/>
          <a:lstStyle/>
          <a:p>
            <a:endParaRPr lang="en-GB"/>
          </a:p>
        </p:txBody>
      </p:sp>
      <p:pic>
        <p:nvPicPr>
          <p:cNvPr id="4" name="Online Media 3" title="Guardians of Grub - Café Rouge">
            <a:hlinkClick r:id="" action="ppaction://media"/>
            <a:extLst>
              <a:ext uri="{FF2B5EF4-FFF2-40B4-BE49-F238E27FC236}">
                <a16:creationId xmlns:a16="http://schemas.microsoft.com/office/drawing/2014/main" id="{52FE0B1B-B64E-062F-56E5-2D9A03F01E0A}"/>
              </a:ext>
            </a:extLst>
          </p:cNvPr>
          <p:cNvPicPr>
            <a:picLocks noGrp="1" noRot="1" noChangeAspect="1"/>
          </p:cNvPicPr>
          <p:nvPr>
            <p:ph idx="1"/>
            <a:videoFile r:link="rId1"/>
          </p:nvPr>
        </p:nvPicPr>
        <p:blipFill>
          <a:blip r:embed="rId3"/>
          <a:stretch>
            <a:fillRect/>
          </a:stretch>
        </p:blipFill>
        <p:spPr>
          <a:xfrm>
            <a:off x="275482" y="395122"/>
            <a:ext cx="8593036" cy="4855394"/>
          </a:xfrm>
          <a:prstGeom prst="rect">
            <a:avLst/>
          </a:prstGeom>
        </p:spPr>
      </p:pic>
    </p:spTree>
    <p:extLst>
      <p:ext uri="{BB962C8B-B14F-4D97-AF65-F5344CB8AC3E}">
        <p14:creationId xmlns:p14="http://schemas.microsoft.com/office/powerpoint/2010/main" val="2417039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9C5ED-E46D-C26F-6FF6-CD54042DB98C}"/>
              </a:ext>
            </a:extLst>
          </p:cNvPr>
          <p:cNvSpPr>
            <a:spLocks noGrp="1"/>
          </p:cNvSpPr>
          <p:nvPr>
            <p:ph type="title"/>
          </p:nvPr>
        </p:nvSpPr>
        <p:spPr>
          <a:xfrm>
            <a:off x="613932" y="908720"/>
            <a:ext cx="7886700" cy="1325563"/>
          </a:xfrm>
        </p:spPr>
        <p:txBody>
          <a:bodyPr>
            <a:normAutofit fontScale="90000"/>
          </a:bodyPr>
          <a:lstStyle/>
          <a:p>
            <a:pPr algn="ctr"/>
            <a:r>
              <a:rPr lang="en-GB" sz="4000" dirty="0">
                <a:latin typeface="Arial" panose="020B0604020202020204" pitchFamily="34" charset="0"/>
                <a:cs typeface="Arial" panose="020B0604020202020204" pitchFamily="34" charset="0"/>
              </a:rPr>
              <a:t>Food Miles</a:t>
            </a:r>
            <a:br>
              <a:rPr lang="en-GB" sz="3000" b="1" dirty="0">
                <a:latin typeface="Arial" panose="020B0604020202020204" pitchFamily="34" charset="0"/>
                <a:cs typeface="Arial" panose="020B0604020202020204" pitchFamily="34" charset="0"/>
              </a:rPr>
            </a:br>
            <a:r>
              <a:rPr lang="en-GB" sz="3000" dirty="0">
                <a:latin typeface="Arial" panose="020B0604020202020204" pitchFamily="34" charset="0"/>
                <a:cs typeface="Arial" panose="020B0604020202020204" pitchFamily="34" charset="0"/>
              </a:rPr>
              <a:t>Seasonality, local produce - farm to fork</a:t>
            </a:r>
            <a:br>
              <a:rPr lang="en-GB" sz="3000" b="1" dirty="0"/>
            </a:br>
            <a:br>
              <a:rPr lang="en-GB" sz="3000" b="1" dirty="0"/>
            </a:br>
            <a:br>
              <a:rPr lang="en-GB" sz="3000" b="1" dirty="0"/>
            </a:br>
            <a:endParaRPr lang="en-GB" sz="3000" b="1" dirty="0"/>
          </a:p>
        </p:txBody>
      </p:sp>
      <p:sp>
        <p:nvSpPr>
          <p:cNvPr id="3" name="Content Placeholder 2">
            <a:extLst>
              <a:ext uri="{FF2B5EF4-FFF2-40B4-BE49-F238E27FC236}">
                <a16:creationId xmlns:a16="http://schemas.microsoft.com/office/drawing/2014/main" id="{15EFB621-43E4-45E9-AD9C-1FAB0BDF5C13}"/>
              </a:ext>
            </a:extLst>
          </p:cNvPr>
          <p:cNvSpPr>
            <a:spLocks noGrp="1"/>
          </p:cNvSpPr>
          <p:nvPr>
            <p:ph idx="1"/>
          </p:nvPr>
        </p:nvSpPr>
        <p:spPr/>
        <p:txBody>
          <a:bodyPr/>
          <a:lstStyle/>
          <a:p>
            <a:pPr marL="0" indent="0">
              <a:buNone/>
            </a:pPr>
            <a:endParaRPr lang="en-GB" dirty="0">
              <a:hlinkClick r:id="rId3"/>
            </a:endParaRPr>
          </a:p>
          <a:p>
            <a:endParaRPr lang="en-GB" dirty="0"/>
          </a:p>
        </p:txBody>
      </p:sp>
      <p:pic>
        <p:nvPicPr>
          <p:cNvPr id="4" name="Online Media 3" title="What Are Food Miles - And Why Do They Matter? | BBC The Social">
            <a:hlinkClick r:id="" action="ppaction://media"/>
            <a:extLst>
              <a:ext uri="{FF2B5EF4-FFF2-40B4-BE49-F238E27FC236}">
                <a16:creationId xmlns:a16="http://schemas.microsoft.com/office/drawing/2014/main" id="{1C26357C-9A7A-97CB-1014-9A85DC7EC739}"/>
              </a:ext>
            </a:extLst>
          </p:cNvPr>
          <p:cNvPicPr>
            <a:picLocks noRot="1" noChangeAspect="1"/>
          </p:cNvPicPr>
          <p:nvPr>
            <a:videoFile r:link="rId1"/>
          </p:nvPr>
        </p:nvPicPr>
        <p:blipFill>
          <a:blip r:embed="rId4"/>
          <a:stretch>
            <a:fillRect/>
          </a:stretch>
        </p:blipFill>
        <p:spPr>
          <a:xfrm>
            <a:off x="1907704" y="1820972"/>
            <a:ext cx="5853023" cy="3306958"/>
          </a:xfrm>
          <a:prstGeom prst="rect">
            <a:avLst/>
          </a:prstGeom>
        </p:spPr>
      </p:pic>
    </p:spTree>
    <p:extLst>
      <p:ext uri="{BB962C8B-B14F-4D97-AF65-F5344CB8AC3E}">
        <p14:creationId xmlns:p14="http://schemas.microsoft.com/office/powerpoint/2010/main" val="1791105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2BAB7-741E-1D51-B06E-FB0D923F4EFB}"/>
              </a:ext>
            </a:extLst>
          </p:cNvPr>
          <p:cNvSpPr>
            <a:spLocks noGrp="1"/>
          </p:cNvSpPr>
          <p:nvPr>
            <p:ph type="title"/>
          </p:nvPr>
        </p:nvSpPr>
        <p:spPr/>
        <p:txBody>
          <a:bodyPr/>
          <a:lstStyle/>
          <a:p>
            <a:pPr algn="ctr"/>
            <a:r>
              <a:rPr lang="en-GB" sz="4000" dirty="0">
                <a:latin typeface="Arial" panose="020B0604020202020204" pitchFamily="34" charset="0"/>
                <a:cs typeface="Arial" panose="020B0604020202020204" pitchFamily="34" charset="0"/>
              </a:rPr>
              <a:t>Worth</a:t>
            </a:r>
            <a:br>
              <a:rPr lang="en-GB" dirty="0"/>
            </a:br>
            <a:r>
              <a:rPr lang="en-GB" sz="1600" dirty="0">
                <a:latin typeface="Arial" panose="020B0604020202020204" pitchFamily="34" charset="0"/>
                <a:cs typeface="Arial" panose="020B0604020202020204" pitchFamily="34" charset="0"/>
              </a:rPr>
              <a:t>Turnover of enterprises in the food and beverage serving industry in the United Kingdom (UK) from 2015 to 2021, by sector </a:t>
            </a:r>
            <a:br>
              <a:rPr lang="en-GB" sz="1600" dirty="0">
                <a:latin typeface="Arial" panose="020B0604020202020204" pitchFamily="34" charset="0"/>
                <a:cs typeface="Arial" panose="020B0604020202020204" pitchFamily="34" charset="0"/>
              </a:rPr>
            </a:br>
            <a:r>
              <a:rPr lang="en-GB" sz="1000" dirty="0">
                <a:latin typeface="Arial" panose="020B0604020202020204" pitchFamily="34" charset="0"/>
                <a:cs typeface="Arial" panose="020B0604020202020204" pitchFamily="34" charset="0"/>
              </a:rPr>
              <a:t>https://www.statista.com/statistics/713973/food-and-beverage-services-turnover-uk-by-sector/</a:t>
            </a:r>
          </a:p>
        </p:txBody>
      </p:sp>
      <p:pic>
        <p:nvPicPr>
          <p:cNvPr id="5" name="Content Placeholder 4">
            <a:extLst>
              <a:ext uri="{FF2B5EF4-FFF2-40B4-BE49-F238E27FC236}">
                <a16:creationId xmlns:a16="http://schemas.microsoft.com/office/drawing/2014/main" id="{76A153C0-DF4F-009F-2911-937C199B5B4A}"/>
              </a:ext>
            </a:extLst>
          </p:cNvPr>
          <p:cNvPicPr>
            <a:picLocks noGrp="1" noChangeAspect="1"/>
          </p:cNvPicPr>
          <p:nvPr>
            <p:ph idx="1"/>
          </p:nvPr>
        </p:nvPicPr>
        <p:blipFill>
          <a:blip r:embed="rId2"/>
          <a:stretch>
            <a:fillRect/>
          </a:stretch>
        </p:blipFill>
        <p:spPr>
          <a:xfrm>
            <a:off x="1547665" y="1690689"/>
            <a:ext cx="5976664" cy="3959270"/>
          </a:xfrm>
        </p:spPr>
      </p:pic>
    </p:spTree>
    <p:extLst>
      <p:ext uri="{BB962C8B-B14F-4D97-AF65-F5344CB8AC3E}">
        <p14:creationId xmlns:p14="http://schemas.microsoft.com/office/powerpoint/2010/main" val="25539823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F1CA9-C199-F270-C97D-4633573A39DD}"/>
              </a:ext>
            </a:extLst>
          </p:cNvPr>
          <p:cNvSpPr>
            <a:spLocks noGrp="1"/>
          </p:cNvSpPr>
          <p:nvPr>
            <p:ph type="title"/>
          </p:nvPr>
        </p:nvSpPr>
        <p:spPr>
          <a:xfrm>
            <a:off x="2195736" y="78854"/>
            <a:ext cx="5010150" cy="605483"/>
          </a:xfrm>
        </p:spPr>
        <p:txBody>
          <a:bodyPr>
            <a:normAutofit fontScale="90000"/>
          </a:bodyPr>
          <a:lstStyle/>
          <a:p>
            <a:pPr algn="ctr"/>
            <a:br>
              <a:rPr lang="en-GB" sz="3200" b="1" dirty="0"/>
            </a:br>
            <a:r>
              <a:rPr lang="en-GB" sz="4000" b="1" u="sng" dirty="0">
                <a:latin typeface="Arial" panose="020B0604020202020204" pitchFamily="34" charset="0"/>
                <a:cs typeface="Arial" panose="020B0604020202020204" pitchFamily="34" charset="0"/>
              </a:rPr>
              <a:t>People</a:t>
            </a:r>
          </a:p>
        </p:txBody>
      </p:sp>
      <p:sp>
        <p:nvSpPr>
          <p:cNvPr id="3" name="Content Placeholder 2">
            <a:extLst>
              <a:ext uri="{FF2B5EF4-FFF2-40B4-BE49-F238E27FC236}">
                <a16:creationId xmlns:a16="http://schemas.microsoft.com/office/drawing/2014/main" id="{80745FEF-000F-1EFD-14DF-20C441877839}"/>
              </a:ext>
            </a:extLst>
          </p:cNvPr>
          <p:cNvSpPr>
            <a:spLocks noGrp="1"/>
          </p:cNvSpPr>
          <p:nvPr>
            <p:ph idx="1"/>
          </p:nvPr>
        </p:nvSpPr>
        <p:spPr>
          <a:xfrm>
            <a:off x="539552" y="937256"/>
            <a:ext cx="7886700" cy="4590752"/>
          </a:xfrm>
        </p:spPr>
        <p:txBody>
          <a:bodyPr/>
          <a:lstStyle/>
          <a:p>
            <a:r>
              <a:rPr lang="en-GB" sz="2400" dirty="0">
                <a:latin typeface="Arial" panose="020B0604020202020204" pitchFamily="34" charset="0"/>
                <a:cs typeface="Arial" panose="020B0604020202020204" pitchFamily="34" charset="0"/>
              </a:rPr>
              <a:t>Global food brands v authenticity</a:t>
            </a:r>
          </a:p>
          <a:p>
            <a:r>
              <a:rPr lang="en-GB" sz="2400" dirty="0">
                <a:latin typeface="Arial" panose="020B0604020202020204" pitchFamily="34" charset="0"/>
                <a:cs typeface="Arial" panose="020B0604020202020204" pitchFamily="34" charset="0"/>
              </a:rPr>
              <a:t>Access to international cuisine – consumers</a:t>
            </a:r>
          </a:p>
          <a:p>
            <a:r>
              <a:rPr lang="en-GB" sz="2400" dirty="0">
                <a:latin typeface="Arial" panose="020B0604020202020204" pitchFamily="34" charset="0"/>
                <a:cs typeface="Arial" panose="020B0604020202020204" pitchFamily="34" charset="0"/>
              </a:rPr>
              <a:t>Expectations and creativity</a:t>
            </a:r>
          </a:p>
          <a:p>
            <a:r>
              <a:rPr lang="en-GB" sz="2400" dirty="0">
                <a:latin typeface="Arial" panose="020B0604020202020204" pitchFamily="34" charset="0"/>
                <a:cs typeface="Arial" panose="020B0604020202020204" pitchFamily="34" charset="0"/>
              </a:rPr>
              <a:t>Food as a way of encouraging cultural acceptance and diversity.</a:t>
            </a:r>
          </a:p>
          <a:p>
            <a:r>
              <a:rPr lang="en-GB" sz="2400" dirty="0">
                <a:latin typeface="Arial" panose="020B0604020202020204" pitchFamily="34" charset="0"/>
                <a:cs typeface="Arial" panose="020B0604020202020204" pitchFamily="34" charset="0"/>
              </a:rPr>
              <a:t>Employment, job creation and wages (from farm to fork)</a:t>
            </a:r>
          </a:p>
          <a:p>
            <a:endParaRPr lang="en-GB" dirty="0"/>
          </a:p>
          <a:p>
            <a:endParaRPr lang="en-GB" dirty="0"/>
          </a:p>
          <a:p>
            <a:endParaRPr lang="en-GB" dirty="0"/>
          </a:p>
          <a:p>
            <a:endParaRPr lang="en-GB" dirty="0"/>
          </a:p>
        </p:txBody>
      </p:sp>
      <p:pic>
        <p:nvPicPr>
          <p:cNvPr id="4" name="Picture 3">
            <a:extLst>
              <a:ext uri="{FF2B5EF4-FFF2-40B4-BE49-F238E27FC236}">
                <a16:creationId xmlns:a16="http://schemas.microsoft.com/office/drawing/2014/main" id="{53E62FD4-EA63-1948-858B-D50921E4F49D}"/>
              </a:ext>
            </a:extLst>
          </p:cNvPr>
          <p:cNvPicPr>
            <a:picLocks noChangeAspect="1"/>
          </p:cNvPicPr>
          <p:nvPr/>
        </p:nvPicPr>
        <p:blipFill>
          <a:blip r:embed="rId2"/>
          <a:stretch>
            <a:fillRect/>
          </a:stretch>
        </p:blipFill>
        <p:spPr>
          <a:xfrm>
            <a:off x="2860508" y="3501008"/>
            <a:ext cx="3244788" cy="2163192"/>
          </a:xfrm>
          <a:prstGeom prst="rect">
            <a:avLst/>
          </a:prstGeom>
        </p:spPr>
      </p:pic>
    </p:spTree>
    <p:extLst>
      <p:ext uri="{BB962C8B-B14F-4D97-AF65-F5344CB8AC3E}">
        <p14:creationId xmlns:p14="http://schemas.microsoft.com/office/powerpoint/2010/main" val="21536800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260C628-062B-D26D-ABFE-06643D80DE34}"/>
              </a:ext>
            </a:extLst>
          </p:cNvPr>
          <p:cNvPicPr>
            <a:picLocks noGrp="1" noChangeAspect="1"/>
          </p:cNvPicPr>
          <p:nvPr>
            <p:ph idx="1"/>
          </p:nvPr>
        </p:nvPicPr>
        <p:blipFill>
          <a:blip r:embed="rId2"/>
          <a:stretch>
            <a:fillRect/>
          </a:stretch>
        </p:blipFill>
        <p:spPr>
          <a:xfrm>
            <a:off x="611560" y="548680"/>
            <a:ext cx="3780139" cy="4620171"/>
          </a:xfrm>
          <a:prstGeom prst="rect">
            <a:avLst/>
          </a:prstGeom>
        </p:spPr>
      </p:pic>
      <p:sp>
        <p:nvSpPr>
          <p:cNvPr id="2" name="TextBox 1">
            <a:extLst>
              <a:ext uri="{FF2B5EF4-FFF2-40B4-BE49-F238E27FC236}">
                <a16:creationId xmlns:a16="http://schemas.microsoft.com/office/drawing/2014/main" id="{4182F851-E264-13FC-1DED-D124C5812F81}"/>
              </a:ext>
            </a:extLst>
          </p:cNvPr>
          <p:cNvSpPr txBox="1"/>
          <p:nvPr/>
        </p:nvSpPr>
        <p:spPr>
          <a:xfrm>
            <a:off x="5436096" y="1412776"/>
            <a:ext cx="3096344" cy="2554545"/>
          </a:xfrm>
          <a:prstGeom prst="rect">
            <a:avLst/>
          </a:prstGeom>
          <a:noFill/>
        </p:spPr>
        <p:txBody>
          <a:bodyPr wrap="square" rtlCol="0">
            <a:spAutoFit/>
          </a:bodyPr>
          <a:lstStyle/>
          <a:p>
            <a:r>
              <a:rPr lang="en-GB" sz="3200" b="1" dirty="0"/>
              <a:t>In your own words, what does this statement mean to you?</a:t>
            </a:r>
          </a:p>
        </p:txBody>
      </p:sp>
    </p:spTree>
    <p:extLst>
      <p:ext uri="{BB962C8B-B14F-4D97-AF65-F5344CB8AC3E}">
        <p14:creationId xmlns:p14="http://schemas.microsoft.com/office/powerpoint/2010/main" val="17242992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1BD22-C416-4021-3223-8B60893C547B}"/>
              </a:ext>
            </a:extLst>
          </p:cNvPr>
          <p:cNvSpPr>
            <a:spLocks noGrp="1"/>
          </p:cNvSpPr>
          <p:nvPr>
            <p:ph type="title"/>
          </p:nvPr>
        </p:nvSpPr>
        <p:spPr>
          <a:xfrm>
            <a:off x="683568" y="188640"/>
            <a:ext cx="7886700" cy="1325563"/>
          </a:xfrm>
        </p:spPr>
        <p:txBody>
          <a:bodyPr/>
          <a:lstStyle/>
          <a:p>
            <a:pPr algn="ctr"/>
            <a:r>
              <a:rPr lang="en-GB" sz="4000" dirty="0">
                <a:latin typeface="Arial" panose="020B0604020202020204" pitchFamily="34" charset="0"/>
                <a:cs typeface="Arial" panose="020B0604020202020204" pitchFamily="34" charset="0"/>
              </a:rPr>
              <a:t>Sustainable Workforce – </a:t>
            </a:r>
            <a:br>
              <a:rPr lang="en-GB" sz="40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Case Study: Burnt Chef Project</a:t>
            </a:r>
          </a:p>
        </p:txBody>
      </p:sp>
      <p:pic>
        <p:nvPicPr>
          <p:cNvPr id="4" name="Online Media 3" title="The Burnt Chef Project Introduction">
            <a:hlinkClick r:id="" action="ppaction://media"/>
            <a:extLst>
              <a:ext uri="{FF2B5EF4-FFF2-40B4-BE49-F238E27FC236}">
                <a16:creationId xmlns:a16="http://schemas.microsoft.com/office/drawing/2014/main" id="{D48DDBAD-186C-EB29-AE6F-99C69C9FD479}"/>
              </a:ext>
            </a:extLst>
          </p:cNvPr>
          <p:cNvPicPr>
            <a:picLocks noRot="1" noChangeAspect="1"/>
          </p:cNvPicPr>
          <p:nvPr>
            <a:videoFile r:link="rId1"/>
          </p:nvPr>
        </p:nvPicPr>
        <p:blipFill>
          <a:blip r:embed="rId3"/>
          <a:stretch>
            <a:fillRect/>
          </a:stretch>
        </p:blipFill>
        <p:spPr>
          <a:xfrm>
            <a:off x="1206538" y="1628800"/>
            <a:ext cx="6840760" cy="3865029"/>
          </a:xfrm>
          <a:prstGeom prst="rect">
            <a:avLst/>
          </a:prstGeom>
        </p:spPr>
      </p:pic>
    </p:spTree>
    <p:extLst>
      <p:ext uri="{BB962C8B-B14F-4D97-AF65-F5344CB8AC3E}">
        <p14:creationId xmlns:p14="http://schemas.microsoft.com/office/powerpoint/2010/main" val="143608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1BD22-C416-4021-3223-8B60893C547B}"/>
              </a:ext>
            </a:extLst>
          </p:cNvPr>
          <p:cNvSpPr>
            <a:spLocks noGrp="1"/>
          </p:cNvSpPr>
          <p:nvPr>
            <p:ph type="title"/>
          </p:nvPr>
        </p:nvSpPr>
        <p:spPr>
          <a:xfrm>
            <a:off x="628650" y="116632"/>
            <a:ext cx="7886700" cy="1325563"/>
          </a:xfrm>
        </p:spPr>
        <p:txBody>
          <a:bodyPr>
            <a:normAutofit/>
          </a:bodyPr>
          <a:lstStyle/>
          <a:p>
            <a:pPr algn="ctr"/>
            <a:r>
              <a:rPr lang="en-GB" sz="4000" b="1" u="sng" dirty="0">
                <a:latin typeface="Arial" panose="020B0604020202020204" pitchFamily="34" charset="0"/>
                <a:cs typeface="Arial" panose="020B0604020202020204" pitchFamily="34" charset="0"/>
              </a:rPr>
              <a:t>Sustainable Workforce – </a:t>
            </a:r>
            <a:br>
              <a:rPr lang="en-GB" sz="4000" b="1" u="sng" dirty="0">
                <a:latin typeface="Arial" panose="020B0604020202020204" pitchFamily="34" charset="0"/>
                <a:cs typeface="Arial" panose="020B0604020202020204" pitchFamily="34" charset="0"/>
              </a:rPr>
            </a:br>
            <a:r>
              <a:rPr lang="en-GB" sz="3200" b="1" u="sng" dirty="0">
                <a:latin typeface="Arial" panose="020B0604020202020204" pitchFamily="34" charset="0"/>
                <a:cs typeface="Arial" panose="020B0604020202020204" pitchFamily="34" charset="0"/>
              </a:rPr>
              <a:t>Case Study: Burnt Chef Project</a:t>
            </a:r>
          </a:p>
        </p:txBody>
      </p:sp>
      <p:sp>
        <p:nvSpPr>
          <p:cNvPr id="3" name="Content Placeholder 2">
            <a:extLst>
              <a:ext uri="{FF2B5EF4-FFF2-40B4-BE49-F238E27FC236}">
                <a16:creationId xmlns:a16="http://schemas.microsoft.com/office/drawing/2014/main" id="{0A0DAC0C-16E3-4B2C-7F7D-061F07385AF1}"/>
              </a:ext>
            </a:extLst>
          </p:cNvPr>
          <p:cNvSpPr>
            <a:spLocks noGrp="1"/>
          </p:cNvSpPr>
          <p:nvPr>
            <p:ph idx="1"/>
          </p:nvPr>
        </p:nvSpPr>
        <p:spPr>
          <a:xfrm>
            <a:off x="323528" y="1253331"/>
            <a:ext cx="7886700" cy="4351338"/>
          </a:xfrm>
        </p:spPr>
        <p:txBody>
          <a:bodyPr/>
          <a:lstStyle/>
          <a:p>
            <a:pPr marL="0" indent="0">
              <a:buNone/>
            </a:pPr>
            <a:r>
              <a:rPr lang="en-GB" sz="2400" dirty="0"/>
              <a:t>“4 out of 5 hospitality professionals report having experienced at least one mental health issue during their career.</a:t>
            </a:r>
          </a:p>
          <a:p>
            <a:pPr marL="0" indent="0">
              <a:buNone/>
            </a:pPr>
            <a:endParaRPr lang="en-GB" sz="2400" dirty="0"/>
          </a:p>
          <a:p>
            <a:pPr marL="0" indent="0">
              <a:buNone/>
            </a:pPr>
            <a:r>
              <a:rPr lang="en-GB" sz="2400" dirty="0"/>
              <a:t>The Burnt Chef Project is a globally recognised not-for-profit Social Enterprise…committed to making the hospitality profession healthier and more sustainable by focusing on people's wellbeing first…”</a:t>
            </a:r>
          </a:p>
          <a:p>
            <a:pPr marL="0" indent="0">
              <a:buNone/>
            </a:pPr>
            <a:endParaRPr lang="en-GB" sz="2400" dirty="0"/>
          </a:p>
          <a:p>
            <a:pPr marL="0" indent="0">
              <a:buNone/>
            </a:pPr>
            <a:r>
              <a:rPr lang="en-GB" sz="2400" dirty="0"/>
              <a:t>Let’s look at their website:</a:t>
            </a:r>
          </a:p>
          <a:p>
            <a:pPr marL="0" indent="0">
              <a:buNone/>
            </a:pPr>
            <a:r>
              <a:rPr lang="en-GB" sz="2400" dirty="0">
                <a:hlinkClick r:id="rId2"/>
              </a:rPr>
              <a:t>https://www.theburntchefproject.com</a:t>
            </a:r>
            <a:endParaRPr lang="en-GB" sz="2400" dirty="0"/>
          </a:p>
          <a:p>
            <a:pPr marL="0" indent="0" algn="r">
              <a:buNone/>
            </a:pPr>
            <a:endParaRPr lang="en-GB" sz="2400" dirty="0"/>
          </a:p>
        </p:txBody>
      </p:sp>
    </p:spTree>
    <p:extLst>
      <p:ext uri="{BB962C8B-B14F-4D97-AF65-F5344CB8AC3E}">
        <p14:creationId xmlns:p14="http://schemas.microsoft.com/office/powerpoint/2010/main" val="33650767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820464C-0B62-EF47-B156-195FA824919F}"/>
              </a:ext>
            </a:extLst>
          </p:cNvPr>
          <p:cNvPicPr>
            <a:picLocks noChangeAspect="1"/>
          </p:cNvPicPr>
          <p:nvPr/>
        </p:nvPicPr>
        <p:blipFill>
          <a:blip r:embed="rId2"/>
          <a:stretch>
            <a:fillRect/>
          </a:stretch>
        </p:blipFill>
        <p:spPr>
          <a:xfrm>
            <a:off x="107504" y="116632"/>
            <a:ext cx="3980187" cy="4775193"/>
          </a:xfrm>
          <a:prstGeom prst="rect">
            <a:avLst/>
          </a:prstGeom>
        </p:spPr>
      </p:pic>
      <p:pic>
        <p:nvPicPr>
          <p:cNvPr id="3" name="Picture 2">
            <a:extLst>
              <a:ext uri="{FF2B5EF4-FFF2-40B4-BE49-F238E27FC236}">
                <a16:creationId xmlns:a16="http://schemas.microsoft.com/office/drawing/2014/main" id="{8D8B827A-1E46-076C-9B68-3749736D29BD}"/>
              </a:ext>
            </a:extLst>
          </p:cNvPr>
          <p:cNvPicPr>
            <a:picLocks noChangeAspect="1"/>
          </p:cNvPicPr>
          <p:nvPr/>
        </p:nvPicPr>
        <p:blipFill>
          <a:blip r:embed="rId3"/>
          <a:stretch>
            <a:fillRect/>
          </a:stretch>
        </p:blipFill>
        <p:spPr>
          <a:xfrm>
            <a:off x="4283968" y="2132856"/>
            <a:ext cx="4536504" cy="3450545"/>
          </a:xfrm>
          <a:prstGeom prst="rect">
            <a:avLst/>
          </a:prstGeom>
        </p:spPr>
      </p:pic>
      <p:pic>
        <p:nvPicPr>
          <p:cNvPr id="4" name="Picture 3">
            <a:extLst>
              <a:ext uri="{FF2B5EF4-FFF2-40B4-BE49-F238E27FC236}">
                <a16:creationId xmlns:a16="http://schemas.microsoft.com/office/drawing/2014/main" id="{0A5E0258-CD3A-0C72-8413-9A54D9EC3A65}"/>
              </a:ext>
            </a:extLst>
          </p:cNvPr>
          <p:cNvPicPr>
            <a:picLocks noChangeAspect="1"/>
          </p:cNvPicPr>
          <p:nvPr/>
        </p:nvPicPr>
        <p:blipFill>
          <a:blip r:embed="rId4"/>
          <a:stretch>
            <a:fillRect/>
          </a:stretch>
        </p:blipFill>
        <p:spPr>
          <a:xfrm>
            <a:off x="5299383" y="332656"/>
            <a:ext cx="2505673" cy="1402202"/>
          </a:xfrm>
          <a:prstGeom prst="rect">
            <a:avLst/>
          </a:prstGeom>
        </p:spPr>
      </p:pic>
    </p:spTree>
    <p:extLst>
      <p:ext uri="{BB962C8B-B14F-4D97-AF65-F5344CB8AC3E}">
        <p14:creationId xmlns:p14="http://schemas.microsoft.com/office/powerpoint/2010/main" val="11753568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3FA42-6593-AAC5-FCB9-728116F83BF8}"/>
              </a:ext>
            </a:extLst>
          </p:cNvPr>
          <p:cNvSpPr>
            <a:spLocks noGrp="1"/>
          </p:cNvSpPr>
          <p:nvPr>
            <p:ph type="title"/>
          </p:nvPr>
        </p:nvSpPr>
        <p:spPr/>
        <p:txBody>
          <a:bodyPr lIns="91440" tIns="45720" rIns="91440" bIns="45720" anchor="t"/>
          <a:lstStyle/>
          <a:p>
            <a:pPr algn="ctr"/>
            <a:r>
              <a:rPr lang="en-GB" sz="4000" b="1" u="sng" dirty="0">
                <a:latin typeface="Arial" panose="020B0604020202020204" pitchFamily="34" charset="0"/>
                <a:cs typeface="Arial" panose="020B0604020202020204" pitchFamily="34" charset="0"/>
              </a:rPr>
              <a:t>Activity </a:t>
            </a:r>
            <a:endParaRPr lang="en-US" sz="40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F6FA31C-EA7E-B4AC-824B-8EF6AC11E47B}"/>
              </a:ext>
            </a:extLst>
          </p:cNvPr>
          <p:cNvSpPr>
            <a:spLocks noGrp="1"/>
          </p:cNvSpPr>
          <p:nvPr>
            <p:ph idx="1"/>
          </p:nvPr>
        </p:nvSpPr>
        <p:spPr>
          <a:xfrm>
            <a:off x="620106" y="1802990"/>
            <a:ext cx="5032014" cy="3565688"/>
          </a:xfrm>
        </p:spPr>
        <p:txBody>
          <a:bodyPr lIns="91440" tIns="45720" rIns="91440" bIns="45720" anchor="t">
            <a:normAutofit fontScale="92500"/>
          </a:bodyPr>
          <a:lstStyle/>
          <a:p>
            <a:pPr marL="0" indent="0">
              <a:lnSpc>
                <a:spcPct val="150000"/>
              </a:lnSpc>
              <a:spcBef>
                <a:spcPts val="500"/>
              </a:spcBef>
              <a:spcAft>
                <a:spcPts val="500"/>
              </a:spcAft>
              <a:buNone/>
            </a:pPr>
            <a:r>
              <a:rPr lang="en-GB" sz="2400" dirty="0">
                <a:effectLst/>
                <a:latin typeface="Arial" panose="020B0604020202020204" pitchFamily="34" charset="0"/>
                <a:ea typeface="Calibri" panose="020F0502020204030204" pitchFamily="34" charset="0"/>
              </a:rPr>
              <a:t>Using Teams, research, create and record a 2-minute </a:t>
            </a:r>
            <a:r>
              <a:rPr lang="en-GB" sz="2400" b="1" dirty="0">
                <a:effectLst/>
                <a:latin typeface="Arial" panose="020B0604020202020204" pitchFamily="34" charset="0"/>
                <a:ea typeface="Calibri" panose="020F0502020204030204" pitchFamily="34" charset="0"/>
              </a:rPr>
              <a:t>video </a:t>
            </a:r>
            <a:r>
              <a:rPr lang="en-GB" sz="2400" dirty="0">
                <a:effectLst/>
                <a:latin typeface="Arial" panose="020B0604020202020204" pitchFamily="34" charset="0"/>
                <a:ea typeface="Calibri" panose="020F0502020204030204" pitchFamily="34" charset="0"/>
              </a:rPr>
              <a:t>highlighting the sustainable policies of a restaurant group of your choice. Reflect upon the pillars of sustainability. Please send me a link to the recording via email.</a:t>
            </a:r>
            <a:endParaRPr lang="en-US" sz="2400" dirty="0">
              <a:cs typeface="Arial" panose="020B0604020202020204"/>
            </a:endParaRPr>
          </a:p>
        </p:txBody>
      </p:sp>
      <p:pic>
        <p:nvPicPr>
          <p:cNvPr id="4" name="Picture 3">
            <a:extLst>
              <a:ext uri="{FF2B5EF4-FFF2-40B4-BE49-F238E27FC236}">
                <a16:creationId xmlns:a16="http://schemas.microsoft.com/office/drawing/2014/main" id="{21C36BD0-C772-A92C-B7BD-E6554919A23D}"/>
              </a:ext>
            </a:extLst>
          </p:cNvPr>
          <p:cNvPicPr>
            <a:picLocks noChangeAspect="1"/>
          </p:cNvPicPr>
          <p:nvPr/>
        </p:nvPicPr>
        <p:blipFill>
          <a:blip r:embed="rId2"/>
          <a:stretch>
            <a:fillRect/>
          </a:stretch>
        </p:blipFill>
        <p:spPr>
          <a:xfrm>
            <a:off x="5940152" y="1690688"/>
            <a:ext cx="2948080" cy="3677990"/>
          </a:xfrm>
          <a:prstGeom prst="rect">
            <a:avLst/>
          </a:prstGeom>
        </p:spPr>
      </p:pic>
    </p:spTree>
    <p:extLst>
      <p:ext uri="{BB962C8B-B14F-4D97-AF65-F5344CB8AC3E}">
        <p14:creationId xmlns:p14="http://schemas.microsoft.com/office/powerpoint/2010/main" val="28334469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4EA3BF7-21D4-CB13-9827-633873064E1A}"/>
              </a:ext>
            </a:extLst>
          </p:cNvPr>
          <p:cNvPicPr>
            <a:picLocks noChangeAspect="1"/>
          </p:cNvPicPr>
          <p:nvPr/>
        </p:nvPicPr>
        <p:blipFill>
          <a:blip r:embed="rId2"/>
          <a:srcRect l="1" t="8400" r="-573" b="44351"/>
          <a:stretch>
            <a:fillRect/>
          </a:stretch>
        </p:blipFill>
        <p:spPr>
          <a:xfrm>
            <a:off x="1331640" y="1484784"/>
            <a:ext cx="5832648" cy="3240360"/>
          </a:xfrm>
          <a:prstGeom prst="rect">
            <a:avLst/>
          </a:prstGeom>
        </p:spPr>
      </p:pic>
      <p:sp>
        <p:nvSpPr>
          <p:cNvPr id="3" name="TextBox 2">
            <a:extLst>
              <a:ext uri="{FF2B5EF4-FFF2-40B4-BE49-F238E27FC236}">
                <a16:creationId xmlns:a16="http://schemas.microsoft.com/office/drawing/2014/main" id="{5BCA30E4-E6C8-C9FC-8F30-4D693BEC7541}"/>
              </a:ext>
            </a:extLst>
          </p:cNvPr>
          <p:cNvSpPr txBox="1"/>
          <p:nvPr/>
        </p:nvSpPr>
        <p:spPr>
          <a:xfrm>
            <a:off x="2267744" y="404664"/>
            <a:ext cx="4464496" cy="461665"/>
          </a:xfrm>
          <a:prstGeom prst="rect">
            <a:avLst/>
          </a:prstGeom>
          <a:noFill/>
        </p:spPr>
        <p:txBody>
          <a:bodyPr wrap="square" rtlCol="0">
            <a:spAutoFit/>
          </a:bodyPr>
          <a:lstStyle/>
          <a:p>
            <a:r>
              <a:rPr lang="en-GB" sz="2400" b="1" u="sng" dirty="0"/>
              <a:t>Assignment 1 – 2000-word Essay</a:t>
            </a:r>
          </a:p>
        </p:txBody>
      </p:sp>
    </p:spTree>
    <p:extLst>
      <p:ext uri="{BB962C8B-B14F-4D97-AF65-F5344CB8AC3E}">
        <p14:creationId xmlns:p14="http://schemas.microsoft.com/office/powerpoint/2010/main" val="33027078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E959823-C9B3-E91C-57E0-77947C268A60}"/>
              </a:ext>
            </a:extLst>
          </p:cNvPr>
          <p:cNvPicPr>
            <a:picLocks noChangeAspect="1"/>
          </p:cNvPicPr>
          <p:nvPr/>
        </p:nvPicPr>
        <p:blipFill>
          <a:blip r:embed="rId2"/>
          <a:stretch>
            <a:fillRect/>
          </a:stretch>
        </p:blipFill>
        <p:spPr>
          <a:xfrm>
            <a:off x="395536" y="332656"/>
            <a:ext cx="4176464" cy="5154787"/>
          </a:xfrm>
          <a:prstGeom prst="rect">
            <a:avLst/>
          </a:prstGeom>
        </p:spPr>
      </p:pic>
      <p:sp>
        <p:nvSpPr>
          <p:cNvPr id="4" name="TextBox 3">
            <a:extLst>
              <a:ext uri="{FF2B5EF4-FFF2-40B4-BE49-F238E27FC236}">
                <a16:creationId xmlns:a16="http://schemas.microsoft.com/office/drawing/2014/main" id="{F69E5DA2-63F2-2A14-0E29-57344D0D2C99}"/>
              </a:ext>
            </a:extLst>
          </p:cNvPr>
          <p:cNvSpPr txBox="1"/>
          <p:nvPr/>
        </p:nvSpPr>
        <p:spPr>
          <a:xfrm>
            <a:off x="5292080" y="1772816"/>
            <a:ext cx="2664296" cy="2062103"/>
          </a:xfrm>
          <a:prstGeom prst="rect">
            <a:avLst/>
          </a:prstGeom>
          <a:noFill/>
        </p:spPr>
        <p:txBody>
          <a:bodyPr wrap="square" rtlCol="0">
            <a:spAutoFit/>
          </a:bodyPr>
          <a:lstStyle/>
          <a:p>
            <a:r>
              <a:rPr lang="en-GB" sz="3200" b="1" dirty="0">
                <a:solidFill>
                  <a:srgbClr val="FF0000"/>
                </a:solidFill>
              </a:rPr>
              <a:t>Use your assignment brief to help guide you. </a:t>
            </a:r>
          </a:p>
        </p:txBody>
      </p:sp>
    </p:spTree>
    <p:extLst>
      <p:ext uri="{BB962C8B-B14F-4D97-AF65-F5344CB8AC3E}">
        <p14:creationId xmlns:p14="http://schemas.microsoft.com/office/powerpoint/2010/main" val="39655342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0ED47-B747-EDC6-1434-06F5B1D5FDE2}"/>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Infoskills</a:t>
            </a:r>
            <a:r>
              <a:rPr lang="en-GB" sz="4000" dirty="0">
                <a:latin typeface="Arial" panose="020B0604020202020204" pitchFamily="34" charset="0"/>
                <a:cs typeface="Arial" panose="020B0604020202020204" pitchFamily="34" charset="0"/>
              </a:rPr>
              <a:t> Online Workshop</a:t>
            </a:r>
          </a:p>
        </p:txBody>
      </p:sp>
      <p:sp>
        <p:nvSpPr>
          <p:cNvPr id="3" name="Content Placeholder 2">
            <a:extLst>
              <a:ext uri="{FF2B5EF4-FFF2-40B4-BE49-F238E27FC236}">
                <a16:creationId xmlns:a16="http://schemas.microsoft.com/office/drawing/2014/main" id="{B73857A4-09B4-F589-A586-06F25BB0C9D3}"/>
              </a:ext>
            </a:extLst>
          </p:cNvPr>
          <p:cNvSpPr>
            <a:spLocks noGrp="1"/>
          </p:cNvSpPr>
          <p:nvPr>
            <p:ph idx="1"/>
          </p:nvPr>
        </p:nvSpPr>
        <p:spPr>
          <a:xfrm>
            <a:off x="539552" y="1506478"/>
            <a:ext cx="7886700" cy="4351338"/>
          </a:xfrm>
        </p:spPr>
        <p:txBody>
          <a:bodyPr/>
          <a:lstStyle/>
          <a:p>
            <a:r>
              <a:rPr lang="en-GB" sz="2400" dirty="0">
                <a:latin typeface="Arial" panose="020B0604020202020204" pitchFamily="34" charset="0"/>
                <a:cs typeface="Arial" panose="020B0604020202020204" pitchFamily="34" charset="0"/>
              </a:rPr>
              <a:t>Log into the library …</a:t>
            </a:r>
            <a:endParaRPr lang="en-GB" sz="16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dirty="0"/>
          </a:p>
        </p:txBody>
      </p:sp>
      <p:pic>
        <p:nvPicPr>
          <p:cNvPr id="5" name="Picture 4">
            <a:extLst>
              <a:ext uri="{FF2B5EF4-FFF2-40B4-BE49-F238E27FC236}">
                <a16:creationId xmlns:a16="http://schemas.microsoft.com/office/drawing/2014/main" id="{33EF5A22-53C5-0DC4-22CA-66B341F178A7}"/>
              </a:ext>
            </a:extLst>
          </p:cNvPr>
          <p:cNvPicPr>
            <a:picLocks noChangeAspect="1"/>
          </p:cNvPicPr>
          <p:nvPr/>
        </p:nvPicPr>
        <p:blipFill>
          <a:blip r:embed="rId3"/>
          <a:stretch>
            <a:fillRect/>
          </a:stretch>
        </p:blipFill>
        <p:spPr>
          <a:xfrm>
            <a:off x="154357" y="2134706"/>
            <a:ext cx="2987824" cy="2012524"/>
          </a:xfrm>
          <a:prstGeom prst="rect">
            <a:avLst/>
          </a:prstGeom>
        </p:spPr>
      </p:pic>
      <p:pic>
        <p:nvPicPr>
          <p:cNvPr id="6" name="Picture 5">
            <a:extLst>
              <a:ext uri="{FF2B5EF4-FFF2-40B4-BE49-F238E27FC236}">
                <a16:creationId xmlns:a16="http://schemas.microsoft.com/office/drawing/2014/main" id="{C01384ED-B80A-482C-C6A7-B69BB2F7FBAC}"/>
              </a:ext>
            </a:extLst>
          </p:cNvPr>
          <p:cNvPicPr>
            <a:picLocks noChangeAspect="1"/>
          </p:cNvPicPr>
          <p:nvPr/>
        </p:nvPicPr>
        <p:blipFill rotWithShape="1">
          <a:blip r:embed="rId4"/>
          <a:srcRect r="8161"/>
          <a:stretch/>
        </p:blipFill>
        <p:spPr>
          <a:xfrm>
            <a:off x="5964443" y="3861048"/>
            <a:ext cx="2909780" cy="1603683"/>
          </a:xfrm>
          <a:prstGeom prst="rect">
            <a:avLst/>
          </a:prstGeom>
        </p:spPr>
      </p:pic>
      <p:pic>
        <p:nvPicPr>
          <p:cNvPr id="8" name="Picture 7">
            <a:extLst>
              <a:ext uri="{FF2B5EF4-FFF2-40B4-BE49-F238E27FC236}">
                <a16:creationId xmlns:a16="http://schemas.microsoft.com/office/drawing/2014/main" id="{83B83E85-DB01-D0DC-84FE-5A33966140F2}"/>
              </a:ext>
            </a:extLst>
          </p:cNvPr>
          <p:cNvPicPr>
            <a:picLocks noChangeAspect="1"/>
          </p:cNvPicPr>
          <p:nvPr/>
        </p:nvPicPr>
        <p:blipFill>
          <a:blip r:embed="rId5"/>
          <a:stretch>
            <a:fillRect/>
          </a:stretch>
        </p:blipFill>
        <p:spPr>
          <a:xfrm>
            <a:off x="3184629" y="2803858"/>
            <a:ext cx="2633631" cy="2251610"/>
          </a:xfrm>
          <a:prstGeom prst="rect">
            <a:avLst/>
          </a:prstGeom>
        </p:spPr>
      </p:pic>
      <p:pic>
        <p:nvPicPr>
          <p:cNvPr id="12" name="Picture 11">
            <a:extLst>
              <a:ext uri="{FF2B5EF4-FFF2-40B4-BE49-F238E27FC236}">
                <a16:creationId xmlns:a16="http://schemas.microsoft.com/office/drawing/2014/main" id="{C7A7FA43-60E1-67E4-B3D7-7F4D670AA632}"/>
              </a:ext>
            </a:extLst>
          </p:cNvPr>
          <p:cNvPicPr>
            <a:picLocks noChangeAspect="1"/>
          </p:cNvPicPr>
          <p:nvPr/>
        </p:nvPicPr>
        <p:blipFill>
          <a:blip r:embed="rId6"/>
          <a:stretch>
            <a:fillRect/>
          </a:stretch>
        </p:blipFill>
        <p:spPr>
          <a:xfrm>
            <a:off x="5786247" y="1703381"/>
            <a:ext cx="2909780" cy="1652811"/>
          </a:xfrm>
          <a:prstGeom prst="rect">
            <a:avLst/>
          </a:prstGeom>
        </p:spPr>
      </p:pic>
    </p:spTree>
    <p:extLst>
      <p:ext uri="{BB962C8B-B14F-4D97-AF65-F5344CB8AC3E}">
        <p14:creationId xmlns:p14="http://schemas.microsoft.com/office/powerpoint/2010/main" val="21462498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06F1F-F5D1-23F5-CFFF-A73A8A2DF2C5}"/>
              </a:ext>
            </a:extLst>
          </p:cNvPr>
          <p:cNvSpPr>
            <a:spLocks noGrp="1"/>
          </p:cNvSpPr>
          <p:nvPr>
            <p:ph type="title"/>
          </p:nvPr>
        </p:nvSpPr>
        <p:spPr/>
        <p:txBody>
          <a:bodyPr lIns="91440" tIns="45720" rIns="91440" bIns="45720" anchor="t"/>
          <a:lstStyle/>
          <a:p>
            <a:pPr algn="ctr"/>
            <a:r>
              <a:rPr lang="en-GB" sz="4000" dirty="0">
                <a:latin typeface="Arial" panose="020B0604020202020204" pitchFamily="34" charset="0"/>
                <a:cs typeface="Arial" panose="020B0604020202020204" pitchFamily="34" charset="0"/>
              </a:rPr>
              <a:t>References and links</a:t>
            </a:r>
          </a:p>
        </p:txBody>
      </p:sp>
      <p:sp>
        <p:nvSpPr>
          <p:cNvPr id="3" name="Content Placeholder 2">
            <a:extLst>
              <a:ext uri="{FF2B5EF4-FFF2-40B4-BE49-F238E27FC236}">
                <a16:creationId xmlns:a16="http://schemas.microsoft.com/office/drawing/2014/main" id="{CCC0B06C-25E5-5121-D08D-26B67977D612}"/>
              </a:ext>
            </a:extLst>
          </p:cNvPr>
          <p:cNvSpPr>
            <a:spLocks noGrp="1"/>
          </p:cNvSpPr>
          <p:nvPr>
            <p:ph idx="1"/>
          </p:nvPr>
        </p:nvSpPr>
        <p:spPr/>
        <p:txBody>
          <a:bodyPr lIns="91440" tIns="45720" rIns="91440" bIns="45720" anchor="t"/>
          <a:lstStyle/>
          <a:p>
            <a:r>
              <a:rPr lang="en-GB" sz="2000" dirty="0">
                <a:latin typeface="Arial" panose="020B0604020202020204" pitchFamily="34" charset="0"/>
                <a:ea typeface="+mn-lt"/>
                <a:cs typeface="Arial" panose="020B0604020202020204" pitchFamily="34" charset="0"/>
              </a:rPr>
              <a:t>Young, S. and Dhanda, K., 2013. Sustainability: Essentials for Business. 55 City Road, London: SAGE Publications, Inc. </a:t>
            </a:r>
          </a:p>
          <a:p>
            <a:r>
              <a:rPr lang="en-GB" sz="2000" dirty="0">
                <a:latin typeface="Arial" panose="020B0604020202020204" pitchFamily="34" charset="0"/>
                <a:ea typeface="+mn-lt"/>
                <a:cs typeface="Arial" panose="020B0604020202020204" pitchFamily="34" charset="0"/>
                <a:hlinkClick r:id="rId2"/>
              </a:rPr>
              <a:t>About Us - Epic Eco Travel</a:t>
            </a:r>
            <a:endParaRPr lang="en-GB" sz="2000" dirty="0">
              <a:latin typeface="Arial" panose="020B0604020202020204" pitchFamily="34" charset="0"/>
              <a:ea typeface="+mn-lt"/>
              <a:cs typeface="Arial" panose="020B0604020202020204" pitchFamily="34" charset="0"/>
            </a:endParaRPr>
          </a:p>
          <a:p>
            <a:r>
              <a:rPr lang="en-GB" sz="2000" dirty="0">
                <a:solidFill>
                  <a:srgbClr val="0563C1"/>
                </a:solidFill>
                <a:latin typeface="Arial" panose="020B0604020202020204" pitchFamily="34" charset="0"/>
                <a:cs typeface="Arial" panose="020B0604020202020204" pitchFamily="34" charset="0"/>
                <a:hlinkClick r:id="rId3"/>
              </a:rPr>
              <a:t>The Paris Agreement | United Nations</a:t>
            </a:r>
            <a:endParaRPr lang="en-GB" sz="2000" dirty="0">
              <a:latin typeface="Arial" panose="020B0604020202020204" pitchFamily="34" charset="0"/>
              <a:cs typeface="Arial" panose="020B0604020202020204" pitchFamily="34" charset="0"/>
            </a:endParaRPr>
          </a:p>
          <a:p>
            <a:r>
              <a:rPr lang="en-GB" sz="2000" dirty="0">
                <a:solidFill>
                  <a:srgbClr val="0563C1"/>
                </a:solidFill>
                <a:latin typeface="Arial" panose="020B0604020202020204" pitchFamily="34" charset="0"/>
                <a:cs typeface="Arial" panose="020B0604020202020204" pitchFamily="34" charset="0"/>
                <a:hlinkClick r:id="rId4"/>
              </a:rPr>
              <a:t>Home - United Nations Sustainable Development</a:t>
            </a:r>
            <a:endParaRPr lang="en-GB" sz="2000" dirty="0">
              <a:solidFill>
                <a:srgbClr val="0563C1"/>
              </a:solidFill>
              <a:latin typeface="Arial" panose="020B0604020202020204" pitchFamily="34" charset="0"/>
              <a:cs typeface="Arial" panose="020B0604020202020204" pitchFamily="34" charset="0"/>
            </a:endParaRPr>
          </a:p>
          <a:p>
            <a:r>
              <a:rPr lang="en-GB" sz="2000" dirty="0">
                <a:solidFill>
                  <a:srgbClr val="0563C1"/>
                </a:solidFill>
                <a:latin typeface="Arial" panose="020B0604020202020204" pitchFamily="34" charset="0"/>
                <a:cs typeface="Arial" panose="020B0604020202020204" pitchFamily="34" charset="0"/>
                <a:hlinkClick r:id="rId5"/>
              </a:rPr>
              <a:t>www.thetravelfoundation.org.uk</a:t>
            </a:r>
            <a:endParaRPr lang="en-GB" dirty="0">
              <a:solidFill>
                <a:srgbClr val="0563C1"/>
              </a:solidFill>
              <a:latin typeface="Arial" panose="020B0604020202020204" pitchFamily="34" charset="0"/>
              <a:cs typeface="Arial" panose="020B0604020202020204" pitchFamily="34" charset="0"/>
            </a:endParaRPr>
          </a:p>
          <a:p>
            <a:r>
              <a:rPr lang="en-GB" sz="2000" dirty="0">
                <a:solidFill>
                  <a:srgbClr val="0563C1"/>
                </a:solidFill>
                <a:latin typeface="Arial" panose="020B0604020202020204" pitchFamily="34" charset="0"/>
                <a:cs typeface="Arial" panose="020B0604020202020204" pitchFamily="34" charset="0"/>
                <a:hlinkClick r:id="rId6"/>
              </a:rPr>
              <a:t>Global tourism industry - statistics &amp; facts | Statista</a:t>
            </a:r>
            <a:endParaRPr lang="en-GB" sz="2000" dirty="0">
              <a:solidFill>
                <a:srgbClr val="555555"/>
              </a:solidFill>
              <a:latin typeface="Arial" panose="020B0604020202020204" pitchFamily="34" charset="0"/>
              <a:cs typeface="Arial" panose="020B0604020202020204" pitchFamily="34" charset="0"/>
            </a:endParaRPr>
          </a:p>
          <a:p>
            <a:r>
              <a:rPr lang="en-GB" sz="2000" dirty="0">
                <a:solidFill>
                  <a:srgbClr val="0563C1"/>
                </a:solidFill>
                <a:latin typeface="Arial" panose="020B0604020202020204" pitchFamily="34" charset="0"/>
                <a:cs typeface="Arial" panose="020B0604020202020204" pitchFamily="34" charset="0"/>
                <a:hlinkClick r:id="rId7"/>
              </a:rPr>
              <a:t>Travel &amp; Tourism Economic Impact | World Travel &amp; Tourism Council (WTTC)</a:t>
            </a:r>
            <a:endParaRPr lang="en-GB" sz="2000" dirty="0">
              <a:solidFill>
                <a:srgbClr val="0563C1"/>
              </a:solidFill>
              <a:latin typeface="Arial" panose="020B0604020202020204" pitchFamily="34" charset="0"/>
              <a:cs typeface="Arial" panose="020B0604020202020204" pitchFamily="34" charset="0"/>
            </a:endParaRPr>
          </a:p>
          <a:p>
            <a:endParaRPr lang="en-GB" sz="2000" dirty="0">
              <a:solidFill>
                <a:srgbClr val="555555"/>
              </a:solidFill>
              <a:latin typeface="Arial" panose="020B0604020202020204" pitchFamily="34" charset="0"/>
              <a:cs typeface="Arial" panose="020B0604020202020204" pitchFamily="34" charset="0"/>
            </a:endParaRPr>
          </a:p>
          <a:p>
            <a:endParaRPr lang="en-GB" sz="2000" dirty="0">
              <a:solidFill>
                <a:srgbClr val="0563C1"/>
              </a:solidFill>
              <a:cs typeface="Arial"/>
            </a:endParaRPr>
          </a:p>
          <a:p>
            <a:endParaRPr lang="en-GB" dirty="0">
              <a:cs typeface="Arial"/>
            </a:endParaRPr>
          </a:p>
        </p:txBody>
      </p:sp>
    </p:spTree>
    <p:extLst>
      <p:ext uri="{BB962C8B-B14F-4D97-AF65-F5344CB8AC3E}">
        <p14:creationId xmlns:p14="http://schemas.microsoft.com/office/powerpoint/2010/main" val="31057245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2383654" y="1052736"/>
            <a:ext cx="4376691" cy="3471864"/>
          </a:xfrm>
        </p:spPr>
        <p:txBody>
          <a:bodyPr/>
          <a:lstStyle/>
          <a:p>
            <a:r>
              <a:rPr kumimoji="0" lang="en-GB" sz="2400" u="none" strike="noStrike" kern="1200" cap="none" spc="0" normalizeH="0" baseline="0" noProof="0" dirty="0">
                <a:ln>
                  <a:noFill/>
                </a:ln>
                <a:solidFill>
                  <a:schemeClr val="tx1"/>
                </a:solidFill>
                <a:effectLst/>
                <a:uLnTx/>
                <a:uFillTx/>
              </a:rPr>
              <a:t>I look forward to seeing you next week.</a:t>
            </a:r>
            <a:br>
              <a:rPr kumimoji="0" lang="en-GB" sz="2400" u="none" strike="noStrike" kern="1200" cap="none" spc="0" normalizeH="0" baseline="0" noProof="0" dirty="0">
                <a:ln>
                  <a:noFill/>
                </a:ln>
                <a:solidFill>
                  <a:schemeClr val="tx1"/>
                </a:solidFill>
                <a:effectLst/>
                <a:uLnTx/>
                <a:uFillTx/>
              </a:rPr>
            </a:br>
            <a:br>
              <a:rPr kumimoji="0" lang="en-GB" sz="2400" u="none" strike="noStrike" kern="1200" cap="none" spc="0" normalizeH="0" baseline="0" noProof="0" dirty="0">
                <a:ln>
                  <a:noFill/>
                </a:ln>
                <a:solidFill>
                  <a:schemeClr val="tx1"/>
                </a:solidFill>
                <a:effectLst/>
                <a:uLnTx/>
                <a:uFillTx/>
              </a:rPr>
            </a:br>
            <a:r>
              <a:rPr kumimoji="0" lang="en-GB" sz="2400" u="none" strike="noStrike" kern="1200" cap="none" spc="0" normalizeH="0" baseline="0" noProof="0" dirty="0">
                <a:ln>
                  <a:noFill/>
                </a:ln>
                <a:solidFill>
                  <a:schemeClr val="tx1"/>
                </a:solidFill>
                <a:effectLst/>
                <a:uLnTx/>
                <a:uFillTx/>
              </a:rPr>
              <a:t>If you have any questions in the meantime, please send an email or a message via Teams.</a:t>
            </a:r>
            <a:br>
              <a:rPr kumimoji="0" lang="en-GB" sz="2400" b="1" u="none" strike="noStrike" kern="1200" cap="none" spc="0" normalizeH="0" baseline="0" noProof="0" dirty="0">
                <a:ln>
                  <a:noFill/>
                </a:ln>
                <a:solidFill>
                  <a:schemeClr val="tx1"/>
                </a:solidFill>
                <a:effectLst/>
                <a:uLnTx/>
                <a:uFillTx/>
              </a:rPr>
            </a:br>
            <a:br>
              <a:rPr kumimoji="0" lang="en-GB" sz="2400" b="1" u="none" strike="noStrike" kern="1200" cap="none" spc="0" normalizeH="0" baseline="0" noProof="0" dirty="0">
                <a:ln>
                  <a:noFill/>
                </a:ln>
                <a:solidFill>
                  <a:schemeClr val="tx1"/>
                </a:solidFill>
                <a:effectLst/>
                <a:uLnTx/>
                <a:uFillTx/>
              </a:rPr>
            </a:br>
            <a:r>
              <a:rPr lang="en-GB" sz="1800" b="1" dirty="0" err="1">
                <a:solidFill>
                  <a:schemeClr val="tx1"/>
                </a:solidFill>
              </a:rPr>
              <a:t>j.smith</a:t>
            </a:r>
            <a:r>
              <a:rPr kumimoji="0" lang="en-GB" sz="1800" b="1" u="none" strike="noStrike" kern="1200" cap="none" spc="0" normalizeH="0" baseline="0" noProof="0" dirty="0">
                <a:ln>
                  <a:noFill/>
                </a:ln>
                <a:solidFill>
                  <a:schemeClr val="tx1"/>
                </a:solidFill>
                <a:effectLst/>
                <a:uLnTx/>
                <a:uFillTx/>
              </a:rPr>
              <a:t>@uwtsd.ac.uk</a:t>
            </a:r>
            <a:endParaRPr lang="en-GB" sz="1800" dirty="0">
              <a:solidFill>
                <a:schemeClr val="tx1"/>
              </a:solidFill>
            </a:endParaRPr>
          </a:p>
        </p:txBody>
      </p:sp>
    </p:spTree>
    <p:extLst>
      <p:ext uri="{BB962C8B-B14F-4D97-AF65-F5344CB8AC3E}">
        <p14:creationId xmlns:p14="http://schemas.microsoft.com/office/powerpoint/2010/main" val="2274741246"/>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 id="{FF45DBA2-CD6A-4650-B6C6-AB18B91BA115}" vid="{FBC77213-00C1-421F-A4DD-0DA82D01A76C}"/>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BB65FAC1E955B4A9FA799A57921B376" ma:contentTypeVersion="6" ma:contentTypeDescription="Create a new document." ma:contentTypeScope="" ma:versionID="d92b8fa03678255de7773a256c102bbc">
  <xsd:schema xmlns:xsd="http://www.w3.org/2001/XMLSchema" xmlns:xs="http://www.w3.org/2001/XMLSchema" xmlns:p="http://schemas.microsoft.com/office/2006/metadata/properties" xmlns:ns2="53dee7a5-4bb4-4d39-8e6b-0cf7ae7cfb67" xmlns:ns3="6b04df16-e266-45db-b562-cb152c97e6c3" targetNamespace="http://schemas.microsoft.com/office/2006/metadata/properties" ma:root="true" ma:fieldsID="36aefbea08a50622706bc6357935338c" ns2:_="" ns3:_="">
    <xsd:import namespace="53dee7a5-4bb4-4d39-8e6b-0cf7ae7cfb67"/>
    <xsd:import namespace="6b04df16-e266-45db-b562-cb152c97e6c3"/>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3dee7a5-4bb4-4d39-8e6b-0cf7ae7cfb6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b04df16-e266-45db-b562-cb152c97e6c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C3B6348-2BE4-41A7-8B67-729BD148A45D}">
  <ds:schemaRefs>
    <ds:schemaRef ds:uri="http://schemas.microsoft.com/sharepoint/v3/contenttype/forms"/>
  </ds:schemaRefs>
</ds:datastoreItem>
</file>

<file path=customXml/itemProps2.xml><?xml version="1.0" encoding="utf-8"?>
<ds:datastoreItem xmlns:ds="http://schemas.openxmlformats.org/officeDocument/2006/customXml" ds:itemID="{F2B84042-1126-46E8-9059-B6ECAB2A4E5D}">
  <ds:schemaRefs>
    <ds:schemaRef ds:uri="http://schemas.microsoft.com/office/2006/metadata/properties"/>
    <ds:schemaRef ds:uri="http://www.w3.org/XML/1998/namespace"/>
    <ds:schemaRef ds:uri="http://purl.org/dc/elements/1.1/"/>
    <ds:schemaRef ds:uri="http://purl.org/dc/dcmitype/"/>
    <ds:schemaRef ds:uri="53dee7a5-4bb4-4d39-8e6b-0cf7ae7cfb67"/>
    <ds:schemaRef ds:uri="http://schemas.microsoft.com/office/infopath/2007/PartnerControls"/>
    <ds:schemaRef ds:uri="http://schemas.microsoft.com/office/2006/documentManagement/types"/>
    <ds:schemaRef ds:uri="6b04df16-e266-45db-b562-cb152c97e6c3"/>
    <ds:schemaRef ds:uri="http://schemas.openxmlformats.org/package/2006/metadata/core-properties"/>
    <ds:schemaRef ds:uri="http://purl.org/dc/terms/"/>
  </ds:schemaRefs>
</ds:datastoreItem>
</file>

<file path=customXml/itemProps3.xml><?xml version="1.0" encoding="utf-8"?>
<ds:datastoreItem xmlns:ds="http://schemas.openxmlformats.org/officeDocument/2006/customXml" ds:itemID="{FEF428E2-93EE-4CB2-9FB9-A0796578BA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3dee7a5-4bb4-4d39-8e6b-0cf7ae7cfb67"/>
    <ds:schemaRef ds:uri="6b04df16-e266-45db-b562-cb152c97e6c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42</TotalTime>
  <Words>1727</Words>
  <Application>Microsoft Office PowerPoint</Application>
  <PresentationFormat>On-screen Show (4:3)</PresentationFormat>
  <Paragraphs>163</Paragraphs>
  <Slides>37</Slides>
  <Notes>11</Notes>
  <HiddenSlides>0</HiddenSlides>
  <MMClips>7</MMClips>
  <ScaleCrop>false</ScaleCrop>
  <HeadingPairs>
    <vt:vector size="6" baseType="variant">
      <vt:variant>
        <vt:lpstr>Fonts Used</vt:lpstr>
      </vt:variant>
      <vt:variant>
        <vt:i4>3</vt:i4>
      </vt:variant>
      <vt:variant>
        <vt:lpstr>Theme</vt:lpstr>
      </vt:variant>
      <vt:variant>
        <vt:i4>6</vt:i4>
      </vt:variant>
      <vt:variant>
        <vt:lpstr>Slide Titles</vt:lpstr>
      </vt:variant>
      <vt:variant>
        <vt:i4>37</vt:i4>
      </vt:variant>
    </vt:vector>
  </HeadingPairs>
  <TitlesOfParts>
    <vt:vector size="46" baseType="lpstr">
      <vt:lpstr>Arial</vt:lpstr>
      <vt:lpstr>Calibri</vt:lpstr>
      <vt:lpstr>Calibri Light</vt:lpstr>
      <vt:lpstr>Title Slide 1</vt:lpstr>
      <vt:lpstr>Text 1</vt:lpstr>
      <vt:lpstr>Sub Title 2</vt:lpstr>
      <vt:lpstr>Text Break / Info Slide 1</vt:lpstr>
      <vt:lpstr>Text Break Info Slide 2</vt:lpstr>
      <vt:lpstr>theme</vt:lpstr>
      <vt:lpstr>BMGM5000 Embedding Sustainability within Organisations  </vt:lpstr>
      <vt:lpstr>International Gastronomy Management  BMGM 5000  Embedding Sustainability within Organisations  Jemma Smith j.smith@uwtsd.ac.uk</vt:lpstr>
      <vt:lpstr>PowerPoint Presentation</vt:lpstr>
      <vt:lpstr>Non-Academic Misconduct</vt:lpstr>
      <vt:lpstr>Recap</vt:lpstr>
      <vt:lpstr> Aims For Today  </vt:lpstr>
      <vt:lpstr>PowerPoint Presentation</vt:lpstr>
      <vt:lpstr>PowerPoint Presentation</vt:lpstr>
      <vt:lpstr>Sustainable development  and global goals </vt:lpstr>
      <vt:lpstr>PowerPoint Presentation</vt:lpstr>
      <vt:lpstr>Activity </vt:lpstr>
      <vt:lpstr>PowerPoint Presentation</vt:lpstr>
      <vt:lpstr>Sustainable Tourism</vt:lpstr>
      <vt:lpstr>The Travel Foundation (www.thetravelfoundation.org.uk ) argues the case for sustainable tourism and working in partnership for a sustainable future.</vt:lpstr>
      <vt:lpstr>PowerPoint Presentation</vt:lpstr>
      <vt:lpstr>Gastronomy and the pillars of sustainability</vt:lpstr>
      <vt:lpstr>Let’s look at some factors</vt:lpstr>
      <vt:lpstr>Food Waste</vt:lpstr>
      <vt:lpstr>Food Waste</vt:lpstr>
      <vt:lpstr>PowerPoint Presentation</vt:lpstr>
      <vt:lpstr>Guardians of Grub https://guardiansofgrub.com/</vt:lpstr>
      <vt:lpstr>Guardians of Grub https://guardiansofgrub.com/</vt:lpstr>
      <vt:lpstr>Guardians of Grub https://guardiansofgrub.com/</vt:lpstr>
      <vt:lpstr>PowerPoint Presentation</vt:lpstr>
      <vt:lpstr>Food Miles Seasonality, local produce - farm to fork   </vt:lpstr>
      <vt:lpstr>Worth Turnover of enterprises in the food and beverage serving industry in the United Kingdom (UK) from 2015 to 2021, by sector  https://www.statista.com/statistics/713973/food-and-beverage-services-turnover-uk-by-sector/</vt:lpstr>
      <vt:lpstr> People</vt:lpstr>
      <vt:lpstr>PowerPoint Presentation</vt:lpstr>
      <vt:lpstr>Sustainable Workforce –  Case Study: Burnt Chef Project</vt:lpstr>
      <vt:lpstr>Sustainable Workforce –  Case Study: Burnt Chef Project</vt:lpstr>
      <vt:lpstr>PowerPoint Presentation</vt:lpstr>
      <vt:lpstr>Activity </vt:lpstr>
      <vt:lpstr>PowerPoint Presentation</vt:lpstr>
      <vt:lpstr>PowerPoint Presentation</vt:lpstr>
      <vt:lpstr>Infoskills Online Workshop</vt:lpstr>
      <vt:lpstr>References and links</vt:lpstr>
      <vt:lpstr>I look forward to seeing you next week.  If you have any questions in the meantime, please send an email or a message via Teams.  j.smith@uwtsd.ac.uk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Jemma Smith</cp:lastModifiedBy>
  <cp:revision>401</cp:revision>
  <cp:lastPrinted>2023-04-25T07:52:39Z</cp:lastPrinted>
  <dcterms:created xsi:type="dcterms:W3CDTF">2015-04-14T15:21:00Z</dcterms:created>
  <dcterms:modified xsi:type="dcterms:W3CDTF">2025-10-01T14:48:22Z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0x0101006BB65FAC1E955B4A9FA799A57921B376</vt:lpwstr>
  </property>
  <property fmtid="{D5CDD505-2E9C-101B-9397-08002B2CF9AE}" pid="3" name="KSOProductBuildVer">
    <vt:lpwstr>1033-10.2.0.7646</vt:lpwstr>
  </property>
</Properties>
</file>