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6EDFF6-674E-45BF-88D4-295F3715AFB6}" v="65" dt="2026-07-13T09:05:46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4" d="100"/>
          <a:sy n="104" d="100"/>
        </p:scale>
        <p:origin x="1104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pa Alexandru" userId="5c7b35d08b0a97c2" providerId="LiveId" clId="{AAB76939-56B7-4FAE-B161-0B45F165C9AB}"/>
    <pc:docChg chg="undo custSel addSld modSld">
      <pc:chgData name="Clapa Alexandru" userId="5c7b35d08b0a97c2" providerId="LiveId" clId="{AAB76939-56B7-4FAE-B161-0B45F165C9AB}" dt="2026-07-13T09:05:46.535" v="968"/>
      <pc:docMkLst>
        <pc:docMk/>
      </pc:docMkLst>
      <pc:sldChg chg="modSp mod modAnim">
        <pc:chgData name="Clapa Alexandru" userId="5c7b35d08b0a97c2" providerId="LiveId" clId="{AAB76939-56B7-4FAE-B161-0B45F165C9AB}" dt="2026-07-13T08:08:45.824" v="465" actId="1076"/>
        <pc:sldMkLst>
          <pc:docMk/>
          <pc:sldMk cId="0" sldId="257"/>
        </pc:sldMkLst>
        <pc:graphicFrameChg chg="mod">
          <ac:chgData name="Clapa Alexandru" userId="5c7b35d08b0a97c2" providerId="LiveId" clId="{AAB76939-56B7-4FAE-B161-0B45F165C9AB}" dt="2026-07-11T10:47:14.264" v="373"/>
          <ac:graphicFrameMkLst>
            <pc:docMk/>
            <pc:sldMk cId="0" sldId="257"/>
            <ac:graphicFrameMk id="15" creationId="{AA0AE680-F60C-64AA-2DF0-8097837F19D9}"/>
          </ac:graphicFrameMkLst>
        </pc:graphicFrameChg>
        <pc:picChg chg="mod modCrop">
          <ac:chgData name="Clapa Alexandru" userId="5c7b35d08b0a97c2" providerId="LiveId" clId="{AAB76939-56B7-4FAE-B161-0B45F165C9AB}" dt="2026-07-13T08:08:45.824" v="465" actId="1076"/>
          <ac:picMkLst>
            <pc:docMk/>
            <pc:sldMk cId="0" sldId="257"/>
            <ac:picMk id="6" creationId="{9EFC5BA0-95EB-3CC2-7A3B-77705FB8E6F7}"/>
          </ac:picMkLst>
        </pc:picChg>
      </pc:sldChg>
      <pc:sldChg chg="addSp delSp modSp mod modAnim">
        <pc:chgData name="Clapa Alexandru" userId="5c7b35d08b0a97c2" providerId="LiveId" clId="{AAB76939-56B7-4FAE-B161-0B45F165C9AB}" dt="2026-07-13T08:10:23.551" v="524" actId="20577"/>
        <pc:sldMkLst>
          <pc:docMk/>
          <pc:sldMk cId="0" sldId="258"/>
        </pc:sldMkLst>
        <pc:spChg chg="mod">
          <ac:chgData name="Clapa Alexandru" userId="5c7b35d08b0a97c2" providerId="LiveId" clId="{AAB76939-56B7-4FAE-B161-0B45F165C9AB}" dt="2026-07-11T10:49:01.316" v="418" actId="6549"/>
          <ac:spMkLst>
            <pc:docMk/>
            <pc:sldMk cId="0" sldId="258"/>
            <ac:spMk id="2" creationId="{00000000-0000-0000-0000-000000000000}"/>
          </ac:spMkLst>
        </pc:spChg>
        <pc:spChg chg="mod">
          <ac:chgData name="Clapa Alexandru" userId="5c7b35d08b0a97c2" providerId="LiveId" clId="{AAB76939-56B7-4FAE-B161-0B45F165C9AB}" dt="2026-07-13T08:10:23.551" v="524" actId="20577"/>
          <ac:spMkLst>
            <pc:docMk/>
            <pc:sldMk cId="0" sldId="258"/>
            <ac:spMk id="3" creationId="{00000000-0000-0000-0000-000000000000}"/>
          </ac:spMkLst>
        </pc:spChg>
        <pc:picChg chg="mod">
          <ac:chgData name="Clapa Alexandru" userId="5c7b35d08b0a97c2" providerId="LiveId" clId="{AAB76939-56B7-4FAE-B161-0B45F165C9AB}" dt="2026-07-11T10:49:08.860" v="419" actId="1076"/>
          <ac:picMkLst>
            <pc:docMk/>
            <pc:sldMk cId="0" sldId="258"/>
            <ac:picMk id="5" creationId="{3C97261E-B863-690D-33BC-48134FA1AA3B}"/>
          </ac:picMkLst>
        </pc:picChg>
      </pc:sldChg>
      <pc:sldChg chg="modAnim">
        <pc:chgData name="Clapa Alexandru" userId="5c7b35d08b0a97c2" providerId="LiveId" clId="{AAB76939-56B7-4FAE-B161-0B45F165C9AB}" dt="2026-07-11T10:52:34.515" v="427"/>
        <pc:sldMkLst>
          <pc:docMk/>
          <pc:sldMk cId="0" sldId="259"/>
        </pc:sldMkLst>
      </pc:sldChg>
      <pc:sldChg chg="modSp mod modAnim">
        <pc:chgData name="Clapa Alexandru" userId="5c7b35d08b0a97c2" providerId="LiveId" clId="{AAB76939-56B7-4FAE-B161-0B45F165C9AB}" dt="2026-07-13T09:05:46.535" v="968"/>
        <pc:sldMkLst>
          <pc:docMk/>
          <pc:sldMk cId="0" sldId="260"/>
        </pc:sldMkLst>
        <pc:graphicFrameChg chg="modGraphic">
          <ac:chgData name="Clapa Alexandru" userId="5c7b35d08b0a97c2" providerId="LiveId" clId="{AAB76939-56B7-4FAE-B161-0B45F165C9AB}" dt="2026-07-13T08:11:40.645" v="699" actId="20577"/>
          <ac:graphicFrameMkLst>
            <pc:docMk/>
            <pc:sldMk cId="0" sldId="260"/>
            <ac:graphicFrameMk id="12" creationId="{6C5D2A61-5F89-E7DE-EB68-8A515F5B027E}"/>
          </ac:graphicFrameMkLst>
        </pc:graphicFrameChg>
      </pc:sldChg>
      <pc:sldChg chg="modAnim">
        <pc:chgData name="Clapa Alexandru" userId="5c7b35d08b0a97c2" providerId="LiveId" clId="{AAB76939-56B7-4FAE-B161-0B45F165C9AB}" dt="2026-07-11T10:56:35.114" v="435"/>
        <pc:sldMkLst>
          <pc:docMk/>
          <pc:sldMk cId="0" sldId="261"/>
        </pc:sldMkLst>
      </pc:sldChg>
      <pc:sldChg chg="addSp delSp modSp mod modAnim">
        <pc:chgData name="Clapa Alexandru" userId="5c7b35d08b0a97c2" providerId="LiveId" clId="{AAB76939-56B7-4FAE-B161-0B45F165C9AB}" dt="2026-07-11T10:59:29.888" v="441"/>
        <pc:sldMkLst>
          <pc:docMk/>
          <pc:sldMk cId="0" sldId="262"/>
        </pc:sldMkLst>
        <pc:picChg chg="add mod ord">
          <ac:chgData name="Clapa Alexandru" userId="5c7b35d08b0a97c2" providerId="LiveId" clId="{AAB76939-56B7-4FAE-B161-0B45F165C9AB}" dt="2026-07-11T10:31:16.594" v="36" actId="14100"/>
          <ac:picMkLst>
            <pc:docMk/>
            <pc:sldMk cId="0" sldId="262"/>
            <ac:picMk id="3" creationId="{74028AD8-AABC-68D6-6C7C-136B10118BB1}"/>
          </ac:picMkLst>
        </pc:picChg>
      </pc:sldChg>
      <pc:sldChg chg="modAnim">
        <pc:chgData name="Clapa Alexandru" userId="5c7b35d08b0a97c2" providerId="LiveId" clId="{AAB76939-56B7-4FAE-B161-0B45F165C9AB}" dt="2026-07-11T11:00:31.310" v="446"/>
        <pc:sldMkLst>
          <pc:docMk/>
          <pc:sldMk cId="0" sldId="263"/>
        </pc:sldMkLst>
      </pc:sldChg>
      <pc:sldChg chg="modAnim">
        <pc:chgData name="Clapa Alexandru" userId="5c7b35d08b0a97c2" providerId="LiveId" clId="{AAB76939-56B7-4FAE-B161-0B45F165C9AB}" dt="2026-07-11T11:00:52.864" v="448"/>
        <pc:sldMkLst>
          <pc:docMk/>
          <pc:sldMk cId="0" sldId="264"/>
        </pc:sldMkLst>
      </pc:sldChg>
      <pc:sldChg chg="modAnim">
        <pc:chgData name="Clapa Alexandru" userId="5c7b35d08b0a97c2" providerId="LiveId" clId="{AAB76939-56B7-4FAE-B161-0B45F165C9AB}" dt="2026-07-11T11:01:14.011" v="449"/>
        <pc:sldMkLst>
          <pc:docMk/>
          <pc:sldMk cId="0" sldId="265"/>
        </pc:sldMkLst>
      </pc:sldChg>
      <pc:sldChg chg="modSp mod">
        <pc:chgData name="Clapa Alexandru" userId="5c7b35d08b0a97c2" providerId="LiveId" clId="{AAB76939-56B7-4FAE-B161-0B45F165C9AB}" dt="2026-07-13T08:12:01.552" v="964" actId="20577"/>
        <pc:sldMkLst>
          <pc:docMk/>
          <pc:sldMk cId="2371105762" sldId="266"/>
        </pc:sldMkLst>
        <pc:spChg chg="mod">
          <ac:chgData name="Clapa Alexandru" userId="5c7b35d08b0a97c2" providerId="LiveId" clId="{AAB76939-56B7-4FAE-B161-0B45F165C9AB}" dt="2026-07-13T08:12:01.552" v="964" actId="20577"/>
          <ac:spMkLst>
            <pc:docMk/>
            <pc:sldMk cId="2371105762" sldId="266"/>
            <ac:spMk id="3" creationId="{BC0CB49F-B412-9C6E-588E-F9DE50F297E9}"/>
          </ac:spMkLst>
        </pc:spChg>
      </pc:sldChg>
      <pc:sldChg chg="modSp new mod modAnim">
        <pc:chgData name="Clapa Alexandru" userId="5c7b35d08b0a97c2" providerId="LiveId" clId="{AAB76939-56B7-4FAE-B161-0B45F165C9AB}" dt="2026-07-11T10:46:52.560" v="371"/>
        <pc:sldMkLst>
          <pc:docMk/>
          <pc:sldMk cId="2267761540" sldId="267"/>
        </pc:sldMkLst>
        <pc:spChg chg="mod">
          <ac:chgData name="Clapa Alexandru" userId="5c7b35d08b0a97c2" providerId="LiveId" clId="{AAB76939-56B7-4FAE-B161-0B45F165C9AB}" dt="2026-07-11T10:34:47.481" v="71" actId="20577"/>
          <ac:spMkLst>
            <pc:docMk/>
            <pc:sldMk cId="2267761540" sldId="267"/>
            <ac:spMk id="2" creationId="{B26AC0E4-2D76-9A03-EA17-475775CCFF4B}"/>
          </ac:spMkLst>
        </pc:spChg>
        <pc:spChg chg="mod">
          <ac:chgData name="Clapa Alexandru" userId="5c7b35d08b0a97c2" providerId="LiveId" clId="{AAB76939-56B7-4FAE-B161-0B45F165C9AB}" dt="2026-07-11T10:45:35.008" v="369" actId="20577"/>
          <ac:spMkLst>
            <pc:docMk/>
            <pc:sldMk cId="2267761540" sldId="267"/>
            <ac:spMk id="3" creationId="{0EEBD939-4ED9-A199-6FC8-2A5981630B05}"/>
          </ac:spMkLst>
        </pc:spChg>
      </pc:sldChg>
    </pc:docChg>
  </pc:docChgLst>
  <pc:docChgLst>
    <pc:chgData name="Alexandra Clapa" userId="52a33c92-275c-4d39-88c0-6965ac0edfea" providerId="ADAL" clId="{2861146E-5CA0-40D0-B0A0-E1EFC3ABF778}"/>
    <pc:docChg chg="undo custSel addSld modSld">
      <pc:chgData name="Alexandra Clapa" userId="52a33c92-275c-4d39-88c0-6965ac0edfea" providerId="ADAL" clId="{2861146E-5CA0-40D0-B0A0-E1EFC3ABF778}" dt="2026-06-26T08:01:38.683" v="1799" actId="1076"/>
      <pc:docMkLst>
        <pc:docMk/>
      </pc:docMkLst>
      <pc:sldChg chg="addSp delSp modSp mod setBg delDesignElem">
        <pc:chgData name="Alexandra Clapa" userId="52a33c92-275c-4d39-88c0-6965ac0edfea" providerId="ADAL" clId="{2861146E-5CA0-40D0-B0A0-E1EFC3ABF778}" dt="2026-06-26T07:43:09.901" v="1708" actId="122"/>
        <pc:sldMkLst>
          <pc:docMk/>
          <pc:sldMk cId="0" sldId="256"/>
        </pc:sldMkLst>
        <pc:spChg chg="mod">
          <ac:chgData name="Alexandra Clapa" userId="52a33c92-275c-4d39-88c0-6965ac0edfea" providerId="ADAL" clId="{2861146E-5CA0-40D0-B0A0-E1EFC3ABF778}" dt="2026-06-26T07:43:09.901" v="1708" actId="122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07:34:00.938" v="298" actId="2711"/>
          <ac:spMkLst>
            <pc:docMk/>
            <pc:sldMk cId="0" sldId="256"/>
            <ac:spMk id="7" creationId="{93F0C67C-0B93-ECAC-4CD5-DEA59E46767A}"/>
          </ac:spMkLst>
        </pc:spChg>
        <pc:spChg chg="add">
          <ac:chgData name="Alexandra Clapa" userId="52a33c92-275c-4d39-88c0-6965ac0edfea" providerId="ADAL" clId="{2861146E-5CA0-40D0-B0A0-E1EFC3ABF778}" dt="2026-06-24T09:49:46.768" v="8" actId="26606"/>
          <ac:spMkLst>
            <pc:docMk/>
            <pc:sldMk cId="0" sldId="256"/>
            <ac:spMk id="13" creationId="{989BE678-777B-482A-A616-FEDC47B162E5}"/>
          </ac:spMkLst>
        </pc:spChg>
        <pc:spChg chg="add">
          <ac:chgData name="Alexandra Clapa" userId="52a33c92-275c-4d39-88c0-6965ac0edfea" providerId="ADAL" clId="{2861146E-5CA0-40D0-B0A0-E1EFC3ABF778}" dt="2026-06-24T09:49:46.768" v="8" actId="26606"/>
          <ac:spMkLst>
            <pc:docMk/>
            <pc:sldMk cId="0" sldId="256"/>
            <ac:spMk id="19" creationId="{D28BE0C3-2102-4820-B88B-A448B1840D14}"/>
          </ac:spMkLst>
        </pc:spChg>
        <pc:spChg chg="add">
          <ac:chgData name="Alexandra Clapa" userId="52a33c92-275c-4d39-88c0-6965ac0edfea" providerId="ADAL" clId="{2861146E-5CA0-40D0-B0A0-E1EFC3ABF778}" dt="2026-06-24T09:49:46.768" v="8" actId="26606"/>
          <ac:spMkLst>
            <pc:docMk/>
            <pc:sldMk cId="0" sldId="256"/>
            <ac:spMk id="21" creationId="{E4F17063-EDA4-417B-946F-BA357F3B390D}"/>
          </ac:spMkLst>
        </pc:spChg>
        <pc:spChg chg="add">
          <ac:chgData name="Alexandra Clapa" userId="52a33c92-275c-4d39-88c0-6965ac0edfea" providerId="ADAL" clId="{2861146E-5CA0-40D0-B0A0-E1EFC3ABF778}" dt="2026-06-24T09:49:46.768" v="8" actId="26606"/>
          <ac:spMkLst>
            <pc:docMk/>
            <pc:sldMk cId="0" sldId="256"/>
            <ac:spMk id="23" creationId="{D36F3EEA-55D4-4677-80E7-92D00B8F343B}"/>
          </ac:spMkLst>
        </pc:spChg>
        <pc:picChg chg="mod">
          <ac:chgData name="Alexandra Clapa" userId="52a33c92-275c-4d39-88c0-6965ac0edfea" providerId="ADAL" clId="{2861146E-5CA0-40D0-B0A0-E1EFC3ABF778}" dt="2026-06-24T09:50:42.394" v="16" actId="1076"/>
          <ac:picMkLst>
            <pc:docMk/>
            <pc:sldMk cId="0" sldId="256"/>
            <ac:picMk id="5" creationId="{D8332708-9599-5EF8-2F0B-997BDF35EBC6}"/>
          </ac:picMkLst>
        </pc:picChg>
        <pc:picChg chg="add">
          <ac:chgData name="Alexandra Clapa" userId="52a33c92-275c-4d39-88c0-6965ac0edfea" providerId="ADAL" clId="{2861146E-5CA0-40D0-B0A0-E1EFC3ABF778}" dt="2026-06-24T09:49:46.768" v="8" actId="26606"/>
          <ac:picMkLst>
            <pc:docMk/>
            <pc:sldMk cId="0" sldId="256"/>
            <ac:picMk id="6" creationId="{CF1EB4BD-9C7E-4AA3-9681-C7EB0DA6250B}"/>
          </ac:picMkLst>
        </pc:picChg>
        <pc:picChg chg="add">
          <ac:chgData name="Alexandra Clapa" userId="52a33c92-275c-4d39-88c0-6965ac0edfea" providerId="ADAL" clId="{2861146E-5CA0-40D0-B0A0-E1EFC3ABF778}" dt="2026-06-24T09:49:46.768" v="8" actId="26606"/>
          <ac:picMkLst>
            <pc:docMk/>
            <pc:sldMk cId="0" sldId="256"/>
            <ac:picMk id="9" creationId="{DF19BAF3-7E20-4B9D-B544-BABAEEA1FA75}"/>
          </ac:picMkLst>
        </pc:picChg>
        <pc:picChg chg="add">
          <ac:chgData name="Alexandra Clapa" userId="52a33c92-275c-4d39-88c0-6965ac0edfea" providerId="ADAL" clId="{2861146E-5CA0-40D0-B0A0-E1EFC3ABF778}" dt="2026-06-24T09:49:46.768" v="8" actId="26606"/>
          <ac:picMkLst>
            <pc:docMk/>
            <pc:sldMk cId="0" sldId="256"/>
            <ac:picMk id="11" creationId="{950648F4-ABCD-4DF0-8641-76CFB2354721}"/>
          </ac:picMkLst>
        </pc:picChg>
        <pc:picChg chg="add">
          <ac:chgData name="Alexandra Clapa" userId="52a33c92-275c-4d39-88c0-6965ac0edfea" providerId="ADAL" clId="{2861146E-5CA0-40D0-B0A0-E1EFC3ABF778}" dt="2026-06-24T09:49:46.768" v="8" actId="26606"/>
          <ac:picMkLst>
            <pc:docMk/>
            <pc:sldMk cId="0" sldId="256"/>
            <ac:picMk id="17" creationId="{94AAE3AA-3759-4D28-B0EF-575F25A5146C}"/>
          </ac:picMkLst>
        </pc:picChg>
        <pc:picChg chg="add mod">
          <ac:chgData name="Alexandra Clapa" userId="52a33c92-275c-4d39-88c0-6965ac0edfea" providerId="ADAL" clId="{2861146E-5CA0-40D0-B0A0-E1EFC3ABF778}" dt="2026-06-24T13:14:31.426" v="90" actId="1076"/>
          <ac:picMkLst>
            <pc:docMk/>
            <pc:sldMk cId="0" sldId="256"/>
            <ac:picMk id="20" creationId="{03F170C4-46AD-8AAD-731C-D667789102C9}"/>
          </ac:picMkLst>
        </pc:picChg>
        <pc:picChg chg="add mod">
          <ac:chgData name="Alexandra Clapa" userId="52a33c92-275c-4d39-88c0-6965ac0edfea" providerId="ADAL" clId="{2861146E-5CA0-40D0-B0A0-E1EFC3ABF778}" dt="2026-06-24T13:17:58.099" v="103" actId="1076"/>
          <ac:picMkLst>
            <pc:docMk/>
            <pc:sldMk cId="0" sldId="256"/>
            <ac:picMk id="24" creationId="{4F4C0D7F-D962-3F86-61A2-082653545B14}"/>
          </ac:picMkLst>
        </pc:picChg>
        <pc:picChg chg="add mod">
          <ac:chgData name="Alexandra Clapa" userId="52a33c92-275c-4d39-88c0-6965ac0edfea" providerId="ADAL" clId="{2861146E-5CA0-40D0-B0A0-E1EFC3ABF778}" dt="2026-06-24T13:19:00.581" v="114" actId="1076"/>
          <ac:picMkLst>
            <pc:docMk/>
            <pc:sldMk cId="0" sldId="256"/>
            <ac:picMk id="26" creationId="{1CFDC6D5-2DF9-CB08-8441-3D94F47AA342}"/>
          </ac:picMkLst>
        </pc:picChg>
      </pc:sldChg>
      <pc:sldChg chg="addSp delSp modSp mod setBg setClrOvrMap">
        <pc:chgData name="Alexandra Clapa" userId="52a33c92-275c-4d39-88c0-6965ac0edfea" providerId="ADAL" clId="{2861146E-5CA0-40D0-B0A0-E1EFC3ABF778}" dt="2026-06-25T07:34:33.213" v="302" actId="1076"/>
        <pc:sldMkLst>
          <pc:docMk/>
          <pc:sldMk cId="0" sldId="257"/>
        </pc:sldMkLst>
        <pc:spChg chg="mod">
          <ac:chgData name="Alexandra Clapa" userId="52a33c92-275c-4d39-88c0-6965ac0edfea" providerId="ADAL" clId="{2861146E-5CA0-40D0-B0A0-E1EFC3ABF778}" dt="2026-06-25T07:34:33.213" v="302" actId="1076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07:34:10.591" v="299" actId="2711"/>
          <ac:spMkLst>
            <pc:docMk/>
            <pc:sldMk cId="0" sldId="257"/>
            <ac:spMk id="19" creationId="{ABE6F9A3-300E-47F5-B41C-C8C5E758DE7C}"/>
          </ac:spMkLst>
        </pc:spChg>
        <pc:spChg chg="add mod">
          <ac:chgData name="Alexandra Clapa" userId="52a33c92-275c-4d39-88c0-6965ac0edfea" providerId="ADAL" clId="{2861146E-5CA0-40D0-B0A0-E1EFC3ABF778}" dt="2026-06-25T07:34:10.591" v="299" actId="2711"/>
          <ac:spMkLst>
            <pc:docMk/>
            <pc:sldMk cId="0" sldId="257"/>
            <ac:spMk id="21" creationId="{61B4701B-39FE-43B8-86AA-D6B8789C2207}"/>
          </ac:spMkLst>
        </pc:spChg>
        <pc:spChg chg="add mod">
          <ac:chgData name="Alexandra Clapa" userId="52a33c92-275c-4d39-88c0-6965ac0edfea" providerId="ADAL" clId="{2861146E-5CA0-40D0-B0A0-E1EFC3ABF778}" dt="2026-06-25T07:34:10.591" v="299" actId="2711"/>
          <ac:spMkLst>
            <pc:docMk/>
            <pc:sldMk cId="0" sldId="257"/>
            <ac:spMk id="23" creationId="{E9A7EF13-49FA-4355-971A-34B065F35022}"/>
          </ac:spMkLst>
        </pc:spChg>
        <pc:spChg chg="add mod">
          <ac:chgData name="Alexandra Clapa" userId="52a33c92-275c-4d39-88c0-6965ac0edfea" providerId="ADAL" clId="{2861146E-5CA0-40D0-B0A0-E1EFC3ABF778}" dt="2026-06-25T07:34:10.591" v="299" actId="2711"/>
          <ac:spMkLst>
            <pc:docMk/>
            <pc:sldMk cId="0" sldId="257"/>
            <ac:spMk id="25" creationId="{92CF3C3E-0F7B-4F0C-8EBD-BDD38E9C66F5}"/>
          </ac:spMkLst>
        </pc:spChg>
        <pc:graphicFrameChg chg="add mod modGraphic">
          <ac:chgData name="Alexandra Clapa" userId="52a33c92-275c-4d39-88c0-6965ac0edfea" providerId="ADAL" clId="{2861146E-5CA0-40D0-B0A0-E1EFC3ABF778}" dt="2026-06-25T07:34:26.102" v="301" actId="2710"/>
          <ac:graphicFrameMkLst>
            <pc:docMk/>
            <pc:sldMk cId="0" sldId="257"/>
            <ac:graphicFrameMk id="15" creationId="{AA0AE680-F60C-64AA-2DF0-8097837F19D9}"/>
          </ac:graphicFrameMkLst>
        </pc:graphicFrameChg>
        <pc:picChg chg="add mod">
          <ac:chgData name="Alexandra Clapa" userId="52a33c92-275c-4d39-88c0-6965ac0edfea" providerId="ADAL" clId="{2861146E-5CA0-40D0-B0A0-E1EFC3ABF778}" dt="2026-06-25T07:34:10.591" v="299" actId="2711"/>
          <ac:picMkLst>
            <pc:docMk/>
            <pc:sldMk cId="0" sldId="257"/>
            <ac:picMk id="6" creationId="{9EFC5BA0-95EB-3CC2-7A3B-77705FB8E6F7}"/>
          </ac:picMkLst>
        </pc:picChg>
      </pc:sldChg>
      <pc:sldChg chg="addSp delSp modSp mod setBg setClrOvrMap">
        <pc:chgData name="Alexandra Clapa" userId="52a33c92-275c-4d39-88c0-6965ac0edfea" providerId="ADAL" clId="{2861146E-5CA0-40D0-B0A0-E1EFC3ABF778}" dt="2026-06-25T07:43:13.520" v="319" actId="1076"/>
        <pc:sldMkLst>
          <pc:docMk/>
          <pc:sldMk cId="0" sldId="258"/>
        </pc:sldMkLst>
        <pc:spChg chg="mod">
          <ac:chgData name="Alexandra Clapa" userId="52a33c92-275c-4d39-88c0-6965ac0edfea" providerId="ADAL" clId="{2861146E-5CA0-40D0-B0A0-E1EFC3ABF778}" dt="2026-06-25T07:39:17.837" v="310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exandra Clapa" userId="52a33c92-275c-4d39-88c0-6965ac0edfea" providerId="ADAL" clId="{2861146E-5CA0-40D0-B0A0-E1EFC3ABF778}" dt="2026-06-25T07:43:13.520" v="319" actId="1076"/>
          <ac:spMkLst>
            <pc:docMk/>
            <pc:sldMk cId="0" sldId="258"/>
            <ac:spMk id="3" creationId="{00000000-0000-0000-0000-000000000000}"/>
          </ac:spMkLst>
        </pc:spChg>
        <pc:picChg chg="add mod">
          <ac:chgData name="Alexandra Clapa" userId="52a33c92-275c-4d39-88c0-6965ac0edfea" providerId="ADAL" clId="{2861146E-5CA0-40D0-B0A0-E1EFC3ABF778}" dt="2026-06-24T13:48:34.043" v="193" actId="1076"/>
          <ac:picMkLst>
            <pc:docMk/>
            <pc:sldMk cId="0" sldId="258"/>
            <ac:picMk id="5" creationId="{3C97261E-B863-690D-33BC-48134FA1AA3B}"/>
          </ac:picMkLst>
        </pc:picChg>
        <pc:picChg chg="add mod modCrop">
          <ac:chgData name="Alexandra Clapa" userId="52a33c92-275c-4d39-88c0-6965ac0edfea" providerId="ADAL" clId="{2861146E-5CA0-40D0-B0A0-E1EFC3ABF778}" dt="2026-06-25T07:43:05.587" v="317" actId="1076"/>
          <ac:picMkLst>
            <pc:docMk/>
            <pc:sldMk cId="0" sldId="258"/>
            <ac:picMk id="11" creationId="{6B156FBD-1007-F1CB-D1C0-F3EDA5F8C14F}"/>
          </ac:picMkLst>
        </pc:picChg>
      </pc:sldChg>
      <pc:sldChg chg="addSp delSp modSp mod">
        <pc:chgData name="Alexandra Clapa" userId="52a33c92-275c-4d39-88c0-6965ac0edfea" providerId="ADAL" clId="{2861146E-5CA0-40D0-B0A0-E1EFC3ABF778}" dt="2026-06-25T08:28:49.198" v="481" actId="113"/>
        <pc:sldMkLst>
          <pc:docMk/>
          <pc:sldMk cId="0" sldId="259"/>
        </pc:sldMkLst>
        <pc:spChg chg="mod">
          <ac:chgData name="Alexandra Clapa" userId="52a33c92-275c-4d39-88c0-6965ac0edfea" providerId="ADAL" clId="{2861146E-5CA0-40D0-B0A0-E1EFC3ABF778}" dt="2026-06-25T08:28:49.198" v="481" actId="113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07:43:36.490" v="321" actId="2710"/>
          <ac:spMkLst>
            <pc:docMk/>
            <pc:sldMk cId="0" sldId="259"/>
            <ac:spMk id="6" creationId="{1C901446-466B-B73F-87FD-4E5EFDAA35AB}"/>
          </ac:spMkLst>
        </pc:spChg>
        <pc:graphicFrameChg chg="add mod modGraphic">
          <ac:chgData name="Alexandra Clapa" userId="52a33c92-275c-4d39-88c0-6965ac0edfea" providerId="ADAL" clId="{2861146E-5CA0-40D0-B0A0-E1EFC3ABF778}" dt="2026-06-25T07:58:37.102" v="371" actId="1076"/>
          <ac:graphicFrameMkLst>
            <pc:docMk/>
            <pc:sldMk cId="0" sldId="259"/>
            <ac:graphicFrameMk id="4" creationId="{469AE9FC-16D5-53EF-847D-42501257B52E}"/>
          </ac:graphicFrameMkLst>
        </pc:graphicFrameChg>
        <pc:picChg chg="add mod modCrop">
          <ac:chgData name="Alexandra Clapa" userId="52a33c92-275c-4d39-88c0-6965ac0edfea" providerId="ADAL" clId="{2861146E-5CA0-40D0-B0A0-E1EFC3ABF778}" dt="2026-06-25T07:51:30.828" v="359" actId="1076"/>
          <ac:picMkLst>
            <pc:docMk/>
            <pc:sldMk cId="0" sldId="259"/>
            <ac:picMk id="11" creationId="{B8B16A9D-3628-3120-EC53-C59A0FAA82CD}"/>
          </ac:picMkLst>
        </pc:picChg>
        <pc:picChg chg="add mod modCrop">
          <ac:chgData name="Alexandra Clapa" userId="52a33c92-275c-4d39-88c0-6965ac0edfea" providerId="ADAL" clId="{2861146E-5CA0-40D0-B0A0-E1EFC3ABF778}" dt="2026-06-25T07:58:24.935" v="368" actId="1076"/>
          <ac:picMkLst>
            <pc:docMk/>
            <pc:sldMk cId="0" sldId="259"/>
            <ac:picMk id="13" creationId="{F3DEDB94-2248-BA8C-2D99-C3D8DB55FC82}"/>
          </ac:picMkLst>
        </pc:picChg>
      </pc:sldChg>
      <pc:sldChg chg="addSp delSp modSp mod">
        <pc:chgData name="Alexandra Clapa" userId="52a33c92-275c-4d39-88c0-6965ac0edfea" providerId="ADAL" clId="{2861146E-5CA0-40D0-B0A0-E1EFC3ABF778}" dt="2026-06-25T08:28:38.597" v="480" actId="113"/>
        <pc:sldMkLst>
          <pc:docMk/>
          <pc:sldMk cId="0" sldId="260"/>
        </pc:sldMkLst>
        <pc:spChg chg="mod">
          <ac:chgData name="Alexandra Clapa" userId="52a33c92-275c-4d39-88c0-6965ac0edfea" providerId="ADAL" clId="{2861146E-5CA0-40D0-B0A0-E1EFC3ABF778}" dt="2026-06-25T08:28:38.597" v="480" actId="113"/>
          <ac:spMkLst>
            <pc:docMk/>
            <pc:sldMk cId="0" sldId="260"/>
            <ac:spMk id="2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08:19:15.118" v="441" actId="14100"/>
          <ac:spMkLst>
            <pc:docMk/>
            <pc:sldMk cId="0" sldId="260"/>
            <ac:spMk id="10" creationId="{C2927994-358E-8C79-0D36-FF33A53F9670}"/>
          </ac:spMkLst>
        </pc:spChg>
        <pc:graphicFrameChg chg="add mod modGraphic">
          <ac:chgData name="Alexandra Clapa" userId="52a33c92-275c-4d39-88c0-6965ac0edfea" providerId="ADAL" clId="{2861146E-5CA0-40D0-B0A0-E1EFC3ABF778}" dt="2026-06-25T08:28:23.948" v="479" actId="115"/>
          <ac:graphicFrameMkLst>
            <pc:docMk/>
            <pc:sldMk cId="0" sldId="260"/>
            <ac:graphicFrameMk id="11" creationId="{455596FE-E6C6-BAF2-03BB-E3FF582488A7}"/>
          </ac:graphicFrameMkLst>
        </pc:graphicFrameChg>
        <pc:graphicFrameChg chg="add mod modGraphic">
          <ac:chgData name="Alexandra Clapa" userId="52a33c92-275c-4d39-88c0-6965ac0edfea" providerId="ADAL" clId="{2861146E-5CA0-40D0-B0A0-E1EFC3ABF778}" dt="2026-06-25T08:27:42.220" v="473" actId="2711"/>
          <ac:graphicFrameMkLst>
            <pc:docMk/>
            <pc:sldMk cId="0" sldId="260"/>
            <ac:graphicFrameMk id="12" creationId="{6C5D2A61-5F89-E7DE-EB68-8A515F5B027E}"/>
          </ac:graphicFrameMkLst>
        </pc:graphicFrameChg>
        <pc:graphicFrameChg chg="add mod modGraphic">
          <ac:chgData name="Alexandra Clapa" userId="52a33c92-275c-4d39-88c0-6965ac0edfea" providerId="ADAL" clId="{2861146E-5CA0-40D0-B0A0-E1EFC3ABF778}" dt="2026-06-25T08:25:08.527" v="466" actId="1076"/>
          <ac:graphicFrameMkLst>
            <pc:docMk/>
            <pc:sldMk cId="0" sldId="260"/>
            <ac:graphicFrameMk id="13" creationId="{43234E8C-479B-6891-D4E6-88E5F80D86A9}"/>
          </ac:graphicFrameMkLst>
        </pc:graphicFrameChg>
        <pc:picChg chg="add mod modCrop">
          <ac:chgData name="Alexandra Clapa" userId="52a33c92-275c-4d39-88c0-6965ac0edfea" providerId="ADAL" clId="{2861146E-5CA0-40D0-B0A0-E1EFC3ABF778}" dt="2026-06-25T08:14:54.812" v="384" actId="1076"/>
          <ac:picMkLst>
            <pc:docMk/>
            <pc:sldMk cId="0" sldId="260"/>
            <ac:picMk id="7" creationId="{F7B7AF79-9B01-DA7A-8310-CD285F0F60BB}"/>
          </ac:picMkLst>
        </pc:picChg>
        <pc:picChg chg="add mod">
          <ac:chgData name="Alexandra Clapa" userId="52a33c92-275c-4d39-88c0-6965ac0edfea" providerId="ADAL" clId="{2861146E-5CA0-40D0-B0A0-E1EFC3ABF778}" dt="2026-06-25T08:15:21.625" v="387" actId="1076"/>
          <ac:picMkLst>
            <pc:docMk/>
            <pc:sldMk cId="0" sldId="260"/>
            <ac:picMk id="9" creationId="{6A86C021-4536-CD70-FFDD-E52838F4AD10}"/>
          </ac:picMkLst>
        </pc:picChg>
      </pc:sldChg>
      <pc:sldChg chg="addSp delSp modSp mod">
        <pc:chgData name="Alexandra Clapa" userId="52a33c92-275c-4d39-88c0-6965ac0edfea" providerId="ADAL" clId="{2861146E-5CA0-40D0-B0A0-E1EFC3ABF778}" dt="2026-06-25T12:53:40.152" v="621" actId="14861"/>
        <pc:sldMkLst>
          <pc:docMk/>
          <pc:sldMk cId="0" sldId="261"/>
        </pc:sldMkLst>
        <pc:spChg chg="mod">
          <ac:chgData name="Alexandra Clapa" userId="52a33c92-275c-4d39-88c0-6965ac0edfea" providerId="ADAL" clId="{2861146E-5CA0-40D0-B0A0-E1EFC3ABF778}" dt="2026-06-25T10:00:52.125" v="496" actId="20577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exandra Clapa" userId="52a33c92-275c-4d39-88c0-6965ac0edfea" providerId="ADAL" clId="{2861146E-5CA0-40D0-B0A0-E1EFC3ABF778}" dt="2026-06-25T11:10:20.245" v="548" actId="107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12:51:21.344" v="602" actId="1076"/>
          <ac:spMkLst>
            <pc:docMk/>
            <pc:sldMk cId="0" sldId="261"/>
            <ac:spMk id="9" creationId="{660C43BC-4A97-EDB3-0DDA-003D2D8C6515}"/>
          </ac:spMkLst>
        </pc:spChg>
        <pc:spChg chg="add mod">
          <ac:chgData name="Alexandra Clapa" userId="52a33c92-275c-4d39-88c0-6965ac0edfea" providerId="ADAL" clId="{2861146E-5CA0-40D0-B0A0-E1EFC3ABF778}" dt="2026-06-25T12:53:33.895" v="618" actId="17032"/>
          <ac:spMkLst>
            <pc:docMk/>
            <pc:sldMk cId="0" sldId="261"/>
            <ac:spMk id="12" creationId="{82EBDF11-50F9-FFC3-857D-36341C129A25}"/>
          </ac:spMkLst>
        </pc:spChg>
        <pc:picChg chg="add mod">
          <ac:chgData name="Alexandra Clapa" userId="52a33c92-275c-4d39-88c0-6965ac0edfea" providerId="ADAL" clId="{2861146E-5CA0-40D0-B0A0-E1EFC3ABF778}" dt="2026-06-25T12:48:47.448" v="577" actId="1076"/>
          <ac:picMkLst>
            <pc:docMk/>
            <pc:sldMk cId="0" sldId="261"/>
            <ac:picMk id="7" creationId="{7360BD8E-34FE-810A-56B4-4C1800BF695A}"/>
          </ac:picMkLst>
        </pc:picChg>
        <pc:picChg chg="add mod">
          <ac:chgData name="Alexandra Clapa" userId="52a33c92-275c-4d39-88c0-6965ac0edfea" providerId="ADAL" clId="{2861146E-5CA0-40D0-B0A0-E1EFC3ABF778}" dt="2026-06-25T12:53:40.152" v="621" actId="14861"/>
          <ac:picMkLst>
            <pc:docMk/>
            <pc:sldMk cId="0" sldId="261"/>
            <ac:picMk id="11" creationId="{07B51F3A-4525-37CF-B14C-E074A716B876}"/>
          </ac:picMkLst>
        </pc:picChg>
      </pc:sldChg>
      <pc:sldChg chg="addSp delSp modSp mod setBg">
        <pc:chgData name="Alexandra Clapa" userId="52a33c92-275c-4d39-88c0-6965ac0edfea" providerId="ADAL" clId="{2861146E-5CA0-40D0-B0A0-E1EFC3ABF778}" dt="2026-06-25T13:59:05.354" v="1584" actId="113"/>
        <pc:sldMkLst>
          <pc:docMk/>
          <pc:sldMk cId="0" sldId="262"/>
        </pc:sldMkLst>
        <pc:spChg chg="add mod">
          <ac:chgData name="Alexandra Clapa" userId="52a33c92-275c-4d39-88c0-6965ac0edfea" providerId="ADAL" clId="{2861146E-5CA0-40D0-B0A0-E1EFC3ABF778}" dt="2026-06-25T13:59:02.118" v="1583" actId="113"/>
          <ac:spMkLst>
            <pc:docMk/>
            <pc:sldMk cId="0" sldId="262"/>
            <ac:spMk id="37" creationId="{8427C0A5-0656-C930-AB4C-E968136E939C}"/>
          </ac:spMkLst>
        </pc:spChg>
        <pc:spChg chg="add mod">
          <ac:chgData name="Alexandra Clapa" userId="52a33c92-275c-4d39-88c0-6965ac0edfea" providerId="ADAL" clId="{2861146E-5CA0-40D0-B0A0-E1EFC3ABF778}" dt="2026-06-25T13:59:05.354" v="1584" actId="113"/>
          <ac:spMkLst>
            <pc:docMk/>
            <pc:sldMk cId="0" sldId="262"/>
            <ac:spMk id="39" creationId="{FF5085BB-8B9D-AD80-3E17-B3C508B7B8D8}"/>
          </ac:spMkLst>
        </pc:spChg>
        <pc:picChg chg="add mod">
          <ac:chgData name="Alexandra Clapa" userId="52a33c92-275c-4d39-88c0-6965ac0edfea" providerId="ADAL" clId="{2861146E-5CA0-40D0-B0A0-E1EFC3ABF778}" dt="2026-06-25T13:16:32.295" v="650" actId="14861"/>
          <ac:picMkLst>
            <pc:docMk/>
            <pc:sldMk cId="0" sldId="262"/>
            <ac:picMk id="13" creationId="{5DF46082-CC7D-B8DB-6107-CFB8B0125176}"/>
          </ac:picMkLst>
        </pc:picChg>
        <pc:picChg chg="add mod modCrop">
          <ac:chgData name="Alexandra Clapa" userId="52a33c92-275c-4d39-88c0-6965ac0edfea" providerId="ADAL" clId="{2861146E-5CA0-40D0-B0A0-E1EFC3ABF778}" dt="2026-06-25T13:35:32.884" v="714" actId="1440"/>
          <ac:picMkLst>
            <pc:docMk/>
            <pc:sldMk cId="0" sldId="262"/>
            <ac:picMk id="17" creationId="{B642D732-8E3E-4558-23D0-28947A56268C}"/>
          </ac:picMkLst>
        </pc:picChg>
        <pc:picChg chg="add mod">
          <ac:chgData name="Alexandra Clapa" userId="52a33c92-275c-4d39-88c0-6965ac0edfea" providerId="ADAL" clId="{2861146E-5CA0-40D0-B0A0-E1EFC3ABF778}" dt="2026-06-25T13:35:35.080" v="715" actId="1440"/>
          <ac:picMkLst>
            <pc:docMk/>
            <pc:sldMk cId="0" sldId="262"/>
            <ac:picMk id="19" creationId="{E8B94866-89AB-2F04-003E-2DB3AE613E9F}"/>
          </ac:picMkLst>
        </pc:picChg>
        <pc:picChg chg="add mod">
          <ac:chgData name="Alexandra Clapa" userId="52a33c92-275c-4d39-88c0-6965ac0edfea" providerId="ADAL" clId="{2861146E-5CA0-40D0-B0A0-E1EFC3ABF778}" dt="2026-06-25T13:35:37.237" v="716" actId="1440"/>
          <ac:picMkLst>
            <pc:docMk/>
            <pc:sldMk cId="0" sldId="262"/>
            <ac:picMk id="21" creationId="{64069FFB-2537-B090-EB6E-AFEDC72C1F04}"/>
          </ac:picMkLst>
        </pc:picChg>
        <pc:picChg chg="add mod">
          <ac:chgData name="Alexandra Clapa" userId="52a33c92-275c-4d39-88c0-6965ac0edfea" providerId="ADAL" clId="{2861146E-5CA0-40D0-B0A0-E1EFC3ABF778}" dt="2026-06-25T13:35:30.558" v="713" actId="1440"/>
          <ac:picMkLst>
            <pc:docMk/>
            <pc:sldMk cId="0" sldId="262"/>
            <ac:picMk id="25" creationId="{55A76316-C165-C70E-2A2D-05FD07C7DA8A}"/>
          </ac:picMkLst>
        </pc:picChg>
        <pc:picChg chg="add mod">
          <ac:chgData name="Alexandra Clapa" userId="52a33c92-275c-4d39-88c0-6965ac0edfea" providerId="ADAL" clId="{2861146E-5CA0-40D0-B0A0-E1EFC3ABF778}" dt="2026-06-25T13:42:30.257" v="1544" actId="1076"/>
          <ac:picMkLst>
            <pc:docMk/>
            <pc:sldMk cId="0" sldId="262"/>
            <ac:picMk id="29" creationId="{AFB424A3-988C-30AC-7875-3C63CDD116C4}"/>
          </ac:picMkLst>
        </pc:picChg>
        <pc:picChg chg="add mod">
          <ac:chgData name="Alexandra Clapa" userId="52a33c92-275c-4d39-88c0-6965ac0edfea" providerId="ADAL" clId="{2861146E-5CA0-40D0-B0A0-E1EFC3ABF778}" dt="2026-06-25T13:42:40.204" v="1545" actId="1076"/>
          <ac:picMkLst>
            <pc:docMk/>
            <pc:sldMk cId="0" sldId="262"/>
            <ac:picMk id="31" creationId="{1D4475FE-547C-9B74-DA49-3A67BB22CECD}"/>
          </ac:picMkLst>
        </pc:picChg>
        <pc:picChg chg="add mod">
          <ac:chgData name="Alexandra Clapa" userId="52a33c92-275c-4d39-88c0-6965ac0edfea" providerId="ADAL" clId="{2861146E-5CA0-40D0-B0A0-E1EFC3ABF778}" dt="2026-06-25T13:42:42.060" v="1546" actId="1076"/>
          <ac:picMkLst>
            <pc:docMk/>
            <pc:sldMk cId="0" sldId="262"/>
            <ac:picMk id="33" creationId="{212334D3-D6D7-41D0-9146-08056BB71E1E}"/>
          </ac:picMkLst>
        </pc:picChg>
        <pc:picChg chg="add mod">
          <ac:chgData name="Alexandra Clapa" userId="52a33c92-275c-4d39-88c0-6965ac0edfea" providerId="ADAL" clId="{2861146E-5CA0-40D0-B0A0-E1EFC3ABF778}" dt="2026-06-25T13:42:44.371" v="1547" actId="1076"/>
          <ac:picMkLst>
            <pc:docMk/>
            <pc:sldMk cId="0" sldId="262"/>
            <ac:picMk id="35" creationId="{43B9A410-035C-351D-6103-89952C5543DF}"/>
          </ac:picMkLst>
        </pc:picChg>
      </pc:sldChg>
      <pc:sldChg chg="addSp delSp modSp mod setBg setClrOvrMap">
        <pc:chgData name="Alexandra Clapa" userId="52a33c92-275c-4d39-88c0-6965ac0edfea" providerId="ADAL" clId="{2861146E-5CA0-40D0-B0A0-E1EFC3ABF778}" dt="2026-06-25T14:28:04.460" v="1650" actId="1076"/>
        <pc:sldMkLst>
          <pc:docMk/>
          <pc:sldMk cId="0" sldId="263"/>
        </pc:sldMkLst>
        <pc:spChg chg="mod">
          <ac:chgData name="Alexandra Clapa" userId="52a33c92-275c-4d39-88c0-6965ac0edfea" providerId="ADAL" clId="{2861146E-5CA0-40D0-B0A0-E1EFC3ABF778}" dt="2026-06-25T14:27:58.693" v="1649" actId="1076"/>
          <ac:spMkLst>
            <pc:docMk/>
            <pc:sldMk cId="0" sldId="263"/>
            <ac:spMk id="2" creationId="{00000000-0000-0000-0000-000000000000}"/>
          </ac:spMkLst>
        </pc:spChg>
        <pc:spChg chg="add mod">
          <ac:chgData name="Alexandra Clapa" userId="52a33c92-275c-4d39-88c0-6965ac0edfea" providerId="ADAL" clId="{2861146E-5CA0-40D0-B0A0-E1EFC3ABF778}" dt="2026-06-25T14:28:04.460" v="1650" actId="1076"/>
          <ac:spMkLst>
            <pc:docMk/>
            <pc:sldMk cId="0" sldId="263"/>
            <ac:spMk id="6" creationId="{667F1A9B-1ACD-5E24-D5F7-BE544FBBC826}"/>
          </ac:spMkLst>
        </pc:spChg>
        <pc:spChg chg="add mod">
          <ac:chgData name="Alexandra Clapa" userId="52a33c92-275c-4d39-88c0-6965ac0edfea" providerId="ADAL" clId="{2861146E-5CA0-40D0-B0A0-E1EFC3ABF778}" dt="2026-06-25T14:25:52.904" v="1633" actId="1076"/>
          <ac:spMkLst>
            <pc:docMk/>
            <pc:sldMk cId="0" sldId="263"/>
            <ac:spMk id="8" creationId="{5904CDF2-B569-F47B-937B-84C7DC9651A6}"/>
          </ac:spMkLst>
        </pc:spChg>
        <pc:spChg chg="add">
          <ac:chgData name="Alexandra Clapa" userId="52a33c92-275c-4d39-88c0-6965ac0edfea" providerId="ADAL" clId="{2861146E-5CA0-40D0-B0A0-E1EFC3ABF778}" dt="2026-06-25T14:19:41.671" v="1603" actId="26606"/>
          <ac:spMkLst>
            <pc:docMk/>
            <pc:sldMk cId="0" sldId="263"/>
            <ac:spMk id="38" creationId="{B5541CD5-D7AC-4686-8783-CF5D1D4FC266}"/>
          </ac:spMkLst>
        </pc:spChg>
        <pc:spChg chg="add">
          <ac:chgData name="Alexandra Clapa" userId="52a33c92-275c-4d39-88c0-6965ac0edfea" providerId="ADAL" clId="{2861146E-5CA0-40D0-B0A0-E1EFC3ABF778}" dt="2026-06-25T14:19:41.671" v="1603" actId="26606"/>
          <ac:spMkLst>
            <pc:docMk/>
            <pc:sldMk cId="0" sldId="263"/>
            <ac:spMk id="39" creationId="{0420923D-0C6E-4656-9A01-EE9FB6345EB3}"/>
          </ac:spMkLst>
        </pc:spChg>
        <pc:spChg chg="add">
          <ac:chgData name="Alexandra Clapa" userId="52a33c92-275c-4d39-88c0-6965ac0edfea" providerId="ADAL" clId="{2861146E-5CA0-40D0-B0A0-E1EFC3ABF778}" dt="2026-06-25T14:19:41.671" v="1603" actId="26606"/>
          <ac:spMkLst>
            <pc:docMk/>
            <pc:sldMk cId="0" sldId="263"/>
            <ac:spMk id="40" creationId="{904D0A95-DEAA-4B8D-A340-BEC3A5DBCDDB}"/>
          </ac:spMkLst>
        </pc:spChg>
        <pc:graphicFrameChg chg="add mod modGraphic">
          <ac:chgData name="Alexandra Clapa" userId="52a33c92-275c-4d39-88c0-6965ac0edfea" providerId="ADAL" clId="{2861146E-5CA0-40D0-B0A0-E1EFC3ABF778}" dt="2026-06-25T14:19:41.671" v="1603" actId="26606"/>
          <ac:graphicFrameMkLst>
            <pc:docMk/>
            <pc:sldMk cId="0" sldId="263"/>
            <ac:graphicFrameMk id="5" creationId="{2C5AA5F2-3214-718D-6FCC-2BEA115A0133}"/>
          </ac:graphicFrameMkLst>
        </pc:graphicFrameChg>
        <pc:picChg chg="add mod">
          <ac:chgData name="Alexandra Clapa" userId="52a33c92-275c-4d39-88c0-6965ac0edfea" providerId="ADAL" clId="{2861146E-5CA0-40D0-B0A0-E1EFC3ABF778}" dt="2026-06-25T14:26:13.777" v="1636" actId="1076"/>
          <ac:picMkLst>
            <pc:docMk/>
            <pc:sldMk cId="0" sldId="263"/>
            <ac:picMk id="12" creationId="{CAB1B37B-1D08-1970-14B1-D257719F3039}"/>
          </ac:picMkLst>
        </pc:picChg>
        <pc:picChg chg="add mod modCrop">
          <ac:chgData name="Alexandra Clapa" userId="52a33c92-275c-4d39-88c0-6965ac0edfea" providerId="ADAL" clId="{2861146E-5CA0-40D0-B0A0-E1EFC3ABF778}" dt="2026-06-25T14:27:35.277" v="1647" actId="732"/>
          <ac:picMkLst>
            <pc:docMk/>
            <pc:sldMk cId="0" sldId="263"/>
            <ac:picMk id="16" creationId="{98AD6F0E-0861-8124-E146-EBEEE2B06E05}"/>
          </ac:picMkLst>
        </pc:picChg>
      </pc:sldChg>
      <pc:sldChg chg="addSp delSp modSp mod setBg">
        <pc:chgData name="Alexandra Clapa" userId="52a33c92-275c-4d39-88c0-6965ac0edfea" providerId="ADAL" clId="{2861146E-5CA0-40D0-B0A0-E1EFC3ABF778}" dt="2026-06-26T07:44:00.248" v="1715" actId="1076"/>
        <pc:sldMkLst>
          <pc:docMk/>
          <pc:sldMk cId="0" sldId="264"/>
        </pc:sldMkLst>
        <pc:spChg chg="mod">
          <ac:chgData name="Alexandra Clapa" userId="52a33c92-275c-4d39-88c0-6965ac0edfea" providerId="ADAL" clId="{2861146E-5CA0-40D0-B0A0-E1EFC3ABF778}" dt="2026-06-26T07:43:49.224" v="1712" actId="1076"/>
          <ac:spMkLst>
            <pc:docMk/>
            <pc:sldMk cId="0" sldId="264"/>
            <ac:spMk id="2" creationId="{00000000-0000-0000-0000-000000000000}"/>
          </ac:spMkLst>
        </pc:spChg>
        <pc:spChg chg="add">
          <ac:chgData name="Alexandra Clapa" userId="52a33c92-275c-4d39-88c0-6965ac0edfea" providerId="ADAL" clId="{2861146E-5CA0-40D0-B0A0-E1EFC3ABF778}" dt="2026-06-25T14:21:25.025" v="1605" actId="26606"/>
          <ac:spMkLst>
            <pc:docMk/>
            <pc:sldMk cId="0" sldId="264"/>
            <ac:spMk id="9" creationId="{C8A3C342-1D03-412F-8DD3-BF519E8E0AE9}"/>
          </ac:spMkLst>
        </pc:spChg>
        <pc:spChg chg="add">
          <ac:chgData name="Alexandra Clapa" userId="52a33c92-275c-4d39-88c0-6965ac0edfea" providerId="ADAL" clId="{2861146E-5CA0-40D0-B0A0-E1EFC3ABF778}" dt="2026-06-25T14:21:25.025" v="1605" actId="26606"/>
          <ac:spMkLst>
            <pc:docMk/>
            <pc:sldMk cId="0" sldId="264"/>
            <ac:spMk id="11" creationId="{81CC9B02-E087-4350-AEBD-2C3CF001AF01}"/>
          </ac:spMkLst>
        </pc:spChg>
        <pc:graphicFrameChg chg="add mod ord modGraphic">
          <ac:chgData name="Alexandra Clapa" userId="52a33c92-275c-4d39-88c0-6965ac0edfea" providerId="ADAL" clId="{2861146E-5CA0-40D0-B0A0-E1EFC3ABF778}" dt="2026-06-26T07:43:41.192" v="1711" actId="1076"/>
          <ac:graphicFrameMkLst>
            <pc:docMk/>
            <pc:sldMk cId="0" sldId="264"/>
            <ac:graphicFrameMk id="7" creationId="{50CE13F4-1E14-4925-2753-73E329CF4DEB}"/>
          </ac:graphicFrameMkLst>
        </pc:graphicFrameChg>
        <pc:picChg chg="add mod modCrop">
          <ac:chgData name="Alexandra Clapa" userId="52a33c92-275c-4d39-88c0-6965ac0edfea" providerId="ADAL" clId="{2861146E-5CA0-40D0-B0A0-E1EFC3ABF778}" dt="2026-06-26T07:44:00.248" v="1715" actId="1076"/>
          <ac:picMkLst>
            <pc:docMk/>
            <pc:sldMk cId="0" sldId="264"/>
            <ac:picMk id="5" creationId="{8A1988B0-D68A-E837-927C-D2076278EC25}"/>
          </ac:picMkLst>
        </pc:picChg>
        <pc:picChg chg="add mod">
          <ac:chgData name="Alexandra Clapa" userId="52a33c92-275c-4d39-88c0-6965ac0edfea" providerId="ADAL" clId="{2861146E-5CA0-40D0-B0A0-E1EFC3ABF778}" dt="2026-06-25T14:38:34.469" v="1700" actId="1076"/>
          <ac:picMkLst>
            <pc:docMk/>
            <pc:sldMk cId="0" sldId="264"/>
            <ac:picMk id="6" creationId="{EA0C13BD-521F-4CAF-D3C2-FC6DFB78450E}"/>
          </ac:picMkLst>
        </pc:picChg>
      </pc:sldChg>
      <pc:sldChg chg="addSp delSp modSp mod">
        <pc:chgData name="Alexandra Clapa" userId="52a33c92-275c-4d39-88c0-6965ac0edfea" providerId="ADAL" clId="{2861146E-5CA0-40D0-B0A0-E1EFC3ABF778}" dt="2026-06-26T07:54:52.059" v="1777" actId="1076"/>
        <pc:sldMkLst>
          <pc:docMk/>
          <pc:sldMk cId="0" sldId="265"/>
        </pc:sldMkLst>
        <pc:spChg chg="add mod">
          <ac:chgData name="Alexandra Clapa" userId="52a33c92-275c-4d39-88c0-6965ac0edfea" providerId="ADAL" clId="{2861146E-5CA0-40D0-B0A0-E1EFC3ABF778}" dt="2026-06-26T07:54:52.059" v="1777" actId="1076"/>
          <ac:spMkLst>
            <pc:docMk/>
            <pc:sldMk cId="0" sldId="265"/>
            <ac:spMk id="13" creationId="{14BCB7F5-83A8-27F9-EC5E-512D2AA6E7AC}"/>
          </ac:spMkLst>
        </pc:spChg>
        <pc:picChg chg="add mod">
          <ac:chgData name="Alexandra Clapa" userId="52a33c92-275c-4d39-88c0-6965ac0edfea" providerId="ADAL" clId="{2861146E-5CA0-40D0-B0A0-E1EFC3ABF778}" dt="2026-06-26T07:52:30.764" v="1721" actId="1076"/>
          <ac:picMkLst>
            <pc:docMk/>
            <pc:sldMk cId="0" sldId="265"/>
            <ac:picMk id="7" creationId="{A6403115-7EE3-2550-929D-AF1100C82646}"/>
          </ac:picMkLst>
        </pc:picChg>
        <pc:picChg chg="add mod">
          <ac:chgData name="Alexandra Clapa" userId="52a33c92-275c-4d39-88c0-6965ac0edfea" providerId="ADAL" clId="{2861146E-5CA0-40D0-B0A0-E1EFC3ABF778}" dt="2026-06-26T07:53:01.731" v="1723" actId="1076"/>
          <ac:picMkLst>
            <pc:docMk/>
            <pc:sldMk cId="0" sldId="265"/>
            <ac:picMk id="9" creationId="{71EAE7BE-4476-209E-0327-05BBE3CCE81B}"/>
          </ac:picMkLst>
        </pc:picChg>
      </pc:sldChg>
      <pc:sldChg chg="addSp modSp new mod">
        <pc:chgData name="Alexandra Clapa" userId="52a33c92-275c-4d39-88c0-6965ac0edfea" providerId="ADAL" clId="{2861146E-5CA0-40D0-B0A0-E1EFC3ABF778}" dt="2026-06-26T08:01:38.683" v="1799" actId="1076"/>
        <pc:sldMkLst>
          <pc:docMk/>
          <pc:sldMk cId="2371105762" sldId="266"/>
        </pc:sldMkLst>
        <pc:spChg chg="add mod">
          <ac:chgData name="Alexandra Clapa" userId="52a33c92-275c-4d39-88c0-6965ac0edfea" providerId="ADAL" clId="{2861146E-5CA0-40D0-B0A0-E1EFC3ABF778}" dt="2026-06-26T07:56:40.478" v="1788" actId="1076"/>
          <ac:spMkLst>
            <pc:docMk/>
            <pc:sldMk cId="2371105762" sldId="266"/>
            <ac:spMk id="3" creationId="{BC0CB49F-B412-9C6E-588E-F9DE50F297E9}"/>
          </ac:spMkLst>
        </pc:spChg>
        <pc:spChg chg="add mod">
          <ac:chgData name="Alexandra Clapa" userId="52a33c92-275c-4d39-88c0-6965ac0edfea" providerId="ADAL" clId="{2861146E-5CA0-40D0-B0A0-E1EFC3ABF778}" dt="2026-06-26T08:01:26.330" v="1797" actId="403"/>
          <ac:spMkLst>
            <pc:docMk/>
            <pc:sldMk cId="2371105762" sldId="266"/>
            <ac:spMk id="5" creationId="{E242FB76-97B7-B36E-8749-F845ADDA291F}"/>
          </ac:spMkLst>
        </pc:spChg>
        <pc:picChg chg="add mod">
          <ac:chgData name="Alexandra Clapa" userId="52a33c92-275c-4d39-88c0-6965ac0edfea" providerId="ADAL" clId="{2861146E-5CA0-40D0-B0A0-E1EFC3ABF778}" dt="2026-06-26T08:01:38.683" v="1799" actId="1076"/>
          <ac:picMkLst>
            <pc:docMk/>
            <pc:sldMk cId="2371105762" sldId="266"/>
            <ac:picMk id="7" creationId="{EE08F066-C911-6C89-5B67-0BF23A31318D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6" Type="http://schemas.openxmlformats.org/officeDocument/2006/relationships/image" Target="../media/image35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6" Type="http://schemas.openxmlformats.org/officeDocument/2006/relationships/image" Target="../media/image35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9AE0A8-262D-4E42-9991-1BDCEA26092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28000F-E1D2-41A3-AA4C-E9FAD260FBBD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Founded in 1929 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(Unilever, 2024)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78F1C51-B870-453D-8A27-C1DEDAF83DB9}" type="parTrans" cxnId="{EA8B7439-C4DF-4A9C-AD5C-F61DD2F55775}">
      <dgm:prSet/>
      <dgm:spPr/>
      <dgm:t>
        <a:bodyPr/>
        <a:lstStyle/>
        <a:p>
          <a:endParaRPr lang="en-US"/>
        </a:p>
      </dgm:t>
    </dgm:pt>
    <dgm:pt modelId="{863C3B05-5222-4B71-A934-01A46297C58D}" type="sibTrans" cxnId="{EA8B7439-C4DF-4A9C-AD5C-F61DD2F55775}">
      <dgm:prSet/>
      <dgm:spPr/>
      <dgm:t>
        <a:bodyPr/>
        <a:lstStyle/>
        <a:p>
          <a:endParaRPr lang="en-US"/>
        </a:p>
      </dgm:t>
    </dgm:pt>
    <dgm:pt modelId="{67E23D02-26DF-4124-A0BF-8CF08314D41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Headquarters: London, UK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FD19D6B-394F-452A-8070-DE18EE39D6B5}" type="parTrans" cxnId="{FFA75786-6239-4261-B607-B467F489D413}">
      <dgm:prSet/>
      <dgm:spPr/>
      <dgm:t>
        <a:bodyPr/>
        <a:lstStyle/>
        <a:p>
          <a:endParaRPr lang="en-US"/>
        </a:p>
      </dgm:t>
    </dgm:pt>
    <dgm:pt modelId="{6BA09D99-4C8C-4C3B-8EA1-83EC4B2101A6}" type="sibTrans" cxnId="{FFA75786-6239-4261-B607-B467F489D413}">
      <dgm:prSet/>
      <dgm:spPr/>
      <dgm:t>
        <a:bodyPr/>
        <a:lstStyle/>
        <a:p>
          <a:endParaRPr lang="en-US"/>
        </a:p>
      </dgm:t>
    </dgm:pt>
    <dgm:pt modelId="{9B657765-8261-4483-A9C6-0A98476FD28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Operates in over 190 countries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1F23BAC-41C0-432F-853D-3093A0A4337F}" type="parTrans" cxnId="{F4D40474-B64A-4317-946E-37F345473749}">
      <dgm:prSet/>
      <dgm:spPr/>
      <dgm:t>
        <a:bodyPr/>
        <a:lstStyle/>
        <a:p>
          <a:endParaRPr lang="en-US"/>
        </a:p>
      </dgm:t>
    </dgm:pt>
    <dgm:pt modelId="{A27DAA0E-10ED-45F1-8088-4E43C7A85779}" type="sibTrans" cxnId="{F4D40474-B64A-4317-946E-37F345473749}">
      <dgm:prSet/>
      <dgm:spPr/>
      <dgm:t>
        <a:bodyPr/>
        <a:lstStyle/>
        <a:p>
          <a:endParaRPr lang="en-US"/>
        </a:p>
      </dgm:t>
    </dgm:pt>
    <dgm:pt modelId="{C5FC0409-62E6-41FC-A468-7CFBD45612C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Employs approximately 128,000 people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5DEC1E1-64DD-4150-B982-E17CFB5776F0}" type="parTrans" cxnId="{BC23221E-CE31-43D6-9F7D-0B6784286234}">
      <dgm:prSet/>
      <dgm:spPr/>
      <dgm:t>
        <a:bodyPr/>
        <a:lstStyle/>
        <a:p>
          <a:endParaRPr lang="en-US"/>
        </a:p>
      </dgm:t>
    </dgm:pt>
    <dgm:pt modelId="{CBA8108C-269C-4B26-8EE1-2FC26B0AEFC0}" type="sibTrans" cxnId="{BC23221E-CE31-43D6-9F7D-0B6784286234}">
      <dgm:prSet/>
      <dgm:spPr/>
      <dgm:t>
        <a:bodyPr/>
        <a:lstStyle/>
        <a:p>
          <a:endParaRPr lang="en-US"/>
        </a:p>
      </dgm:t>
    </dgm:pt>
    <dgm:pt modelId="{1952E6BC-0063-4A55-8CD6-A375B2EBBE0D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Global consumer goods company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F908D9B-16FD-4877-BD68-9D1C334C4A6F}" type="parTrans" cxnId="{470AE260-B6EB-4CDD-87D3-62E273175122}">
      <dgm:prSet/>
      <dgm:spPr/>
      <dgm:t>
        <a:bodyPr/>
        <a:lstStyle/>
        <a:p>
          <a:endParaRPr lang="en-US"/>
        </a:p>
      </dgm:t>
    </dgm:pt>
    <dgm:pt modelId="{E0F64D60-F346-40F2-B871-50DBE720C30F}" type="sibTrans" cxnId="{470AE260-B6EB-4CDD-87D3-62E273175122}">
      <dgm:prSet/>
      <dgm:spPr/>
      <dgm:t>
        <a:bodyPr/>
        <a:lstStyle/>
        <a:p>
          <a:endParaRPr lang="en-US"/>
        </a:p>
      </dgm:t>
    </dgm:pt>
    <dgm:pt modelId="{2A24D897-4C99-4A7E-9DD1-4F4A167D30E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Seeking sustainable agricultural raw materials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B858E1F-2967-4159-92EE-C4D7F5EF0FA3}" type="parTrans" cxnId="{C1838CA7-48C3-4836-A367-3F23C1E90F30}">
      <dgm:prSet/>
      <dgm:spPr/>
      <dgm:t>
        <a:bodyPr/>
        <a:lstStyle/>
        <a:p>
          <a:endParaRPr lang="en-US"/>
        </a:p>
      </dgm:t>
    </dgm:pt>
    <dgm:pt modelId="{7F545D3C-7F2A-4E9D-9B49-3A6C3EBEF3F4}" type="sibTrans" cxnId="{C1838CA7-48C3-4836-A367-3F23C1E90F30}">
      <dgm:prSet/>
      <dgm:spPr/>
      <dgm:t>
        <a:bodyPr/>
        <a:lstStyle/>
        <a:p>
          <a:endParaRPr lang="en-US"/>
        </a:p>
      </dgm:t>
    </dgm:pt>
    <dgm:pt modelId="{7824A530-BAA6-4C28-A75C-2D4FF6635D6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 on long-term supply security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8817031-0915-4524-BC90-7B514A9C21AC}" type="parTrans" cxnId="{FF52FD85-D46A-4E47-B72A-57BF032E1ABC}">
      <dgm:prSet/>
      <dgm:spPr/>
      <dgm:t>
        <a:bodyPr/>
        <a:lstStyle/>
        <a:p>
          <a:endParaRPr lang="en-US"/>
        </a:p>
      </dgm:t>
    </dgm:pt>
    <dgm:pt modelId="{3C0BE18F-2C71-430B-B9BB-E8FA58381F84}" type="sibTrans" cxnId="{FF52FD85-D46A-4E47-B72A-57BF032E1ABC}">
      <dgm:prSet/>
      <dgm:spPr/>
      <dgm:t>
        <a:bodyPr/>
        <a:lstStyle/>
        <a:p>
          <a:endParaRPr lang="en-US"/>
        </a:p>
      </dgm:t>
    </dgm:pt>
    <dgm:pt modelId="{4CFABF7B-3DE2-45FC-B9FA-BDDD684BB6C0}" type="pres">
      <dgm:prSet presAssocID="{6C9AE0A8-262D-4E42-9991-1BDCEA26092F}" presName="linear" presStyleCnt="0">
        <dgm:presLayoutVars>
          <dgm:animLvl val="lvl"/>
          <dgm:resizeHandles val="exact"/>
        </dgm:presLayoutVars>
      </dgm:prSet>
      <dgm:spPr/>
    </dgm:pt>
    <dgm:pt modelId="{E43C9651-AEC7-4128-A95F-5D38617FF8FD}" type="pres">
      <dgm:prSet presAssocID="{CC28000F-E1D2-41A3-AA4C-E9FAD260FBB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CCA257D-FF95-4E53-A45A-1C5EF8A935DF}" type="pres">
      <dgm:prSet presAssocID="{863C3B05-5222-4B71-A934-01A46297C58D}" presName="spacer" presStyleCnt="0"/>
      <dgm:spPr/>
    </dgm:pt>
    <dgm:pt modelId="{6F9112A4-629B-4327-A610-1EF45B082976}" type="pres">
      <dgm:prSet presAssocID="{67E23D02-26DF-4124-A0BF-8CF08314D41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3BD2DF0-8F6C-4B8A-A7A4-661BE9606127}" type="pres">
      <dgm:prSet presAssocID="{6BA09D99-4C8C-4C3B-8EA1-83EC4B2101A6}" presName="spacer" presStyleCnt="0"/>
      <dgm:spPr/>
    </dgm:pt>
    <dgm:pt modelId="{E8D34F34-CA71-4219-827D-DA72B8B8C9E0}" type="pres">
      <dgm:prSet presAssocID="{9B657765-8261-4483-A9C6-0A98476FD28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0FE018D-0350-4E36-A49B-3774CE6415BE}" type="pres">
      <dgm:prSet presAssocID="{A27DAA0E-10ED-45F1-8088-4E43C7A85779}" presName="spacer" presStyleCnt="0"/>
      <dgm:spPr/>
    </dgm:pt>
    <dgm:pt modelId="{ECFAD28A-374D-4D49-894E-B79CB48717E8}" type="pres">
      <dgm:prSet presAssocID="{C5FC0409-62E6-41FC-A468-7CFBD45612C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D570D1B-032A-42E7-8EBA-99AF2810D9C4}" type="pres">
      <dgm:prSet presAssocID="{CBA8108C-269C-4B26-8EE1-2FC26B0AEFC0}" presName="spacer" presStyleCnt="0"/>
      <dgm:spPr/>
    </dgm:pt>
    <dgm:pt modelId="{A65FCAC9-EB26-44A6-B848-7985F12BFB24}" type="pres">
      <dgm:prSet presAssocID="{1952E6BC-0063-4A55-8CD6-A375B2EBBE0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A0155A0-D6DC-453A-9B42-2776B60EC522}" type="pres">
      <dgm:prSet presAssocID="{E0F64D60-F346-40F2-B871-50DBE720C30F}" presName="spacer" presStyleCnt="0"/>
      <dgm:spPr/>
    </dgm:pt>
    <dgm:pt modelId="{4107A445-596C-4F9F-A95F-AA3EBC4499FA}" type="pres">
      <dgm:prSet presAssocID="{2A24D897-4C99-4A7E-9DD1-4F4A167D30EA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16BCB74-435E-41F4-B199-2F71F8FA8484}" type="pres">
      <dgm:prSet presAssocID="{7F545D3C-7F2A-4E9D-9B49-3A6C3EBEF3F4}" presName="spacer" presStyleCnt="0"/>
      <dgm:spPr/>
    </dgm:pt>
    <dgm:pt modelId="{FD1408FB-12DE-4729-B3BF-A943BF67A729}" type="pres">
      <dgm:prSet presAssocID="{7824A530-BAA6-4C28-A75C-2D4FF6635D6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0AF8018-88BB-46EC-A5BA-BFBC703879A4}" type="presOf" srcId="{7824A530-BAA6-4C28-A75C-2D4FF6635D6B}" destId="{FD1408FB-12DE-4729-B3BF-A943BF67A729}" srcOrd="0" destOrd="0" presId="urn:microsoft.com/office/officeart/2005/8/layout/vList2"/>
    <dgm:cxn modelId="{BC23221E-CE31-43D6-9F7D-0B6784286234}" srcId="{6C9AE0A8-262D-4E42-9991-1BDCEA26092F}" destId="{C5FC0409-62E6-41FC-A468-7CFBD45612C5}" srcOrd="3" destOrd="0" parTransId="{15DEC1E1-64DD-4150-B982-E17CFB5776F0}" sibTransId="{CBA8108C-269C-4B26-8EE1-2FC26B0AEFC0}"/>
    <dgm:cxn modelId="{EA8B7439-C4DF-4A9C-AD5C-F61DD2F55775}" srcId="{6C9AE0A8-262D-4E42-9991-1BDCEA26092F}" destId="{CC28000F-E1D2-41A3-AA4C-E9FAD260FBBD}" srcOrd="0" destOrd="0" parTransId="{878F1C51-B870-453D-8A27-C1DEDAF83DB9}" sibTransId="{863C3B05-5222-4B71-A934-01A46297C58D}"/>
    <dgm:cxn modelId="{470AE260-B6EB-4CDD-87D3-62E273175122}" srcId="{6C9AE0A8-262D-4E42-9991-1BDCEA26092F}" destId="{1952E6BC-0063-4A55-8CD6-A375B2EBBE0D}" srcOrd="4" destOrd="0" parTransId="{5F908D9B-16FD-4877-BD68-9D1C334C4A6F}" sibTransId="{E0F64D60-F346-40F2-B871-50DBE720C30F}"/>
    <dgm:cxn modelId="{B28A0A63-136E-4E9A-83D1-991673F51E3F}" type="presOf" srcId="{2A24D897-4C99-4A7E-9DD1-4F4A167D30EA}" destId="{4107A445-596C-4F9F-A95F-AA3EBC4499FA}" srcOrd="0" destOrd="0" presId="urn:microsoft.com/office/officeart/2005/8/layout/vList2"/>
    <dgm:cxn modelId="{CC758372-48AD-4995-9DA2-4A8EBDE5B032}" type="presOf" srcId="{6C9AE0A8-262D-4E42-9991-1BDCEA26092F}" destId="{4CFABF7B-3DE2-45FC-B9FA-BDDD684BB6C0}" srcOrd="0" destOrd="0" presId="urn:microsoft.com/office/officeart/2005/8/layout/vList2"/>
    <dgm:cxn modelId="{F4D40474-B64A-4317-946E-37F345473749}" srcId="{6C9AE0A8-262D-4E42-9991-1BDCEA26092F}" destId="{9B657765-8261-4483-A9C6-0A98476FD284}" srcOrd="2" destOrd="0" parTransId="{31F23BAC-41C0-432F-853D-3093A0A4337F}" sibTransId="{A27DAA0E-10ED-45F1-8088-4E43C7A85779}"/>
    <dgm:cxn modelId="{FF52FD85-D46A-4E47-B72A-57BF032E1ABC}" srcId="{6C9AE0A8-262D-4E42-9991-1BDCEA26092F}" destId="{7824A530-BAA6-4C28-A75C-2D4FF6635D6B}" srcOrd="6" destOrd="0" parTransId="{08817031-0915-4524-BC90-7B514A9C21AC}" sibTransId="{3C0BE18F-2C71-430B-B9BB-E8FA58381F84}"/>
    <dgm:cxn modelId="{FFA75786-6239-4261-B607-B467F489D413}" srcId="{6C9AE0A8-262D-4E42-9991-1BDCEA26092F}" destId="{67E23D02-26DF-4124-A0BF-8CF08314D410}" srcOrd="1" destOrd="0" parTransId="{FFD19D6B-394F-452A-8070-DE18EE39D6B5}" sibTransId="{6BA09D99-4C8C-4C3B-8EA1-83EC4B2101A6}"/>
    <dgm:cxn modelId="{A9A7C78A-8EFE-44E7-B7EB-5C807AE025B4}" type="presOf" srcId="{C5FC0409-62E6-41FC-A468-7CFBD45612C5}" destId="{ECFAD28A-374D-4D49-894E-B79CB48717E8}" srcOrd="0" destOrd="0" presId="urn:microsoft.com/office/officeart/2005/8/layout/vList2"/>
    <dgm:cxn modelId="{358F419F-6195-4A76-B101-184E3B4D3B57}" type="presOf" srcId="{1952E6BC-0063-4A55-8CD6-A375B2EBBE0D}" destId="{A65FCAC9-EB26-44A6-B848-7985F12BFB24}" srcOrd="0" destOrd="0" presId="urn:microsoft.com/office/officeart/2005/8/layout/vList2"/>
    <dgm:cxn modelId="{C1838CA7-48C3-4836-A367-3F23C1E90F30}" srcId="{6C9AE0A8-262D-4E42-9991-1BDCEA26092F}" destId="{2A24D897-4C99-4A7E-9DD1-4F4A167D30EA}" srcOrd="5" destOrd="0" parTransId="{EB858E1F-2967-4159-92EE-C4D7F5EF0FA3}" sibTransId="{7F545D3C-7F2A-4E9D-9B49-3A6C3EBEF3F4}"/>
    <dgm:cxn modelId="{278C80B7-F209-48F5-9386-4637510467CA}" type="presOf" srcId="{9B657765-8261-4483-A9C6-0A98476FD284}" destId="{E8D34F34-CA71-4219-827D-DA72B8B8C9E0}" srcOrd="0" destOrd="0" presId="urn:microsoft.com/office/officeart/2005/8/layout/vList2"/>
    <dgm:cxn modelId="{2488D5DA-3C63-4E1A-90CA-99C75FE76826}" type="presOf" srcId="{CC28000F-E1D2-41A3-AA4C-E9FAD260FBBD}" destId="{E43C9651-AEC7-4128-A95F-5D38617FF8FD}" srcOrd="0" destOrd="0" presId="urn:microsoft.com/office/officeart/2005/8/layout/vList2"/>
    <dgm:cxn modelId="{E4639DFE-620B-43DF-AB9C-666F5EFBF916}" type="presOf" srcId="{67E23D02-26DF-4124-A0BF-8CF08314D410}" destId="{6F9112A4-629B-4327-A610-1EF45B082976}" srcOrd="0" destOrd="0" presId="urn:microsoft.com/office/officeart/2005/8/layout/vList2"/>
    <dgm:cxn modelId="{8BF57FA6-A700-45A7-89EC-5BF02248E4D3}" type="presParOf" srcId="{4CFABF7B-3DE2-45FC-B9FA-BDDD684BB6C0}" destId="{E43C9651-AEC7-4128-A95F-5D38617FF8FD}" srcOrd="0" destOrd="0" presId="urn:microsoft.com/office/officeart/2005/8/layout/vList2"/>
    <dgm:cxn modelId="{4CD6FC9B-5861-4340-A6D9-2B9BE69D71A7}" type="presParOf" srcId="{4CFABF7B-3DE2-45FC-B9FA-BDDD684BB6C0}" destId="{8CCA257D-FF95-4E53-A45A-1C5EF8A935DF}" srcOrd="1" destOrd="0" presId="urn:microsoft.com/office/officeart/2005/8/layout/vList2"/>
    <dgm:cxn modelId="{8A2955C6-A31B-4812-BE12-2614FF4D8D3E}" type="presParOf" srcId="{4CFABF7B-3DE2-45FC-B9FA-BDDD684BB6C0}" destId="{6F9112A4-629B-4327-A610-1EF45B082976}" srcOrd="2" destOrd="0" presId="urn:microsoft.com/office/officeart/2005/8/layout/vList2"/>
    <dgm:cxn modelId="{D62A81EF-147C-4480-B121-EC9F407A704C}" type="presParOf" srcId="{4CFABF7B-3DE2-45FC-B9FA-BDDD684BB6C0}" destId="{63BD2DF0-8F6C-4B8A-A7A4-661BE9606127}" srcOrd="3" destOrd="0" presId="urn:microsoft.com/office/officeart/2005/8/layout/vList2"/>
    <dgm:cxn modelId="{C2D3CF2F-C38E-4124-9560-1B012F152C53}" type="presParOf" srcId="{4CFABF7B-3DE2-45FC-B9FA-BDDD684BB6C0}" destId="{E8D34F34-CA71-4219-827D-DA72B8B8C9E0}" srcOrd="4" destOrd="0" presId="urn:microsoft.com/office/officeart/2005/8/layout/vList2"/>
    <dgm:cxn modelId="{E7D30B02-E0BB-4749-9816-D64CFEDEB12D}" type="presParOf" srcId="{4CFABF7B-3DE2-45FC-B9FA-BDDD684BB6C0}" destId="{D0FE018D-0350-4E36-A49B-3774CE6415BE}" srcOrd="5" destOrd="0" presId="urn:microsoft.com/office/officeart/2005/8/layout/vList2"/>
    <dgm:cxn modelId="{EB600ED0-9FB8-43EE-BEB7-A1263B582DDC}" type="presParOf" srcId="{4CFABF7B-3DE2-45FC-B9FA-BDDD684BB6C0}" destId="{ECFAD28A-374D-4D49-894E-B79CB48717E8}" srcOrd="6" destOrd="0" presId="urn:microsoft.com/office/officeart/2005/8/layout/vList2"/>
    <dgm:cxn modelId="{ABD8FE59-D5BB-482E-9EFA-8070D029363A}" type="presParOf" srcId="{4CFABF7B-3DE2-45FC-B9FA-BDDD684BB6C0}" destId="{DD570D1B-032A-42E7-8EBA-99AF2810D9C4}" srcOrd="7" destOrd="0" presId="urn:microsoft.com/office/officeart/2005/8/layout/vList2"/>
    <dgm:cxn modelId="{48C24D1D-5A69-4233-91D9-E23E781FFF98}" type="presParOf" srcId="{4CFABF7B-3DE2-45FC-B9FA-BDDD684BB6C0}" destId="{A65FCAC9-EB26-44A6-B848-7985F12BFB24}" srcOrd="8" destOrd="0" presId="urn:microsoft.com/office/officeart/2005/8/layout/vList2"/>
    <dgm:cxn modelId="{FBD7D596-41CE-41D0-81BB-352F667DC0E1}" type="presParOf" srcId="{4CFABF7B-3DE2-45FC-B9FA-BDDD684BB6C0}" destId="{FA0155A0-D6DC-453A-9B42-2776B60EC522}" srcOrd="9" destOrd="0" presId="urn:microsoft.com/office/officeart/2005/8/layout/vList2"/>
    <dgm:cxn modelId="{C26D87FA-2F3B-4D33-BB1A-14B5D35EA1B2}" type="presParOf" srcId="{4CFABF7B-3DE2-45FC-B9FA-BDDD684BB6C0}" destId="{4107A445-596C-4F9F-A95F-AA3EBC4499FA}" srcOrd="10" destOrd="0" presId="urn:microsoft.com/office/officeart/2005/8/layout/vList2"/>
    <dgm:cxn modelId="{4250538B-31EE-49E8-BD56-DC9BE51BDD87}" type="presParOf" srcId="{4CFABF7B-3DE2-45FC-B9FA-BDDD684BB6C0}" destId="{516BCB74-435E-41F4-B199-2F71F8FA8484}" srcOrd="11" destOrd="0" presId="urn:microsoft.com/office/officeart/2005/8/layout/vList2"/>
    <dgm:cxn modelId="{DDA8AEDD-371D-4319-92BF-A9572EE0579C}" type="presParOf" srcId="{4CFABF7B-3DE2-45FC-B9FA-BDDD684BB6C0}" destId="{FD1408FB-12DE-4729-B3BF-A943BF67A72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21E399-7997-47CA-900B-80F64824F8C6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3BCC200-A216-4494-93B8-DB3B66099C36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Shared values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016E26F-EF83-4385-89A0-76DE58EAD92C}" type="parTrans" cxnId="{5E1C4CBD-73CA-4109-B773-CD22E11ADD7F}">
      <dgm:prSet/>
      <dgm:spPr/>
      <dgm:t>
        <a:bodyPr/>
        <a:lstStyle/>
        <a:p>
          <a:endParaRPr lang="en-GB"/>
        </a:p>
      </dgm:t>
    </dgm:pt>
    <dgm:pt modelId="{BDC0A222-06B0-421C-B81C-D2559E7595AB}" type="sibTrans" cxnId="{5E1C4CBD-73CA-4109-B773-CD22E11ADD7F}">
      <dgm:prSet/>
      <dgm:spPr/>
      <dgm:t>
        <a:bodyPr/>
        <a:lstStyle/>
        <a:p>
          <a:endParaRPr lang="en-GB"/>
        </a:p>
      </dgm:t>
    </dgm:pt>
    <dgm:pt modelId="{5F79965B-B0DF-4BBB-B04A-15640AFC1E70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Beliefs and norms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E303E01-C68C-4290-B01E-5A0821448A85}" type="parTrans" cxnId="{D4BF2A23-9891-4F9D-8ADA-3983694919E1}">
      <dgm:prSet/>
      <dgm:spPr/>
      <dgm:t>
        <a:bodyPr/>
        <a:lstStyle/>
        <a:p>
          <a:endParaRPr lang="en-GB"/>
        </a:p>
      </dgm:t>
    </dgm:pt>
    <dgm:pt modelId="{83C26B52-DCFA-4349-9BA4-1AC90F876F18}" type="sibTrans" cxnId="{D4BF2A23-9891-4F9D-8ADA-3983694919E1}">
      <dgm:prSet/>
      <dgm:spPr/>
      <dgm:t>
        <a:bodyPr/>
        <a:lstStyle/>
        <a:p>
          <a:endParaRPr lang="en-GB"/>
        </a:p>
      </dgm:t>
    </dgm:pt>
    <dgm:pt modelId="{485DAA60-3CC0-4757-BB80-80A4455BBCC5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Communication styles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386E218-FF56-450B-8362-40A2372822B9}" type="parTrans" cxnId="{BED17209-28A4-45C3-B326-6491EF29C1CA}">
      <dgm:prSet/>
      <dgm:spPr/>
      <dgm:t>
        <a:bodyPr/>
        <a:lstStyle/>
        <a:p>
          <a:endParaRPr lang="en-GB"/>
        </a:p>
      </dgm:t>
    </dgm:pt>
    <dgm:pt modelId="{0DDC4541-6629-4736-A711-B9F6A6B5AC35}" type="sibTrans" cxnId="{BED17209-28A4-45C3-B326-6491EF29C1CA}">
      <dgm:prSet/>
      <dgm:spPr/>
      <dgm:t>
        <a:bodyPr/>
        <a:lstStyle/>
        <a:p>
          <a:endParaRPr lang="en-GB"/>
        </a:p>
      </dgm:t>
    </dgm:pt>
    <dgm:pt modelId="{414763F2-3BCA-4060-85F9-93A7001E7523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Behaviour patterns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5C4DF3A-4F4A-4EDC-B19D-76949E5EE5DC}" type="parTrans" cxnId="{7880BF8D-493A-4724-BAE3-363DC73B672B}">
      <dgm:prSet/>
      <dgm:spPr/>
      <dgm:t>
        <a:bodyPr/>
        <a:lstStyle/>
        <a:p>
          <a:endParaRPr lang="en-GB"/>
        </a:p>
      </dgm:t>
    </dgm:pt>
    <dgm:pt modelId="{BE8D3CBA-9D3B-4AB6-AC01-E2900C5D5B35}" type="sibTrans" cxnId="{7880BF8D-493A-4724-BAE3-363DC73B672B}">
      <dgm:prSet/>
      <dgm:spPr/>
      <dgm:t>
        <a:bodyPr/>
        <a:lstStyle/>
        <a:p>
          <a:endParaRPr lang="en-GB"/>
        </a:p>
      </dgm:t>
    </dgm:pt>
    <dgm:pt modelId="{72217B9D-1691-4508-9CC3-3FF37CDC207A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Trust building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B1B2EA6-68C6-4C79-B78D-9D3CA796C075}" type="parTrans" cxnId="{F509A2E1-6BD7-4FFE-ADD9-BA6C3D899665}">
      <dgm:prSet/>
      <dgm:spPr/>
      <dgm:t>
        <a:bodyPr/>
        <a:lstStyle/>
        <a:p>
          <a:endParaRPr lang="en-GB"/>
        </a:p>
      </dgm:t>
    </dgm:pt>
    <dgm:pt modelId="{F6C67431-CB60-402E-9C2B-D29723B6DA84}" type="sibTrans" cxnId="{F509A2E1-6BD7-4FFE-ADD9-BA6C3D899665}">
      <dgm:prSet/>
      <dgm:spPr/>
      <dgm:t>
        <a:bodyPr/>
        <a:lstStyle/>
        <a:p>
          <a:endParaRPr lang="en-GB"/>
        </a:p>
      </dgm:t>
    </dgm:pt>
    <dgm:pt modelId="{396FBA94-4051-41B4-9C55-8785CE7E1E43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Communication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9262726-C0C0-4110-B2B6-AA623CCF24D8}" type="parTrans" cxnId="{0CA1F875-0E08-4E3C-9C77-7882480B62BD}">
      <dgm:prSet/>
      <dgm:spPr/>
      <dgm:t>
        <a:bodyPr/>
        <a:lstStyle/>
        <a:p>
          <a:endParaRPr lang="en-GB"/>
        </a:p>
      </dgm:t>
    </dgm:pt>
    <dgm:pt modelId="{904EF8A7-BCF3-49E3-A97B-62DB2CE97747}" type="sibTrans" cxnId="{0CA1F875-0E08-4E3C-9C77-7882480B62BD}">
      <dgm:prSet/>
      <dgm:spPr/>
      <dgm:t>
        <a:bodyPr/>
        <a:lstStyle/>
        <a:p>
          <a:endParaRPr lang="en-GB"/>
        </a:p>
      </dgm:t>
    </dgm:pt>
    <dgm:pt modelId="{23F55442-8044-47DA-8090-65FBF5D5F064}">
      <dgm:prSet custT="1"/>
      <dgm:spPr/>
      <dgm:t>
        <a:bodyPr/>
        <a:lstStyle/>
        <a:p>
          <a:r>
            <a:rPr lang="en-GB" sz="1600" b="1" i="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Leadership</a:t>
          </a:r>
          <a:endParaRPr lang="en-GB" sz="1600" b="1" u="sng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70896B1-1519-4A2B-B0C4-B2398E23E14F}" type="parTrans" cxnId="{52A910B6-C2EA-4448-B9BC-2F0193B8F5FB}">
      <dgm:prSet/>
      <dgm:spPr/>
      <dgm:t>
        <a:bodyPr/>
        <a:lstStyle/>
        <a:p>
          <a:endParaRPr lang="en-GB"/>
        </a:p>
      </dgm:t>
    </dgm:pt>
    <dgm:pt modelId="{FB928A6F-EE91-43B4-81E6-FE24A3FB608F}" type="sibTrans" cxnId="{52A910B6-C2EA-4448-B9BC-2F0193B8F5FB}">
      <dgm:prSet/>
      <dgm:spPr/>
      <dgm:t>
        <a:bodyPr/>
        <a:lstStyle/>
        <a:p>
          <a:endParaRPr lang="en-GB"/>
        </a:p>
      </dgm:t>
    </dgm:pt>
    <dgm:pt modelId="{A649A005-55C5-426D-B0C4-1B4F33DA9F78}">
      <dgm:prSet/>
      <dgm:spPr/>
      <dgm:t>
        <a:bodyPr/>
        <a:lstStyle/>
        <a:p>
          <a:endParaRPr lang="en-GB"/>
        </a:p>
      </dgm:t>
    </dgm:pt>
    <dgm:pt modelId="{16C2F076-6913-4240-9A7C-A267AEE0CF5F}" type="parTrans" cxnId="{0FE71336-0594-4171-8BDA-7505F42F149C}">
      <dgm:prSet/>
      <dgm:spPr/>
      <dgm:t>
        <a:bodyPr/>
        <a:lstStyle/>
        <a:p>
          <a:endParaRPr lang="en-GB"/>
        </a:p>
      </dgm:t>
    </dgm:pt>
    <dgm:pt modelId="{4D5799F0-E3D1-4032-8F21-524C544D79ED}" type="sibTrans" cxnId="{0FE71336-0594-4171-8BDA-7505F42F149C}">
      <dgm:prSet/>
      <dgm:spPr/>
      <dgm:t>
        <a:bodyPr/>
        <a:lstStyle/>
        <a:p>
          <a:endParaRPr lang="en-GB"/>
        </a:p>
      </dgm:t>
    </dgm:pt>
    <dgm:pt modelId="{2E8DE18A-9F2E-41DF-96F5-2EFC788FBF27}" type="pres">
      <dgm:prSet presAssocID="{DE21E399-7997-47CA-900B-80F64824F8C6}" presName="compositeShape" presStyleCnt="0">
        <dgm:presLayoutVars>
          <dgm:chMax val="7"/>
          <dgm:dir/>
          <dgm:resizeHandles val="exact"/>
        </dgm:presLayoutVars>
      </dgm:prSet>
      <dgm:spPr/>
    </dgm:pt>
    <dgm:pt modelId="{1CEEAE61-5FCF-4051-B10B-7C2D8D42EAB6}" type="pres">
      <dgm:prSet presAssocID="{23BCC200-A216-4494-93B8-DB3B66099C36}" presName="circ1" presStyleLbl="vennNode1" presStyleIdx="0" presStyleCnt="7"/>
      <dgm:spPr/>
    </dgm:pt>
    <dgm:pt modelId="{1E4E38AF-BE31-4FA9-8470-7A3434971438}" type="pres">
      <dgm:prSet presAssocID="{23BCC200-A216-4494-93B8-DB3B66099C3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1E50166-1EC2-46E2-A65F-4FD1F0996CCC}" type="pres">
      <dgm:prSet presAssocID="{5F79965B-B0DF-4BBB-B04A-15640AFC1E70}" presName="circ2" presStyleLbl="vennNode1" presStyleIdx="1" presStyleCnt="7"/>
      <dgm:spPr/>
    </dgm:pt>
    <dgm:pt modelId="{C514F2AE-885D-4448-817C-86142E6ABD57}" type="pres">
      <dgm:prSet presAssocID="{5F79965B-B0DF-4BBB-B04A-15640AFC1E7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C09E8F3-4D70-4FC2-9ABC-E459BBF63D65}" type="pres">
      <dgm:prSet presAssocID="{485DAA60-3CC0-4757-BB80-80A4455BBCC5}" presName="circ3" presStyleLbl="vennNode1" presStyleIdx="2" presStyleCnt="7" custLinFactNeighborX="3626" custLinFactNeighborY="-7349"/>
      <dgm:spPr/>
    </dgm:pt>
    <dgm:pt modelId="{BFD19DEB-A9E6-4619-AF68-97F0EC323D0F}" type="pres">
      <dgm:prSet presAssocID="{485DAA60-3CC0-4757-BB80-80A4455BBCC5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B660750-999E-4043-A214-0A91F9A9A3AD}" type="pres">
      <dgm:prSet presAssocID="{414763F2-3BCA-4060-85F9-93A7001E7523}" presName="circ4" presStyleLbl="vennNode1" presStyleIdx="3" presStyleCnt="7"/>
      <dgm:spPr/>
    </dgm:pt>
    <dgm:pt modelId="{21FC487A-3008-48FF-B733-4E580FA87B2E}" type="pres">
      <dgm:prSet presAssocID="{414763F2-3BCA-4060-85F9-93A7001E7523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6B492DB-AE08-44AD-9625-CAAA1B8896E8}" type="pres">
      <dgm:prSet presAssocID="{72217B9D-1691-4508-9CC3-3FF37CDC207A}" presName="circ5" presStyleLbl="vennNode1" presStyleIdx="4" presStyleCnt="7"/>
      <dgm:spPr/>
    </dgm:pt>
    <dgm:pt modelId="{255721B7-852D-4DD3-A2F2-6EB99BA5744C}" type="pres">
      <dgm:prSet presAssocID="{72217B9D-1691-4508-9CC3-3FF37CDC207A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73D3CF2-2BA4-4EC7-B8A4-49C61FCC451B}" type="pres">
      <dgm:prSet presAssocID="{396FBA94-4051-41B4-9C55-8785CE7E1E43}" presName="circ6" presStyleLbl="vennNode1" presStyleIdx="5" presStyleCnt="7"/>
      <dgm:spPr/>
    </dgm:pt>
    <dgm:pt modelId="{F4E95D9D-A766-4E06-8228-998C71CF3035}" type="pres">
      <dgm:prSet presAssocID="{396FBA94-4051-41B4-9C55-8785CE7E1E43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EED6CAA-C196-42BB-8F1D-DD3C7227672D}" type="pres">
      <dgm:prSet presAssocID="{23F55442-8044-47DA-8090-65FBF5D5F064}" presName="circ7" presStyleLbl="vennNode1" presStyleIdx="6" presStyleCnt="7"/>
      <dgm:spPr/>
    </dgm:pt>
    <dgm:pt modelId="{593B373A-BBFB-434C-A463-8933A1FFC6EA}" type="pres">
      <dgm:prSet presAssocID="{23F55442-8044-47DA-8090-65FBF5D5F064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BED17209-28A4-45C3-B326-6491EF29C1CA}" srcId="{DE21E399-7997-47CA-900B-80F64824F8C6}" destId="{485DAA60-3CC0-4757-BB80-80A4455BBCC5}" srcOrd="2" destOrd="0" parTransId="{3386E218-FF56-450B-8362-40A2372822B9}" sibTransId="{0DDC4541-6629-4736-A711-B9F6A6B5AC35}"/>
    <dgm:cxn modelId="{4263C10A-B1EE-4D61-B041-B68D63BD6F6A}" type="presOf" srcId="{DE21E399-7997-47CA-900B-80F64824F8C6}" destId="{2E8DE18A-9F2E-41DF-96F5-2EFC788FBF27}" srcOrd="0" destOrd="0" presId="urn:microsoft.com/office/officeart/2005/8/layout/venn1"/>
    <dgm:cxn modelId="{D4BF2A23-9891-4F9D-8ADA-3983694919E1}" srcId="{DE21E399-7997-47CA-900B-80F64824F8C6}" destId="{5F79965B-B0DF-4BBB-B04A-15640AFC1E70}" srcOrd="1" destOrd="0" parTransId="{AE303E01-C68C-4290-B01E-5A0821448A85}" sibTransId="{83C26B52-DCFA-4349-9BA4-1AC90F876F18}"/>
    <dgm:cxn modelId="{0FE71336-0594-4171-8BDA-7505F42F149C}" srcId="{DE21E399-7997-47CA-900B-80F64824F8C6}" destId="{A649A005-55C5-426D-B0C4-1B4F33DA9F78}" srcOrd="7" destOrd="0" parTransId="{16C2F076-6913-4240-9A7C-A267AEE0CF5F}" sibTransId="{4D5799F0-E3D1-4032-8F21-524C544D79ED}"/>
    <dgm:cxn modelId="{0CA1F875-0E08-4E3C-9C77-7882480B62BD}" srcId="{DE21E399-7997-47CA-900B-80F64824F8C6}" destId="{396FBA94-4051-41B4-9C55-8785CE7E1E43}" srcOrd="5" destOrd="0" parTransId="{99262726-C0C0-4110-B2B6-AA623CCF24D8}" sibTransId="{904EF8A7-BCF3-49E3-A97B-62DB2CE97747}"/>
    <dgm:cxn modelId="{087C835A-E8EF-4C3F-8EF2-4926D62A2664}" type="presOf" srcId="{485DAA60-3CC0-4757-BB80-80A4455BBCC5}" destId="{BFD19DEB-A9E6-4619-AF68-97F0EC323D0F}" srcOrd="0" destOrd="0" presId="urn:microsoft.com/office/officeart/2005/8/layout/venn1"/>
    <dgm:cxn modelId="{DCEA557B-AD39-433C-954E-DE5867F48CF0}" type="presOf" srcId="{414763F2-3BCA-4060-85F9-93A7001E7523}" destId="{21FC487A-3008-48FF-B733-4E580FA87B2E}" srcOrd="0" destOrd="0" presId="urn:microsoft.com/office/officeart/2005/8/layout/venn1"/>
    <dgm:cxn modelId="{7880BF8D-493A-4724-BAE3-363DC73B672B}" srcId="{DE21E399-7997-47CA-900B-80F64824F8C6}" destId="{414763F2-3BCA-4060-85F9-93A7001E7523}" srcOrd="3" destOrd="0" parTransId="{35C4DF3A-4F4A-4EDC-B19D-76949E5EE5DC}" sibTransId="{BE8D3CBA-9D3B-4AB6-AC01-E2900C5D5B35}"/>
    <dgm:cxn modelId="{967CC391-E986-409E-B82D-7ED5FCDF2331}" type="presOf" srcId="{396FBA94-4051-41B4-9C55-8785CE7E1E43}" destId="{F4E95D9D-A766-4E06-8228-998C71CF3035}" srcOrd="0" destOrd="0" presId="urn:microsoft.com/office/officeart/2005/8/layout/venn1"/>
    <dgm:cxn modelId="{333394A2-51AC-42DD-97C8-273472762538}" type="presOf" srcId="{23BCC200-A216-4494-93B8-DB3B66099C36}" destId="{1E4E38AF-BE31-4FA9-8470-7A3434971438}" srcOrd="0" destOrd="0" presId="urn:microsoft.com/office/officeart/2005/8/layout/venn1"/>
    <dgm:cxn modelId="{52A910B6-C2EA-4448-B9BC-2F0193B8F5FB}" srcId="{DE21E399-7997-47CA-900B-80F64824F8C6}" destId="{23F55442-8044-47DA-8090-65FBF5D5F064}" srcOrd="6" destOrd="0" parTransId="{770896B1-1519-4A2B-B0C4-B2398E23E14F}" sibTransId="{FB928A6F-EE91-43B4-81E6-FE24A3FB608F}"/>
    <dgm:cxn modelId="{5E1C4CBD-73CA-4109-B773-CD22E11ADD7F}" srcId="{DE21E399-7997-47CA-900B-80F64824F8C6}" destId="{23BCC200-A216-4494-93B8-DB3B66099C36}" srcOrd="0" destOrd="0" parTransId="{4016E26F-EF83-4385-89A0-76DE58EAD92C}" sibTransId="{BDC0A222-06B0-421C-B81C-D2559E7595AB}"/>
    <dgm:cxn modelId="{FC077CBE-D84E-4060-9946-2998FCBEF23E}" type="presOf" srcId="{23F55442-8044-47DA-8090-65FBF5D5F064}" destId="{593B373A-BBFB-434C-A463-8933A1FFC6EA}" srcOrd="0" destOrd="0" presId="urn:microsoft.com/office/officeart/2005/8/layout/venn1"/>
    <dgm:cxn modelId="{F509A2E1-6BD7-4FFE-ADD9-BA6C3D899665}" srcId="{DE21E399-7997-47CA-900B-80F64824F8C6}" destId="{72217B9D-1691-4508-9CC3-3FF37CDC207A}" srcOrd="4" destOrd="0" parTransId="{7B1B2EA6-68C6-4C79-B78D-9D3CA796C075}" sibTransId="{F6C67431-CB60-402E-9C2B-D29723B6DA84}"/>
    <dgm:cxn modelId="{560671E6-A872-4CF1-8E53-82B8F2CE2DF2}" type="presOf" srcId="{72217B9D-1691-4508-9CC3-3FF37CDC207A}" destId="{255721B7-852D-4DD3-A2F2-6EB99BA5744C}" srcOrd="0" destOrd="0" presId="urn:microsoft.com/office/officeart/2005/8/layout/venn1"/>
    <dgm:cxn modelId="{2C0E7FE6-B383-47AA-8216-82A522AF2BBC}" type="presOf" srcId="{5F79965B-B0DF-4BBB-B04A-15640AFC1E70}" destId="{C514F2AE-885D-4448-817C-86142E6ABD57}" srcOrd="0" destOrd="0" presId="urn:microsoft.com/office/officeart/2005/8/layout/venn1"/>
    <dgm:cxn modelId="{C50C0EAB-E387-4F3F-9C35-F89B15F1FAB0}" type="presParOf" srcId="{2E8DE18A-9F2E-41DF-96F5-2EFC788FBF27}" destId="{1CEEAE61-5FCF-4051-B10B-7C2D8D42EAB6}" srcOrd="0" destOrd="0" presId="urn:microsoft.com/office/officeart/2005/8/layout/venn1"/>
    <dgm:cxn modelId="{8E61C0AB-0F10-451B-8E75-AA6CD9C87872}" type="presParOf" srcId="{2E8DE18A-9F2E-41DF-96F5-2EFC788FBF27}" destId="{1E4E38AF-BE31-4FA9-8470-7A3434971438}" srcOrd="1" destOrd="0" presId="urn:microsoft.com/office/officeart/2005/8/layout/venn1"/>
    <dgm:cxn modelId="{5B40E120-B24B-474E-960B-C15B27FA6795}" type="presParOf" srcId="{2E8DE18A-9F2E-41DF-96F5-2EFC788FBF27}" destId="{B1E50166-1EC2-46E2-A65F-4FD1F0996CCC}" srcOrd="2" destOrd="0" presId="urn:microsoft.com/office/officeart/2005/8/layout/venn1"/>
    <dgm:cxn modelId="{CF1E1C93-4B23-43D1-B5F6-B85E078904EB}" type="presParOf" srcId="{2E8DE18A-9F2E-41DF-96F5-2EFC788FBF27}" destId="{C514F2AE-885D-4448-817C-86142E6ABD57}" srcOrd="3" destOrd="0" presId="urn:microsoft.com/office/officeart/2005/8/layout/venn1"/>
    <dgm:cxn modelId="{D45FE9DA-6948-4C06-B6D5-77B9F97F3225}" type="presParOf" srcId="{2E8DE18A-9F2E-41DF-96F5-2EFC788FBF27}" destId="{7C09E8F3-4D70-4FC2-9ABC-E459BBF63D65}" srcOrd="4" destOrd="0" presId="urn:microsoft.com/office/officeart/2005/8/layout/venn1"/>
    <dgm:cxn modelId="{B2CFF951-E836-494C-99A0-51AD6AFB1A15}" type="presParOf" srcId="{2E8DE18A-9F2E-41DF-96F5-2EFC788FBF27}" destId="{BFD19DEB-A9E6-4619-AF68-97F0EC323D0F}" srcOrd="5" destOrd="0" presId="urn:microsoft.com/office/officeart/2005/8/layout/venn1"/>
    <dgm:cxn modelId="{E41303A2-7CB5-4053-892B-7E3650C52D9B}" type="presParOf" srcId="{2E8DE18A-9F2E-41DF-96F5-2EFC788FBF27}" destId="{DB660750-999E-4043-A214-0A91F9A9A3AD}" srcOrd="6" destOrd="0" presId="urn:microsoft.com/office/officeart/2005/8/layout/venn1"/>
    <dgm:cxn modelId="{B2D8A024-D317-41F6-A4A4-DF77D2605A8D}" type="presParOf" srcId="{2E8DE18A-9F2E-41DF-96F5-2EFC788FBF27}" destId="{21FC487A-3008-48FF-B733-4E580FA87B2E}" srcOrd="7" destOrd="0" presId="urn:microsoft.com/office/officeart/2005/8/layout/venn1"/>
    <dgm:cxn modelId="{559BFF92-8C47-40A3-BE7D-41EFDE320C40}" type="presParOf" srcId="{2E8DE18A-9F2E-41DF-96F5-2EFC788FBF27}" destId="{16B492DB-AE08-44AD-9625-CAAA1B8896E8}" srcOrd="8" destOrd="0" presId="urn:microsoft.com/office/officeart/2005/8/layout/venn1"/>
    <dgm:cxn modelId="{79A5159F-5E11-45D6-AC29-ACC159A544CB}" type="presParOf" srcId="{2E8DE18A-9F2E-41DF-96F5-2EFC788FBF27}" destId="{255721B7-852D-4DD3-A2F2-6EB99BA5744C}" srcOrd="9" destOrd="0" presId="urn:microsoft.com/office/officeart/2005/8/layout/venn1"/>
    <dgm:cxn modelId="{164F7EC4-D282-4FA6-8AA0-39F1976ED06C}" type="presParOf" srcId="{2E8DE18A-9F2E-41DF-96F5-2EFC788FBF27}" destId="{373D3CF2-2BA4-4EC7-B8A4-49C61FCC451B}" srcOrd="10" destOrd="0" presId="urn:microsoft.com/office/officeart/2005/8/layout/venn1"/>
    <dgm:cxn modelId="{C1DDC503-50B7-4548-B327-1E00DE88CAA9}" type="presParOf" srcId="{2E8DE18A-9F2E-41DF-96F5-2EFC788FBF27}" destId="{F4E95D9D-A766-4E06-8228-998C71CF3035}" srcOrd="11" destOrd="0" presId="urn:microsoft.com/office/officeart/2005/8/layout/venn1"/>
    <dgm:cxn modelId="{2901CA42-F8F7-49C7-8731-4581B2FB64B6}" type="presParOf" srcId="{2E8DE18A-9F2E-41DF-96F5-2EFC788FBF27}" destId="{0EED6CAA-C196-42BB-8F1D-DD3C7227672D}" srcOrd="12" destOrd="0" presId="urn:microsoft.com/office/officeart/2005/8/layout/venn1"/>
    <dgm:cxn modelId="{BA80C4C3-20A3-4FDE-8402-BAF66C474DED}" type="presParOf" srcId="{2E8DE18A-9F2E-41DF-96F5-2EFC788FBF27}" destId="{593B373A-BBFB-434C-A463-8933A1FFC6EA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53CD9A-258F-4079-A2D9-8C51698B32E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4B3706-EAF8-486F-8E15-8C3EFAD878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Indirect communication style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B835351-08DE-4A0F-AB61-099502798734}" type="parTrans" cxnId="{76734AE9-CC14-47A0-ACAA-CE05B3BBAA9E}">
      <dgm:prSet/>
      <dgm:spPr/>
      <dgm:t>
        <a:bodyPr/>
        <a:lstStyle/>
        <a:p>
          <a:endParaRPr lang="en-US"/>
        </a:p>
      </dgm:t>
    </dgm:pt>
    <dgm:pt modelId="{3BB315A7-2979-4E21-99D2-6DD715239E8C}" type="sibTrans" cxnId="{76734AE9-CC14-47A0-ACAA-CE05B3BBAA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975C252-EA77-4A01-A18E-7B88B91FA9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Active listening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E5880A8-13DA-4D50-9986-D6D772640D35}" type="parTrans" cxnId="{4283B4FC-FEEC-4D5D-8BFA-0DBFDC167CFB}">
      <dgm:prSet/>
      <dgm:spPr/>
      <dgm:t>
        <a:bodyPr/>
        <a:lstStyle/>
        <a:p>
          <a:endParaRPr lang="en-US"/>
        </a:p>
      </dgm:t>
    </dgm:pt>
    <dgm:pt modelId="{96C85DCB-7EF1-4796-AB28-3E164FA21CCE}" type="sibTrans" cxnId="{4283B4FC-FEEC-4D5D-8BFA-0DBFDC167C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236062C-179E-4A96-88FA-05FA96F3D7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Patience during negotiations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A2B58D7-A078-4196-A66D-E4669839B7F8}" type="parTrans" cxnId="{504FA0EF-5636-4C6F-98A2-552CAD3AF153}">
      <dgm:prSet/>
      <dgm:spPr/>
      <dgm:t>
        <a:bodyPr/>
        <a:lstStyle/>
        <a:p>
          <a:endParaRPr lang="en-US"/>
        </a:p>
      </dgm:t>
    </dgm:pt>
    <dgm:pt modelId="{CBC928CC-4361-47A7-91CC-B97BE1BC0BFF}" type="sibTrans" cxnId="{504FA0EF-5636-4C6F-98A2-552CAD3AF1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447589-802F-4C5A-AF4B-DF2268948F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Exchange business cards respectfully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(LTL Team HQ, 2024)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B319C5C-587F-4518-935A-FE95636D7181}" type="parTrans" cxnId="{7CA4E15A-D90B-4C53-8966-5593A2E07CDB}">
      <dgm:prSet/>
      <dgm:spPr/>
      <dgm:t>
        <a:bodyPr/>
        <a:lstStyle/>
        <a:p>
          <a:endParaRPr lang="en-US"/>
        </a:p>
      </dgm:t>
    </dgm:pt>
    <dgm:pt modelId="{15418AB6-01EB-44B4-AA2A-3292F07D6AB2}" type="sibTrans" cxnId="{7CA4E15A-D90B-4C53-8966-5593A2E07C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3C61A3-D63D-43DE-9E2B-6B61851946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Arrive on time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2130E06-D337-40D0-A33B-792AB180E46F}" type="parTrans" cxnId="{7B898B89-0B4F-46C8-A8FA-4FBAF674DF2A}">
      <dgm:prSet/>
      <dgm:spPr/>
      <dgm:t>
        <a:bodyPr/>
        <a:lstStyle/>
        <a:p>
          <a:endParaRPr lang="en-US"/>
        </a:p>
      </dgm:t>
    </dgm:pt>
    <dgm:pt modelId="{CB416DA2-42FC-44E6-9059-1810E62A40E0}" type="sibTrans" cxnId="{7B898B89-0B4F-46C8-A8FA-4FBAF674DF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127018-1847-41E7-981E-ED595A9D23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Maintain professionalism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0B61C15-B0CD-43B3-81A9-AA23691D346E}" type="parTrans" cxnId="{3AE1CAD7-B28B-4EF9-8D59-939DC88E62C5}">
      <dgm:prSet/>
      <dgm:spPr/>
      <dgm:t>
        <a:bodyPr/>
        <a:lstStyle/>
        <a:p>
          <a:endParaRPr lang="en-US"/>
        </a:p>
      </dgm:t>
    </dgm:pt>
    <dgm:pt modelId="{F32F5F55-DFB5-4B4D-84B4-14F84090B81F}" type="sibTrans" cxnId="{3AE1CAD7-B28B-4EF9-8D59-939DC88E62C5}">
      <dgm:prSet/>
      <dgm:spPr/>
      <dgm:t>
        <a:bodyPr/>
        <a:lstStyle/>
        <a:p>
          <a:endParaRPr lang="en-US"/>
        </a:p>
      </dgm:t>
    </dgm:pt>
    <dgm:pt modelId="{D6D38703-A759-475F-9164-121F9ED37F6A}" type="pres">
      <dgm:prSet presAssocID="{9E53CD9A-258F-4079-A2D9-8C51698B32EC}" presName="root" presStyleCnt="0">
        <dgm:presLayoutVars>
          <dgm:dir/>
          <dgm:resizeHandles val="exact"/>
        </dgm:presLayoutVars>
      </dgm:prSet>
      <dgm:spPr/>
    </dgm:pt>
    <dgm:pt modelId="{A7C9130D-6B69-485A-AD4A-C53EAC4D3E94}" type="pres">
      <dgm:prSet presAssocID="{9E53CD9A-258F-4079-A2D9-8C51698B32EC}" presName="container" presStyleCnt="0">
        <dgm:presLayoutVars>
          <dgm:dir/>
          <dgm:resizeHandles val="exact"/>
        </dgm:presLayoutVars>
      </dgm:prSet>
      <dgm:spPr/>
    </dgm:pt>
    <dgm:pt modelId="{36484132-DBEF-46D7-A984-8B97562EBB82}" type="pres">
      <dgm:prSet presAssocID="{B44B3706-EAF8-486F-8E15-8C3EFAD878FF}" presName="compNode" presStyleCnt="0"/>
      <dgm:spPr/>
    </dgm:pt>
    <dgm:pt modelId="{F39BD94B-1FA1-4F6A-8433-11A69733504E}" type="pres">
      <dgm:prSet presAssocID="{B44B3706-EAF8-486F-8E15-8C3EFAD878FF}" presName="iconBgRect" presStyleLbl="bgShp" presStyleIdx="0" presStyleCnt="6"/>
      <dgm:spPr/>
    </dgm:pt>
    <dgm:pt modelId="{6F6C61F7-5BC5-44E2-86CC-C77D50C6C50D}" type="pres">
      <dgm:prSet presAssocID="{B44B3706-EAF8-486F-8E15-8C3EFAD878F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DB1B084-73A7-4A67-98EA-5D6EB091901E}" type="pres">
      <dgm:prSet presAssocID="{B44B3706-EAF8-486F-8E15-8C3EFAD878FF}" presName="spaceRect" presStyleCnt="0"/>
      <dgm:spPr/>
    </dgm:pt>
    <dgm:pt modelId="{CAAAFD28-06D0-44A3-83EA-B11675CC1792}" type="pres">
      <dgm:prSet presAssocID="{B44B3706-EAF8-486F-8E15-8C3EFAD878FF}" presName="textRect" presStyleLbl="revTx" presStyleIdx="0" presStyleCnt="6">
        <dgm:presLayoutVars>
          <dgm:chMax val="1"/>
          <dgm:chPref val="1"/>
        </dgm:presLayoutVars>
      </dgm:prSet>
      <dgm:spPr/>
    </dgm:pt>
    <dgm:pt modelId="{C0E3D899-0CCC-48C5-8FA6-00EB46D20B23}" type="pres">
      <dgm:prSet presAssocID="{3BB315A7-2979-4E21-99D2-6DD715239E8C}" presName="sibTrans" presStyleLbl="sibTrans2D1" presStyleIdx="0" presStyleCnt="0"/>
      <dgm:spPr/>
    </dgm:pt>
    <dgm:pt modelId="{0F89C74E-6A7A-4AB9-BE75-AC024299D36B}" type="pres">
      <dgm:prSet presAssocID="{D975C252-EA77-4A01-A18E-7B88B91FA9C0}" presName="compNode" presStyleCnt="0"/>
      <dgm:spPr/>
    </dgm:pt>
    <dgm:pt modelId="{DAE816DB-980A-4352-AF63-2109C6D905EC}" type="pres">
      <dgm:prSet presAssocID="{D975C252-EA77-4A01-A18E-7B88B91FA9C0}" presName="iconBgRect" presStyleLbl="bgShp" presStyleIdx="1" presStyleCnt="6"/>
      <dgm:spPr/>
    </dgm:pt>
    <dgm:pt modelId="{04D2CF75-E772-47FB-B1E2-1F302A5F4CCB}" type="pres">
      <dgm:prSet presAssocID="{D975C252-EA77-4A01-A18E-7B88B91FA9C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A5A36646-49A9-42A1-B1CB-5603EF6C4FFF}" type="pres">
      <dgm:prSet presAssocID="{D975C252-EA77-4A01-A18E-7B88B91FA9C0}" presName="spaceRect" presStyleCnt="0"/>
      <dgm:spPr/>
    </dgm:pt>
    <dgm:pt modelId="{A8BF604A-12BD-4571-8DC8-0B2663183CFC}" type="pres">
      <dgm:prSet presAssocID="{D975C252-EA77-4A01-A18E-7B88B91FA9C0}" presName="textRect" presStyleLbl="revTx" presStyleIdx="1" presStyleCnt="6">
        <dgm:presLayoutVars>
          <dgm:chMax val="1"/>
          <dgm:chPref val="1"/>
        </dgm:presLayoutVars>
      </dgm:prSet>
      <dgm:spPr/>
    </dgm:pt>
    <dgm:pt modelId="{4DEFDE1A-A011-4A54-86E3-2531B6D05F6D}" type="pres">
      <dgm:prSet presAssocID="{96C85DCB-7EF1-4796-AB28-3E164FA21CCE}" presName="sibTrans" presStyleLbl="sibTrans2D1" presStyleIdx="0" presStyleCnt="0"/>
      <dgm:spPr/>
    </dgm:pt>
    <dgm:pt modelId="{26F99B14-B455-4551-A8A9-F44FB4ECA427}" type="pres">
      <dgm:prSet presAssocID="{B236062C-179E-4A96-88FA-05FA96F3D7A2}" presName="compNode" presStyleCnt="0"/>
      <dgm:spPr/>
    </dgm:pt>
    <dgm:pt modelId="{FB143C26-A3FC-42D4-B8DE-2B803B414D28}" type="pres">
      <dgm:prSet presAssocID="{B236062C-179E-4A96-88FA-05FA96F3D7A2}" presName="iconBgRect" presStyleLbl="bgShp" presStyleIdx="2" presStyleCnt="6"/>
      <dgm:spPr/>
    </dgm:pt>
    <dgm:pt modelId="{8372C9EC-C93D-4894-AF6C-8A984F08FA76}" type="pres">
      <dgm:prSet presAssocID="{B236062C-179E-4A96-88FA-05FA96F3D7A2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383DE0D-DA30-4FC7-A5AC-C928DE22F5E7}" type="pres">
      <dgm:prSet presAssocID="{B236062C-179E-4A96-88FA-05FA96F3D7A2}" presName="spaceRect" presStyleCnt="0"/>
      <dgm:spPr/>
    </dgm:pt>
    <dgm:pt modelId="{22E3ADCD-3373-4599-B619-65F811E2D9EF}" type="pres">
      <dgm:prSet presAssocID="{B236062C-179E-4A96-88FA-05FA96F3D7A2}" presName="textRect" presStyleLbl="revTx" presStyleIdx="2" presStyleCnt="6">
        <dgm:presLayoutVars>
          <dgm:chMax val="1"/>
          <dgm:chPref val="1"/>
        </dgm:presLayoutVars>
      </dgm:prSet>
      <dgm:spPr/>
    </dgm:pt>
    <dgm:pt modelId="{FED41A6D-011A-4E1C-A3AD-1C0BDAEE14E9}" type="pres">
      <dgm:prSet presAssocID="{CBC928CC-4361-47A7-91CC-B97BE1BC0BFF}" presName="sibTrans" presStyleLbl="sibTrans2D1" presStyleIdx="0" presStyleCnt="0"/>
      <dgm:spPr/>
    </dgm:pt>
    <dgm:pt modelId="{D6C8C9D3-4BFD-4200-9E35-A6802F1D8736}" type="pres">
      <dgm:prSet presAssocID="{70447589-802F-4C5A-AF4B-DF2268948FAD}" presName="compNode" presStyleCnt="0"/>
      <dgm:spPr/>
    </dgm:pt>
    <dgm:pt modelId="{1C042618-16BE-4B77-97BF-F256EC64FE24}" type="pres">
      <dgm:prSet presAssocID="{70447589-802F-4C5A-AF4B-DF2268948FAD}" presName="iconBgRect" presStyleLbl="bgShp" presStyleIdx="3" presStyleCnt="6"/>
      <dgm:spPr/>
    </dgm:pt>
    <dgm:pt modelId="{2EABD07A-D373-498B-BB3E-8A6E54396696}" type="pres">
      <dgm:prSet presAssocID="{70447589-802F-4C5A-AF4B-DF2268948FA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ACFAD19B-646A-40EE-904B-080F8923D58E}" type="pres">
      <dgm:prSet presAssocID="{70447589-802F-4C5A-AF4B-DF2268948FAD}" presName="spaceRect" presStyleCnt="0"/>
      <dgm:spPr/>
    </dgm:pt>
    <dgm:pt modelId="{A06FD7DD-EECC-4067-93DA-AC77965CEF0B}" type="pres">
      <dgm:prSet presAssocID="{70447589-802F-4C5A-AF4B-DF2268948FAD}" presName="textRect" presStyleLbl="revTx" presStyleIdx="3" presStyleCnt="6">
        <dgm:presLayoutVars>
          <dgm:chMax val="1"/>
          <dgm:chPref val="1"/>
        </dgm:presLayoutVars>
      </dgm:prSet>
      <dgm:spPr/>
    </dgm:pt>
    <dgm:pt modelId="{6124CE9D-3AC0-4F38-A437-5867065AF6B7}" type="pres">
      <dgm:prSet presAssocID="{15418AB6-01EB-44B4-AA2A-3292F07D6AB2}" presName="sibTrans" presStyleLbl="sibTrans2D1" presStyleIdx="0" presStyleCnt="0"/>
      <dgm:spPr/>
    </dgm:pt>
    <dgm:pt modelId="{065D7722-4B9A-4430-8A41-3937AB185876}" type="pres">
      <dgm:prSet presAssocID="{CA3C61A3-D63D-43DE-9E2B-6B618519465F}" presName="compNode" presStyleCnt="0"/>
      <dgm:spPr/>
    </dgm:pt>
    <dgm:pt modelId="{DFACD71F-AAC5-4A59-AE74-E2AAA099F6D9}" type="pres">
      <dgm:prSet presAssocID="{CA3C61A3-D63D-43DE-9E2B-6B618519465F}" presName="iconBgRect" presStyleLbl="bgShp" presStyleIdx="4" presStyleCnt="6"/>
      <dgm:spPr/>
    </dgm:pt>
    <dgm:pt modelId="{788BC4C3-F37B-46CE-8203-61F9AE0338F9}" type="pres">
      <dgm:prSet presAssocID="{CA3C61A3-D63D-43DE-9E2B-6B618519465F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AF8400FB-F1E1-48EC-8640-930E728E8FDA}" type="pres">
      <dgm:prSet presAssocID="{CA3C61A3-D63D-43DE-9E2B-6B618519465F}" presName="spaceRect" presStyleCnt="0"/>
      <dgm:spPr/>
    </dgm:pt>
    <dgm:pt modelId="{9B6C6B11-0182-46DC-87C5-AA3E677A7711}" type="pres">
      <dgm:prSet presAssocID="{CA3C61A3-D63D-43DE-9E2B-6B618519465F}" presName="textRect" presStyleLbl="revTx" presStyleIdx="4" presStyleCnt="6">
        <dgm:presLayoutVars>
          <dgm:chMax val="1"/>
          <dgm:chPref val="1"/>
        </dgm:presLayoutVars>
      </dgm:prSet>
      <dgm:spPr/>
    </dgm:pt>
    <dgm:pt modelId="{24727279-2244-4406-B1E9-5C2C2E7B96DC}" type="pres">
      <dgm:prSet presAssocID="{CB416DA2-42FC-44E6-9059-1810E62A40E0}" presName="sibTrans" presStyleLbl="sibTrans2D1" presStyleIdx="0" presStyleCnt="0"/>
      <dgm:spPr/>
    </dgm:pt>
    <dgm:pt modelId="{4F5CADF8-37B0-425D-8232-60BC33F98C50}" type="pres">
      <dgm:prSet presAssocID="{68127018-1847-41E7-981E-ED595A9D234F}" presName="compNode" presStyleCnt="0"/>
      <dgm:spPr/>
    </dgm:pt>
    <dgm:pt modelId="{457B1180-26B3-4335-8A71-A56A4400D636}" type="pres">
      <dgm:prSet presAssocID="{68127018-1847-41E7-981E-ED595A9D234F}" presName="iconBgRect" presStyleLbl="bgShp" presStyleIdx="5" presStyleCnt="6"/>
      <dgm:spPr/>
    </dgm:pt>
    <dgm:pt modelId="{B502867E-9B9F-433A-BBA6-D8B6C82F80CF}" type="pres">
      <dgm:prSet presAssocID="{68127018-1847-41E7-981E-ED595A9D234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AE6D741-6880-4145-8D68-54352BAA7272}" type="pres">
      <dgm:prSet presAssocID="{68127018-1847-41E7-981E-ED595A9D234F}" presName="spaceRect" presStyleCnt="0"/>
      <dgm:spPr/>
    </dgm:pt>
    <dgm:pt modelId="{818231DA-5ACF-4A3F-A63C-B306B6455FD4}" type="pres">
      <dgm:prSet presAssocID="{68127018-1847-41E7-981E-ED595A9D234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600390D-0571-4C8F-A032-51DFB7F6F502}" type="presOf" srcId="{96C85DCB-7EF1-4796-AB28-3E164FA21CCE}" destId="{4DEFDE1A-A011-4A54-86E3-2531B6D05F6D}" srcOrd="0" destOrd="0" presId="urn:microsoft.com/office/officeart/2018/2/layout/IconCircleList"/>
    <dgm:cxn modelId="{9372B10F-965E-4CE8-BEA4-1B76C4999807}" type="presOf" srcId="{15418AB6-01EB-44B4-AA2A-3292F07D6AB2}" destId="{6124CE9D-3AC0-4F38-A437-5867065AF6B7}" srcOrd="0" destOrd="0" presId="urn:microsoft.com/office/officeart/2018/2/layout/IconCircleList"/>
    <dgm:cxn modelId="{EF6BE91A-9CD7-4983-AFB9-B4E93A1B3E0B}" type="presOf" srcId="{CBC928CC-4361-47A7-91CC-B97BE1BC0BFF}" destId="{FED41A6D-011A-4E1C-A3AD-1C0BDAEE14E9}" srcOrd="0" destOrd="0" presId="urn:microsoft.com/office/officeart/2018/2/layout/IconCircleList"/>
    <dgm:cxn modelId="{87532F1B-EF37-41F3-82FF-4772D27AEACB}" type="presOf" srcId="{CA3C61A3-D63D-43DE-9E2B-6B618519465F}" destId="{9B6C6B11-0182-46DC-87C5-AA3E677A7711}" srcOrd="0" destOrd="0" presId="urn:microsoft.com/office/officeart/2018/2/layout/IconCircleList"/>
    <dgm:cxn modelId="{BD65A241-6AAA-4D75-8141-960D8FF79601}" type="presOf" srcId="{3BB315A7-2979-4E21-99D2-6DD715239E8C}" destId="{C0E3D899-0CCC-48C5-8FA6-00EB46D20B23}" srcOrd="0" destOrd="0" presId="urn:microsoft.com/office/officeart/2018/2/layout/IconCircleList"/>
    <dgm:cxn modelId="{7CA4E15A-D90B-4C53-8966-5593A2E07CDB}" srcId="{9E53CD9A-258F-4079-A2D9-8C51698B32EC}" destId="{70447589-802F-4C5A-AF4B-DF2268948FAD}" srcOrd="3" destOrd="0" parTransId="{0B319C5C-587F-4518-935A-FE95636D7181}" sibTransId="{15418AB6-01EB-44B4-AA2A-3292F07D6AB2}"/>
    <dgm:cxn modelId="{7B898B89-0B4F-46C8-A8FA-4FBAF674DF2A}" srcId="{9E53CD9A-258F-4079-A2D9-8C51698B32EC}" destId="{CA3C61A3-D63D-43DE-9E2B-6B618519465F}" srcOrd="4" destOrd="0" parTransId="{C2130E06-D337-40D0-A33B-792AB180E46F}" sibTransId="{CB416DA2-42FC-44E6-9059-1810E62A40E0}"/>
    <dgm:cxn modelId="{11EE1593-0193-4FD2-A2AF-C1F8DF140718}" type="presOf" srcId="{9E53CD9A-258F-4079-A2D9-8C51698B32EC}" destId="{D6D38703-A759-475F-9164-121F9ED37F6A}" srcOrd="0" destOrd="0" presId="urn:microsoft.com/office/officeart/2018/2/layout/IconCircleList"/>
    <dgm:cxn modelId="{77F700AB-F268-45A9-AAD4-369A66AB8ADC}" type="presOf" srcId="{68127018-1847-41E7-981E-ED595A9D234F}" destId="{818231DA-5ACF-4A3F-A63C-B306B6455FD4}" srcOrd="0" destOrd="0" presId="urn:microsoft.com/office/officeart/2018/2/layout/IconCircleList"/>
    <dgm:cxn modelId="{F276F8B7-C372-4F24-B400-CB5A2475FE43}" type="presOf" srcId="{70447589-802F-4C5A-AF4B-DF2268948FAD}" destId="{A06FD7DD-EECC-4067-93DA-AC77965CEF0B}" srcOrd="0" destOrd="0" presId="urn:microsoft.com/office/officeart/2018/2/layout/IconCircleList"/>
    <dgm:cxn modelId="{10CC2CC5-F515-4912-B25D-CA17704AB111}" type="presOf" srcId="{B236062C-179E-4A96-88FA-05FA96F3D7A2}" destId="{22E3ADCD-3373-4599-B619-65F811E2D9EF}" srcOrd="0" destOrd="0" presId="urn:microsoft.com/office/officeart/2018/2/layout/IconCircleList"/>
    <dgm:cxn modelId="{4E1A38D0-794C-430F-8EB8-9832A480B56D}" type="presOf" srcId="{CB416DA2-42FC-44E6-9059-1810E62A40E0}" destId="{24727279-2244-4406-B1E9-5C2C2E7B96DC}" srcOrd="0" destOrd="0" presId="urn:microsoft.com/office/officeart/2018/2/layout/IconCircleList"/>
    <dgm:cxn modelId="{F3A4A5D1-DBA5-4CB7-9207-C0809424CB75}" type="presOf" srcId="{D975C252-EA77-4A01-A18E-7B88B91FA9C0}" destId="{A8BF604A-12BD-4571-8DC8-0B2663183CFC}" srcOrd="0" destOrd="0" presId="urn:microsoft.com/office/officeart/2018/2/layout/IconCircleList"/>
    <dgm:cxn modelId="{3AE1CAD7-B28B-4EF9-8D59-939DC88E62C5}" srcId="{9E53CD9A-258F-4079-A2D9-8C51698B32EC}" destId="{68127018-1847-41E7-981E-ED595A9D234F}" srcOrd="5" destOrd="0" parTransId="{10B61C15-B0CD-43B3-81A9-AA23691D346E}" sibTransId="{F32F5F55-DFB5-4B4D-84B4-14F84090B81F}"/>
    <dgm:cxn modelId="{76734AE9-CC14-47A0-ACAA-CE05B3BBAA9E}" srcId="{9E53CD9A-258F-4079-A2D9-8C51698B32EC}" destId="{B44B3706-EAF8-486F-8E15-8C3EFAD878FF}" srcOrd="0" destOrd="0" parTransId="{0B835351-08DE-4A0F-AB61-099502798734}" sibTransId="{3BB315A7-2979-4E21-99D2-6DD715239E8C}"/>
    <dgm:cxn modelId="{504FA0EF-5636-4C6F-98A2-552CAD3AF153}" srcId="{9E53CD9A-258F-4079-A2D9-8C51698B32EC}" destId="{B236062C-179E-4A96-88FA-05FA96F3D7A2}" srcOrd="2" destOrd="0" parTransId="{BA2B58D7-A078-4196-A66D-E4669839B7F8}" sibTransId="{CBC928CC-4361-47A7-91CC-B97BE1BC0BFF}"/>
    <dgm:cxn modelId="{EA4FA2F5-1D63-4003-BDDF-3D95116F40EB}" type="presOf" srcId="{B44B3706-EAF8-486F-8E15-8C3EFAD878FF}" destId="{CAAAFD28-06D0-44A3-83EA-B11675CC1792}" srcOrd="0" destOrd="0" presId="urn:microsoft.com/office/officeart/2018/2/layout/IconCircleList"/>
    <dgm:cxn modelId="{4283B4FC-FEEC-4D5D-8BFA-0DBFDC167CFB}" srcId="{9E53CD9A-258F-4079-A2D9-8C51698B32EC}" destId="{D975C252-EA77-4A01-A18E-7B88B91FA9C0}" srcOrd="1" destOrd="0" parTransId="{3E5880A8-13DA-4D50-9986-D6D772640D35}" sibTransId="{96C85DCB-7EF1-4796-AB28-3E164FA21CCE}"/>
    <dgm:cxn modelId="{DF1A7ADA-6DA3-4584-B79F-4AC8648B81F6}" type="presParOf" srcId="{D6D38703-A759-475F-9164-121F9ED37F6A}" destId="{A7C9130D-6B69-485A-AD4A-C53EAC4D3E94}" srcOrd="0" destOrd="0" presId="urn:microsoft.com/office/officeart/2018/2/layout/IconCircleList"/>
    <dgm:cxn modelId="{0DC2F2A9-14D9-4802-910B-58CEF45121F5}" type="presParOf" srcId="{A7C9130D-6B69-485A-AD4A-C53EAC4D3E94}" destId="{36484132-DBEF-46D7-A984-8B97562EBB82}" srcOrd="0" destOrd="0" presId="urn:microsoft.com/office/officeart/2018/2/layout/IconCircleList"/>
    <dgm:cxn modelId="{B4131A6F-7D0D-4F6F-8CA4-D1172D0282B2}" type="presParOf" srcId="{36484132-DBEF-46D7-A984-8B97562EBB82}" destId="{F39BD94B-1FA1-4F6A-8433-11A69733504E}" srcOrd="0" destOrd="0" presId="urn:microsoft.com/office/officeart/2018/2/layout/IconCircleList"/>
    <dgm:cxn modelId="{2AB0A64A-0D5A-4C6B-B7E7-B5EA6A1DFAE1}" type="presParOf" srcId="{36484132-DBEF-46D7-A984-8B97562EBB82}" destId="{6F6C61F7-5BC5-44E2-86CC-C77D50C6C50D}" srcOrd="1" destOrd="0" presId="urn:microsoft.com/office/officeart/2018/2/layout/IconCircleList"/>
    <dgm:cxn modelId="{F809161A-02CA-4BC8-8B72-561D30A1C8E4}" type="presParOf" srcId="{36484132-DBEF-46D7-A984-8B97562EBB82}" destId="{EDB1B084-73A7-4A67-98EA-5D6EB091901E}" srcOrd="2" destOrd="0" presId="urn:microsoft.com/office/officeart/2018/2/layout/IconCircleList"/>
    <dgm:cxn modelId="{39BE8F60-20B3-4894-851E-33B40A6E2794}" type="presParOf" srcId="{36484132-DBEF-46D7-A984-8B97562EBB82}" destId="{CAAAFD28-06D0-44A3-83EA-B11675CC1792}" srcOrd="3" destOrd="0" presId="urn:microsoft.com/office/officeart/2018/2/layout/IconCircleList"/>
    <dgm:cxn modelId="{285CD428-3B28-4E7F-9A9C-2412860A858A}" type="presParOf" srcId="{A7C9130D-6B69-485A-AD4A-C53EAC4D3E94}" destId="{C0E3D899-0CCC-48C5-8FA6-00EB46D20B23}" srcOrd="1" destOrd="0" presId="urn:microsoft.com/office/officeart/2018/2/layout/IconCircleList"/>
    <dgm:cxn modelId="{6662EF2C-A03E-4EF5-B5CA-B17C04D1D5B9}" type="presParOf" srcId="{A7C9130D-6B69-485A-AD4A-C53EAC4D3E94}" destId="{0F89C74E-6A7A-4AB9-BE75-AC024299D36B}" srcOrd="2" destOrd="0" presId="urn:microsoft.com/office/officeart/2018/2/layout/IconCircleList"/>
    <dgm:cxn modelId="{AD67E368-5420-4290-9733-3A27690D173D}" type="presParOf" srcId="{0F89C74E-6A7A-4AB9-BE75-AC024299D36B}" destId="{DAE816DB-980A-4352-AF63-2109C6D905EC}" srcOrd="0" destOrd="0" presId="urn:microsoft.com/office/officeart/2018/2/layout/IconCircleList"/>
    <dgm:cxn modelId="{4041A6F4-F8EE-4F82-8E60-0CAB150C18DC}" type="presParOf" srcId="{0F89C74E-6A7A-4AB9-BE75-AC024299D36B}" destId="{04D2CF75-E772-47FB-B1E2-1F302A5F4CCB}" srcOrd="1" destOrd="0" presId="urn:microsoft.com/office/officeart/2018/2/layout/IconCircleList"/>
    <dgm:cxn modelId="{E3A1B36D-D5DC-4ADE-AA0D-0DFE7FE267FA}" type="presParOf" srcId="{0F89C74E-6A7A-4AB9-BE75-AC024299D36B}" destId="{A5A36646-49A9-42A1-B1CB-5603EF6C4FFF}" srcOrd="2" destOrd="0" presId="urn:microsoft.com/office/officeart/2018/2/layout/IconCircleList"/>
    <dgm:cxn modelId="{1B78DA40-6352-4B82-AC1A-273FC0222694}" type="presParOf" srcId="{0F89C74E-6A7A-4AB9-BE75-AC024299D36B}" destId="{A8BF604A-12BD-4571-8DC8-0B2663183CFC}" srcOrd="3" destOrd="0" presId="urn:microsoft.com/office/officeart/2018/2/layout/IconCircleList"/>
    <dgm:cxn modelId="{99E8AE35-489E-40A2-97FD-3152671AC7B8}" type="presParOf" srcId="{A7C9130D-6B69-485A-AD4A-C53EAC4D3E94}" destId="{4DEFDE1A-A011-4A54-86E3-2531B6D05F6D}" srcOrd="3" destOrd="0" presId="urn:microsoft.com/office/officeart/2018/2/layout/IconCircleList"/>
    <dgm:cxn modelId="{EDD187AC-40B1-4C28-8F96-53DA4F2BCAFB}" type="presParOf" srcId="{A7C9130D-6B69-485A-AD4A-C53EAC4D3E94}" destId="{26F99B14-B455-4551-A8A9-F44FB4ECA427}" srcOrd="4" destOrd="0" presId="urn:microsoft.com/office/officeart/2018/2/layout/IconCircleList"/>
    <dgm:cxn modelId="{10666E1F-9508-4AE2-9215-29A2FD56818D}" type="presParOf" srcId="{26F99B14-B455-4551-A8A9-F44FB4ECA427}" destId="{FB143C26-A3FC-42D4-B8DE-2B803B414D28}" srcOrd="0" destOrd="0" presId="urn:microsoft.com/office/officeart/2018/2/layout/IconCircleList"/>
    <dgm:cxn modelId="{149DE5F8-A8D3-40DA-9EC0-9F02C3F8E791}" type="presParOf" srcId="{26F99B14-B455-4551-A8A9-F44FB4ECA427}" destId="{8372C9EC-C93D-4894-AF6C-8A984F08FA76}" srcOrd="1" destOrd="0" presId="urn:microsoft.com/office/officeart/2018/2/layout/IconCircleList"/>
    <dgm:cxn modelId="{D5E4EB71-A40F-4228-BA19-91707EC22C5E}" type="presParOf" srcId="{26F99B14-B455-4551-A8A9-F44FB4ECA427}" destId="{A383DE0D-DA30-4FC7-A5AC-C928DE22F5E7}" srcOrd="2" destOrd="0" presId="urn:microsoft.com/office/officeart/2018/2/layout/IconCircleList"/>
    <dgm:cxn modelId="{39614554-A174-452D-ACAF-E562B5BA6955}" type="presParOf" srcId="{26F99B14-B455-4551-A8A9-F44FB4ECA427}" destId="{22E3ADCD-3373-4599-B619-65F811E2D9EF}" srcOrd="3" destOrd="0" presId="urn:microsoft.com/office/officeart/2018/2/layout/IconCircleList"/>
    <dgm:cxn modelId="{E50DDC9F-EA14-4C87-BBD8-6D6633DEED9C}" type="presParOf" srcId="{A7C9130D-6B69-485A-AD4A-C53EAC4D3E94}" destId="{FED41A6D-011A-4E1C-A3AD-1C0BDAEE14E9}" srcOrd="5" destOrd="0" presId="urn:microsoft.com/office/officeart/2018/2/layout/IconCircleList"/>
    <dgm:cxn modelId="{7E64D7B6-7B80-4226-B27B-7BFE22FE0604}" type="presParOf" srcId="{A7C9130D-6B69-485A-AD4A-C53EAC4D3E94}" destId="{D6C8C9D3-4BFD-4200-9E35-A6802F1D8736}" srcOrd="6" destOrd="0" presId="urn:microsoft.com/office/officeart/2018/2/layout/IconCircleList"/>
    <dgm:cxn modelId="{319BBEEF-D718-4C4E-A1D0-0067832DBAEA}" type="presParOf" srcId="{D6C8C9D3-4BFD-4200-9E35-A6802F1D8736}" destId="{1C042618-16BE-4B77-97BF-F256EC64FE24}" srcOrd="0" destOrd="0" presId="urn:microsoft.com/office/officeart/2018/2/layout/IconCircleList"/>
    <dgm:cxn modelId="{1E263CC3-B887-43A1-B490-BB8C1DD22FA9}" type="presParOf" srcId="{D6C8C9D3-4BFD-4200-9E35-A6802F1D8736}" destId="{2EABD07A-D373-498B-BB3E-8A6E54396696}" srcOrd="1" destOrd="0" presId="urn:microsoft.com/office/officeart/2018/2/layout/IconCircleList"/>
    <dgm:cxn modelId="{122BD00B-0E74-4324-A5C8-0494B12BF451}" type="presParOf" srcId="{D6C8C9D3-4BFD-4200-9E35-A6802F1D8736}" destId="{ACFAD19B-646A-40EE-904B-080F8923D58E}" srcOrd="2" destOrd="0" presId="urn:microsoft.com/office/officeart/2018/2/layout/IconCircleList"/>
    <dgm:cxn modelId="{CAC63C25-100E-454E-A2B5-54DD4ED98F46}" type="presParOf" srcId="{D6C8C9D3-4BFD-4200-9E35-A6802F1D8736}" destId="{A06FD7DD-EECC-4067-93DA-AC77965CEF0B}" srcOrd="3" destOrd="0" presId="urn:microsoft.com/office/officeart/2018/2/layout/IconCircleList"/>
    <dgm:cxn modelId="{29055531-83F8-4CD6-AF4D-D5CF385114DF}" type="presParOf" srcId="{A7C9130D-6B69-485A-AD4A-C53EAC4D3E94}" destId="{6124CE9D-3AC0-4F38-A437-5867065AF6B7}" srcOrd="7" destOrd="0" presId="urn:microsoft.com/office/officeart/2018/2/layout/IconCircleList"/>
    <dgm:cxn modelId="{0E4D02C5-42BE-4B37-AECF-F4DC550CC236}" type="presParOf" srcId="{A7C9130D-6B69-485A-AD4A-C53EAC4D3E94}" destId="{065D7722-4B9A-4430-8A41-3937AB185876}" srcOrd="8" destOrd="0" presId="urn:microsoft.com/office/officeart/2018/2/layout/IconCircleList"/>
    <dgm:cxn modelId="{6DBBCC27-5B3F-4865-8353-69CEA76624C6}" type="presParOf" srcId="{065D7722-4B9A-4430-8A41-3937AB185876}" destId="{DFACD71F-AAC5-4A59-AE74-E2AAA099F6D9}" srcOrd="0" destOrd="0" presId="urn:microsoft.com/office/officeart/2018/2/layout/IconCircleList"/>
    <dgm:cxn modelId="{11E3D394-31C6-4914-A3BD-2C9F512254C6}" type="presParOf" srcId="{065D7722-4B9A-4430-8A41-3937AB185876}" destId="{788BC4C3-F37B-46CE-8203-61F9AE0338F9}" srcOrd="1" destOrd="0" presId="urn:microsoft.com/office/officeart/2018/2/layout/IconCircleList"/>
    <dgm:cxn modelId="{EB395EFE-CDEF-4EF4-A765-381037706BEC}" type="presParOf" srcId="{065D7722-4B9A-4430-8A41-3937AB185876}" destId="{AF8400FB-F1E1-48EC-8640-930E728E8FDA}" srcOrd="2" destOrd="0" presId="urn:microsoft.com/office/officeart/2018/2/layout/IconCircleList"/>
    <dgm:cxn modelId="{44913B27-F9C7-4C42-8CA5-0A66E8DC46BF}" type="presParOf" srcId="{065D7722-4B9A-4430-8A41-3937AB185876}" destId="{9B6C6B11-0182-46DC-87C5-AA3E677A7711}" srcOrd="3" destOrd="0" presId="urn:microsoft.com/office/officeart/2018/2/layout/IconCircleList"/>
    <dgm:cxn modelId="{4DE3C2BC-510A-433F-A584-884DCE752EDD}" type="presParOf" srcId="{A7C9130D-6B69-485A-AD4A-C53EAC4D3E94}" destId="{24727279-2244-4406-B1E9-5C2C2E7B96DC}" srcOrd="9" destOrd="0" presId="urn:microsoft.com/office/officeart/2018/2/layout/IconCircleList"/>
    <dgm:cxn modelId="{AA858007-5773-4167-8220-EF9D09F6004D}" type="presParOf" srcId="{A7C9130D-6B69-485A-AD4A-C53EAC4D3E94}" destId="{4F5CADF8-37B0-425D-8232-60BC33F98C50}" srcOrd="10" destOrd="0" presId="urn:microsoft.com/office/officeart/2018/2/layout/IconCircleList"/>
    <dgm:cxn modelId="{5FA687A2-BD8E-41BC-9DE2-C48A34CF45E6}" type="presParOf" srcId="{4F5CADF8-37B0-425D-8232-60BC33F98C50}" destId="{457B1180-26B3-4335-8A71-A56A4400D636}" srcOrd="0" destOrd="0" presId="urn:microsoft.com/office/officeart/2018/2/layout/IconCircleList"/>
    <dgm:cxn modelId="{1E898EE0-7B8D-4796-A1AD-EDD102309079}" type="presParOf" srcId="{4F5CADF8-37B0-425D-8232-60BC33F98C50}" destId="{B502867E-9B9F-433A-BBA6-D8B6C82F80CF}" srcOrd="1" destOrd="0" presId="urn:microsoft.com/office/officeart/2018/2/layout/IconCircleList"/>
    <dgm:cxn modelId="{BD5429CA-D35A-41D2-A515-CF4B87CB47CD}" type="presParOf" srcId="{4F5CADF8-37B0-425D-8232-60BC33F98C50}" destId="{FAE6D741-6880-4145-8D68-54352BAA7272}" srcOrd="2" destOrd="0" presId="urn:microsoft.com/office/officeart/2018/2/layout/IconCircleList"/>
    <dgm:cxn modelId="{23388596-A8F8-4524-8C08-147A009F8C35}" type="presParOf" srcId="{4F5CADF8-37B0-425D-8232-60BC33F98C50}" destId="{818231DA-5ACF-4A3F-A63C-B306B6455FD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C9651-AEC7-4128-A95F-5D38617FF8FD}">
      <dsp:nvSpPr>
        <dsp:cNvPr id="0" name=""/>
        <dsp:cNvSpPr/>
      </dsp:nvSpPr>
      <dsp:spPr>
        <a:xfrm>
          <a:off x="0" y="360321"/>
          <a:ext cx="4211240" cy="5370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Founded in 1929 </a:t>
          </a:r>
          <a:r>
            <a:rPr lang="en-GB" sz="17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(Unilever, 2024)</a:t>
          </a: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386537"/>
        <a:ext cx="4158808" cy="484597"/>
      </dsp:txXfrm>
    </dsp:sp>
    <dsp:sp modelId="{6F9112A4-629B-4327-A610-1EF45B082976}">
      <dsp:nvSpPr>
        <dsp:cNvPr id="0" name=""/>
        <dsp:cNvSpPr/>
      </dsp:nvSpPr>
      <dsp:spPr>
        <a:xfrm>
          <a:off x="0" y="946311"/>
          <a:ext cx="4211240" cy="537029"/>
        </a:xfrm>
        <a:prstGeom prst="roundRect">
          <a:avLst/>
        </a:prstGeom>
        <a:solidFill>
          <a:schemeClr val="accent2">
            <a:hueOff val="225802"/>
            <a:satOff val="-1105"/>
            <a:lumOff val="62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Headquarters: London, UK</a:t>
          </a: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972527"/>
        <a:ext cx="4158808" cy="484597"/>
      </dsp:txXfrm>
    </dsp:sp>
    <dsp:sp modelId="{E8D34F34-CA71-4219-827D-DA72B8B8C9E0}">
      <dsp:nvSpPr>
        <dsp:cNvPr id="0" name=""/>
        <dsp:cNvSpPr/>
      </dsp:nvSpPr>
      <dsp:spPr>
        <a:xfrm>
          <a:off x="0" y="1532301"/>
          <a:ext cx="4211240" cy="537029"/>
        </a:xfrm>
        <a:prstGeom prst="round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Operates in over 190 countries</a:t>
          </a: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1558517"/>
        <a:ext cx="4158808" cy="484597"/>
      </dsp:txXfrm>
    </dsp:sp>
    <dsp:sp modelId="{ECFAD28A-374D-4D49-894E-B79CB48717E8}">
      <dsp:nvSpPr>
        <dsp:cNvPr id="0" name=""/>
        <dsp:cNvSpPr/>
      </dsp:nvSpPr>
      <dsp:spPr>
        <a:xfrm>
          <a:off x="0" y="2118291"/>
          <a:ext cx="4211240" cy="537029"/>
        </a:xfrm>
        <a:prstGeom prst="round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Employs approximately 128,000 people</a:t>
          </a:r>
          <a:endParaRPr lang="en-US" sz="17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2144507"/>
        <a:ext cx="4158808" cy="484597"/>
      </dsp:txXfrm>
    </dsp:sp>
    <dsp:sp modelId="{A65FCAC9-EB26-44A6-B848-7985F12BFB24}">
      <dsp:nvSpPr>
        <dsp:cNvPr id="0" name=""/>
        <dsp:cNvSpPr/>
      </dsp:nvSpPr>
      <dsp:spPr>
        <a:xfrm>
          <a:off x="0" y="2704281"/>
          <a:ext cx="4211240" cy="537029"/>
        </a:xfrm>
        <a:prstGeom prst="round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Global consumer goods company</a:t>
          </a: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2730497"/>
        <a:ext cx="4158808" cy="484597"/>
      </dsp:txXfrm>
    </dsp:sp>
    <dsp:sp modelId="{4107A445-596C-4F9F-A95F-AA3EBC4499FA}">
      <dsp:nvSpPr>
        <dsp:cNvPr id="0" name=""/>
        <dsp:cNvSpPr/>
      </dsp:nvSpPr>
      <dsp:spPr>
        <a:xfrm>
          <a:off x="0" y="3290271"/>
          <a:ext cx="4211240" cy="537029"/>
        </a:xfrm>
        <a:prstGeom prst="roundRect">
          <a:avLst/>
        </a:prstGeom>
        <a:solidFill>
          <a:schemeClr val="accent2">
            <a:hueOff val="1129012"/>
            <a:satOff val="-5527"/>
            <a:lumOff val="310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Seeking sustainable agricultural raw materials</a:t>
          </a:r>
          <a:endParaRPr lang="en-US" sz="17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3316487"/>
        <a:ext cx="4158808" cy="484597"/>
      </dsp:txXfrm>
    </dsp:sp>
    <dsp:sp modelId="{FD1408FB-12DE-4729-B3BF-A943BF67A729}">
      <dsp:nvSpPr>
        <dsp:cNvPr id="0" name=""/>
        <dsp:cNvSpPr/>
      </dsp:nvSpPr>
      <dsp:spPr>
        <a:xfrm>
          <a:off x="0" y="3876261"/>
          <a:ext cx="4211240" cy="537029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 on long-term supply security</a:t>
          </a: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6216" y="3902477"/>
        <a:ext cx="4158808" cy="4845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EAE61-5FCF-4051-B10B-7C2D8D42EAB6}">
      <dsp:nvSpPr>
        <dsp:cNvPr id="0" name=""/>
        <dsp:cNvSpPr/>
      </dsp:nvSpPr>
      <dsp:spPr>
        <a:xfrm>
          <a:off x="2671627" y="1068169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E4E38AF-BE31-4FA9-8470-7A3434971438}">
      <dsp:nvSpPr>
        <dsp:cNvPr id="0" name=""/>
        <dsp:cNvSpPr/>
      </dsp:nvSpPr>
      <dsp:spPr>
        <a:xfrm>
          <a:off x="2571848" y="0"/>
          <a:ext cx="1567956" cy="83909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Shared values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71848" y="0"/>
        <a:ext cx="1567956" cy="839096"/>
      </dsp:txXfrm>
    </dsp:sp>
    <dsp:sp modelId="{B1E50166-1EC2-46E2-A65F-4FD1F0996CCC}">
      <dsp:nvSpPr>
        <dsp:cNvPr id="0" name=""/>
        <dsp:cNvSpPr/>
      </dsp:nvSpPr>
      <dsp:spPr>
        <a:xfrm>
          <a:off x="3073024" y="1261161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514F2AE-885D-4448-817C-86142E6ABD57}">
      <dsp:nvSpPr>
        <dsp:cNvPr id="0" name=""/>
        <dsp:cNvSpPr/>
      </dsp:nvSpPr>
      <dsp:spPr>
        <a:xfrm>
          <a:off x="4610191" y="797141"/>
          <a:ext cx="1482431" cy="92300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Beliefs and norms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610191" y="797141"/>
        <a:ext cx="1482431" cy="923005"/>
      </dsp:txXfrm>
    </dsp:sp>
    <dsp:sp modelId="{7C09E8F3-4D70-4FC2-9ABC-E459BBF63D65}">
      <dsp:nvSpPr>
        <dsp:cNvPr id="0" name=""/>
        <dsp:cNvSpPr/>
      </dsp:nvSpPr>
      <dsp:spPr>
        <a:xfrm>
          <a:off x="3221281" y="1594817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BFD19DEB-A9E6-4619-AF68-97F0EC323D0F}">
      <dsp:nvSpPr>
        <dsp:cNvPr id="0" name=""/>
        <dsp:cNvSpPr/>
      </dsp:nvSpPr>
      <dsp:spPr>
        <a:xfrm>
          <a:off x="4752733" y="1971876"/>
          <a:ext cx="1453922" cy="98593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Communication styles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752733" y="1971876"/>
        <a:ext cx="1453922" cy="985938"/>
      </dsp:txXfrm>
    </dsp:sp>
    <dsp:sp modelId="{DB660750-999E-4043-A214-0A91F9A9A3AD}">
      <dsp:nvSpPr>
        <dsp:cNvPr id="0" name=""/>
        <dsp:cNvSpPr/>
      </dsp:nvSpPr>
      <dsp:spPr>
        <a:xfrm>
          <a:off x="2893992" y="2043618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1FC487A-3008-48FF-B733-4E580FA87B2E}">
      <dsp:nvSpPr>
        <dsp:cNvPr id="0" name=""/>
        <dsp:cNvSpPr/>
      </dsp:nvSpPr>
      <dsp:spPr>
        <a:xfrm>
          <a:off x="4125550" y="3293452"/>
          <a:ext cx="1567956" cy="90202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Behaviour patterns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125550" y="3293452"/>
        <a:ext cx="1567956" cy="902028"/>
      </dsp:txXfrm>
    </dsp:sp>
    <dsp:sp modelId="{16B492DB-AE08-44AD-9625-CAAA1B8896E8}">
      <dsp:nvSpPr>
        <dsp:cNvPr id="0" name=""/>
        <dsp:cNvSpPr/>
      </dsp:nvSpPr>
      <dsp:spPr>
        <a:xfrm>
          <a:off x="2449263" y="2043618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55721B7-852D-4DD3-A2F2-6EB99BA5744C}">
      <dsp:nvSpPr>
        <dsp:cNvPr id="0" name=""/>
        <dsp:cNvSpPr/>
      </dsp:nvSpPr>
      <dsp:spPr>
        <a:xfrm>
          <a:off x="1018146" y="3293452"/>
          <a:ext cx="1567956" cy="90202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Trust building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018146" y="3293452"/>
        <a:ext cx="1567956" cy="902028"/>
      </dsp:txXfrm>
    </dsp:sp>
    <dsp:sp modelId="{373D3CF2-2BA4-4EC7-B8A4-49C61FCC451B}">
      <dsp:nvSpPr>
        <dsp:cNvPr id="0" name=""/>
        <dsp:cNvSpPr/>
      </dsp:nvSpPr>
      <dsp:spPr>
        <a:xfrm>
          <a:off x="2171592" y="1695393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4E95D9D-A766-4E06-8228-998C71CF3035}">
      <dsp:nvSpPr>
        <dsp:cNvPr id="0" name=""/>
        <dsp:cNvSpPr/>
      </dsp:nvSpPr>
      <dsp:spPr>
        <a:xfrm>
          <a:off x="504997" y="1971876"/>
          <a:ext cx="1453922" cy="98593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Communication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04997" y="1971876"/>
        <a:ext cx="1453922" cy="985938"/>
      </dsp:txXfrm>
    </dsp:sp>
    <dsp:sp modelId="{0EED6CAA-C196-42BB-8F1D-DD3C7227672D}">
      <dsp:nvSpPr>
        <dsp:cNvPr id="0" name=""/>
        <dsp:cNvSpPr/>
      </dsp:nvSpPr>
      <dsp:spPr>
        <a:xfrm>
          <a:off x="2270231" y="1261161"/>
          <a:ext cx="1368398" cy="13685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93B373A-BBFB-434C-A463-8933A1FFC6EA}">
      <dsp:nvSpPr>
        <dsp:cNvPr id="0" name=""/>
        <dsp:cNvSpPr/>
      </dsp:nvSpPr>
      <dsp:spPr>
        <a:xfrm>
          <a:off x="619030" y="797141"/>
          <a:ext cx="1482431" cy="92300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Leadership</a:t>
          </a:r>
          <a:endParaRPr lang="en-GB" sz="1600" b="1" u="sng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619030" y="797141"/>
        <a:ext cx="1482431" cy="9230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BD94B-1FA1-4F6A-8433-11A69733504E}">
      <dsp:nvSpPr>
        <dsp:cNvPr id="0" name=""/>
        <dsp:cNvSpPr/>
      </dsp:nvSpPr>
      <dsp:spPr>
        <a:xfrm>
          <a:off x="1406189" y="51368"/>
          <a:ext cx="710080" cy="71008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C61F7-5BC5-44E2-86CC-C77D50C6C50D}">
      <dsp:nvSpPr>
        <dsp:cNvPr id="0" name=""/>
        <dsp:cNvSpPr/>
      </dsp:nvSpPr>
      <dsp:spPr>
        <a:xfrm>
          <a:off x="1555306" y="200485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AFD28-06D0-44A3-83EA-B11675CC1792}">
      <dsp:nvSpPr>
        <dsp:cNvPr id="0" name=""/>
        <dsp:cNvSpPr/>
      </dsp:nvSpPr>
      <dsp:spPr>
        <a:xfrm>
          <a:off x="2268430" y="51368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Indirect communication style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268430" y="51368"/>
        <a:ext cx="1673760" cy="710080"/>
      </dsp:txXfrm>
    </dsp:sp>
    <dsp:sp modelId="{DAE816DB-980A-4352-AF63-2109C6D905EC}">
      <dsp:nvSpPr>
        <dsp:cNvPr id="0" name=""/>
        <dsp:cNvSpPr/>
      </dsp:nvSpPr>
      <dsp:spPr>
        <a:xfrm>
          <a:off x="4233831" y="51368"/>
          <a:ext cx="710080" cy="71008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2CF75-E772-47FB-B1E2-1F302A5F4CCB}">
      <dsp:nvSpPr>
        <dsp:cNvPr id="0" name=""/>
        <dsp:cNvSpPr/>
      </dsp:nvSpPr>
      <dsp:spPr>
        <a:xfrm>
          <a:off x="4382947" y="200485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F604A-12BD-4571-8DC8-0B2663183CFC}">
      <dsp:nvSpPr>
        <dsp:cNvPr id="0" name=""/>
        <dsp:cNvSpPr/>
      </dsp:nvSpPr>
      <dsp:spPr>
        <a:xfrm>
          <a:off x="5096071" y="51368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Active listening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096071" y="51368"/>
        <a:ext cx="1673760" cy="710080"/>
      </dsp:txXfrm>
    </dsp:sp>
    <dsp:sp modelId="{FB143C26-A3FC-42D4-B8DE-2B803B414D28}">
      <dsp:nvSpPr>
        <dsp:cNvPr id="0" name=""/>
        <dsp:cNvSpPr/>
      </dsp:nvSpPr>
      <dsp:spPr>
        <a:xfrm>
          <a:off x="1406189" y="1336610"/>
          <a:ext cx="710080" cy="71008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2C9EC-C93D-4894-AF6C-8A984F08FA76}">
      <dsp:nvSpPr>
        <dsp:cNvPr id="0" name=""/>
        <dsp:cNvSpPr/>
      </dsp:nvSpPr>
      <dsp:spPr>
        <a:xfrm>
          <a:off x="1555306" y="1485727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3ADCD-3373-4599-B619-65F811E2D9EF}">
      <dsp:nvSpPr>
        <dsp:cNvPr id="0" name=""/>
        <dsp:cNvSpPr/>
      </dsp:nvSpPr>
      <dsp:spPr>
        <a:xfrm>
          <a:off x="2268430" y="1336610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Patience during negotiations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268430" y="1336610"/>
        <a:ext cx="1673760" cy="710080"/>
      </dsp:txXfrm>
    </dsp:sp>
    <dsp:sp modelId="{1C042618-16BE-4B77-97BF-F256EC64FE24}">
      <dsp:nvSpPr>
        <dsp:cNvPr id="0" name=""/>
        <dsp:cNvSpPr/>
      </dsp:nvSpPr>
      <dsp:spPr>
        <a:xfrm>
          <a:off x="4233831" y="1336610"/>
          <a:ext cx="710080" cy="71008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ABD07A-D373-498B-BB3E-8A6E54396696}">
      <dsp:nvSpPr>
        <dsp:cNvPr id="0" name=""/>
        <dsp:cNvSpPr/>
      </dsp:nvSpPr>
      <dsp:spPr>
        <a:xfrm>
          <a:off x="4382947" y="1485727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FD7DD-EECC-4067-93DA-AC77965CEF0B}">
      <dsp:nvSpPr>
        <dsp:cNvPr id="0" name=""/>
        <dsp:cNvSpPr/>
      </dsp:nvSpPr>
      <dsp:spPr>
        <a:xfrm>
          <a:off x="5096071" y="1336610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Exchange business cards respectfully</a:t>
          </a:r>
          <a:r>
            <a:rPr lang="en-GB" sz="15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(LTL Team HQ, 2024)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096071" y="1336610"/>
        <a:ext cx="1673760" cy="710080"/>
      </dsp:txXfrm>
    </dsp:sp>
    <dsp:sp modelId="{DFACD71F-AAC5-4A59-AE74-E2AAA099F6D9}">
      <dsp:nvSpPr>
        <dsp:cNvPr id="0" name=""/>
        <dsp:cNvSpPr/>
      </dsp:nvSpPr>
      <dsp:spPr>
        <a:xfrm>
          <a:off x="1406189" y="2621851"/>
          <a:ext cx="710080" cy="71008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BC4C3-F37B-46CE-8203-61F9AE0338F9}">
      <dsp:nvSpPr>
        <dsp:cNvPr id="0" name=""/>
        <dsp:cNvSpPr/>
      </dsp:nvSpPr>
      <dsp:spPr>
        <a:xfrm>
          <a:off x="1555306" y="2770968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C6B11-0182-46DC-87C5-AA3E677A7711}">
      <dsp:nvSpPr>
        <dsp:cNvPr id="0" name=""/>
        <dsp:cNvSpPr/>
      </dsp:nvSpPr>
      <dsp:spPr>
        <a:xfrm>
          <a:off x="2268430" y="2621851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Arrive on time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268430" y="2621851"/>
        <a:ext cx="1673760" cy="710080"/>
      </dsp:txXfrm>
    </dsp:sp>
    <dsp:sp modelId="{457B1180-26B3-4335-8A71-A56A4400D636}">
      <dsp:nvSpPr>
        <dsp:cNvPr id="0" name=""/>
        <dsp:cNvSpPr/>
      </dsp:nvSpPr>
      <dsp:spPr>
        <a:xfrm>
          <a:off x="4233831" y="2621851"/>
          <a:ext cx="710080" cy="71008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2867E-9B9F-433A-BBA6-D8B6C82F80CF}">
      <dsp:nvSpPr>
        <dsp:cNvPr id="0" name=""/>
        <dsp:cNvSpPr/>
      </dsp:nvSpPr>
      <dsp:spPr>
        <a:xfrm>
          <a:off x="4382947" y="2770968"/>
          <a:ext cx="411846" cy="4118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231DA-5ACF-4A3F-A63C-B306B6455FD4}">
      <dsp:nvSpPr>
        <dsp:cNvPr id="0" name=""/>
        <dsp:cNvSpPr/>
      </dsp:nvSpPr>
      <dsp:spPr>
        <a:xfrm>
          <a:off x="5096071" y="2621851"/>
          <a:ext cx="1673760" cy="71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Maintain professionalism</a:t>
          </a:r>
          <a:endParaRPr lang="en-US" sz="1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096071" y="2621851"/>
        <a:ext cx="1673760" cy="710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70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434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72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6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819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62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838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258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537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7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27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83152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413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55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54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8067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9167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D8332708-9599-5EF8-2F0B-997BDF35EBC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605" r="-2" b="16141"/>
          <a:stretch>
            <a:fillRect/>
          </a:stretch>
        </p:blipFill>
        <p:spPr>
          <a:xfrm>
            <a:off x="0" y="8646"/>
            <a:ext cx="9143752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3753695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9144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7429" y="4479034"/>
            <a:ext cx="5252012" cy="525464"/>
          </a:xfrm>
          <a:solidFill>
            <a:schemeClr val="bg2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oolSlant"/>
          </a:sp3d>
        </p:spPr>
        <p:txBody>
          <a:bodyPr vert="horz" lIns="91440" tIns="45720" rIns="91440" bIns="45720" rtlCol="0" anchor="b">
            <a:noAutofit/>
          </a:bodyPr>
          <a:lstStyle/>
          <a:p>
            <a:pPr algn="ctr" defTabSz="457200"/>
            <a:r>
              <a:rPr lang="en-US" sz="32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Cross-Cultural</a:t>
            </a:r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Negotiations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0C67C-0B93-ECAC-4CD5-DEA59E46767A}"/>
              </a:ext>
            </a:extLst>
          </p:cNvPr>
          <p:cNvSpPr txBox="1"/>
          <p:nvPr/>
        </p:nvSpPr>
        <p:spPr>
          <a:xfrm>
            <a:off x="1532935" y="5015002"/>
            <a:ext cx="5455408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Unilever UK and COFCO Group China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Alexandru- George Clapa</a:t>
            </a:r>
          </a:p>
          <a:p>
            <a:pPr lvl="1"/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 Name: International Business Communications LCBB6023 </a:t>
            </a:r>
            <a:b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Number: 2243448</a:t>
            </a:r>
            <a:b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Name: Afzal Munna</a:t>
            </a:r>
            <a:b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Session: June 2026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3F170C4-46AD-8AAD-731C-D667789102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>
            <a:off x="-757849" y="4495800"/>
            <a:ext cx="3262390" cy="244679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F4C0D7F-D962-3F86-61A2-082653545B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/>
        </p:blipFill>
        <p:spPr>
          <a:xfrm>
            <a:off x="6827058" y="4820149"/>
            <a:ext cx="2782245" cy="1061499"/>
          </a:xfrm>
          <a:prstGeom prst="rect">
            <a:avLst/>
          </a:prstGeom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CFDC6D5-2DF9-CB08-8441-3D94F47AA34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27058" y="5311278"/>
            <a:ext cx="3004119" cy="20659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C0E4-2D76-9A03-EA17-475775CCF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700" y="452718"/>
            <a:ext cx="7055380" cy="1400530"/>
          </a:xfrm>
        </p:spPr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BD939-4ED9-A199-6FC8-2A5981630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563" y="2081841"/>
            <a:ext cx="6711654" cy="4195481"/>
          </a:xfrm>
        </p:spPr>
        <p:txBody>
          <a:bodyPr/>
          <a:lstStyle/>
          <a:p>
            <a:r>
              <a:rPr lang="en-GB" dirty="0"/>
              <a:t>Overview of Unilever</a:t>
            </a:r>
          </a:p>
          <a:p>
            <a:r>
              <a:rPr lang="en-GB" dirty="0"/>
              <a:t>Overview of COFCO Group</a:t>
            </a:r>
          </a:p>
          <a:p>
            <a:r>
              <a:rPr lang="en-GB" dirty="0"/>
              <a:t>What is Culture</a:t>
            </a:r>
          </a:p>
          <a:p>
            <a:r>
              <a:rPr lang="en-GB" dirty="0"/>
              <a:t>Hofstede’s Cultural Dimension</a:t>
            </a:r>
          </a:p>
          <a:p>
            <a:r>
              <a:rPr lang="en-GB" dirty="0"/>
              <a:t>Guanxi: Relationship Building</a:t>
            </a:r>
          </a:p>
          <a:p>
            <a:r>
              <a:rPr lang="en-GB" dirty="0"/>
              <a:t>Respecting Face and Hierarchy</a:t>
            </a:r>
          </a:p>
          <a:p>
            <a:r>
              <a:rPr lang="en-GB" dirty="0"/>
              <a:t>Communication and Business Etiquette</a:t>
            </a:r>
          </a:p>
          <a:p>
            <a:r>
              <a:rPr lang="en-GB" dirty="0"/>
              <a:t>Strategies for Success</a:t>
            </a:r>
          </a:p>
          <a:p>
            <a:r>
              <a:rPr lang="en-GB" dirty="0"/>
              <a:t>Conclusions and Recommendations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76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158" y="820252"/>
            <a:ext cx="2785602" cy="153347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2F2F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A0AE680-F60C-64AA-2DF0-8097837F19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2028902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EFC5BA0-95EB-3CC2-7A3B-77705FB8E6F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216" t="-1713" r="-1216" b="-1713"/>
          <a:stretch/>
        </p:blipFill>
        <p:spPr>
          <a:xfrm>
            <a:off x="-578887" y="1798152"/>
            <a:ext cx="4421653" cy="3261695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79215"/>
            <a:ext cx="4587854" cy="164198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016" y="1792130"/>
            <a:ext cx="4587855" cy="380999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Founded in 1949 (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Cofco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INTL, 2018)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Headquarters: Beijing, China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Largest food processing company in China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State-owned enterprise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Operates globally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Specialises in agricultural commodities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international supply network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 strategic supplier for Unilever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97261E-B863-690D-33BC-48134FA1AA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902" y="955703"/>
            <a:ext cx="3725502" cy="15276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156FBD-1007-F1CB-D1C0-F3EDA5F8C14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282" b="26528"/>
          <a:stretch>
            <a:fillRect/>
          </a:stretch>
        </p:blipFill>
        <p:spPr>
          <a:xfrm>
            <a:off x="0" y="2568786"/>
            <a:ext cx="5746662" cy="38099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86" y="22950"/>
            <a:ext cx="7055380" cy="1400530"/>
          </a:xfrm>
        </p:spPr>
        <p:txBody>
          <a:bodyPr/>
          <a:lstStyle/>
          <a:p>
            <a:r>
              <a:rPr b="1" dirty="0"/>
              <a:t>What is Culture?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69AE9FC-16D5-53EF-847D-42501257B5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4218213"/>
              </p:ext>
            </p:extLst>
          </p:nvPr>
        </p:nvGraphicFramePr>
        <p:xfrm>
          <a:off x="996774" y="2231235"/>
          <a:ext cx="6711654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C901446-466B-B73F-87FD-4E5EFDAA35AB}"/>
              </a:ext>
            </a:extLst>
          </p:cNvPr>
          <p:cNvSpPr txBox="1"/>
          <p:nvPr/>
        </p:nvSpPr>
        <p:spPr>
          <a:xfrm>
            <a:off x="667569" y="1100314"/>
            <a:ext cx="7370064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location and its people have a unique identity because culture is what we do and who we are. (Leeds City Council, 2023)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B16A9D-3628-3120-EC53-C59A0FAA82C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7600" r="38267" b="15067"/>
          <a:stretch>
            <a:fillRect/>
          </a:stretch>
        </p:blipFill>
        <p:spPr>
          <a:xfrm>
            <a:off x="13773" y="2233193"/>
            <a:ext cx="1307592" cy="46018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3DEDB94-2248-BA8C-2D99-C3D8DB55FC8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4697" r="30608" b="13623"/>
          <a:stretch>
            <a:fillRect/>
          </a:stretch>
        </p:blipFill>
        <p:spPr>
          <a:xfrm>
            <a:off x="7383837" y="2277816"/>
            <a:ext cx="1668724" cy="4580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44" y="346079"/>
            <a:ext cx="7055380" cy="1400530"/>
          </a:xfrm>
        </p:spPr>
        <p:txBody>
          <a:bodyPr/>
          <a:lstStyle/>
          <a:p>
            <a:r>
              <a:rPr b="1" dirty="0"/>
              <a:t>Hofstede's Cultural Dimensions</a:t>
            </a:r>
            <a:r>
              <a:rPr lang="en-GB" b="1" dirty="0"/>
              <a:t> </a:t>
            </a:r>
            <a:endParaRPr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B7AF79-9B01-DA7A-8310-CD285F0F60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075"/>
          <a:stretch>
            <a:fillRect/>
          </a:stretch>
        </p:blipFill>
        <p:spPr>
          <a:xfrm>
            <a:off x="1528714" y="4206240"/>
            <a:ext cx="6086572" cy="21297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86C021-4536-CD70-FFDD-E52838F4A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0833" y="6070829"/>
            <a:ext cx="1414453" cy="2652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2927994-358E-8C79-0D36-FF33A53F9670}"/>
              </a:ext>
            </a:extLst>
          </p:cNvPr>
          <p:cNvSpPr txBox="1"/>
          <p:nvPr/>
        </p:nvSpPr>
        <p:spPr>
          <a:xfrm>
            <a:off x="1528714" y="6336039"/>
            <a:ext cx="6086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2. China vs. UK cultural dimensions (https://www.theculturefactor.com/country-comparison-tool?countries=china%2Cunited+kingdom)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55596FE-E6C6-BAF2-03BB-E3FF582488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316934"/>
              </p:ext>
            </p:extLst>
          </p:nvPr>
        </p:nvGraphicFramePr>
        <p:xfrm>
          <a:off x="621030" y="1865211"/>
          <a:ext cx="6711950" cy="365760"/>
        </p:xfrm>
        <a:graphic>
          <a:graphicData uri="http://schemas.openxmlformats.org/drawingml/2006/table">
            <a:tbl>
              <a:tblPr/>
              <a:tblGrid>
                <a:gridCol w="3355975">
                  <a:extLst>
                    <a:ext uri="{9D8B030D-6E8A-4147-A177-3AD203B41FA5}">
                      <a16:colId xmlns:a16="http://schemas.microsoft.com/office/drawing/2014/main" val="2558829214"/>
                    </a:ext>
                  </a:extLst>
                </a:gridCol>
                <a:gridCol w="3355975">
                  <a:extLst>
                    <a:ext uri="{9D8B030D-6E8A-4147-A177-3AD203B41FA5}">
                      <a16:colId xmlns:a16="http://schemas.microsoft.com/office/drawing/2014/main" val="41791824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u="sng" dirty="0"/>
                        <a:t>United Kingdom</a:t>
                      </a:r>
                      <a:endParaRPr lang="en-GB" u="sng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u="sng" dirty="0"/>
                        <a:t>China</a:t>
                      </a:r>
                      <a:endParaRPr lang="en-GB" u="sng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234776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C5D2A61-5F89-E7DE-EB68-8A515F5B02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2782477"/>
              </p:ext>
            </p:extLst>
          </p:nvPr>
        </p:nvGraphicFramePr>
        <p:xfrm>
          <a:off x="621030" y="3163265"/>
          <a:ext cx="7134240" cy="640080"/>
        </p:xfrm>
        <a:graphic>
          <a:graphicData uri="http://schemas.openxmlformats.org/drawingml/2006/table">
            <a:tbl>
              <a:tblPr/>
              <a:tblGrid>
                <a:gridCol w="3567120">
                  <a:extLst>
                    <a:ext uri="{9D8B030D-6E8A-4147-A177-3AD203B41FA5}">
                      <a16:colId xmlns:a16="http://schemas.microsoft.com/office/drawing/2014/main" val="2226903292"/>
                    </a:ext>
                  </a:extLst>
                </a:gridCol>
                <a:gridCol w="3567120">
                  <a:extLst>
                    <a:ext uri="{9D8B030D-6E8A-4147-A177-3AD203B41FA5}">
                      <a16:colId xmlns:a16="http://schemas.microsoft.com/office/drawing/2014/main" val="330999462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Values independence and personal achievement.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Prioritises teamwork, loyalty, and collective success.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930084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3234E8C-479B-6891-D4E6-88E5F80D86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813169"/>
              </p:ext>
            </p:extLst>
          </p:nvPr>
        </p:nvGraphicFramePr>
        <p:xfrm>
          <a:off x="589344" y="2083319"/>
          <a:ext cx="7134240" cy="1136882"/>
        </p:xfrm>
        <a:graphic>
          <a:graphicData uri="http://schemas.openxmlformats.org/drawingml/2006/table">
            <a:tbl>
              <a:tblPr/>
              <a:tblGrid>
                <a:gridCol w="3567120">
                  <a:extLst>
                    <a:ext uri="{9D8B030D-6E8A-4147-A177-3AD203B41FA5}">
                      <a16:colId xmlns:a16="http://schemas.microsoft.com/office/drawing/2014/main" val="2558586875"/>
                    </a:ext>
                  </a:extLst>
                </a:gridCol>
                <a:gridCol w="3567120">
                  <a:extLst>
                    <a:ext uri="{9D8B030D-6E8A-4147-A177-3AD203B41FA5}">
                      <a16:colId xmlns:a16="http://schemas.microsoft.com/office/drawing/2014/main" val="2134726632"/>
                    </a:ext>
                  </a:extLst>
                </a:gridCol>
              </a:tblGrid>
              <a:tr h="11368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• Flat hierarchy encourages open communication and participation.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/>
                        <a:t>• </a:t>
                      </a:r>
                      <a:r>
                        <a:rPr lang="en-GB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Hierarchical structure emphasises respect for authority.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662264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Guanxi: Relationship Building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(The Culture Factor, 2025)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628" y="2071213"/>
            <a:ext cx="3982044" cy="4195481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 long-term relationships before discussing contracts.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Invest time in regular face-to-face meetings.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Demonstrate trust, respect, and commitment.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Show reciprocity through mutual support and cooperation.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Maintain relationships beyond individual negotiators.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partnership, not just transactional agreements.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60BD8E-34FE-810A-56B4-4C1800BF6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4791458" y="2741857"/>
            <a:ext cx="3836081" cy="3524837"/>
          </a:xfrm>
          <a:prstGeom prst="rect">
            <a:avLst/>
          </a:prstGeom>
          <a:effectLst>
            <a:glow rad="381000">
              <a:schemeClr val="accent4">
                <a:lumMod val="20000"/>
                <a:lumOff val="80000"/>
              </a:schemeClr>
            </a:glo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0C43BC-4A97-EDB3-0DDA-003D2D8C6515}"/>
              </a:ext>
            </a:extLst>
          </p:cNvPr>
          <p:cNvSpPr txBox="1"/>
          <p:nvPr/>
        </p:nvSpPr>
        <p:spPr>
          <a:xfrm>
            <a:off x="5641848" y="6289866"/>
            <a:ext cx="499262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3. Building trust through Guanxi collaboration (own source)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7B51F3A-4525-37CF-B14C-E074A716B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153" y="1436149"/>
            <a:ext cx="4048690" cy="428685"/>
          </a:xfrm>
          <a:prstGeom prst="rect">
            <a:avLst/>
          </a:prstGeom>
          <a:effectLst>
            <a:glow rad="241300">
              <a:schemeClr val="accent4">
                <a:lumMod val="20000"/>
                <a:lumOff val="80000"/>
              </a:schemeClr>
            </a:glow>
          </a:effectLst>
        </p:spPr>
      </p:pic>
      <p:sp>
        <p:nvSpPr>
          <p:cNvPr id="12" name="Arrow: Striped Right 11">
            <a:extLst>
              <a:ext uri="{FF2B5EF4-FFF2-40B4-BE49-F238E27FC236}">
                <a16:creationId xmlns:a16="http://schemas.microsoft.com/office/drawing/2014/main" id="{82EBDF11-50F9-FFC3-857D-36341C129A25}"/>
              </a:ext>
            </a:extLst>
          </p:cNvPr>
          <p:cNvSpPr/>
          <p:nvPr/>
        </p:nvSpPr>
        <p:spPr>
          <a:xfrm rot="5400000">
            <a:off x="6371170" y="2231136"/>
            <a:ext cx="676655" cy="190941"/>
          </a:xfrm>
          <a:prstGeom prst="stripedRightArrow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9000">
              <a:schemeClr val="accent4">
                <a:lumMod val="50000"/>
              </a:schemeClr>
            </a:gs>
            <a:gs pos="39000">
              <a:schemeClr val="accent4">
                <a:lumMod val="40000"/>
                <a:lumOff val="60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028AD8-AABC-68D6-6C7C-136B10118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9404" y="1193083"/>
            <a:ext cx="9662808" cy="56801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DF46082-CC7D-B8DB-6107-CFB8B01251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1193083"/>
          </a:xfrm>
          <a:prstGeom prst="rect">
            <a:avLst/>
          </a:prstGeom>
          <a:effectLst>
            <a:glow>
              <a:schemeClr val="accent4">
                <a:lumMod val="50000"/>
              </a:schemeClr>
            </a:glo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642D732-8E3E-4558-23D0-28947A5626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03532" y="3395419"/>
            <a:ext cx="1914792" cy="762106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B94866-89AB-2F04-003E-2DB3AE613E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584" y="4455740"/>
            <a:ext cx="1895740" cy="781159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4069FFB-2537-B090-EB6E-AFEDC72C1F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84" y="5535114"/>
            <a:ext cx="1914792" cy="809738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5A76316-C165-C70E-2A2D-05FD07C7DA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798" y="1891042"/>
            <a:ext cx="2060363" cy="1022436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FB424A3-988C-30AC-7875-3C63CDD116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0528" y="1891042"/>
            <a:ext cx="2283674" cy="10576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1D4475FE-547C-9B74-DA49-3A67BB22CE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2100" y="3391802"/>
            <a:ext cx="2000529" cy="714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212334D3-D6D7-41D0-9146-08056BB71E1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52100" y="4463458"/>
            <a:ext cx="2010056" cy="714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43B9A410-035C-351D-6103-89952C5543D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71153" y="5535114"/>
            <a:ext cx="1991003" cy="714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427C0A5-0656-C930-AB4C-E968136E939C}"/>
              </a:ext>
            </a:extLst>
          </p:cNvPr>
          <p:cNvSpPr txBox="1"/>
          <p:nvPr/>
        </p:nvSpPr>
        <p:spPr>
          <a:xfrm>
            <a:off x="7214615" y="6298993"/>
            <a:ext cx="1371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(Zhou and Zhang, 2024)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F5085BB-8B9D-AD80-3E17-B3C508B7B8D8}"/>
              </a:ext>
            </a:extLst>
          </p:cNvPr>
          <p:cNvSpPr txBox="1"/>
          <p:nvPr/>
        </p:nvSpPr>
        <p:spPr>
          <a:xfrm>
            <a:off x="349798" y="6334780"/>
            <a:ext cx="21488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400" b="1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Shrenger</a:t>
            </a:r>
            <a:r>
              <a:rPr lang="en-GB" sz="14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Corporation,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5541CD5-D7AC-4686-8783-CF5D1D4F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"/>
            <a:ext cx="9143771" cy="685800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16">
            <a:extLst>
              <a:ext uri="{FF2B5EF4-FFF2-40B4-BE49-F238E27FC236}">
                <a16:creationId xmlns:a16="http://schemas.microsoft.com/office/drawing/2014/main" id="{0420923D-0C6E-4656-9A01-EE9FB6345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3787058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904D0A95-DEAA-4B8D-A340-BEC3A5DBC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228" y="4065581"/>
            <a:ext cx="9143772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74" y="4431995"/>
            <a:ext cx="8226221" cy="1237087"/>
          </a:xfrm>
        </p:spPr>
        <p:txBody>
          <a:bodyPr>
            <a:normAutofit/>
          </a:bodyPr>
          <a:lstStyle/>
          <a:p>
            <a:r>
              <a:rPr lang="en-GB" sz="3900" b="1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and Business Etiquette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5AA5F2-3214-718D-6FCC-2BEA115A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446320"/>
              </p:ext>
            </p:extLst>
          </p:nvPr>
        </p:nvGraphicFramePr>
        <p:xfrm>
          <a:off x="484584" y="593387"/>
          <a:ext cx="8176022" cy="3383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67F1A9B-1ACD-5E24-D5F7-BE544FBBC826}"/>
              </a:ext>
            </a:extLst>
          </p:cNvPr>
          <p:cNvSpPr txBox="1"/>
          <p:nvPr/>
        </p:nvSpPr>
        <p:spPr>
          <a:xfrm>
            <a:off x="480035" y="5856905"/>
            <a:ext cx="83668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intercultural communication training to negotiation teams, ensuring respectful communication, active listening, and adherence to Chinese business etiquette.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04CDF2-B569-F47B-937B-84C7DC9651A6}"/>
              </a:ext>
            </a:extLst>
          </p:cNvPr>
          <p:cNvSpPr txBox="1"/>
          <p:nvPr/>
        </p:nvSpPr>
        <p:spPr>
          <a:xfrm>
            <a:off x="1468608" y="5272229"/>
            <a:ext cx="6373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Essential Pre-Negotiation Considerations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AB1B37B-1D08-1970-14B1-D257719F30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11956" y="5093201"/>
            <a:ext cx="1743617" cy="7134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8AD6F0E-0861-8124-E146-EBEEE2B06E0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9990" t="8461" r="15077" b="11557"/>
          <a:stretch>
            <a:fillRect/>
          </a:stretch>
        </p:blipFill>
        <p:spPr>
          <a:xfrm>
            <a:off x="1691640" y="5010911"/>
            <a:ext cx="1097280" cy="877825"/>
          </a:xfrm>
          <a:prstGeom prst="ellipse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468" y="541128"/>
            <a:ext cx="5191413" cy="162232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for Success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0CE13F4-1E14-4925-2753-73E329CF4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175303"/>
              </p:ext>
            </p:extLst>
          </p:nvPr>
        </p:nvGraphicFramePr>
        <p:xfrm>
          <a:off x="230468" y="1566058"/>
          <a:ext cx="6487962" cy="4528173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162654">
                  <a:extLst>
                    <a:ext uri="{9D8B030D-6E8A-4147-A177-3AD203B41FA5}">
                      <a16:colId xmlns:a16="http://schemas.microsoft.com/office/drawing/2014/main" val="1755486247"/>
                    </a:ext>
                  </a:extLst>
                </a:gridCol>
                <a:gridCol w="2162654">
                  <a:extLst>
                    <a:ext uri="{9D8B030D-6E8A-4147-A177-3AD203B41FA5}">
                      <a16:colId xmlns:a16="http://schemas.microsoft.com/office/drawing/2014/main" val="2290709507"/>
                    </a:ext>
                  </a:extLst>
                </a:gridCol>
                <a:gridCol w="2162654">
                  <a:extLst>
                    <a:ext uri="{9D8B030D-6E8A-4147-A177-3AD203B41FA5}">
                      <a16:colId xmlns:a16="http://schemas.microsoft.com/office/drawing/2014/main" val="2330911228"/>
                    </a:ext>
                  </a:extLst>
                </a:gridCol>
              </a:tblGrid>
              <a:tr h="7516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Cultural Requirement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Actual Challenge for Unilever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Strategy to Overcome </a:t>
                      </a:r>
                      <a:r>
                        <a:rPr lang="en-GB" sz="1100" b="1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(Gov.uk, 2016)</a:t>
                      </a:r>
                      <a:endParaRPr lang="en-GB" sz="12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6010452"/>
                  </a:ext>
                </a:extLst>
              </a:tr>
              <a:tr h="6024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Build Guanxi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Limited trust with a new supplier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Build relationships through regular meetings and networking before discussing contracts.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4079346"/>
                  </a:ext>
                </a:extLst>
              </a:tr>
              <a:tr h="6194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Respect Face (Mianzi)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Direct criticism damages relationships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Give feedback privately, use respectful language, and recognise achievements publicly.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80830948"/>
                  </a:ext>
                </a:extLst>
              </a:tr>
              <a:tr h="635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Respect Hierarchy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Approaching the wrong decision-maker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Identify senior leaders and follow formal communication channels.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315276"/>
                  </a:ext>
                </a:extLst>
              </a:tr>
              <a:tr h="58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Indirect 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Misunderstanding unclear responses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Listen actively, ask polite clarifying questions, and avoid pressure.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0986156"/>
                  </a:ext>
                </a:extLst>
              </a:tr>
              <a:tr h="7378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Long-Term Orientation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Different partnership expectations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Focus on long-term value, sustainability, and shared business goals.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7043133"/>
                  </a:ext>
                </a:extLst>
              </a:tr>
              <a:tr h="4328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Business Etiquette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Weak first impression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Arrive early, exchange business cards respectfully, and follow meeting protocol.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18692816"/>
                  </a:ext>
                </a:extLst>
              </a:tr>
            </a:tbl>
          </a:graphicData>
        </a:graphic>
      </p:graphicFrame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A1988B0-D68A-E837-927C-D2076278EC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692" t="267" r="46956" b="-268"/>
          <a:stretch>
            <a:fillRect/>
          </a:stretch>
        </p:blipFill>
        <p:spPr>
          <a:xfrm>
            <a:off x="6647371" y="0"/>
            <a:ext cx="2487802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0C13BD-521F-4CAF-D3C2-FC6DFB7845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1272" y="3697674"/>
            <a:ext cx="697585" cy="5580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6403115-7EE3-2550-929D-AF1100C82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5275"/>
            <a:ext cx="9144000" cy="49949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EAE7BE-4476-209E-0327-05BBE3CCE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88394" y="-512154"/>
            <a:ext cx="3005588" cy="206672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4BCB7F5-83A8-27F9-EC5E-512D2AA6E7AC}"/>
              </a:ext>
            </a:extLst>
          </p:cNvPr>
          <p:cNvSpPr txBox="1"/>
          <p:nvPr/>
        </p:nvSpPr>
        <p:spPr>
          <a:xfrm>
            <a:off x="5879592" y="6129936"/>
            <a:ext cx="499262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4. Conclusion and recommendations for Unilever (own source)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0CB49F-B412-9C6E-588E-F9DE50F297E9}"/>
              </a:ext>
            </a:extLst>
          </p:cNvPr>
          <p:cNvSpPr txBox="1"/>
          <p:nvPr/>
        </p:nvSpPr>
        <p:spPr>
          <a:xfrm>
            <a:off x="155448" y="1014984"/>
            <a:ext cx="8833104" cy="48456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COFCO INTL (2018).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Who We Are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COFCO International. Available at: https://www.cofcointernational.com/who-we-are/ [Accessed 21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College of Contract Management (2025).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Culture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College of Contract Management Student Portal. Available at: https://www.uniccm.com/travel-and-tourism/culture [Accessed 21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Gov.uk (2016).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New landscapes of doing business in China: Practical guidance for UK businesses selling goods and services into China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GOV.UK. Available at: https://www.gov.uk/government/publications/guide-for-uk-businesses-selling-goods-and-services-into-china/new-landscapes-of-doing-business-in-china-practical-guidance-for-uk-businesses-selling-goods-and-services-into-china?utm_source=chatgpt.com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Leeds City Council (2023).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What Is culture? | Culture Programmes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Leedscultureprogrammes.org.uk. Available at: https://leedscultureprogrammes.org.uk/leeds-culture-strategy-2017-2030/what-culture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LTL Team HQ (2024).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Chinese Business Etiquette and Cultural Norms: Do’s and Don’ts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Flexi Classes. Available at: https://flexiclasses.com/mandarin/business-etiquette-cultural-norms/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Peleckis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K. (2013). International Business Negotiations: Culture, Dimensions, Context.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International Journal of Business, Humanities and Technology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[online] 3(7). Available at: https://ijbht.thebrpi.org/journals/Vol_3_No_7_September_2013/11.pdf [Accessed 21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PON Staff (2019).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The Importance of Relationship Building in China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PON - Program on Negotiation at Harvard Law School. Available at: https://www.pon.harvard.edu/daily/international-negotiation-daily/negotiation-in-china-the-importance-of-guanxi/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SCMP Editorial (2025).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South China Morning Post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South China Morning Post. Available at: https://www.scmp.com/opinion/china-opinion/article/3296217/uk-china-talks-offer-cautious-grounds-optimism-relations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Shrenger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O.B. of L.O. of J.J. and Corporation, A.P. (2021).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Why hierarchy is so important in China business dealings | Law Offices of Justin J. </a:t>
            </a:r>
            <a:r>
              <a:rPr lang="en-GB" sz="900" i="1" dirty="0" err="1">
                <a:effectLst/>
                <a:latin typeface="Times New Roman" panose="02020603050405020304" pitchFamily="18" charset="0"/>
              </a:rPr>
              <a:t>Shrenger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, APC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www.shrenger.com. Available at: https://www.shrenger.com/blog/2021/04/why-hierarchy-is-so-important-in-china-business-dealings/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The Culture Factor (2025).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Country comparison tool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Theculturefactor.com. Available at: https://www.theculturefactor.com/country-comparison-tool?countries=china%2Cunited+kingdom [Accessed 25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Unilever (2024).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Unilever in the UK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[online] Unilever. Available at: https://www.unilever.co.uk/unilever-in-the-uk/ [Accessed 21 Jun. 2026].</a:t>
            </a:r>
          </a:p>
          <a:p>
            <a:pPr>
              <a:lnSpc>
                <a:spcPct val="150000"/>
              </a:lnSpc>
              <a:buNone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Zhou, B. and Zhang, S. (2024). Exploring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Mianzi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Consciousness Congruence and Its Impact on Unethical pro-organizational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Behavior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900" i="1" dirty="0">
                <a:effectLst/>
                <a:latin typeface="Times New Roman" panose="02020603050405020304" pitchFamily="18" charset="0"/>
              </a:rPr>
              <a:t>BMC Psychology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[online] 12(1).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://doi.org/10.1186/s40359-024-01934-z.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42FB76-97B7-B36E-8749-F845ADDA291F}"/>
              </a:ext>
            </a:extLst>
          </p:cNvPr>
          <p:cNvSpPr txBox="1"/>
          <p:nvPr/>
        </p:nvSpPr>
        <p:spPr>
          <a:xfrm>
            <a:off x="155448" y="258818"/>
            <a:ext cx="49926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08F066-C911-6C89-5B67-0BF23A313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0917" y="5450555"/>
            <a:ext cx="3011685" cy="206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1057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868</TotalTime>
  <Words>1127</Words>
  <Application>Microsoft Office PowerPoint</Application>
  <PresentationFormat>On-screen Show (4:3)</PresentationFormat>
  <Paragraphs>104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Century Gothic</vt:lpstr>
      <vt:lpstr>Times New Roman</vt:lpstr>
      <vt:lpstr>Wingdings 3</vt:lpstr>
      <vt:lpstr>Ion</vt:lpstr>
      <vt:lpstr>Cross-Cultural Negotiations</vt:lpstr>
      <vt:lpstr>Presentation Overview</vt:lpstr>
      <vt:lpstr>Overview</vt:lpstr>
      <vt:lpstr>Overview</vt:lpstr>
      <vt:lpstr>What is Culture?</vt:lpstr>
      <vt:lpstr>Hofstede's Cultural Dimensions </vt:lpstr>
      <vt:lpstr>Guanxi: Relationship Building  (The Culture Factor, 2025)</vt:lpstr>
      <vt:lpstr>PowerPoint Presentation</vt:lpstr>
      <vt:lpstr>Communication and Business Etiquette</vt:lpstr>
      <vt:lpstr>Strategies for Success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Clapa Alexandru</cp:lastModifiedBy>
  <cp:revision>1</cp:revision>
  <dcterms:created xsi:type="dcterms:W3CDTF">2013-01-27T09:14:16Z</dcterms:created>
  <dcterms:modified xsi:type="dcterms:W3CDTF">2026-07-13T09:05:52Z</dcterms:modified>
  <cp:category/>
</cp:coreProperties>
</file>