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6200F4-0A60-4A50-AD5A-9D67BA3D8B14}" v="39" dt="2022-01-25T23:54:29.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84" autoAdjust="0"/>
  </p:normalViewPr>
  <p:slideViewPr>
    <p:cSldViewPr snapToGrid="0">
      <p:cViewPr>
        <p:scale>
          <a:sx n="60" d="100"/>
          <a:sy n="60" d="100"/>
        </p:scale>
        <p:origin x="1550" y="4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 /><Relationship Id="rId13" Type="http://schemas.microsoft.com/office/2016/11/relationships/changesInfo" Target="changesInfos/changesInfo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 Id="rId14" Type="http://schemas.microsoft.com/office/2015/10/relationships/revisionInfo" Target="revisionInfo.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Abdullah Bin Shorab" userId="800430852f429755" providerId="LiveId" clId="{976200F4-0A60-4A50-AD5A-9D67BA3D8B14}"/>
    <pc:docChg chg="undo custSel addSld delSld modSld">
      <pc:chgData name="Mohammed Abdullah Bin Shorab" userId="800430852f429755" providerId="LiveId" clId="{976200F4-0A60-4A50-AD5A-9D67BA3D8B14}" dt="2022-01-25T23:58:27.860" v="659" actId="2696"/>
      <pc:docMkLst>
        <pc:docMk/>
      </pc:docMkLst>
      <pc:sldChg chg="addSp delSp modSp mod setBg modNotesTx">
        <pc:chgData name="Mohammed Abdullah Bin Shorab" userId="800430852f429755" providerId="LiveId" clId="{976200F4-0A60-4A50-AD5A-9D67BA3D8B14}" dt="2022-01-25T23:37:11.178" v="191"/>
        <pc:sldMkLst>
          <pc:docMk/>
          <pc:sldMk cId="76333374" sldId="257"/>
        </pc:sldMkLst>
        <pc:spChg chg="mod">
          <ac:chgData name="Mohammed Abdullah Bin Shorab" userId="800430852f429755" providerId="LiveId" clId="{976200F4-0A60-4A50-AD5A-9D67BA3D8B14}" dt="2022-01-21T18:16:45.859" v="5" actId="26606"/>
          <ac:spMkLst>
            <pc:docMk/>
            <pc:sldMk cId="76333374" sldId="257"/>
            <ac:spMk id="2" creationId="{50467CD7-7030-4D08-B490-DAD1EEC1012A}"/>
          </ac:spMkLst>
        </pc:spChg>
        <pc:spChg chg="add del">
          <ac:chgData name="Mohammed Abdullah Bin Shorab" userId="800430852f429755" providerId="LiveId" clId="{976200F4-0A60-4A50-AD5A-9D67BA3D8B14}" dt="2022-01-21T18:16:45.867" v="6" actId="26606"/>
          <ac:spMkLst>
            <pc:docMk/>
            <pc:sldMk cId="76333374" sldId="257"/>
            <ac:spMk id="3" creationId="{7A24E34B-C1C9-4FB4-8EFC-138F9052BF35}"/>
          </ac:spMkLst>
        </pc:spChg>
        <pc:spChg chg="add del">
          <ac:chgData name="Mohammed Abdullah Bin Shorab" userId="800430852f429755" providerId="LiveId" clId="{976200F4-0A60-4A50-AD5A-9D67BA3D8B14}" dt="2022-01-21T18:16:38.628" v="1" actId="26606"/>
          <ac:spMkLst>
            <pc:docMk/>
            <pc:sldMk cId="76333374" sldId="257"/>
            <ac:spMk id="9" creationId="{AC14302F-E955-47D0-A56B-D1D1A6953B51}"/>
          </ac:spMkLst>
        </pc:spChg>
        <pc:spChg chg="add del">
          <ac:chgData name="Mohammed Abdullah Bin Shorab" userId="800430852f429755" providerId="LiveId" clId="{976200F4-0A60-4A50-AD5A-9D67BA3D8B14}" dt="2022-01-21T18:16:40.081" v="3" actId="26606"/>
          <ac:spMkLst>
            <pc:docMk/>
            <pc:sldMk cId="76333374" sldId="257"/>
            <ac:spMk id="16" creationId="{47FC6A8B-34F9-40FB-AA2D-E34168F52850}"/>
          </ac:spMkLst>
        </pc:spChg>
        <pc:spChg chg="add del">
          <ac:chgData name="Mohammed Abdullah Bin Shorab" userId="800430852f429755" providerId="LiveId" clId="{976200F4-0A60-4A50-AD5A-9D67BA3D8B14}" dt="2022-01-21T18:16:45.859" v="5" actId="26606"/>
          <ac:spMkLst>
            <pc:docMk/>
            <pc:sldMk cId="76333374" sldId="257"/>
            <ac:spMk id="23" creationId="{47FC6A8B-34F9-40FB-AA2D-E34168F52850}"/>
          </ac:spMkLst>
        </pc:spChg>
        <pc:grpChg chg="add del">
          <ac:chgData name="Mohammed Abdullah Bin Shorab" userId="800430852f429755" providerId="LiveId" clId="{976200F4-0A60-4A50-AD5A-9D67BA3D8B14}" dt="2022-01-21T18:16:38.628" v="1" actId="26606"/>
          <ac:grpSpMkLst>
            <pc:docMk/>
            <pc:sldMk cId="76333374" sldId="257"/>
            <ac:grpSpMk id="11" creationId="{DC310F6C-D8CB-4984-9F9B-BA18C171928E}"/>
          </ac:grpSpMkLst>
        </pc:grpChg>
        <pc:grpChg chg="add del">
          <ac:chgData name="Mohammed Abdullah Bin Shorab" userId="800430852f429755" providerId="LiveId" clId="{976200F4-0A60-4A50-AD5A-9D67BA3D8B14}" dt="2022-01-21T18:16:40.081" v="3" actId="26606"/>
          <ac:grpSpMkLst>
            <pc:docMk/>
            <pc:sldMk cId="76333374" sldId="257"/>
            <ac:grpSpMk id="17" creationId="{D4D684F8-91BF-481C-A965-722756A383D0}"/>
          </ac:grpSpMkLst>
        </pc:grpChg>
        <pc:grpChg chg="add del">
          <ac:chgData name="Mohammed Abdullah Bin Shorab" userId="800430852f429755" providerId="LiveId" clId="{976200F4-0A60-4A50-AD5A-9D67BA3D8B14}" dt="2022-01-21T18:16:45.859" v="5" actId="26606"/>
          <ac:grpSpMkLst>
            <pc:docMk/>
            <pc:sldMk cId="76333374" sldId="257"/>
            <ac:grpSpMk id="24" creationId="{D4D684F8-91BF-481C-A965-722756A383D0}"/>
          </ac:grpSpMkLst>
        </pc:grpChg>
        <pc:graphicFrameChg chg="add del">
          <ac:chgData name="Mohammed Abdullah Bin Shorab" userId="800430852f429755" providerId="LiveId" clId="{976200F4-0A60-4A50-AD5A-9D67BA3D8B14}" dt="2022-01-21T18:16:38.628" v="1" actId="26606"/>
          <ac:graphicFrameMkLst>
            <pc:docMk/>
            <pc:sldMk cId="76333374" sldId="257"/>
            <ac:graphicFrameMk id="5" creationId="{F3226ADD-F66C-48F0-860F-C242CC1F8288}"/>
          </ac:graphicFrameMkLst>
        </pc:graphicFrameChg>
        <pc:graphicFrameChg chg="add del">
          <ac:chgData name="Mohammed Abdullah Bin Shorab" userId="800430852f429755" providerId="LiveId" clId="{976200F4-0A60-4A50-AD5A-9D67BA3D8B14}" dt="2022-01-21T18:16:40.081" v="3" actId="26606"/>
          <ac:graphicFrameMkLst>
            <pc:docMk/>
            <pc:sldMk cId="76333374" sldId="257"/>
            <ac:graphicFrameMk id="21" creationId="{A40EE6F4-5FF6-438C-A10A-6D5D42874DCF}"/>
          </ac:graphicFrameMkLst>
        </pc:graphicFrameChg>
        <pc:graphicFrameChg chg="add del">
          <ac:chgData name="Mohammed Abdullah Bin Shorab" userId="800430852f429755" providerId="LiveId" clId="{976200F4-0A60-4A50-AD5A-9D67BA3D8B14}" dt="2022-01-21T18:16:45.859" v="5" actId="26606"/>
          <ac:graphicFrameMkLst>
            <pc:docMk/>
            <pc:sldMk cId="76333374" sldId="257"/>
            <ac:graphicFrameMk id="25" creationId="{1040B64F-7016-457B-9A9A-240A2C8FA516}"/>
          </ac:graphicFrameMkLst>
        </pc:graphicFrameChg>
        <pc:graphicFrameChg chg="add">
          <ac:chgData name="Mohammed Abdullah Bin Shorab" userId="800430852f429755" providerId="LiveId" clId="{976200F4-0A60-4A50-AD5A-9D67BA3D8B14}" dt="2022-01-21T18:16:45.867" v="6" actId="26606"/>
          <ac:graphicFrameMkLst>
            <pc:docMk/>
            <pc:sldMk cId="76333374" sldId="257"/>
            <ac:graphicFrameMk id="27" creationId="{4CB02BE1-0C35-40A4-89E8-62DB3E18B676}"/>
          </ac:graphicFrameMkLst>
        </pc:graphicFrameChg>
      </pc:sldChg>
      <pc:sldChg chg="addSp delSp modSp mod setBg modNotesTx">
        <pc:chgData name="Mohammed Abdullah Bin Shorab" userId="800430852f429755" providerId="LiveId" clId="{976200F4-0A60-4A50-AD5A-9D67BA3D8B14}" dt="2022-01-25T23:54:46.395" v="657" actId="1076"/>
        <pc:sldMkLst>
          <pc:docMk/>
          <pc:sldMk cId="625315579" sldId="258"/>
        </pc:sldMkLst>
        <pc:spChg chg="mod">
          <ac:chgData name="Mohammed Abdullah Bin Shorab" userId="800430852f429755" providerId="LiveId" clId="{976200F4-0A60-4A50-AD5A-9D67BA3D8B14}" dt="2022-01-25T23:53:45.382" v="646" actId="1076"/>
          <ac:spMkLst>
            <pc:docMk/>
            <pc:sldMk cId="625315579" sldId="258"/>
            <ac:spMk id="2" creationId="{6A37EFB8-DEE2-4314-A56E-540F0166C260}"/>
          </ac:spMkLst>
        </pc:spChg>
        <pc:spChg chg="del">
          <ac:chgData name="Mohammed Abdullah Bin Shorab" userId="800430852f429755" providerId="LiveId" clId="{976200F4-0A60-4A50-AD5A-9D67BA3D8B14}" dt="2022-01-21T18:22:00.048" v="7"/>
          <ac:spMkLst>
            <pc:docMk/>
            <pc:sldMk cId="625315579" sldId="258"/>
            <ac:spMk id="3" creationId="{883A6270-0302-42A6-AC35-8BACDBAE812F}"/>
          </ac:spMkLst>
        </pc:spChg>
        <pc:spChg chg="add del mod">
          <ac:chgData name="Mohammed Abdullah Bin Shorab" userId="800430852f429755" providerId="LiveId" clId="{976200F4-0A60-4A50-AD5A-9D67BA3D8B14}" dt="2022-01-25T23:42:50.901" v="266" actId="478"/>
          <ac:spMkLst>
            <pc:docMk/>
            <pc:sldMk cId="625315579" sldId="258"/>
            <ac:spMk id="5" creationId="{E851A470-3362-4BA1-94F7-995699230C20}"/>
          </ac:spMkLst>
        </pc:spChg>
        <pc:spChg chg="add del">
          <ac:chgData name="Mohammed Abdullah Bin Shorab" userId="800430852f429755" providerId="LiveId" clId="{976200F4-0A60-4A50-AD5A-9D67BA3D8B14}" dt="2022-01-25T23:40:13.219" v="252" actId="26606"/>
          <ac:spMkLst>
            <pc:docMk/>
            <pc:sldMk cId="625315579" sldId="258"/>
            <ac:spMk id="10" creationId="{8181FC64-B306-4821-98E2-780662EFC486}"/>
          </ac:spMkLst>
        </pc:spChg>
        <pc:spChg chg="add del">
          <ac:chgData name="Mohammed Abdullah Bin Shorab" userId="800430852f429755" providerId="LiveId" clId="{976200F4-0A60-4A50-AD5A-9D67BA3D8B14}" dt="2022-01-25T23:40:13.219" v="252" actId="26606"/>
          <ac:spMkLst>
            <pc:docMk/>
            <pc:sldMk cId="625315579" sldId="258"/>
            <ac:spMk id="12" creationId="{BC0385E9-02B2-4941-889A-EAD43F5BB0A3}"/>
          </ac:spMkLst>
        </pc:spChg>
        <pc:spChg chg="add del">
          <ac:chgData name="Mohammed Abdullah Bin Shorab" userId="800430852f429755" providerId="LiveId" clId="{976200F4-0A60-4A50-AD5A-9D67BA3D8B14}" dt="2022-01-25T23:40:13.219" v="252" actId="26606"/>
          <ac:spMkLst>
            <pc:docMk/>
            <pc:sldMk cId="625315579" sldId="258"/>
            <ac:spMk id="14" creationId="{829A1E2C-5AC8-40FC-99E9-832069D39792}"/>
          </ac:spMkLst>
        </pc:spChg>
        <pc:spChg chg="add del">
          <ac:chgData name="Mohammed Abdullah Bin Shorab" userId="800430852f429755" providerId="LiveId" clId="{976200F4-0A60-4A50-AD5A-9D67BA3D8B14}" dt="2022-01-25T23:40:13.219" v="252" actId="26606"/>
          <ac:spMkLst>
            <pc:docMk/>
            <pc:sldMk cId="625315579" sldId="258"/>
            <ac:spMk id="16" creationId="{55C54A75-E44A-4147-B9D0-FF46CFD31612}"/>
          </ac:spMkLst>
        </pc:spChg>
        <pc:spChg chg="add del">
          <ac:chgData name="Mohammed Abdullah Bin Shorab" userId="800430852f429755" providerId="LiveId" clId="{976200F4-0A60-4A50-AD5A-9D67BA3D8B14}" dt="2022-01-25T23:40:14.684" v="254" actId="26606"/>
          <ac:spMkLst>
            <pc:docMk/>
            <pc:sldMk cId="625315579" sldId="258"/>
            <ac:spMk id="18" creationId="{AC14302F-E955-47D0-A56B-D1D1A6953B51}"/>
          </ac:spMkLst>
        </pc:spChg>
        <pc:spChg chg="add del">
          <ac:chgData name="Mohammed Abdullah Bin Shorab" userId="800430852f429755" providerId="LiveId" clId="{976200F4-0A60-4A50-AD5A-9D67BA3D8B14}" dt="2022-01-25T23:40:14.684" v="254" actId="26606"/>
          <ac:spMkLst>
            <pc:docMk/>
            <pc:sldMk cId="625315579" sldId="258"/>
            <ac:spMk id="19" creationId="{0A36CE68-CB3C-4699-9422-3073853CB669}"/>
          </ac:spMkLst>
        </pc:spChg>
        <pc:spChg chg="add del">
          <ac:chgData name="Mohammed Abdullah Bin Shorab" userId="800430852f429755" providerId="LiveId" clId="{976200F4-0A60-4A50-AD5A-9D67BA3D8B14}" dt="2022-01-25T23:40:14.684" v="254" actId="26606"/>
          <ac:spMkLst>
            <pc:docMk/>
            <pc:sldMk cId="625315579" sldId="258"/>
            <ac:spMk id="20" creationId="{F356DA69-4637-40FE-A14B-5213BBB585D9}"/>
          </ac:spMkLst>
        </pc:spChg>
        <pc:spChg chg="add del">
          <ac:chgData name="Mohammed Abdullah Bin Shorab" userId="800430852f429755" providerId="LiveId" clId="{976200F4-0A60-4A50-AD5A-9D67BA3D8B14}" dt="2022-01-25T23:40:14.684" v="254" actId="26606"/>
          <ac:spMkLst>
            <pc:docMk/>
            <pc:sldMk cId="625315579" sldId="258"/>
            <ac:spMk id="21" creationId="{364D709A-6610-48B7-9F98-AFA02ECBA191}"/>
          </ac:spMkLst>
        </pc:spChg>
        <pc:spChg chg="add del">
          <ac:chgData name="Mohammed Abdullah Bin Shorab" userId="800430852f429755" providerId="LiveId" clId="{976200F4-0A60-4A50-AD5A-9D67BA3D8B14}" dt="2022-01-25T23:40:16.468" v="256" actId="26606"/>
          <ac:spMkLst>
            <pc:docMk/>
            <pc:sldMk cId="625315579" sldId="258"/>
            <ac:spMk id="23" creationId="{AC14302F-E955-47D0-A56B-D1D1A6953B51}"/>
          </ac:spMkLst>
        </pc:spChg>
        <pc:spChg chg="add del">
          <ac:chgData name="Mohammed Abdullah Bin Shorab" userId="800430852f429755" providerId="LiveId" clId="{976200F4-0A60-4A50-AD5A-9D67BA3D8B14}" dt="2022-01-25T23:40:16.468" v="256" actId="26606"/>
          <ac:spMkLst>
            <pc:docMk/>
            <pc:sldMk cId="625315579" sldId="258"/>
            <ac:spMk id="24" creationId="{0A36CE68-CB3C-4699-9422-3073853CB669}"/>
          </ac:spMkLst>
        </pc:spChg>
        <pc:spChg chg="add del">
          <ac:chgData name="Mohammed Abdullah Bin Shorab" userId="800430852f429755" providerId="LiveId" clId="{976200F4-0A60-4A50-AD5A-9D67BA3D8B14}" dt="2022-01-25T23:40:16.468" v="256" actId="26606"/>
          <ac:spMkLst>
            <pc:docMk/>
            <pc:sldMk cId="625315579" sldId="258"/>
            <ac:spMk id="25" creationId="{F356DA69-4637-40FE-A14B-5213BBB585D9}"/>
          </ac:spMkLst>
        </pc:spChg>
        <pc:spChg chg="add del">
          <ac:chgData name="Mohammed Abdullah Bin Shorab" userId="800430852f429755" providerId="LiveId" clId="{976200F4-0A60-4A50-AD5A-9D67BA3D8B14}" dt="2022-01-25T23:40:16.468" v="256" actId="26606"/>
          <ac:spMkLst>
            <pc:docMk/>
            <pc:sldMk cId="625315579" sldId="258"/>
            <ac:spMk id="26" creationId="{364D709A-6610-48B7-9F98-AFA02ECBA191}"/>
          </ac:spMkLst>
        </pc:spChg>
        <pc:spChg chg="add del">
          <ac:chgData name="Mohammed Abdullah Bin Shorab" userId="800430852f429755" providerId="LiveId" clId="{976200F4-0A60-4A50-AD5A-9D67BA3D8B14}" dt="2022-01-25T23:40:18.659" v="258" actId="26606"/>
          <ac:spMkLst>
            <pc:docMk/>
            <pc:sldMk cId="625315579" sldId="258"/>
            <ac:spMk id="28" creationId="{8181FC64-B306-4821-98E2-780662EFC486}"/>
          </ac:spMkLst>
        </pc:spChg>
        <pc:spChg chg="add del">
          <ac:chgData name="Mohammed Abdullah Bin Shorab" userId="800430852f429755" providerId="LiveId" clId="{976200F4-0A60-4A50-AD5A-9D67BA3D8B14}" dt="2022-01-25T23:40:18.659" v="258" actId="26606"/>
          <ac:spMkLst>
            <pc:docMk/>
            <pc:sldMk cId="625315579" sldId="258"/>
            <ac:spMk id="29" creationId="{BC0385E9-02B2-4941-889A-EAD43F5BB0A3}"/>
          </ac:spMkLst>
        </pc:spChg>
        <pc:spChg chg="add del">
          <ac:chgData name="Mohammed Abdullah Bin Shorab" userId="800430852f429755" providerId="LiveId" clId="{976200F4-0A60-4A50-AD5A-9D67BA3D8B14}" dt="2022-01-25T23:40:18.659" v="258" actId="26606"/>
          <ac:spMkLst>
            <pc:docMk/>
            <pc:sldMk cId="625315579" sldId="258"/>
            <ac:spMk id="30" creationId="{829A1E2C-5AC8-40FC-99E9-832069D39792}"/>
          </ac:spMkLst>
        </pc:spChg>
        <pc:spChg chg="add del">
          <ac:chgData name="Mohammed Abdullah Bin Shorab" userId="800430852f429755" providerId="LiveId" clId="{976200F4-0A60-4A50-AD5A-9D67BA3D8B14}" dt="2022-01-25T23:40:18.659" v="258" actId="26606"/>
          <ac:spMkLst>
            <pc:docMk/>
            <pc:sldMk cId="625315579" sldId="258"/>
            <ac:spMk id="31" creationId="{55C54A75-E44A-4147-B9D0-FF46CFD31612}"/>
          </ac:spMkLst>
        </pc:spChg>
        <pc:spChg chg="add del">
          <ac:chgData name="Mohammed Abdullah Bin Shorab" userId="800430852f429755" providerId="LiveId" clId="{976200F4-0A60-4A50-AD5A-9D67BA3D8B14}" dt="2022-01-25T23:40:20.565" v="260" actId="26606"/>
          <ac:spMkLst>
            <pc:docMk/>
            <pc:sldMk cId="625315579" sldId="258"/>
            <ac:spMk id="33" creationId="{8181FC64-B306-4821-98E2-780662EFC486}"/>
          </ac:spMkLst>
        </pc:spChg>
        <pc:spChg chg="add del">
          <ac:chgData name="Mohammed Abdullah Bin Shorab" userId="800430852f429755" providerId="LiveId" clId="{976200F4-0A60-4A50-AD5A-9D67BA3D8B14}" dt="2022-01-25T23:40:20.565" v="260" actId="26606"/>
          <ac:spMkLst>
            <pc:docMk/>
            <pc:sldMk cId="625315579" sldId="258"/>
            <ac:spMk id="34" creationId="{BC0385E9-02B2-4941-889A-EAD43F5BB0A3}"/>
          </ac:spMkLst>
        </pc:spChg>
        <pc:spChg chg="add del">
          <ac:chgData name="Mohammed Abdullah Bin Shorab" userId="800430852f429755" providerId="LiveId" clId="{976200F4-0A60-4A50-AD5A-9D67BA3D8B14}" dt="2022-01-25T23:40:20.565" v="260" actId="26606"/>
          <ac:spMkLst>
            <pc:docMk/>
            <pc:sldMk cId="625315579" sldId="258"/>
            <ac:spMk id="35" creationId="{829A1E2C-5AC8-40FC-99E9-832069D39792}"/>
          </ac:spMkLst>
        </pc:spChg>
        <pc:spChg chg="add del">
          <ac:chgData name="Mohammed Abdullah Bin Shorab" userId="800430852f429755" providerId="LiveId" clId="{976200F4-0A60-4A50-AD5A-9D67BA3D8B14}" dt="2022-01-25T23:40:20.565" v="260" actId="26606"/>
          <ac:spMkLst>
            <pc:docMk/>
            <pc:sldMk cId="625315579" sldId="258"/>
            <ac:spMk id="36" creationId="{55C54A75-E44A-4147-B9D0-FF46CFD31612}"/>
          </ac:spMkLst>
        </pc:spChg>
        <pc:graphicFrameChg chg="add mod ord modGraphic">
          <ac:chgData name="Mohammed Abdullah Bin Shorab" userId="800430852f429755" providerId="LiveId" clId="{976200F4-0A60-4A50-AD5A-9D67BA3D8B14}" dt="2022-01-25T23:53:17.879" v="637" actId="1076"/>
          <ac:graphicFrameMkLst>
            <pc:docMk/>
            <pc:sldMk cId="625315579" sldId="258"/>
            <ac:graphicFrameMk id="4" creationId="{C94AA427-B27D-46F4-822A-47B434D2438A}"/>
          </ac:graphicFrameMkLst>
        </pc:graphicFrameChg>
        <pc:graphicFrameChg chg="add del mod">
          <ac:chgData name="Mohammed Abdullah Bin Shorab" userId="800430852f429755" providerId="LiveId" clId="{976200F4-0A60-4A50-AD5A-9D67BA3D8B14}" dt="2022-01-25T23:51:22.954" v="616" actId="478"/>
          <ac:graphicFrameMkLst>
            <pc:docMk/>
            <pc:sldMk cId="625315579" sldId="258"/>
            <ac:graphicFrameMk id="27" creationId="{85D17DE8-3C11-4E5F-8654-06A06D0CDB55}"/>
          </ac:graphicFrameMkLst>
        </pc:graphicFrameChg>
        <pc:graphicFrameChg chg="add mod modGraphic">
          <ac:chgData name="Mohammed Abdullah Bin Shorab" userId="800430852f429755" providerId="LiveId" clId="{976200F4-0A60-4A50-AD5A-9D67BA3D8B14}" dt="2022-01-25T23:54:46.395" v="657" actId="1076"/>
          <ac:graphicFrameMkLst>
            <pc:docMk/>
            <pc:sldMk cId="625315579" sldId="258"/>
            <ac:graphicFrameMk id="32" creationId="{4FA9E343-179A-459C-B73C-055E15A48F0E}"/>
          </ac:graphicFrameMkLst>
        </pc:graphicFrameChg>
      </pc:sldChg>
      <pc:sldChg chg="addSp delSp modSp mod">
        <pc:chgData name="Mohammed Abdullah Bin Shorab" userId="800430852f429755" providerId="LiveId" clId="{976200F4-0A60-4A50-AD5A-9D67BA3D8B14}" dt="2022-01-23T12:20:30.144" v="75" actId="403"/>
        <pc:sldMkLst>
          <pc:docMk/>
          <pc:sldMk cId="1730579832" sldId="259"/>
        </pc:sldMkLst>
        <pc:spChg chg="del mod">
          <ac:chgData name="Mohammed Abdullah Bin Shorab" userId="800430852f429755" providerId="LiveId" clId="{976200F4-0A60-4A50-AD5A-9D67BA3D8B14}" dt="2022-01-23T12:19:34.457" v="56" actId="478"/>
          <ac:spMkLst>
            <pc:docMk/>
            <pc:sldMk cId="1730579832" sldId="259"/>
            <ac:spMk id="3" creationId="{2A874902-2E74-4232-BCE3-2CC95B005FC9}"/>
          </ac:spMkLst>
        </pc:spChg>
        <pc:graphicFrameChg chg="add mod modGraphic">
          <ac:chgData name="Mohammed Abdullah Bin Shorab" userId="800430852f429755" providerId="LiveId" clId="{976200F4-0A60-4A50-AD5A-9D67BA3D8B14}" dt="2022-01-23T12:20:30.144" v="75" actId="403"/>
          <ac:graphicFrameMkLst>
            <pc:docMk/>
            <pc:sldMk cId="1730579832" sldId="259"/>
            <ac:graphicFrameMk id="4" creationId="{283C8DF2-F7A0-4F31-A178-45DBE65D1D78}"/>
          </ac:graphicFrameMkLst>
        </pc:graphicFrameChg>
      </pc:sldChg>
      <pc:sldChg chg="addSp delSp modSp mod setBg">
        <pc:chgData name="Mohammed Abdullah Bin Shorab" userId="800430852f429755" providerId="LiveId" clId="{976200F4-0A60-4A50-AD5A-9D67BA3D8B14}" dt="2022-01-23T19:45:38.876" v="153" actId="1076"/>
        <pc:sldMkLst>
          <pc:docMk/>
          <pc:sldMk cId="3481566208" sldId="260"/>
        </pc:sldMkLst>
        <pc:spChg chg="mod">
          <ac:chgData name="Mohammed Abdullah Bin Shorab" userId="800430852f429755" providerId="LiveId" clId="{976200F4-0A60-4A50-AD5A-9D67BA3D8B14}" dt="2022-01-23T19:45:38.876" v="153" actId="1076"/>
          <ac:spMkLst>
            <pc:docMk/>
            <pc:sldMk cId="3481566208" sldId="260"/>
            <ac:spMk id="2" creationId="{CA53C5B5-9F64-4C75-BD84-CBAA36795C05}"/>
          </ac:spMkLst>
        </pc:spChg>
        <pc:spChg chg="add del mod">
          <ac:chgData name="Mohammed Abdullah Bin Shorab" userId="800430852f429755" providerId="LiveId" clId="{976200F4-0A60-4A50-AD5A-9D67BA3D8B14}" dt="2022-01-23T19:43:55.864" v="139" actId="478"/>
          <ac:spMkLst>
            <pc:docMk/>
            <pc:sldMk cId="3481566208" sldId="260"/>
            <ac:spMk id="3" creationId="{A1F484A3-306B-408D-A421-977A4E0B736E}"/>
          </ac:spMkLst>
        </pc:spChg>
        <pc:spChg chg="add mod">
          <ac:chgData name="Mohammed Abdullah Bin Shorab" userId="800430852f429755" providerId="LiveId" clId="{976200F4-0A60-4A50-AD5A-9D67BA3D8B14}" dt="2022-01-23T19:43:55.864" v="139" actId="478"/>
          <ac:spMkLst>
            <pc:docMk/>
            <pc:sldMk cId="3481566208" sldId="260"/>
            <ac:spMk id="6" creationId="{9E3B0866-CA12-47E1-8CAA-029E38EB15C8}"/>
          </ac:spMkLst>
        </pc:spChg>
        <pc:spChg chg="add del mod">
          <ac:chgData name="Mohammed Abdullah Bin Shorab" userId="800430852f429755" providerId="LiveId" clId="{976200F4-0A60-4A50-AD5A-9D67BA3D8B14}" dt="2022-01-23T19:42:21.426" v="132" actId="26606"/>
          <ac:spMkLst>
            <pc:docMk/>
            <pc:sldMk cId="3481566208" sldId="260"/>
            <ac:spMk id="7" creationId="{A1F484A3-306B-408D-A421-977A4E0B736E}"/>
          </ac:spMkLst>
        </pc:spChg>
        <pc:spChg chg="add del">
          <ac:chgData name="Mohammed Abdullah Bin Shorab" userId="800430852f429755" providerId="LiveId" clId="{976200F4-0A60-4A50-AD5A-9D67BA3D8B14}" dt="2022-01-23T19:42:21.426" v="132" actId="26606"/>
          <ac:spMkLst>
            <pc:docMk/>
            <pc:sldMk cId="3481566208" sldId="260"/>
            <ac:spMk id="8" creationId="{AC14302F-E955-47D0-A56B-D1D1A6953B51}"/>
          </ac:spMkLst>
        </pc:spChg>
        <pc:spChg chg="add del">
          <ac:chgData name="Mohammed Abdullah Bin Shorab" userId="800430852f429755" providerId="LiveId" clId="{976200F4-0A60-4A50-AD5A-9D67BA3D8B14}" dt="2022-01-23T19:42:23.309" v="135" actId="26606"/>
          <ac:spMkLst>
            <pc:docMk/>
            <pc:sldMk cId="3481566208" sldId="260"/>
            <ac:spMk id="14" creationId="{12A73499-12A4-4080-B0DE-351867697F87}"/>
          </ac:spMkLst>
        </pc:spChg>
        <pc:spChg chg="add del">
          <ac:chgData name="Mohammed Abdullah Bin Shorab" userId="800430852f429755" providerId="LiveId" clId="{976200F4-0A60-4A50-AD5A-9D67BA3D8B14}" dt="2022-01-23T19:42:23.309" v="135" actId="26606"/>
          <ac:spMkLst>
            <pc:docMk/>
            <pc:sldMk cId="3481566208" sldId="260"/>
            <ac:spMk id="15" creationId="{22F24225-0E3A-40A5-A927-CEFC144381AA}"/>
          </ac:spMkLst>
        </pc:spChg>
        <pc:spChg chg="add del">
          <ac:chgData name="Mohammed Abdullah Bin Shorab" userId="800430852f429755" providerId="LiveId" clId="{976200F4-0A60-4A50-AD5A-9D67BA3D8B14}" dt="2022-01-23T19:42:23.309" v="135" actId="26606"/>
          <ac:spMkLst>
            <pc:docMk/>
            <pc:sldMk cId="3481566208" sldId="260"/>
            <ac:spMk id="16" creationId="{60A52FE6-BB17-4BE4-BFA1-8896FD7CFABA}"/>
          </ac:spMkLst>
        </pc:spChg>
        <pc:spChg chg="add del">
          <ac:chgData name="Mohammed Abdullah Bin Shorab" userId="800430852f429755" providerId="LiveId" clId="{976200F4-0A60-4A50-AD5A-9D67BA3D8B14}" dt="2022-01-23T19:42:23.309" v="135" actId="26606"/>
          <ac:spMkLst>
            <pc:docMk/>
            <pc:sldMk cId="3481566208" sldId="260"/>
            <ac:spMk id="17" creationId="{5B02B8FB-EF36-4677-B5B5-E9B989F25EBC}"/>
          </ac:spMkLst>
        </pc:spChg>
        <pc:spChg chg="add del">
          <ac:chgData name="Mohammed Abdullah Bin Shorab" userId="800430852f429755" providerId="LiveId" clId="{976200F4-0A60-4A50-AD5A-9D67BA3D8B14}" dt="2022-01-23T19:42:23.309" v="135" actId="26606"/>
          <ac:spMkLst>
            <pc:docMk/>
            <pc:sldMk cId="3481566208" sldId="260"/>
            <ac:spMk id="18" creationId="{A7BBF837-70DD-4FFD-A87C-FAD1F5D8AB4C}"/>
          </ac:spMkLst>
        </pc:spChg>
        <pc:spChg chg="add del">
          <ac:chgData name="Mohammed Abdullah Bin Shorab" userId="800430852f429755" providerId="LiveId" clId="{976200F4-0A60-4A50-AD5A-9D67BA3D8B14}" dt="2022-01-23T19:42:23.309" v="135" actId="26606"/>
          <ac:spMkLst>
            <pc:docMk/>
            <pc:sldMk cId="3481566208" sldId="260"/>
            <ac:spMk id="19" creationId="{BE30D5C6-EC5C-4D78-8689-1B6822BFF71A}"/>
          </ac:spMkLst>
        </pc:spChg>
        <pc:spChg chg="add del">
          <ac:chgData name="Mohammed Abdullah Bin Shorab" userId="800430852f429755" providerId="LiveId" clId="{976200F4-0A60-4A50-AD5A-9D67BA3D8B14}" dt="2022-01-23T19:42:23.309" v="135" actId="26606"/>
          <ac:spMkLst>
            <pc:docMk/>
            <pc:sldMk cId="3481566208" sldId="260"/>
            <ac:spMk id="20" creationId="{CE5EB792-CB0B-44C0-9561-24A263D874DA}"/>
          </ac:spMkLst>
        </pc:spChg>
        <pc:spChg chg="add del mod">
          <ac:chgData name="Mohammed Abdullah Bin Shorab" userId="800430852f429755" providerId="LiveId" clId="{976200F4-0A60-4A50-AD5A-9D67BA3D8B14}" dt="2022-01-23T19:42:23.309" v="135" actId="26606"/>
          <ac:spMkLst>
            <pc:docMk/>
            <pc:sldMk cId="3481566208" sldId="260"/>
            <ac:spMk id="21" creationId="{A1F484A3-306B-408D-A421-977A4E0B736E}"/>
          </ac:spMkLst>
        </pc:spChg>
        <pc:spChg chg="add del">
          <ac:chgData name="Mohammed Abdullah Bin Shorab" userId="800430852f429755" providerId="LiveId" clId="{976200F4-0A60-4A50-AD5A-9D67BA3D8B14}" dt="2022-01-23T19:42:23.309" v="135" actId="26606"/>
          <ac:spMkLst>
            <pc:docMk/>
            <pc:sldMk cId="3481566208" sldId="260"/>
            <ac:spMk id="22" creationId="{C0FB4A96-0FD5-4642-8CE2-57623A3A42D4}"/>
          </ac:spMkLst>
        </pc:spChg>
        <pc:spChg chg="add del">
          <ac:chgData name="Mohammed Abdullah Bin Shorab" userId="800430852f429755" providerId="LiveId" clId="{976200F4-0A60-4A50-AD5A-9D67BA3D8B14}" dt="2022-01-23T19:43:51.919" v="138" actId="26606"/>
          <ac:spMkLst>
            <pc:docMk/>
            <pc:sldMk cId="3481566208" sldId="260"/>
            <ac:spMk id="24" creationId="{954AB742-44A6-4CDD-B54A-818846AF8FF8}"/>
          </ac:spMkLst>
        </pc:spChg>
        <pc:spChg chg="add del mod">
          <ac:chgData name="Mohammed Abdullah Bin Shorab" userId="800430852f429755" providerId="LiveId" clId="{976200F4-0A60-4A50-AD5A-9D67BA3D8B14}" dt="2022-01-23T19:43:51.919" v="138" actId="26606"/>
          <ac:spMkLst>
            <pc:docMk/>
            <pc:sldMk cId="3481566208" sldId="260"/>
            <ac:spMk id="33" creationId="{A1F484A3-306B-408D-A421-977A4E0B736E}"/>
          </ac:spMkLst>
        </pc:spChg>
        <pc:grpChg chg="add del">
          <ac:chgData name="Mohammed Abdullah Bin Shorab" userId="800430852f429755" providerId="LiveId" clId="{976200F4-0A60-4A50-AD5A-9D67BA3D8B14}" dt="2022-01-23T19:42:21.426" v="132" actId="26606"/>
          <ac:grpSpMkLst>
            <pc:docMk/>
            <pc:sldMk cId="3481566208" sldId="260"/>
            <ac:grpSpMk id="10" creationId="{572E366A-B6DD-4F06-A42A-FF634FDE1BE1}"/>
          </ac:grpSpMkLst>
        </pc:grpChg>
        <pc:grpChg chg="add del">
          <ac:chgData name="Mohammed Abdullah Bin Shorab" userId="800430852f429755" providerId="LiveId" clId="{976200F4-0A60-4A50-AD5A-9D67BA3D8B14}" dt="2022-01-23T19:43:51.919" v="138" actId="26606"/>
          <ac:grpSpMkLst>
            <pc:docMk/>
            <pc:sldMk cId="3481566208" sldId="260"/>
            <ac:grpSpMk id="25" creationId="{BEB537CF-9F5E-463A-AD3C-13736406C1A2}"/>
          </ac:grpSpMkLst>
        </pc:grpChg>
        <pc:grpChg chg="add del">
          <ac:chgData name="Mohammed Abdullah Bin Shorab" userId="800430852f429755" providerId="LiveId" clId="{976200F4-0A60-4A50-AD5A-9D67BA3D8B14}" dt="2022-01-23T19:43:51.919" v="138" actId="26606"/>
          <ac:grpSpMkLst>
            <pc:docMk/>
            <pc:sldMk cId="3481566208" sldId="260"/>
            <ac:grpSpMk id="26" creationId="{97EE97F1-3EFC-4812-BCD8-BAFDC3EE4658}"/>
          </ac:grpSpMkLst>
        </pc:grpChg>
        <pc:grpChg chg="add del">
          <ac:chgData name="Mohammed Abdullah Bin Shorab" userId="800430852f429755" providerId="LiveId" clId="{976200F4-0A60-4A50-AD5A-9D67BA3D8B14}" dt="2022-01-23T19:43:51.919" v="138" actId="26606"/>
          <ac:grpSpMkLst>
            <pc:docMk/>
            <pc:sldMk cId="3481566208" sldId="260"/>
            <ac:grpSpMk id="30" creationId="{266F884D-C8C7-413B-842D-2DEA05D3294D}"/>
          </ac:grpSpMkLst>
        </pc:grpChg>
        <pc:graphicFrameChg chg="add del">
          <ac:chgData name="Mohammed Abdullah Bin Shorab" userId="800430852f429755" providerId="LiveId" clId="{976200F4-0A60-4A50-AD5A-9D67BA3D8B14}" dt="2022-01-23T19:42:19.963" v="129" actId="26606"/>
          <ac:graphicFrameMkLst>
            <pc:docMk/>
            <pc:sldMk cId="3481566208" sldId="260"/>
            <ac:graphicFrameMk id="5" creationId="{21E080EA-DB32-4378-9782-9798BCC75A37}"/>
          </ac:graphicFrameMkLst>
        </pc:graphicFrameChg>
        <pc:picChg chg="add del mod">
          <ac:chgData name="Mohammed Abdullah Bin Shorab" userId="800430852f429755" providerId="LiveId" clId="{976200F4-0A60-4A50-AD5A-9D67BA3D8B14}" dt="2022-01-23T19:45:08.581" v="145" actId="478"/>
          <ac:picMkLst>
            <pc:docMk/>
            <pc:sldMk cId="3481566208" sldId="260"/>
            <ac:picMk id="34" creationId="{3530578D-3ECC-4544-B9B2-E0D9629152C9}"/>
          </ac:picMkLst>
        </pc:picChg>
        <pc:picChg chg="add mod">
          <ac:chgData name="Mohammed Abdullah Bin Shorab" userId="800430852f429755" providerId="LiveId" clId="{976200F4-0A60-4A50-AD5A-9D67BA3D8B14}" dt="2022-01-23T19:45:29.771" v="152" actId="14100"/>
          <ac:picMkLst>
            <pc:docMk/>
            <pc:sldMk cId="3481566208" sldId="260"/>
            <ac:picMk id="36" creationId="{432E964E-7A84-4B2D-AB96-56F9E30D202B}"/>
          </ac:picMkLst>
        </pc:picChg>
      </pc:sldChg>
      <pc:sldChg chg="addSp delSp modSp new mod">
        <pc:chgData name="Mohammed Abdullah Bin Shorab" userId="800430852f429755" providerId="LiveId" clId="{976200F4-0A60-4A50-AD5A-9D67BA3D8B14}" dt="2022-01-23T19:47:41.862" v="163" actId="1076"/>
        <pc:sldMkLst>
          <pc:docMk/>
          <pc:sldMk cId="3123495673" sldId="261"/>
        </pc:sldMkLst>
        <pc:spChg chg="del">
          <ac:chgData name="Mohammed Abdullah Bin Shorab" userId="800430852f429755" providerId="LiveId" clId="{976200F4-0A60-4A50-AD5A-9D67BA3D8B14}" dt="2022-01-23T19:41:03.715" v="121" actId="478"/>
          <ac:spMkLst>
            <pc:docMk/>
            <pc:sldMk cId="3123495673" sldId="261"/>
            <ac:spMk id="2" creationId="{3F915BE9-1A12-4539-BAE0-DE18DDA09D59}"/>
          </ac:spMkLst>
        </pc:spChg>
        <pc:spChg chg="del mod">
          <ac:chgData name="Mohammed Abdullah Bin Shorab" userId="800430852f429755" providerId="LiveId" clId="{976200F4-0A60-4A50-AD5A-9D67BA3D8B14}" dt="2022-01-23T19:45:45.390" v="154" actId="478"/>
          <ac:spMkLst>
            <pc:docMk/>
            <pc:sldMk cId="3123495673" sldId="261"/>
            <ac:spMk id="3" creationId="{7B482821-A062-4D2A-AF50-E1C5C7C2B7B3}"/>
          </ac:spMkLst>
        </pc:spChg>
        <pc:spChg chg="add del mod">
          <ac:chgData name="Mohammed Abdullah Bin Shorab" userId="800430852f429755" providerId="LiveId" clId="{976200F4-0A60-4A50-AD5A-9D67BA3D8B14}" dt="2022-01-23T19:45:49.166" v="155" actId="478"/>
          <ac:spMkLst>
            <pc:docMk/>
            <pc:sldMk cId="3123495673" sldId="261"/>
            <ac:spMk id="5" creationId="{387F6088-26B9-4786-A56D-980D30FCFFA5}"/>
          </ac:spMkLst>
        </pc:spChg>
        <pc:picChg chg="add del mod">
          <ac:chgData name="Mohammed Abdullah Bin Shorab" userId="800430852f429755" providerId="LiveId" clId="{976200F4-0A60-4A50-AD5A-9D67BA3D8B14}" dt="2022-01-23T19:47:31.175" v="159" actId="478"/>
          <ac:picMkLst>
            <pc:docMk/>
            <pc:sldMk cId="3123495673" sldId="261"/>
            <ac:picMk id="7" creationId="{DC334BBC-47D7-4962-A045-D8A3C4F52294}"/>
          </ac:picMkLst>
        </pc:picChg>
        <pc:picChg chg="add mod">
          <ac:chgData name="Mohammed Abdullah Bin Shorab" userId="800430852f429755" providerId="LiveId" clId="{976200F4-0A60-4A50-AD5A-9D67BA3D8B14}" dt="2022-01-23T19:47:41.862" v="163" actId="1076"/>
          <ac:picMkLst>
            <pc:docMk/>
            <pc:sldMk cId="3123495673" sldId="261"/>
            <ac:picMk id="9" creationId="{B9621627-4A2C-473A-BE86-7DC8B90D1B52}"/>
          </ac:picMkLst>
        </pc:picChg>
      </pc:sldChg>
      <pc:sldChg chg="new del">
        <pc:chgData name="Mohammed Abdullah Bin Shorab" userId="800430852f429755" providerId="LiveId" clId="{976200F4-0A60-4A50-AD5A-9D67BA3D8B14}" dt="2022-01-23T19:39:19.295" v="102" actId="2696"/>
        <pc:sldMkLst>
          <pc:docMk/>
          <pc:sldMk cId="4237855330" sldId="261"/>
        </pc:sldMkLst>
      </pc:sldChg>
      <pc:sldChg chg="delSp modSp new del mod">
        <pc:chgData name="Mohammed Abdullah Bin Shorab" userId="800430852f429755" providerId="LiveId" clId="{976200F4-0A60-4A50-AD5A-9D67BA3D8B14}" dt="2022-01-23T19:40:16.351" v="110" actId="2696"/>
        <pc:sldMkLst>
          <pc:docMk/>
          <pc:sldMk cId="609571881" sldId="262"/>
        </pc:sldMkLst>
        <pc:spChg chg="del">
          <ac:chgData name="Mohammed Abdullah Bin Shorab" userId="800430852f429755" providerId="LiveId" clId="{976200F4-0A60-4A50-AD5A-9D67BA3D8B14}" dt="2022-01-23T19:39:09.003" v="99" actId="478"/>
          <ac:spMkLst>
            <pc:docMk/>
            <pc:sldMk cId="609571881" sldId="262"/>
            <ac:spMk id="2" creationId="{A45F9F22-1E8D-4FC9-896B-2509BFD5E5AE}"/>
          </ac:spMkLst>
        </pc:spChg>
        <pc:spChg chg="mod">
          <ac:chgData name="Mohammed Abdullah Bin Shorab" userId="800430852f429755" providerId="LiveId" clId="{976200F4-0A60-4A50-AD5A-9D67BA3D8B14}" dt="2022-01-23T19:39:39.294" v="109" actId="20577"/>
          <ac:spMkLst>
            <pc:docMk/>
            <pc:sldMk cId="609571881" sldId="262"/>
            <ac:spMk id="3" creationId="{D7AD2B1F-7885-43B0-BE99-2994738F4E05}"/>
          </ac:spMkLst>
        </pc:spChg>
      </pc:sldChg>
      <pc:sldChg chg="addSp delSp modSp new add del mod setBg">
        <pc:chgData name="Mohammed Abdullah Bin Shorab" userId="800430852f429755" providerId="LiveId" clId="{976200F4-0A60-4A50-AD5A-9D67BA3D8B14}" dt="2022-01-25T23:55:02.125" v="658" actId="2696"/>
        <pc:sldMkLst>
          <pc:docMk/>
          <pc:sldMk cId="2394417766" sldId="262"/>
        </pc:sldMkLst>
        <pc:spChg chg="mod">
          <ac:chgData name="Mohammed Abdullah Bin Shorab" userId="800430852f429755" providerId="LiveId" clId="{976200F4-0A60-4A50-AD5A-9D67BA3D8B14}" dt="2022-01-25T23:42:31.745" v="264" actId="26606"/>
          <ac:spMkLst>
            <pc:docMk/>
            <pc:sldMk cId="2394417766" sldId="262"/>
            <ac:spMk id="2" creationId="{CD765337-DD95-4D8B-BF44-F46E801C8F6E}"/>
          </ac:spMkLst>
        </pc:spChg>
        <pc:spChg chg="add del mod">
          <ac:chgData name="Mohammed Abdullah Bin Shorab" userId="800430852f429755" providerId="LiveId" clId="{976200F4-0A60-4A50-AD5A-9D67BA3D8B14}" dt="2022-01-25T23:42:31.745" v="264" actId="26606"/>
          <ac:spMkLst>
            <pc:docMk/>
            <pc:sldMk cId="2394417766" sldId="262"/>
            <ac:spMk id="3" creationId="{AC487F8F-3136-4EC2-A7B8-5375B8A05BFA}"/>
          </ac:spMkLst>
        </pc:spChg>
        <pc:spChg chg="add del">
          <ac:chgData name="Mohammed Abdullah Bin Shorab" userId="800430852f429755" providerId="LiveId" clId="{976200F4-0A60-4A50-AD5A-9D67BA3D8B14}" dt="2022-01-25T23:50:41.532" v="614" actId="26606"/>
          <ac:spMkLst>
            <pc:docMk/>
            <pc:sldMk cId="2394417766" sldId="262"/>
            <ac:spMk id="6" creationId="{40ACA6C3-F2FA-4894-85C1-9FA6051045C5}"/>
          </ac:spMkLst>
        </pc:spChg>
        <pc:spChg chg="add del">
          <ac:chgData name="Mohammed Abdullah Bin Shorab" userId="800430852f429755" providerId="LiveId" clId="{976200F4-0A60-4A50-AD5A-9D67BA3D8B14}" dt="2022-01-25T23:50:41.532" v="614" actId="26606"/>
          <ac:spMkLst>
            <pc:docMk/>
            <pc:sldMk cId="2394417766" sldId="262"/>
            <ac:spMk id="7" creationId="{76922BA5-6683-4195-97C3-F3D2A0BB16BD}"/>
          </ac:spMkLst>
        </pc:spChg>
        <pc:spChg chg="add del">
          <ac:chgData name="Mohammed Abdullah Bin Shorab" userId="800430852f429755" providerId="LiveId" clId="{976200F4-0A60-4A50-AD5A-9D67BA3D8B14}" dt="2022-01-25T23:50:41.532" v="614" actId="26606"/>
          <ac:spMkLst>
            <pc:docMk/>
            <pc:sldMk cId="2394417766" sldId="262"/>
            <ac:spMk id="8" creationId="{E59169C9-0DBE-4B66-9C16-22A64324AA6C}"/>
          </ac:spMkLst>
        </pc:spChg>
        <pc:spChg chg="add del">
          <ac:chgData name="Mohammed Abdullah Bin Shorab" userId="800430852f429755" providerId="LiveId" clId="{976200F4-0A60-4A50-AD5A-9D67BA3D8B14}" dt="2022-01-25T23:42:20.050" v="262" actId="26606"/>
          <ac:spMkLst>
            <pc:docMk/>
            <pc:sldMk cId="2394417766" sldId="262"/>
            <ac:spMk id="9" creationId="{40ACA6C3-F2FA-4894-85C1-9FA6051045C5}"/>
          </ac:spMkLst>
        </pc:spChg>
        <pc:spChg chg="add del">
          <ac:chgData name="Mohammed Abdullah Bin Shorab" userId="800430852f429755" providerId="LiveId" clId="{976200F4-0A60-4A50-AD5A-9D67BA3D8B14}" dt="2022-01-25T23:50:41.532" v="614" actId="26606"/>
          <ac:spMkLst>
            <pc:docMk/>
            <pc:sldMk cId="2394417766" sldId="262"/>
            <ac:spMk id="10" creationId="{F0457BB4-CED7-4065-8959-D6B51491BBAB}"/>
          </ac:spMkLst>
        </pc:spChg>
        <pc:spChg chg="add del">
          <ac:chgData name="Mohammed Abdullah Bin Shorab" userId="800430852f429755" providerId="LiveId" clId="{976200F4-0A60-4A50-AD5A-9D67BA3D8B14}" dt="2022-01-25T23:42:20.050" v="262" actId="26606"/>
          <ac:spMkLst>
            <pc:docMk/>
            <pc:sldMk cId="2394417766" sldId="262"/>
            <ac:spMk id="11" creationId="{76922BA5-6683-4195-97C3-F3D2A0BB16BD}"/>
          </ac:spMkLst>
        </pc:spChg>
        <pc:spChg chg="add del">
          <ac:chgData name="Mohammed Abdullah Bin Shorab" userId="800430852f429755" providerId="LiveId" clId="{976200F4-0A60-4A50-AD5A-9D67BA3D8B14}" dt="2022-01-25T23:42:20.050" v="262" actId="26606"/>
          <ac:spMkLst>
            <pc:docMk/>
            <pc:sldMk cId="2394417766" sldId="262"/>
            <ac:spMk id="13" creationId="{E59169C9-0DBE-4B66-9C16-22A64324AA6C}"/>
          </ac:spMkLst>
        </pc:spChg>
        <pc:spChg chg="add del">
          <ac:chgData name="Mohammed Abdullah Bin Shorab" userId="800430852f429755" providerId="LiveId" clId="{976200F4-0A60-4A50-AD5A-9D67BA3D8B14}" dt="2022-01-25T23:42:20.050" v="262" actId="26606"/>
          <ac:spMkLst>
            <pc:docMk/>
            <pc:sldMk cId="2394417766" sldId="262"/>
            <ac:spMk id="15" creationId="{F0457BB4-CED7-4065-8959-D6B51491BBAB}"/>
          </ac:spMkLst>
        </pc:spChg>
        <pc:spChg chg="add">
          <ac:chgData name="Mohammed Abdullah Bin Shorab" userId="800430852f429755" providerId="LiveId" clId="{976200F4-0A60-4A50-AD5A-9D67BA3D8B14}" dt="2022-01-25T23:50:41.532" v="614" actId="26606"/>
          <ac:spMkLst>
            <pc:docMk/>
            <pc:sldMk cId="2394417766" sldId="262"/>
            <ac:spMk id="17" creationId="{40ACA6C3-F2FA-4894-85C1-9FA6051045C5}"/>
          </ac:spMkLst>
        </pc:spChg>
        <pc:spChg chg="add">
          <ac:chgData name="Mohammed Abdullah Bin Shorab" userId="800430852f429755" providerId="LiveId" clId="{976200F4-0A60-4A50-AD5A-9D67BA3D8B14}" dt="2022-01-25T23:50:41.532" v="614" actId="26606"/>
          <ac:spMkLst>
            <pc:docMk/>
            <pc:sldMk cId="2394417766" sldId="262"/>
            <ac:spMk id="19" creationId="{76922BA5-6683-4195-97C3-F3D2A0BB16BD}"/>
          </ac:spMkLst>
        </pc:spChg>
        <pc:spChg chg="add">
          <ac:chgData name="Mohammed Abdullah Bin Shorab" userId="800430852f429755" providerId="LiveId" clId="{976200F4-0A60-4A50-AD5A-9D67BA3D8B14}" dt="2022-01-25T23:50:41.532" v="614" actId="26606"/>
          <ac:spMkLst>
            <pc:docMk/>
            <pc:sldMk cId="2394417766" sldId="262"/>
            <ac:spMk id="21" creationId="{E59169C9-0DBE-4B66-9C16-22A64324AA6C}"/>
          </ac:spMkLst>
        </pc:spChg>
        <pc:spChg chg="add">
          <ac:chgData name="Mohammed Abdullah Bin Shorab" userId="800430852f429755" providerId="LiveId" clId="{976200F4-0A60-4A50-AD5A-9D67BA3D8B14}" dt="2022-01-25T23:50:41.532" v="614" actId="26606"/>
          <ac:spMkLst>
            <pc:docMk/>
            <pc:sldMk cId="2394417766" sldId="262"/>
            <ac:spMk id="23" creationId="{F0457BB4-CED7-4065-8959-D6B51491BBAB}"/>
          </ac:spMkLst>
        </pc:spChg>
        <pc:graphicFrameChg chg="add del">
          <ac:chgData name="Mohammed Abdullah Bin Shorab" userId="800430852f429755" providerId="LiveId" clId="{976200F4-0A60-4A50-AD5A-9D67BA3D8B14}" dt="2022-01-25T23:42:20.050" v="262" actId="26606"/>
          <ac:graphicFrameMkLst>
            <pc:docMk/>
            <pc:sldMk cId="2394417766" sldId="262"/>
            <ac:graphicFrameMk id="5" creationId="{37DF4888-9F43-4C26-A138-F5DDF3822E3D}"/>
          </ac:graphicFrameMkLst>
        </pc:graphicFrameChg>
        <pc:graphicFrameChg chg="add mod modGraphic">
          <ac:chgData name="Mohammed Abdullah Bin Shorab" userId="800430852f429755" providerId="LiveId" clId="{976200F4-0A60-4A50-AD5A-9D67BA3D8B14}" dt="2022-01-25T23:51:06.916" v="615"/>
          <ac:graphicFrameMkLst>
            <pc:docMk/>
            <pc:sldMk cId="2394417766" sldId="262"/>
            <ac:graphicFrameMk id="12" creationId="{829EE027-1039-486E-9B2E-4C18B68F19A6}"/>
          </ac:graphicFrameMkLst>
        </pc:graphicFrameChg>
      </pc:sldChg>
      <pc:sldChg chg="add del">
        <pc:chgData name="Mohammed Abdullah Bin Shorab" userId="800430852f429755" providerId="LiveId" clId="{976200F4-0A60-4A50-AD5A-9D67BA3D8B14}" dt="2022-01-25T23:58:27.860" v="659" actId="2696"/>
        <pc:sldMkLst>
          <pc:docMk/>
          <pc:sldMk cId="297578979" sldId="263"/>
        </pc:sldMkLst>
      </pc:sldChg>
    </pc:docChg>
  </pc:docChgLst>
  <pc:docChgLst>
    <pc:chgData name="Mohammed Abdullah Bin Shorab" userId="800430852f429755" providerId="LiveId" clId="{E220D3BD-7720-8C4D-9B8A-B4FF6AA3F5FF}"/>
    <pc:docChg chg="custSel modSld">
      <pc:chgData name="Mohammed Abdullah Bin Shorab" userId="800430852f429755" providerId="LiveId" clId="{E220D3BD-7720-8C4D-9B8A-B4FF6AA3F5FF}" dt="2022-01-26T15:14:17.325" v="11" actId="1076"/>
      <pc:docMkLst>
        <pc:docMk/>
      </pc:docMkLst>
      <pc:sldChg chg="addSp delSp modSp">
        <pc:chgData name="Mohammed Abdullah Bin Shorab" userId="800430852f429755" providerId="LiveId" clId="{E220D3BD-7720-8C4D-9B8A-B4FF6AA3F5FF}" dt="2022-01-26T15:14:17.325" v="11" actId="1076"/>
        <pc:sldMkLst>
          <pc:docMk/>
          <pc:sldMk cId="2261905478" sldId="256"/>
        </pc:sldMkLst>
        <pc:spChg chg="del">
          <ac:chgData name="Mohammed Abdullah Bin Shorab" userId="800430852f429755" providerId="LiveId" clId="{E220D3BD-7720-8C4D-9B8A-B4FF6AA3F5FF}" dt="2022-01-26T15:13:32.038" v="2" actId="22"/>
          <ac:spMkLst>
            <pc:docMk/>
            <pc:sldMk cId="2261905478" sldId="256"/>
            <ac:spMk id="3" creationId="{D87B96C2-3B20-49D2-B540-596ED3C33E27}"/>
          </ac:spMkLst>
        </pc:spChg>
        <pc:spChg chg="add mod">
          <ac:chgData name="Mohammed Abdullah Bin Shorab" userId="800430852f429755" providerId="LiveId" clId="{E220D3BD-7720-8C4D-9B8A-B4FF6AA3F5FF}" dt="2022-01-26T15:14:17.325" v="11" actId="1076"/>
          <ac:spMkLst>
            <pc:docMk/>
            <pc:sldMk cId="2261905478" sldId="256"/>
            <ac:spMk id="4" creationId="{9EE703DA-FEEE-FC4C-BC26-005CC6652AE5}"/>
          </ac:spMkLst>
        </pc:spChg>
        <pc:picChg chg="mod">
          <ac:chgData name="Mohammed Abdullah Bin Shorab" userId="800430852f429755" providerId="LiveId" clId="{E220D3BD-7720-8C4D-9B8A-B4FF6AA3F5FF}" dt="2022-01-26T15:14:13.582" v="10" actId="1076"/>
          <ac:picMkLst>
            <pc:docMk/>
            <pc:sldMk cId="2261905478" sldId="256"/>
            <ac:picMk id="51" creationId="{53DD38BD-C0AF-4909-9BA2-23B3FAC3D6CE}"/>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820DED-E81C-49BC-AFC5-CB3F7AB9DCC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388BA2B-B61F-4161-AA7E-5C46DE3D3A84}">
      <dgm:prSet/>
      <dgm:spPr/>
      <dgm:t>
        <a:bodyPr/>
        <a:lstStyle/>
        <a:p>
          <a:r>
            <a:rPr lang="en-GB"/>
            <a:t>Fiji and Wales</a:t>
          </a:r>
          <a:endParaRPr lang="en-US"/>
        </a:p>
      </dgm:t>
    </dgm:pt>
    <dgm:pt modelId="{433BBBD0-9988-4A81-88AE-DB361252BFF7}" type="parTrans" cxnId="{FADB4665-BBBB-4DCF-98B1-D31EF9299710}">
      <dgm:prSet/>
      <dgm:spPr/>
      <dgm:t>
        <a:bodyPr/>
        <a:lstStyle/>
        <a:p>
          <a:endParaRPr lang="en-US"/>
        </a:p>
      </dgm:t>
    </dgm:pt>
    <dgm:pt modelId="{7EC8F061-C974-4F4F-8F9D-32AE7FAC6F66}" type="sibTrans" cxnId="{FADB4665-BBBB-4DCF-98B1-D31EF9299710}">
      <dgm:prSet/>
      <dgm:spPr/>
      <dgm:t>
        <a:bodyPr/>
        <a:lstStyle/>
        <a:p>
          <a:endParaRPr lang="en-US"/>
        </a:p>
      </dgm:t>
    </dgm:pt>
    <dgm:pt modelId="{E0CE0B46-857C-4BBC-A322-DDBF9903D375}">
      <dgm:prSet/>
      <dgm:spPr/>
      <dgm:t>
        <a:bodyPr/>
        <a:lstStyle/>
        <a:p>
          <a:r>
            <a:rPr lang="en-GB"/>
            <a:t>Legislations in Question</a:t>
          </a:r>
          <a:endParaRPr lang="en-US"/>
        </a:p>
      </dgm:t>
    </dgm:pt>
    <dgm:pt modelId="{10A3BF2F-3643-4A72-886A-8A12E67F11FA}" type="parTrans" cxnId="{05FE6578-DA64-48FE-820F-AE771E27FDCC}">
      <dgm:prSet/>
      <dgm:spPr/>
      <dgm:t>
        <a:bodyPr/>
        <a:lstStyle/>
        <a:p>
          <a:endParaRPr lang="en-US"/>
        </a:p>
      </dgm:t>
    </dgm:pt>
    <dgm:pt modelId="{5D9C4181-7FE4-4353-9821-82A1955012E0}" type="sibTrans" cxnId="{05FE6578-DA64-48FE-820F-AE771E27FDCC}">
      <dgm:prSet/>
      <dgm:spPr/>
      <dgm:t>
        <a:bodyPr/>
        <a:lstStyle/>
        <a:p>
          <a:endParaRPr lang="en-US"/>
        </a:p>
      </dgm:t>
    </dgm:pt>
    <dgm:pt modelId="{6B5D2286-D3F8-4155-9948-16D0DF551CF2}">
      <dgm:prSet/>
      <dgm:spPr/>
      <dgm:t>
        <a:bodyPr/>
        <a:lstStyle/>
        <a:p>
          <a:r>
            <a:rPr lang="en-GB"/>
            <a:t>Criteria Used</a:t>
          </a:r>
          <a:endParaRPr lang="en-US"/>
        </a:p>
      </dgm:t>
    </dgm:pt>
    <dgm:pt modelId="{5252CA61-42B2-4586-9697-69B2ECE4C0C8}" type="parTrans" cxnId="{26DC5C39-5E3A-4DAF-A056-35BCBFFDB050}">
      <dgm:prSet/>
      <dgm:spPr/>
      <dgm:t>
        <a:bodyPr/>
        <a:lstStyle/>
        <a:p>
          <a:endParaRPr lang="en-US"/>
        </a:p>
      </dgm:t>
    </dgm:pt>
    <dgm:pt modelId="{DCB00DC9-3ECA-43DC-91FA-AE85EF9B85E9}" type="sibTrans" cxnId="{26DC5C39-5E3A-4DAF-A056-35BCBFFDB050}">
      <dgm:prSet/>
      <dgm:spPr/>
      <dgm:t>
        <a:bodyPr/>
        <a:lstStyle/>
        <a:p>
          <a:endParaRPr lang="en-US"/>
        </a:p>
      </dgm:t>
    </dgm:pt>
    <dgm:pt modelId="{65EBAB64-3FA3-421A-A4E4-D4ECE0E502F3}" type="pres">
      <dgm:prSet presAssocID="{53820DED-E81C-49BC-AFC5-CB3F7AB9DCC2}" presName="linear" presStyleCnt="0">
        <dgm:presLayoutVars>
          <dgm:animLvl val="lvl"/>
          <dgm:resizeHandles val="exact"/>
        </dgm:presLayoutVars>
      </dgm:prSet>
      <dgm:spPr/>
    </dgm:pt>
    <dgm:pt modelId="{180F1F64-4C96-40FB-861A-892735DBB6CB}" type="pres">
      <dgm:prSet presAssocID="{8388BA2B-B61F-4161-AA7E-5C46DE3D3A84}" presName="parentText" presStyleLbl="node1" presStyleIdx="0" presStyleCnt="3">
        <dgm:presLayoutVars>
          <dgm:chMax val="0"/>
          <dgm:bulletEnabled val="1"/>
        </dgm:presLayoutVars>
      </dgm:prSet>
      <dgm:spPr/>
    </dgm:pt>
    <dgm:pt modelId="{5FE4788B-D6F1-4C0F-AF0E-0F9F812A0466}" type="pres">
      <dgm:prSet presAssocID="{7EC8F061-C974-4F4F-8F9D-32AE7FAC6F66}" presName="spacer" presStyleCnt="0"/>
      <dgm:spPr/>
    </dgm:pt>
    <dgm:pt modelId="{3AA28FA0-457F-4CF6-B684-E1BD70A8BDA0}" type="pres">
      <dgm:prSet presAssocID="{E0CE0B46-857C-4BBC-A322-DDBF9903D375}" presName="parentText" presStyleLbl="node1" presStyleIdx="1" presStyleCnt="3">
        <dgm:presLayoutVars>
          <dgm:chMax val="0"/>
          <dgm:bulletEnabled val="1"/>
        </dgm:presLayoutVars>
      </dgm:prSet>
      <dgm:spPr/>
    </dgm:pt>
    <dgm:pt modelId="{BE8511DD-0EE1-4DD1-A62F-A90F17E248F9}" type="pres">
      <dgm:prSet presAssocID="{5D9C4181-7FE4-4353-9821-82A1955012E0}" presName="spacer" presStyleCnt="0"/>
      <dgm:spPr/>
    </dgm:pt>
    <dgm:pt modelId="{63C0CFED-4148-4F14-A4B4-F4ABB22BE83C}" type="pres">
      <dgm:prSet presAssocID="{6B5D2286-D3F8-4155-9948-16D0DF551CF2}" presName="parentText" presStyleLbl="node1" presStyleIdx="2" presStyleCnt="3">
        <dgm:presLayoutVars>
          <dgm:chMax val="0"/>
          <dgm:bulletEnabled val="1"/>
        </dgm:presLayoutVars>
      </dgm:prSet>
      <dgm:spPr/>
    </dgm:pt>
  </dgm:ptLst>
  <dgm:cxnLst>
    <dgm:cxn modelId="{AC820B00-945F-4C15-9CDB-936532582B37}" type="presOf" srcId="{8388BA2B-B61F-4161-AA7E-5C46DE3D3A84}" destId="{180F1F64-4C96-40FB-861A-892735DBB6CB}" srcOrd="0" destOrd="0" presId="urn:microsoft.com/office/officeart/2005/8/layout/vList2"/>
    <dgm:cxn modelId="{26DC5C39-5E3A-4DAF-A056-35BCBFFDB050}" srcId="{53820DED-E81C-49BC-AFC5-CB3F7AB9DCC2}" destId="{6B5D2286-D3F8-4155-9948-16D0DF551CF2}" srcOrd="2" destOrd="0" parTransId="{5252CA61-42B2-4586-9697-69B2ECE4C0C8}" sibTransId="{DCB00DC9-3ECA-43DC-91FA-AE85EF9B85E9}"/>
    <dgm:cxn modelId="{255CC860-3F0B-48A3-92D0-302865120A50}" type="presOf" srcId="{53820DED-E81C-49BC-AFC5-CB3F7AB9DCC2}" destId="{65EBAB64-3FA3-421A-A4E4-D4ECE0E502F3}" srcOrd="0" destOrd="0" presId="urn:microsoft.com/office/officeart/2005/8/layout/vList2"/>
    <dgm:cxn modelId="{FADB4665-BBBB-4DCF-98B1-D31EF9299710}" srcId="{53820DED-E81C-49BC-AFC5-CB3F7AB9DCC2}" destId="{8388BA2B-B61F-4161-AA7E-5C46DE3D3A84}" srcOrd="0" destOrd="0" parTransId="{433BBBD0-9988-4A81-88AE-DB361252BFF7}" sibTransId="{7EC8F061-C974-4F4F-8F9D-32AE7FAC6F66}"/>
    <dgm:cxn modelId="{CC14966E-E65D-4F86-97EF-96DF203B12DF}" type="presOf" srcId="{6B5D2286-D3F8-4155-9948-16D0DF551CF2}" destId="{63C0CFED-4148-4F14-A4B4-F4ABB22BE83C}" srcOrd="0" destOrd="0" presId="urn:microsoft.com/office/officeart/2005/8/layout/vList2"/>
    <dgm:cxn modelId="{05FE6578-DA64-48FE-820F-AE771E27FDCC}" srcId="{53820DED-E81C-49BC-AFC5-CB3F7AB9DCC2}" destId="{E0CE0B46-857C-4BBC-A322-DDBF9903D375}" srcOrd="1" destOrd="0" parTransId="{10A3BF2F-3643-4A72-886A-8A12E67F11FA}" sibTransId="{5D9C4181-7FE4-4353-9821-82A1955012E0}"/>
    <dgm:cxn modelId="{718B9D8B-2155-45D3-85E4-B5F92252317D}" type="presOf" srcId="{E0CE0B46-857C-4BBC-A322-DDBF9903D375}" destId="{3AA28FA0-457F-4CF6-B684-E1BD70A8BDA0}" srcOrd="0" destOrd="0" presId="urn:microsoft.com/office/officeart/2005/8/layout/vList2"/>
    <dgm:cxn modelId="{C791DB7F-9FCD-407C-A8F0-9635582C5EC3}" type="presParOf" srcId="{65EBAB64-3FA3-421A-A4E4-D4ECE0E502F3}" destId="{180F1F64-4C96-40FB-861A-892735DBB6CB}" srcOrd="0" destOrd="0" presId="urn:microsoft.com/office/officeart/2005/8/layout/vList2"/>
    <dgm:cxn modelId="{C087AC14-79A2-4919-B440-1CBCE7D482EA}" type="presParOf" srcId="{65EBAB64-3FA3-421A-A4E4-D4ECE0E502F3}" destId="{5FE4788B-D6F1-4C0F-AF0E-0F9F812A0466}" srcOrd="1" destOrd="0" presId="urn:microsoft.com/office/officeart/2005/8/layout/vList2"/>
    <dgm:cxn modelId="{3A3F808B-A2AB-451F-B4FE-9C71BF0A56C5}" type="presParOf" srcId="{65EBAB64-3FA3-421A-A4E4-D4ECE0E502F3}" destId="{3AA28FA0-457F-4CF6-B684-E1BD70A8BDA0}" srcOrd="2" destOrd="0" presId="urn:microsoft.com/office/officeart/2005/8/layout/vList2"/>
    <dgm:cxn modelId="{A69BA5B9-C031-4180-B947-A90AD10D117F}" type="presParOf" srcId="{65EBAB64-3FA3-421A-A4E4-D4ECE0E502F3}" destId="{BE8511DD-0EE1-4DD1-A62F-A90F17E248F9}" srcOrd="3" destOrd="0" presId="urn:microsoft.com/office/officeart/2005/8/layout/vList2"/>
    <dgm:cxn modelId="{A53FE34F-5DC3-4185-AE05-EFB0A6DE8FBC}" type="presParOf" srcId="{65EBAB64-3FA3-421A-A4E4-D4ECE0E502F3}" destId="{63C0CFED-4148-4F14-A4B4-F4ABB22BE83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AA4C8D-345F-48B4-B984-E3A252D02C5A}" type="doc">
      <dgm:prSet loTypeId="urn:microsoft.com/office/officeart/2018/5/layout/IconCircle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634E4E5B-9449-4EF8-91EB-E191C038216C}">
      <dgm:prSet custT="1"/>
      <dgm:spPr/>
      <dgm:t>
        <a:bodyPr/>
        <a:lstStyle/>
        <a:p>
          <a:pPr>
            <a:defRPr cap="all"/>
          </a:pPr>
          <a:r>
            <a:rPr lang="en-GB" sz="1800" b="1" baseline="0"/>
            <a:t>Definitions</a:t>
          </a:r>
          <a:endParaRPr lang="en-US" sz="1800" b="1"/>
        </a:p>
      </dgm:t>
    </dgm:pt>
    <dgm:pt modelId="{78F94BEA-1F48-47AB-ACE7-185E73BBC076}" type="parTrans" cxnId="{33AB41A9-5B1B-4274-B8DB-9DE79509EDB7}">
      <dgm:prSet/>
      <dgm:spPr/>
      <dgm:t>
        <a:bodyPr/>
        <a:lstStyle/>
        <a:p>
          <a:endParaRPr lang="en-US" sz="2400" b="1"/>
        </a:p>
      </dgm:t>
    </dgm:pt>
    <dgm:pt modelId="{5A2CBA50-C504-4FD8-8A3E-FF38716D718F}" type="sibTrans" cxnId="{33AB41A9-5B1B-4274-B8DB-9DE79509EDB7}">
      <dgm:prSet/>
      <dgm:spPr/>
      <dgm:t>
        <a:bodyPr/>
        <a:lstStyle/>
        <a:p>
          <a:endParaRPr lang="en-US" sz="2400" b="1"/>
        </a:p>
      </dgm:t>
    </dgm:pt>
    <dgm:pt modelId="{8C15B9EB-DB8E-4517-92AE-ED0531539B3A}">
      <dgm:prSet custT="1"/>
      <dgm:spPr/>
      <dgm:t>
        <a:bodyPr/>
        <a:lstStyle/>
        <a:p>
          <a:pPr>
            <a:defRPr cap="all"/>
          </a:pPr>
          <a:r>
            <a:rPr lang="en-GB" sz="1800" b="1" baseline="0"/>
            <a:t>Process</a:t>
          </a:r>
          <a:endParaRPr lang="en-US" sz="1800" b="1"/>
        </a:p>
      </dgm:t>
    </dgm:pt>
    <dgm:pt modelId="{887050A7-025A-4E91-8EF6-7A6DA434554D}" type="parTrans" cxnId="{02B1885C-9DD9-4236-8A4D-24D8FF8F169E}">
      <dgm:prSet/>
      <dgm:spPr/>
      <dgm:t>
        <a:bodyPr/>
        <a:lstStyle/>
        <a:p>
          <a:endParaRPr lang="en-US" sz="2400" b="1"/>
        </a:p>
      </dgm:t>
    </dgm:pt>
    <dgm:pt modelId="{E03235E3-EDEF-4654-995B-34D53269FD9E}" type="sibTrans" cxnId="{02B1885C-9DD9-4236-8A4D-24D8FF8F169E}">
      <dgm:prSet/>
      <dgm:spPr/>
      <dgm:t>
        <a:bodyPr/>
        <a:lstStyle/>
        <a:p>
          <a:endParaRPr lang="en-US" sz="2400" b="1"/>
        </a:p>
      </dgm:t>
    </dgm:pt>
    <dgm:pt modelId="{879DCE45-D5F0-4CA3-A45B-31A74AEB6EA0}">
      <dgm:prSet custT="1"/>
      <dgm:spPr/>
      <dgm:t>
        <a:bodyPr/>
        <a:lstStyle/>
        <a:p>
          <a:pPr>
            <a:defRPr cap="all"/>
          </a:pPr>
          <a:r>
            <a:rPr lang="en-GB" sz="1800" b="1" baseline="0"/>
            <a:t>When does the law mandate it?</a:t>
          </a:r>
          <a:endParaRPr lang="en-US" sz="1800" b="1"/>
        </a:p>
      </dgm:t>
    </dgm:pt>
    <dgm:pt modelId="{7E2D7B6E-4CC9-432A-90AB-656CBFBFA440}" type="parTrans" cxnId="{2DA9B88F-0691-4F59-9AC9-02B2BBB8331C}">
      <dgm:prSet/>
      <dgm:spPr/>
      <dgm:t>
        <a:bodyPr/>
        <a:lstStyle/>
        <a:p>
          <a:endParaRPr lang="en-US" sz="2400" b="1"/>
        </a:p>
      </dgm:t>
    </dgm:pt>
    <dgm:pt modelId="{C5D13FA6-B8CF-4EEA-8908-2A5FA514550C}" type="sibTrans" cxnId="{2DA9B88F-0691-4F59-9AC9-02B2BBB8331C}">
      <dgm:prSet/>
      <dgm:spPr/>
      <dgm:t>
        <a:bodyPr/>
        <a:lstStyle/>
        <a:p>
          <a:endParaRPr lang="en-US" sz="2400" b="1"/>
        </a:p>
      </dgm:t>
    </dgm:pt>
    <dgm:pt modelId="{4D1A5D63-0FF5-47DD-85C4-8621DC8E7EF2}">
      <dgm:prSet custT="1"/>
      <dgm:spPr/>
      <dgm:t>
        <a:bodyPr/>
        <a:lstStyle/>
        <a:p>
          <a:pPr>
            <a:defRPr cap="all"/>
          </a:pPr>
          <a:r>
            <a:rPr lang="en-US" sz="1800" b="1"/>
            <a:t>Comparison</a:t>
          </a:r>
        </a:p>
      </dgm:t>
    </dgm:pt>
    <dgm:pt modelId="{796B851B-29EE-45AB-8DC5-99631C5980E2}" type="parTrans" cxnId="{636BA73E-65D2-493E-A719-7EE8B63DF0DE}">
      <dgm:prSet/>
      <dgm:spPr/>
      <dgm:t>
        <a:bodyPr/>
        <a:lstStyle/>
        <a:p>
          <a:endParaRPr lang="en-GB" sz="2400" b="1"/>
        </a:p>
      </dgm:t>
    </dgm:pt>
    <dgm:pt modelId="{2A90CEFC-836B-4F07-92AC-1FCE1B20A85F}" type="sibTrans" cxnId="{636BA73E-65D2-493E-A719-7EE8B63DF0DE}">
      <dgm:prSet/>
      <dgm:spPr/>
    </dgm:pt>
    <dgm:pt modelId="{B2148F11-9870-493D-9F27-D28ADFF90A68}" type="pres">
      <dgm:prSet presAssocID="{61AA4C8D-345F-48B4-B984-E3A252D02C5A}" presName="root" presStyleCnt="0">
        <dgm:presLayoutVars>
          <dgm:dir/>
          <dgm:resizeHandles val="exact"/>
        </dgm:presLayoutVars>
      </dgm:prSet>
      <dgm:spPr/>
    </dgm:pt>
    <dgm:pt modelId="{A7F5F4F6-7AF7-41F0-955A-E52B21AC1529}" type="pres">
      <dgm:prSet presAssocID="{634E4E5B-9449-4EF8-91EB-E191C038216C}" presName="compNode" presStyleCnt="0"/>
      <dgm:spPr/>
    </dgm:pt>
    <dgm:pt modelId="{84323702-EBAE-4875-BB58-4AD11E3260E6}" type="pres">
      <dgm:prSet presAssocID="{634E4E5B-9449-4EF8-91EB-E191C038216C}" presName="iconBgRect" presStyleLbl="bgShp" presStyleIdx="0" presStyleCnt="4"/>
      <dgm:spPr/>
    </dgm:pt>
    <dgm:pt modelId="{B5B61E2D-B9FD-4668-9C98-310A66A76E67}" type="pres">
      <dgm:prSet presAssocID="{634E4E5B-9449-4EF8-91EB-E191C038216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424DC6C0-F08D-496B-99D5-5A62F21BA545}" type="pres">
      <dgm:prSet presAssocID="{634E4E5B-9449-4EF8-91EB-E191C038216C}" presName="spaceRect" presStyleCnt="0"/>
      <dgm:spPr/>
    </dgm:pt>
    <dgm:pt modelId="{4FFBA36F-E133-4BDD-B442-DC9F95AE3162}" type="pres">
      <dgm:prSet presAssocID="{634E4E5B-9449-4EF8-91EB-E191C038216C}" presName="textRect" presStyleLbl="revTx" presStyleIdx="0" presStyleCnt="4">
        <dgm:presLayoutVars>
          <dgm:chMax val="1"/>
          <dgm:chPref val="1"/>
        </dgm:presLayoutVars>
      </dgm:prSet>
      <dgm:spPr/>
    </dgm:pt>
    <dgm:pt modelId="{FC027434-D0FF-4F11-9584-0A0524272F88}" type="pres">
      <dgm:prSet presAssocID="{5A2CBA50-C504-4FD8-8A3E-FF38716D718F}" presName="sibTrans" presStyleCnt="0"/>
      <dgm:spPr/>
    </dgm:pt>
    <dgm:pt modelId="{2D6C2201-DE87-46FB-806E-E23F95FA246E}" type="pres">
      <dgm:prSet presAssocID="{8C15B9EB-DB8E-4517-92AE-ED0531539B3A}" presName="compNode" presStyleCnt="0"/>
      <dgm:spPr/>
    </dgm:pt>
    <dgm:pt modelId="{96FFE041-20B4-48F8-9D0A-A5A110BBA0BC}" type="pres">
      <dgm:prSet presAssocID="{8C15B9EB-DB8E-4517-92AE-ED0531539B3A}" presName="iconBgRect" presStyleLbl="bgShp" presStyleIdx="1" presStyleCnt="4"/>
      <dgm:spPr/>
    </dgm:pt>
    <dgm:pt modelId="{7AD84D63-C3CF-45A2-B45F-90834A1055A0}" type="pres">
      <dgm:prSet presAssocID="{8C15B9EB-DB8E-4517-92AE-ED0531539B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CE71B234-7BCE-4D3C-BA4B-87A7E5280FB4}" type="pres">
      <dgm:prSet presAssocID="{8C15B9EB-DB8E-4517-92AE-ED0531539B3A}" presName="spaceRect" presStyleCnt="0"/>
      <dgm:spPr/>
    </dgm:pt>
    <dgm:pt modelId="{37FCD0E1-8108-4E26-9D48-7F6FE4E51459}" type="pres">
      <dgm:prSet presAssocID="{8C15B9EB-DB8E-4517-92AE-ED0531539B3A}" presName="textRect" presStyleLbl="revTx" presStyleIdx="1" presStyleCnt="4">
        <dgm:presLayoutVars>
          <dgm:chMax val="1"/>
          <dgm:chPref val="1"/>
        </dgm:presLayoutVars>
      </dgm:prSet>
      <dgm:spPr/>
    </dgm:pt>
    <dgm:pt modelId="{D8643203-627D-4326-B291-463F039E3FC2}" type="pres">
      <dgm:prSet presAssocID="{E03235E3-EDEF-4654-995B-34D53269FD9E}" presName="sibTrans" presStyleCnt="0"/>
      <dgm:spPr/>
    </dgm:pt>
    <dgm:pt modelId="{1531B0AC-65B1-45DC-9837-B07B0DC5C3B1}" type="pres">
      <dgm:prSet presAssocID="{879DCE45-D5F0-4CA3-A45B-31A74AEB6EA0}" presName="compNode" presStyleCnt="0"/>
      <dgm:spPr/>
    </dgm:pt>
    <dgm:pt modelId="{9C019A96-8E47-4E61-AC00-CBA310BB2DB5}" type="pres">
      <dgm:prSet presAssocID="{879DCE45-D5F0-4CA3-A45B-31A74AEB6EA0}" presName="iconBgRect" presStyleLbl="bgShp" presStyleIdx="2" presStyleCnt="4" custLinFactNeighborX="3644" custLinFactNeighborY="-82605"/>
      <dgm:spPr/>
    </dgm:pt>
    <dgm:pt modelId="{6407B582-43E1-46B4-BDDD-492E458BCD13}" type="pres">
      <dgm:prSet presAssocID="{879DCE45-D5F0-4CA3-A45B-31A74AEB6EA0}" presName="iconRect" presStyleLbl="node1" presStyleIdx="2" presStyleCnt="4" custLinFactY="-43968" custLinFactNeighborX="6352" custLinFactNeighborY="-1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44E28AA0-D5B1-44D6-9E0A-7552DBDC0DD9}" type="pres">
      <dgm:prSet presAssocID="{879DCE45-D5F0-4CA3-A45B-31A74AEB6EA0}" presName="spaceRect" presStyleCnt="0"/>
      <dgm:spPr/>
    </dgm:pt>
    <dgm:pt modelId="{54D98921-1CF8-4D14-A951-8DC9D4DB9368}" type="pres">
      <dgm:prSet presAssocID="{879DCE45-D5F0-4CA3-A45B-31A74AEB6EA0}" presName="textRect" presStyleLbl="revTx" presStyleIdx="2" presStyleCnt="4" custLinFactNeighborX="2223" custLinFactNeighborY="-74650">
        <dgm:presLayoutVars>
          <dgm:chMax val="1"/>
          <dgm:chPref val="1"/>
        </dgm:presLayoutVars>
      </dgm:prSet>
      <dgm:spPr/>
    </dgm:pt>
    <dgm:pt modelId="{415CABAD-D023-4FFF-99C5-DDA40674D290}" type="pres">
      <dgm:prSet presAssocID="{C5D13FA6-B8CF-4EEA-8908-2A5FA514550C}" presName="sibTrans" presStyleCnt="0"/>
      <dgm:spPr/>
    </dgm:pt>
    <dgm:pt modelId="{AD1642AD-847E-426E-BCB9-EE34DE76EFC9}" type="pres">
      <dgm:prSet presAssocID="{4D1A5D63-0FF5-47DD-85C4-8621DC8E7EF2}" presName="compNode" presStyleCnt="0"/>
      <dgm:spPr/>
    </dgm:pt>
    <dgm:pt modelId="{A150E6A4-D5C2-4684-AC4A-34978545F00A}" type="pres">
      <dgm:prSet presAssocID="{4D1A5D63-0FF5-47DD-85C4-8621DC8E7EF2}" presName="iconBgRect" presStyleLbl="bgShp" presStyleIdx="3" presStyleCnt="4" custLinFactNeighborX="3644" custLinFactNeighborY="-82605"/>
      <dgm:spPr/>
    </dgm:pt>
    <dgm:pt modelId="{F1C91E36-5FD7-4FB3-B580-816004AA8CB5}" type="pres">
      <dgm:prSet presAssocID="{4D1A5D63-0FF5-47DD-85C4-8621DC8E7EF2}" presName="iconRect" presStyleLbl="node1" presStyleIdx="3" presStyleCnt="4" custLinFactY="-43968" custLinFactNeighborX="6352" custLinFactNeighborY="-10000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Venn diagram outline"/>
        </a:ext>
      </dgm:extLst>
    </dgm:pt>
    <dgm:pt modelId="{78140107-A849-4275-ACF4-E4A7AEC297B3}" type="pres">
      <dgm:prSet presAssocID="{4D1A5D63-0FF5-47DD-85C4-8621DC8E7EF2}" presName="spaceRect" presStyleCnt="0"/>
      <dgm:spPr/>
    </dgm:pt>
    <dgm:pt modelId="{D4176C49-B8A2-437F-AD98-0F8AFB0263D2}" type="pres">
      <dgm:prSet presAssocID="{4D1A5D63-0FF5-47DD-85C4-8621DC8E7EF2}" presName="textRect" presStyleLbl="revTx" presStyleIdx="3" presStyleCnt="4" custLinFactNeighborX="2223" custLinFactNeighborY="-74650">
        <dgm:presLayoutVars>
          <dgm:chMax val="1"/>
          <dgm:chPref val="1"/>
        </dgm:presLayoutVars>
      </dgm:prSet>
      <dgm:spPr/>
    </dgm:pt>
  </dgm:ptLst>
  <dgm:cxnLst>
    <dgm:cxn modelId="{0959B01B-D25C-421E-BD90-B702D9F21142}" type="presOf" srcId="{8C15B9EB-DB8E-4517-92AE-ED0531539B3A}" destId="{37FCD0E1-8108-4E26-9D48-7F6FE4E51459}" srcOrd="0" destOrd="0" presId="urn:microsoft.com/office/officeart/2018/5/layout/IconCircleLabelList"/>
    <dgm:cxn modelId="{636BA73E-65D2-493E-A719-7EE8B63DF0DE}" srcId="{61AA4C8D-345F-48B4-B984-E3A252D02C5A}" destId="{4D1A5D63-0FF5-47DD-85C4-8621DC8E7EF2}" srcOrd="3" destOrd="0" parTransId="{796B851B-29EE-45AB-8DC5-99631C5980E2}" sibTransId="{2A90CEFC-836B-4F07-92AC-1FCE1B20A85F}"/>
    <dgm:cxn modelId="{02B1885C-9DD9-4236-8A4D-24D8FF8F169E}" srcId="{61AA4C8D-345F-48B4-B984-E3A252D02C5A}" destId="{8C15B9EB-DB8E-4517-92AE-ED0531539B3A}" srcOrd="1" destOrd="0" parTransId="{887050A7-025A-4E91-8EF6-7A6DA434554D}" sibTransId="{E03235E3-EDEF-4654-995B-34D53269FD9E}"/>
    <dgm:cxn modelId="{0F4B8645-FA37-4C3D-B672-77F874848EC9}" type="presOf" srcId="{4D1A5D63-0FF5-47DD-85C4-8621DC8E7EF2}" destId="{D4176C49-B8A2-437F-AD98-0F8AFB0263D2}" srcOrd="0" destOrd="0" presId="urn:microsoft.com/office/officeart/2018/5/layout/IconCircleLabelList"/>
    <dgm:cxn modelId="{459B448E-163C-466F-9C80-752A1B6A3360}" type="presOf" srcId="{61AA4C8D-345F-48B4-B984-E3A252D02C5A}" destId="{B2148F11-9870-493D-9F27-D28ADFF90A68}" srcOrd="0" destOrd="0" presId="urn:microsoft.com/office/officeart/2018/5/layout/IconCircleLabelList"/>
    <dgm:cxn modelId="{2DA9B88F-0691-4F59-9AC9-02B2BBB8331C}" srcId="{61AA4C8D-345F-48B4-B984-E3A252D02C5A}" destId="{879DCE45-D5F0-4CA3-A45B-31A74AEB6EA0}" srcOrd="2" destOrd="0" parTransId="{7E2D7B6E-4CC9-432A-90AB-656CBFBFA440}" sibTransId="{C5D13FA6-B8CF-4EEA-8908-2A5FA514550C}"/>
    <dgm:cxn modelId="{FAE9F191-3546-4939-A9B7-FD84EA1DEECC}" type="presOf" srcId="{634E4E5B-9449-4EF8-91EB-E191C038216C}" destId="{4FFBA36F-E133-4BDD-B442-DC9F95AE3162}" srcOrd="0" destOrd="0" presId="urn:microsoft.com/office/officeart/2018/5/layout/IconCircleLabelList"/>
    <dgm:cxn modelId="{33AB41A9-5B1B-4274-B8DB-9DE79509EDB7}" srcId="{61AA4C8D-345F-48B4-B984-E3A252D02C5A}" destId="{634E4E5B-9449-4EF8-91EB-E191C038216C}" srcOrd="0" destOrd="0" parTransId="{78F94BEA-1F48-47AB-ACE7-185E73BBC076}" sibTransId="{5A2CBA50-C504-4FD8-8A3E-FF38716D718F}"/>
    <dgm:cxn modelId="{809FB6F8-1959-4B1E-B1A6-6FACE9B4EC6E}" type="presOf" srcId="{879DCE45-D5F0-4CA3-A45B-31A74AEB6EA0}" destId="{54D98921-1CF8-4D14-A951-8DC9D4DB9368}" srcOrd="0" destOrd="0" presId="urn:microsoft.com/office/officeart/2018/5/layout/IconCircleLabelList"/>
    <dgm:cxn modelId="{CBA4EACD-7099-4ECC-81A6-AA0A4F7B524F}" type="presParOf" srcId="{B2148F11-9870-493D-9F27-D28ADFF90A68}" destId="{A7F5F4F6-7AF7-41F0-955A-E52B21AC1529}" srcOrd="0" destOrd="0" presId="urn:microsoft.com/office/officeart/2018/5/layout/IconCircleLabelList"/>
    <dgm:cxn modelId="{2B56E31E-66BC-45EB-9D1D-537510C5E312}" type="presParOf" srcId="{A7F5F4F6-7AF7-41F0-955A-E52B21AC1529}" destId="{84323702-EBAE-4875-BB58-4AD11E3260E6}" srcOrd="0" destOrd="0" presId="urn:microsoft.com/office/officeart/2018/5/layout/IconCircleLabelList"/>
    <dgm:cxn modelId="{74839414-2E4D-432C-98B5-4900D95161E6}" type="presParOf" srcId="{A7F5F4F6-7AF7-41F0-955A-E52B21AC1529}" destId="{B5B61E2D-B9FD-4668-9C98-310A66A76E67}" srcOrd="1" destOrd="0" presId="urn:microsoft.com/office/officeart/2018/5/layout/IconCircleLabelList"/>
    <dgm:cxn modelId="{5FDCC8AB-2306-41D0-AD29-B590F9BFF9CE}" type="presParOf" srcId="{A7F5F4F6-7AF7-41F0-955A-E52B21AC1529}" destId="{424DC6C0-F08D-496B-99D5-5A62F21BA545}" srcOrd="2" destOrd="0" presId="urn:microsoft.com/office/officeart/2018/5/layout/IconCircleLabelList"/>
    <dgm:cxn modelId="{DC2E1828-5FAC-495C-BF67-B1C4DD862BDE}" type="presParOf" srcId="{A7F5F4F6-7AF7-41F0-955A-E52B21AC1529}" destId="{4FFBA36F-E133-4BDD-B442-DC9F95AE3162}" srcOrd="3" destOrd="0" presId="urn:microsoft.com/office/officeart/2018/5/layout/IconCircleLabelList"/>
    <dgm:cxn modelId="{54361222-3D13-474C-9DBD-2BBDEF11021D}" type="presParOf" srcId="{B2148F11-9870-493D-9F27-D28ADFF90A68}" destId="{FC027434-D0FF-4F11-9584-0A0524272F88}" srcOrd="1" destOrd="0" presId="urn:microsoft.com/office/officeart/2018/5/layout/IconCircleLabelList"/>
    <dgm:cxn modelId="{1FC911C3-303D-473F-8142-7382553FA81C}" type="presParOf" srcId="{B2148F11-9870-493D-9F27-D28ADFF90A68}" destId="{2D6C2201-DE87-46FB-806E-E23F95FA246E}" srcOrd="2" destOrd="0" presId="urn:microsoft.com/office/officeart/2018/5/layout/IconCircleLabelList"/>
    <dgm:cxn modelId="{B93E4092-0034-468E-8286-7068E07315A7}" type="presParOf" srcId="{2D6C2201-DE87-46FB-806E-E23F95FA246E}" destId="{96FFE041-20B4-48F8-9D0A-A5A110BBA0BC}" srcOrd="0" destOrd="0" presId="urn:microsoft.com/office/officeart/2018/5/layout/IconCircleLabelList"/>
    <dgm:cxn modelId="{091E01D1-1370-49D9-A531-9635902972D1}" type="presParOf" srcId="{2D6C2201-DE87-46FB-806E-E23F95FA246E}" destId="{7AD84D63-C3CF-45A2-B45F-90834A1055A0}" srcOrd="1" destOrd="0" presId="urn:microsoft.com/office/officeart/2018/5/layout/IconCircleLabelList"/>
    <dgm:cxn modelId="{CBFF4ED0-31E1-482F-AC4A-3B2112FC426A}" type="presParOf" srcId="{2D6C2201-DE87-46FB-806E-E23F95FA246E}" destId="{CE71B234-7BCE-4D3C-BA4B-87A7E5280FB4}" srcOrd="2" destOrd="0" presId="urn:microsoft.com/office/officeart/2018/5/layout/IconCircleLabelList"/>
    <dgm:cxn modelId="{FD563B61-DF4D-46CF-9A2E-27CD56B9E596}" type="presParOf" srcId="{2D6C2201-DE87-46FB-806E-E23F95FA246E}" destId="{37FCD0E1-8108-4E26-9D48-7F6FE4E51459}" srcOrd="3" destOrd="0" presId="urn:microsoft.com/office/officeart/2018/5/layout/IconCircleLabelList"/>
    <dgm:cxn modelId="{9A2CCCAF-9032-4B16-8261-8ECF81BCEE27}" type="presParOf" srcId="{B2148F11-9870-493D-9F27-D28ADFF90A68}" destId="{D8643203-627D-4326-B291-463F039E3FC2}" srcOrd="3" destOrd="0" presId="urn:microsoft.com/office/officeart/2018/5/layout/IconCircleLabelList"/>
    <dgm:cxn modelId="{C7853722-68B0-4CFA-A8CE-B32A59E86D94}" type="presParOf" srcId="{B2148F11-9870-493D-9F27-D28ADFF90A68}" destId="{1531B0AC-65B1-45DC-9837-B07B0DC5C3B1}" srcOrd="4" destOrd="0" presId="urn:microsoft.com/office/officeart/2018/5/layout/IconCircleLabelList"/>
    <dgm:cxn modelId="{615AD49A-22F0-4C1C-B381-B8EBB2698AB6}" type="presParOf" srcId="{1531B0AC-65B1-45DC-9837-B07B0DC5C3B1}" destId="{9C019A96-8E47-4E61-AC00-CBA310BB2DB5}" srcOrd="0" destOrd="0" presId="urn:microsoft.com/office/officeart/2018/5/layout/IconCircleLabelList"/>
    <dgm:cxn modelId="{6AF28B80-165D-45EA-84EA-82C68E7D4CD3}" type="presParOf" srcId="{1531B0AC-65B1-45DC-9837-B07B0DC5C3B1}" destId="{6407B582-43E1-46B4-BDDD-492E458BCD13}" srcOrd="1" destOrd="0" presId="urn:microsoft.com/office/officeart/2018/5/layout/IconCircleLabelList"/>
    <dgm:cxn modelId="{03561B41-B575-4FF6-BA18-E731EDF0F170}" type="presParOf" srcId="{1531B0AC-65B1-45DC-9837-B07B0DC5C3B1}" destId="{44E28AA0-D5B1-44D6-9E0A-7552DBDC0DD9}" srcOrd="2" destOrd="0" presId="urn:microsoft.com/office/officeart/2018/5/layout/IconCircleLabelList"/>
    <dgm:cxn modelId="{4D988AEA-EA45-426D-94E5-53AFE55D13F7}" type="presParOf" srcId="{1531B0AC-65B1-45DC-9837-B07B0DC5C3B1}" destId="{54D98921-1CF8-4D14-A951-8DC9D4DB9368}" srcOrd="3" destOrd="0" presId="urn:microsoft.com/office/officeart/2018/5/layout/IconCircleLabelList"/>
    <dgm:cxn modelId="{3132BE16-2DF4-49FF-8510-947BC7AEB22E}" type="presParOf" srcId="{B2148F11-9870-493D-9F27-D28ADFF90A68}" destId="{415CABAD-D023-4FFF-99C5-DDA40674D290}" srcOrd="5" destOrd="0" presId="urn:microsoft.com/office/officeart/2018/5/layout/IconCircleLabelList"/>
    <dgm:cxn modelId="{3325C234-BDA3-4F28-A2A0-4BC00C42425B}" type="presParOf" srcId="{B2148F11-9870-493D-9F27-D28ADFF90A68}" destId="{AD1642AD-847E-426E-BCB9-EE34DE76EFC9}" srcOrd="6" destOrd="0" presId="urn:microsoft.com/office/officeart/2018/5/layout/IconCircleLabelList"/>
    <dgm:cxn modelId="{6C6419F9-F46C-414F-A5F5-7E79612D0503}" type="presParOf" srcId="{AD1642AD-847E-426E-BCB9-EE34DE76EFC9}" destId="{A150E6A4-D5C2-4684-AC4A-34978545F00A}" srcOrd="0" destOrd="0" presId="urn:microsoft.com/office/officeart/2018/5/layout/IconCircleLabelList"/>
    <dgm:cxn modelId="{F1836234-8529-4127-95FD-5BFB5B462940}" type="presParOf" srcId="{AD1642AD-847E-426E-BCB9-EE34DE76EFC9}" destId="{F1C91E36-5FD7-4FB3-B580-816004AA8CB5}" srcOrd="1" destOrd="0" presId="urn:microsoft.com/office/officeart/2018/5/layout/IconCircleLabelList"/>
    <dgm:cxn modelId="{3F0B0D24-9C5A-43C6-84B6-107D0F2598C1}" type="presParOf" srcId="{AD1642AD-847E-426E-BCB9-EE34DE76EFC9}" destId="{78140107-A849-4275-ACF4-E4A7AEC297B3}" srcOrd="2" destOrd="0" presId="urn:microsoft.com/office/officeart/2018/5/layout/IconCircleLabelList"/>
    <dgm:cxn modelId="{C0064562-BAD3-4977-BA9B-39ADCAFC550B}" type="presParOf" srcId="{AD1642AD-847E-426E-BCB9-EE34DE76EFC9}" destId="{D4176C49-B8A2-437F-AD98-0F8AFB0263D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F1F64-4C96-40FB-861A-892735DBB6CB}">
      <dsp:nvSpPr>
        <dsp:cNvPr id="0" name=""/>
        <dsp:cNvSpPr/>
      </dsp:nvSpPr>
      <dsp:spPr>
        <a:xfrm>
          <a:off x="0" y="51176"/>
          <a:ext cx="8770571" cy="11196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Fiji and Wales</a:t>
          </a:r>
          <a:endParaRPr lang="en-US" sz="3300" kern="1200"/>
        </a:p>
      </dsp:txBody>
      <dsp:txXfrm>
        <a:off x="54659" y="105835"/>
        <a:ext cx="8661253" cy="1010372"/>
      </dsp:txXfrm>
    </dsp:sp>
    <dsp:sp modelId="{3AA28FA0-457F-4CF6-B684-E1BD70A8BDA0}">
      <dsp:nvSpPr>
        <dsp:cNvPr id="0" name=""/>
        <dsp:cNvSpPr/>
      </dsp:nvSpPr>
      <dsp:spPr>
        <a:xfrm>
          <a:off x="0" y="1265906"/>
          <a:ext cx="8770571" cy="11196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Legislations in Question</a:t>
          </a:r>
          <a:endParaRPr lang="en-US" sz="3300" kern="1200"/>
        </a:p>
      </dsp:txBody>
      <dsp:txXfrm>
        <a:off x="54659" y="1320565"/>
        <a:ext cx="8661253" cy="1010372"/>
      </dsp:txXfrm>
    </dsp:sp>
    <dsp:sp modelId="{63C0CFED-4148-4F14-A4B4-F4ABB22BE83C}">
      <dsp:nvSpPr>
        <dsp:cNvPr id="0" name=""/>
        <dsp:cNvSpPr/>
      </dsp:nvSpPr>
      <dsp:spPr>
        <a:xfrm>
          <a:off x="0" y="2480637"/>
          <a:ext cx="8770571" cy="11196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Criteria Used</a:t>
          </a:r>
          <a:endParaRPr lang="en-US" sz="3300" kern="1200"/>
        </a:p>
      </dsp:txBody>
      <dsp:txXfrm>
        <a:off x="54659" y="2535296"/>
        <a:ext cx="8661253" cy="1010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23702-EBAE-4875-BB58-4AD11E3260E6}">
      <dsp:nvSpPr>
        <dsp:cNvPr id="0" name=""/>
        <dsp:cNvSpPr/>
      </dsp:nvSpPr>
      <dsp:spPr>
        <a:xfrm>
          <a:off x="1163099" y="653"/>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61E2D-B9FD-4668-9C98-310A66A76E67}">
      <dsp:nvSpPr>
        <dsp:cNvPr id="0" name=""/>
        <dsp:cNvSpPr/>
      </dsp:nvSpPr>
      <dsp:spPr>
        <a:xfrm>
          <a:off x="1385902" y="223456"/>
          <a:ext cx="599853" cy="5998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FBA36F-E133-4BDD-B442-DC9F95AE3162}">
      <dsp:nvSpPr>
        <dsp:cNvPr id="0" name=""/>
        <dsp:cNvSpPr/>
      </dsp:nvSpPr>
      <dsp:spPr>
        <a:xfrm>
          <a:off x="828895" y="1371747"/>
          <a:ext cx="1713867" cy="1156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baseline="0"/>
            <a:t>Definitions</a:t>
          </a:r>
          <a:endParaRPr lang="en-US" sz="1800" b="1" kern="1200"/>
        </a:p>
      </dsp:txBody>
      <dsp:txXfrm>
        <a:off x="828895" y="1371747"/>
        <a:ext cx="1713867" cy="1156860"/>
      </dsp:txXfrm>
    </dsp:sp>
    <dsp:sp modelId="{96FFE041-20B4-48F8-9D0A-A5A110BBA0BC}">
      <dsp:nvSpPr>
        <dsp:cNvPr id="0" name=""/>
        <dsp:cNvSpPr/>
      </dsp:nvSpPr>
      <dsp:spPr>
        <a:xfrm>
          <a:off x="3176893" y="653"/>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D84D63-C3CF-45A2-B45F-90834A1055A0}">
      <dsp:nvSpPr>
        <dsp:cNvPr id="0" name=""/>
        <dsp:cNvSpPr/>
      </dsp:nvSpPr>
      <dsp:spPr>
        <a:xfrm>
          <a:off x="3399696" y="223456"/>
          <a:ext cx="599853" cy="5998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FCD0E1-8108-4E26-9D48-7F6FE4E51459}">
      <dsp:nvSpPr>
        <dsp:cNvPr id="0" name=""/>
        <dsp:cNvSpPr/>
      </dsp:nvSpPr>
      <dsp:spPr>
        <a:xfrm>
          <a:off x="2842689" y="1371747"/>
          <a:ext cx="1713867" cy="1156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baseline="0"/>
            <a:t>Process</a:t>
          </a:r>
          <a:endParaRPr lang="en-US" sz="1800" b="1" kern="1200"/>
        </a:p>
      </dsp:txBody>
      <dsp:txXfrm>
        <a:off x="2842689" y="1371747"/>
        <a:ext cx="1713867" cy="1156860"/>
      </dsp:txXfrm>
    </dsp:sp>
    <dsp:sp modelId="{9C019A96-8E47-4E61-AC00-CBA310BB2DB5}">
      <dsp:nvSpPr>
        <dsp:cNvPr id="0" name=""/>
        <dsp:cNvSpPr/>
      </dsp:nvSpPr>
      <dsp:spPr>
        <a:xfrm>
          <a:off x="1201196" y="2093473"/>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07B582-43E1-46B4-BDDD-492E458BCD13}">
      <dsp:nvSpPr>
        <dsp:cNvPr id="0" name=""/>
        <dsp:cNvSpPr/>
      </dsp:nvSpPr>
      <dsp:spPr>
        <a:xfrm>
          <a:off x="1424004" y="2316280"/>
          <a:ext cx="599853" cy="5998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D98921-1CF8-4D14-A951-8DC9D4DB9368}">
      <dsp:nvSpPr>
        <dsp:cNvPr id="0" name=""/>
        <dsp:cNvSpPr/>
      </dsp:nvSpPr>
      <dsp:spPr>
        <a:xfrm>
          <a:off x="866994" y="3464572"/>
          <a:ext cx="1713867" cy="1156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baseline="0"/>
            <a:t>When does the law mandate it?</a:t>
          </a:r>
          <a:endParaRPr lang="en-US" sz="1800" b="1" kern="1200"/>
        </a:p>
      </dsp:txBody>
      <dsp:txXfrm>
        <a:off x="866994" y="3464572"/>
        <a:ext cx="1713867" cy="1156860"/>
      </dsp:txXfrm>
    </dsp:sp>
    <dsp:sp modelId="{A150E6A4-D5C2-4684-AC4A-34978545F00A}">
      <dsp:nvSpPr>
        <dsp:cNvPr id="0" name=""/>
        <dsp:cNvSpPr/>
      </dsp:nvSpPr>
      <dsp:spPr>
        <a:xfrm>
          <a:off x="3214990" y="2093473"/>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91E36-5FD7-4FB3-B580-816004AA8CB5}">
      <dsp:nvSpPr>
        <dsp:cNvPr id="0" name=""/>
        <dsp:cNvSpPr/>
      </dsp:nvSpPr>
      <dsp:spPr>
        <a:xfrm>
          <a:off x="3437798" y="2316280"/>
          <a:ext cx="599853" cy="5998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176C49-B8A2-437F-AD98-0F8AFB0263D2}">
      <dsp:nvSpPr>
        <dsp:cNvPr id="0" name=""/>
        <dsp:cNvSpPr/>
      </dsp:nvSpPr>
      <dsp:spPr>
        <a:xfrm>
          <a:off x="2880788" y="3464572"/>
          <a:ext cx="1713867" cy="1156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b="1" kern="1200"/>
            <a:t>Comparison</a:t>
          </a:r>
        </a:p>
      </dsp:txBody>
      <dsp:txXfrm>
        <a:off x="2880788" y="3464572"/>
        <a:ext cx="1713867" cy="11568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C9F6F5-C66A-4C3E-B930-279E195FB009}" type="datetimeFigureOut">
              <a:rPr lang="en-GB" smtClean="0"/>
              <a:t>26/01/2022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616614-7DEC-4771-A4AE-29D3EBA30630}" type="slidenum">
              <a:rPr lang="en-GB" smtClean="0"/>
              <a:t>‹#›</a:t>
            </a:fld>
            <a:endParaRPr lang="en-GB"/>
          </a:p>
        </p:txBody>
      </p:sp>
    </p:spTree>
    <p:extLst>
      <p:ext uri="{BB962C8B-B14F-4D97-AF65-F5344CB8AC3E}">
        <p14:creationId xmlns:p14="http://schemas.microsoft.com/office/powerpoint/2010/main" val="4026675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cs typeface="Vrinda" panose="020B0502040204020203" pitchFamily="34" charset="0"/>
              </a:rPr>
              <a:t>For Fiji, the Environment Management Act 2005 and the Environment Management Regulations 2007 were studied, and for Wales, the Environmental Impact Assessment (Forestry) (England and Wales) Regulations 1999 and the Environmental Impact Assessment (Forestry) (England and Wales) (Amendment) Regulations 2017 were studied. </a:t>
            </a:r>
          </a:p>
          <a:p>
            <a:endParaRPr lang="en-US" sz="1800" dirty="0">
              <a:effectLst/>
              <a:latin typeface="Times New Roman" panose="02020603050405020304" pitchFamily="18" charset="0"/>
              <a:cs typeface="Vrinda" panose="020B0502040204020203" pitchFamily="34" charset="0"/>
            </a:endParaRPr>
          </a:p>
          <a:p>
            <a:endParaRPr lang="en-US" sz="1800" dirty="0">
              <a:effectLst/>
              <a:latin typeface="Times New Roman" panose="02020603050405020304" pitchFamily="18" charset="0"/>
              <a:cs typeface="Vrinda" panose="020B0502040204020203" pitchFamily="34" charset="0"/>
            </a:endParaRPr>
          </a:p>
          <a:p>
            <a:r>
              <a:rPr lang="en-US" sz="1800" dirty="0">
                <a:effectLst/>
                <a:latin typeface="Times New Roman" panose="02020603050405020304" pitchFamily="18" charset="0"/>
                <a:ea typeface="Times New Roman" panose="02020603050405020304" pitchFamily="18" charset="0"/>
                <a:cs typeface="Vrinda" panose="020B0502040204020203" pitchFamily="34" charset="0"/>
              </a:rPr>
              <a:t>Wood’s (1995) – </a:t>
            </a:r>
            <a:r>
              <a:rPr lang="en-US" sz="1800" dirty="0" err="1">
                <a:effectLst/>
                <a:latin typeface="Times New Roman" panose="02020603050405020304" pitchFamily="18" charset="0"/>
                <a:ea typeface="Times New Roman" panose="02020603050405020304" pitchFamily="18" charset="0"/>
                <a:cs typeface="Vrinda" panose="020B0502040204020203" pitchFamily="34" charset="0"/>
              </a:rPr>
              <a:t>Mubanga</a:t>
            </a:r>
            <a:r>
              <a:rPr lang="en-US" sz="1800" dirty="0">
                <a:effectLst/>
                <a:latin typeface="Times New Roman" panose="02020603050405020304" pitchFamily="18" charset="0"/>
                <a:ea typeface="Times New Roman" panose="02020603050405020304" pitchFamily="18" charset="0"/>
                <a:cs typeface="Vrinda" panose="020B0502040204020203" pitchFamily="34" charset="0"/>
              </a:rPr>
              <a:t> 2021</a:t>
            </a:r>
          </a:p>
          <a:p>
            <a:endParaRPr lang="en-US" sz="1800" dirty="0">
              <a:effectLst/>
              <a:latin typeface="Times New Roman" panose="02020603050405020304" pitchFamily="18" charset="0"/>
              <a:cs typeface="Vrinda" panose="020B0502040204020203" pitchFamily="34" charset="0"/>
            </a:endParaRPr>
          </a:p>
          <a:p>
            <a:endParaRPr lang="en-US" sz="1800" dirty="0">
              <a:effectLst/>
              <a:latin typeface="Times New Roman" panose="02020603050405020304" pitchFamily="18" charset="0"/>
              <a:cs typeface="Vrinda" panose="020B0502040204020203" pitchFamily="34" charset="0"/>
            </a:endParaRPr>
          </a:p>
          <a:p>
            <a:pPr marL="342900" lvl="0" indent="-342900">
              <a:lnSpc>
                <a:spcPct val="115000"/>
              </a:lnSpc>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How are EIAs defined in the two countries?</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nSpc>
                <a:spcPct val="115000"/>
              </a:lnSpc>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EIA process</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nSpc>
                <a:spcPct val="115000"/>
              </a:lnSpc>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When does the law mandate it?</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nSpc>
                <a:spcPct val="115000"/>
              </a:lnSpc>
              <a:spcAft>
                <a:spcPts val="1000"/>
              </a:spcAft>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A comparison of the two countries laws for EIA in Forestry using modified criteria from Wood (1995).</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64616614-7DEC-4771-A4AE-29D3EBA30630}" type="slidenum">
              <a:rPr lang="en-GB" smtClean="0"/>
              <a:t>2</a:t>
            </a:fld>
            <a:endParaRPr lang="en-GB"/>
          </a:p>
        </p:txBody>
      </p:sp>
    </p:spTree>
    <p:extLst>
      <p:ext uri="{BB962C8B-B14F-4D97-AF65-F5344CB8AC3E}">
        <p14:creationId xmlns:p14="http://schemas.microsoft.com/office/powerpoint/2010/main" val="39134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It is essential to note that Wales did not define EIA in its 1999 regulation, and their Law did not define it until 2017 when the regulations were amended. In the amendment, EIA is defined as </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nSpc>
                <a:spcPct val="115000"/>
              </a:lnSpc>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the preparation of an environmental statement</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nSpc>
                <a:spcPct val="115000"/>
              </a:lnSpc>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the conducting of consultations </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nSpc>
                <a:spcPct val="115000"/>
              </a:lnSpc>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the consideration of the environmental statement and other information </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nSpc>
                <a:spcPct val="115000"/>
              </a:lnSpc>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concluding the significant effects of the project, and</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nSpc>
                <a:spcPct val="115000"/>
              </a:lnSpc>
              <a:spcAft>
                <a:spcPts val="1000"/>
              </a:spcAft>
              <a:buFont typeface="+mj-lt"/>
              <a:buAutoNum type="arabicPeriod"/>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the consideration of that conclusion under regulation 15 before deciding whether to grant consent. (Environmental Impact Assessment (Forestry) (England and Wales) Regulations (Amendment) 2017 (Wales), 2)</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a:lnSpc>
                <a:spcPct val="115000"/>
              </a:lnSpc>
              <a:spcAft>
                <a:spcPts val="1000"/>
              </a:spcAft>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The definition of EIA by Law in Fiji is straightforward. It states in the Environment Management Regulations of 2007 that “EIA” means an environmental impact assessment (Environment Management (EIA Process) Regulations 2007 (Fiji)). In the EMA 2005, it is defined as follows; “environmental impact assessment” or “EIA” means the environmental impact assessment of a development proposal approved following Part 4 (of EMA). (Environment Management Act 2005 (Fiji))</a:t>
            </a:r>
          </a:p>
          <a:p>
            <a:pPr>
              <a:lnSpc>
                <a:spcPct val="115000"/>
              </a:lnSpc>
              <a:spcAft>
                <a:spcPts val="100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nSpc>
                <a:spcPct val="115000"/>
              </a:lnSpc>
              <a:spcAft>
                <a:spcPts val="100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nSpc>
                <a:spcPct val="115000"/>
              </a:lnSpc>
              <a:spcAft>
                <a:spcPts val="100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Fiji very clearly lays out the EIA processes under the Environment Management Act of 2005 Part 4 as follows: screening, scoping, report prep, review, decision</a:t>
            </a: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The legislation for Wales does not provide a specific process for the environmental impact assessment system. However, based on the legislation, the procedure for EIAs for forestry operations may be stated as shown below. Application for opinion, application for consent, decision for application, notification of decision.</a:t>
            </a: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Fiji does not have a forestry specific EIA regulation or Law; hence the general requirement for EIA comes into practice. An EIA is to be undertaken if the activity or undertaking in a particular development proposal is likely to cause significant environmental or resource management impact. It should be noted that Fiji, in many instances within the Act and regulations (e.g., Part 4, Paragraph 28 under EIA process), has pointed out environment impact assessment is required for development proposals. For example, the EMA 2005 defines “development proposal” as a proposal for a development activity or undertaking submitted to an approving authority for approval under any written law’ (Environment Management Act, 2005, (Fiji)); In this case, will a reforestation activity (suppose a major one which is more than 5 hectares) be considered development activity and require a development proposal? Since these activities significantly impact the environment, it would be wise to define their stand clearly as it does not seem to fall under a development activity directly. </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Since Wales has Forestry specific EIA regulations, it lays out when an EIA is required to undertake Forestry activities. Thresholds are laid out in schedule 2 of the </a:t>
            </a:r>
            <a:r>
              <a:rPr lang="en-US" sz="1800" dirty="0" err="1">
                <a:effectLst/>
                <a:latin typeface="Times New Roman" panose="02020603050405020304" pitchFamily="18" charset="0"/>
                <a:ea typeface="Times New Roman" panose="02020603050405020304" pitchFamily="18" charset="0"/>
                <a:cs typeface="Vrinda" panose="020B0502040204020203" pitchFamily="34" charset="0"/>
              </a:rPr>
              <a:t>eia</a:t>
            </a:r>
            <a:r>
              <a:rPr lang="en-US" sz="1800" dirty="0">
                <a:effectLst/>
                <a:latin typeface="Times New Roman" panose="02020603050405020304" pitchFamily="18" charset="0"/>
                <a:ea typeface="Times New Roman" panose="02020603050405020304" pitchFamily="18" charset="0"/>
                <a:cs typeface="Vrinda" panose="020B0502040204020203" pitchFamily="34" charset="0"/>
              </a:rPr>
              <a:t> regs 1999 for deciding whether an EIA is required. It states that an EIA will be required if a (deforestation; afforestation; forest road works; forest quarry works) project is considered as a ‘relevant project’ which is likely, under factors such as its nature, size, or location, to have significant effects on the environment (Environmental Impact Assessment (Forestry) (England and Wales) Regulations 1999 (Wales)). The threshold set out for a relevant project is if it exceeds what is laid out in schedule 2 of </a:t>
            </a:r>
            <a:r>
              <a:rPr lang="en-US" sz="1800" dirty="0" err="1">
                <a:effectLst/>
                <a:latin typeface="Times New Roman" panose="02020603050405020304" pitchFamily="18" charset="0"/>
                <a:ea typeface="Times New Roman" panose="02020603050405020304" pitchFamily="18" charset="0"/>
                <a:cs typeface="Vrinda" panose="020B0502040204020203" pitchFamily="34" charset="0"/>
              </a:rPr>
              <a:t>eia</a:t>
            </a:r>
            <a:r>
              <a:rPr lang="en-US" sz="1800" dirty="0">
                <a:effectLst/>
                <a:latin typeface="Times New Roman" panose="02020603050405020304" pitchFamily="18" charset="0"/>
                <a:ea typeface="Times New Roman" panose="02020603050405020304" pitchFamily="18" charset="0"/>
                <a:cs typeface="Vrinda" panose="020B0502040204020203" pitchFamily="34" charset="0"/>
              </a:rPr>
              <a:t> regs 1999</a:t>
            </a: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pPr>
              <a:lnSpc>
                <a:spcPct val="115000"/>
              </a:lnSpc>
              <a:spcAft>
                <a:spcPts val="1000"/>
              </a:spcAft>
            </a:pPr>
            <a:endParaRPr lang="en-GB"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64616614-7DEC-4771-A4AE-29D3EBA30630}" type="slidenum">
              <a:rPr lang="en-GB" smtClean="0"/>
              <a:t>3</a:t>
            </a:fld>
            <a:endParaRPr lang="en-GB"/>
          </a:p>
        </p:txBody>
      </p:sp>
    </p:spTree>
    <p:extLst>
      <p:ext uri="{BB962C8B-B14F-4D97-AF65-F5344CB8AC3E}">
        <p14:creationId xmlns:p14="http://schemas.microsoft.com/office/powerpoint/2010/main" val="211320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1/26/2022</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4079918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1/26/2022</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01770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1/26/2022</a:t>
            </a:fld>
            <a:endParaRPr lang="en-US" dirty="0"/>
          </a:p>
        </p:txBody>
      </p:sp>
    </p:spTree>
    <p:extLst>
      <p:ext uri="{BB962C8B-B14F-4D97-AF65-F5344CB8AC3E}">
        <p14:creationId xmlns:p14="http://schemas.microsoft.com/office/powerpoint/2010/main" val="2407301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1/26/2022</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67005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1/26/2022</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22574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1/26/2022</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48791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1/26/2022</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65472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1/26/2022</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84872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1/26/2022</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74660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1/26/2022</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944708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1/26/2022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3474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1/26/2022</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9580249"/>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27" r:id="rId5"/>
    <p:sldLayoutId id="2147483932" r:id="rId6"/>
    <p:sldLayoutId id="2147483928" r:id="rId7"/>
    <p:sldLayoutId id="2147483929" r:id="rId8"/>
    <p:sldLayoutId id="2147483930" r:id="rId9"/>
    <p:sldLayoutId id="2147483931" r:id="rId10"/>
    <p:sldLayoutId id="2147483933"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4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1" name="Picture 3">
            <a:extLst>
              <a:ext uri="{FF2B5EF4-FFF2-40B4-BE49-F238E27FC236}">
                <a16:creationId xmlns:a16="http://schemas.microsoft.com/office/drawing/2014/main" id="{53DD38BD-C0AF-4909-9BA2-23B3FAC3D6CE}"/>
              </a:ext>
            </a:extLst>
          </p:cNvPr>
          <p:cNvPicPr>
            <a:picLocks noChangeAspect="1"/>
          </p:cNvPicPr>
          <p:nvPr/>
        </p:nvPicPr>
        <p:blipFill rotWithShape="1">
          <a:blip r:embed="rId2"/>
          <a:srcRect t="15393" r="-1" b="-1"/>
          <a:stretch/>
        </p:blipFill>
        <p:spPr>
          <a:xfrm>
            <a:off x="3048" y="0"/>
            <a:ext cx="12188952" cy="6857990"/>
          </a:xfrm>
          <a:prstGeom prst="rect">
            <a:avLst/>
          </a:prstGeom>
        </p:spPr>
      </p:pic>
      <p:sp>
        <p:nvSpPr>
          <p:cNvPr id="53" name="Freeform: Shape 43">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45">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0E9B137-4054-46A2-8445-8D4EF86C21E7}"/>
              </a:ext>
            </a:extLst>
          </p:cNvPr>
          <p:cNvSpPr>
            <a:spLocks noGrp="1"/>
          </p:cNvSpPr>
          <p:nvPr>
            <p:ph type="ctrTitle"/>
          </p:nvPr>
        </p:nvSpPr>
        <p:spPr>
          <a:xfrm>
            <a:off x="2190750" y="1346268"/>
            <a:ext cx="7810500" cy="3125338"/>
          </a:xfrm>
        </p:spPr>
        <p:txBody>
          <a:bodyPr anchor="b">
            <a:normAutofit/>
          </a:bodyPr>
          <a:lstStyle/>
          <a:p>
            <a:pPr algn="ctr">
              <a:lnSpc>
                <a:spcPct val="110000"/>
              </a:lnSpc>
            </a:pPr>
            <a:r>
              <a:rPr lang="en-GB" sz="4000" dirty="0"/>
              <a:t>A Comparative Evaluation of EIA Legislation in Fiji and Wales: A Case Study of the Forestry Sector</a:t>
            </a:r>
          </a:p>
        </p:txBody>
      </p:sp>
      <p:sp>
        <p:nvSpPr>
          <p:cNvPr id="4" name="Subtitle 2">
            <a:extLst>
              <a:ext uri="{FF2B5EF4-FFF2-40B4-BE49-F238E27FC236}">
                <a16:creationId xmlns:a16="http://schemas.microsoft.com/office/drawing/2014/main" id="{9EE703DA-FEEE-FC4C-BC26-005CC6652AE5}"/>
              </a:ext>
            </a:extLst>
          </p:cNvPr>
          <p:cNvSpPr txBox="1">
            <a:spLocks noGrp="1"/>
          </p:cNvSpPr>
          <p:nvPr>
            <p:ph type="subTitle" idx="1"/>
          </p:nvPr>
        </p:nvSpPr>
        <p:spPr>
          <a:xfrm>
            <a:off x="2521104" y="5182279"/>
            <a:ext cx="6953250" cy="2111188"/>
          </a:xfrm>
          <a:prstGeom prst="rect">
            <a:avLst/>
          </a:prstGeom>
        </p:spPr>
        <p:txBody>
          <a:bodyPr vert="horz" lIns="91440" tIns="45720" rIns="91440" bIns="45720" rtlCol="0" anchor="ctr">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0"/>
              </a:spcBef>
            </a:pPr>
            <a:r>
              <a:rPr lang="en-US" sz="1800" b="1" dirty="0"/>
              <a:t>Mohammed Shorab (2105064)</a:t>
            </a:r>
          </a:p>
          <a:p>
            <a:pPr>
              <a:spcBef>
                <a:spcPts val="0"/>
              </a:spcBef>
            </a:pPr>
            <a:r>
              <a:rPr lang="en-US" sz="1800" b="1" dirty="0"/>
              <a:t>MSc Environmental Conservation and Management</a:t>
            </a:r>
          </a:p>
          <a:p>
            <a:pPr>
              <a:spcBef>
                <a:spcPts val="0"/>
              </a:spcBef>
            </a:pPr>
            <a:r>
              <a:rPr lang="en-US" sz="1800" b="1" dirty="0"/>
              <a:t>University of Wales Trinity St David</a:t>
            </a:r>
          </a:p>
          <a:p>
            <a:pPr>
              <a:spcBef>
                <a:spcPts val="0"/>
              </a:spcBef>
            </a:pPr>
            <a:r>
              <a:rPr lang="en-US" sz="1800" b="1" dirty="0"/>
              <a:t>2021</a:t>
            </a:r>
          </a:p>
          <a:p>
            <a:pPr indent="-228600">
              <a:buFont typeface="Arial" panose="020B0604020202020204" pitchFamily="34" charset="0"/>
              <a:buChar char="•"/>
            </a:pPr>
            <a:endParaRPr lang="en-US" sz="1800" b="1" dirty="0"/>
          </a:p>
        </p:txBody>
      </p:sp>
    </p:spTree>
    <p:extLst>
      <p:ext uri="{BB962C8B-B14F-4D97-AF65-F5344CB8AC3E}">
        <p14:creationId xmlns:p14="http://schemas.microsoft.com/office/powerpoint/2010/main" val="2261905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7CD7-7030-4D08-B490-DAD1EEC1012A}"/>
              </a:ext>
            </a:extLst>
          </p:cNvPr>
          <p:cNvSpPr>
            <a:spLocks noGrp="1"/>
          </p:cNvSpPr>
          <p:nvPr>
            <p:ph type="title"/>
          </p:nvPr>
        </p:nvSpPr>
        <p:spPr/>
        <p:txBody>
          <a:bodyPr/>
          <a:lstStyle/>
          <a:p>
            <a:r>
              <a:rPr lang="en-GB"/>
              <a:t>Overview and Methodology</a:t>
            </a:r>
            <a:endParaRPr lang="en-GB" dirty="0"/>
          </a:p>
        </p:txBody>
      </p:sp>
      <p:graphicFrame>
        <p:nvGraphicFramePr>
          <p:cNvPr id="27" name="Content Placeholder 2">
            <a:extLst>
              <a:ext uri="{FF2B5EF4-FFF2-40B4-BE49-F238E27FC236}">
                <a16:creationId xmlns:a16="http://schemas.microsoft.com/office/drawing/2014/main" id="{4CB02BE1-0C35-40A4-89E8-62DB3E18B676}"/>
              </a:ext>
            </a:extLst>
          </p:cNvPr>
          <p:cNvGraphicFramePr>
            <a:graphicFrameLocks noGrp="1"/>
          </p:cNvGraphicFramePr>
          <p:nvPr>
            <p:ph idx="1"/>
          </p:nvPr>
        </p:nvGraphicFramePr>
        <p:xfrm>
          <a:off x="1920240" y="2312276"/>
          <a:ext cx="8770571" cy="3651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333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7EFB8-DEE2-4314-A56E-540F0166C260}"/>
              </a:ext>
            </a:extLst>
          </p:cNvPr>
          <p:cNvSpPr>
            <a:spLocks noGrp="1"/>
          </p:cNvSpPr>
          <p:nvPr>
            <p:ph type="title"/>
          </p:nvPr>
        </p:nvSpPr>
        <p:spPr>
          <a:xfrm>
            <a:off x="1345548" y="0"/>
            <a:ext cx="8770571" cy="1345269"/>
          </a:xfrm>
        </p:spPr>
        <p:txBody>
          <a:bodyPr>
            <a:normAutofit/>
          </a:bodyPr>
          <a:lstStyle/>
          <a:p>
            <a:r>
              <a:rPr lang="en-GB" sz="4400" dirty="0"/>
              <a:t>Findings</a:t>
            </a:r>
          </a:p>
        </p:txBody>
      </p:sp>
      <p:graphicFrame>
        <p:nvGraphicFramePr>
          <p:cNvPr id="4" name="Content Placeholder 3">
            <a:extLst>
              <a:ext uri="{FF2B5EF4-FFF2-40B4-BE49-F238E27FC236}">
                <a16:creationId xmlns:a16="http://schemas.microsoft.com/office/drawing/2014/main" id="{C94AA427-B27D-46F4-822A-47B434D2438A}"/>
              </a:ext>
            </a:extLst>
          </p:cNvPr>
          <p:cNvGraphicFramePr>
            <a:graphicFrameLocks noGrp="1"/>
          </p:cNvGraphicFramePr>
          <p:nvPr>
            <p:ph idx="1"/>
            <p:extLst>
              <p:ext uri="{D42A27DB-BD31-4B8C-83A1-F6EECF244321}">
                <p14:modId xmlns:p14="http://schemas.microsoft.com/office/powerpoint/2010/main" val="704390493"/>
              </p:ext>
            </p:extLst>
          </p:nvPr>
        </p:nvGraphicFramePr>
        <p:xfrm>
          <a:off x="6461167" y="1654419"/>
          <a:ext cx="5005137" cy="4373532"/>
        </p:xfrm>
        <a:graphic>
          <a:graphicData uri="http://schemas.openxmlformats.org/drawingml/2006/table">
            <a:tbl>
              <a:tblPr firstRow="1" firstCol="1" bandRow="1"/>
              <a:tblGrid>
                <a:gridCol w="465066">
                  <a:extLst>
                    <a:ext uri="{9D8B030D-6E8A-4147-A177-3AD203B41FA5}">
                      <a16:colId xmlns:a16="http://schemas.microsoft.com/office/drawing/2014/main" val="4145005457"/>
                    </a:ext>
                  </a:extLst>
                </a:gridCol>
                <a:gridCol w="2010513">
                  <a:extLst>
                    <a:ext uri="{9D8B030D-6E8A-4147-A177-3AD203B41FA5}">
                      <a16:colId xmlns:a16="http://schemas.microsoft.com/office/drawing/2014/main" val="2378969939"/>
                    </a:ext>
                  </a:extLst>
                </a:gridCol>
                <a:gridCol w="1396984">
                  <a:extLst>
                    <a:ext uri="{9D8B030D-6E8A-4147-A177-3AD203B41FA5}">
                      <a16:colId xmlns:a16="http://schemas.microsoft.com/office/drawing/2014/main" val="460225878"/>
                    </a:ext>
                  </a:extLst>
                </a:gridCol>
                <a:gridCol w="1132574">
                  <a:extLst>
                    <a:ext uri="{9D8B030D-6E8A-4147-A177-3AD203B41FA5}">
                      <a16:colId xmlns:a16="http://schemas.microsoft.com/office/drawing/2014/main" val="1695610762"/>
                    </a:ext>
                  </a:extLst>
                </a:gridCol>
              </a:tblGrid>
              <a:tr h="522155">
                <a:tc>
                  <a:txBody>
                    <a:bodyPr/>
                    <a:lstStyle/>
                    <a:p>
                      <a:pPr algn="l"/>
                      <a:endParaRPr lang="en-GB" sz="1600">
                        <a:effectLst/>
                        <a:latin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algn="just"/>
                      <a:r>
                        <a:rPr lang="en-US" sz="1600" b="1" cap="all">
                          <a:effectLst/>
                          <a:latin typeface="Times New Roman" panose="02020603050405020304" pitchFamily="18" charset="0"/>
                          <a:ea typeface="Times New Roman" panose="02020603050405020304" pitchFamily="18" charset="0"/>
                          <a:cs typeface="Vrinda" panose="020B0502040204020203" pitchFamily="34" charset="0"/>
                        </a:rPr>
                        <a:t>Criterion</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marL="0" algn="ctr" defTabSz="914400" rtl="0" eaLnBrk="1" latinLnBrk="0" hangingPunct="1"/>
                      <a:r>
                        <a:rPr lang="en-US" sz="1600" b="1" kern="1200" cap="all">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rPr>
                        <a:t>Fiji</a:t>
                      </a:r>
                      <a:endParaRPr lang="en-GB" sz="1600" b="1" kern="1200" cap="all" dirty="0">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marL="0" algn="ctr" defTabSz="914400" rtl="0" eaLnBrk="1" latinLnBrk="0" hangingPunct="1"/>
                      <a:r>
                        <a:rPr lang="en-US" sz="1600" b="1" kern="1200" cap="all">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rPr>
                        <a:t>Wales</a:t>
                      </a:r>
                      <a:endParaRPr lang="en-GB" sz="1600" b="1" kern="1200" cap="all" dirty="0">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2622015838"/>
                  </a:ext>
                </a:extLst>
              </a:tr>
              <a:tr h="596873">
                <a:tc>
                  <a:txBody>
                    <a:bodyPr/>
                    <a:lstStyle/>
                    <a:p>
                      <a:pPr marL="0" algn="just" defTabSz="914400" rtl="0" eaLnBrk="1" latinLnBrk="0" hangingPunct="1">
                        <a:lnSpc>
                          <a:spcPct val="115000"/>
                        </a:lnSpc>
                        <a:spcAft>
                          <a:spcPts val="1000"/>
                        </a:spcAft>
                      </a:pPr>
                      <a:r>
                        <a:rPr lang="en-GB" sz="1600" b="1" kern="1200" cap="all">
                          <a:solidFill>
                            <a:schemeClr val="tx1"/>
                          </a:solidFill>
                          <a:effectLst/>
                          <a:latin typeface="Times New Roman" panose="02020603050405020304" pitchFamily="18" charset="0"/>
                          <a:cs typeface="Calibri" panose="020F0502020204030204" pitchFamily="34" charset="0"/>
                        </a:rPr>
                        <a:t>1</a:t>
                      </a:r>
                      <a:endParaRPr lang="en-GB" sz="1600" b="1" kern="1200" cap="all" dirty="0">
                        <a:solidFill>
                          <a:schemeClr val="tx1"/>
                        </a:solidFill>
                        <a:effectLst/>
                        <a:latin typeface="Times New Roman" panose="02020603050405020304" pitchFamily="18" charset="0"/>
                        <a:cs typeface="Calibri" panose="020F0502020204030204" pitchFamily="34" charset="0"/>
                      </a:endParaRPr>
                    </a:p>
                  </a:txBody>
                  <a:tcPr marL="68580" marR="68580" marT="0" marB="0">
                    <a:lnL>
                      <a:noFill/>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Forestry Specific Regulations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w="12700" cap="flat" cmpd="sng" algn="ctr">
                      <a:solidFill>
                        <a:srgbClr val="7F7F7F"/>
                      </a:solidFill>
                      <a:prstDash val="solid"/>
                      <a:round/>
                      <a:headEnd type="none" w="med" len="med"/>
                      <a:tailEnd type="none" w="med" len="med"/>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No</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tcPr>
                </a:tc>
                <a:extLst>
                  <a:ext uri="{0D108BD9-81ED-4DB2-BD59-A6C34878D82A}">
                    <a16:rowId xmlns:a16="http://schemas.microsoft.com/office/drawing/2014/main" val="3079349144"/>
                  </a:ext>
                </a:extLst>
              </a:tr>
              <a:tr h="285995">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2</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Screening</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3130273787"/>
                  </a:ext>
                </a:extLst>
              </a:tr>
              <a:tr h="576410">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3</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dirty="0">
                          <a:effectLst/>
                          <a:latin typeface="Times New Roman" panose="02020603050405020304" pitchFamily="18" charset="0"/>
                          <a:ea typeface="Times New Roman" panose="02020603050405020304" pitchFamily="18" charset="0"/>
                          <a:cs typeface="Calibri" panose="020F0502020204030204" pitchFamily="34" charset="0"/>
                        </a:rPr>
                        <a:t>Scoping</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dirty="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Partially</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1574995270"/>
                  </a:ext>
                </a:extLst>
              </a:tr>
              <a:tr h="285995">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4</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Content of EIA report</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1220658670"/>
                  </a:ext>
                </a:extLst>
              </a:tr>
              <a:tr h="285995">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5</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EIA report review</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No</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2124308174"/>
                  </a:ext>
                </a:extLst>
              </a:tr>
              <a:tr h="336887">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6</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Decision making</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3198830269"/>
                  </a:ext>
                </a:extLst>
              </a:tr>
              <a:tr h="314359">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7</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Impact monitoring</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1495990691"/>
                  </a:ext>
                </a:extLst>
              </a:tr>
              <a:tr h="285995">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8</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Mitigation</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309194756"/>
                  </a:ext>
                </a:extLst>
              </a:tr>
              <a:tr h="596873">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9</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Consultation and public participation</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2962719508"/>
                  </a:ext>
                </a:extLst>
              </a:tr>
              <a:tr h="285995">
                <a:tc>
                  <a:txBody>
                    <a:bodyPr/>
                    <a:lstStyle/>
                    <a:p>
                      <a:pPr algn="just">
                        <a:lnSpc>
                          <a:spcPct val="115000"/>
                        </a:lnSpc>
                        <a:spcAft>
                          <a:spcPts val="1000"/>
                        </a:spcAft>
                      </a:pPr>
                      <a:r>
                        <a:rPr lang="en-US" sz="1600" b="1" cap="all">
                          <a:effectLst/>
                          <a:latin typeface="Times New Roman" panose="02020603050405020304" pitchFamily="18" charset="0"/>
                          <a:ea typeface="Times New Roman" panose="02020603050405020304" pitchFamily="18" charset="0"/>
                          <a:cs typeface="Calibri" panose="020F0502020204030204" pitchFamily="34" charset="0"/>
                        </a:rPr>
                        <a:t>10</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l">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Climate Change</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15000"/>
                        </a:lnSpc>
                        <a:spcAft>
                          <a:spcPts val="1000"/>
                        </a:spcAft>
                      </a:pPr>
                      <a:r>
                        <a:rPr lang="en-US" sz="1600">
                          <a:effectLst/>
                          <a:latin typeface="Times New Roman" panose="02020603050405020304" pitchFamily="18" charset="0"/>
                          <a:ea typeface="Times New Roman" panose="02020603050405020304" pitchFamily="18" charset="0"/>
                          <a:cs typeface="Calibri" panose="020F0502020204030204" pitchFamily="34" charset="0"/>
                        </a:rPr>
                        <a:t>No</a:t>
                      </a:r>
                      <a:endParaRPr lang="en-GB" sz="160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tc>
                  <a:txBody>
                    <a:bodyPr/>
                    <a:lstStyle/>
                    <a:p>
                      <a:pPr algn="ctr">
                        <a:lnSpc>
                          <a:spcPct val="115000"/>
                        </a:lnSpc>
                        <a:spcAft>
                          <a:spcPts val="1000"/>
                        </a:spcAft>
                      </a:pPr>
                      <a:r>
                        <a:rPr lang="en-US" sz="1600" dirty="0">
                          <a:effectLst/>
                          <a:latin typeface="Times New Roman" panose="02020603050405020304" pitchFamily="18" charset="0"/>
                          <a:ea typeface="Times New Roman" panose="02020603050405020304" pitchFamily="18" charset="0"/>
                          <a:cs typeface="Calibri" panose="020F0502020204030204" pitchFamily="34" charset="0"/>
                        </a:rPr>
                        <a:t>Yes</a:t>
                      </a:r>
                      <a:endParaRPr lang="en-GB" sz="16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612763270"/>
                  </a:ext>
                </a:extLst>
              </a:tr>
            </a:tbl>
          </a:graphicData>
        </a:graphic>
      </p:graphicFrame>
      <p:graphicFrame>
        <p:nvGraphicFramePr>
          <p:cNvPr id="32" name="Content Placeholder 2">
            <a:extLst>
              <a:ext uri="{FF2B5EF4-FFF2-40B4-BE49-F238E27FC236}">
                <a16:creationId xmlns:a16="http://schemas.microsoft.com/office/drawing/2014/main" id="{4FA9E343-179A-459C-B73C-055E15A48F0E}"/>
              </a:ext>
            </a:extLst>
          </p:cNvPr>
          <p:cNvGraphicFramePr>
            <a:graphicFrameLocks/>
          </p:cNvGraphicFramePr>
          <p:nvPr>
            <p:extLst>
              <p:ext uri="{D42A27DB-BD31-4B8C-83A1-F6EECF244321}">
                <p14:modId xmlns:p14="http://schemas.microsoft.com/office/powerpoint/2010/main" val="805249690"/>
              </p:ext>
            </p:extLst>
          </p:nvPr>
        </p:nvGraphicFramePr>
        <p:xfrm>
          <a:off x="710548" y="1542843"/>
          <a:ext cx="5385452" cy="5485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5315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F51AA-B455-414E-92F9-0F98E1CB6F62}"/>
              </a:ext>
            </a:extLst>
          </p:cNvPr>
          <p:cNvSpPr>
            <a:spLocks noGrp="1"/>
          </p:cNvSpPr>
          <p:nvPr>
            <p:ph type="title"/>
          </p:nvPr>
        </p:nvSpPr>
        <p:spPr/>
        <p:txBody>
          <a:bodyPr/>
          <a:lstStyle/>
          <a:p>
            <a:r>
              <a:rPr lang="en-GB" dirty="0"/>
              <a:t>Recommendations</a:t>
            </a:r>
          </a:p>
        </p:txBody>
      </p:sp>
      <p:graphicFrame>
        <p:nvGraphicFramePr>
          <p:cNvPr id="4" name="Table 3">
            <a:extLst>
              <a:ext uri="{FF2B5EF4-FFF2-40B4-BE49-F238E27FC236}">
                <a16:creationId xmlns:a16="http://schemas.microsoft.com/office/drawing/2014/main" id="{283C8DF2-F7A0-4F31-A178-45DBE65D1D78}"/>
              </a:ext>
            </a:extLst>
          </p:cNvPr>
          <p:cNvGraphicFramePr>
            <a:graphicFrameLocks noGrp="1"/>
          </p:cNvGraphicFramePr>
          <p:nvPr>
            <p:extLst>
              <p:ext uri="{D42A27DB-BD31-4B8C-83A1-F6EECF244321}">
                <p14:modId xmlns:p14="http://schemas.microsoft.com/office/powerpoint/2010/main" val="1603377205"/>
              </p:ext>
            </p:extLst>
          </p:nvPr>
        </p:nvGraphicFramePr>
        <p:xfrm>
          <a:off x="2026919" y="2298825"/>
          <a:ext cx="8663891" cy="4013151"/>
        </p:xfrm>
        <a:graphic>
          <a:graphicData uri="http://schemas.openxmlformats.org/drawingml/2006/table">
            <a:tbl>
              <a:tblPr firstRow="1" firstCol="1" bandRow="1"/>
              <a:tblGrid>
                <a:gridCol w="4281517">
                  <a:extLst>
                    <a:ext uri="{9D8B030D-6E8A-4147-A177-3AD203B41FA5}">
                      <a16:colId xmlns:a16="http://schemas.microsoft.com/office/drawing/2014/main" val="4111216519"/>
                    </a:ext>
                  </a:extLst>
                </a:gridCol>
                <a:gridCol w="4382374">
                  <a:extLst>
                    <a:ext uri="{9D8B030D-6E8A-4147-A177-3AD203B41FA5}">
                      <a16:colId xmlns:a16="http://schemas.microsoft.com/office/drawing/2014/main" val="2102873896"/>
                    </a:ext>
                  </a:extLst>
                </a:gridCol>
              </a:tblGrid>
              <a:tr h="410764">
                <a:tc>
                  <a:txBody>
                    <a:bodyPr/>
                    <a:lstStyle/>
                    <a:p>
                      <a:pPr algn="ctr">
                        <a:lnSpc>
                          <a:spcPct val="107000"/>
                        </a:lnSpc>
                        <a:spcAft>
                          <a:spcPts val="800"/>
                        </a:spcAft>
                      </a:pPr>
                      <a:r>
                        <a:rPr lang="en-GB" sz="4000" b="1" cap="all" dirty="0">
                          <a:effectLst/>
                          <a:latin typeface="Times New Roman" panose="02020603050405020304" pitchFamily="18" charset="0"/>
                          <a:ea typeface="Calibri" panose="020F0502020204030204" pitchFamily="34" charset="0"/>
                          <a:cs typeface="Times New Roman" panose="02020603050405020304" pitchFamily="18" charset="0"/>
                        </a:rPr>
                        <a:t>Fiji</a:t>
                      </a:r>
                      <a:endParaRPr lang="en-GB" sz="2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algn="ctr">
                        <a:lnSpc>
                          <a:spcPct val="107000"/>
                        </a:lnSpc>
                        <a:spcAft>
                          <a:spcPts val="800"/>
                        </a:spcAft>
                      </a:pPr>
                      <a:r>
                        <a:rPr lang="en-GB" sz="4000" b="1" cap="all" dirty="0">
                          <a:effectLst/>
                          <a:latin typeface="Times New Roman" panose="02020603050405020304" pitchFamily="18" charset="0"/>
                          <a:ea typeface="Calibri" panose="020F0502020204030204" pitchFamily="34" charset="0"/>
                          <a:cs typeface="Times New Roman" panose="02020603050405020304" pitchFamily="18" charset="0"/>
                        </a:rPr>
                        <a:t>Wales</a:t>
                      </a:r>
                      <a:endParaRPr lang="en-GB" sz="2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1849016442"/>
                  </a:ext>
                </a:extLst>
              </a:tr>
              <a:tr h="851221">
                <a:tc>
                  <a:txBody>
                    <a:bodyPr/>
                    <a:lstStyle/>
                    <a:p>
                      <a:pPr>
                        <a:lnSpc>
                          <a:spcPct val="107000"/>
                        </a:lnSpc>
                        <a:spcAft>
                          <a:spcPts val="800"/>
                        </a:spcAft>
                      </a:pPr>
                      <a:r>
                        <a:rPr lang="en-GB" sz="2400">
                          <a:effectLst/>
                          <a:latin typeface="Times New Roman" panose="02020603050405020304" pitchFamily="18" charset="0"/>
                          <a:ea typeface="Calibri" panose="020F0502020204030204" pitchFamily="34" charset="0"/>
                          <a:cs typeface="Times New Roman" panose="02020603050405020304" pitchFamily="18" charset="0"/>
                        </a:rPr>
                        <a:t>Forestry Specific EIA</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a:noFill/>
                    </a:lnB>
                  </a:tcPr>
                </a:tc>
                <a:tc>
                  <a:txBody>
                    <a:bodyPr/>
                    <a:lstStyle/>
                    <a:p>
                      <a:pPr>
                        <a:lnSpc>
                          <a:spcPct val="107000"/>
                        </a:lnSpc>
                        <a:spcAft>
                          <a:spcPts val="800"/>
                        </a:spcAft>
                      </a:pPr>
                      <a:r>
                        <a:rPr lang="en-GB" sz="2400">
                          <a:effectLst/>
                          <a:latin typeface="Times New Roman" panose="02020603050405020304" pitchFamily="18" charset="0"/>
                          <a:ea typeface="Calibri" panose="020F0502020204030204" pitchFamily="34" charset="0"/>
                          <a:cs typeface="Times New Roman" panose="02020603050405020304" pitchFamily="18" charset="0"/>
                        </a:rPr>
                        <a:t>Scoping and Reviewing of EIA Statements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7F7F7F"/>
                      </a:solidFill>
                      <a:prstDash val="solid"/>
                      <a:round/>
                      <a:headEnd type="none" w="med" len="med"/>
                      <a:tailEnd type="none" w="med" len="med"/>
                    </a:lnL>
                    <a:lnR>
                      <a:noFill/>
                    </a:lnR>
                    <a:lnT w="12700" cap="flat" cmpd="sng" algn="ctr">
                      <a:solidFill>
                        <a:srgbClr val="7F7F7F"/>
                      </a:solidFill>
                      <a:prstDash val="solid"/>
                      <a:round/>
                      <a:headEnd type="none" w="med" len="med"/>
                      <a:tailEnd type="none" w="med" len="med"/>
                    </a:lnT>
                    <a:lnB>
                      <a:noFill/>
                    </a:lnB>
                  </a:tcPr>
                </a:tc>
                <a:extLst>
                  <a:ext uri="{0D108BD9-81ED-4DB2-BD59-A6C34878D82A}">
                    <a16:rowId xmlns:a16="http://schemas.microsoft.com/office/drawing/2014/main" val="431053412"/>
                  </a:ext>
                </a:extLst>
              </a:tr>
              <a:tr h="851221">
                <a:tc>
                  <a:txBody>
                    <a:bodyPr/>
                    <a:lstStyle/>
                    <a:p>
                      <a:pPr>
                        <a:lnSpc>
                          <a:spcPct val="107000"/>
                        </a:lnSpc>
                        <a:spcAft>
                          <a:spcPts val="800"/>
                        </a:spcAft>
                      </a:pPr>
                      <a:r>
                        <a:rPr lang="en-GB" sz="2400">
                          <a:effectLst/>
                          <a:latin typeface="Times New Roman" panose="02020603050405020304" pitchFamily="18" charset="0"/>
                          <a:ea typeface="Calibri" panose="020F0502020204030204" pitchFamily="34" charset="0"/>
                          <a:cs typeface="Times New Roman" panose="02020603050405020304" pitchFamily="18" charset="0"/>
                        </a:rPr>
                        <a:t>Mandate Afforestation EIA</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7F7F7F"/>
                      </a:solidFill>
                      <a:prstDash val="solid"/>
                      <a:round/>
                      <a:headEnd type="none" w="med" len="med"/>
                      <a:tailEnd type="none" w="med" len="med"/>
                    </a:lnR>
                    <a:lnT>
                      <a:noFill/>
                    </a:lnT>
                    <a:lnB>
                      <a:noFill/>
                    </a:lnB>
                  </a:tcPr>
                </a:tc>
                <a:tc>
                  <a:txBody>
                    <a:bodyPr/>
                    <a:lstStyle/>
                    <a:p>
                      <a:pPr>
                        <a:lnSpc>
                          <a:spcPct val="107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Review Threshold</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7F7F7F"/>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2089252953"/>
                  </a:ext>
                </a:extLst>
              </a:tr>
              <a:tr h="851221">
                <a:tc>
                  <a:txBody>
                    <a:bodyPr/>
                    <a:lstStyle/>
                    <a:p>
                      <a:pPr>
                        <a:lnSpc>
                          <a:spcPct val="107000"/>
                        </a:lnSpc>
                        <a:spcAft>
                          <a:spcPts val="800"/>
                        </a:spcAft>
                      </a:pPr>
                      <a:r>
                        <a:rPr lang="en-GB" sz="2400">
                          <a:effectLst/>
                          <a:latin typeface="Times New Roman" panose="02020603050405020304" pitchFamily="18" charset="0"/>
                          <a:ea typeface="Calibri" panose="020F0502020204030204" pitchFamily="34" charset="0"/>
                          <a:cs typeface="Times New Roman" panose="02020603050405020304" pitchFamily="18" charset="0"/>
                        </a:rPr>
                        <a:t>Mandate Deforestation EIA</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7F7F7F"/>
                      </a:solidFill>
                      <a:prstDash val="solid"/>
                      <a:round/>
                      <a:headEnd type="none" w="med" len="med"/>
                      <a:tailEnd type="none" w="med" len="med"/>
                    </a:lnR>
                    <a:lnT>
                      <a:noFill/>
                    </a:lnT>
                    <a:lnB>
                      <a:noFill/>
                    </a:lnB>
                  </a:tcPr>
                </a:tc>
                <a:tc>
                  <a:txBody>
                    <a:bodyPr/>
                    <a:lstStyle/>
                    <a:p>
                      <a:pPr>
                        <a:lnSpc>
                          <a:spcPct val="107000"/>
                        </a:lnSpc>
                        <a:spcAft>
                          <a:spcPts val="800"/>
                        </a:spcAft>
                      </a:pPr>
                      <a:r>
                        <a:rPr lang="en-GB" sz="24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7F7F7F"/>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4202845720"/>
                  </a:ext>
                </a:extLst>
              </a:tr>
              <a:tr h="851221">
                <a:tc>
                  <a:txBody>
                    <a:bodyPr/>
                    <a:lstStyle/>
                    <a:p>
                      <a:pPr>
                        <a:lnSpc>
                          <a:spcPct val="107000"/>
                        </a:lnSpc>
                        <a:spcAft>
                          <a:spcPts val="800"/>
                        </a:spcAft>
                      </a:pPr>
                      <a:r>
                        <a:rPr lang="en-GB" sz="2400">
                          <a:effectLst/>
                          <a:latin typeface="Times New Roman" panose="02020603050405020304" pitchFamily="18" charset="0"/>
                          <a:ea typeface="Calibri" panose="020F0502020204030204" pitchFamily="34" charset="0"/>
                          <a:cs typeface="Times New Roman" panose="02020603050405020304" pitchFamily="18" charset="0"/>
                        </a:rPr>
                        <a:t>Include Climate Change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7F7F7F"/>
                      </a:solidFill>
                      <a:prstDash val="solid"/>
                      <a:round/>
                      <a:headEnd type="none" w="med" len="med"/>
                      <a:tailEnd type="none" w="med" len="med"/>
                    </a:lnR>
                    <a:lnT>
                      <a:noFill/>
                    </a:lnT>
                    <a:lnB>
                      <a:noFill/>
                    </a:lnB>
                  </a:tcPr>
                </a:tc>
                <a:tc>
                  <a:txBody>
                    <a:bodyPr/>
                    <a:lstStyle/>
                    <a:p>
                      <a:pPr>
                        <a:lnSpc>
                          <a:spcPct val="107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7F7F7F"/>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2975906433"/>
                  </a:ext>
                </a:extLst>
              </a:tr>
            </a:tbl>
          </a:graphicData>
        </a:graphic>
      </p:graphicFrame>
    </p:spTree>
    <p:extLst>
      <p:ext uri="{BB962C8B-B14F-4D97-AF65-F5344CB8AC3E}">
        <p14:creationId xmlns:p14="http://schemas.microsoft.com/office/powerpoint/2010/main" val="1730579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3C5B5-9F64-4C75-BD84-CBAA36795C05}"/>
              </a:ext>
            </a:extLst>
          </p:cNvPr>
          <p:cNvSpPr>
            <a:spLocks noGrp="1"/>
          </p:cNvSpPr>
          <p:nvPr>
            <p:ph type="title"/>
          </p:nvPr>
        </p:nvSpPr>
        <p:spPr>
          <a:xfrm>
            <a:off x="269240" y="-451049"/>
            <a:ext cx="8770571" cy="1345269"/>
          </a:xfrm>
        </p:spPr>
        <p:txBody>
          <a:bodyPr/>
          <a:lstStyle/>
          <a:p>
            <a:r>
              <a:rPr lang="en-GB" dirty="0"/>
              <a:t>References</a:t>
            </a:r>
          </a:p>
        </p:txBody>
      </p:sp>
      <p:sp>
        <p:nvSpPr>
          <p:cNvPr id="6" name="Content Placeholder 5">
            <a:extLst>
              <a:ext uri="{FF2B5EF4-FFF2-40B4-BE49-F238E27FC236}">
                <a16:creationId xmlns:a16="http://schemas.microsoft.com/office/drawing/2014/main" id="{9E3B0866-CA12-47E1-8CAA-029E38EB15C8}"/>
              </a:ext>
            </a:extLst>
          </p:cNvPr>
          <p:cNvSpPr>
            <a:spLocks noGrp="1"/>
          </p:cNvSpPr>
          <p:nvPr>
            <p:ph idx="1"/>
          </p:nvPr>
        </p:nvSpPr>
        <p:spPr/>
        <p:txBody>
          <a:bodyPr/>
          <a:lstStyle/>
          <a:p>
            <a:endParaRPr lang="en-GB"/>
          </a:p>
        </p:txBody>
      </p:sp>
      <p:pic>
        <p:nvPicPr>
          <p:cNvPr id="36" name="Picture 35">
            <a:extLst>
              <a:ext uri="{FF2B5EF4-FFF2-40B4-BE49-F238E27FC236}">
                <a16:creationId xmlns:a16="http://schemas.microsoft.com/office/drawing/2014/main" id="{432E964E-7A84-4B2D-AB96-56F9E30D202B}"/>
              </a:ext>
            </a:extLst>
          </p:cNvPr>
          <p:cNvPicPr>
            <a:picLocks noChangeAspect="1"/>
          </p:cNvPicPr>
          <p:nvPr/>
        </p:nvPicPr>
        <p:blipFill>
          <a:blip r:embed="rId2"/>
          <a:stretch>
            <a:fillRect/>
          </a:stretch>
        </p:blipFill>
        <p:spPr>
          <a:xfrm>
            <a:off x="1762126" y="990854"/>
            <a:ext cx="8928686" cy="5867146"/>
          </a:xfrm>
          <a:prstGeom prst="rect">
            <a:avLst/>
          </a:prstGeom>
        </p:spPr>
      </p:pic>
    </p:spTree>
    <p:extLst>
      <p:ext uri="{BB962C8B-B14F-4D97-AF65-F5344CB8AC3E}">
        <p14:creationId xmlns:p14="http://schemas.microsoft.com/office/powerpoint/2010/main" val="3481566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9621627-4A2C-473A-BE86-7DC8B90D1B52}"/>
              </a:ext>
            </a:extLst>
          </p:cNvPr>
          <p:cNvPicPr>
            <a:picLocks noChangeAspect="1"/>
          </p:cNvPicPr>
          <p:nvPr/>
        </p:nvPicPr>
        <p:blipFill>
          <a:blip r:embed="rId2"/>
          <a:stretch>
            <a:fillRect/>
          </a:stretch>
        </p:blipFill>
        <p:spPr>
          <a:xfrm>
            <a:off x="625539" y="276531"/>
            <a:ext cx="10940922" cy="6304938"/>
          </a:xfrm>
          <a:prstGeom prst="rect">
            <a:avLst/>
          </a:prstGeom>
        </p:spPr>
      </p:pic>
    </p:spTree>
    <p:extLst>
      <p:ext uri="{BB962C8B-B14F-4D97-AF65-F5344CB8AC3E}">
        <p14:creationId xmlns:p14="http://schemas.microsoft.com/office/powerpoint/2010/main" val="3123495673"/>
      </p:ext>
    </p:extLst>
  </p:cSld>
  <p:clrMapOvr>
    <a:masterClrMapping/>
  </p:clrMapOvr>
</p:sld>
</file>

<file path=ppt/theme/theme1.xml><?xml version="1.0" encoding="utf-8"?>
<a:theme xmlns:a="http://schemas.openxmlformats.org/drawingml/2006/main" name="SketchLinesVTI">
  <a:themeElements>
    <a:clrScheme name="AnalogousFromDarkSeedRightStep">
      <a:dk1>
        <a:srgbClr val="000000"/>
      </a:dk1>
      <a:lt1>
        <a:srgbClr val="FFFFFF"/>
      </a:lt1>
      <a:dk2>
        <a:srgbClr val="31201C"/>
      </a:dk2>
      <a:lt2>
        <a:srgbClr val="F1F0F3"/>
      </a:lt2>
      <a:accent1>
        <a:srgbClr val="85AC33"/>
      </a:accent1>
      <a:accent2>
        <a:srgbClr val="4FB62A"/>
      </a:accent2>
      <a:accent3>
        <a:srgbClr val="36B749"/>
      </a:accent3>
      <a:accent4>
        <a:srgbClr val="29B679"/>
      </a:accent4>
      <a:accent5>
        <a:srgbClr val="34B1AF"/>
      </a:accent5>
      <a:accent6>
        <a:srgbClr val="2C85C0"/>
      </a:accent6>
      <a:hlink>
        <a:srgbClr val="BF415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806</TotalTime>
  <Words>826</Words>
  <Application>Microsoft Office PowerPoint</Application>
  <PresentationFormat>Widescreen</PresentationFormat>
  <Paragraphs>105</Paragraphs>
  <Slides>6</Slides>
  <Notes>2</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SketchLinesVTI</vt:lpstr>
      <vt:lpstr>A Comparative Evaluation of EIA Legislation in Fiji and Wales: A Case Study of the Forestry Sector</vt:lpstr>
      <vt:lpstr>Overview and Methodology</vt:lpstr>
      <vt:lpstr>Findings</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Comparative Evaluation of EIA Legislation in Fiji and Wales: A Case Study of the Forestry Sector</dc:title>
  <dc:creator>Mohammed Abdullah Bin Shorab</dc:creator>
  <cp:lastModifiedBy>Mohammed Abdullah Bin Shorab</cp:lastModifiedBy>
  <cp:revision>2</cp:revision>
  <dcterms:created xsi:type="dcterms:W3CDTF">2022-01-21T13:16:47Z</dcterms:created>
  <dcterms:modified xsi:type="dcterms:W3CDTF">2022-01-26T15:14:17Z</dcterms:modified>
</cp:coreProperties>
</file>