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5"/>
  </p:notesMasterIdLst>
  <p:sldIdLst>
    <p:sldId id="271" r:id="rId24"/>
    <p:sldId id="358" r:id="rId25"/>
    <p:sldId id="355" r:id="rId26"/>
    <p:sldId id="359" r:id="rId27"/>
    <p:sldId id="360" r:id="rId28"/>
    <p:sldId id="361" r:id="rId29"/>
    <p:sldId id="362" r:id="rId30"/>
    <p:sldId id="363" r:id="rId31"/>
    <p:sldId id="364" r:id="rId32"/>
    <p:sldId id="365" r:id="rId33"/>
    <p:sldId id="366" r:id="rId34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2A3AE9-A29E-47CF-946A-B955C2314A62}" v="38" dt="2024-11-19T09:47:14.6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21" autoAdjust="0"/>
    <p:restoredTop sz="66667" autoAdjust="0"/>
  </p:normalViewPr>
  <p:slideViewPr>
    <p:cSldViewPr snapToGrid="0">
      <p:cViewPr varScale="1">
        <p:scale>
          <a:sx n="58" d="100"/>
          <a:sy n="58" d="100"/>
        </p:scale>
        <p:origin x="1092" y="3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332A3AE9-A29E-47CF-946A-B955C2314A62}"/>
    <pc:docChg chg="undo custSel addSld delSld modSld">
      <pc:chgData name="Kate Piper (IMH)" userId="f69ee4e2-845b-4a1f-89c4-60fce9da139f" providerId="ADAL" clId="{332A3AE9-A29E-47CF-946A-B955C2314A62}" dt="2024-11-19T11:04:18.940" v="910" actId="20577"/>
      <pc:docMkLst>
        <pc:docMk/>
      </pc:docMkLst>
      <pc:sldChg chg="del">
        <pc:chgData name="Kate Piper (IMH)" userId="f69ee4e2-845b-4a1f-89c4-60fce9da139f" providerId="ADAL" clId="{332A3AE9-A29E-47CF-946A-B955C2314A62}" dt="2024-11-18T19:45:18.259" v="727" actId="47"/>
        <pc:sldMkLst>
          <pc:docMk/>
          <pc:sldMk cId="965008597" sldId="351"/>
        </pc:sldMkLst>
      </pc:sldChg>
      <pc:sldChg chg="del">
        <pc:chgData name="Kate Piper (IMH)" userId="f69ee4e2-845b-4a1f-89c4-60fce9da139f" providerId="ADAL" clId="{332A3AE9-A29E-47CF-946A-B955C2314A62}" dt="2024-11-18T19:45:21.031" v="728" actId="47"/>
        <pc:sldMkLst>
          <pc:docMk/>
          <pc:sldMk cId="3754276675" sldId="352"/>
        </pc:sldMkLst>
      </pc:sldChg>
      <pc:sldChg chg="del">
        <pc:chgData name="Kate Piper (IMH)" userId="f69ee4e2-845b-4a1f-89c4-60fce9da139f" providerId="ADAL" clId="{332A3AE9-A29E-47CF-946A-B955C2314A62}" dt="2024-11-18T19:45:22.014" v="729" actId="47"/>
        <pc:sldMkLst>
          <pc:docMk/>
          <pc:sldMk cId="2822998065" sldId="353"/>
        </pc:sldMkLst>
      </pc:sldChg>
      <pc:sldChg chg="addSp delSp modSp mod modAnim">
        <pc:chgData name="Kate Piper (IMH)" userId="f69ee4e2-845b-4a1f-89c4-60fce9da139f" providerId="ADAL" clId="{332A3AE9-A29E-47CF-946A-B955C2314A62}" dt="2024-11-18T19:29:20.767" v="191"/>
        <pc:sldMkLst>
          <pc:docMk/>
          <pc:sldMk cId="2812847988" sldId="355"/>
        </pc:sldMkLst>
        <pc:spChg chg="del">
          <ac:chgData name="Kate Piper (IMH)" userId="f69ee4e2-845b-4a1f-89c4-60fce9da139f" providerId="ADAL" clId="{332A3AE9-A29E-47CF-946A-B955C2314A62}" dt="2024-11-18T19:11:43.350" v="107" actId="478"/>
          <ac:spMkLst>
            <pc:docMk/>
            <pc:sldMk cId="2812847988" sldId="355"/>
            <ac:spMk id="2" creationId="{786A3ACB-38DC-6172-0499-B5C4E6DA3584}"/>
          </ac:spMkLst>
        </pc:spChg>
        <pc:spChg chg="del">
          <ac:chgData name="Kate Piper (IMH)" userId="f69ee4e2-845b-4a1f-89c4-60fce9da139f" providerId="ADAL" clId="{332A3AE9-A29E-47CF-946A-B955C2314A62}" dt="2024-11-18T19:11:47.784" v="109" actId="478"/>
          <ac:spMkLst>
            <pc:docMk/>
            <pc:sldMk cId="2812847988" sldId="355"/>
            <ac:spMk id="3" creationId="{F15D7B90-968A-10B3-FE33-2D9F88AE1D91}"/>
          </ac:spMkLst>
        </pc:spChg>
        <pc:spChg chg="del">
          <ac:chgData name="Kate Piper (IMH)" userId="f69ee4e2-845b-4a1f-89c4-60fce9da139f" providerId="ADAL" clId="{332A3AE9-A29E-47CF-946A-B955C2314A62}" dt="2024-11-18T19:11:43.350" v="107" actId="478"/>
          <ac:spMkLst>
            <pc:docMk/>
            <pc:sldMk cId="2812847988" sldId="355"/>
            <ac:spMk id="4" creationId="{BF7D5FB9-A1E9-8068-4B6A-4A3A9AEDE76F}"/>
          </ac:spMkLst>
        </pc:spChg>
        <pc:spChg chg="del">
          <ac:chgData name="Kate Piper (IMH)" userId="f69ee4e2-845b-4a1f-89c4-60fce9da139f" providerId="ADAL" clId="{332A3AE9-A29E-47CF-946A-B955C2314A62}" dt="2024-11-18T19:11:43.350" v="107" actId="478"/>
          <ac:spMkLst>
            <pc:docMk/>
            <pc:sldMk cId="2812847988" sldId="355"/>
            <ac:spMk id="6" creationId="{E5296B06-5CC7-1771-9263-7A4FC4AAD788}"/>
          </ac:spMkLst>
        </pc:spChg>
        <pc:spChg chg="del">
          <ac:chgData name="Kate Piper (IMH)" userId="f69ee4e2-845b-4a1f-89c4-60fce9da139f" providerId="ADAL" clId="{332A3AE9-A29E-47CF-946A-B955C2314A62}" dt="2024-11-18T19:11:36.519" v="106" actId="478"/>
          <ac:spMkLst>
            <pc:docMk/>
            <pc:sldMk cId="2812847988" sldId="355"/>
            <ac:spMk id="7" creationId="{FF9C92EA-1C36-4BAA-20F1-DD5935A95400}"/>
          </ac:spMkLst>
        </pc:spChg>
        <pc:spChg chg="del">
          <ac:chgData name="Kate Piper (IMH)" userId="f69ee4e2-845b-4a1f-89c4-60fce9da139f" providerId="ADAL" clId="{332A3AE9-A29E-47CF-946A-B955C2314A62}" dt="2024-11-18T19:11:36.519" v="106" actId="478"/>
          <ac:spMkLst>
            <pc:docMk/>
            <pc:sldMk cId="2812847988" sldId="355"/>
            <ac:spMk id="8" creationId="{FB12AE21-EDE0-908E-9A74-4A68530EF617}"/>
          </ac:spMkLst>
        </pc:spChg>
        <pc:spChg chg="add mod">
          <ac:chgData name="Kate Piper (IMH)" userId="f69ee4e2-845b-4a1f-89c4-60fce9da139f" providerId="ADAL" clId="{332A3AE9-A29E-47CF-946A-B955C2314A62}" dt="2024-11-18T19:12:03.028" v="149" actId="20577"/>
          <ac:spMkLst>
            <pc:docMk/>
            <pc:sldMk cId="2812847988" sldId="355"/>
            <ac:spMk id="10" creationId="{51B01DC5-19A2-96CB-3A52-BD4CB1BDAA33}"/>
          </ac:spMkLst>
        </pc:spChg>
        <pc:spChg chg="add mod">
          <ac:chgData name="Kate Piper (IMH)" userId="f69ee4e2-845b-4a1f-89c4-60fce9da139f" providerId="ADAL" clId="{332A3AE9-A29E-47CF-946A-B955C2314A62}" dt="2024-11-18T19:12:56.154" v="156" actId="20577"/>
          <ac:spMkLst>
            <pc:docMk/>
            <pc:sldMk cId="2812847988" sldId="355"/>
            <ac:spMk id="12" creationId="{639669D3-F3CC-383A-48FB-959D04A90F15}"/>
          </ac:spMkLst>
        </pc:spChg>
        <pc:picChg chg="add mod modCrop">
          <ac:chgData name="Kate Piper (IMH)" userId="f69ee4e2-845b-4a1f-89c4-60fce9da139f" providerId="ADAL" clId="{332A3AE9-A29E-47CF-946A-B955C2314A62}" dt="2024-11-18T19:29:17.062" v="190" actId="1076"/>
          <ac:picMkLst>
            <pc:docMk/>
            <pc:sldMk cId="2812847988" sldId="355"/>
            <ac:picMk id="14" creationId="{1E50C403-A27A-EAFE-D37E-A5FEB924A147}"/>
          </ac:picMkLst>
        </pc:picChg>
        <pc:cxnChg chg="del">
          <ac:chgData name="Kate Piper (IMH)" userId="f69ee4e2-845b-4a1f-89c4-60fce9da139f" providerId="ADAL" clId="{332A3AE9-A29E-47CF-946A-B955C2314A62}" dt="2024-11-18T19:11:45.021" v="108" actId="478"/>
          <ac:cxnSpMkLst>
            <pc:docMk/>
            <pc:sldMk cId="2812847988" sldId="355"/>
            <ac:cxnSpMk id="5" creationId="{CF93A68C-B781-05D9-DDD0-C82F26ABDF82}"/>
          </ac:cxnSpMkLst>
        </pc:cxnChg>
      </pc:sldChg>
      <pc:sldChg chg="modSp del mod">
        <pc:chgData name="Kate Piper (IMH)" userId="f69ee4e2-845b-4a1f-89c4-60fce9da139f" providerId="ADAL" clId="{332A3AE9-A29E-47CF-946A-B955C2314A62}" dt="2024-11-18T19:45:23.567" v="730" actId="47"/>
        <pc:sldMkLst>
          <pc:docMk/>
          <pc:sldMk cId="1722592488" sldId="356"/>
        </pc:sldMkLst>
        <pc:spChg chg="mod">
          <ac:chgData name="Kate Piper (IMH)" userId="f69ee4e2-845b-4a1f-89c4-60fce9da139f" providerId="ADAL" clId="{332A3AE9-A29E-47CF-946A-B955C2314A62}" dt="2024-11-18T19:10:35.329" v="24" actId="20577"/>
          <ac:spMkLst>
            <pc:docMk/>
            <pc:sldMk cId="1722592488" sldId="356"/>
            <ac:spMk id="2" creationId="{AE6A9B72-DD21-9B86-4CDE-D73FAC7EA9BD}"/>
          </ac:spMkLst>
        </pc:spChg>
        <pc:spChg chg="mod">
          <ac:chgData name="Kate Piper (IMH)" userId="f69ee4e2-845b-4a1f-89c4-60fce9da139f" providerId="ADAL" clId="{332A3AE9-A29E-47CF-946A-B955C2314A62}" dt="2024-11-18T19:10:58.879" v="72" actId="14100"/>
          <ac:spMkLst>
            <pc:docMk/>
            <pc:sldMk cId="1722592488" sldId="356"/>
            <ac:spMk id="3" creationId="{B02E8932-D34B-491D-77F9-03CB88974325}"/>
          </ac:spMkLst>
        </pc:spChg>
      </pc:sldChg>
      <pc:sldChg chg="del">
        <pc:chgData name="Kate Piper (IMH)" userId="f69ee4e2-845b-4a1f-89c4-60fce9da139f" providerId="ADAL" clId="{332A3AE9-A29E-47CF-946A-B955C2314A62}" dt="2024-11-18T19:10:18.664" v="0" actId="47"/>
        <pc:sldMkLst>
          <pc:docMk/>
          <pc:sldMk cId="616377118" sldId="357"/>
        </pc:sldMkLst>
      </pc:sldChg>
      <pc:sldChg chg="addSp delSp modSp mod">
        <pc:chgData name="Kate Piper (IMH)" userId="f69ee4e2-845b-4a1f-89c4-60fce9da139f" providerId="ADAL" clId="{332A3AE9-A29E-47CF-946A-B955C2314A62}" dt="2024-11-18T19:36:59.792" v="314" actId="14100"/>
        <pc:sldMkLst>
          <pc:docMk/>
          <pc:sldMk cId="1442551250" sldId="358"/>
        </pc:sldMkLst>
        <pc:spChg chg="mod">
          <ac:chgData name="Kate Piper (IMH)" userId="f69ee4e2-845b-4a1f-89c4-60fce9da139f" providerId="ADAL" clId="{332A3AE9-A29E-47CF-946A-B955C2314A62}" dt="2024-11-18T19:36:13.694" v="204" actId="404"/>
          <ac:spMkLst>
            <pc:docMk/>
            <pc:sldMk cId="1442551250" sldId="358"/>
            <ac:spMk id="2" creationId="{E4FF2D7A-8088-1EB0-C5CC-0041782119BB}"/>
          </ac:spMkLst>
        </pc:spChg>
        <pc:spChg chg="add mod">
          <ac:chgData name="Kate Piper (IMH)" userId="f69ee4e2-845b-4a1f-89c4-60fce9da139f" providerId="ADAL" clId="{332A3AE9-A29E-47CF-946A-B955C2314A62}" dt="2024-11-18T19:36:59.792" v="314" actId="14100"/>
          <ac:spMkLst>
            <pc:docMk/>
            <pc:sldMk cId="1442551250" sldId="358"/>
            <ac:spMk id="3" creationId="{D75EAD28-7BBF-9DFC-CB4F-CAA996C67AE9}"/>
          </ac:spMkLst>
        </pc:spChg>
        <pc:picChg chg="del">
          <ac:chgData name="Kate Piper (IMH)" userId="f69ee4e2-845b-4a1f-89c4-60fce9da139f" providerId="ADAL" clId="{332A3AE9-A29E-47CF-946A-B955C2314A62}" dt="2024-11-18T19:11:05.323" v="74" actId="478"/>
          <ac:picMkLst>
            <pc:docMk/>
            <pc:sldMk cId="1442551250" sldId="358"/>
            <ac:picMk id="5" creationId="{DF6F5779-950D-C862-27F1-D913A2D466D5}"/>
          </ac:picMkLst>
        </pc:picChg>
        <pc:picChg chg="del">
          <ac:chgData name="Kate Piper (IMH)" userId="f69ee4e2-845b-4a1f-89c4-60fce9da139f" providerId="ADAL" clId="{332A3AE9-A29E-47CF-946A-B955C2314A62}" dt="2024-11-18T19:11:03.954" v="73" actId="478"/>
          <ac:picMkLst>
            <pc:docMk/>
            <pc:sldMk cId="1442551250" sldId="358"/>
            <ac:picMk id="6" creationId="{FF41AFC9-E90C-B4F3-5957-928F3152ED55}"/>
          </ac:picMkLst>
        </pc:picChg>
      </pc:sldChg>
      <pc:sldChg chg="addSp delSp modSp new mod modAnim">
        <pc:chgData name="Kate Piper (IMH)" userId="f69ee4e2-845b-4a1f-89c4-60fce9da139f" providerId="ADAL" clId="{332A3AE9-A29E-47CF-946A-B955C2314A62}" dt="2024-11-18T19:16:05.407" v="160" actId="1076"/>
        <pc:sldMkLst>
          <pc:docMk/>
          <pc:sldMk cId="670630961" sldId="359"/>
        </pc:sldMkLst>
        <pc:spChg chg="del">
          <ac:chgData name="Kate Piper (IMH)" userId="f69ee4e2-845b-4a1f-89c4-60fce9da139f" providerId="ADAL" clId="{332A3AE9-A29E-47CF-946A-B955C2314A62}" dt="2024-11-18T19:15:58.598" v="158"/>
          <ac:spMkLst>
            <pc:docMk/>
            <pc:sldMk cId="670630961" sldId="359"/>
            <ac:spMk id="3" creationId="{129D27B0-EB91-1EA0-5ACF-04139FF932B2}"/>
          </ac:spMkLst>
        </pc:spChg>
        <pc:picChg chg="add mod">
          <ac:chgData name="Kate Piper (IMH)" userId="f69ee4e2-845b-4a1f-89c4-60fce9da139f" providerId="ADAL" clId="{332A3AE9-A29E-47CF-946A-B955C2314A62}" dt="2024-11-18T19:16:05.407" v="160" actId="1076"/>
          <ac:picMkLst>
            <pc:docMk/>
            <pc:sldMk cId="670630961" sldId="359"/>
            <ac:picMk id="4" creationId="{6AD3E793-C3D3-9C5E-9847-7064CFAD058A}"/>
          </ac:picMkLst>
        </pc:picChg>
      </pc:sldChg>
      <pc:sldChg chg="addSp delSp modSp new mod">
        <pc:chgData name="Kate Piper (IMH)" userId="f69ee4e2-845b-4a1f-89c4-60fce9da139f" providerId="ADAL" clId="{332A3AE9-A29E-47CF-946A-B955C2314A62}" dt="2024-11-18T19:24:15.934" v="175" actId="1076"/>
        <pc:sldMkLst>
          <pc:docMk/>
          <pc:sldMk cId="655604823" sldId="360"/>
        </pc:sldMkLst>
        <pc:spChg chg="del">
          <ac:chgData name="Kate Piper (IMH)" userId="f69ee4e2-845b-4a1f-89c4-60fce9da139f" providerId="ADAL" clId="{332A3AE9-A29E-47CF-946A-B955C2314A62}" dt="2024-11-18T19:22:53.311" v="163" actId="478"/>
          <ac:spMkLst>
            <pc:docMk/>
            <pc:sldMk cId="655604823" sldId="360"/>
            <ac:spMk id="2" creationId="{AA77B38F-34F9-8F02-3793-AF375D37A45C}"/>
          </ac:spMkLst>
        </pc:spChg>
        <pc:spChg chg="del">
          <ac:chgData name="Kate Piper (IMH)" userId="f69ee4e2-845b-4a1f-89c4-60fce9da139f" providerId="ADAL" clId="{332A3AE9-A29E-47CF-946A-B955C2314A62}" dt="2024-11-18T19:22:50.604" v="162" actId="478"/>
          <ac:spMkLst>
            <pc:docMk/>
            <pc:sldMk cId="655604823" sldId="360"/>
            <ac:spMk id="3" creationId="{E53C3F45-F414-2887-3DBF-E23CB61A83B6}"/>
          </ac:spMkLst>
        </pc:spChg>
        <pc:picChg chg="add mod modCrop">
          <ac:chgData name="Kate Piper (IMH)" userId="f69ee4e2-845b-4a1f-89c4-60fce9da139f" providerId="ADAL" clId="{332A3AE9-A29E-47CF-946A-B955C2314A62}" dt="2024-11-18T19:23:11.360" v="169" actId="1076"/>
          <ac:picMkLst>
            <pc:docMk/>
            <pc:sldMk cId="655604823" sldId="360"/>
            <ac:picMk id="5" creationId="{6CB1A36B-5ADE-8672-04D4-9B89BA191FB6}"/>
          </ac:picMkLst>
        </pc:picChg>
        <pc:picChg chg="add mod modCrop">
          <ac:chgData name="Kate Piper (IMH)" userId="f69ee4e2-845b-4a1f-89c4-60fce9da139f" providerId="ADAL" clId="{332A3AE9-A29E-47CF-946A-B955C2314A62}" dt="2024-11-18T19:24:15.934" v="175" actId="1076"/>
          <ac:picMkLst>
            <pc:docMk/>
            <pc:sldMk cId="655604823" sldId="360"/>
            <ac:picMk id="7" creationId="{C2E44DD1-9BBF-6744-B677-8C44D5256A06}"/>
          </ac:picMkLst>
        </pc:picChg>
      </pc:sldChg>
      <pc:sldChg chg="addSp modSp new mod modAnim">
        <pc:chgData name="Kate Piper (IMH)" userId="f69ee4e2-845b-4a1f-89c4-60fce9da139f" providerId="ADAL" clId="{332A3AE9-A29E-47CF-946A-B955C2314A62}" dt="2024-11-18T19:35:13.621" v="202"/>
        <pc:sldMkLst>
          <pc:docMk/>
          <pc:sldMk cId="492194577" sldId="361"/>
        </pc:sldMkLst>
        <pc:picChg chg="add mod modCrop">
          <ac:chgData name="Kate Piper (IMH)" userId="f69ee4e2-845b-4a1f-89c4-60fce9da139f" providerId="ADAL" clId="{332A3AE9-A29E-47CF-946A-B955C2314A62}" dt="2024-11-18T19:32:17.933" v="197" actId="14100"/>
          <ac:picMkLst>
            <pc:docMk/>
            <pc:sldMk cId="492194577" sldId="361"/>
            <ac:picMk id="5" creationId="{5481AB6E-9AAB-B2BB-1A50-3B65FDD6D54B}"/>
          </ac:picMkLst>
        </pc:picChg>
        <pc:picChg chg="add mod modCrop">
          <ac:chgData name="Kate Piper (IMH)" userId="f69ee4e2-845b-4a1f-89c4-60fce9da139f" providerId="ADAL" clId="{332A3AE9-A29E-47CF-946A-B955C2314A62}" dt="2024-11-18T19:35:05.941" v="201" actId="1076"/>
          <ac:picMkLst>
            <pc:docMk/>
            <pc:sldMk cId="492194577" sldId="361"/>
            <ac:picMk id="7" creationId="{F91D6068-98D1-FF89-221F-CD9483EEC4BB}"/>
          </ac:picMkLst>
        </pc:picChg>
      </pc:sldChg>
      <pc:sldChg chg="addSp delSp modSp new mod">
        <pc:chgData name="Kate Piper (IMH)" userId="f69ee4e2-845b-4a1f-89c4-60fce9da139f" providerId="ADAL" clId="{332A3AE9-A29E-47CF-946A-B955C2314A62}" dt="2024-11-18T19:45:39.932" v="732" actId="20577"/>
        <pc:sldMkLst>
          <pc:docMk/>
          <pc:sldMk cId="495695828" sldId="362"/>
        </pc:sldMkLst>
        <pc:spChg chg="mod">
          <ac:chgData name="Kate Piper (IMH)" userId="f69ee4e2-845b-4a1f-89c4-60fce9da139f" providerId="ADAL" clId="{332A3AE9-A29E-47CF-946A-B955C2314A62}" dt="2024-11-18T19:45:39.932" v="732" actId="20577"/>
          <ac:spMkLst>
            <pc:docMk/>
            <pc:sldMk cId="495695828" sldId="362"/>
            <ac:spMk id="2" creationId="{A66975F6-1355-C298-71BE-0FB8B62C1018}"/>
          </ac:spMkLst>
        </pc:spChg>
        <pc:spChg chg="del">
          <ac:chgData name="Kate Piper (IMH)" userId="f69ee4e2-845b-4a1f-89c4-60fce9da139f" providerId="ADAL" clId="{332A3AE9-A29E-47CF-946A-B955C2314A62}" dt="2024-11-18T19:37:40.147" v="334" actId="478"/>
          <ac:spMkLst>
            <pc:docMk/>
            <pc:sldMk cId="495695828" sldId="362"/>
            <ac:spMk id="3" creationId="{CB8D49F8-AB45-62DA-E628-72BDEB8433CD}"/>
          </ac:spMkLst>
        </pc:spChg>
        <pc:spChg chg="add mod">
          <ac:chgData name="Kate Piper (IMH)" userId="f69ee4e2-845b-4a1f-89c4-60fce9da139f" providerId="ADAL" clId="{332A3AE9-A29E-47CF-946A-B955C2314A62}" dt="2024-11-18T19:38:26.604" v="373" actId="1076"/>
          <ac:spMkLst>
            <pc:docMk/>
            <pc:sldMk cId="495695828" sldId="362"/>
            <ac:spMk id="4" creationId="{A1CBE920-454D-6D94-3CF6-E240AE8E67D3}"/>
          </ac:spMkLst>
        </pc:spChg>
        <pc:spChg chg="add mod">
          <ac:chgData name="Kate Piper (IMH)" userId="f69ee4e2-845b-4a1f-89c4-60fce9da139f" providerId="ADAL" clId="{332A3AE9-A29E-47CF-946A-B955C2314A62}" dt="2024-11-18T19:38:48.978" v="390" actId="20577"/>
          <ac:spMkLst>
            <pc:docMk/>
            <pc:sldMk cId="495695828" sldId="362"/>
            <ac:spMk id="5" creationId="{63D7155F-1507-DDDD-7B86-692AFD44A08A}"/>
          </ac:spMkLst>
        </pc:spChg>
        <pc:spChg chg="add mod">
          <ac:chgData name="Kate Piper (IMH)" userId="f69ee4e2-845b-4a1f-89c4-60fce9da139f" providerId="ADAL" clId="{332A3AE9-A29E-47CF-946A-B955C2314A62}" dt="2024-11-18T19:39:02.608" v="416" actId="20577"/>
          <ac:spMkLst>
            <pc:docMk/>
            <pc:sldMk cId="495695828" sldId="362"/>
            <ac:spMk id="6" creationId="{0F38AF5A-B721-F202-570C-B0A1CC5E0EFD}"/>
          </ac:spMkLst>
        </pc:spChg>
        <pc:spChg chg="add mod">
          <ac:chgData name="Kate Piper (IMH)" userId="f69ee4e2-845b-4a1f-89c4-60fce9da139f" providerId="ADAL" clId="{332A3AE9-A29E-47CF-946A-B955C2314A62}" dt="2024-11-18T19:39:35.761" v="502" actId="20577"/>
          <ac:spMkLst>
            <pc:docMk/>
            <pc:sldMk cId="495695828" sldId="362"/>
            <ac:spMk id="7" creationId="{8B5FB2AD-52CE-8A98-496A-5FFAE8D82A4E}"/>
          </ac:spMkLst>
        </pc:spChg>
      </pc:sldChg>
      <pc:sldChg chg="addSp modSp new mod">
        <pc:chgData name="Kate Piper (IMH)" userId="f69ee4e2-845b-4a1f-89c4-60fce9da139f" providerId="ADAL" clId="{332A3AE9-A29E-47CF-946A-B955C2314A62}" dt="2024-11-18T19:40:42.222" v="508" actId="14100"/>
        <pc:sldMkLst>
          <pc:docMk/>
          <pc:sldMk cId="1879770278" sldId="363"/>
        </pc:sldMkLst>
        <pc:picChg chg="add mod modCrop">
          <ac:chgData name="Kate Piper (IMH)" userId="f69ee4e2-845b-4a1f-89c4-60fce9da139f" providerId="ADAL" clId="{332A3AE9-A29E-47CF-946A-B955C2314A62}" dt="2024-11-18T19:40:42.222" v="508" actId="14100"/>
          <ac:picMkLst>
            <pc:docMk/>
            <pc:sldMk cId="1879770278" sldId="363"/>
            <ac:picMk id="5" creationId="{382EBF27-7493-3426-43DA-EA23DB75ACFF}"/>
          </ac:picMkLst>
        </pc:picChg>
      </pc:sldChg>
      <pc:sldChg chg="addSp modSp new mod">
        <pc:chgData name="Kate Piper (IMH)" userId="f69ee4e2-845b-4a1f-89c4-60fce9da139f" providerId="ADAL" clId="{332A3AE9-A29E-47CF-946A-B955C2314A62}" dt="2024-11-18T19:41:31.879" v="515" actId="1076"/>
        <pc:sldMkLst>
          <pc:docMk/>
          <pc:sldMk cId="3314382640" sldId="364"/>
        </pc:sldMkLst>
        <pc:picChg chg="add mod modCrop">
          <ac:chgData name="Kate Piper (IMH)" userId="f69ee4e2-845b-4a1f-89c4-60fce9da139f" providerId="ADAL" clId="{332A3AE9-A29E-47CF-946A-B955C2314A62}" dt="2024-11-18T19:41:31.879" v="515" actId="1076"/>
          <ac:picMkLst>
            <pc:docMk/>
            <pc:sldMk cId="3314382640" sldId="364"/>
            <ac:picMk id="5" creationId="{1C865F75-7D92-EF86-9134-24C9B02C85C0}"/>
          </ac:picMkLst>
        </pc:picChg>
      </pc:sldChg>
      <pc:sldChg chg="addSp delSp modSp new mod modAnim modNotesTx">
        <pc:chgData name="Kate Piper (IMH)" userId="f69ee4e2-845b-4a1f-89c4-60fce9da139f" providerId="ADAL" clId="{332A3AE9-A29E-47CF-946A-B955C2314A62}" dt="2024-11-19T09:48:05.121" v="894" actId="20577"/>
        <pc:sldMkLst>
          <pc:docMk/>
          <pc:sldMk cId="3876593676" sldId="365"/>
        </pc:sldMkLst>
        <pc:spChg chg="mod">
          <ac:chgData name="Kate Piper (IMH)" userId="f69ee4e2-845b-4a1f-89c4-60fce9da139f" providerId="ADAL" clId="{332A3AE9-A29E-47CF-946A-B955C2314A62}" dt="2024-11-18T19:43:00.398" v="535" actId="1076"/>
          <ac:spMkLst>
            <pc:docMk/>
            <pc:sldMk cId="3876593676" sldId="365"/>
            <ac:spMk id="2" creationId="{78C0CA4F-87F7-A6D0-73EE-62D5F999C39C}"/>
          </ac:spMkLst>
        </pc:spChg>
        <pc:spChg chg="del">
          <ac:chgData name="Kate Piper (IMH)" userId="f69ee4e2-845b-4a1f-89c4-60fce9da139f" providerId="ADAL" clId="{332A3AE9-A29E-47CF-946A-B955C2314A62}" dt="2024-11-18T19:42:47.451" v="521" actId="478"/>
          <ac:spMkLst>
            <pc:docMk/>
            <pc:sldMk cId="3876593676" sldId="365"/>
            <ac:spMk id="3" creationId="{4EF3E5F0-D645-5AFB-8842-8976A308D55A}"/>
          </ac:spMkLst>
        </pc:spChg>
        <pc:spChg chg="add mod">
          <ac:chgData name="Kate Piper (IMH)" userId="f69ee4e2-845b-4a1f-89c4-60fce9da139f" providerId="ADAL" clId="{332A3AE9-A29E-47CF-946A-B955C2314A62}" dt="2024-11-18T19:43:14.902" v="545" actId="1076"/>
          <ac:spMkLst>
            <pc:docMk/>
            <pc:sldMk cId="3876593676" sldId="365"/>
            <ac:spMk id="7" creationId="{71BC45B9-42BC-78F5-1666-E91AD6F399E0}"/>
          </ac:spMkLst>
        </pc:spChg>
        <pc:spChg chg="add mod">
          <ac:chgData name="Kate Piper (IMH)" userId="f69ee4e2-845b-4a1f-89c4-60fce9da139f" providerId="ADAL" clId="{332A3AE9-A29E-47CF-946A-B955C2314A62}" dt="2024-11-18T19:44:31.624" v="679" actId="20577"/>
          <ac:spMkLst>
            <pc:docMk/>
            <pc:sldMk cId="3876593676" sldId="365"/>
            <ac:spMk id="8" creationId="{5616D502-1C57-F303-2349-71EBA58CE9C7}"/>
          </ac:spMkLst>
        </pc:spChg>
        <pc:spChg chg="add mod">
          <ac:chgData name="Kate Piper (IMH)" userId="f69ee4e2-845b-4a1f-89c4-60fce9da139f" providerId="ADAL" clId="{332A3AE9-A29E-47CF-946A-B955C2314A62}" dt="2024-11-18T19:48:21.442" v="740" actId="1076"/>
          <ac:spMkLst>
            <pc:docMk/>
            <pc:sldMk cId="3876593676" sldId="365"/>
            <ac:spMk id="9" creationId="{F1529275-5E85-933C-B76E-504F9BB78D63}"/>
          </ac:spMkLst>
        </pc:spChg>
        <pc:spChg chg="add mod">
          <ac:chgData name="Kate Piper (IMH)" userId="f69ee4e2-845b-4a1f-89c4-60fce9da139f" providerId="ADAL" clId="{332A3AE9-A29E-47CF-946A-B955C2314A62}" dt="2024-11-18T19:45:08.427" v="726" actId="1076"/>
          <ac:spMkLst>
            <pc:docMk/>
            <pc:sldMk cId="3876593676" sldId="365"/>
            <ac:spMk id="10" creationId="{628472E0-1B35-5A68-B018-E2EDAEEA8CB0}"/>
          </ac:spMkLst>
        </pc:spChg>
        <pc:spChg chg="add mod">
          <ac:chgData name="Kate Piper (IMH)" userId="f69ee4e2-845b-4a1f-89c4-60fce9da139f" providerId="ADAL" clId="{332A3AE9-A29E-47CF-946A-B955C2314A62}" dt="2024-11-18T19:45:02.873" v="725" actId="20577"/>
          <ac:spMkLst>
            <pc:docMk/>
            <pc:sldMk cId="3876593676" sldId="365"/>
            <ac:spMk id="11" creationId="{20DB95AB-704E-64C2-5A1F-AFB9FED26D64}"/>
          </ac:spMkLst>
        </pc:spChg>
        <pc:spChg chg="add mod">
          <ac:chgData name="Kate Piper (IMH)" userId="f69ee4e2-845b-4a1f-89c4-60fce9da139f" providerId="ADAL" clId="{332A3AE9-A29E-47CF-946A-B955C2314A62}" dt="2024-11-18T19:49:26.558" v="779" actId="27636"/>
          <ac:spMkLst>
            <pc:docMk/>
            <pc:sldMk cId="3876593676" sldId="365"/>
            <ac:spMk id="12" creationId="{E2E841E4-EE3A-AA7E-2E96-BA7F4B0ECAAE}"/>
          </ac:spMkLst>
        </pc:spChg>
        <pc:cxnChg chg="add mod">
          <ac:chgData name="Kate Piper (IMH)" userId="f69ee4e2-845b-4a1f-89c4-60fce9da139f" providerId="ADAL" clId="{332A3AE9-A29E-47CF-946A-B955C2314A62}" dt="2024-11-18T19:42:44.092" v="520" actId="1076"/>
          <ac:cxnSpMkLst>
            <pc:docMk/>
            <pc:sldMk cId="3876593676" sldId="365"/>
            <ac:cxnSpMk id="5" creationId="{AB0146E6-1028-A0B0-31D2-374E7742D826}"/>
          </ac:cxnSpMkLst>
        </pc:cxnChg>
      </pc:sldChg>
      <pc:sldChg chg="modSp new mod">
        <pc:chgData name="Kate Piper (IMH)" userId="f69ee4e2-845b-4a1f-89c4-60fce9da139f" providerId="ADAL" clId="{332A3AE9-A29E-47CF-946A-B955C2314A62}" dt="2024-11-19T11:04:18.940" v="910" actId="20577"/>
        <pc:sldMkLst>
          <pc:docMk/>
          <pc:sldMk cId="1234323061" sldId="366"/>
        </pc:sldMkLst>
        <pc:spChg chg="mod">
          <ac:chgData name="Kate Piper (IMH)" userId="f69ee4e2-845b-4a1f-89c4-60fce9da139f" providerId="ADAL" clId="{332A3AE9-A29E-47CF-946A-B955C2314A62}" dt="2024-11-19T11:04:18.940" v="910" actId="20577"/>
          <ac:spMkLst>
            <pc:docMk/>
            <pc:sldMk cId="1234323061" sldId="366"/>
            <ac:spMk id="2" creationId="{95D9EAAC-68E4-8747-FC56-AC68C199BF74}"/>
          </ac:spMkLst>
        </pc:spChg>
        <pc:spChg chg="mod">
          <ac:chgData name="Kate Piper (IMH)" userId="f69ee4e2-845b-4a1f-89c4-60fce9da139f" providerId="ADAL" clId="{332A3AE9-A29E-47CF-946A-B955C2314A62}" dt="2024-11-18T19:50:02.086" v="832" actId="14100"/>
          <ac:spMkLst>
            <pc:docMk/>
            <pc:sldMk cId="1234323061" sldId="366"/>
            <ac:spMk id="3" creationId="{4C00E023-3C34-9416-ACAD-2D4B6D8E501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428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 do we need to look for this information.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685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_3D7xFrZ8mI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24199-2D4E-4D96-A00B-48481C17E16C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BD8C7E2-BC75-4445-9E75-8504D14FE829}"/>
              </a:ext>
            </a:extLst>
          </p:cNvPr>
          <p:cNvSpPr txBox="1">
            <a:spLocks/>
          </p:cNvSpPr>
          <p:nvPr/>
        </p:nvSpPr>
        <p:spPr>
          <a:xfrm>
            <a:off x="630810" y="1842052"/>
            <a:ext cx="4535079" cy="349351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Week 8</a:t>
            </a:r>
          </a:p>
          <a:p>
            <a:endParaRPr lang="en-GB" dirty="0"/>
          </a:p>
          <a:p>
            <a:r>
              <a:rPr lang="en-GB" dirty="0"/>
              <a:t>PE and Aquatic Activities</a:t>
            </a:r>
          </a:p>
          <a:p>
            <a:r>
              <a:rPr lang="en-GB" dirty="0"/>
              <a:t>Discussion Sessions</a:t>
            </a:r>
          </a:p>
          <a:p>
            <a:r>
              <a:rPr lang="en-GB" dirty="0"/>
              <a:t>(BMPE4005) Level 4</a:t>
            </a:r>
          </a:p>
          <a:p>
            <a:endParaRPr lang="en-GB" dirty="0"/>
          </a:p>
          <a:p>
            <a:r>
              <a:rPr lang="en-GB" dirty="0"/>
              <a:t>Kate Piper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43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F2D7A-8088-1EB0-C5CC-004178211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3" y="2103437"/>
            <a:ext cx="11481847" cy="1325563"/>
          </a:xfrm>
        </p:spPr>
        <p:txBody>
          <a:bodyPr>
            <a:normAutofit/>
          </a:bodyPr>
          <a:lstStyle/>
          <a:p>
            <a:r>
              <a:rPr lang="en-GB" sz="7200" dirty="0"/>
              <a:t>Physical Skills</a:t>
            </a:r>
          </a:p>
        </p:txBody>
      </p:sp>
      <p:sp>
        <p:nvSpPr>
          <p:cNvPr id="3" name="Content Placeholder 11">
            <a:extLst>
              <a:ext uri="{FF2B5EF4-FFF2-40B4-BE49-F238E27FC236}">
                <a16:creationId xmlns:a16="http://schemas.microsoft.com/office/drawing/2014/main" id="{D75EAD28-7BBF-9DFC-CB4F-CAA996C67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4940" y="1276866"/>
            <a:ext cx="5365125" cy="4124694"/>
          </a:xfrm>
        </p:spPr>
        <p:txBody>
          <a:bodyPr/>
          <a:lstStyle/>
          <a:p>
            <a:r>
              <a:rPr lang="en-GB" dirty="0"/>
              <a:t>What is happening in society?</a:t>
            </a:r>
          </a:p>
          <a:p>
            <a:endParaRPr lang="en-GB" dirty="0"/>
          </a:p>
          <a:p>
            <a:r>
              <a:rPr lang="en-GB" dirty="0"/>
              <a:t>What are the guidelines?</a:t>
            </a:r>
          </a:p>
          <a:p>
            <a:endParaRPr lang="en-GB" dirty="0"/>
          </a:p>
          <a:p>
            <a:r>
              <a:rPr lang="en-GB" dirty="0"/>
              <a:t>How can school and PE help?</a:t>
            </a:r>
          </a:p>
        </p:txBody>
      </p:sp>
    </p:spTree>
    <p:extLst>
      <p:ext uri="{BB962C8B-B14F-4D97-AF65-F5344CB8AC3E}">
        <p14:creationId xmlns:p14="http://schemas.microsoft.com/office/powerpoint/2010/main" val="1442551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51B01DC5-19A2-96CB-3A52-BD4CB1BDA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problems in society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39669D3-F3CC-383A-48FB-959D04A90F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Welsh Government has previously estimated the cost of physical inactivity to Wales as being £650 million per year.</a:t>
            </a:r>
          </a:p>
          <a:p>
            <a:r>
              <a:rPr lang="en-GB" dirty="0"/>
              <a:t>More than one in four children (aged four to five) are overweight or obese in Wales: 27.1%, compared to 22.6% in England in this age group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E50C403-A27A-EAFE-D37E-A5FEB924A1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94" t="28228" r="57768" b="16997"/>
          <a:stretch/>
        </p:blipFill>
        <p:spPr>
          <a:xfrm>
            <a:off x="2866767" y="570141"/>
            <a:ext cx="5955957" cy="571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84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F4167-9661-60DA-D21B-68A7F76D0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Nike - 5 extra Years">
            <a:hlinkClick r:id="" action="ppaction://media"/>
            <a:extLst>
              <a:ext uri="{FF2B5EF4-FFF2-40B4-BE49-F238E27FC236}">
                <a16:creationId xmlns:a16="http://schemas.microsoft.com/office/drawing/2014/main" id="{6AD3E793-C3D3-9C5E-9847-7064CFAD058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84987" y="486033"/>
            <a:ext cx="8804212" cy="4973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630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CB1A36B-5ADE-8672-04D4-9B89BA191F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21" t="16216" r="31902" b="7148"/>
          <a:stretch/>
        </p:blipFill>
        <p:spPr>
          <a:xfrm>
            <a:off x="551936" y="148281"/>
            <a:ext cx="4604951" cy="64147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2E44DD1-9BBF-6744-B677-8C44D5256A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42" t="25464" r="61771" b="15917"/>
          <a:stretch/>
        </p:blipFill>
        <p:spPr>
          <a:xfrm>
            <a:off x="6602627" y="121484"/>
            <a:ext cx="4411361" cy="6387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604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9B1AE-E316-28BD-7C64-A3340CB69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5C614-2C90-3457-BC6F-1F614CFBFB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81AB6E-9AAB-B2BB-1A50-3B65FDD6D5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502" t="16216" r="32221" b="5324"/>
          <a:stretch/>
        </p:blipFill>
        <p:spPr>
          <a:xfrm>
            <a:off x="650787" y="38014"/>
            <a:ext cx="4695570" cy="67705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1D6068-98D1-FF89-221F-CD9483EEC4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919" t="16336" r="8839" b="7988"/>
          <a:stretch/>
        </p:blipFill>
        <p:spPr>
          <a:xfrm>
            <a:off x="3534032" y="828347"/>
            <a:ext cx="8460260" cy="5189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19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975F6-1355-C298-71BE-0FB8B62C1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Education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1CBE920-454D-6D94-3CF6-E240AE8E67D3}"/>
              </a:ext>
            </a:extLst>
          </p:cNvPr>
          <p:cNvSpPr/>
          <p:nvPr/>
        </p:nvSpPr>
        <p:spPr>
          <a:xfrm>
            <a:off x="1120345" y="1690688"/>
            <a:ext cx="3509319" cy="1851582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Minutes towards the hours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3D7155F-1507-DDDD-7B86-692AFD44A08A}"/>
              </a:ext>
            </a:extLst>
          </p:cNvPr>
          <p:cNvSpPr/>
          <p:nvPr/>
        </p:nvSpPr>
        <p:spPr>
          <a:xfrm>
            <a:off x="6096000" y="1690688"/>
            <a:ext cx="3509319" cy="1851582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Opportunities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38AF5A-B721-F202-570C-B0A1CC5E0EFD}"/>
              </a:ext>
            </a:extLst>
          </p:cNvPr>
          <p:cNvSpPr/>
          <p:nvPr/>
        </p:nvSpPr>
        <p:spPr>
          <a:xfrm>
            <a:off x="1120344" y="3746029"/>
            <a:ext cx="3509319" cy="1851582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Develop physical skills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B5FB2AD-52CE-8A98-496A-5FFAE8D82A4E}"/>
              </a:ext>
            </a:extLst>
          </p:cNvPr>
          <p:cNvSpPr/>
          <p:nvPr/>
        </p:nvSpPr>
        <p:spPr>
          <a:xfrm>
            <a:off x="6095999" y="3746029"/>
            <a:ext cx="3509319" cy="1851582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Enjoyment of physical activity</a:t>
            </a:r>
          </a:p>
        </p:txBody>
      </p:sp>
    </p:spTree>
    <p:extLst>
      <p:ext uri="{BB962C8B-B14F-4D97-AF65-F5344CB8AC3E}">
        <p14:creationId xmlns:p14="http://schemas.microsoft.com/office/powerpoint/2010/main" val="495695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C13D9-2F53-F7E6-DB30-5846FA390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53F21-A460-5ECB-33B9-A61FAF74F9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2EBF27-7493-3426-43DA-EA23DB75AC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01" t="16577" r="7638" b="21237"/>
          <a:stretch/>
        </p:blipFill>
        <p:spPr>
          <a:xfrm>
            <a:off x="415490" y="365125"/>
            <a:ext cx="11191623" cy="573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7702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A2589-59E1-6B6D-21ED-771EFAC79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7B96E-E61D-18A2-E8CB-017F401C5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865F75-7D92-EF86-9134-24C9B02C85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683" t="16456" r="10361" b="17117"/>
          <a:stretch/>
        </p:blipFill>
        <p:spPr>
          <a:xfrm>
            <a:off x="576648" y="249323"/>
            <a:ext cx="10868123" cy="625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3826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0CA4F-87F7-A6D0-73EE-62D5F999C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368" y="1403094"/>
            <a:ext cx="2956535" cy="1158874"/>
          </a:xfrm>
        </p:spPr>
        <p:txBody>
          <a:bodyPr/>
          <a:lstStyle/>
          <a:p>
            <a:r>
              <a:rPr lang="en-GB" dirty="0"/>
              <a:t>Early Years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B0146E6-1028-A0B0-31D2-374E7742D826}"/>
              </a:ext>
            </a:extLst>
          </p:cNvPr>
          <p:cNvCxnSpPr>
            <a:cxnSpLocks/>
          </p:cNvCxnSpPr>
          <p:nvPr/>
        </p:nvCxnSpPr>
        <p:spPr>
          <a:xfrm>
            <a:off x="659027" y="1021492"/>
            <a:ext cx="10873946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71BC45B9-42BC-78F5-1666-E91AD6F399E0}"/>
              </a:ext>
            </a:extLst>
          </p:cNvPr>
          <p:cNvSpPr txBox="1">
            <a:spLocks/>
          </p:cNvSpPr>
          <p:nvPr/>
        </p:nvSpPr>
        <p:spPr>
          <a:xfrm>
            <a:off x="4617732" y="1403094"/>
            <a:ext cx="2956535" cy="11588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Primary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616D502-1C57-F303-2349-71EBA58CE9C7}"/>
              </a:ext>
            </a:extLst>
          </p:cNvPr>
          <p:cNvSpPr txBox="1">
            <a:spLocks/>
          </p:cNvSpPr>
          <p:nvPr/>
        </p:nvSpPr>
        <p:spPr>
          <a:xfrm>
            <a:off x="9078097" y="1403094"/>
            <a:ext cx="2956535" cy="11588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Secondary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529275-5E85-933C-B76E-504F9BB78D63}"/>
              </a:ext>
            </a:extLst>
          </p:cNvPr>
          <p:cNvSpPr txBox="1"/>
          <p:nvPr/>
        </p:nvSpPr>
        <p:spPr>
          <a:xfrm>
            <a:off x="354227" y="2561968"/>
            <a:ext cx="25537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Fundamental movement skills</a:t>
            </a:r>
          </a:p>
          <a:p>
            <a:endParaRPr lang="en-GB" dirty="0"/>
          </a:p>
          <a:p>
            <a:r>
              <a:rPr lang="en-GB" dirty="0"/>
              <a:t>Enjoyment</a:t>
            </a:r>
          </a:p>
          <a:p>
            <a:endParaRPr lang="en-GB" dirty="0"/>
          </a:p>
          <a:p>
            <a:r>
              <a:rPr lang="en-GB" dirty="0"/>
              <a:t>Playful Pedagogies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8472E0-1B35-5A68-B018-E2EDAEEA8CB0}"/>
              </a:ext>
            </a:extLst>
          </p:cNvPr>
          <p:cNvSpPr txBox="1"/>
          <p:nvPr/>
        </p:nvSpPr>
        <p:spPr>
          <a:xfrm>
            <a:off x="4819134" y="2561968"/>
            <a:ext cx="255373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Opportunities</a:t>
            </a:r>
          </a:p>
          <a:p>
            <a:endParaRPr lang="en-GB" dirty="0"/>
          </a:p>
          <a:p>
            <a:r>
              <a:rPr lang="en-GB" dirty="0"/>
              <a:t>More complex skills</a:t>
            </a:r>
          </a:p>
          <a:p>
            <a:endParaRPr lang="en-GB" dirty="0"/>
          </a:p>
          <a:p>
            <a:r>
              <a:rPr lang="en-GB" dirty="0"/>
              <a:t>Enjoyment</a:t>
            </a:r>
          </a:p>
          <a:p>
            <a:endParaRPr lang="en-GB" dirty="0"/>
          </a:p>
          <a:p>
            <a:r>
              <a:rPr lang="en-GB" dirty="0"/>
              <a:t>Playful Pedagogies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DB95AB-704E-64C2-5A1F-AFB9FED26D64}"/>
              </a:ext>
            </a:extLst>
          </p:cNvPr>
          <p:cNvSpPr txBox="1"/>
          <p:nvPr/>
        </p:nvSpPr>
        <p:spPr>
          <a:xfrm>
            <a:off x="9078097" y="2582230"/>
            <a:ext cx="25537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Opportunities</a:t>
            </a:r>
          </a:p>
          <a:p>
            <a:endParaRPr lang="en-GB" dirty="0"/>
          </a:p>
          <a:p>
            <a:r>
              <a:rPr lang="en-GB" dirty="0"/>
              <a:t>More complex skills and foundational skills</a:t>
            </a:r>
          </a:p>
          <a:p>
            <a:endParaRPr lang="en-GB" dirty="0"/>
          </a:p>
          <a:p>
            <a:r>
              <a:rPr lang="en-GB" dirty="0"/>
              <a:t>Enjoyment and independence</a:t>
            </a:r>
          </a:p>
          <a:p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E2E841E4-EE3A-AA7E-2E96-BA7F4B0ECAAE}"/>
              </a:ext>
            </a:extLst>
          </p:cNvPr>
          <p:cNvSpPr txBox="1">
            <a:spLocks/>
          </p:cNvSpPr>
          <p:nvPr/>
        </p:nvSpPr>
        <p:spPr>
          <a:xfrm>
            <a:off x="354227" y="4818437"/>
            <a:ext cx="11607114" cy="73385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Wider School</a:t>
            </a:r>
          </a:p>
        </p:txBody>
      </p:sp>
    </p:spTree>
    <p:extLst>
      <p:ext uri="{BB962C8B-B14F-4D97-AF65-F5344CB8AC3E}">
        <p14:creationId xmlns:p14="http://schemas.microsoft.com/office/powerpoint/2010/main" val="3876593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9EAAC-68E4-8747-FC56-AC68C199B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0E023-3C34-9416-ACAD-2D4B6D8E5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286" y="2487827"/>
            <a:ext cx="10340780" cy="2913732"/>
          </a:xfrm>
        </p:spPr>
        <p:txBody>
          <a:bodyPr/>
          <a:lstStyle/>
          <a:p>
            <a:r>
              <a:rPr lang="en-GB" dirty="0"/>
              <a:t>Think of your three topics/ aims</a:t>
            </a:r>
          </a:p>
        </p:txBody>
      </p:sp>
    </p:spTree>
    <p:extLst>
      <p:ext uri="{BB962C8B-B14F-4D97-AF65-F5344CB8AC3E}">
        <p14:creationId xmlns:p14="http://schemas.microsoft.com/office/powerpoint/2010/main" val="123432306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157</Words>
  <Application>Microsoft Office PowerPoint</Application>
  <PresentationFormat>Widescreen</PresentationFormat>
  <Paragraphs>47</Paragraphs>
  <Slides>11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4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Physical Skills</vt:lpstr>
      <vt:lpstr>What are the problems in society</vt:lpstr>
      <vt:lpstr>PowerPoint Presentation</vt:lpstr>
      <vt:lpstr>PowerPoint Presentation</vt:lpstr>
      <vt:lpstr>PowerPoint Presentation</vt:lpstr>
      <vt:lpstr>Physical Education</vt:lpstr>
      <vt:lpstr>PowerPoint Presentation</vt:lpstr>
      <vt:lpstr>PowerPoint Presentation</vt:lpstr>
      <vt:lpstr>Early Years</vt:lpstr>
      <vt:lpstr>Assignment focus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5</cp:revision>
  <cp:lastPrinted>2021-10-11T11:54:33Z</cp:lastPrinted>
  <dcterms:created xsi:type="dcterms:W3CDTF">2021-03-09T15:35:42Z</dcterms:created>
  <dcterms:modified xsi:type="dcterms:W3CDTF">2024-11-19T11:04:26Z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