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49C366-FCAE-4E24-8916-85C4F0747B21}" v="80" dt="2026-06-25T16:55:16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86" autoAdjust="0"/>
    <p:restoredTop sz="94660"/>
  </p:normalViewPr>
  <p:slideViewPr>
    <p:cSldViewPr snapToGrid="0">
      <p:cViewPr varScale="1">
        <p:scale>
          <a:sx n="79" d="100"/>
          <a:sy n="79" d="100"/>
        </p:scale>
        <p:origin x="6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kinyi miles" userId="c4f565a6beb54bfb" providerId="LiveId" clId="{82A35813-1C75-44E2-AE2C-C376DD559557}"/>
    <pc:docChg chg="undo custSel modSld sldOrd">
      <pc:chgData name="akinyi miles" userId="c4f565a6beb54bfb" providerId="LiveId" clId="{82A35813-1C75-44E2-AE2C-C376DD559557}" dt="2026-06-25T17:05:10.639" v="176"/>
      <pc:docMkLst>
        <pc:docMk/>
      </pc:docMkLst>
      <pc:sldChg chg="addSp delSp modSp mod modTransition modAnim">
        <pc:chgData name="akinyi miles" userId="c4f565a6beb54bfb" providerId="LiveId" clId="{82A35813-1C75-44E2-AE2C-C376DD559557}" dt="2026-06-25T16:02:13.671" v="76"/>
        <pc:sldMkLst>
          <pc:docMk/>
          <pc:sldMk cId="296428401" sldId="256"/>
        </pc:sldMkLst>
        <pc:spChg chg="mod">
          <ac:chgData name="akinyi miles" userId="c4f565a6beb54bfb" providerId="LiveId" clId="{82A35813-1C75-44E2-AE2C-C376DD559557}" dt="2026-06-25T15:37:23.135" v="59" actId="313"/>
          <ac:spMkLst>
            <pc:docMk/>
            <pc:sldMk cId="296428401" sldId="256"/>
            <ac:spMk id="3" creationId="{A0DF0784-C649-8F15-CA40-6F31118A7CF7}"/>
          </ac:spMkLst>
        </pc:spChg>
        <pc:picChg chg="add del mod">
          <ac:chgData name="akinyi miles" userId="c4f565a6beb54bfb" providerId="LiveId" clId="{82A35813-1C75-44E2-AE2C-C376DD559557}" dt="2026-06-25T16:01:16.060" v="72"/>
          <ac:picMkLst>
            <pc:docMk/>
            <pc:sldMk cId="296428401" sldId="256"/>
            <ac:picMk id="9" creationId="{6CB85966-7193-54A0-20C0-CDF81AAB46C6}"/>
          </ac:picMkLst>
        </pc:picChg>
        <pc:picChg chg="add del mod ord">
          <ac:chgData name="akinyi miles" userId="c4f565a6beb54bfb" providerId="LiveId" clId="{82A35813-1C75-44E2-AE2C-C376DD559557}" dt="2026-06-25T16:01:19.881" v="73"/>
          <ac:picMkLst>
            <pc:docMk/>
            <pc:sldMk cId="296428401" sldId="256"/>
            <ac:picMk id="19" creationId="{BE890073-4AB5-1CC0-3C78-667DF68B7BF8}"/>
          </ac:picMkLst>
        </pc:picChg>
        <pc:picChg chg="add del mod">
          <ac:chgData name="akinyi miles" userId="c4f565a6beb54bfb" providerId="LiveId" clId="{82A35813-1C75-44E2-AE2C-C376DD559557}" dt="2026-06-25T16:01:25.977" v="75"/>
          <ac:picMkLst>
            <pc:docMk/>
            <pc:sldMk cId="296428401" sldId="256"/>
            <ac:picMk id="20" creationId="{455C173E-840B-F529-2EA7-FB6E3D0B6EE7}"/>
          </ac:picMkLst>
        </pc:picChg>
        <pc:picChg chg="add del mod ord">
          <ac:chgData name="akinyi miles" userId="c4f565a6beb54bfb" providerId="LiveId" clId="{82A35813-1C75-44E2-AE2C-C376DD559557}" dt="2026-06-25T16:02:13.671" v="76"/>
          <ac:picMkLst>
            <pc:docMk/>
            <pc:sldMk cId="296428401" sldId="256"/>
            <ac:picMk id="23" creationId="{DC692AC7-8612-8FD3-DCB8-FD8BAA7C9154}"/>
          </ac:picMkLst>
        </pc:picChg>
        <pc:picChg chg="add mod">
          <ac:chgData name="akinyi miles" userId="c4f565a6beb54bfb" providerId="LiveId" clId="{82A35813-1C75-44E2-AE2C-C376DD559557}" dt="2026-06-25T16:02:13.671" v="76"/>
          <ac:picMkLst>
            <pc:docMk/>
            <pc:sldMk cId="296428401" sldId="256"/>
            <ac:picMk id="24" creationId="{55E89931-2F3F-248C-0E45-27D06F763F21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05:05.646" v="82"/>
        <pc:sldMkLst>
          <pc:docMk/>
          <pc:sldMk cId="3034418632" sldId="257"/>
        </pc:sldMkLst>
        <pc:picChg chg="add del mod">
          <ac:chgData name="akinyi miles" userId="c4f565a6beb54bfb" providerId="LiveId" clId="{82A35813-1C75-44E2-AE2C-C376DD559557}" dt="2026-06-25T15:55:06.699" v="63"/>
          <ac:picMkLst>
            <pc:docMk/>
            <pc:sldMk cId="3034418632" sldId="257"/>
            <ac:picMk id="8" creationId="{05BA3B56-6C1E-5E34-B335-A995B186B0C8}"/>
          </ac:picMkLst>
        </pc:picChg>
        <pc:picChg chg="add del mod ord">
          <ac:chgData name="akinyi miles" userId="c4f565a6beb54bfb" providerId="LiveId" clId="{82A35813-1C75-44E2-AE2C-C376DD559557}" dt="2026-06-25T15:55:46.409" v="64"/>
          <ac:picMkLst>
            <pc:docMk/>
            <pc:sldMk cId="3034418632" sldId="257"/>
            <ac:picMk id="13" creationId="{C677E73A-DBE0-9D0C-8C9A-B4CB8D575524}"/>
          </ac:picMkLst>
        </pc:picChg>
        <pc:picChg chg="add del mod">
          <ac:chgData name="akinyi miles" userId="c4f565a6beb54bfb" providerId="LiveId" clId="{82A35813-1C75-44E2-AE2C-C376DD559557}" dt="2026-06-25T15:56:10.470" v="66"/>
          <ac:picMkLst>
            <pc:docMk/>
            <pc:sldMk cId="3034418632" sldId="257"/>
            <ac:picMk id="14" creationId="{931D332A-E4E6-7F0D-7D71-40002767F0C3}"/>
          </ac:picMkLst>
        </pc:picChg>
        <pc:picChg chg="add del mod ord">
          <ac:chgData name="akinyi miles" userId="c4f565a6beb54bfb" providerId="LiveId" clId="{82A35813-1C75-44E2-AE2C-C376DD559557}" dt="2026-06-25T15:56:53.415" v="67"/>
          <ac:picMkLst>
            <pc:docMk/>
            <pc:sldMk cId="3034418632" sldId="257"/>
            <ac:picMk id="17" creationId="{6DD3627C-6DAC-35DC-18BE-036AA602CFB4}"/>
          </ac:picMkLst>
        </pc:picChg>
        <pc:picChg chg="add del mod">
          <ac:chgData name="akinyi miles" userId="c4f565a6beb54bfb" providerId="LiveId" clId="{82A35813-1C75-44E2-AE2C-C376DD559557}" dt="2026-06-25T15:58:40.719" v="69"/>
          <ac:picMkLst>
            <pc:docMk/>
            <pc:sldMk cId="3034418632" sldId="257"/>
            <ac:picMk id="18" creationId="{435D464A-3CE0-FF72-88D5-AC4E53A061DD}"/>
          </ac:picMkLst>
        </pc:picChg>
        <pc:picChg chg="add del mod ord">
          <ac:chgData name="akinyi miles" userId="c4f565a6beb54bfb" providerId="LiveId" clId="{82A35813-1C75-44E2-AE2C-C376DD559557}" dt="2026-06-25T15:59:30.491" v="70"/>
          <ac:picMkLst>
            <pc:docMk/>
            <pc:sldMk cId="3034418632" sldId="257"/>
            <ac:picMk id="21" creationId="{BBB36D19-A0A4-7B8E-9AF1-5108B44CE880}"/>
          </ac:picMkLst>
        </pc:picChg>
        <pc:picChg chg="add del mod">
          <ac:chgData name="akinyi miles" userId="c4f565a6beb54bfb" providerId="LiveId" clId="{82A35813-1C75-44E2-AE2C-C376DD559557}" dt="2026-06-25T16:02:24.548" v="78"/>
          <ac:picMkLst>
            <pc:docMk/>
            <pc:sldMk cId="3034418632" sldId="257"/>
            <ac:picMk id="22" creationId="{2D211F5B-7B2A-B562-D4DA-CC7449816036}"/>
          </ac:picMkLst>
        </pc:picChg>
        <pc:picChg chg="add del mod ord">
          <ac:chgData name="akinyi miles" userId="c4f565a6beb54bfb" providerId="LiveId" clId="{82A35813-1C75-44E2-AE2C-C376DD559557}" dt="2026-06-25T16:02:44.795" v="79"/>
          <ac:picMkLst>
            <pc:docMk/>
            <pc:sldMk cId="3034418632" sldId="257"/>
            <ac:picMk id="29" creationId="{B4375179-200E-CD6F-32B8-FB27CE1525C9}"/>
          </ac:picMkLst>
        </pc:picChg>
        <pc:picChg chg="add del mod">
          <ac:chgData name="akinyi miles" userId="c4f565a6beb54bfb" providerId="LiveId" clId="{82A35813-1C75-44E2-AE2C-C376DD559557}" dt="2026-06-25T16:04:03.172" v="81"/>
          <ac:picMkLst>
            <pc:docMk/>
            <pc:sldMk cId="3034418632" sldId="257"/>
            <ac:picMk id="30" creationId="{A7C16489-ED32-C59D-9224-7572A3159017}"/>
          </ac:picMkLst>
        </pc:picChg>
        <pc:picChg chg="add del mod ord">
          <ac:chgData name="akinyi miles" userId="c4f565a6beb54bfb" providerId="LiveId" clId="{82A35813-1C75-44E2-AE2C-C376DD559557}" dt="2026-06-25T16:05:05.646" v="82"/>
          <ac:picMkLst>
            <pc:docMk/>
            <pc:sldMk cId="3034418632" sldId="257"/>
            <ac:picMk id="33" creationId="{D352EB73-E88E-F34B-F0A8-AB78B30B9ABA}"/>
          </ac:picMkLst>
        </pc:picChg>
        <pc:picChg chg="add mod">
          <ac:chgData name="akinyi miles" userId="c4f565a6beb54bfb" providerId="LiveId" clId="{82A35813-1C75-44E2-AE2C-C376DD559557}" dt="2026-06-25T16:05:05.646" v="82"/>
          <ac:picMkLst>
            <pc:docMk/>
            <pc:sldMk cId="3034418632" sldId="257"/>
            <ac:picMk id="34" creationId="{5DA95DD5-1671-6938-1220-557D7561398F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07:33.251" v="89"/>
        <pc:sldMkLst>
          <pc:docMk/>
          <pc:sldMk cId="3645564424" sldId="258"/>
        </pc:sldMkLst>
        <pc:picChg chg="add del mod">
          <ac:chgData name="akinyi miles" userId="c4f565a6beb54bfb" providerId="LiveId" clId="{82A35813-1C75-44E2-AE2C-C376DD559557}" dt="2026-06-25T16:05:32.062" v="85"/>
          <ac:picMkLst>
            <pc:docMk/>
            <pc:sldMk cId="3645564424" sldId="258"/>
            <ac:picMk id="10" creationId="{69CA2860-33D9-2F17-21CE-A32E55C2439D}"/>
          </ac:picMkLst>
        </pc:picChg>
        <pc:picChg chg="add del mod ord">
          <ac:chgData name="akinyi miles" userId="c4f565a6beb54bfb" providerId="LiveId" clId="{82A35813-1C75-44E2-AE2C-C376DD559557}" dt="2026-06-25T16:05:57.974" v="86"/>
          <ac:picMkLst>
            <pc:docMk/>
            <pc:sldMk cId="3645564424" sldId="258"/>
            <ac:picMk id="13" creationId="{2B1A09DF-CC97-01B3-16DB-93AEFCBAE745}"/>
          </ac:picMkLst>
        </pc:picChg>
        <pc:picChg chg="add del mod">
          <ac:chgData name="akinyi miles" userId="c4f565a6beb54bfb" providerId="LiveId" clId="{82A35813-1C75-44E2-AE2C-C376DD559557}" dt="2026-06-25T16:06:20.822" v="88"/>
          <ac:picMkLst>
            <pc:docMk/>
            <pc:sldMk cId="3645564424" sldId="258"/>
            <ac:picMk id="14" creationId="{5CD63B60-9020-A23B-CEB1-0E336B6CCB89}"/>
          </ac:picMkLst>
        </pc:picChg>
        <pc:picChg chg="add del mod ord">
          <ac:chgData name="akinyi miles" userId="c4f565a6beb54bfb" providerId="LiveId" clId="{82A35813-1C75-44E2-AE2C-C376DD559557}" dt="2026-06-25T16:07:33.251" v="89"/>
          <ac:picMkLst>
            <pc:docMk/>
            <pc:sldMk cId="3645564424" sldId="258"/>
            <ac:picMk id="17" creationId="{428229B4-2427-1C40-D7C1-160BE8D360FD}"/>
          </ac:picMkLst>
        </pc:picChg>
        <pc:picChg chg="add mod">
          <ac:chgData name="akinyi miles" userId="c4f565a6beb54bfb" providerId="LiveId" clId="{82A35813-1C75-44E2-AE2C-C376DD559557}" dt="2026-06-25T16:07:33.251" v="89"/>
          <ac:picMkLst>
            <pc:docMk/>
            <pc:sldMk cId="3645564424" sldId="258"/>
            <ac:picMk id="18" creationId="{DD8A4E89-20D2-6280-7D5D-D0113764A0E2}"/>
          </ac:picMkLst>
        </pc:picChg>
      </pc:sldChg>
      <pc:sldChg chg="addSp delSp modSp mod modTransition setBg modAnim">
        <pc:chgData name="akinyi miles" userId="c4f565a6beb54bfb" providerId="LiveId" clId="{82A35813-1C75-44E2-AE2C-C376DD559557}" dt="2026-06-25T16:13:28.164" v="111"/>
        <pc:sldMkLst>
          <pc:docMk/>
          <pc:sldMk cId="3700537955" sldId="259"/>
        </pc:sldMkLst>
        <pc:spChg chg="mod">
          <ac:chgData name="akinyi miles" userId="c4f565a6beb54bfb" providerId="LiveId" clId="{82A35813-1C75-44E2-AE2C-C376DD559557}" dt="2026-06-25T15:33:46.140" v="8" actId="26606"/>
          <ac:spMkLst>
            <pc:docMk/>
            <pc:sldMk cId="3700537955" sldId="259"/>
            <ac:spMk id="2" creationId="{E2C5DF32-065C-A4A7-6D62-D619BE218E9C}"/>
          </ac:spMkLst>
        </pc:spChg>
        <pc:spChg chg="mod">
          <ac:chgData name="akinyi miles" userId="c4f565a6beb54bfb" providerId="LiveId" clId="{82A35813-1C75-44E2-AE2C-C376DD559557}" dt="2026-06-25T15:33:46.140" v="8" actId="26606"/>
          <ac:spMkLst>
            <pc:docMk/>
            <pc:sldMk cId="3700537955" sldId="259"/>
            <ac:spMk id="3" creationId="{9C20EE91-05AC-C4AE-AF46-6AF73FF9567F}"/>
          </ac:spMkLst>
        </pc:spChg>
        <pc:spChg chg="add">
          <ac:chgData name="akinyi miles" userId="c4f565a6beb54bfb" providerId="LiveId" clId="{82A35813-1C75-44E2-AE2C-C376DD559557}" dt="2026-06-25T15:33:46.140" v="8" actId="26606"/>
          <ac:spMkLst>
            <pc:docMk/>
            <pc:sldMk cId="3700537955" sldId="259"/>
            <ac:spMk id="9" creationId="{F13C74B1-5B17-4795-BED0-7140497B445A}"/>
          </ac:spMkLst>
        </pc:spChg>
        <pc:spChg chg="add">
          <ac:chgData name="akinyi miles" userId="c4f565a6beb54bfb" providerId="LiveId" clId="{82A35813-1C75-44E2-AE2C-C376DD559557}" dt="2026-06-25T15:33:46.140" v="8" actId="26606"/>
          <ac:spMkLst>
            <pc:docMk/>
            <pc:sldMk cId="3700537955" sldId="259"/>
            <ac:spMk id="11" creationId="{D4974D33-8DC5-464E-8C6D-BE58F0669C17}"/>
          </ac:spMkLst>
        </pc:spChg>
        <pc:picChg chg="mod">
          <ac:chgData name="akinyi miles" userId="c4f565a6beb54bfb" providerId="LiveId" clId="{82A35813-1C75-44E2-AE2C-C376DD559557}" dt="2026-06-25T15:33:46.140" v="8" actId="26606"/>
          <ac:picMkLst>
            <pc:docMk/>
            <pc:sldMk cId="3700537955" sldId="259"/>
            <ac:picMk id="4" creationId="{2CD6306D-6C02-77FA-EC6C-2AB972FD3F4F}"/>
          </ac:picMkLst>
        </pc:picChg>
        <pc:picChg chg="add del mod">
          <ac:chgData name="akinyi miles" userId="c4f565a6beb54bfb" providerId="LiveId" clId="{82A35813-1C75-44E2-AE2C-C376DD559557}" dt="2026-06-25T16:08:06.284" v="92"/>
          <ac:picMkLst>
            <pc:docMk/>
            <pc:sldMk cId="3700537955" sldId="259"/>
            <ac:picMk id="8" creationId="{622D22E9-0408-184E-E7E2-9C82D3CB45B0}"/>
          </ac:picMkLst>
        </pc:picChg>
        <pc:picChg chg="add del mod ord">
          <ac:chgData name="akinyi miles" userId="c4f565a6beb54bfb" providerId="LiveId" clId="{82A35813-1C75-44E2-AE2C-C376DD559557}" dt="2026-06-25T16:08:29.103" v="93"/>
          <ac:picMkLst>
            <pc:docMk/>
            <pc:sldMk cId="3700537955" sldId="259"/>
            <ac:picMk id="13" creationId="{5C13586F-11D4-B7E8-1F36-5280391237FD}"/>
          </ac:picMkLst>
        </pc:picChg>
        <pc:picChg chg="add del mod">
          <ac:chgData name="akinyi miles" userId="c4f565a6beb54bfb" providerId="LiveId" clId="{82A35813-1C75-44E2-AE2C-C376DD559557}" dt="2026-06-25T16:08:42.868" v="95"/>
          <ac:picMkLst>
            <pc:docMk/>
            <pc:sldMk cId="3700537955" sldId="259"/>
            <ac:picMk id="14" creationId="{C4EC0442-B451-1142-3FE7-EAE2FB02E6C5}"/>
          </ac:picMkLst>
        </pc:picChg>
        <pc:picChg chg="add del mod ord">
          <ac:chgData name="akinyi miles" userId="c4f565a6beb54bfb" providerId="LiveId" clId="{82A35813-1C75-44E2-AE2C-C376DD559557}" dt="2026-06-25T16:08:56.759" v="96"/>
          <ac:picMkLst>
            <pc:docMk/>
            <pc:sldMk cId="3700537955" sldId="259"/>
            <ac:picMk id="17" creationId="{219E5AFE-69B2-B63F-E72D-1EA083A4D9DB}"/>
          </ac:picMkLst>
        </pc:picChg>
        <pc:picChg chg="add del mod">
          <ac:chgData name="akinyi miles" userId="c4f565a6beb54bfb" providerId="LiveId" clId="{82A35813-1C75-44E2-AE2C-C376DD559557}" dt="2026-06-25T16:09:08.488" v="98"/>
          <ac:picMkLst>
            <pc:docMk/>
            <pc:sldMk cId="3700537955" sldId="259"/>
            <ac:picMk id="18" creationId="{ECC21785-7A4A-0857-A55D-5A996D566112}"/>
          </ac:picMkLst>
        </pc:picChg>
        <pc:picChg chg="add del mod ord">
          <ac:chgData name="akinyi miles" userId="c4f565a6beb54bfb" providerId="LiveId" clId="{82A35813-1C75-44E2-AE2C-C376DD559557}" dt="2026-06-25T16:09:22.271" v="99"/>
          <ac:picMkLst>
            <pc:docMk/>
            <pc:sldMk cId="3700537955" sldId="259"/>
            <ac:picMk id="21" creationId="{5C4385B0-39D5-3CDE-67DF-B53AE64063D6}"/>
          </ac:picMkLst>
        </pc:picChg>
        <pc:picChg chg="add del mod">
          <ac:chgData name="akinyi miles" userId="c4f565a6beb54bfb" providerId="LiveId" clId="{82A35813-1C75-44E2-AE2C-C376DD559557}" dt="2026-06-25T16:09:53.227" v="101"/>
          <ac:picMkLst>
            <pc:docMk/>
            <pc:sldMk cId="3700537955" sldId="259"/>
            <ac:picMk id="22" creationId="{AF5F5CCE-2E05-0982-50D0-C8C92A008049}"/>
          </ac:picMkLst>
        </pc:picChg>
        <pc:picChg chg="add del mod ord">
          <ac:chgData name="akinyi miles" userId="c4f565a6beb54bfb" providerId="LiveId" clId="{82A35813-1C75-44E2-AE2C-C376DD559557}" dt="2026-06-25T16:09:59.814" v="102"/>
          <ac:picMkLst>
            <pc:docMk/>
            <pc:sldMk cId="3700537955" sldId="259"/>
            <ac:picMk id="25" creationId="{1771F5B3-1505-EDFE-CF43-915C0461617A}"/>
          </ac:picMkLst>
        </pc:picChg>
        <pc:picChg chg="add del mod">
          <ac:chgData name="akinyi miles" userId="c4f565a6beb54bfb" providerId="LiveId" clId="{82A35813-1C75-44E2-AE2C-C376DD559557}" dt="2026-06-25T16:11:23.218" v="104"/>
          <ac:picMkLst>
            <pc:docMk/>
            <pc:sldMk cId="3700537955" sldId="259"/>
            <ac:picMk id="26" creationId="{7E75181E-99BE-AEE5-1E60-78C3A459E2D1}"/>
          </ac:picMkLst>
        </pc:picChg>
        <pc:picChg chg="add del mod ord">
          <ac:chgData name="akinyi miles" userId="c4f565a6beb54bfb" providerId="LiveId" clId="{82A35813-1C75-44E2-AE2C-C376DD559557}" dt="2026-06-25T16:11:29.610" v="105"/>
          <ac:picMkLst>
            <pc:docMk/>
            <pc:sldMk cId="3700537955" sldId="259"/>
            <ac:picMk id="29" creationId="{93590D77-3A26-13F5-A2EF-250D97377559}"/>
          </ac:picMkLst>
        </pc:picChg>
        <pc:picChg chg="add del mod">
          <ac:chgData name="akinyi miles" userId="c4f565a6beb54bfb" providerId="LiveId" clId="{82A35813-1C75-44E2-AE2C-C376DD559557}" dt="2026-06-25T16:11:37.603" v="107"/>
          <ac:picMkLst>
            <pc:docMk/>
            <pc:sldMk cId="3700537955" sldId="259"/>
            <ac:picMk id="30" creationId="{42981016-E945-B25D-D3D9-F6578666E497}"/>
          </ac:picMkLst>
        </pc:picChg>
        <pc:picChg chg="add del mod ord">
          <ac:chgData name="akinyi miles" userId="c4f565a6beb54bfb" providerId="LiveId" clId="{82A35813-1C75-44E2-AE2C-C376DD559557}" dt="2026-06-25T16:11:50.878" v="108"/>
          <ac:picMkLst>
            <pc:docMk/>
            <pc:sldMk cId="3700537955" sldId="259"/>
            <ac:picMk id="33" creationId="{1D837C2C-57B5-2013-8116-E79AF1416F99}"/>
          </ac:picMkLst>
        </pc:picChg>
        <pc:picChg chg="add del mod">
          <ac:chgData name="akinyi miles" userId="c4f565a6beb54bfb" providerId="LiveId" clId="{82A35813-1C75-44E2-AE2C-C376DD559557}" dt="2026-06-25T16:12:12.842" v="110"/>
          <ac:picMkLst>
            <pc:docMk/>
            <pc:sldMk cId="3700537955" sldId="259"/>
            <ac:picMk id="34" creationId="{0171BF6B-9FCB-1725-9F11-76818B8F6748}"/>
          </ac:picMkLst>
        </pc:picChg>
        <pc:picChg chg="add del mod ord">
          <ac:chgData name="akinyi miles" userId="c4f565a6beb54bfb" providerId="LiveId" clId="{82A35813-1C75-44E2-AE2C-C376DD559557}" dt="2026-06-25T16:13:28.164" v="111"/>
          <ac:picMkLst>
            <pc:docMk/>
            <pc:sldMk cId="3700537955" sldId="259"/>
            <ac:picMk id="37" creationId="{A28096E9-2421-55C7-3146-C7D732248860}"/>
          </ac:picMkLst>
        </pc:picChg>
        <pc:picChg chg="add mod">
          <ac:chgData name="akinyi miles" userId="c4f565a6beb54bfb" providerId="LiveId" clId="{82A35813-1C75-44E2-AE2C-C376DD559557}" dt="2026-06-25T16:13:28.164" v="111"/>
          <ac:picMkLst>
            <pc:docMk/>
            <pc:sldMk cId="3700537955" sldId="259"/>
            <ac:picMk id="38" creationId="{651669F2-027F-C652-2E52-FA7C9CB29206}"/>
          </ac:picMkLst>
        </pc:picChg>
      </pc:sldChg>
      <pc:sldChg chg="addSp modSp">
        <pc:chgData name="akinyi miles" userId="c4f565a6beb54bfb" providerId="LiveId" clId="{82A35813-1C75-44E2-AE2C-C376DD559557}" dt="2026-06-25T16:16:17.420" v="112"/>
        <pc:sldMkLst>
          <pc:docMk/>
          <pc:sldMk cId="1859134068" sldId="260"/>
        </pc:sldMkLst>
        <pc:picChg chg="add mod">
          <ac:chgData name="akinyi miles" userId="c4f565a6beb54bfb" providerId="LiveId" clId="{82A35813-1C75-44E2-AE2C-C376DD559557}" dt="2026-06-25T16:16:17.420" v="112"/>
          <ac:picMkLst>
            <pc:docMk/>
            <pc:sldMk cId="1859134068" sldId="260"/>
            <ac:picMk id="7" creationId="{24588AE1-78B5-5160-E98D-AA8153DB0020}"/>
          </ac:picMkLst>
        </pc:picChg>
      </pc:sldChg>
      <pc:sldChg chg="addSp modSp">
        <pc:chgData name="akinyi miles" userId="c4f565a6beb54bfb" providerId="LiveId" clId="{82A35813-1C75-44E2-AE2C-C376DD559557}" dt="2026-06-25T16:19:10.835" v="113"/>
        <pc:sldMkLst>
          <pc:docMk/>
          <pc:sldMk cId="1912304884" sldId="261"/>
        </pc:sldMkLst>
        <pc:picChg chg="add mod">
          <ac:chgData name="akinyi miles" userId="c4f565a6beb54bfb" providerId="LiveId" clId="{82A35813-1C75-44E2-AE2C-C376DD559557}" dt="2026-06-25T16:19:10.835" v="113"/>
          <ac:picMkLst>
            <pc:docMk/>
            <pc:sldMk cId="1912304884" sldId="261"/>
            <ac:picMk id="12" creationId="{1A334D4A-096F-D1B2-8A8E-7905FE099CA8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21:19.067" v="117"/>
        <pc:sldMkLst>
          <pc:docMk/>
          <pc:sldMk cId="1894405401" sldId="262"/>
        </pc:sldMkLst>
        <pc:picChg chg="add del mod">
          <ac:chgData name="akinyi miles" userId="c4f565a6beb54bfb" providerId="LiveId" clId="{82A35813-1C75-44E2-AE2C-C376DD559557}" dt="2026-06-25T16:20:01.878" v="116"/>
          <ac:picMkLst>
            <pc:docMk/>
            <pc:sldMk cId="1894405401" sldId="262"/>
            <ac:picMk id="7" creationId="{A72A1C6A-02BC-90EE-E41E-589A7834B644}"/>
          </ac:picMkLst>
        </pc:picChg>
        <pc:picChg chg="add del mod ord">
          <ac:chgData name="akinyi miles" userId="c4f565a6beb54bfb" providerId="LiveId" clId="{82A35813-1C75-44E2-AE2C-C376DD559557}" dt="2026-06-25T16:21:19.067" v="117"/>
          <ac:picMkLst>
            <pc:docMk/>
            <pc:sldMk cId="1894405401" sldId="262"/>
            <ac:picMk id="10" creationId="{555DE621-4D0A-DA2E-DFFB-DB76E119E6A9}"/>
          </ac:picMkLst>
        </pc:picChg>
        <pc:picChg chg="add mod">
          <ac:chgData name="akinyi miles" userId="c4f565a6beb54bfb" providerId="LiveId" clId="{82A35813-1C75-44E2-AE2C-C376DD559557}" dt="2026-06-25T16:21:19.067" v="117"/>
          <ac:picMkLst>
            <pc:docMk/>
            <pc:sldMk cId="1894405401" sldId="262"/>
            <ac:picMk id="11" creationId="{46A2F71E-8F40-CA0A-1478-9C7CBAD36D48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22:56.232" v="121"/>
        <pc:sldMkLst>
          <pc:docMk/>
          <pc:sldMk cId="4203805495" sldId="263"/>
        </pc:sldMkLst>
        <pc:picChg chg="add del mod">
          <ac:chgData name="akinyi miles" userId="c4f565a6beb54bfb" providerId="LiveId" clId="{82A35813-1C75-44E2-AE2C-C376DD559557}" dt="2026-06-25T16:21:45.493" v="120"/>
          <ac:picMkLst>
            <pc:docMk/>
            <pc:sldMk cId="4203805495" sldId="263"/>
            <ac:picMk id="7" creationId="{15BD1000-EA45-5D35-C786-9FF3D5D088A9}"/>
          </ac:picMkLst>
        </pc:picChg>
        <pc:picChg chg="add del mod ord">
          <ac:chgData name="akinyi miles" userId="c4f565a6beb54bfb" providerId="LiveId" clId="{82A35813-1C75-44E2-AE2C-C376DD559557}" dt="2026-06-25T16:22:56.232" v="121"/>
          <ac:picMkLst>
            <pc:docMk/>
            <pc:sldMk cId="4203805495" sldId="263"/>
            <ac:picMk id="12" creationId="{7EFA1D9E-E001-CE14-9BB5-830ACB260554}"/>
          </ac:picMkLst>
        </pc:picChg>
        <pc:picChg chg="add mod">
          <ac:chgData name="akinyi miles" userId="c4f565a6beb54bfb" providerId="LiveId" clId="{82A35813-1C75-44E2-AE2C-C376DD559557}" dt="2026-06-25T16:22:56.232" v="121"/>
          <ac:picMkLst>
            <pc:docMk/>
            <pc:sldMk cId="4203805495" sldId="263"/>
            <ac:picMk id="14" creationId="{CB445A17-E4D6-F229-8118-3D3892F57710}"/>
          </ac:picMkLst>
        </pc:picChg>
      </pc:sldChg>
      <pc:sldChg chg="addSp modSp">
        <pc:chgData name="akinyi miles" userId="c4f565a6beb54bfb" providerId="LiveId" clId="{82A35813-1C75-44E2-AE2C-C376DD559557}" dt="2026-06-25T16:24:33.977" v="122"/>
        <pc:sldMkLst>
          <pc:docMk/>
          <pc:sldMk cId="3536552565" sldId="264"/>
        </pc:sldMkLst>
        <pc:picChg chg="add mod">
          <ac:chgData name="akinyi miles" userId="c4f565a6beb54bfb" providerId="LiveId" clId="{82A35813-1C75-44E2-AE2C-C376DD559557}" dt="2026-06-25T16:24:33.977" v="122"/>
          <ac:picMkLst>
            <pc:docMk/>
            <pc:sldMk cId="3536552565" sldId="264"/>
            <ac:picMk id="7" creationId="{4EF4E071-0A00-1AC7-FC99-B9B1DF5B5DA8}"/>
          </ac:picMkLst>
        </pc:picChg>
      </pc:sldChg>
      <pc:sldChg chg="addSp delSp modSp mod modTransition setBg modAnim">
        <pc:chgData name="akinyi miles" userId="c4f565a6beb54bfb" providerId="LiveId" clId="{82A35813-1C75-44E2-AE2C-C376DD559557}" dt="2026-06-25T16:27:12.791" v="129"/>
        <pc:sldMkLst>
          <pc:docMk/>
          <pc:sldMk cId="686642880" sldId="265"/>
        </pc:sldMkLst>
        <pc:spChg chg="mod">
          <ac:chgData name="akinyi miles" userId="c4f565a6beb54bfb" providerId="LiveId" clId="{82A35813-1C75-44E2-AE2C-C376DD559557}" dt="2026-06-25T15:33:33.396" v="7" actId="26606"/>
          <ac:spMkLst>
            <pc:docMk/>
            <pc:sldMk cId="686642880" sldId="265"/>
            <ac:spMk id="2" creationId="{2A1A5C8A-ACD6-D0BB-8562-6F5188CB4C8D}"/>
          </ac:spMkLst>
        </pc:spChg>
        <pc:spChg chg="mod ord">
          <ac:chgData name="akinyi miles" userId="c4f565a6beb54bfb" providerId="LiveId" clId="{82A35813-1C75-44E2-AE2C-C376DD559557}" dt="2026-06-25T15:33:33.396" v="7" actId="26606"/>
          <ac:spMkLst>
            <pc:docMk/>
            <pc:sldMk cId="686642880" sldId="265"/>
            <ac:spMk id="3" creationId="{4ED01903-5A48-9F6B-76CF-74B133DB3D89}"/>
          </ac:spMkLst>
        </pc:spChg>
        <pc:spChg chg="add">
          <ac:chgData name="akinyi miles" userId="c4f565a6beb54bfb" providerId="LiveId" clId="{82A35813-1C75-44E2-AE2C-C376DD559557}" dt="2026-06-25T15:33:33.396" v="7" actId="26606"/>
          <ac:spMkLst>
            <pc:docMk/>
            <pc:sldMk cId="686642880" sldId="265"/>
            <ac:spMk id="9" creationId="{A6D37EE4-EA1B-46EE-A54B-5233C63C9695}"/>
          </ac:spMkLst>
        </pc:spChg>
        <pc:spChg chg="add">
          <ac:chgData name="akinyi miles" userId="c4f565a6beb54bfb" providerId="LiveId" clId="{82A35813-1C75-44E2-AE2C-C376DD559557}" dt="2026-06-25T15:33:33.396" v="7" actId="26606"/>
          <ac:spMkLst>
            <pc:docMk/>
            <pc:sldMk cId="686642880" sldId="265"/>
            <ac:spMk id="11" creationId="{927D5270-6648-4CC1-8F78-48BE299CAC25}"/>
          </ac:spMkLst>
        </pc:spChg>
        <pc:picChg chg="mod">
          <ac:chgData name="akinyi miles" userId="c4f565a6beb54bfb" providerId="LiveId" clId="{82A35813-1C75-44E2-AE2C-C376DD559557}" dt="2026-06-25T15:33:33.396" v="7" actId="26606"/>
          <ac:picMkLst>
            <pc:docMk/>
            <pc:sldMk cId="686642880" sldId="265"/>
            <ac:picMk id="4" creationId="{A9F259B0-8B41-7571-22CA-35D21F4C0833}"/>
          </ac:picMkLst>
        </pc:picChg>
        <pc:picChg chg="add del mod">
          <ac:chgData name="akinyi miles" userId="c4f565a6beb54bfb" providerId="LiveId" clId="{82A35813-1C75-44E2-AE2C-C376DD559557}" dt="2026-06-25T16:25:11.955" v="125"/>
          <ac:picMkLst>
            <pc:docMk/>
            <pc:sldMk cId="686642880" sldId="265"/>
            <ac:picMk id="7" creationId="{180F2E25-6852-5C26-0F5D-3FF5B306AC20}"/>
          </ac:picMkLst>
        </pc:picChg>
        <pc:picChg chg="add del mod ord">
          <ac:chgData name="akinyi miles" userId="c4f565a6beb54bfb" providerId="LiveId" clId="{82A35813-1C75-44E2-AE2C-C376DD559557}" dt="2026-06-25T16:25:56.047" v="126"/>
          <ac:picMkLst>
            <pc:docMk/>
            <pc:sldMk cId="686642880" sldId="265"/>
            <ac:picMk id="12" creationId="{B78D6342-DD28-8FB4-340A-CA723127FAEE}"/>
          </ac:picMkLst>
        </pc:picChg>
        <pc:picChg chg="add del mod">
          <ac:chgData name="akinyi miles" userId="c4f565a6beb54bfb" providerId="LiveId" clId="{82A35813-1C75-44E2-AE2C-C376DD559557}" dt="2026-06-25T16:26:10.047" v="128"/>
          <ac:picMkLst>
            <pc:docMk/>
            <pc:sldMk cId="686642880" sldId="265"/>
            <ac:picMk id="13" creationId="{59D98BDA-2B3C-13F5-C65B-537F397870A8}"/>
          </ac:picMkLst>
        </pc:picChg>
        <pc:picChg chg="add del mod ord">
          <ac:chgData name="akinyi miles" userId="c4f565a6beb54bfb" providerId="LiveId" clId="{82A35813-1C75-44E2-AE2C-C376DD559557}" dt="2026-06-25T16:27:12.791" v="129"/>
          <ac:picMkLst>
            <pc:docMk/>
            <pc:sldMk cId="686642880" sldId="265"/>
            <ac:picMk id="16" creationId="{32CE8A68-4AF8-0B59-872B-68F16368DF9D}"/>
          </ac:picMkLst>
        </pc:picChg>
        <pc:picChg chg="add mod">
          <ac:chgData name="akinyi miles" userId="c4f565a6beb54bfb" providerId="LiveId" clId="{82A35813-1C75-44E2-AE2C-C376DD559557}" dt="2026-06-25T16:27:12.791" v="129"/>
          <ac:picMkLst>
            <pc:docMk/>
            <pc:sldMk cId="686642880" sldId="265"/>
            <ac:picMk id="17" creationId="{A66145FA-0061-5A8A-04C7-827C23E0122C}"/>
          </ac:picMkLst>
        </pc:picChg>
      </pc:sldChg>
      <pc:sldChg chg="addSp modSp">
        <pc:chgData name="akinyi miles" userId="c4f565a6beb54bfb" providerId="LiveId" clId="{82A35813-1C75-44E2-AE2C-C376DD559557}" dt="2026-06-25T16:28:25.660" v="130"/>
        <pc:sldMkLst>
          <pc:docMk/>
          <pc:sldMk cId="1037090872" sldId="266"/>
        </pc:sldMkLst>
        <pc:picChg chg="add mod">
          <ac:chgData name="akinyi miles" userId="c4f565a6beb54bfb" providerId="LiveId" clId="{82A35813-1C75-44E2-AE2C-C376DD559557}" dt="2026-06-25T16:28:25.660" v="130"/>
          <ac:picMkLst>
            <pc:docMk/>
            <pc:sldMk cId="1037090872" sldId="266"/>
            <ac:picMk id="7" creationId="{27222258-9C53-206C-A547-D2F542C8A7EB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30:56.054" v="134"/>
        <pc:sldMkLst>
          <pc:docMk/>
          <pc:sldMk cId="2232149044" sldId="267"/>
        </pc:sldMkLst>
        <pc:picChg chg="add del mod">
          <ac:chgData name="akinyi miles" userId="c4f565a6beb54bfb" providerId="LiveId" clId="{82A35813-1C75-44E2-AE2C-C376DD559557}" dt="2026-06-25T16:29:44.774" v="133"/>
          <ac:picMkLst>
            <pc:docMk/>
            <pc:sldMk cId="2232149044" sldId="267"/>
            <ac:picMk id="16" creationId="{E9407733-8A89-FF25-58DD-8D9A3BA0B6CB}"/>
          </ac:picMkLst>
        </pc:picChg>
        <pc:picChg chg="add del mod ord">
          <ac:chgData name="akinyi miles" userId="c4f565a6beb54bfb" providerId="LiveId" clId="{82A35813-1C75-44E2-AE2C-C376DD559557}" dt="2026-06-25T16:30:56.054" v="134"/>
          <ac:picMkLst>
            <pc:docMk/>
            <pc:sldMk cId="2232149044" sldId="267"/>
            <ac:picMk id="19" creationId="{ADC07DFB-AA12-E1A5-07E0-030BD605BEA2}"/>
          </ac:picMkLst>
        </pc:picChg>
        <pc:picChg chg="add mod">
          <ac:chgData name="akinyi miles" userId="c4f565a6beb54bfb" providerId="LiveId" clId="{82A35813-1C75-44E2-AE2C-C376DD559557}" dt="2026-06-25T16:30:56.054" v="134"/>
          <ac:picMkLst>
            <pc:docMk/>
            <pc:sldMk cId="2232149044" sldId="267"/>
            <ac:picMk id="20" creationId="{E4B2DE47-BAD4-6735-6F2C-9F14DBDCDC9A}"/>
          </ac:picMkLst>
        </pc:picChg>
      </pc:sldChg>
      <pc:sldChg chg="addSp delSp modSp mod setBg">
        <pc:chgData name="akinyi miles" userId="c4f565a6beb54bfb" providerId="LiveId" clId="{82A35813-1C75-44E2-AE2C-C376DD559557}" dt="2026-06-25T16:33:40.855" v="135"/>
        <pc:sldMkLst>
          <pc:docMk/>
          <pc:sldMk cId="3496585384" sldId="268"/>
        </pc:sldMkLst>
        <pc:spChg chg="mod">
          <ac:chgData name="akinyi miles" userId="c4f565a6beb54bfb" providerId="LiveId" clId="{82A35813-1C75-44E2-AE2C-C376DD559557}" dt="2026-06-25T15:33:24.223" v="6" actId="26606"/>
          <ac:spMkLst>
            <pc:docMk/>
            <pc:sldMk cId="3496585384" sldId="268"/>
            <ac:spMk id="2" creationId="{9895A595-FD43-CE02-6412-ECFA1FB713C3}"/>
          </ac:spMkLst>
        </pc:spChg>
        <pc:spChg chg="mod">
          <ac:chgData name="akinyi miles" userId="c4f565a6beb54bfb" providerId="LiveId" clId="{82A35813-1C75-44E2-AE2C-C376DD559557}" dt="2026-06-25T15:33:24.223" v="6" actId="26606"/>
          <ac:spMkLst>
            <pc:docMk/>
            <pc:sldMk cId="3496585384" sldId="268"/>
            <ac:spMk id="3" creationId="{B89F1D86-A73D-1B0D-C7A7-EC1CCE32DCED}"/>
          </ac:spMkLst>
        </pc:spChg>
        <pc:spChg chg="add del">
          <ac:chgData name="akinyi miles" userId="c4f565a6beb54bfb" providerId="LiveId" clId="{82A35813-1C75-44E2-AE2C-C376DD559557}" dt="2026-06-25T15:33:24.204" v="5" actId="26606"/>
          <ac:spMkLst>
            <pc:docMk/>
            <pc:sldMk cId="3496585384" sldId="268"/>
            <ac:spMk id="9" creationId="{D009D6D5-DAC2-4A8B-A17A-E206B9012D09}"/>
          </ac:spMkLst>
        </pc:spChg>
        <pc:spChg chg="add">
          <ac:chgData name="akinyi miles" userId="c4f565a6beb54bfb" providerId="LiveId" clId="{82A35813-1C75-44E2-AE2C-C376DD559557}" dt="2026-06-25T15:33:24.223" v="6" actId="26606"/>
          <ac:spMkLst>
            <pc:docMk/>
            <pc:sldMk cId="3496585384" sldId="268"/>
            <ac:spMk id="11" creationId="{B2DD41CD-8F47-4F56-AD12-4E2FF7696987}"/>
          </ac:spMkLst>
        </pc:spChg>
        <pc:spChg chg="add">
          <ac:chgData name="akinyi miles" userId="c4f565a6beb54bfb" providerId="LiveId" clId="{82A35813-1C75-44E2-AE2C-C376DD559557}" dt="2026-06-25T15:33:24.223" v="6" actId="26606"/>
          <ac:spMkLst>
            <pc:docMk/>
            <pc:sldMk cId="3496585384" sldId="268"/>
            <ac:spMk id="12" creationId="{45D37F4E-DDB4-456B-97E0-9937730A039F}"/>
          </ac:spMkLst>
        </pc:spChg>
        <pc:picChg chg="mod">
          <ac:chgData name="akinyi miles" userId="c4f565a6beb54bfb" providerId="LiveId" clId="{82A35813-1C75-44E2-AE2C-C376DD559557}" dt="2026-06-25T15:33:24.223" v="6" actId="26606"/>
          <ac:picMkLst>
            <pc:docMk/>
            <pc:sldMk cId="3496585384" sldId="268"/>
            <ac:picMk id="4" creationId="{167FBF18-07B9-C9C2-0D8E-7035B50C9F07}"/>
          </ac:picMkLst>
        </pc:picChg>
        <pc:picChg chg="add mod">
          <ac:chgData name="akinyi miles" userId="c4f565a6beb54bfb" providerId="LiveId" clId="{82A35813-1C75-44E2-AE2C-C376DD559557}" dt="2026-06-25T16:33:40.855" v="135"/>
          <ac:picMkLst>
            <pc:docMk/>
            <pc:sldMk cId="3496585384" sldId="268"/>
            <ac:picMk id="8" creationId="{DF24657E-F389-43E7-E7FA-750A4E120318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38:48.687" v="139"/>
        <pc:sldMkLst>
          <pc:docMk/>
          <pc:sldMk cId="3546504000" sldId="269"/>
        </pc:sldMkLst>
        <pc:picChg chg="add del mod">
          <ac:chgData name="akinyi miles" userId="c4f565a6beb54bfb" providerId="LiveId" clId="{82A35813-1C75-44E2-AE2C-C376DD559557}" dt="2026-06-25T16:38:18.655" v="138"/>
          <ac:picMkLst>
            <pc:docMk/>
            <pc:sldMk cId="3546504000" sldId="269"/>
            <ac:picMk id="12" creationId="{447B3E92-F3D0-31A5-DE11-475F838450BB}"/>
          </ac:picMkLst>
        </pc:picChg>
        <pc:picChg chg="add del mod ord">
          <ac:chgData name="akinyi miles" userId="c4f565a6beb54bfb" providerId="LiveId" clId="{82A35813-1C75-44E2-AE2C-C376DD559557}" dt="2026-06-25T16:38:48.687" v="139"/>
          <ac:picMkLst>
            <pc:docMk/>
            <pc:sldMk cId="3546504000" sldId="269"/>
            <ac:picMk id="16" creationId="{9EC604AD-1D79-CF2D-50EF-1A9FA7B750BA}"/>
          </ac:picMkLst>
        </pc:picChg>
        <pc:picChg chg="add mod">
          <ac:chgData name="akinyi miles" userId="c4f565a6beb54bfb" providerId="LiveId" clId="{82A35813-1C75-44E2-AE2C-C376DD559557}" dt="2026-06-25T16:38:48.687" v="139"/>
          <ac:picMkLst>
            <pc:docMk/>
            <pc:sldMk cId="3546504000" sldId="269"/>
            <ac:picMk id="17" creationId="{5CDD960A-E7D0-F57C-E991-9D54DD53B7CD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40:00.391" v="143"/>
        <pc:sldMkLst>
          <pc:docMk/>
          <pc:sldMk cId="2298123407" sldId="270"/>
        </pc:sldMkLst>
        <pc:picChg chg="add del mod">
          <ac:chgData name="akinyi miles" userId="c4f565a6beb54bfb" providerId="LiveId" clId="{82A35813-1C75-44E2-AE2C-C376DD559557}" dt="2026-06-25T16:39:34.838" v="142"/>
          <ac:picMkLst>
            <pc:docMk/>
            <pc:sldMk cId="2298123407" sldId="270"/>
            <ac:picMk id="14" creationId="{B01D15E0-CD2C-C97D-383C-09526013FA62}"/>
          </ac:picMkLst>
        </pc:picChg>
        <pc:picChg chg="add del mod ord">
          <ac:chgData name="akinyi miles" userId="c4f565a6beb54bfb" providerId="LiveId" clId="{82A35813-1C75-44E2-AE2C-C376DD559557}" dt="2026-06-25T16:40:00.391" v="143"/>
          <ac:picMkLst>
            <pc:docMk/>
            <pc:sldMk cId="2298123407" sldId="270"/>
            <ac:picMk id="19" creationId="{C4D44588-FA7E-14D7-7956-F84808A539C2}"/>
          </ac:picMkLst>
        </pc:picChg>
        <pc:picChg chg="add mod">
          <ac:chgData name="akinyi miles" userId="c4f565a6beb54bfb" providerId="LiveId" clId="{82A35813-1C75-44E2-AE2C-C376DD559557}" dt="2026-06-25T16:40:00.391" v="143"/>
          <ac:picMkLst>
            <pc:docMk/>
            <pc:sldMk cId="2298123407" sldId="270"/>
            <ac:picMk id="20" creationId="{052E89C8-8614-F46C-C24E-AD3A8A839E1B}"/>
          </ac:picMkLst>
        </pc:picChg>
      </pc:sldChg>
      <pc:sldChg chg="addSp delSp modSp mod ord modTransition delAnim modAnim">
        <pc:chgData name="akinyi miles" userId="c4f565a6beb54bfb" providerId="LiveId" clId="{82A35813-1C75-44E2-AE2C-C376DD559557}" dt="2026-06-25T17:05:10.639" v="176"/>
        <pc:sldMkLst>
          <pc:docMk/>
          <pc:sldMk cId="3052787986" sldId="271"/>
        </pc:sldMkLst>
        <pc:picChg chg="add del mod">
          <ac:chgData name="akinyi miles" userId="c4f565a6beb54bfb" providerId="LiveId" clId="{82A35813-1C75-44E2-AE2C-C376DD559557}" dt="2026-06-25T16:47:11.693" v="146" actId="478"/>
          <ac:picMkLst>
            <pc:docMk/>
            <pc:sldMk cId="3052787986" sldId="271"/>
            <ac:picMk id="10" creationId="{80ABE979-79CF-EE33-EC19-9FCEC2020A4D}"/>
          </ac:picMkLst>
        </pc:picChg>
        <pc:picChg chg="add del mod">
          <ac:chgData name="akinyi miles" userId="c4f565a6beb54bfb" providerId="LiveId" clId="{82A35813-1C75-44E2-AE2C-C376DD559557}" dt="2026-06-25T16:49:52.719" v="149"/>
          <ac:picMkLst>
            <pc:docMk/>
            <pc:sldMk cId="3052787986" sldId="271"/>
            <ac:picMk id="18" creationId="{28DAFE39-D19C-9F24-DE31-8FEF7EE1DD40}"/>
          </ac:picMkLst>
        </pc:picChg>
        <pc:picChg chg="add del mod">
          <ac:chgData name="akinyi miles" userId="c4f565a6beb54bfb" providerId="LiveId" clId="{82A35813-1C75-44E2-AE2C-C376DD559557}" dt="2026-06-25T16:50:22.311" v="151"/>
          <ac:picMkLst>
            <pc:docMk/>
            <pc:sldMk cId="3052787986" sldId="271"/>
            <ac:picMk id="19" creationId="{5DE110C8-A7A7-9F56-CC0C-9B07E93139FF}"/>
          </ac:picMkLst>
        </pc:picChg>
        <pc:picChg chg="add del mod ord">
          <ac:chgData name="akinyi miles" userId="c4f565a6beb54bfb" providerId="LiveId" clId="{82A35813-1C75-44E2-AE2C-C376DD559557}" dt="2026-06-25T16:50:30.397" v="152"/>
          <ac:picMkLst>
            <pc:docMk/>
            <pc:sldMk cId="3052787986" sldId="271"/>
            <ac:picMk id="22" creationId="{64E7136E-16B8-95CF-C70B-8B290E479704}"/>
          </ac:picMkLst>
        </pc:picChg>
        <pc:picChg chg="add del mod">
          <ac:chgData name="akinyi miles" userId="c4f565a6beb54bfb" providerId="LiveId" clId="{82A35813-1C75-44E2-AE2C-C376DD559557}" dt="2026-06-25T16:50:33.057" v="154"/>
          <ac:picMkLst>
            <pc:docMk/>
            <pc:sldMk cId="3052787986" sldId="271"/>
            <ac:picMk id="23" creationId="{AD25C014-E76A-7C45-0FC0-F94F1B690B04}"/>
          </ac:picMkLst>
        </pc:picChg>
        <pc:picChg chg="add del mod ord">
          <ac:chgData name="akinyi miles" userId="c4f565a6beb54bfb" providerId="LiveId" clId="{82A35813-1C75-44E2-AE2C-C376DD559557}" dt="2026-06-25T16:51:03.030" v="155"/>
          <ac:picMkLst>
            <pc:docMk/>
            <pc:sldMk cId="3052787986" sldId="271"/>
            <ac:picMk id="26" creationId="{5DF8EC1A-0F68-0755-DB45-70F1EC792406}"/>
          </ac:picMkLst>
        </pc:picChg>
        <pc:picChg chg="add del mod">
          <ac:chgData name="akinyi miles" userId="c4f565a6beb54bfb" providerId="LiveId" clId="{82A35813-1C75-44E2-AE2C-C376DD559557}" dt="2026-06-25T16:51:29.903" v="157"/>
          <ac:picMkLst>
            <pc:docMk/>
            <pc:sldMk cId="3052787986" sldId="271"/>
            <ac:picMk id="27" creationId="{0EF11BE1-FB9E-1E59-56B4-E10FC24D877C}"/>
          </ac:picMkLst>
        </pc:picChg>
        <pc:picChg chg="add del mod ord">
          <ac:chgData name="akinyi miles" userId="c4f565a6beb54bfb" providerId="LiveId" clId="{82A35813-1C75-44E2-AE2C-C376DD559557}" dt="2026-06-25T16:51:51.923" v="158"/>
          <ac:picMkLst>
            <pc:docMk/>
            <pc:sldMk cId="3052787986" sldId="271"/>
            <ac:picMk id="31" creationId="{9B21232C-0FDF-8551-3C30-40A3C78BF6F3}"/>
          </ac:picMkLst>
        </pc:picChg>
        <pc:picChg chg="add mod">
          <ac:chgData name="akinyi miles" userId="c4f565a6beb54bfb" providerId="LiveId" clId="{82A35813-1C75-44E2-AE2C-C376DD559557}" dt="2026-06-25T16:51:51.923" v="158"/>
          <ac:picMkLst>
            <pc:docMk/>
            <pc:sldMk cId="3052787986" sldId="271"/>
            <ac:picMk id="32" creationId="{9E19AB5E-1A74-AF93-20FD-AC2DA3851C2E}"/>
          </ac:picMkLst>
        </pc:picChg>
      </pc:sldChg>
      <pc:sldChg chg="addSp modSp modAnim">
        <pc:chgData name="akinyi miles" userId="c4f565a6beb54bfb" providerId="LiveId" clId="{82A35813-1C75-44E2-AE2C-C376DD559557}" dt="2026-06-25T16:47:01.762" v="145"/>
        <pc:sldMkLst>
          <pc:docMk/>
          <pc:sldMk cId="2959527275" sldId="272"/>
        </pc:sldMkLst>
        <pc:picChg chg="add mod">
          <ac:chgData name="akinyi miles" userId="c4f565a6beb54bfb" providerId="LiveId" clId="{82A35813-1C75-44E2-AE2C-C376DD559557}" dt="2026-06-25T16:47:01.762" v="145"/>
          <ac:picMkLst>
            <pc:docMk/>
            <pc:sldMk cId="2959527275" sldId="272"/>
            <ac:picMk id="10" creationId="{3FF6B7AE-FE15-F13B-3FE3-26B2FCD2A572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53:21.507" v="162"/>
        <pc:sldMkLst>
          <pc:docMk/>
          <pc:sldMk cId="654587079" sldId="273"/>
        </pc:sldMkLst>
        <pc:picChg chg="add del mod">
          <ac:chgData name="akinyi miles" userId="c4f565a6beb54bfb" providerId="LiveId" clId="{82A35813-1C75-44E2-AE2C-C376DD559557}" dt="2026-06-25T16:52:59.031" v="161"/>
          <ac:picMkLst>
            <pc:docMk/>
            <pc:sldMk cId="654587079" sldId="273"/>
            <ac:picMk id="10" creationId="{996BB54F-AB1D-A2D8-4BE8-E91B99A77208}"/>
          </ac:picMkLst>
        </pc:picChg>
        <pc:picChg chg="add del mod ord">
          <ac:chgData name="akinyi miles" userId="c4f565a6beb54bfb" providerId="LiveId" clId="{82A35813-1C75-44E2-AE2C-C376DD559557}" dt="2026-06-25T16:53:21.507" v="162"/>
          <ac:picMkLst>
            <pc:docMk/>
            <pc:sldMk cId="654587079" sldId="273"/>
            <ac:picMk id="16" creationId="{04E194E8-C5B9-3BD4-AFF1-2FF672913F91}"/>
          </ac:picMkLst>
        </pc:picChg>
        <pc:picChg chg="add mod">
          <ac:chgData name="akinyi miles" userId="c4f565a6beb54bfb" providerId="LiveId" clId="{82A35813-1C75-44E2-AE2C-C376DD559557}" dt="2026-06-25T16:53:21.507" v="162"/>
          <ac:picMkLst>
            <pc:docMk/>
            <pc:sldMk cId="654587079" sldId="273"/>
            <ac:picMk id="17" creationId="{C084A8E3-EC8F-9D87-3B9A-AA1B600007E2}"/>
          </ac:picMkLst>
        </pc:picChg>
      </pc:sldChg>
      <pc:sldChg chg="addSp modSp">
        <pc:chgData name="akinyi miles" userId="c4f565a6beb54bfb" providerId="LiveId" clId="{82A35813-1C75-44E2-AE2C-C376DD559557}" dt="2026-06-25T16:54:01.244" v="163"/>
        <pc:sldMkLst>
          <pc:docMk/>
          <pc:sldMk cId="297998551" sldId="274"/>
        </pc:sldMkLst>
        <pc:picChg chg="add mod">
          <ac:chgData name="akinyi miles" userId="c4f565a6beb54bfb" providerId="LiveId" clId="{82A35813-1C75-44E2-AE2C-C376DD559557}" dt="2026-06-25T16:54:01.244" v="163"/>
          <ac:picMkLst>
            <pc:docMk/>
            <pc:sldMk cId="297998551" sldId="274"/>
            <ac:picMk id="8" creationId="{092E8CD5-35A2-17A1-57B3-5B58F78CBCC2}"/>
          </ac:picMkLst>
        </pc:picChg>
      </pc:sldChg>
      <pc:sldChg chg="addSp delSp modSp mod modTransition modAnim">
        <pc:chgData name="akinyi miles" userId="c4f565a6beb54bfb" providerId="LiveId" clId="{82A35813-1C75-44E2-AE2C-C376DD559557}" dt="2026-06-25T16:55:16.294" v="170"/>
        <pc:sldMkLst>
          <pc:docMk/>
          <pc:sldMk cId="1506014453" sldId="275"/>
        </pc:sldMkLst>
        <pc:spChg chg="mod">
          <ac:chgData name="akinyi miles" userId="c4f565a6beb54bfb" providerId="LiveId" clId="{82A35813-1C75-44E2-AE2C-C376DD559557}" dt="2026-06-25T15:32:54.728" v="1" actId="20577"/>
          <ac:spMkLst>
            <pc:docMk/>
            <pc:sldMk cId="1506014453" sldId="275"/>
            <ac:spMk id="3" creationId="{758C22CE-2F9B-210D-67E7-E95939C13238}"/>
          </ac:spMkLst>
        </pc:spChg>
        <pc:picChg chg="add del mod">
          <ac:chgData name="akinyi miles" userId="c4f565a6beb54bfb" providerId="LiveId" clId="{82A35813-1C75-44E2-AE2C-C376DD559557}" dt="2026-06-25T16:54:31.869" v="166"/>
          <ac:picMkLst>
            <pc:docMk/>
            <pc:sldMk cId="1506014453" sldId="275"/>
            <ac:picMk id="6" creationId="{FE68428F-79E1-B929-CBBA-9D26A990B843}"/>
          </ac:picMkLst>
        </pc:picChg>
        <pc:picChg chg="add del mod ord">
          <ac:chgData name="akinyi miles" userId="c4f565a6beb54bfb" providerId="LiveId" clId="{82A35813-1C75-44E2-AE2C-C376DD559557}" dt="2026-06-25T16:54:41.092" v="167"/>
          <ac:picMkLst>
            <pc:docMk/>
            <pc:sldMk cId="1506014453" sldId="275"/>
            <ac:picMk id="9" creationId="{4A1797DF-F12D-87D4-9696-93787033E2FA}"/>
          </ac:picMkLst>
        </pc:picChg>
        <pc:picChg chg="add del mod">
          <ac:chgData name="akinyi miles" userId="c4f565a6beb54bfb" providerId="LiveId" clId="{82A35813-1C75-44E2-AE2C-C376DD559557}" dt="2026-06-25T16:55:05.757" v="169"/>
          <ac:picMkLst>
            <pc:docMk/>
            <pc:sldMk cId="1506014453" sldId="275"/>
            <ac:picMk id="10" creationId="{42FBA2A6-B5D8-7636-17DE-0A51AA27043F}"/>
          </ac:picMkLst>
        </pc:picChg>
        <pc:picChg chg="add del mod ord">
          <ac:chgData name="akinyi miles" userId="c4f565a6beb54bfb" providerId="LiveId" clId="{82A35813-1C75-44E2-AE2C-C376DD559557}" dt="2026-06-25T16:55:16.294" v="170"/>
          <ac:picMkLst>
            <pc:docMk/>
            <pc:sldMk cId="1506014453" sldId="275"/>
            <ac:picMk id="13" creationId="{2D160D26-2830-01F3-325A-50FFC0F65044}"/>
          </ac:picMkLst>
        </pc:picChg>
        <pc:picChg chg="add mod">
          <ac:chgData name="akinyi miles" userId="c4f565a6beb54bfb" providerId="LiveId" clId="{82A35813-1C75-44E2-AE2C-C376DD559557}" dt="2026-06-25T16:55:16.294" v="170"/>
          <ac:picMkLst>
            <pc:docMk/>
            <pc:sldMk cId="1506014453" sldId="275"/>
            <ac:picMk id="14" creationId="{7892AB6E-0D7D-0AD8-3CEB-6566CFC9139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6E97C-9FA8-448E-8A3A-D58353A41F21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E6F62-DBF0-40AF-89EA-A384A4EA0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970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E6F62-DBF0-40AF-89EA-A384A4EA0B2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181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C36A2-9E75-6640-6E44-4BF5746EC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6C1481-91B8-6551-07FD-7D787D32A9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609AF-1DCD-FE02-7EE4-570FB1DE7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FBBD3-D29F-7106-BDF1-D942A7942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96AB0-048A-60BF-4ECC-6B63ADA60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552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ADACD-E7AA-BA40-F5C2-B6110BBCF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04FDC-7DCA-2DCF-0882-6CBB6687F9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29599-065A-D5AB-A826-CAECB817D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13C072-AFF2-2F29-3DA4-98C50EBE0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DA7AE3-5015-0B5A-BF10-BC42F298B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651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B427A-7380-3466-F411-D93405E6F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850DF-483E-B70F-B76A-EC587F3DA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8347C-EDEC-FC91-B403-F2AF8755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B583F5-DA53-EA6C-4E63-A531CE005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57461-6F6D-7DBD-E01B-8206BD61D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417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54B7A-0DF4-9C3F-2A2D-D5D743F71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469CE-E782-5419-0DA6-33E593BBA2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C76BC-9287-26A4-31FB-32B5E3926E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D56E8-A36E-3E9B-8F66-64AD12FD9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927604-F25D-7E59-B5C9-51411644C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D34903-0AB4-DDDF-EDBE-D7D86633C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525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5A698-D96B-7F4A-F3DB-E5967DB99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93DB2-35DD-2C94-677C-E79C88B0B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0759A-B2EB-3924-4419-F297E2574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5E22B0-21D3-9E9A-22EF-B4495F2B76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D2814E-A3A0-42E6-04A8-8A966CAA00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EB9DC0-0229-F55A-A7E9-4AB7ADFA0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1B375B-F7EC-37C1-CBD4-E05AFAD09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9F5FCF-765E-EA18-988E-B4C629189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84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BE45A-A104-5A1F-1B03-7C672F3DD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89B14B-5E5C-8F14-CB7D-33FEAE021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185DBA-2965-DC0E-AE6E-15BD270B5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7E9082-361E-2758-4837-FD4DD2B01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499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C9F610-BB1F-F9F9-6AD5-85548A33D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1F7D37-6613-AA69-4E59-09599F7C1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1AA406-0FEF-7B34-43D1-3C0B5408D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573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E336-09E7-C257-C0B7-7F0EC2EE8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64830-93F0-91C4-020C-3B8CDC3C6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AA6BCD-AD91-660C-22DE-8B8B438A18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BACF3-0246-A4FE-1714-7275D79C4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5CAD82-3D87-81D3-1201-92011982C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9F2827-61F0-A2C0-EEFE-F524DA8A4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241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8BAC7-2F40-7924-3DAD-05EEB0F05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FDB928-4036-AD7B-B8DF-6A892DC48F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C01DFA-1B9C-1357-0254-65F5649695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49B530-3AFC-5050-11EA-6E17F5365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052578-8B6F-FBC7-5C39-7A16C68A8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3167C9-2660-9E80-A2C9-4D02F8DC8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78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D1941-4CF0-CF67-3253-00BB10394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FB566C-9105-720C-B634-C545D3C139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3E6BB-4753-FF50-3FC4-E8E3FA910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4884F-3C7A-FC2D-CF01-6CA0141D5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389F1B-F744-2EA5-F22E-95A5F10D4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638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35580B-7E9E-104E-DC08-8D6BC22134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ECC609-720B-1860-6218-2542A9FAE7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D9873-7357-306A-1D0B-96263AF8E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157EF-B131-218F-03C1-F932E9059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1C025-18F2-AED4-7DF5-A8300DBAA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408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1DA4B2-6AB6-78D9-5BEA-8CBF98139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A39ADD-A388-7D01-3709-17B906BDC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09E42-2E9F-1E7B-90F6-D4B822C46A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C945FE-7DEE-483B-90F5-35860C01CF86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CC751E-4424-1131-B35A-D7F4C7184D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1823B-6674-8DE9-4C03-0EDAF23138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0BDAB6-AD9A-4B14-A93C-9A288F3BA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173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639BF-03A2-3336-C0E2-0681926C4D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Empowering the Older Person: Evaluating Care and Support Needs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DF0784-C649-8F15-CA40-6F31118A7C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b="1" dirty="0"/>
              <a:t>A Critical Evaluation of Current Care, Policies and Technological Innovations in the United Kingdom</a:t>
            </a:r>
          </a:p>
          <a:p>
            <a:r>
              <a:rPr lang="en-US" b="1" dirty="0"/>
              <a:t>Presented by:</a:t>
            </a:r>
            <a:r>
              <a:rPr lang="en-US" dirty="0"/>
              <a:t> Janice Chisholm</a:t>
            </a:r>
          </a:p>
          <a:p>
            <a:r>
              <a:rPr lang="en-US" b="1" dirty="0"/>
              <a:t>Student ID:</a:t>
            </a:r>
            <a:r>
              <a:rPr lang="en-US" dirty="0"/>
              <a:t> 2235602</a:t>
            </a:r>
          </a:p>
          <a:p>
            <a:r>
              <a:rPr lang="en-US" b="1" dirty="0"/>
              <a:t>Module:</a:t>
            </a:r>
            <a:r>
              <a:rPr lang="en-US" dirty="0"/>
              <a:t> BMHP6027 – Empowering the Older Person</a:t>
            </a:r>
          </a:p>
          <a:p>
            <a:r>
              <a:rPr lang="en-US" b="1" dirty="0"/>
              <a:t>Lecturer: </a:t>
            </a:r>
            <a:r>
              <a:rPr lang="en-US" dirty="0"/>
              <a:t>Kennedy </a:t>
            </a:r>
            <a:r>
              <a:rPr lang="en-US" dirty="0" err="1"/>
              <a:t>obohwemu</a:t>
            </a:r>
            <a:endParaRPr lang="en-US" dirty="0"/>
          </a:p>
          <a:p>
            <a:r>
              <a:rPr lang="en-US" b="1" dirty="0"/>
              <a:t>University of Wales Trinity Saint David</a:t>
            </a:r>
            <a:endParaRPr lang="en-US" dirty="0"/>
          </a:p>
          <a:p>
            <a:endParaRPr lang="en-US" dirty="0"/>
          </a:p>
        </p:txBody>
      </p:sp>
      <p:pic>
        <p:nvPicPr>
          <p:cNvPr id="6" name="Picture 5" descr="Person-centred care for patients with dementia may also benefit caregivers">
            <a:extLst>
              <a:ext uri="{FF2B5EF4-FFF2-40B4-BE49-F238E27FC236}">
                <a16:creationId xmlns:a16="http://schemas.microsoft.com/office/drawing/2014/main" id="{632AC4FF-5557-95AB-9AD0-578E8CA5B2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178" y="4478337"/>
            <a:ext cx="2619375" cy="1743075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55E89931-2F3F-248C-0E45-27D06F763F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428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99"/>
    </mc:Choice>
    <mc:Fallback>
      <p:transition spd="slow" advTm="44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0E626-62EC-2756-98B3-1C4714579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Introduction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F6D05-0433-7242-053C-F7D58CDFD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200"/>
              <a:t>The demand for health and social care services is rising due to the UK's ageing population (Office for National Statistics, 2024).</a:t>
            </a:r>
            <a:br>
              <a:rPr lang="en-US" sz="2200"/>
            </a:br>
            <a:r>
              <a:rPr lang="en-US" sz="2200"/>
              <a:t>Complex physical, psychological, emotional, and social care needs are common among the elderly.</a:t>
            </a:r>
            <a:br>
              <a:rPr lang="en-US" sz="2200"/>
            </a:br>
            <a:r>
              <a:rPr lang="en-US" sz="2200"/>
              <a:t>One of the top priorities in health and social care practice is enabling older persons to keep their independence and functional abilities.</a:t>
            </a:r>
            <a:br>
              <a:rPr lang="en-US" sz="2200"/>
            </a:br>
            <a:r>
              <a:rPr lang="en-US" sz="2200"/>
              <a:t>In addition to examining pertinent theories, laws, and technology advancements, this lecture critically assesses current methods of caring for the elderly and offers suggestions for bettering care delivery in the future.</a:t>
            </a:r>
          </a:p>
        </p:txBody>
      </p:sp>
      <p:pic>
        <p:nvPicPr>
          <p:cNvPr id="4" name="Picture 3" descr="Chart: The Aging Population of England and Wales | Statista">
            <a:extLst>
              <a:ext uri="{FF2B5EF4-FFF2-40B4-BE49-F238E27FC236}">
                <a16:creationId xmlns:a16="http://schemas.microsoft.com/office/drawing/2014/main" id="{F6997F1B-174C-586A-5891-AFDC83E0C5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086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5DA95DD5-1671-6938-1220-557D756139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34418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21"/>
    </mc:Choice>
    <mc:Fallback>
      <p:transition spd="slow" advTm="59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36509F-4501-FF6E-6DE8-A1E6CF905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D5C16-E3D0-E96E-E09C-43724AD92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Understanding Ageing and Older People's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AE45B-16BA-EB0C-168E-80189DB447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Everybody is affected differently by the biological, psychological, and social processes of ageing (World Health Organization, 2022).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People may encounter the following as they get older: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Diminished mobility and physical well-being</a:t>
            </a:r>
            <a:br>
              <a:rPr lang="en-US" dirty="0"/>
            </a:br>
            <a:r>
              <a:rPr lang="en-US" dirty="0"/>
              <a:t>Changes in cognition, such as dementia</a:t>
            </a:r>
            <a:br>
              <a:rPr lang="en-US" dirty="0"/>
            </a:br>
            <a:r>
              <a:rPr lang="en-US" dirty="0"/>
              <a:t>A higher chance of chronic illnesses</a:t>
            </a:r>
            <a:br>
              <a:rPr lang="en-US" dirty="0"/>
            </a:br>
            <a:r>
              <a:rPr lang="en-US" dirty="0"/>
              <a:t>Loneliness and social isolation</a:t>
            </a:r>
            <a:br>
              <a:rPr lang="en-US" dirty="0"/>
            </a:br>
            <a:r>
              <a:rPr lang="en-US" dirty="0"/>
              <a:t>Increased reliance on social and health services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These interrelated needs are acknowledged and suitably supported when comprehensive, person-</a:t>
            </a:r>
            <a:r>
              <a:rPr lang="en-US" dirty="0" err="1"/>
              <a:t>centred</a:t>
            </a:r>
            <a:r>
              <a:rPr lang="en-US" dirty="0"/>
              <a:t> care is provided.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DD8A4E89-20D2-6280-7D5D-D0113764A0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5564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026"/>
    </mc:Choice>
    <mc:Fallback>
      <p:transition spd="slow" advTm="690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0C3625-A391-DCE9-24BE-F2E18F8DD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5DF32-065C-A4A7-6D62-D619BE218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Physical Care Needs of Older People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0EE91-05AC-C4AE-AF46-6AF73FF95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200"/>
              <a:t>Many elderly people have several chronic illnesses that call for coordinated medical and social care assistance.</a:t>
            </a:r>
            <a:br>
              <a:rPr lang="en-US" sz="1200"/>
            </a:br>
            <a:br>
              <a:rPr lang="en-US" sz="1200"/>
            </a:br>
            <a:r>
              <a:rPr lang="en-US" sz="1200"/>
              <a:t>Typical requirements for physical care include:</a:t>
            </a:r>
            <a:br>
              <a:rPr lang="en-US" sz="1200"/>
            </a:br>
            <a:br>
              <a:rPr lang="en-US" sz="1200"/>
            </a:br>
            <a:r>
              <a:rPr lang="en-US" sz="1200"/>
              <a:t>Chronic illness management</a:t>
            </a:r>
            <a:br>
              <a:rPr lang="en-US" sz="1200"/>
            </a:br>
            <a:r>
              <a:rPr lang="en-US" sz="1200"/>
              <a:t>Management of medications</a:t>
            </a:r>
            <a:br>
              <a:rPr lang="en-US" sz="1200"/>
            </a:br>
            <a:r>
              <a:rPr lang="en-US" sz="1200"/>
              <a:t>Assistance with mobility and prevention of falls</a:t>
            </a:r>
            <a:br>
              <a:rPr lang="en-US" sz="1200"/>
            </a:br>
            <a:r>
              <a:rPr lang="en-US" sz="1200"/>
              <a:t>Nutritional assistance</a:t>
            </a:r>
            <a:br>
              <a:rPr lang="en-US" sz="1200"/>
            </a:br>
            <a:r>
              <a:rPr lang="en-US" sz="1200"/>
              <a:t>Rehabilitation after a disease or trauma</a:t>
            </a:r>
            <a:br>
              <a:rPr lang="en-US" sz="1200"/>
            </a:br>
            <a:r>
              <a:rPr lang="en-US" sz="1200"/>
              <a:t>Availability of primary and specialised medical care</a:t>
            </a:r>
            <a:br>
              <a:rPr lang="en-US" sz="1200"/>
            </a:br>
            <a:br>
              <a:rPr lang="en-US" sz="1200"/>
            </a:br>
            <a:r>
              <a:rPr lang="en-US" sz="1200"/>
              <a:t>Fulfilling these needs lowers preventable hospital admissions, enhances quality of life, and preserves independence (NICE, 2023; NHS England, 2019).</a:t>
            </a:r>
          </a:p>
        </p:txBody>
      </p:sp>
      <p:pic>
        <p:nvPicPr>
          <p:cNvPr id="4" name="Picture 3" descr="When Should Elderly People Have Physiotherapy at Home? | Estuary Physio">
            <a:extLst>
              <a:ext uri="{FF2B5EF4-FFF2-40B4-BE49-F238E27FC236}">
                <a16:creationId xmlns:a16="http://schemas.microsoft.com/office/drawing/2014/main" id="{2CD6306D-6C02-77FA-EC6C-2AB972FD3F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109" r="693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651669F2-027F-C652-2E52-FA7C9CB292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00537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905"/>
    </mc:Choice>
    <mc:Fallback>
      <p:transition spd="slow" advTm="719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2D7997-82C4-F3CC-56DF-FB786BFEED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138E8-06A3-0385-CA8B-F40A4759F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sz="3700"/>
              <a:t>Psychological, Emotional and Social Care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522D3-EA3B-2574-26CA-92F36D4DB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sz="1300"/>
              <a:t>Needs for Social, Emotional, and Psychological Care</a:t>
            </a:r>
            <a:br>
              <a:rPr lang="en-US" sz="1300"/>
            </a:br>
            <a:br>
              <a:rPr lang="en-US" sz="1300"/>
            </a:br>
            <a:r>
              <a:rPr lang="en-US" sz="1300"/>
              <a:t>The well-being of older adults goes beyond their physical health and necessitates a comprehensive approach to care.</a:t>
            </a:r>
            <a:br>
              <a:rPr lang="en-US" sz="1300"/>
            </a:br>
            <a:br>
              <a:rPr lang="en-US" sz="1300"/>
            </a:br>
            <a:r>
              <a:rPr lang="en-US" sz="1300"/>
              <a:t>Psychological Requirements</a:t>
            </a:r>
            <a:br>
              <a:rPr lang="en-US" sz="1300"/>
            </a:br>
            <a:r>
              <a:rPr lang="en-US" sz="1300"/>
              <a:t>Mental health</a:t>
            </a:r>
            <a:br>
              <a:rPr lang="en-US" sz="1300"/>
            </a:br>
            <a:r>
              <a:rPr lang="en-US" sz="1300"/>
              <a:t>Support for dementia</a:t>
            </a:r>
            <a:br>
              <a:rPr lang="en-US" sz="1300"/>
            </a:br>
            <a:r>
              <a:rPr lang="en-US" sz="1300"/>
              <a:t>Handling sadness and anxiety</a:t>
            </a:r>
            <a:br>
              <a:rPr lang="en-US" sz="1300"/>
            </a:br>
            <a:r>
              <a:rPr lang="en-US" sz="1300"/>
              <a:t>Emotional Requirements</a:t>
            </a:r>
            <a:br>
              <a:rPr lang="en-US" sz="1300"/>
            </a:br>
            <a:r>
              <a:rPr lang="en-US" sz="1300"/>
              <a:t>Respect</a:t>
            </a:r>
            <a:br>
              <a:rPr lang="en-US" sz="1300"/>
            </a:br>
            <a:r>
              <a:rPr lang="en-US" sz="1300" err="1"/>
              <a:t>Respect</a:t>
            </a:r>
            <a:br>
              <a:rPr lang="en-US" sz="1300"/>
            </a:br>
            <a:r>
              <a:rPr lang="en-US" sz="1300"/>
              <a:t>A feeling of direction</a:t>
            </a:r>
            <a:br>
              <a:rPr lang="en-US" sz="1300"/>
            </a:br>
            <a:r>
              <a:rPr lang="en-US" sz="1300"/>
              <a:t>Security of emotions</a:t>
            </a:r>
            <a:br>
              <a:rPr lang="en-US" sz="1300"/>
            </a:br>
            <a:r>
              <a:rPr lang="en-US" sz="1300"/>
              <a:t>Social Requirements</a:t>
            </a:r>
            <a:br>
              <a:rPr lang="en-US" sz="1300"/>
            </a:br>
            <a:r>
              <a:rPr lang="en-US" sz="1300"/>
              <a:t>Keeping family ties intact</a:t>
            </a:r>
            <a:br>
              <a:rPr lang="en-US" sz="1300"/>
            </a:br>
            <a:r>
              <a:rPr lang="en-US" sz="1300"/>
              <a:t>Participation of the community</a:t>
            </a:r>
            <a:br>
              <a:rPr lang="en-US" sz="1300"/>
            </a:br>
            <a:r>
              <a:rPr lang="en-US" sz="1300"/>
              <a:t>Preventing social isolation and loneliness</a:t>
            </a:r>
            <a:br>
              <a:rPr lang="en-US" sz="1300"/>
            </a:br>
            <a:br>
              <a:rPr lang="en-US" sz="1300"/>
            </a:br>
            <a:r>
              <a:rPr lang="en-US" sz="1300"/>
              <a:t>Meeting these needs raises general quality of life, fosters independence, and improves wellbeing (Care Act, 2014; Age UK, 2024).</a:t>
            </a:r>
          </a:p>
        </p:txBody>
      </p:sp>
      <p:pic>
        <p:nvPicPr>
          <p:cNvPr id="4" name="Picture 3" descr="Meaningful Activities for Seniors: A ...">
            <a:extLst>
              <a:ext uri="{FF2B5EF4-FFF2-40B4-BE49-F238E27FC236}">
                <a16:creationId xmlns:a16="http://schemas.microsoft.com/office/drawing/2014/main" id="{62C44E86-8F1D-344C-C3E2-27BBF9393C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743" r="2597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4588AE1-78B5-5160-E98D-AA8153DB00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9134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618"/>
    </mc:Choice>
    <mc:Fallback>
      <p:transition spd="slow" advTm="75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F22D5E-0273-BF25-04AA-C3785376D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01A52-C16E-086B-5A04-DC4C2788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US" dirty="0"/>
              <a:t>Functional Ability and Independence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B0E67-B133-6E55-B118-93C77EDEE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/>
          </a:bodyPr>
          <a:lstStyle/>
          <a:p>
            <a:r>
              <a:rPr lang="en-US" sz="1800"/>
              <a:t>The ability to carry out daily tasks independently is referred to as functional ability (World Health Organization, 2022).</a:t>
            </a:r>
            <a:br>
              <a:rPr lang="en-US" sz="1800"/>
            </a:br>
            <a:br>
              <a:rPr lang="en-US" sz="1800"/>
            </a:br>
            <a:r>
              <a:rPr lang="en-US" sz="1800"/>
              <a:t>Seniors who maintain their functional abilities are able to:</a:t>
            </a:r>
            <a:br>
              <a:rPr lang="en-US" sz="1800"/>
            </a:br>
            <a:br>
              <a:rPr lang="en-US" sz="1800"/>
            </a:br>
            <a:r>
              <a:rPr lang="en-US" sz="1800"/>
              <a:t>Perform activities of daily life (ADLs)</a:t>
            </a:r>
            <a:br>
              <a:rPr lang="en-US" sz="1800"/>
            </a:br>
            <a:r>
              <a:rPr lang="en-US" sz="1800"/>
              <a:t>stay self-sufficient in their own homes</a:t>
            </a:r>
            <a:br>
              <a:rPr lang="en-US" sz="1800"/>
            </a:br>
            <a:r>
              <a:rPr lang="en-US" sz="1800"/>
              <a:t>Keep your self-esteem and confidence intact.</a:t>
            </a:r>
            <a:br>
              <a:rPr lang="en-US" sz="1800"/>
            </a:br>
            <a:r>
              <a:rPr lang="en-US" sz="1800"/>
              <a:t>Engage with their communities</a:t>
            </a:r>
            <a:br>
              <a:rPr lang="en-US" sz="1800"/>
            </a:br>
            <a:r>
              <a:rPr lang="en-US" sz="1800"/>
              <a:t>Boost their general standard of living</a:t>
            </a:r>
            <a:br>
              <a:rPr lang="en-US" sz="1800"/>
            </a:br>
            <a:br>
              <a:rPr lang="en-US" sz="1800"/>
            </a:br>
            <a:r>
              <a:rPr lang="en-US" sz="1800"/>
              <a:t>Instead than reacting just when degradation happens, health and social care workers should take proactive measures that preserve functional ability.</a:t>
            </a:r>
          </a:p>
        </p:txBody>
      </p:sp>
      <p:pic>
        <p:nvPicPr>
          <p:cNvPr id="4" name="Picture 3" descr="5 Tips to Stay Independent as You Age ...">
            <a:extLst>
              <a:ext uri="{FF2B5EF4-FFF2-40B4-BE49-F238E27FC236}">
                <a16:creationId xmlns:a16="http://schemas.microsoft.com/office/drawing/2014/main" id="{8DBDD381-AA1C-65A6-8335-D67EECB876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132" r="20226" b="1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A334D4A-096F-D1B2-8A8E-7905FE099C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12304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89"/>
    </mc:Choice>
    <mc:Fallback>
      <p:transition spd="slow" advTm="707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326F81-38B9-6754-D0A6-A3DED5742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8305B-15D7-3F0B-ACFF-38D25BFD1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Theories of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E42EE-4DB4-0222-E574-F98B7225C6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The impact of ageing on independence and well-being is explained by a number of hypotheses.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Theory of Activity</a:t>
            </a:r>
            <a:br>
              <a:rPr lang="en-US" dirty="0"/>
            </a:br>
            <a:r>
              <a:rPr lang="en-US" dirty="0"/>
              <a:t>suggests that staying socially and physically active can help older persons feel more satisfied with their lives.</a:t>
            </a:r>
            <a:br>
              <a:rPr lang="en-US" dirty="0"/>
            </a:br>
            <a:r>
              <a:rPr lang="en-US" dirty="0"/>
              <a:t>Theory of Disengagement</a:t>
            </a:r>
            <a:br>
              <a:rPr lang="en-US" dirty="0"/>
            </a:br>
            <a:r>
              <a:rPr lang="en-US" dirty="0"/>
              <a:t>suggests that social disengagement is a normal aspect of growing older.</a:t>
            </a:r>
            <a:br>
              <a:rPr lang="en-US" dirty="0"/>
            </a:br>
            <a:r>
              <a:rPr lang="en-US" dirty="0"/>
              <a:t>Theory of Continuity</a:t>
            </a:r>
            <a:br>
              <a:rPr lang="en-US" dirty="0"/>
            </a:br>
            <a:r>
              <a:rPr lang="en-US" dirty="0"/>
              <a:t>suggests that maintaining established roles, hobbies, and routines might help elderly persons maintain their wellbeing.</a:t>
            </a:r>
            <a:br>
              <a:rPr lang="en-US" dirty="0"/>
            </a:br>
            <a:r>
              <a:rPr lang="en-US" dirty="0"/>
              <a:t>Critical Assessment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Activity Theory and Continuity Theory better support person-</a:t>
            </a:r>
            <a:r>
              <a:rPr lang="en-US" dirty="0" err="1"/>
              <a:t>centred</a:t>
            </a:r>
            <a:r>
              <a:rPr lang="en-US" dirty="0"/>
              <a:t> care by encouraging independence, participation, and good ageing, but Disengagement Theory has been </a:t>
            </a:r>
            <a:r>
              <a:rPr lang="en-US" dirty="0" err="1"/>
              <a:t>criticised</a:t>
            </a:r>
            <a:r>
              <a:rPr lang="en-US" dirty="0"/>
              <a:t> for propagating age-related stereotypes.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6A2F71E-8F40-CA0A-1478-9C7CBAD36D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94405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807"/>
    </mc:Choice>
    <mc:Fallback>
      <p:transition spd="slow" advTm="73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020999-C4EC-F2CB-2B07-C6458DE25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B58ED9-086E-8A29-F6DE-8042E3D63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Care and Empowerment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CEC33-0063-F612-254C-02B218E1F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sz="1500"/>
              <a:t>Empowerment and Person-</a:t>
            </a:r>
            <a:r>
              <a:rPr lang="en-US" sz="1500" err="1"/>
              <a:t>centred</a:t>
            </a:r>
            <a:r>
              <a:rPr lang="en-US" sz="1500"/>
              <a:t> Care</a:t>
            </a:r>
            <a:br>
              <a:rPr lang="en-US" sz="1500"/>
            </a:br>
            <a:br>
              <a:rPr lang="en-US" sz="1500"/>
            </a:br>
            <a:r>
              <a:rPr lang="en-US" sz="1500"/>
              <a:t>Elderly persons are at the center of all decisions about their support and care when they get person-</a:t>
            </a:r>
            <a:r>
              <a:rPr lang="en-US" sz="1500" err="1"/>
              <a:t>centred</a:t>
            </a:r>
            <a:r>
              <a:rPr lang="en-US" sz="1500"/>
              <a:t> care.</a:t>
            </a:r>
            <a:br>
              <a:rPr lang="en-US" sz="1500"/>
            </a:br>
            <a:br>
              <a:rPr lang="en-US" sz="1500"/>
            </a:br>
            <a:r>
              <a:rPr lang="en-US" sz="1500"/>
              <a:t>Important ideas consist of:</a:t>
            </a:r>
            <a:br>
              <a:rPr lang="en-US" sz="1500"/>
            </a:br>
            <a:br>
              <a:rPr lang="en-US" sz="1500"/>
            </a:br>
            <a:r>
              <a:rPr lang="en-US" sz="1500" err="1"/>
              <a:t>Honouring</a:t>
            </a:r>
            <a:r>
              <a:rPr lang="en-US" sz="1500"/>
              <a:t> personal choices</a:t>
            </a:r>
            <a:br>
              <a:rPr lang="en-US" sz="1500"/>
            </a:br>
            <a:r>
              <a:rPr lang="en-US" sz="1500"/>
              <a:t>Encouraging respect and decency</a:t>
            </a:r>
            <a:br>
              <a:rPr lang="en-US" sz="1500"/>
            </a:br>
            <a:r>
              <a:rPr lang="en-US" sz="1500"/>
              <a:t>Encouraging well-informed decisions</a:t>
            </a:r>
            <a:br>
              <a:rPr lang="en-US" sz="1500"/>
            </a:br>
            <a:r>
              <a:rPr lang="en-US" sz="1500"/>
              <a:t>Promoting self-reliance</a:t>
            </a:r>
            <a:br>
              <a:rPr lang="en-US" sz="1500"/>
            </a:br>
            <a:r>
              <a:rPr lang="en-US" sz="1500"/>
              <a:t>Collaborative decision-making Critical Assessment</a:t>
            </a:r>
            <a:br>
              <a:rPr lang="en-US" sz="1500"/>
            </a:br>
            <a:br>
              <a:rPr lang="en-US" sz="1500"/>
            </a:br>
            <a:r>
              <a:rPr lang="en-US" sz="1500"/>
              <a:t>Adequate staffing, training, and resources are necessary for the successful implementation of person-</a:t>
            </a:r>
            <a:r>
              <a:rPr lang="en-US" sz="1500" err="1"/>
              <a:t>centred</a:t>
            </a:r>
            <a:r>
              <a:rPr lang="en-US" sz="1500"/>
              <a:t> care, even if it enhances satisfaction and quality of life. Professionals' capacity to provide highly </a:t>
            </a:r>
            <a:r>
              <a:rPr lang="en-US" sz="1500" err="1"/>
              <a:t>individualised</a:t>
            </a:r>
            <a:r>
              <a:rPr lang="en-US" sz="1500"/>
              <a:t> care may be hampered by a lack of workers.</a:t>
            </a:r>
            <a:br>
              <a:rPr lang="en-US" sz="1500"/>
            </a:br>
            <a:br>
              <a:rPr lang="en-US" sz="1500"/>
            </a:br>
            <a:r>
              <a:rPr lang="en-US" sz="1500"/>
              <a:t>(SCIE, 2023; Care Act, 2014)</a:t>
            </a:r>
          </a:p>
        </p:txBody>
      </p:sp>
      <p:pic>
        <p:nvPicPr>
          <p:cNvPr id="4" name="Picture 3" descr="Talking With Your Older Patients ...">
            <a:extLst>
              <a:ext uri="{FF2B5EF4-FFF2-40B4-BE49-F238E27FC236}">
                <a16:creationId xmlns:a16="http://schemas.microsoft.com/office/drawing/2014/main" id="{C04FD0E0-726A-211D-325C-7AE7624917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721" r="25280" b="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CB445A17-E4D6-F229-8118-3D3892F577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03805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349"/>
    </mc:Choice>
    <mc:Fallback>
      <p:transition spd="slow" advTm="67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A1D9E5-BB3B-1383-2B89-C39355C84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026BF-7A6C-433F-193C-2CAE3A3DC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/>
              <a:t>UK Policy and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7CE37-D550-0F98-F5C6-1423D407C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A number of UK policies support person-</a:t>
            </a:r>
            <a:r>
              <a:rPr lang="en-US" dirty="0" err="1"/>
              <a:t>centred</a:t>
            </a:r>
            <a:r>
              <a:rPr lang="en-US" dirty="0"/>
              <a:t> care, equality, and independence.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 Care Act of 2014</a:t>
            </a:r>
            <a:br>
              <a:rPr lang="en-US" dirty="0"/>
            </a:br>
            <a:r>
              <a:rPr lang="en-US" dirty="0"/>
              <a:t>enhances well-being</a:t>
            </a:r>
            <a:br>
              <a:rPr lang="en-US" dirty="0"/>
            </a:br>
            <a:r>
              <a:rPr lang="en-US" dirty="0"/>
              <a:t>avoids needless reliance</a:t>
            </a:r>
            <a:br>
              <a:rPr lang="en-US" dirty="0"/>
            </a:br>
            <a:r>
              <a:rPr lang="en-US" dirty="0"/>
              <a:t>promotes individual choice</a:t>
            </a:r>
            <a:br>
              <a:rPr lang="en-US" dirty="0"/>
            </a:br>
            <a:r>
              <a:rPr lang="en-US" dirty="0"/>
              <a:t>The 2010 Equality Act</a:t>
            </a:r>
            <a:br>
              <a:rPr lang="en-US" dirty="0"/>
            </a:br>
            <a:r>
              <a:rPr lang="en-US" dirty="0"/>
              <a:t>shields senior citizens against prejudice.</a:t>
            </a:r>
            <a:br>
              <a:rPr lang="en-US" dirty="0"/>
            </a:br>
            <a:r>
              <a:rPr lang="en-US" dirty="0"/>
              <a:t>The 2019 NHS Long-Term Plan</a:t>
            </a:r>
            <a:br>
              <a:rPr lang="en-US" dirty="0"/>
            </a:br>
            <a:r>
              <a:rPr lang="en-US" dirty="0"/>
              <a:t>encourages the use of integrated care.</a:t>
            </a:r>
            <a:br>
              <a:rPr lang="en-US" dirty="0"/>
            </a:br>
            <a:r>
              <a:rPr lang="en-US" dirty="0"/>
              <a:t>promotes healthy ageing.</a:t>
            </a:r>
            <a:br>
              <a:rPr lang="en-US" dirty="0"/>
            </a:br>
            <a:r>
              <a:rPr lang="en-US" dirty="0"/>
              <a:t>enhances long-term condition management.</a:t>
            </a:r>
            <a:br>
              <a:rPr lang="en-US" dirty="0"/>
            </a:br>
            <a:r>
              <a:rPr lang="en-US" dirty="0"/>
              <a:t>Critical Assessment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Financial strains and a lack of workers continue to have an impact on the uniformity and </a:t>
            </a:r>
            <a:r>
              <a:rPr lang="en-US" dirty="0" err="1"/>
              <a:t>calibre</a:t>
            </a:r>
            <a:r>
              <a:rPr lang="en-US" dirty="0"/>
              <a:t> of services provided throughout the United Kingdom, despite the fact that these regulations offer a robust legal framework.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Social care: a summary of the framework and BGS's policy engagement |  British Geriatrics Society">
            <a:extLst>
              <a:ext uri="{FF2B5EF4-FFF2-40B4-BE49-F238E27FC236}">
                <a16:creationId xmlns:a16="http://schemas.microsoft.com/office/drawing/2014/main" id="{79B542CE-5500-C1BA-C616-B07CFF632C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9962" y="3641672"/>
            <a:ext cx="4221597" cy="2509746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EF4E071-0A00-1AC7-FC99-B9B1DF5B5D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655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65"/>
    </mc:Choice>
    <mc:Fallback>
      <p:transition spd="slow" advTm="57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9D3A04-B5EF-B32A-CDF9-4D64E1878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A5C8A-ACD6-D0BB-8562-6F5188CB4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Domiciliary Care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me Carer Duties: Essential ...">
            <a:extLst>
              <a:ext uri="{FF2B5EF4-FFF2-40B4-BE49-F238E27FC236}">
                <a16:creationId xmlns:a16="http://schemas.microsoft.com/office/drawing/2014/main" id="{A9F259B0-8B41-7571-22CA-35D21F4C083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025" r="13252"/>
          <a:stretch>
            <a:fillRect/>
          </a:stretch>
        </p:blipFill>
        <p:spPr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01903-5A48-9F6B-76CF-74B133DB3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114800"/>
          </a:xfrm>
        </p:spPr>
        <p:txBody>
          <a:bodyPr anchor="t">
            <a:normAutofit/>
          </a:bodyPr>
          <a:lstStyle/>
          <a:p>
            <a:r>
              <a:rPr lang="en-US" sz="1500"/>
              <a:t>Elderly persons can get assistance while staying in their own homes thanks to domiciliary care.</a:t>
            </a:r>
            <a:br>
              <a:rPr lang="en-US" sz="1500"/>
            </a:br>
            <a:br>
              <a:rPr lang="en-US" sz="1500"/>
            </a:br>
            <a:r>
              <a:rPr lang="en-US" sz="1500"/>
              <a:t>Advantages</a:t>
            </a:r>
            <a:br>
              <a:rPr lang="en-US" sz="1500"/>
            </a:br>
            <a:r>
              <a:rPr lang="en-US" sz="1500"/>
              <a:t>encourages self-reliance</a:t>
            </a:r>
            <a:br>
              <a:rPr lang="en-US" sz="1500"/>
            </a:br>
            <a:r>
              <a:rPr lang="en-US" sz="1500"/>
              <a:t>preserves familiar surroundings</a:t>
            </a:r>
            <a:br>
              <a:rPr lang="en-US" sz="1500"/>
            </a:br>
            <a:r>
              <a:rPr lang="en-US" sz="1500"/>
              <a:t>promotes family participation</a:t>
            </a:r>
            <a:br>
              <a:rPr lang="en-US" sz="1500"/>
            </a:br>
            <a:r>
              <a:rPr lang="en-US" sz="1500"/>
              <a:t>decreases needless hospital admissions</a:t>
            </a:r>
            <a:br>
              <a:rPr lang="en-US" sz="1500"/>
            </a:br>
            <a:r>
              <a:rPr lang="en-US" sz="1500"/>
              <a:t>Restrictions</a:t>
            </a:r>
            <a:br>
              <a:rPr lang="en-US" sz="1500"/>
            </a:br>
            <a:r>
              <a:rPr lang="en-US" sz="1500"/>
              <a:t>Lack of employees</a:t>
            </a:r>
            <a:br>
              <a:rPr lang="en-US" sz="1500"/>
            </a:br>
            <a:r>
              <a:rPr lang="en-US" sz="1500"/>
              <a:t>Brief care visits</a:t>
            </a:r>
            <a:br>
              <a:rPr lang="en-US" sz="1500"/>
            </a:br>
            <a:r>
              <a:rPr lang="en-US" sz="1500"/>
              <a:t>Variations in the standard of care</a:t>
            </a:r>
            <a:br>
              <a:rPr lang="en-US" sz="1500"/>
            </a:br>
            <a:r>
              <a:rPr lang="en-US" sz="1500"/>
              <a:t>In certain places, limited availability</a:t>
            </a:r>
            <a:br>
              <a:rPr lang="en-US" sz="1500"/>
            </a:br>
            <a:r>
              <a:rPr lang="en-US" sz="1500"/>
              <a:t>Critical Assessment</a:t>
            </a:r>
            <a:br>
              <a:rPr lang="en-US" sz="1500"/>
            </a:br>
            <a:br>
              <a:rPr lang="en-US" sz="1500"/>
            </a:br>
            <a:r>
              <a:rPr lang="en-US" sz="1500"/>
              <a:t>For many older persons, research indicates that domiciliary care promotes independence more successfully than institutional care; nonetheless, rising demand and financial constraints frequently lower the standard and continuity of care.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A66145FA-0061-5A8A-04C7-827C23E012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86642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326"/>
    </mc:Choice>
    <mc:Fallback>
      <p:transition spd="slow" advTm="59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FAAFCB-DDB4-A01C-5F5C-BAE447F66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3C120-E575-E328-CF5B-4CB8DE0EA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Residential Care</a:t>
            </a:r>
            <a:endParaRPr lang="en-US" sz="5400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0B5ED-929A-9BCF-97E8-7EF792EA8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1500"/>
              <a:t>Residential care offers housing and round-the-clock assistance to senior citizens with complicated medical and social care requirements.</a:t>
            </a:r>
            <a:br>
              <a:rPr lang="en-US" sz="1500"/>
            </a:br>
            <a:br>
              <a:rPr lang="en-US" sz="1500"/>
            </a:br>
            <a:r>
              <a:rPr lang="en-US" sz="1500"/>
              <a:t>Advantages</a:t>
            </a:r>
            <a:br>
              <a:rPr lang="en-US" sz="1500"/>
            </a:br>
            <a:r>
              <a:rPr lang="en-US" sz="1500"/>
              <a:t>Constant oversight and care</a:t>
            </a:r>
            <a:br>
              <a:rPr lang="en-US" sz="1500"/>
            </a:br>
            <a:r>
              <a:rPr lang="en-US" sz="1500"/>
              <a:t>Access to interdisciplinary professionals</a:t>
            </a:r>
            <a:br>
              <a:rPr lang="en-US" sz="1500"/>
            </a:br>
            <a:r>
              <a:rPr lang="en-US" sz="1500"/>
              <a:t>Enhanced security</a:t>
            </a:r>
            <a:br>
              <a:rPr lang="en-US" sz="1500"/>
            </a:br>
            <a:r>
              <a:rPr lang="en-US" sz="1500"/>
              <a:t>Social prospects</a:t>
            </a:r>
            <a:br>
              <a:rPr lang="en-US" sz="1500"/>
            </a:br>
            <a:r>
              <a:rPr lang="en-US" sz="1500"/>
              <a:t>Restrictions</a:t>
            </a:r>
            <a:br>
              <a:rPr lang="en-US" sz="1500"/>
            </a:br>
            <a:r>
              <a:rPr lang="en-US" sz="1500"/>
              <a:t>Diminished autonomy</a:t>
            </a:r>
            <a:br>
              <a:rPr lang="en-US" sz="1500"/>
            </a:br>
            <a:r>
              <a:rPr lang="en-US" sz="1500"/>
              <a:t>High expenses</a:t>
            </a:r>
            <a:br>
              <a:rPr lang="en-US" sz="1500"/>
            </a:br>
            <a:r>
              <a:rPr lang="en-US" sz="1500"/>
              <a:t>Adapting to new surroundings</a:t>
            </a:r>
            <a:br>
              <a:rPr lang="en-US" sz="1500"/>
            </a:br>
            <a:r>
              <a:rPr lang="en-US" sz="1500"/>
              <a:t>Danger of social exclusion from relatives</a:t>
            </a:r>
            <a:br>
              <a:rPr lang="en-US" sz="1500"/>
            </a:br>
            <a:r>
              <a:rPr lang="en-US" sz="1500"/>
              <a:t>Critical Assessment</a:t>
            </a:r>
            <a:br>
              <a:rPr lang="en-US" sz="1500"/>
            </a:br>
            <a:br>
              <a:rPr lang="en-US" sz="1500"/>
            </a:br>
            <a:r>
              <a:rPr lang="en-US" sz="1500"/>
              <a:t>For people with significant levels of dependency, residential care offers crucial support. However, rather of fostering needless dependence, person-centred care should continue to encourage autonomy and meaningful participation.</a:t>
            </a:r>
          </a:p>
        </p:txBody>
      </p:sp>
      <p:pic>
        <p:nvPicPr>
          <p:cNvPr id="4" name="Picture 3" descr="Designing Modern Care Homes and ...">
            <a:extLst>
              <a:ext uri="{FF2B5EF4-FFF2-40B4-BE49-F238E27FC236}">
                <a16:creationId xmlns:a16="http://schemas.microsoft.com/office/drawing/2014/main" id="{07C5A9A5-5E97-3AFA-A4CD-EE948B10C0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644" r="2448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222258-9C53-206C-A547-D2F542C8A7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37090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940"/>
    </mc:Choice>
    <mc:Fallback>
      <p:transition spd="slow" advTm="58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BD924-A023-F00E-8636-39498045A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5FE7F-A2D3-0388-69FA-C63B91FD9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Comparison of Domiciliary Care and Residential Care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11D0C8F3-40E9-DC38-5DAD-25897D0D5F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1434470"/>
              </p:ext>
            </p:extLst>
          </p:nvPr>
        </p:nvGraphicFramePr>
        <p:xfrm>
          <a:off x="838200" y="1825625"/>
          <a:ext cx="10515600" cy="266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70422089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6232733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Domiciliary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Residential care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882194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Promotes independence by supporting people in their own homes.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Provides 24-hour care for individuals with complex needs.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8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Encourages family involvement and familiar surroundings.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Offers continuous supervision and multidisciplinary support.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6549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May reduce hospital admissions.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Suitable for people requiring intensive care.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25209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Quality may vary due to staffing and time constraints.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May reduce independence and require adjustment to a new environment.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3462240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A42A577B-20D6-F4BF-785E-6BCE757D84B9}"/>
              </a:ext>
            </a:extLst>
          </p:cNvPr>
          <p:cNvSpPr txBox="1"/>
          <p:nvPr/>
        </p:nvSpPr>
        <p:spPr>
          <a:xfrm>
            <a:off x="838200" y="4893733"/>
            <a:ext cx="1051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Critical Evaluation</a:t>
            </a:r>
          </a:p>
          <a:p>
            <a:r>
              <a:rPr lang="en-US" dirty="0"/>
              <a:t>There is no single care setting that meets the needs of every older person. Care should be person-</a:t>
            </a:r>
            <a:r>
              <a:rPr lang="en-US" dirty="0" err="1"/>
              <a:t>centred</a:t>
            </a:r>
            <a:r>
              <a:rPr lang="en-US" dirty="0"/>
              <a:t> and based on an individual's health, preferences, level of independence and support network.</a:t>
            </a:r>
          </a:p>
          <a:p>
            <a:r>
              <a:rPr lang="en-US" i="1" dirty="0"/>
              <a:t>(Care Act, 2014; NHS England, 2019)</a:t>
            </a:r>
            <a:endParaRPr lang="en-US" dirty="0"/>
          </a:p>
          <a:p>
            <a:endParaRPr lang="en-US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E4B2DE47-BAD4-6735-6F2C-9F14DBDCDC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2149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863"/>
    </mc:Choice>
    <mc:Fallback>
      <p:transition spd="slow" advTm="67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8D84B0-A786-3A9B-1E16-6D613EA81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5A595-FD43-CE02-6412-ECFA1FB71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/>
              <a:t>Technological Innovations Supporting Older People</a:t>
            </a:r>
            <a:endParaRPr lang="en-US" sz="46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F1D86-A73D-1B0D-C7A7-EC1CCE32D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1500"/>
              <a:t>Technology is being used more and more to increase access to healthcare, safety, and freedom.</a:t>
            </a:r>
            <a:br>
              <a:rPr lang="en-US" sz="1500"/>
            </a:br>
            <a:br>
              <a:rPr lang="en-US" sz="1500"/>
            </a:br>
            <a:r>
              <a:rPr lang="en-US" sz="1500"/>
              <a:t>Examples consist of:</a:t>
            </a:r>
            <a:br>
              <a:rPr lang="en-US" sz="1500"/>
            </a:br>
            <a:br>
              <a:rPr lang="en-US" sz="1500"/>
            </a:br>
            <a:r>
              <a:rPr lang="en-US" sz="1500"/>
              <a:t>Remote consultations and telehealth</a:t>
            </a:r>
            <a:br>
              <a:rPr lang="en-US" sz="1500"/>
            </a:br>
            <a:r>
              <a:rPr lang="en-US" sz="1500"/>
              <a:t>Wearable medical monitoring equipment</a:t>
            </a:r>
            <a:br>
              <a:rPr lang="en-US" sz="1500"/>
            </a:br>
            <a:r>
              <a:rPr lang="en-US" sz="1500"/>
              <a:t>Technology for smart homes</a:t>
            </a:r>
            <a:br>
              <a:rPr lang="en-US" sz="1500"/>
            </a:br>
            <a:r>
              <a:rPr lang="en-US" sz="1500"/>
              <a:t>Systems for detecting falls</a:t>
            </a:r>
            <a:br>
              <a:rPr lang="en-US" sz="1500"/>
            </a:br>
            <a:r>
              <a:rPr lang="en-US" sz="1500"/>
              <a:t>Applications for medication reminders</a:t>
            </a:r>
            <a:br>
              <a:rPr lang="en-US" sz="1500"/>
            </a:br>
            <a:r>
              <a:rPr lang="en-US" sz="1500"/>
              <a:t>Electronic medical records</a:t>
            </a:r>
            <a:br>
              <a:rPr lang="en-US" sz="1500"/>
            </a:br>
            <a:r>
              <a:rPr lang="en-US" sz="1500"/>
              <a:t>Advantages</a:t>
            </a:r>
            <a:br>
              <a:rPr lang="en-US" sz="1500"/>
            </a:br>
            <a:r>
              <a:rPr lang="en-US" sz="1500"/>
              <a:t>encourages self-sufficiency</a:t>
            </a:r>
            <a:br>
              <a:rPr lang="en-US" sz="1500"/>
            </a:br>
            <a:r>
              <a:rPr lang="en-US" sz="1500"/>
              <a:t>permits early intervention</a:t>
            </a:r>
            <a:br>
              <a:rPr lang="en-US" sz="1500"/>
            </a:br>
            <a:r>
              <a:rPr lang="en-US" sz="1500"/>
              <a:t>enhances professional communication</a:t>
            </a:r>
            <a:br>
              <a:rPr lang="en-US" sz="1500"/>
            </a:br>
            <a:r>
              <a:rPr lang="en-US" sz="1500"/>
              <a:t>decreases needless hospital admissions</a:t>
            </a:r>
            <a:br>
              <a:rPr lang="en-US" sz="1500"/>
            </a:br>
            <a:br>
              <a:rPr lang="en-US" sz="1500"/>
            </a:br>
            <a:r>
              <a:rPr lang="en-US" sz="1500"/>
              <a:t>(WHO, 2022; NHS England, 2019)</a:t>
            </a:r>
          </a:p>
        </p:txBody>
      </p:sp>
      <p:pic>
        <p:nvPicPr>
          <p:cNvPr id="4" name="Picture 3" descr="Smart homes integrated with automated systems for elderly healthcare. |  Download Scientific Diagram">
            <a:extLst>
              <a:ext uri="{FF2B5EF4-FFF2-40B4-BE49-F238E27FC236}">
                <a16:creationId xmlns:a16="http://schemas.microsoft.com/office/drawing/2014/main" id="{167FBF18-07B9-C9C2-0D8E-7035B50C9F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2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F24657E-F389-43E7-E7FA-750A4E1203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9658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43"/>
    </mc:Choice>
    <mc:Fallback>
      <p:transition spd="slow" advTm="52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72F82A-D0B5-2D64-B62D-46D9DAFF9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help older people take advantage of tech to stay connected | The  Seattle Times">
            <a:extLst>
              <a:ext uri="{FF2B5EF4-FFF2-40B4-BE49-F238E27FC236}">
                <a16:creationId xmlns:a16="http://schemas.microsoft.com/office/drawing/2014/main" id="{511D853C-9FCE-CBF9-8164-F1CF08FB7B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036B08-48E8-7ED1-5EA4-79778AADD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Critical Evaluation of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17648-E71C-61CB-7D57-B8A3A26B2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615267" cy="4542332"/>
          </a:xfrm>
        </p:spPr>
        <p:txBody>
          <a:bodyPr>
            <a:normAutofit fontScale="77500" lnSpcReduction="20000"/>
          </a:bodyPr>
          <a:lstStyle/>
          <a:p>
            <a:r>
              <a:rPr lang="en-US" sz="2000" dirty="0"/>
              <a:t>Benefits</a:t>
            </a:r>
            <a:br>
              <a:rPr lang="en-US" sz="2000" dirty="0"/>
            </a:br>
            <a:r>
              <a:rPr lang="en-US" sz="2000" dirty="0"/>
              <a:t>encourages ageing in situ</a:t>
            </a:r>
            <a:br>
              <a:rPr lang="en-US" sz="2000" dirty="0"/>
            </a:br>
            <a:r>
              <a:rPr lang="en-US" sz="2000" dirty="0"/>
              <a:t>enhances the security of patients</a:t>
            </a:r>
            <a:br>
              <a:rPr lang="en-US" sz="2000" dirty="0"/>
            </a:br>
            <a:r>
              <a:rPr lang="en-US" sz="2000" dirty="0"/>
              <a:t>improves the management of long-term conditions</a:t>
            </a:r>
            <a:br>
              <a:rPr lang="en-US" sz="2000" dirty="0"/>
            </a:br>
            <a:r>
              <a:rPr lang="en-US" sz="2000" dirty="0"/>
              <a:t>expands the availability of medical services</a:t>
            </a:r>
            <a:br>
              <a:rPr lang="en-US" sz="2000" dirty="0"/>
            </a:br>
            <a:r>
              <a:rPr lang="en-US" sz="2000" dirty="0"/>
              <a:t>Obstacles</a:t>
            </a:r>
            <a:br>
              <a:rPr lang="en-US" sz="2000" dirty="0"/>
            </a:br>
            <a:r>
              <a:rPr lang="en-US" sz="2000" dirty="0"/>
              <a:t>Digital </a:t>
            </a:r>
            <a:r>
              <a:rPr lang="en-US" sz="2000" dirty="0" err="1"/>
              <a:t>marginalisation</a:t>
            </a:r>
            <a:br>
              <a:rPr lang="en-US" sz="2000" dirty="0"/>
            </a:br>
            <a:r>
              <a:rPr lang="en-US" sz="2000" dirty="0"/>
              <a:t>Low level of digital literacy</a:t>
            </a:r>
            <a:br>
              <a:rPr lang="en-US" sz="2000" dirty="0"/>
            </a:br>
            <a:r>
              <a:rPr lang="en-US" sz="2000" dirty="0"/>
              <a:t>Financial obstacles</a:t>
            </a:r>
            <a:br>
              <a:rPr lang="en-US" sz="2000" dirty="0"/>
            </a:br>
            <a:r>
              <a:rPr lang="en-US" sz="2000" dirty="0"/>
              <a:t>Data security and privacy issues</a:t>
            </a:r>
            <a:br>
              <a:rPr lang="en-US" sz="2000" dirty="0"/>
            </a:br>
            <a:r>
              <a:rPr lang="en-US" sz="2000" dirty="0"/>
              <a:t>Human interaction cannot be replaced by technology.</a:t>
            </a:r>
            <a:br>
              <a:rPr lang="en-US" sz="2000" dirty="0"/>
            </a:br>
            <a:r>
              <a:rPr lang="en-US" sz="2000" dirty="0"/>
              <a:t>Critical Assessment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Technology offers a lot of promise to enhance treatment, but its efficacy depends on availability, cost, and the right kind of expert assistance. Instead of taking the role of in-person services, it should improve person-</a:t>
            </a:r>
            <a:r>
              <a:rPr lang="en-US" sz="2000" dirty="0" err="1"/>
              <a:t>centred</a:t>
            </a:r>
            <a:r>
              <a:rPr lang="en-US" sz="2000" dirty="0"/>
              <a:t> care.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(SCIE, 2023; NICE, 2023)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5CDD960A-E7D0-F57C-E991-9D54DD53B7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46504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20"/>
    </mc:Choice>
    <mc:Fallback>
      <p:transition spd="slow" advTm="26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E5CBAB-E805-B2C3-8EEB-4663F111D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5EBFF-EC8C-8A51-5C51-A0F254B1F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/>
              <a:t>Case Study: Age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062D2-8B7F-64D9-9F60-2D957ECAA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US" sz="1300"/>
              <a:t>Age UK is the top organization in the UK that provides community services, information, and guidance to senior citizens.</a:t>
            </a:r>
            <a:br>
              <a:rPr lang="en-US" sz="1300"/>
            </a:br>
            <a:br>
              <a:rPr lang="en-US" sz="1300"/>
            </a:br>
            <a:r>
              <a:rPr lang="en-US" sz="1300"/>
              <a:t>Important services include of:</a:t>
            </a:r>
            <a:br>
              <a:rPr lang="en-US" sz="1300"/>
            </a:br>
            <a:br>
              <a:rPr lang="en-US" sz="1300"/>
            </a:br>
            <a:r>
              <a:rPr lang="en-US" sz="1300"/>
              <a:t>Befriending initiatives</a:t>
            </a:r>
            <a:br>
              <a:rPr lang="en-US" sz="1300"/>
            </a:br>
            <a:r>
              <a:rPr lang="en-US" sz="1300"/>
              <a:t>Details and guidance</a:t>
            </a:r>
            <a:br>
              <a:rPr lang="en-US" sz="1300"/>
            </a:br>
            <a:r>
              <a:rPr lang="en-US" sz="1300"/>
              <a:t>Support for digital inclusion</a:t>
            </a:r>
            <a:br>
              <a:rPr lang="en-US" sz="1300"/>
            </a:br>
            <a:r>
              <a:rPr lang="en-US" sz="1300"/>
              <a:t>Programs for physical activity and wellness</a:t>
            </a:r>
            <a:br>
              <a:rPr lang="en-US" sz="1300"/>
            </a:br>
            <a:r>
              <a:rPr lang="en-US" sz="1300"/>
              <a:t>Support for unpaid carers</a:t>
            </a:r>
            <a:br>
              <a:rPr lang="en-US" sz="1300"/>
            </a:br>
            <a:r>
              <a:rPr lang="en-US" sz="1300"/>
              <a:t>Critical Assessment</a:t>
            </a:r>
            <a:br>
              <a:rPr lang="en-US" sz="1300"/>
            </a:br>
            <a:br>
              <a:rPr lang="en-US" sz="1300"/>
            </a:br>
            <a:r>
              <a:rPr lang="en-US" sz="1300"/>
              <a:t>Age UK is crucial in fostering independence and lessening loneliness. However, because it is a nonprofit, access to its services may not always be uniform throughout the UK due to local funding and volunteer availability.</a:t>
            </a:r>
          </a:p>
          <a:p>
            <a:r>
              <a:rPr lang="en-US" sz="1300"/>
              <a:t>(Age UK, 2024)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bout Age UK | Age UK Trading">
            <a:extLst>
              <a:ext uri="{FF2B5EF4-FFF2-40B4-BE49-F238E27FC236}">
                <a16:creationId xmlns:a16="http://schemas.microsoft.com/office/drawing/2014/main" id="{3A1076E4-1161-2F05-1655-7AC014CADE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5967" y="2277198"/>
            <a:ext cx="4170530" cy="2335496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052E89C8-8614-F46C-C24E-AD3A8A839E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98123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132"/>
    </mc:Choice>
    <mc:Fallback>
      <p:transition spd="slow" advTm="22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8D35AB-6E64-1646-6B65-C8F89164C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74153-CE58-1581-FB28-48BC8F3F5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Case Study: Hogeweyk Dementia Village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962C3-7985-4713-6690-B89291EB9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1500"/>
              <a:t>Hogeweyk is a cutting-edge residential community created especially for those suffering from dementia.</a:t>
            </a:r>
            <a:br>
              <a:rPr lang="en-US" sz="1500"/>
            </a:br>
            <a:br>
              <a:rPr lang="en-US" sz="1500"/>
            </a:br>
            <a:r>
              <a:rPr lang="en-US" sz="1500"/>
              <a:t>Its methodology consists of:</a:t>
            </a:r>
            <a:br>
              <a:rPr lang="en-US" sz="1500"/>
            </a:br>
            <a:br>
              <a:rPr lang="en-US" sz="1500"/>
            </a:br>
            <a:r>
              <a:rPr lang="en-US" sz="1500"/>
              <a:t>Living in a small home</a:t>
            </a:r>
            <a:br>
              <a:rPr lang="en-US" sz="1500"/>
            </a:br>
            <a:r>
              <a:rPr lang="en-US" sz="1500"/>
              <a:t>Mobility freedom</a:t>
            </a:r>
            <a:br>
              <a:rPr lang="en-US" sz="1500"/>
            </a:br>
            <a:r>
              <a:rPr lang="en-US" sz="1500"/>
              <a:t>Daily practices that are familiar</a:t>
            </a:r>
            <a:br>
              <a:rPr lang="en-US" sz="1500"/>
            </a:br>
            <a:r>
              <a:rPr lang="en-US" sz="1500"/>
              <a:t>Safe outdoor settings</a:t>
            </a:r>
            <a:br>
              <a:rPr lang="en-US" sz="1500"/>
            </a:br>
            <a:r>
              <a:rPr lang="en-US" sz="1500"/>
              <a:t>Person-centred assistance</a:t>
            </a:r>
            <a:br>
              <a:rPr lang="en-US" sz="1500"/>
            </a:br>
            <a:r>
              <a:rPr lang="en-US" sz="1500"/>
              <a:t>Critical Assessment</a:t>
            </a:r>
            <a:br>
              <a:rPr lang="en-US" sz="1500"/>
            </a:br>
            <a:br>
              <a:rPr lang="en-US" sz="1500"/>
            </a:br>
            <a:r>
              <a:rPr lang="en-US" sz="1500"/>
              <a:t>Hogeweyk provides examples of how person-centred settings can enhance the quality of life, dignity, and well-being of individuals with dementia. Implementing comparable communities in the UK will require significant financial investment, workforce training, and long-term governmental commitment, notwithstanding the model's favourable results.</a:t>
            </a:r>
            <a:br>
              <a:rPr lang="en-US" sz="1500"/>
            </a:br>
            <a:br>
              <a:rPr lang="en-US" sz="1500"/>
            </a:br>
            <a:r>
              <a:rPr lang="en-US" sz="1500"/>
              <a:t>(World Health Organization, 2022)</a:t>
            </a:r>
          </a:p>
        </p:txBody>
      </p:sp>
      <p:pic>
        <p:nvPicPr>
          <p:cNvPr id="4" name="Picture 3" descr="Hogeweyk to Hawick: The Dutch dementia ...">
            <a:extLst>
              <a:ext uri="{FF2B5EF4-FFF2-40B4-BE49-F238E27FC236}">
                <a16:creationId xmlns:a16="http://schemas.microsoft.com/office/drawing/2014/main" id="{FC79662F-6F6A-3BE9-C5E7-8E24D8C1FC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067" r="1305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9E19AB5E-1A74-AF93-20FD-AC2DA3851C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2787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22"/>
    </mc:Choice>
    <mc:Fallback>
      <p:transition spd="slow" advTm="18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0F7FE5-4737-6263-CF46-9DD2257B6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B804B1-0269-F8F4-ACA7-B89C99F7D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</a:rPr>
              <a:t>Challenges Facing Older People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097AB-D423-5903-7651-B0C26196A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 fontScale="70000" lnSpcReduction="20000"/>
          </a:bodyPr>
          <a:lstStyle/>
          <a:p>
            <a:r>
              <a:rPr lang="en-US" sz="1800" dirty="0"/>
              <a:t>Even with advancements in health and social services, many elderly persons still encounter major obstacles to preserving their independence.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Typical difficulties</a:t>
            </a:r>
            <a:br>
              <a:rPr lang="en-US" sz="1800" dirty="0"/>
            </a:br>
            <a:r>
              <a:rPr lang="en-US" sz="1800" dirty="0"/>
              <a:t>Multiple chronic illnesses and frailty</a:t>
            </a:r>
            <a:br>
              <a:rPr lang="en-US" sz="1800" dirty="0"/>
            </a:br>
            <a:r>
              <a:rPr lang="en-US" sz="1800" dirty="0"/>
              <a:t>Cognitive decline and dementia</a:t>
            </a:r>
            <a:br>
              <a:rPr lang="en-US" sz="1800" dirty="0"/>
            </a:br>
            <a:r>
              <a:rPr lang="en-US" sz="1800" dirty="0"/>
              <a:t>Social isolation and loneliness</a:t>
            </a:r>
            <a:br>
              <a:rPr lang="en-US" sz="1800" dirty="0"/>
            </a:br>
            <a:r>
              <a:rPr lang="en-US" sz="1800" dirty="0"/>
              <a:t>Poverty and financial strains</a:t>
            </a:r>
            <a:br>
              <a:rPr lang="en-US" sz="1800" dirty="0"/>
            </a:br>
            <a:r>
              <a:rPr lang="en-US" sz="1800" dirty="0"/>
              <a:t>Digital </a:t>
            </a:r>
            <a:r>
              <a:rPr lang="en-US" sz="1800" dirty="0" err="1"/>
              <a:t>marginalisation</a:t>
            </a:r>
            <a:br>
              <a:rPr lang="en-US" sz="1800" dirty="0"/>
            </a:br>
            <a:r>
              <a:rPr lang="en-US" sz="1800" dirty="0"/>
              <a:t>Lack of workers in the health and social care sectors</a:t>
            </a:r>
            <a:br>
              <a:rPr lang="en-US" sz="1800" dirty="0"/>
            </a:br>
            <a:r>
              <a:rPr lang="en-US" sz="1800" dirty="0"/>
              <a:t>Access to health and social care services is delayed.</a:t>
            </a:r>
            <a:br>
              <a:rPr lang="en-US" sz="1800" dirty="0"/>
            </a:br>
            <a:r>
              <a:rPr lang="en-US" sz="1800" dirty="0"/>
              <a:t>Critical Assessment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These issues are interrelated and frequently lead to a greater need for social and health care services. Therefore, to encourage healthy ageing and enhance quality of life, preventative treatments and integrated care are crucial.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(Age UK, 2024; NHS England, 2019; World Health Organization, 2022)</a:t>
            </a:r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Mental Health Challenges Older Adults ...">
            <a:extLst>
              <a:ext uri="{FF2B5EF4-FFF2-40B4-BE49-F238E27FC236}">
                <a16:creationId xmlns:a16="http://schemas.microsoft.com/office/drawing/2014/main" id="{A5D71875-D6A8-25A8-D589-38A4CFC268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8392" y="2512538"/>
            <a:ext cx="4142232" cy="2756467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FF6B7AE-FE15-F13B-3FE3-26B2FCD2A5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5952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57428B-5ACC-7A66-36B3-83EF0B85F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C0DB-1446-BBE8-0DBC-8D7A90DC8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4600"/>
              <a:t>Recommendations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A9B53-DD87-A624-34F6-B18FD464C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000"/>
              <a:t>Suggestions for Enhancing Care</a:t>
            </a:r>
            <a:br>
              <a:rPr lang="en-US" sz="1000"/>
            </a:br>
            <a:br>
              <a:rPr lang="en-US" sz="1000"/>
            </a:br>
            <a:r>
              <a:rPr lang="en-US" sz="1000"/>
              <a:t>Health and social care services should do the following to better empower senior citizens:</a:t>
            </a:r>
            <a:br>
              <a:rPr lang="en-US" sz="1000"/>
            </a:br>
            <a:br>
              <a:rPr lang="en-US" sz="1000"/>
            </a:br>
            <a:r>
              <a:rPr lang="en-US" sz="1000"/>
              <a:t>Invest more in preventative and community-based services.</a:t>
            </a:r>
            <a:br>
              <a:rPr lang="en-US" sz="1000"/>
            </a:br>
            <a:r>
              <a:rPr lang="en-US" sz="1000"/>
              <a:t>Boost the integration of social and health care professionals.</a:t>
            </a:r>
            <a:br>
              <a:rPr lang="en-US" sz="1000"/>
            </a:br>
            <a:r>
              <a:rPr lang="en-US" sz="1000"/>
              <a:t>Increase the scope of technology training and digital inclusion initiatives.</a:t>
            </a:r>
            <a:br>
              <a:rPr lang="en-US" sz="1000"/>
            </a:br>
            <a:r>
              <a:rPr lang="en-US" sz="1000"/>
              <a:t>Boost assistance for unpaid caretakers.</a:t>
            </a:r>
            <a:br>
              <a:rPr lang="en-US" sz="1000"/>
            </a:br>
            <a:r>
              <a:rPr lang="en-US" sz="1000"/>
              <a:t>Increase the number of health and social care workers you hire and retain.</a:t>
            </a:r>
            <a:br>
              <a:rPr lang="en-US" sz="1000"/>
            </a:br>
            <a:r>
              <a:rPr lang="en-US" sz="1000"/>
              <a:t>In all care settings, keep advocating for person-centred care.</a:t>
            </a:r>
            <a:br>
              <a:rPr lang="en-US" sz="1000"/>
            </a:br>
            <a:r>
              <a:rPr lang="en-US" sz="1000"/>
              <a:t>Critical Assessment</a:t>
            </a:r>
            <a:br>
              <a:rPr lang="en-US" sz="1000"/>
            </a:br>
            <a:br>
              <a:rPr lang="en-US" sz="1000"/>
            </a:br>
            <a:r>
              <a:rPr lang="en-US" sz="1000"/>
              <a:t>These suggestions will ensure that care is individualised, egalitarian, and sustainable while preserving independence, enhancing functional ability, and lowering needless hospital hospitalisations.</a:t>
            </a:r>
            <a:br>
              <a:rPr lang="en-US" sz="1000"/>
            </a:br>
            <a:br>
              <a:rPr lang="en-US" sz="1000"/>
            </a:br>
            <a:r>
              <a:rPr lang="en-US" sz="1000"/>
              <a:t>(NHS England, 2019; SCIE, 2023; Care Act, 2014)</a:t>
            </a:r>
          </a:p>
        </p:txBody>
      </p:sp>
      <p:pic>
        <p:nvPicPr>
          <p:cNvPr id="4" name="Picture 3" descr="NHS England — South West » Working with systems, networks and programmes">
            <a:extLst>
              <a:ext uri="{FF2B5EF4-FFF2-40B4-BE49-F238E27FC236}">
                <a16:creationId xmlns:a16="http://schemas.microsoft.com/office/drawing/2014/main" id="{ED95FD5D-D20A-A529-4226-B52C84705D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048" y="1579775"/>
            <a:ext cx="5458968" cy="3698450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084A8E3-EC8F-9D87-3B9A-AA1B600007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4587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98"/>
    </mc:Choice>
    <mc:Fallback>
      <p:transition spd="slow" advTm="19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66C668-4409-661A-4067-1843B2B874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2DB31-287F-142D-9004-84A4A1F91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DB0C1-F9A8-6D2F-D670-C1F40FC3D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1600"/>
              <a:t>Elderly persons have complicated needs for social, psychological, emotional, and physical care.</a:t>
            </a:r>
            <a:br>
              <a:rPr lang="en-US" sz="1600"/>
            </a:br>
            <a:r>
              <a:rPr lang="en-US" sz="1600"/>
              <a:t>The major goal of health and social care services should continue to be maintaining functional ability and independence.</a:t>
            </a:r>
            <a:br>
              <a:rPr lang="en-US" sz="1600"/>
            </a:br>
            <a:r>
              <a:rPr lang="en-US" sz="1600"/>
              <a:t>Many older persons now have better outcomes thanks to person-centred care, supportive laws, and technological advancements.</a:t>
            </a:r>
            <a:br>
              <a:rPr lang="en-US" sz="1600"/>
            </a:br>
            <a:r>
              <a:rPr lang="en-US" sz="1600"/>
              <a:t>Service delivery is nevertheless impacted by issues such a lack of workers, digital marginalisation, and rising demand.</a:t>
            </a:r>
            <a:br>
              <a:rPr lang="en-US" sz="1600"/>
            </a:br>
            <a:r>
              <a:rPr lang="en-US" sz="1600"/>
              <a:t>Prevention, empowerment, and integrated care should be given top priority in future services so that senior citizens can live safer, healthier, and more independent lives.</a:t>
            </a:r>
            <a:br>
              <a:rPr lang="en-US" sz="1600"/>
            </a:br>
            <a:br>
              <a:rPr lang="en-US" sz="1600"/>
            </a:br>
            <a:r>
              <a:rPr lang="en-US" sz="1600"/>
              <a:t>(Care Act, 2014; World Health Organization, 2022)</a:t>
            </a:r>
          </a:p>
        </p:txBody>
      </p:sp>
      <p:pic>
        <p:nvPicPr>
          <p:cNvPr id="4" name="Picture 3" descr="Physiotherapy for Independence ...">
            <a:extLst>
              <a:ext uri="{FF2B5EF4-FFF2-40B4-BE49-F238E27FC236}">
                <a16:creationId xmlns:a16="http://schemas.microsoft.com/office/drawing/2014/main" id="{58A41493-575C-55FF-9C94-AEA29CB2BB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9367" y="2799884"/>
            <a:ext cx="4788505" cy="252597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92E8CD5-35A2-17A1-57B3-5B58F78CBC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7998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31"/>
    </mc:Choice>
    <mc:Fallback>
      <p:transition spd="slow" advTm="26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7F73CC-5C06-3168-4758-EE5C6941D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FAE4F-D435-AE43-2D18-F5E383D38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C22CE-2F9B-210D-67E7-E95939C13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err="1"/>
              <a:t>ge</a:t>
            </a:r>
            <a:r>
              <a:rPr lang="en-US" dirty="0"/>
              <a:t> UK (2024) </a:t>
            </a:r>
            <a:r>
              <a:rPr lang="en-US" i="1" dirty="0"/>
              <a:t>Later Life in the United Kingdom</a:t>
            </a:r>
            <a:r>
              <a:rPr lang="en-US" dirty="0"/>
              <a:t>. London: Age UK.</a:t>
            </a:r>
          </a:p>
          <a:p>
            <a:r>
              <a:rPr lang="en-US" dirty="0"/>
              <a:t>Care Act 2014. London: The Stationery Office.</a:t>
            </a:r>
          </a:p>
          <a:p>
            <a:r>
              <a:rPr lang="en-US" dirty="0"/>
              <a:t>Department of Health and Social Care (2024) </a:t>
            </a:r>
            <a:r>
              <a:rPr lang="en-US" i="1" dirty="0"/>
              <a:t>Adult Social Care in England</a:t>
            </a:r>
            <a:r>
              <a:rPr lang="en-US" dirty="0"/>
              <a:t>. London: DHSC.</a:t>
            </a:r>
          </a:p>
          <a:p>
            <a:r>
              <a:rPr lang="en-US" dirty="0"/>
              <a:t>Equality Act 2010. London: The Stationery Office.</a:t>
            </a:r>
          </a:p>
          <a:p>
            <a:r>
              <a:rPr lang="en-US" dirty="0" err="1"/>
              <a:t>Kitwood</a:t>
            </a:r>
            <a:r>
              <a:rPr lang="en-US" dirty="0"/>
              <a:t>, T. (1997) </a:t>
            </a:r>
            <a:r>
              <a:rPr lang="en-US" i="1" dirty="0"/>
              <a:t>Dementia Reconsidered: The Person Comes First</a:t>
            </a:r>
            <a:r>
              <a:rPr lang="en-US" dirty="0"/>
              <a:t>. Buckingham: Open University Press.</a:t>
            </a:r>
          </a:p>
          <a:p>
            <a:r>
              <a:rPr lang="en-US" dirty="0"/>
              <a:t>Maslow, A.H. (1943) 'A Theory of Human Motivation', </a:t>
            </a:r>
            <a:r>
              <a:rPr lang="en-US" i="1" dirty="0"/>
              <a:t>Psychological Review</a:t>
            </a:r>
            <a:r>
              <a:rPr lang="en-US" dirty="0"/>
              <a:t>, 50(4), pp. 370–396.</a:t>
            </a:r>
          </a:p>
          <a:p>
            <a:r>
              <a:rPr lang="en-US" dirty="0"/>
              <a:t>NHS England (2019) </a:t>
            </a:r>
            <a:r>
              <a:rPr lang="en-US" i="1" dirty="0"/>
              <a:t>The NHS Long Term Plan</a:t>
            </a:r>
            <a:r>
              <a:rPr lang="en-US" dirty="0"/>
              <a:t>. London: NHS England.</a:t>
            </a:r>
          </a:p>
          <a:p>
            <a:r>
              <a:rPr lang="en-US" dirty="0"/>
              <a:t>NICE (2023) </a:t>
            </a:r>
            <a:r>
              <a:rPr lang="en-US" i="1" dirty="0"/>
              <a:t>Older People: Independence and Mental Wellbeing</a:t>
            </a:r>
            <a:r>
              <a:rPr lang="en-US" dirty="0"/>
              <a:t>. London: National Institute for Health and Care Excellence.</a:t>
            </a:r>
          </a:p>
          <a:p>
            <a:r>
              <a:rPr lang="en-US" dirty="0"/>
              <a:t>Office for National Statistics (2024) </a:t>
            </a:r>
            <a:r>
              <a:rPr lang="en-US" i="1" dirty="0"/>
              <a:t>Living Longer: Ageing Population Statistics</a:t>
            </a:r>
            <a:r>
              <a:rPr lang="en-US" dirty="0"/>
              <a:t>. Newport: Office for National Statistics.</a:t>
            </a:r>
          </a:p>
          <a:p>
            <a:r>
              <a:rPr lang="en-US" dirty="0"/>
              <a:t>Social Care Institute for Excellence (2023) </a:t>
            </a:r>
            <a:r>
              <a:rPr lang="en-US" i="1" dirty="0"/>
              <a:t>Person-</a:t>
            </a:r>
            <a:r>
              <a:rPr lang="en-US" i="1" dirty="0" err="1"/>
              <a:t>Centred</a:t>
            </a:r>
            <a:r>
              <a:rPr lang="en-US" i="1" dirty="0"/>
              <a:t> Care for Older People</a:t>
            </a:r>
            <a:r>
              <a:rPr lang="en-US" dirty="0"/>
              <a:t>. London: SCIE.</a:t>
            </a:r>
          </a:p>
          <a:p>
            <a:r>
              <a:rPr lang="en-US" dirty="0"/>
              <a:t>World Health Organization (2021) </a:t>
            </a:r>
            <a:r>
              <a:rPr lang="en-US" i="1" dirty="0"/>
              <a:t>Decade of Healthy Ageing 2021–2030</a:t>
            </a:r>
            <a:r>
              <a:rPr lang="en-US" dirty="0"/>
              <a:t>. Geneva: World Health Organization.</a:t>
            </a:r>
          </a:p>
          <a:p>
            <a:r>
              <a:rPr lang="en-US" dirty="0"/>
              <a:t>World Health Organization (2022) </a:t>
            </a:r>
            <a:r>
              <a:rPr lang="en-US" i="1" dirty="0"/>
              <a:t>Ageing and Health</a:t>
            </a:r>
            <a:r>
              <a:rPr lang="en-US" dirty="0"/>
              <a:t>. Geneva: World Health Organization.</a:t>
            </a:r>
          </a:p>
          <a:p>
            <a:r>
              <a:rPr lang="en-US" dirty="0"/>
              <a:t>Havighurst, R.J. (1961) 'Successful Ageing', </a:t>
            </a:r>
            <a:r>
              <a:rPr lang="en-US" i="1" dirty="0"/>
              <a:t>The Gerontologist</a:t>
            </a:r>
            <a:r>
              <a:rPr lang="en-US" dirty="0"/>
              <a:t>, 1(1), pp. 8–13.</a:t>
            </a:r>
          </a:p>
          <a:p>
            <a:r>
              <a:rPr lang="en-US" dirty="0"/>
              <a:t>Atchley, R.C. (1989) 'A Continuity Theory of Normal Ageing', </a:t>
            </a:r>
            <a:r>
              <a:rPr lang="en-US" i="1" dirty="0"/>
              <a:t>The Gerontologist</a:t>
            </a:r>
            <a:r>
              <a:rPr lang="en-US" dirty="0"/>
              <a:t>, 29(2), pp. 183–190.</a:t>
            </a:r>
          </a:p>
          <a:p>
            <a:r>
              <a:rPr lang="en-US" dirty="0"/>
              <a:t>Cumming, E. and Henry, W.E. (1961) </a:t>
            </a:r>
            <a:r>
              <a:rPr lang="en-US" i="1" dirty="0"/>
              <a:t>Growing Old: The Process of Disengagement</a:t>
            </a:r>
            <a:r>
              <a:rPr lang="en-US" dirty="0"/>
              <a:t>. New York: Basic Books.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7892AB6E-0D7D-0AD8-3CEB-6566CFC913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6014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07"/>
    </mc:Choice>
    <mc:Fallback>
      <p:transition spd="slow" advTm="7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2342</Words>
  <Application>Microsoft Office PowerPoint</Application>
  <PresentationFormat>Widescreen</PresentationFormat>
  <Paragraphs>73</Paragraphs>
  <Slides>20</Slides>
  <Notes>1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Aptos Display</vt:lpstr>
      <vt:lpstr>Arial</vt:lpstr>
      <vt:lpstr>Calibri</vt:lpstr>
      <vt:lpstr>Office Theme</vt:lpstr>
      <vt:lpstr>Empowering the Older Person: Evaluating Care and Support Needs</vt:lpstr>
      <vt:lpstr>Introduction</vt:lpstr>
      <vt:lpstr>Understanding Ageing and Older People's Needs</vt:lpstr>
      <vt:lpstr>Physical Care Needs of Older People</vt:lpstr>
      <vt:lpstr>Psychological, Emotional and Social Care Needs</vt:lpstr>
      <vt:lpstr>Functional Ability and Independence</vt:lpstr>
      <vt:lpstr>Theories of Ageing</vt:lpstr>
      <vt:lpstr>Person-Centred Care and Empowerment</vt:lpstr>
      <vt:lpstr>UK Policy and Legislation</vt:lpstr>
      <vt:lpstr>Domiciliary Care</vt:lpstr>
      <vt:lpstr>Residential Care</vt:lpstr>
      <vt:lpstr>Comparison of Domiciliary Care and Residential Care</vt:lpstr>
      <vt:lpstr>Technological Innovations Supporting Older People</vt:lpstr>
      <vt:lpstr>Critical Evaluation of Technology</vt:lpstr>
      <vt:lpstr>Case Study: Age UK</vt:lpstr>
      <vt:lpstr>Case Study: Hogeweyk Dementia Village</vt:lpstr>
      <vt:lpstr>Challenges Facing Older People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akinyi miles</dc:creator>
  <cp:lastModifiedBy>akinyi miles</cp:lastModifiedBy>
  <cp:revision>1</cp:revision>
  <dcterms:created xsi:type="dcterms:W3CDTF">2026-06-25T12:42:29Z</dcterms:created>
  <dcterms:modified xsi:type="dcterms:W3CDTF">2026-06-25T17:05:14Z</dcterms:modified>
</cp:coreProperties>
</file>