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4" r:id="rId4"/>
  </p:sldMasterIdLst>
  <p:notesMasterIdLst>
    <p:notesMasterId r:id="rId21"/>
  </p:notesMasterIdLst>
  <p:sldIdLst>
    <p:sldId id="256" r:id="rId5"/>
    <p:sldId id="257" r:id="rId6"/>
    <p:sldId id="358" r:id="rId7"/>
    <p:sldId id="394" r:id="rId8"/>
    <p:sldId id="376" r:id="rId9"/>
    <p:sldId id="395" r:id="rId10"/>
    <p:sldId id="396" r:id="rId11"/>
    <p:sldId id="397" r:id="rId12"/>
    <p:sldId id="398" r:id="rId13"/>
    <p:sldId id="399" r:id="rId14"/>
    <p:sldId id="393" r:id="rId15"/>
    <p:sldId id="400" r:id="rId16"/>
    <p:sldId id="401" r:id="rId17"/>
    <p:sldId id="402" r:id="rId18"/>
    <p:sldId id="403" r:id="rId19"/>
    <p:sldId id="404" r:id="rId20"/>
  </p:sldIdLst>
  <p:sldSz cx="12192000" cy="6858000"/>
  <p:notesSz cx="6669088" cy="97536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9B9125E-C7AD-44D6-8685-71F6DD330F33}" v="5" dt="2024-05-07T11:20:01.70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00" autoAdjust="0"/>
    <p:restoredTop sz="94660"/>
  </p:normalViewPr>
  <p:slideViewPr>
    <p:cSldViewPr snapToGrid="0">
      <p:cViewPr>
        <p:scale>
          <a:sx n="73" d="100"/>
          <a:sy n="73" d="100"/>
        </p:scale>
        <p:origin x="72" y="4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70" d="100"/>
          <a:sy n="70" d="100"/>
        </p:scale>
        <p:origin x="2088" y="29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Relationship Id="rId27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erys Davies" userId="61e71dc1-9594-4277-b52b-4420989f68ee" providerId="ADAL" clId="{89B9125E-C7AD-44D6-8685-71F6DD330F33}"/>
    <pc:docChg chg="undo custSel addSld delSld modSld">
      <pc:chgData name="Cerys Davies" userId="61e71dc1-9594-4277-b52b-4420989f68ee" providerId="ADAL" clId="{89B9125E-C7AD-44D6-8685-71F6DD330F33}" dt="2024-05-07T11:31:56.620" v="6433" actId="14100"/>
      <pc:docMkLst>
        <pc:docMk/>
      </pc:docMkLst>
      <pc:sldChg chg="modSp mod">
        <pc:chgData name="Cerys Davies" userId="61e71dc1-9594-4277-b52b-4420989f68ee" providerId="ADAL" clId="{89B9125E-C7AD-44D6-8685-71F6DD330F33}" dt="2024-05-05T19:20:43.868" v="25" actId="20577"/>
        <pc:sldMkLst>
          <pc:docMk/>
          <pc:sldMk cId="50137747" sldId="256"/>
        </pc:sldMkLst>
        <pc:spChg chg="mod">
          <ac:chgData name="Cerys Davies" userId="61e71dc1-9594-4277-b52b-4420989f68ee" providerId="ADAL" clId="{89B9125E-C7AD-44D6-8685-71F6DD330F33}" dt="2024-05-05T19:20:43.868" v="25" actId="20577"/>
          <ac:spMkLst>
            <pc:docMk/>
            <pc:sldMk cId="50137747" sldId="256"/>
            <ac:spMk id="2" creationId="{5BF3BA62-DEB1-A696-DC3F-271259F1ABAF}"/>
          </ac:spMkLst>
        </pc:spChg>
      </pc:sldChg>
      <pc:sldChg chg="modSp mod">
        <pc:chgData name="Cerys Davies" userId="61e71dc1-9594-4277-b52b-4420989f68ee" providerId="ADAL" clId="{89B9125E-C7AD-44D6-8685-71F6DD330F33}" dt="2024-05-06T19:36:32.765" v="2127" actId="255"/>
        <pc:sldMkLst>
          <pc:docMk/>
          <pc:sldMk cId="3903572922" sldId="257"/>
        </pc:sldMkLst>
        <pc:spChg chg="mod">
          <ac:chgData name="Cerys Davies" userId="61e71dc1-9594-4277-b52b-4420989f68ee" providerId="ADAL" clId="{89B9125E-C7AD-44D6-8685-71F6DD330F33}" dt="2024-05-06T19:36:32.765" v="2127" actId="255"/>
          <ac:spMkLst>
            <pc:docMk/>
            <pc:sldMk cId="3903572922" sldId="257"/>
            <ac:spMk id="3" creationId="{F8EE66E2-D084-05B7-53D1-2DE7FB231903}"/>
          </ac:spMkLst>
        </pc:spChg>
      </pc:sldChg>
      <pc:sldChg chg="del">
        <pc:chgData name="Cerys Davies" userId="61e71dc1-9594-4277-b52b-4420989f68ee" providerId="ADAL" clId="{89B9125E-C7AD-44D6-8685-71F6DD330F33}" dt="2024-05-06T20:10:00.673" v="3255" actId="47"/>
        <pc:sldMkLst>
          <pc:docMk/>
          <pc:sldMk cId="962659262" sldId="308"/>
        </pc:sldMkLst>
      </pc:sldChg>
      <pc:sldChg chg="modSp mod">
        <pc:chgData name="Cerys Davies" userId="61e71dc1-9594-4277-b52b-4420989f68ee" providerId="ADAL" clId="{89B9125E-C7AD-44D6-8685-71F6DD330F33}" dt="2024-05-06T19:51:53.095" v="3005" actId="20577"/>
        <pc:sldMkLst>
          <pc:docMk/>
          <pc:sldMk cId="2771475546" sldId="358"/>
        </pc:sldMkLst>
        <pc:spChg chg="mod">
          <ac:chgData name="Cerys Davies" userId="61e71dc1-9594-4277-b52b-4420989f68ee" providerId="ADAL" clId="{89B9125E-C7AD-44D6-8685-71F6DD330F33}" dt="2024-05-05T19:22:25.328" v="269" actId="20577"/>
          <ac:spMkLst>
            <pc:docMk/>
            <pc:sldMk cId="2771475546" sldId="358"/>
            <ac:spMk id="2" creationId="{2B0B7D0B-D44E-D5F7-D78E-B2693FAC36F3}"/>
          </ac:spMkLst>
        </pc:spChg>
        <pc:spChg chg="mod">
          <ac:chgData name="Cerys Davies" userId="61e71dc1-9594-4277-b52b-4420989f68ee" providerId="ADAL" clId="{89B9125E-C7AD-44D6-8685-71F6DD330F33}" dt="2024-05-06T19:51:53.095" v="3005" actId="20577"/>
          <ac:spMkLst>
            <pc:docMk/>
            <pc:sldMk cId="2771475546" sldId="358"/>
            <ac:spMk id="3" creationId="{0334F84B-6C0C-873E-4827-B8F5DCE26B79}"/>
          </ac:spMkLst>
        </pc:spChg>
      </pc:sldChg>
      <pc:sldChg chg="del">
        <pc:chgData name="Cerys Davies" userId="61e71dc1-9594-4277-b52b-4420989f68ee" providerId="ADAL" clId="{89B9125E-C7AD-44D6-8685-71F6DD330F33}" dt="2024-05-05T20:51:42.674" v="1741" actId="47"/>
        <pc:sldMkLst>
          <pc:docMk/>
          <pc:sldMk cId="918825439" sldId="359"/>
        </pc:sldMkLst>
      </pc:sldChg>
      <pc:sldChg chg="del">
        <pc:chgData name="Cerys Davies" userId="61e71dc1-9594-4277-b52b-4420989f68ee" providerId="ADAL" clId="{89B9125E-C7AD-44D6-8685-71F6DD330F33}" dt="2024-05-05T20:51:49.489" v="1746" actId="47"/>
        <pc:sldMkLst>
          <pc:docMk/>
          <pc:sldMk cId="2571529632" sldId="360"/>
        </pc:sldMkLst>
      </pc:sldChg>
      <pc:sldChg chg="del">
        <pc:chgData name="Cerys Davies" userId="61e71dc1-9594-4277-b52b-4420989f68ee" providerId="ADAL" clId="{89B9125E-C7AD-44D6-8685-71F6DD330F33}" dt="2024-05-05T20:51:52.462" v="1749" actId="47"/>
        <pc:sldMkLst>
          <pc:docMk/>
          <pc:sldMk cId="415066150" sldId="361"/>
        </pc:sldMkLst>
      </pc:sldChg>
      <pc:sldChg chg="addSp modSp mod">
        <pc:chgData name="Cerys Davies" userId="61e71dc1-9594-4277-b52b-4420989f68ee" providerId="ADAL" clId="{89B9125E-C7AD-44D6-8685-71F6DD330F33}" dt="2024-05-06T20:00:16.605" v="3147" actId="13926"/>
        <pc:sldMkLst>
          <pc:docMk/>
          <pc:sldMk cId="3733395576" sldId="376"/>
        </pc:sldMkLst>
        <pc:spChg chg="mod">
          <ac:chgData name="Cerys Davies" userId="61e71dc1-9594-4277-b52b-4420989f68ee" providerId="ADAL" clId="{89B9125E-C7AD-44D6-8685-71F6DD330F33}" dt="2024-05-05T19:22:43.351" v="312" actId="20577"/>
          <ac:spMkLst>
            <pc:docMk/>
            <pc:sldMk cId="3733395576" sldId="376"/>
            <ac:spMk id="2" creationId="{C0672CDE-F5F9-8B76-137F-0A130F1F21C6}"/>
          </ac:spMkLst>
        </pc:spChg>
        <pc:spChg chg="mod">
          <ac:chgData name="Cerys Davies" userId="61e71dc1-9594-4277-b52b-4420989f68ee" providerId="ADAL" clId="{89B9125E-C7AD-44D6-8685-71F6DD330F33}" dt="2024-05-06T20:00:16.605" v="3147" actId="13926"/>
          <ac:spMkLst>
            <pc:docMk/>
            <pc:sldMk cId="3733395576" sldId="376"/>
            <ac:spMk id="3" creationId="{F0983A4F-28E6-AC5C-4ADC-BCF81B31058E}"/>
          </ac:spMkLst>
        </pc:spChg>
        <pc:picChg chg="add mod">
          <ac:chgData name="Cerys Davies" userId="61e71dc1-9594-4277-b52b-4420989f68ee" providerId="ADAL" clId="{89B9125E-C7AD-44D6-8685-71F6DD330F33}" dt="2024-05-06T19:59:53.824" v="3144" actId="1076"/>
          <ac:picMkLst>
            <pc:docMk/>
            <pc:sldMk cId="3733395576" sldId="376"/>
            <ac:picMk id="5" creationId="{3780A1F6-EF9C-3689-5D57-D2C5C39F9C4A}"/>
          </ac:picMkLst>
        </pc:picChg>
      </pc:sldChg>
      <pc:sldChg chg="del">
        <pc:chgData name="Cerys Davies" userId="61e71dc1-9594-4277-b52b-4420989f68ee" providerId="ADAL" clId="{89B9125E-C7AD-44D6-8685-71F6DD330F33}" dt="2024-05-05T20:51:46.302" v="1744" actId="47"/>
        <pc:sldMkLst>
          <pc:docMk/>
          <pc:sldMk cId="1601493417" sldId="377"/>
        </pc:sldMkLst>
      </pc:sldChg>
      <pc:sldChg chg="del">
        <pc:chgData name="Cerys Davies" userId="61e71dc1-9594-4277-b52b-4420989f68ee" providerId="ADAL" clId="{89B9125E-C7AD-44D6-8685-71F6DD330F33}" dt="2024-05-05T20:51:54.255" v="1751" actId="47"/>
        <pc:sldMkLst>
          <pc:docMk/>
          <pc:sldMk cId="3830954340" sldId="379"/>
        </pc:sldMkLst>
      </pc:sldChg>
      <pc:sldChg chg="del">
        <pc:chgData name="Cerys Davies" userId="61e71dc1-9594-4277-b52b-4420989f68ee" providerId="ADAL" clId="{89B9125E-C7AD-44D6-8685-71F6DD330F33}" dt="2024-05-05T20:51:43.815" v="1742" actId="47"/>
        <pc:sldMkLst>
          <pc:docMk/>
          <pc:sldMk cId="1120588891" sldId="392"/>
        </pc:sldMkLst>
      </pc:sldChg>
      <pc:sldChg chg="modSp mod">
        <pc:chgData name="Cerys Davies" userId="61e71dc1-9594-4277-b52b-4420989f68ee" providerId="ADAL" clId="{89B9125E-C7AD-44D6-8685-71F6DD330F33}" dt="2024-05-05T20:51:30.728" v="1740" actId="27636"/>
        <pc:sldMkLst>
          <pc:docMk/>
          <pc:sldMk cId="2437257874" sldId="393"/>
        </pc:sldMkLst>
        <pc:spChg chg="mod">
          <ac:chgData name="Cerys Davies" userId="61e71dc1-9594-4277-b52b-4420989f68ee" providerId="ADAL" clId="{89B9125E-C7AD-44D6-8685-71F6DD330F33}" dt="2024-05-05T20:51:12.783" v="1733" actId="20577"/>
          <ac:spMkLst>
            <pc:docMk/>
            <pc:sldMk cId="2437257874" sldId="393"/>
            <ac:spMk id="2" creationId="{94968E48-EB1C-1741-FD9D-8AA631FA0253}"/>
          </ac:spMkLst>
        </pc:spChg>
        <pc:spChg chg="mod">
          <ac:chgData name="Cerys Davies" userId="61e71dc1-9594-4277-b52b-4420989f68ee" providerId="ADAL" clId="{89B9125E-C7AD-44D6-8685-71F6DD330F33}" dt="2024-05-05T20:51:30.728" v="1740" actId="27636"/>
          <ac:spMkLst>
            <pc:docMk/>
            <pc:sldMk cId="2437257874" sldId="393"/>
            <ac:spMk id="3" creationId="{341AAD34-0E58-1148-AD58-AE5BC6A9763D}"/>
          </ac:spMkLst>
        </pc:spChg>
      </pc:sldChg>
      <pc:sldChg chg="addSp modSp new mod">
        <pc:chgData name="Cerys Davies" userId="61e71dc1-9594-4277-b52b-4420989f68ee" providerId="ADAL" clId="{89B9125E-C7AD-44D6-8685-71F6DD330F33}" dt="2024-05-06T20:21:25.047" v="3836" actId="20577"/>
        <pc:sldMkLst>
          <pc:docMk/>
          <pc:sldMk cId="297102670" sldId="394"/>
        </pc:sldMkLst>
        <pc:spChg chg="mod">
          <ac:chgData name="Cerys Davies" userId="61e71dc1-9594-4277-b52b-4420989f68ee" providerId="ADAL" clId="{89B9125E-C7AD-44D6-8685-71F6DD330F33}" dt="2024-05-06T19:52:36.730" v="3009" actId="14100"/>
          <ac:spMkLst>
            <pc:docMk/>
            <pc:sldMk cId="297102670" sldId="394"/>
            <ac:spMk id="2" creationId="{25FEE1EB-13CB-12D3-714C-65B1557A3D99}"/>
          </ac:spMkLst>
        </pc:spChg>
        <pc:spChg chg="mod">
          <ac:chgData name="Cerys Davies" userId="61e71dc1-9594-4277-b52b-4420989f68ee" providerId="ADAL" clId="{89B9125E-C7AD-44D6-8685-71F6DD330F33}" dt="2024-05-06T20:20:57.393" v="3834" actId="20577"/>
          <ac:spMkLst>
            <pc:docMk/>
            <pc:sldMk cId="297102670" sldId="394"/>
            <ac:spMk id="3" creationId="{09B23F1A-1340-63EF-53AB-7FFB5C1B7A04}"/>
          </ac:spMkLst>
        </pc:spChg>
        <pc:spChg chg="add mod">
          <ac:chgData name="Cerys Davies" userId="61e71dc1-9594-4277-b52b-4420989f68ee" providerId="ADAL" clId="{89B9125E-C7AD-44D6-8685-71F6DD330F33}" dt="2024-05-06T20:21:25.047" v="3836" actId="20577"/>
          <ac:spMkLst>
            <pc:docMk/>
            <pc:sldMk cId="297102670" sldId="394"/>
            <ac:spMk id="4" creationId="{9E385AE8-5A0F-3668-0375-66BD9C69FB68}"/>
          </ac:spMkLst>
        </pc:spChg>
      </pc:sldChg>
      <pc:sldChg chg="del">
        <pc:chgData name="Cerys Davies" userId="61e71dc1-9594-4277-b52b-4420989f68ee" providerId="ADAL" clId="{89B9125E-C7AD-44D6-8685-71F6DD330F33}" dt="2024-05-05T20:51:44.885" v="1743" actId="47"/>
        <pc:sldMkLst>
          <pc:docMk/>
          <pc:sldMk cId="2418097621" sldId="394"/>
        </pc:sldMkLst>
      </pc:sldChg>
      <pc:sldChg chg="modSp new mod">
        <pc:chgData name="Cerys Davies" userId="61e71dc1-9594-4277-b52b-4420989f68ee" providerId="ADAL" clId="{89B9125E-C7AD-44D6-8685-71F6DD330F33}" dt="2024-05-07T11:07:10.786" v="5162" actId="1076"/>
        <pc:sldMkLst>
          <pc:docMk/>
          <pc:sldMk cId="1290523702" sldId="395"/>
        </pc:sldMkLst>
        <pc:spChg chg="mod">
          <ac:chgData name="Cerys Davies" userId="61e71dc1-9594-4277-b52b-4420989f68ee" providerId="ADAL" clId="{89B9125E-C7AD-44D6-8685-71F6DD330F33}" dt="2024-05-07T11:07:07.394" v="5161" actId="1076"/>
          <ac:spMkLst>
            <pc:docMk/>
            <pc:sldMk cId="1290523702" sldId="395"/>
            <ac:spMk id="2" creationId="{2DCA1816-4F7D-29A0-3845-9FD01E918D49}"/>
          </ac:spMkLst>
        </pc:spChg>
        <pc:spChg chg="mod">
          <ac:chgData name="Cerys Davies" userId="61e71dc1-9594-4277-b52b-4420989f68ee" providerId="ADAL" clId="{89B9125E-C7AD-44D6-8685-71F6DD330F33}" dt="2024-05-07T11:07:10.786" v="5162" actId="1076"/>
          <ac:spMkLst>
            <pc:docMk/>
            <pc:sldMk cId="1290523702" sldId="395"/>
            <ac:spMk id="3" creationId="{5D1171DF-7D97-E304-EA29-BA88DA813148}"/>
          </ac:spMkLst>
        </pc:spChg>
      </pc:sldChg>
      <pc:sldChg chg="del">
        <pc:chgData name="Cerys Davies" userId="61e71dc1-9594-4277-b52b-4420989f68ee" providerId="ADAL" clId="{89B9125E-C7AD-44D6-8685-71F6DD330F33}" dt="2024-05-05T20:51:48.206" v="1745" actId="47"/>
        <pc:sldMkLst>
          <pc:docMk/>
          <pc:sldMk cId="3383863512" sldId="395"/>
        </pc:sldMkLst>
      </pc:sldChg>
      <pc:sldChg chg="del">
        <pc:chgData name="Cerys Davies" userId="61e71dc1-9594-4277-b52b-4420989f68ee" providerId="ADAL" clId="{89B9125E-C7AD-44D6-8685-71F6DD330F33}" dt="2024-05-05T20:51:50.128" v="1747" actId="47"/>
        <pc:sldMkLst>
          <pc:docMk/>
          <pc:sldMk cId="1091111802" sldId="396"/>
        </pc:sldMkLst>
      </pc:sldChg>
      <pc:sldChg chg="modSp new mod">
        <pc:chgData name="Cerys Davies" userId="61e71dc1-9594-4277-b52b-4420989f68ee" providerId="ADAL" clId="{89B9125E-C7AD-44D6-8685-71F6DD330F33}" dt="2024-05-06T20:50:43.693" v="5158" actId="14100"/>
        <pc:sldMkLst>
          <pc:docMk/>
          <pc:sldMk cId="2027510267" sldId="396"/>
        </pc:sldMkLst>
        <pc:spChg chg="mod">
          <ac:chgData name="Cerys Davies" userId="61e71dc1-9594-4277-b52b-4420989f68ee" providerId="ADAL" clId="{89B9125E-C7AD-44D6-8685-71F6DD330F33}" dt="2024-05-06T20:47:49.867" v="4793" actId="14100"/>
          <ac:spMkLst>
            <pc:docMk/>
            <pc:sldMk cId="2027510267" sldId="396"/>
            <ac:spMk id="2" creationId="{FB963698-CA5A-CF55-E12E-C7A708FCE2D3}"/>
          </ac:spMkLst>
        </pc:spChg>
        <pc:spChg chg="mod">
          <ac:chgData name="Cerys Davies" userId="61e71dc1-9594-4277-b52b-4420989f68ee" providerId="ADAL" clId="{89B9125E-C7AD-44D6-8685-71F6DD330F33}" dt="2024-05-06T20:50:43.693" v="5158" actId="14100"/>
          <ac:spMkLst>
            <pc:docMk/>
            <pc:sldMk cId="2027510267" sldId="396"/>
            <ac:spMk id="3" creationId="{E2910780-F2A6-5CA3-C83F-8CC37260ECB8}"/>
          </ac:spMkLst>
        </pc:spChg>
      </pc:sldChg>
      <pc:sldChg chg="del">
        <pc:chgData name="Cerys Davies" userId="61e71dc1-9594-4277-b52b-4420989f68ee" providerId="ADAL" clId="{89B9125E-C7AD-44D6-8685-71F6DD330F33}" dt="2024-05-05T20:51:50.950" v="1748" actId="47"/>
        <pc:sldMkLst>
          <pc:docMk/>
          <pc:sldMk cId="1149946505" sldId="397"/>
        </pc:sldMkLst>
      </pc:sldChg>
      <pc:sldChg chg="modSp new mod">
        <pc:chgData name="Cerys Davies" userId="61e71dc1-9594-4277-b52b-4420989f68ee" providerId="ADAL" clId="{89B9125E-C7AD-44D6-8685-71F6DD330F33}" dt="2024-05-07T11:10:31.833" v="5701" actId="255"/>
        <pc:sldMkLst>
          <pc:docMk/>
          <pc:sldMk cId="1945961666" sldId="397"/>
        </pc:sldMkLst>
        <pc:spChg chg="mod">
          <ac:chgData name="Cerys Davies" userId="61e71dc1-9594-4277-b52b-4420989f68ee" providerId="ADAL" clId="{89B9125E-C7AD-44D6-8685-71F6DD330F33}" dt="2024-05-06T20:01:24.434" v="3194" actId="20577"/>
          <ac:spMkLst>
            <pc:docMk/>
            <pc:sldMk cId="1945961666" sldId="397"/>
            <ac:spMk id="2" creationId="{304FB7EB-6364-C6EE-2EBB-7ED2299FF650}"/>
          </ac:spMkLst>
        </pc:spChg>
        <pc:spChg chg="mod">
          <ac:chgData name="Cerys Davies" userId="61e71dc1-9594-4277-b52b-4420989f68ee" providerId="ADAL" clId="{89B9125E-C7AD-44D6-8685-71F6DD330F33}" dt="2024-05-07T11:10:31.833" v="5701" actId="255"/>
          <ac:spMkLst>
            <pc:docMk/>
            <pc:sldMk cId="1945961666" sldId="397"/>
            <ac:spMk id="3" creationId="{D3BD23BA-C5A3-F6DF-29EC-ED96F3EEADED}"/>
          </ac:spMkLst>
        </pc:spChg>
      </pc:sldChg>
      <pc:sldChg chg="del">
        <pc:chgData name="Cerys Davies" userId="61e71dc1-9594-4277-b52b-4420989f68ee" providerId="ADAL" clId="{89B9125E-C7AD-44D6-8685-71F6DD330F33}" dt="2024-05-05T20:51:53.245" v="1750" actId="47"/>
        <pc:sldMkLst>
          <pc:docMk/>
          <pc:sldMk cId="1514568480" sldId="398"/>
        </pc:sldMkLst>
      </pc:sldChg>
      <pc:sldChg chg="modSp new mod">
        <pc:chgData name="Cerys Davies" userId="61e71dc1-9594-4277-b52b-4420989f68ee" providerId="ADAL" clId="{89B9125E-C7AD-44D6-8685-71F6DD330F33}" dt="2024-05-07T11:11:40.497" v="5825" actId="20577"/>
        <pc:sldMkLst>
          <pc:docMk/>
          <pc:sldMk cId="2334104839" sldId="398"/>
        </pc:sldMkLst>
        <pc:spChg chg="mod">
          <ac:chgData name="Cerys Davies" userId="61e71dc1-9594-4277-b52b-4420989f68ee" providerId="ADAL" clId="{89B9125E-C7AD-44D6-8685-71F6DD330F33}" dt="2024-05-06T20:09:20.674" v="3225" actId="20577"/>
          <ac:spMkLst>
            <pc:docMk/>
            <pc:sldMk cId="2334104839" sldId="398"/>
            <ac:spMk id="2" creationId="{89519823-9064-DF42-9882-ABA01FD197FD}"/>
          </ac:spMkLst>
        </pc:spChg>
        <pc:spChg chg="mod">
          <ac:chgData name="Cerys Davies" userId="61e71dc1-9594-4277-b52b-4420989f68ee" providerId="ADAL" clId="{89B9125E-C7AD-44D6-8685-71F6DD330F33}" dt="2024-05-07T11:11:40.497" v="5825" actId="20577"/>
          <ac:spMkLst>
            <pc:docMk/>
            <pc:sldMk cId="2334104839" sldId="398"/>
            <ac:spMk id="3" creationId="{30EB1113-DE67-90B2-1CF0-B1DCEC64BB50}"/>
          </ac:spMkLst>
        </pc:spChg>
      </pc:sldChg>
      <pc:sldChg chg="modSp new mod">
        <pc:chgData name="Cerys Davies" userId="61e71dc1-9594-4277-b52b-4420989f68ee" providerId="ADAL" clId="{89B9125E-C7AD-44D6-8685-71F6DD330F33}" dt="2024-05-07T11:17:18.387" v="6305" actId="1076"/>
        <pc:sldMkLst>
          <pc:docMk/>
          <pc:sldMk cId="3264010471" sldId="399"/>
        </pc:sldMkLst>
        <pc:spChg chg="mod">
          <ac:chgData name="Cerys Davies" userId="61e71dc1-9594-4277-b52b-4420989f68ee" providerId="ADAL" clId="{89B9125E-C7AD-44D6-8685-71F6DD330F33}" dt="2024-05-07T11:17:18.387" v="6305" actId="1076"/>
          <ac:spMkLst>
            <pc:docMk/>
            <pc:sldMk cId="3264010471" sldId="399"/>
            <ac:spMk id="2" creationId="{75712A4B-D1B2-B2EC-655B-111373BBD19F}"/>
          </ac:spMkLst>
        </pc:spChg>
        <pc:spChg chg="mod">
          <ac:chgData name="Cerys Davies" userId="61e71dc1-9594-4277-b52b-4420989f68ee" providerId="ADAL" clId="{89B9125E-C7AD-44D6-8685-71F6DD330F33}" dt="2024-05-07T11:17:12.740" v="6303" actId="255"/>
          <ac:spMkLst>
            <pc:docMk/>
            <pc:sldMk cId="3264010471" sldId="399"/>
            <ac:spMk id="3" creationId="{0D1C2F4F-695E-6ACB-FCA7-9F961A853FB8}"/>
          </ac:spMkLst>
        </pc:spChg>
      </pc:sldChg>
      <pc:sldChg chg="del">
        <pc:chgData name="Cerys Davies" userId="61e71dc1-9594-4277-b52b-4420989f68ee" providerId="ADAL" clId="{89B9125E-C7AD-44D6-8685-71F6DD330F33}" dt="2024-05-05T20:51:55.595" v="1752" actId="47"/>
        <pc:sldMkLst>
          <pc:docMk/>
          <pc:sldMk cId="3591641242" sldId="399"/>
        </pc:sldMkLst>
      </pc:sldChg>
      <pc:sldChg chg="addSp modSp new mod">
        <pc:chgData name="Cerys Davies" userId="61e71dc1-9594-4277-b52b-4420989f68ee" providerId="ADAL" clId="{89B9125E-C7AD-44D6-8685-71F6DD330F33}" dt="2024-05-07T11:29:50.502" v="6382" actId="14100"/>
        <pc:sldMkLst>
          <pc:docMk/>
          <pc:sldMk cId="2183311233" sldId="400"/>
        </pc:sldMkLst>
        <pc:spChg chg="mod">
          <ac:chgData name="Cerys Davies" userId="61e71dc1-9594-4277-b52b-4420989f68ee" providerId="ADAL" clId="{89B9125E-C7AD-44D6-8685-71F6DD330F33}" dt="2024-05-07T11:29:40.115" v="6380" actId="27636"/>
          <ac:spMkLst>
            <pc:docMk/>
            <pc:sldMk cId="2183311233" sldId="400"/>
            <ac:spMk id="2" creationId="{33C53F25-7C32-1DE1-0FA4-DB5EFEF20920}"/>
          </ac:spMkLst>
        </pc:spChg>
        <pc:picChg chg="add mod">
          <ac:chgData name="Cerys Davies" userId="61e71dc1-9594-4277-b52b-4420989f68ee" providerId="ADAL" clId="{89B9125E-C7AD-44D6-8685-71F6DD330F33}" dt="2024-05-07T11:29:50.502" v="6382" actId="14100"/>
          <ac:picMkLst>
            <pc:docMk/>
            <pc:sldMk cId="2183311233" sldId="400"/>
            <ac:picMk id="4" creationId="{C3DD0FA5-C457-D2EF-3552-F6DA61B20A7B}"/>
          </ac:picMkLst>
        </pc:picChg>
      </pc:sldChg>
      <pc:sldChg chg="addSp modSp add mod">
        <pc:chgData name="Cerys Davies" userId="61e71dc1-9594-4277-b52b-4420989f68ee" providerId="ADAL" clId="{89B9125E-C7AD-44D6-8685-71F6DD330F33}" dt="2024-05-07T11:30:20.314" v="6423" actId="1076"/>
        <pc:sldMkLst>
          <pc:docMk/>
          <pc:sldMk cId="1096966319" sldId="401"/>
        </pc:sldMkLst>
        <pc:spChg chg="mod">
          <ac:chgData name="Cerys Davies" userId="61e71dc1-9594-4277-b52b-4420989f68ee" providerId="ADAL" clId="{89B9125E-C7AD-44D6-8685-71F6DD330F33}" dt="2024-05-07T11:30:09.432" v="6420" actId="1076"/>
          <ac:spMkLst>
            <pc:docMk/>
            <pc:sldMk cId="1096966319" sldId="401"/>
            <ac:spMk id="2" creationId="{33C53F25-7C32-1DE1-0FA4-DB5EFEF20920}"/>
          </ac:spMkLst>
        </pc:spChg>
        <pc:picChg chg="add mod">
          <ac:chgData name="Cerys Davies" userId="61e71dc1-9594-4277-b52b-4420989f68ee" providerId="ADAL" clId="{89B9125E-C7AD-44D6-8685-71F6DD330F33}" dt="2024-05-07T11:30:20.314" v="6423" actId="1076"/>
          <ac:picMkLst>
            <pc:docMk/>
            <pc:sldMk cId="1096966319" sldId="401"/>
            <ac:picMk id="4" creationId="{B3AACDCF-9375-94D1-F865-174E0F1FD529}"/>
          </ac:picMkLst>
        </pc:picChg>
      </pc:sldChg>
      <pc:sldChg chg="addSp delSp modSp add mod">
        <pc:chgData name="Cerys Davies" userId="61e71dc1-9594-4277-b52b-4420989f68ee" providerId="ADAL" clId="{89B9125E-C7AD-44D6-8685-71F6DD330F33}" dt="2024-05-07T11:29:12.789" v="6322" actId="14100"/>
        <pc:sldMkLst>
          <pc:docMk/>
          <pc:sldMk cId="3491448341" sldId="402"/>
        </pc:sldMkLst>
        <pc:spChg chg="del">
          <ac:chgData name="Cerys Davies" userId="61e71dc1-9594-4277-b52b-4420989f68ee" providerId="ADAL" clId="{89B9125E-C7AD-44D6-8685-71F6DD330F33}" dt="2024-05-07T11:29:06.801" v="6320" actId="478"/>
          <ac:spMkLst>
            <pc:docMk/>
            <pc:sldMk cId="3491448341" sldId="402"/>
            <ac:spMk id="2" creationId="{33C53F25-7C32-1DE1-0FA4-DB5EFEF20920}"/>
          </ac:spMkLst>
        </pc:spChg>
        <pc:picChg chg="add mod">
          <ac:chgData name="Cerys Davies" userId="61e71dc1-9594-4277-b52b-4420989f68ee" providerId="ADAL" clId="{89B9125E-C7AD-44D6-8685-71F6DD330F33}" dt="2024-05-07T11:29:12.789" v="6322" actId="14100"/>
          <ac:picMkLst>
            <pc:docMk/>
            <pc:sldMk cId="3491448341" sldId="402"/>
            <ac:picMk id="4" creationId="{A871C770-ECBF-014F-800F-444003CD5F7C}"/>
          </ac:picMkLst>
        </pc:picChg>
      </pc:sldChg>
      <pc:sldChg chg="addSp delSp modSp add mod">
        <pc:chgData name="Cerys Davies" userId="61e71dc1-9594-4277-b52b-4420989f68ee" providerId="ADAL" clId="{89B9125E-C7AD-44D6-8685-71F6DD330F33}" dt="2024-05-07T11:31:56.620" v="6433" actId="14100"/>
        <pc:sldMkLst>
          <pc:docMk/>
          <pc:sldMk cId="1890884354" sldId="403"/>
        </pc:sldMkLst>
        <pc:spChg chg="del">
          <ac:chgData name="Cerys Davies" userId="61e71dc1-9594-4277-b52b-4420989f68ee" providerId="ADAL" clId="{89B9125E-C7AD-44D6-8685-71F6DD330F33}" dt="2024-05-07T11:31:31.651" v="6424" actId="478"/>
          <ac:spMkLst>
            <pc:docMk/>
            <pc:sldMk cId="1890884354" sldId="403"/>
            <ac:spMk id="2" creationId="{33C53F25-7C32-1DE1-0FA4-DB5EFEF20920}"/>
          </ac:spMkLst>
        </pc:spChg>
        <pc:picChg chg="add mod">
          <ac:chgData name="Cerys Davies" userId="61e71dc1-9594-4277-b52b-4420989f68ee" providerId="ADAL" clId="{89B9125E-C7AD-44D6-8685-71F6DD330F33}" dt="2024-05-07T11:31:56.620" v="6433" actId="14100"/>
          <ac:picMkLst>
            <pc:docMk/>
            <pc:sldMk cId="1890884354" sldId="403"/>
            <ac:picMk id="4" creationId="{CC5EA9CF-DEFC-0387-4D3B-E29B291956A6}"/>
          </ac:picMkLst>
        </pc:picChg>
      </pc:sldChg>
      <pc:sldChg chg="addSp delSp modSp add mod">
        <pc:chgData name="Cerys Davies" userId="61e71dc1-9594-4277-b52b-4420989f68ee" providerId="ADAL" clId="{89B9125E-C7AD-44D6-8685-71F6DD330F33}" dt="2024-05-07T11:29:02.280" v="6319" actId="14100"/>
        <pc:sldMkLst>
          <pc:docMk/>
          <pc:sldMk cId="1665635521" sldId="404"/>
        </pc:sldMkLst>
        <pc:spChg chg="del">
          <ac:chgData name="Cerys Davies" userId="61e71dc1-9594-4277-b52b-4420989f68ee" providerId="ADAL" clId="{89B9125E-C7AD-44D6-8685-71F6DD330F33}" dt="2024-05-07T11:28:53.396" v="6316" actId="478"/>
          <ac:spMkLst>
            <pc:docMk/>
            <pc:sldMk cId="1665635521" sldId="404"/>
            <ac:spMk id="2" creationId="{33C53F25-7C32-1DE1-0FA4-DB5EFEF20920}"/>
          </ac:spMkLst>
        </pc:spChg>
        <pc:picChg chg="add mod">
          <ac:chgData name="Cerys Davies" userId="61e71dc1-9594-4277-b52b-4420989f68ee" providerId="ADAL" clId="{89B9125E-C7AD-44D6-8685-71F6DD330F33}" dt="2024-05-07T11:29:02.280" v="6319" actId="14100"/>
          <ac:picMkLst>
            <pc:docMk/>
            <pc:sldMk cId="1665635521" sldId="404"/>
            <ac:picMk id="4" creationId="{662B2EDD-A265-30E8-DE44-93944C77D3F8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8937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777607" y="0"/>
            <a:ext cx="2889938" cy="48937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1114DF5-8DF6-4FE5-BDDA-9974111053DC}" type="datetimeFigureOut">
              <a:rPr lang="en-GB" smtClean="0"/>
              <a:t>07/05/2024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7988" y="1219200"/>
            <a:ext cx="5853112" cy="32924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66909" y="4693920"/>
            <a:ext cx="5335270" cy="384048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264228"/>
            <a:ext cx="2889938" cy="48937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777607" y="9264228"/>
            <a:ext cx="2889938" cy="48937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04967E0-0B8F-4EE9-9A9D-C66EA18D06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43457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1B6076-4A6E-4292-AA31-8EF23332E3FA}" type="datetimeFigureOut">
              <a:rPr lang="en-GB" smtClean="0"/>
              <a:t>07/05/2024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66520D-F077-4E77-B570-8A5601BA48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47312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1B6076-4A6E-4292-AA31-8EF23332E3FA}" type="datetimeFigureOut">
              <a:rPr lang="en-GB" smtClean="0"/>
              <a:t>07/05/2024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66520D-F077-4E77-B570-8A5601BA48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36098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1B6076-4A6E-4292-AA31-8EF23332E3FA}" type="datetimeFigureOut">
              <a:rPr lang="en-GB" smtClean="0"/>
              <a:t>07/05/2024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66520D-F077-4E77-B570-8A5601BA48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06753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1B6076-4A6E-4292-AA31-8EF23332E3FA}" type="datetimeFigureOut">
              <a:rPr lang="en-GB" smtClean="0"/>
              <a:t>07/05/2024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66520D-F077-4E77-B570-8A5601BA48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2843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1B6076-4A6E-4292-AA31-8EF23332E3FA}" type="datetimeFigureOut">
              <a:rPr lang="en-GB" smtClean="0"/>
              <a:t>07/05/2024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66520D-F077-4E77-B570-8A5601BA48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9066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1B6076-4A6E-4292-AA31-8EF23332E3FA}" type="datetimeFigureOut">
              <a:rPr lang="en-GB" smtClean="0"/>
              <a:t>07/05/2024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66520D-F077-4E77-B570-8A5601BA48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69237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1B6076-4A6E-4292-AA31-8EF23332E3FA}" type="datetimeFigureOut">
              <a:rPr lang="en-GB" smtClean="0"/>
              <a:t>07/05/2024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66520D-F077-4E77-B570-8A5601BA48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33342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1B6076-4A6E-4292-AA31-8EF23332E3FA}" type="datetimeFigureOut">
              <a:rPr lang="en-GB" smtClean="0"/>
              <a:t>07/05/2024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66520D-F077-4E77-B570-8A5601BA48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57601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66520D-F077-4E77-B570-8A5601BA4802}" type="slidenum">
              <a:rPr lang="en-GB" smtClean="0"/>
              <a:t>‹#›</a:t>
            </a:fld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1B6076-4A6E-4292-AA31-8EF23332E3FA}" type="datetimeFigureOut">
              <a:rPr lang="en-GB" smtClean="0"/>
              <a:t>07/05/2024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54056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1B6076-4A6E-4292-AA31-8EF23332E3FA}" type="datetimeFigureOut">
              <a:rPr lang="en-GB" smtClean="0"/>
              <a:t>07/05/2024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66520D-F077-4E77-B570-8A5601BA48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302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1B6076-4A6E-4292-AA31-8EF23332E3FA}" type="datetimeFigureOut">
              <a:rPr lang="en-GB" smtClean="0"/>
              <a:t>07/05/2024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66520D-F077-4E77-B570-8A5601BA4802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77071653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1B6076-4A6E-4292-AA31-8EF23332E3FA}" type="datetimeFigureOut">
              <a:rPr lang="en-GB" smtClean="0"/>
              <a:t>07/05/2024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66520D-F077-4E77-B570-8A5601BA48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47099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1B6076-4A6E-4292-AA31-8EF23332E3FA}" type="datetimeFigureOut">
              <a:rPr lang="en-GB" smtClean="0"/>
              <a:t>07/05/2024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66520D-F077-4E77-B570-8A5601BA4802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84206270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1B6076-4A6E-4292-AA31-8EF23332E3FA}" type="datetimeFigureOut">
              <a:rPr lang="en-GB" smtClean="0"/>
              <a:t>07/05/2024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66520D-F077-4E77-B570-8A5601BA48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914494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1B6076-4A6E-4292-AA31-8EF23332E3FA}" type="datetimeFigureOut">
              <a:rPr lang="en-GB" smtClean="0"/>
              <a:t>07/05/2024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66520D-F077-4E77-B570-8A5601BA48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41554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1B6076-4A6E-4292-AA31-8EF23332E3FA}" type="datetimeFigureOut">
              <a:rPr lang="en-GB" smtClean="0"/>
              <a:t>07/05/2024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66520D-F077-4E77-B570-8A5601BA48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336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1B6076-4A6E-4292-AA31-8EF23332E3FA}" type="datetimeFigureOut">
              <a:rPr lang="en-GB" smtClean="0"/>
              <a:t>07/05/2024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6C66520D-F077-4E77-B570-8A5601BA48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29069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8" r:id="rId4"/>
    <p:sldLayoutId id="2147483699" r:id="rId5"/>
    <p:sldLayoutId id="2147483700" r:id="rId6"/>
    <p:sldLayoutId id="2147483701" r:id="rId7"/>
    <p:sldLayoutId id="2147483702" r:id="rId8"/>
    <p:sldLayoutId id="2147483703" r:id="rId9"/>
    <p:sldLayoutId id="2147483704" r:id="rId10"/>
    <p:sldLayoutId id="2147483705" r:id="rId11"/>
    <p:sldLayoutId id="2147483706" r:id="rId12"/>
    <p:sldLayoutId id="2147483707" r:id="rId13"/>
    <p:sldLayoutId id="2147483708" r:id="rId14"/>
    <p:sldLayoutId id="2147483709" r:id="rId15"/>
    <p:sldLayoutId id="2147483710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F3BA62-DEB1-A696-DC3F-271259F1ABA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07067" y="1030883"/>
            <a:ext cx="7766936" cy="4187603"/>
          </a:xfrm>
        </p:spPr>
        <p:txBody>
          <a:bodyPr>
            <a:normAutofit/>
          </a:bodyPr>
          <a:lstStyle/>
          <a:p>
            <a:pPr algn="ctr"/>
            <a:r>
              <a:rPr lang="en-GB" dirty="0"/>
              <a:t>Week 12</a:t>
            </a:r>
            <a:br>
              <a:rPr lang="en-GB" dirty="0"/>
            </a:br>
            <a:r>
              <a:rPr lang="en-GB" dirty="0"/>
              <a:t>Preparing for Completion</a:t>
            </a:r>
            <a:br>
              <a:rPr lang="en-GB" dirty="0"/>
            </a:br>
            <a:br>
              <a:rPr lang="en-GB" dirty="0"/>
            </a:br>
            <a:r>
              <a:rPr lang="en-GB" sz="3600" dirty="0"/>
              <a:t>(see Chapter 17)</a:t>
            </a:r>
          </a:p>
        </p:txBody>
      </p:sp>
    </p:spTree>
    <p:extLst>
      <p:ext uri="{BB962C8B-B14F-4D97-AF65-F5344CB8AC3E}">
        <p14:creationId xmlns:p14="http://schemas.microsoft.com/office/powerpoint/2010/main" val="501377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CEB04D-94AC-3AC4-86BD-76CB40AD24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0300" y="149488"/>
            <a:ext cx="8596668" cy="846451"/>
          </a:xfrm>
        </p:spPr>
        <p:txBody>
          <a:bodyPr/>
          <a:lstStyle/>
          <a:p>
            <a:r>
              <a:rPr lang="en-GB" dirty="0"/>
              <a:t>Aims: to understand ……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EE66E2-D084-05B7-53D1-2DE7FB23190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5207" y="1537589"/>
            <a:ext cx="9584913" cy="3651701"/>
          </a:xfrm>
        </p:spPr>
        <p:txBody>
          <a:bodyPr>
            <a:noAutofit/>
          </a:bodyPr>
          <a:lstStyle/>
          <a:p>
            <a:r>
              <a:rPr lang="en-GB" sz="3200" dirty="0"/>
              <a:t>Steps to be taken by S’s between exchange and completion</a:t>
            </a:r>
          </a:p>
          <a:p>
            <a:r>
              <a:rPr lang="en-GB" sz="3200" dirty="0"/>
              <a:t>Steps to be taken by B’s conveyancer between exchange and completion – including pre-completion searches, and</a:t>
            </a:r>
          </a:p>
          <a:p>
            <a:r>
              <a:rPr lang="en-GB" sz="3200" dirty="0"/>
              <a:t>Drafting the Transfer</a:t>
            </a:r>
          </a:p>
        </p:txBody>
      </p:sp>
    </p:spTree>
    <p:extLst>
      <p:ext uri="{BB962C8B-B14F-4D97-AF65-F5344CB8AC3E}">
        <p14:creationId xmlns:p14="http://schemas.microsoft.com/office/powerpoint/2010/main" val="39035729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0B7D0B-D44E-D5F7-D78E-B2693FAC36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4913" y="166960"/>
            <a:ext cx="10318763" cy="712494"/>
          </a:xfrm>
        </p:spPr>
        <p:txBody>
          <a:bodyPr>
            <a:normAutofit/>
          </a:bodyPr>
          <a:lstStyle/>
          <a:p>
            <a:r>
              <a:rPr lang="en-GB" sz="2800" dirty="0"/>
              <a:t>Preparing to complete on a SALE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34F84B-6C0C-873E-4827-B8F5DCE26B7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6343" y="726474"/>
            <a:ext cx="9887771" cy="5964566"/>
          </a:xfrm>
        </p:spPr>
        <p:txBody>
          <a:bodyPr>
            <a:normAutofit fontScale="70000" lnSpcReduction="20000"/>
          </a:bodyPr>
          <a:lstStyle/>
          <a:p>
            <a:r>
              <a:rPr lang="en-GB" sz="2400" dirty="0"/>
              <a:t>Where the Seller’s mortgage to be paid off</a:t>
            </a:r>
          </a:p>
          <a:p>
            <a:pPr lvl="1"/>
            <a:r>
              <a:rPr lang="en-GB" sz="2200" dirty="0"/>
              <a:t>Obtain up to date repayment figure and undertaking to be handed to the Buyer’s conveyancer on completion promising to discharge the mortgage</a:t>
            </a:r>
          </a:p>
          <a:p>
            <a:r>
              <a:rPr lang="en-GB" sz="2400" dirty="0"/>
              <a:t>Approving TR1 and obtain Seller’s signature</a:t>
            </a:r>
          </a:p>
          <a:p>
            <a:pPr lvl="1"/>
            <a:r>
              <a:rPr lang="en-GB" sz="2200" dirty="0"/>
              <a:t>Return a copy of the transfer to B’s conveyancer</a:t>
            </a:r>
          </a:p>
          <a:p>
            <a:pPr lvl="1"/>
            <a:r>
              <a:rPr lang="en-GB" sz="2200" dirty="0"/>
              <a:t>Returned with replies to Completion Information and Undertakings Form ( TA13)</a:t>
            </a:r>
          </a:p>
          <a:p>
            <a:pPr lvl="1"/>
            <a:r>
              <a:rPr lang="en-GB" sz="2200" dirty="0"/>
              <a:t>Seller must execute ( sign) the transfer before </a:t>
            </a:r>
            <a:r>
              <a:rPr lang="en-GB" sz="2200" dirty="0" err="1"/>
              <a:t>completionStage</a:t>
            </a:r>
            <a:r>
              <a:rPr lang="en-GB" sz="2200" dirty="0"/>
              <a:t> C – prior to exchange of contracts</a:t>
            </a:r>
          </a:p>
          <a:p>
            <a:r>
              <a:rPr lang="en-GB" sz="2400" dirty="0"/>
              <a:t>Completion Preparations</a:t>
            </a:r>
          </a:p>
          <a:p>
            <a:pPr lvl="1"/>
            <a:r>
              <a:rPr lang="en-GB" sz="2200" dirty="0"/>
              <a:t>Arrangements for handing over keys</a:t>
            </a:r>
          </a:p>
          <a:p>
            <a:pPr lvl="1"/>
            <a:r>
              <a:rPr lang="en-GB" sz="2200" dirty="0"/>
              <a:t>Arrangements for completion itself (collecting documents to be handed over)</a:t>
            </a:r>
          </a:p>
          <a:p>
            <a:pPr lvl="1"/>
            <a:r>
              <a:rPr lang="en-GB" sz="2200" dirty="0"/>
              <a:t>Agreeing the mechanics of completion with B’s conveyancer</a:t>
            </a:r>
          </a:p>
          <a:p>
            <a:pPr lvl="1"/>
            <a:endParaRPr lang="en-GB" sz="2200" dirty="0"/>
          </a:p>
          <a:p>
            <a:r>
              <a:rPr lang="en-GB" sz="2400" dirty="0"/>
              <a:t>Sending the seller client a financial (completion) statements and itemised bill including:</a:t>
            </a:r>
          </a:p>
          <a:p>
            <a:pPr lvl="1"/>
            <a:r>
              <a:rPr lang="en-GB" sz="2200" dirty="0"/>
              <a:t>The sale price</a:t>
            </a:r>
          </a:p>
          <a:p>
            <a:pPr lvl="1"/>
            <a:r>
              <a:rPr lang="en-GB" sz="2200" dirty="0"/>
              <a:t>All deductions</a:t>
            </a:r>
          </a:p>
          <a:p>
            <a:pPr lvl="2"/>
            <a:r>
              <a:rPr lang="en-GB" sz="2000" dirty="0"/>
              <a:t>Costs and disbursements</a:t>
            </a:r>
          </a:p>
          <a:p>
            <a:pPr lvl="2"/>
            <a:r>
              <a:rPr lang="en-GB" sz="2000" dirty="0"/>
              <a:t>Mortgage redemption payment</a:t>
            </a:r>
          </a:p>
          <a:p>
            <a:pPr lvl="2"/>
            <a:r>
              <a:rPr lang="en-GB" sz="2000" dirty="0"/>
              <a:t>Estate agent’s fees</a:t>
            </a:r>
          </a:p>
          <a:p>
            <a:pPr lvl="1"/>
            <a:r>
              <a:rPr lang="en-GB" sz="2200" dirty="0"/>
              <a:t>Net amount due to the client</a:t>
            </a:r>
          </a:p>
        </p:txBody>
      </p:sp>
    </p:spTree>
    <p:extLst>
      <p:ext uri="{BB962C8B-B14F-4D97-AF65-F5344CB8AC3E}">
        <p14:creationId xmlns:p14="http://schemas.microsoft.com/office/powerpoint/2010/main" val="27714755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FEE1EB-13CB-12D3-714C-65B1557A3D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6123" y="236851"/>
            <a:ext cx="10435247" cy="770736"/>
          </a:xfrm>
        </p:spPr>
        <p:txBody>
          <a:bodyPr>
            <a:normAutofit/>
          </a:bodyPr>
          <a:lstStyle/>
          <a:p>
            <a:r>
              <a:rPr lang="en-GB" sz="3200" dirty="0"/>
              <a:t>Buyer’s conveyancer raises standard form requisitions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B23F1A-1340-63EF-53AB-7FFB5C1B7A0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5026" y="1141355"/>
            <a:ext cx="9217988" cy="3966472"/>
          </a:xfrm>
        </p:spPr>
        <p:txBody>
          <a:bodyPr>
            <a:normAutofit/>
          </a:bodyPr>
          <a:lstStyle/>
          <a:p>
            <a:r>
              <a:rPr lang="en-GB" dirty="0"/>
              <a:t>Standard Form in duplicate ( usually TA13 Completion Information and Undertakings which must be used if using the Protocol)</a:t>
            </a:r>
          </a:p>
          <a:p>
            <a:r>
              <a:rPr lang="en-GB" dirty="0"/>
              <a:t>Matters dealt with in the form:</a:t>
            </a:r>
          </a:p>
          <a:p>
            <a:pPr lvl="1"/>
            <a:r>
              <a:rPr lang="en-GB" dirty="0"/>
              <a:t>Vacant possession</a:t>
            </a:r>
          </a:p>
          <a:p>
            <a:pPr lvl="1"/>
            <a:r>
              <a:rPr lang="en-GB" dirty="0"/>
              <a:t>Deeds and documents</a:t>
            </a:r>
          </a:p>
          <a:p>
            <a:pPr lvl="1"/>
            <a:r>
              <a:rPr lang="en-GB" dirty="0"/>
              <a:t>Where completion takes place</a:t>
            </a:r>
          </a:p>
          <a:p>
            <a:pPr lvl="1"/>
            <a:r>
              <a:rPr lang="en-GB" dirty="0"/>
              <a:t>The method of completion</a:t>
            </a:r>
          </a:p>
          <a:p>
            <a:pPr lvl="1"/>
            <a:r>
              <a:rPr lang="en-GB" dirty="0"/>
              <a:t>Amounts payable on completion</a:t>
            </a:r>
          </a:p>
          <a:p>
            <a:pPr lvl="1"/>
            <a:r>
              <a:rPr lang="en-GB" dirty="0"/>
              <a:t>Bank account details</a:t>
            </a:r>
          </a:p>
          <a:p>
            <a:pPr lvl="1"/>
            <a:r>
              <a:rPr lang="en-GB" dirty="0"/>
              <a:t>Arrangements for discharging existing mortgages</a:t>
            </a:r>
            <a:br>
              <a:rPr lang="en-GB" dirty="0"/>
            </a:br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E385AE8-5A0F-3668-0375-66BD9C69FB68}"/>
              </a:ext>
            </a:extLst>
          </p:cNvPr>
          <p:cNvSpPr txBox="1"/>
          <p:nvPr/>
        </p:nvSpPr>
        <p:spPr>
          <a:xfrm>
            <a:off x="809564" y="5259256"/>
            <a:ext cx="79267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When Seller’s conveyancer replies and gives undertakings ( </a:t>
            </a:r>
            <a:r>
              <a:rPr lang="en-GB" dirty="0" err="1"/>
              <a:t>eg</a:t>
            </a:r>
            <a:r>
              <a:rPr lang="en-GB" dirty="0"/>
              <a:t> to discharge the mortgage) the firm is bound. </a:t>
            </a:r>
          </a:p>
        </p:txBody>
      </p:sp>
    </p:spTree>
    <p:extLst>
      <p:ext uri="{BB962C8B-B14F-4D97-AF65-F5344CB8AC3E}">
        <p14:creationId xmlns:p14="http://schemas.microsoft.com/office/powerpoint/2010/main" val="2971026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069CB18-C1CA-4922-8047-A3ACB1A22F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672CDE-F5F9-8B76-137F-0A130F1F21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2608" y="213554"/>
            <a:ext cx="8596668" cy="712494"/>
          </a:xfrm>
        </p:spPr>
        <p:txBody>
          <a:bodyPr/>
          <a:lstStyle/>
          <a:p>
            <a:r>
              <a:rPr lang="en-GB" dirty="0"/>
              <a:t>Preparing to complete on a PURCHASE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983A4F-28E6-AC5C-4ADC-BCF81B3105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6676" y="1094759"/>
            <a:ext cx="10178980" cy="540505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dirty="0"/>
              <a:t>Traditionally about 10 days before completion date, </a:t>
            </a:r>
            <a:r>
              <a:rPr lang="en-GB" sz="2400" b="1" dirty="0">
                <a:highlight>
                  <a:srgbClr val="FFFF00"/>
                </a:highlight>
              </a:rPr>
              <a:t>PRE-COMPLETION searches:</a:t>
            </a:r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endParaRPr lang="en-GB" sz="24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780A1F6-EF9C-3689-5D57-D2C5C39F9C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97637" y="2426045"/>
            <a:ext cx="9058786" cy="33371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33955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CA1816-4F7D-29A0-3845-9FD01E918D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3815" y="85421"/>
            <a:ext cx="8596668" cy="811506"/>
          </a:xfrm>
        </p:spPr>
        <p:txBody>
          <a:bodyPr/>
          <a:lstStyle/>
          <a:p>
            <a:r>
              <a:rPr lang="en-GB" dirty="0"/>
              <a:t>HMLR Search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1171DF-7D97-E304-EA29-BA88DA8131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3815" y="758602"/>
            <a:ext cx="10324588" cy="5340795"/>
          </a:xfrm>
        </p:spPr>
        <p:txBody>
          <a:bodyPr>
            <a:noAutofit/>
          </a:bodyPr>
          <a:lstStyle/>
          <a:p>
            <a:r>
              <a:rPr lang="en-GB" sz="2000" dirty="0"/>
              <a:t>Enquires as to whether any new register entries since date when official copies issued</a:t>
            </a:r>
          </a:p>
          <a:p>
            <a:r>
              <a:rPr lang="en-GB" sz="2000" dirty="0"/>
              <a:t>Search via post : 	Form OS1 for purchase of whole of land</a:t>
            </a:r>
          </a:p>
          <a:p>
            <a:pPr marL="1371600" lvl="3" indent="0">
              <a:buNone/>
            </a:pPr>
            <a:r>
              <a:rPr lang="en-GB" sz="2000" dirty="0"/>
              <a:t>			Form OS2 for purchase of part of land</a:t>
            </a:r>
          </a:p>
          <a:p>
            <a:r>
              <a:rPr lang="en-GB" sz="2000" dirty="0"/>
              <a:t>Can also be made via DX or online via the portal</a:t>
            </a:r>
          </a:p>
          <a:p>
            <a:r>
              <a:rPr lang="en-GB" sz="2000" dirty="0"/>
              <a:t>Result of search forwarded to B’s conveyancer in the form of an official search certificate</a:t>
            </a:r>
          </a:p>
          <a:p>
            <a:r>
              <a:rPr lang="en-GB" sz="2000" dirty="0"/>
              <a:t>Official Search Certificate provides protection:</a:t>
            </a:r>
          </a:p>
          <a:p>
            <a:pPr lvl="1"/>
            <a:r>
              <a:rPr lang="en-GB" sz="2000" dirty="0"/>
              <a:t>Entries existing at time of search will bind Buyer but they will be entitled to compensation if not revealed</a:t>
            </a:r>
          </a:p>
          <a:p>
            <a:pPr lvl="1"/>
            <a:r>
              <a:rPr lang="en-GB" sz="2000" dirty="0"/>
              <a:t>Priority period of 30 working days after the search and B will not be bound by any entries made after the date of the search ( as long as application for registration made within 30 days)</a:t>
            </a:r>
          </a:p>
          <a:p>
            <a:r>
              <a:rPr lang="en-GB" sz="2000" dirty="0"/>
              <a:t>Search will be made in the name of the Buyer if no mortgage but in name of Lender if there is a mortgage ( if the latter the search also protects the Buyer)</a:t>
            </a:r>
          </a:p>
        </p:txBody>
      </p:sp>
    </p:spTree>
    <p:extLst>
      <p:ext uri="{BB962C8B-B14F-4D97-AF65-F5344CB8AC3E}">
        <p14:creationId xmlns:p14="http://schemas.microsoft.com/office/powerpoint/2010/main" val="12905237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963698-CA5A-CF55-E12E-C7A708FCE2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7553" y="219378"/>
            <a:ext cx="8596668" cy="776561"/>
          </a:xfrm>
        </p:spPr>
        <p:txBody>
          <a:bodyPr/>
          <a:lstStyle/>
          <a:p>
            <a:r>
              <a:rPr lang="en-GB" dirty="0"/>
              <a:t>Bankruptcy Search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910780-F2A6-5CA3-C83F-8CC37260ECB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6014" y="1182123"/>
            <a:ext cx="9328648" cy="4706147"/>
          </a:xfrm>
        </p:spPr>
        <p:txBody>
          <a:bodyPr>
            <a:noAutofit/>
          </a:bodyPr>
          <a:lstStyle/>
          <a:p>
            <a:r>
              <a:rPr lang="en-GB" sz="2800" dirty="0"/>
              <a:t>If Buyer needing a mortgage and conveyancer is acting for Lender also then B’s conveyancer carried out a bankruptcy search against the Buyer</a:t>
            </a:r>
          </a:p>
          <a:p>
            <a:r>
              <a:rPr lang="en-GB" sz="2800" dirty="0"/>
              <a:t>Form K16</a:t>
            </a:r>
          </a:p>
          <a:p>
            <a:r>
              <a:rPr lang="en-GB" sz="2800" dirty="0"/>
              <a:t>Search result given in form of certificate which has a ‘protection ends on’ date</a:t>
            </a:r>
          </a:p>
          <a:p>
            <a:r>
              <a:rPr lang="en-GB" sz="2800" dirty="0"/>
              <a:t>Completion must take place before this date or a fresh K16 search will be required</a:t>
            </a:r>
          </a:p>
        </p:txBody>
      </p:sp>
    </p:spTree>
    <p:extLst>
      <p:ext uri="{BB962C8B-B14F-4D97-AF65-F5344CB8AC3E}">
        <p14:creationId xmlns:p14="http://schemas.microsoft.com/office/powerpoint/2010/main" val="20275102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4FB7EB-6364-C6EE-2EBB-7ED2299FF6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Company Search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BD23BA-C5A3-F6DF-29EC-ED96F3EEADE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488613"/>
            <a:ext cx="8596668" cy="3880773"/>
          </a:xfrm>
        </p:spPr>
        <p:txBody>
          <a:bodyPr>
            <a:noAutofit/>
          </a:bodyPr>
          <a:lstStyle/>
          <a:p>
            <a:r>
              <a:rPr lang="en-GB" sz="2400" dirty="0"/>
              <a:t>Applicable when the Seller is a company ( development company/ asset management company etc)</a:t>
            </a:r>
          </a:p>
          <a:p>
            <a:r>
              <a:rPr lang="en-GB" sz="2400" dirty="0"/>
              <a:t>B’s Lender will require a company search to ensure company is still in existence, or in the process of being wound up due to insolvency procedures etc.</a:t>
            </a:r>
          </a:p>
          <a:p>
            <a:r>
              <a:rPr lang="en-GB" sz="2400" dirty="0"/>
              <a:t>Search is done with Companies House and the Companies Register</a:t>
            </a:r>
          </a:p>
          <a:p>
            <a:r>
              <a:rPr lang="en-GB" sz="2400" dirty="0"/>
              <a:t>This provides information only – it does not provide a certificate or priority period protection ( </a:t>
            </a:r>
            <a:r>
              <a:rPr lang="en-GB" sz="2400" dirty="0" err="1"/>
              <a:t>ie</a:t>
            </a:r>
            <a:r>
              <a:rPr lang="en-GB" sz="2400" dirty="0"/>
              <a:t> against something that happens after the search has been carried out)</a:t>
            </a:r>
          </a:p>
        </p:txBody>
      </p:sp>
    </p:spTree>
    <p:extLst>
      <p:ext uri="{BB962C8B-B14F-4D97-AF65-F5344CB8AC3E}">
        <p14:creationId xmlns:p14="http://schemas.microsoft.com/office/powerpoint/2010/main" val="194596166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519823-9064-DF42-9882-ABA01FD197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Completion statement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EB1113-DE67-90B2-1CF0-B1DCEC64BB5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600" dirty="0"/>
              <a:t>See example in your manual</a:t>
            </a:r>
          </a:p>
          <a:p>
            <a:r>
              <a:rPr lang="en-GB" sz="3600" dirty="0"/>
              <a:t>Provides a financial statement of what will be required from B to complete</a:t>
            </a:r>
          </a:p>
        </p:txBody>
      </p:sp>
    </p:spTree>
    <p:extLst>
      <p:ext uri="{BB962C8B-B14F-4D97-AF65-F5344CB8AC3E}">
        <p14:creationId xmlns:p14="http://schemas.microsoft.com/office/powerpoint/2010/main" val="233410483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712A4B-D1B2-B2EC-655B-111373BBD1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2826" y="201906"/>
            <a:ext cx="10033377" cy="1320800"/>
          </a:xfrm>
        </p:spPr>
        <p:txBody>
          <a:bodyPr/>
          <a:lstStyle/>
          <a:p>
            <a:r>
              <a:rPr lang="en-GB" dirty="0"/>
              <a:t>Steps for the Buyer’s conveyancer if there is a Lender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1C2F4F-695E-6ACB-FCA7-9F961A853FB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3488" y="1983671"/>
            <a:ext cx="8596668" cy="3880773"/>
          </a:xfrm>
        </p:spPr>
        <p:txBody>
          <a:bodyPr>
            <a:noAutofit/>
          </a:bodyPr>
          <a:lstStyle/>
          <a:p>
            <a:r>
              <a:rPr lang="en-GB" sz="2400" dirty="0"/>
              <a:t>Check title is acceptable</a:t>
            </a:r>
          </a:p>
          <a:p>
            <a:r>
              <a:rPr lang="en-GB" sz="2400" dirty="0"/>
              <a:t>Request mortgage funds</a:t>
            </a:r>
          </a:p>
          <a:p>
            <a:r>
              <a:rPr lang="en-GB" sz="2400" dirty="0"/>
              <a:t>Complete documentation</a:t>
            </a:r>
          </a:p>
          <a:p>
            <a:r>
              <a:rPr lang="en-GB" sz="2400" dirty="0"/>
              <a:t>Carry out pre-completion searches for Lender</a:t>
            </a:r>
          </a:p>
          <a:p>
            <a:r>
              <a:rPr lang="en-GB" sz="2400" dirty="0"/>
              <a:t>Submit Certificate of Title to Lender (section 15.18 of text)</a:t>
            </a:r>
          </a:p>
          <a:p>
            <a:r>
              <a:rPr lang="en-GB" sz="2400" dirty="0"/>
              <a:t>Ensure Mortgage Deed is signed by B if not already done</a:t>
            </a:r>
          </a:p>
          <a:p>
            <a:r>
              <a:rPr lang="en-GB" sz="2400" dirty="0"/>
              <a:t>Ensure B signs the Land Transaction Return ( required to be sent to HMRC post completion)</a:t>
            </a:r>
          </a:p>
        </p:txBody>
      </p:sp>
    </p:spTree>
    <p:extLst>
      <p:ext uri="{BB962C8B-B14F-4D97-AF65-F5344CB8AC3E}">
        <p14:creationId xmlns:p14="http://schemas.microsoft.com/office/powerpoint/2010/main" val="326401047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968E48-EB1C-1741-FD9D-8AA631FA02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0959" y="167813"/>
            <a:ext cx="10234068" cy="793181"/>
          </a:xfrm>
        </p:spPr>
        <p:txBody>
          <a:bodyPr>
            <a:noAutofit/>
          </a:bodyPr>
          <a:lstStyle/>
          <a:p>
            <a:r>
              <a:rPr lang="en-GB" sz="2800" dirty="0"/>
              <a:t>Buyer’s conveyancer drafts the purchase deed –</a:t>
            </a:r>
            <a:br>
              <a:rPr lang="en-GB" sz="2800" dirty="0"/>
            </a:br>
            <a:r>
              <a:rPr lang="en-GB" sz="2800" dirty="0"/>
              <a:t>( </a:t>
            </a:r>
            <a:r>
              <a:rPr lang="en-GB" sz="2400" dirty="0"/>
              <a:t>unless done at an earlier stage)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1AAD34-0E58-1148-AD58-AE5BC6A976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353" y="1286058"/>
            <a:ext cx="10630151" cy="5262225"/>
          </a:xfrm>
        </p:spPr>
        <p:txBody>
          <a:bodyPr>
            <a:normAutofit fontScale="92500" lnSpcReduction="20000"/>
          </a:bodyPr>
          <a:lstStyle/>
          <a:p>
            <a:pPr marL="0" lvl="1"/>
            <a:r>
              <a:rPr lang="en-GB" sz="1800" dirty="0"/>
              <a:t>Draft Purchase deed sent to S’s conveyancer in duplicate at same time as procedural requirements form  ( TA13)</a:t>
            </a:r>
          </a:p>
          <a:p>
            <a:r>
              <a:rPr lang="en-GB" sz="2000" dirty="0"/>
              <a:t>Transfer  drafted in duplicate (TR1 when transferring the whole of land) and sent to Seller</a:t>
            </a:r>
          </a:p>
          <a:p>
            <a:r>
              <a:rPr lang="en-GB" sz="2000" dirty="0"/>
              <a:t>Buyer’s conveyancer engrosses the transfer deed  ( engross = produced as a final copy of good quality paper)</a:t>
            </a:r>
          </a:p>
          <a:p>
            <a:r>
              <a:rPr lang="en-GB" sz="2000" dirty="0"/>
              <a:t>Buyer client may need to sign engrossed transfer deed if entering into covenants  or if joint buyers. </a:t>
            </a:r>
            <a:r>
              <a:rPr lang="en-GB" sz="2000" dirty="0" err="1"/>
              <a:t>Eg</a:t>
            </a:r>
            <a:r>
              <a:rPr lang="en-GB" sz="2000" dirty="0"/>
              <a:t> indemnity covenant to indemnify sellers against future claims for breaches of existing covenants ( Box 11)</a:t>
            </a:r>
          </a:p>
          <a:p>
            <a:r>
              <a:rPr lang="en-GB" sz="2000" dirty="0"/>
              <a:t>Joint buyers are entering into a declaration of their joint ownership within the transfer deed ( Box 10) confirming the status of their joint ownership as joint tenants or tenants in common</a:t>
            </a:r>
          </a:p>
          <a:p>
            <a:r>
              <a:rPr lang="en-GB" sz="2000" dirty="0"/>
              <a:t>Declaration of trust can also be made by using form JO and if buyers have signed a JO they don’t need to execute the transfer for that reason.</a:t>
            </a:r>
          </a:p>
          <a:p>
            <a:r>
              <a:rPr lang="en-GB" sz="2000" dirty="0"/>
              <a:t>However, it is good practice for all buyers to sign</a:t>
            </a:r>
          </a:p>
          <a:p>
            <a:r>
              <a:rPr lang="en-GB" sz="2000" dirty="0"/>
              <a:t>Signatures to the deed must be witnessed.</a:t>
            </a:r>
          </a:p>
          <a:p>
            <a:r>
              <a:rPr lang="en-GB" sz="2000" dirty="0"/>
              <a:t>Seller ALWAYS needs to execute the transfer and it will be sent to their conveyancer for the seller to sign before completion.</a:t>
            </a:r>
          </a:p>
        </p:txBody>
      </p:sp>
    </p:spTree>
    <p:extLst>
      <p:ext uri="{BB962C8B-B14F-4D97-AF65-F5344CB8AC3E}">
        <p14:creationId xmlns:p14="http://schemas.microsoft.com/office/powerpoint/2010/main" val="243725787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C53F25-7C32-1DE1-0FA4-DB5EFEF209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607659"/>
          </a:xfrm>
        </p:spPr>
        <p:txBody>
          <a:bodyPr>
            <a:normAutofit fontScale="90000"/>
          </a:bodyPr>
          <a:lstStyle/>
          <a:p>
            <a:r>
              <a:rPr lang="en-GB" dirty="0"/>
              <a:t>Sample question from Section A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3DD0FA5-C457-D2EF-3552-F6DA61B20A7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4553" y="1834624"/>
            <a:ext cx="10497679" cy="39954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331123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C53F25-7C32-1DE1-0FA4-DB5EFEF209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2717" y="260148"/>
            <a:ext cx="8596668" cy="869748"/>
          </a:xfrm>
        </p:spPr>
        <p:txBody>
          <a:bodyPr/>
          <a:lstStyle/>
          <a:p>
            <a:r>
              <a:rPr lang="en-GB" dirty="0"/>
              <a:t>Sample question from section A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3AACDCF-9375-94D1-F865-174E0F1FD52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5245" y="1129896"/>
            <a:ext cx="10788936" cy="5032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696631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871C770-ECBF-014F-800F-444003CD5F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5561" y="380478"/>
            <a:ext cx="8769318" cy="62078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144834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C5EA9CF-DEFC-0387-4D3B-E29B291956A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8903" y="181615"/>
            <a:ext cx="9458507" cy="6457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088435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62B2EDD-A265-30E8-DE44-93944C77D3F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9355" y="302858"/>
            <a:ext cx="8391226" cy="650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5635521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Blue Warm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C5C159DBBD3BC47AF00505115A55CEB" ma:contentTypeVersion="12" ma:contentTypeDescription="Create a new document." ma:contentTypeScope="" ma:versionID="78c594e00067f950d8c8f6070082fffa">
  <xsd:schema xmlns:xsd="http://www.w3.org/2001/XMLSchema" xmlns:xs="http://www.w3.org/2001/XMLSchema" xmlns:p="http://schemas.microsoft.com/office/2006/metadata/properties" xmlns:ns3="041b216b-d67c-40f0-8fda-c03876662904" xmlns:ns4="aa0a0978-40ed-489e-9e56-6db48364def5" targetNamespace="http://schemas.microsoft.com/office/2006/metadata/properties" ma:root="true" ma:fieldsID="f7941d52e2699457c7a3072e45b81a80" ns3:_="" ns4:_="">
    <xsd:import namespace="041b216b-d67c-40f0-8fda-c03876662904"/>
    <xsd:import namespace="aa0a0978-40ed-489e-9e56-6db48364def5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_activity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ystemTags" minOccurs="0"/>
                <xsd:element ref="ns3:MediaServiceGenerationTime" minOccurs="0"/>
                <xsd:element ref="ns3:MediaServiceEventHashCode" minOccurs="0"/>
                <xsd:element ref="ns3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41b216b-d67c-40f0-8fda-c0387666290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12" nillable="true" ma:displayName="_activity" ma:hidden="true" ma:internalName="_activity">
      <xsd:simpleType>
        <xsd:restriction base="dms:Note"/>
      </xsd:simpleType>
    </xsd:element>
    <xsd:element name="MediaServiceSystemTags" ma:index="16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a0a0978-40ed-489e-9e56-6db48364def5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5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041b216b-d67c-40f0-8fda-c03876662904" xsi:nil="true"/>
  </documentManagement>
</p:properties>
</file>

<file path=customXml/itemProps1.xml><?xml version="1.0" encoding="utf-8"?>
<ds:datastoreItem xmlns:ds="http://schemas.openxmlformats.org/officeDocument/2006/customXml" ds:itemID="{5F98A81B-E41E-4342-A24F-8E67FFBF547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41b216b-d67c-40f0-8fda-c03876662904"/>
    <ds:schemaRef ds:uri="aa0a0978-40ed-489e-9e56-6db48364def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06E642FA-31E0-49CA-8F09-C32E1E0C9FA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BC9243C-1BD0-4146-B7F0-0870530B08F5}">
  <ds:schemaRefs>
    <ds:schemaRef ds:uri="http://www.w3.org/XML/1998/namespace"/>
    <ds:schemaRef ds:uri="http://schemas.microsoft.com/office/2006/documentManagement/types"/>
    <ds:schemaRef ds:uri="http://purl.org/dc/terms/"/>
    <ds:schemaRef ds:uri="http://schemas.microsoft.com/office/infopath/2007/PartnerControls"/>
    <ds:schemaRef ds:uri="http://purl.org/dc/dcmitype/"/>
    <ds:schemaRef ds:uri="041b216b-d67c-40f0-8fda-c03876662904"/>
    <ds:schemaRef ds:uri="http://schemas.openxmlformats.org/package/2006/metadata/core-properties"/>
    <ds:schemaRef ds:uri="aa0a0978-40ed-489e-9e56-6db48364def5"/>
    <ds:schemaRef ds:uri="http://schemas.microsoft.com/office/2006/metadata/properties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0</TotalTime>
  <Words>898</Words>
  <Application>Microsoft Office PowerPoint</Application>
  <PresentationFormat>Widescreen</PresentationFormat>
  <Paragraphs>80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1" baseType="lpstr">
      <vt:lpstr>Arial</vt:lpstr>
      <vt:lpstr>Calibri</vt:lpstr>
      <vt:lpstr>Trebuchet MS</vt:lpstr>
      <vt:lpstr>Wingdings 3</vt:lpstr>
      <vt:lpstr>Facet</vt:lpstr>
      <vt:lpstr>Week 12 Preparing for Completion  (see Chapter 17)</vt:lpstr>
      <vt:lpstr>Aims: to understand ……</vt:lpstr>
      <vt:lpstr>Preparing to complete on a SALE</vt:lpstr>
      <vt:lpstr>Buyer’s conveyancer raises standard form requisitions</vt:lpstr>
      <vt:lpstr>Preparing to complete on a PURCHASE</vt:lpstr>
      <vt:lpstr>HMLR Search</vt:lpstr>
      <vt:lpstr>Bankruptcy Search</vt:lpstr>
      <vt:lpstr>Company Search</vt:lpstr>
      <vt:lpstr>The Completion statement</vt:lpstr>
      <vt:lpstr>Steps for the Buyer’s conveyancer if there is a Lender</vt:lpstr>
      <vt:lpstr>Buyer’s conveyancer drafts the purchase deed – ( unless done at an earlier stage)</vt:lpstr>
      <vt:lpstr>Sample question from Section A</vt:lpstr>
      <vt:lpstr>Sample question from section A</vt:lpstr>
      <vt:lpstr>PowerPoint Presentation</vt:lpstr>
      <vt:lpstr>PowerPoint Presentation</vt:lpstr>
      <vt:lpstr>PowerPoint Presentation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Week 2 Technical Basics  Property documents</dc:title>
  <dc:creator>Cerys Davies</dc:creator>
  <cp:lastModifiedBy>Cerys Davies</cp:lastModifiedBy>
  <cp:revision>15</cp:revision>
  <cp:lastPrinted>2024-04-30T14:29:31Z</cp:lastPrinted>
  <dcterms:created xsi:type="dcterms:W3CDTF">2024-01-31T18:59:05Z</dcterms:created>
  <dcterms:modified xsi:type="dcterms:W3CDTF">2024-05-07T11:31:58Z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0x0101008C5C159DBBD3BC47AF00505115A55CEB</vt:lpwstr>
  </property>
</Properties>
</file>