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Lst>
  <p:notesMasterIdLst>
    <p:notesMasterId r:id="rId17"/>
  </p:notesMasterIdLst>
  <p:sldIdLst>
    <p:sldId id="275" r:id="rId2"/>
    <p:sldId id="273" r:id="rId3"/>
    <p:sldId id="257" r:id="rId4"/>
    <p:sldId id="259" r:id="rId5"/>
    <p:sldId id="258" r:id="rId6"/>
    <p:sldId id="267" r:id="rId7"/>
    <p:sldId id="269" r:id="rId8"/>
    <p:sldId id="268" r:id="rId9"/>
    <p:sldId id="270" r:id="rId10"/>
    <p:sldId id="272" r:id="rId11"/>
    <p:sldId id="271" r:id="rId12"/>
    <p:sldId id="266" r:id="rId13"/>
    <p:sldId id="276" r:id="rId14"/>
    <p:sldId id="277" r:id="rId15"/>
    <p:sldId id="27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276646-E452-45BE-ADE4-4A966920102F}" v="2261" dt="2023-11-21T16:27:52.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70740" autoAdjust="0"/>
  </p:normalViewPr>
  <p:slideViewPr>
    <p:cSldViewPr snapToGrid="0">
      <p:cViewPr varScale="1">
        <p:scale>
          <a:sx n="80" d="100"/>
          <a:sy n="80" d="100"/>
        </p:scale>
        <p:origin x="15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edict Gibson (2114133)" userId="edff7027-3d8b-4da3-99b1-ebedb12bbb6d" providerId="ADAL" clId="{57276646-E452-45BE-ADE4-4A966920102F}"/>
    <pc:docChg chg="undo redo custSel addSld delSld modSld sldOrd modMainMaster">
      <pc:chgData name="Benedict Gibson (2114133)" userId="edff7027-3d8b-4da3-99b1-ebedb12bbb6d" providerId="ADAL" clId="{57276646-E452-45BE-ADE4-4A966920102F}" dt="2023-11-21T19:10:53.778" v="46314" actId="768"/>
      <pc:docMkLst>
        <pc:docMk/>
      </pc:docMkLst>
      <pc:sldChg chg="addSp delSp modSp del mod setBg">
        <pc:chgData name="Benedict Gibson (2114133)" userId="edff7027-3d8b-4da3-99b1-ebedb12bbb6d" providerId="ADAL" clId="{57276646-E452-45BE-ADE4-4A966920102F}" dt="2023-10-24T12:32:22.782" v="119" actId="47"/>
        <pc:sldMkLst>
          <pc:docMk/>
          <pc:sldMk cId="2168501362" sldId="256"/>
        </pc:sldMkLst>
        <pc:spChg chg="del mod">
          <ac:chgData name="Benedict Gibson (2114133)" userId="edff7027-3d8b-4da3-99b1-ebedb12bbb6d" providerId="ADAL" clId="{57276646-E452-45BE-ADE4-4A966920102F}" dt="2023-10-24T12:31:05.364" v="95" actId="478"/>
          <ac:spMkLst>
            <pc:docMk/>
            <pc:sldMk cId="2168501362" sldId="256"/>
            <ac:spMk id="2" creationId="{E8B94DA0-377F-95BA-79C6-2C7ED9F869AF}"/>
          </ac:spMkLst>
        </pc:spChg>
        <pc:spChg chg="del mod">
          <ac:chgData name="Benedict Gibson (2114133)" userId="edff7027-3d8b-4da3-99b1-ebedb12bbb6d" providerId="ADAL" clId="{57276646-E452-45BE-ADE4-4A966920102F}" dt="2023-10-24T12:30:50.620" v="93" actId="478"/>
          <ac:spMkLst>
            <pc:docMk/>
            <pc:sldMk cId="2168501362" sldId="256"/>
            <ac:spMk id="3" creationId="{1544CE5A-EDB9-41C9-8E30-5AED009D6BBF}"/>
          </ac:spMkLst>
        </pc:spChg>
        <pc:spChg chg="add del mod">
          <ac:chgData name="Benedict Gibson (2114133)" userId="edff7027-3d8b-4da3-99b1-ebedb12bbb6d" providerId="ADAL" clId="{57276646-E452-45BE-ADE4-4A966920102F}" dt="2023-10-24T12:31:27.331" v="111"/>
          <ac:spMkLst>
            <pc:docMk/>
            <pc:sldMk cId="2168501362" sldId="256"/>
            <ac:spMk id="4" creationId="{65C8CE9E-E991-EF8B-56E4-2D5C0D908FD3}"/>
          </ac:spMkLst>
        </pc:spChg>
      </pc:sldChg>
      <pc:sldChg chg="addSp delSp modSp mod modTransition addAnim delAnim modAnim delDesignElem modNotesTx">
        <pc:chgData name="Benedict Gibson (2114133)" userId="edff7027-3d8b-4da3-99b1-ebedb12bbb6d" providerId="ADAL" clId="{57276646-E452-45BE-ADE4-4A966920102F}" dt="2023-11-21T16:27:12.284" v="46307"/>
        <pc:sldMkLst>
          <pc:docMk/>
          <pc:sldMk cId="3820862376" sldId="257"/>
        </pc:sldMkLst>
        <pc:spChg chg="mod">
          <ac:chgData name="Benedict Gibson (2114133)" userId="edff7027-3d8b-4da3-99b1-ebedb12bbb6d" providerId="ADAL" clId="{57276646-E452-45BE-ADE4-4A966920102F}" dt="2023-11-06T11:20:37.549" v="5602" actId="20577"/>
          <ac:spMkLst>
            <pc:docMk/>
            <pc:sldMk cId="3820862376" sldId="257"/>
            <ac:spMk id="2" creationId="{566080AC-0C49-DC05-ECAE-FB8B1FC9EED4}"/>
          </ac:spMkLst>
        </pc:spChg>
        <pc:spChg chg="add del mod">
          <ac:chgData name="Benedict Gibson (2114133)" userId="edff7027-3d8b-4da3-99b1-ebedb12bbb6d" providerId="ADAL" clId="{57276646-E452-45BE-ADE4-4A966920102F}" dt="2023-10-31T12:42:14.064" v="233"/>
          <ac:spMkLst>
            <pc:docMk/>
            <pc:sldMk cId="3820862376" sldId="257"/>
            <ac:spMk id="3" creationId="{17F47D24-D54F-0717-289E-8B3DB28F0098}"/>
          </ac:spMkLst>
        </pc:spChg>
        <pc:spChg chg="add mod">
          <ac:chgData name="Benedict Gibson (2114133)" userId="edff7027-3d8b-4da3-99b1-ebedb12bbb6d" providerId="ADAL" clId="{57276646-E452-45BE-ADE4-4A966920102F}" dt="2023-11-21T16:24:13.725" v="46304" actId="255"/>
          <ac:spMkLst>
            <pc:docMk/>
            <pc:sldMk cId="3820862376" sldId="257"/>
            <ac:spMk id="4" creationId="{7ED49814-802D-0F23-69EB-F6AE3E3D68F6}"/>
          </ac:spMkLst>
        </pc:spChg>
        <pc:spChg chg="del">
          <ac:chgData name="Benedict Gibson (2114133)" userId="edff7027-3d8b-4da3-99b1-ebedb12bbb6d" providerId="ADAL" clId="{57276646-E452-45BE-ADE4-4A966920102F}" dt="2023-10-24T12:28:29.376" v="33" actId="26606"/>
          <ac:spMkLst>
            <pc:docMk/>
            <pc:sldMk cId="3820862376" sldId="257"/>
            <ac:spMk id="6" creationId="{0E9D2638-ED31-F807-FDE3-0E96AD19724E}"/>
          </ac:spMkLst>
        </pc:spChg>
        <pc:spChg chg="add del">
          <ac:chgData name="Benedict Gibson (2114133)" userId="edff7027-3d8b-4da3-99b1-ebedb12bbb6d" providerId="ADAL" clId="{57276646-E452-45BE-ADE4-4A966920102F}" dt="2023-10-24T12:30:32.287" v="78"/>
          <ac:spMkLst>
            <pc:docMk/>
            <pc:sldMk cId="3820862376" sldId="257"/>
            <ac:spMk id="12" creationId="{BACC6370-2D7E-4714-9D71-7542949D7D5D}"/>
          </ac:spMkLst>
        </pc:spChg>
        <pc:spChg chg="add del">
          <ac:chgData name="Benedict Gibson (2114133)" userId="edff7027-3d8b-4da3-99b1-ebedb12bbb6d" providerId="ADAL" clId="{57276646-E452-45BE-ADE4-4A966920102F}" dt="2023-10-24T12:30:32.287" v="78"/>
          <ac:spMkLst>
            <pc:docMk/>
            <pc:sldMk cId="3820862376" sldId="257"/>
            <ac:spMk id="14" creationId="{F68B3F68-107C-434F-AA38-110D5EA91B85}"/>
          </ac:spMkLst>
        </pc:spChg>
        <pc:spChg chg="add del">
          <ac:chgData name="Benedict Gibson (2114133)" userId="edff7027-3d8b-4da3-99b1-ebedb12bbb6d" providerId="ADAL" clId="{57276646-E452-45BE-ADE4-4A966920102F}" dt="2023-10-24T12:30:32.287" v="78"/>
          <ac:spMkLst>
            <pc:docMk/>
            <pc:sldMk cId="3820862376" sldId="257"/>
            <ac:spMk id="16" creationId="{AAD0DBB9-1A4B-4391-81D4-CB19F9AB918A}"/>
          </ac:spMkLst>
        </pc:spChg>
        <pc:spChg chg="add del">
          <ac:chgData name="Benedict Gibson (2114133)" userId="edff7027-3d8b-4da3-99b1-ebedb12bbb6d" providerId="ADAL" clId="{57276646-E452-45BE-ADE4-4A966920102F}" dt="2023-10-24T12:30:32.287" v="78"/>
          <ac:spMkLst>
            <pc:docMk/>
            <pc:sldMk cId="3820862376" sldId="257"/>
            <ac:spMk id="18" creationId="{063BBA22-50EA-4C4D-BE05-F1CE4E63AA56}"/>
          </ac:spMkLst>
        </pc:spChg>
        <pc:grpChg chg="del">
          <ac:chgData name="Benedict Gibson (2114133)" userId="edff7027-3d8b-4da3-99b1-ebedb12bbb6d" providerId="ADAL" clId="{57276646-E452-45BE-ADE4-4A966920102F}" dt="2023-10-24T12:28:13.644" v="30"/>
          <ac:grpSpMkLst>
            <pc:docMk/>
            <pc:sldMk cId="3820862376" sldId="257"/>
            <ac:grpSpMk id="7" creationId="{8CDD169D-D9EF-76C0-E5E2-AF3CB399BE30}"/>
          </ac:grpSpMkLst>
        </pc:grpChg>
        <pc:graphicFrameChg chg="add del mod">
          <ac:chgData name="Benedict Gibson (2114133)" userId="edff7027-3d8b-4da3-99b1-ebedb12bbb6d" providerId="ADAL" clId="{57276646-E452-45BE-ADE4-4A966920102F}" dt="2023-10-31T12:38:52.985" v="123" actId="478"/>
          <ac:graphicFrameMkLst>
            <pc:docMk/>
            <pc:sldMk cId="3820862376" sldId="257"/>
            <ac:graphicFrameMk id="8" creationId="{6FB957C1-545C-FF17-8FF4-B75CF353C21A}"/>
          </ac:graphicFrameMkLst>
        </pc:graphicFrameChg>
        <pc:picChg chg="add del mod">
          <ac:chgData name="Benedict Gibson (2114133)" userId="edff7027-3d8b-4da3-99b1-ebedb12bbb6d" providerId="ADAL" clId="{57276646-E452-45BE-ADE4-4A966920102F}" dt="2023-11-14T14:01:10.736" v="33996" actId="478"/>
          <ac:picMkLst>
            <pc:docMk/>
            <pc:sldMk cId="3820862376" sldId="257"/>
            <ac:picMk id="3" creationId="{93A04006-AD6E-969B-5098-5FF66D6C91E2}"/>
          </ac:picMkLst>
        </pc:picChg>
        <pc:picChg chg="add del mod">
          <ac:chgData name="Benedict Gibson (2114133)" userId="edff7027-3d8b-4da3-99b1-ebedb12bbb6d" providerId="ADAL" clId="{57276646-E452-45BE-ADE4-4A966920102F}" dt="2023-11-13T15:43:30.347" v="23716" actId="478"/>
          <ac:picMkLst>
            <pc:docMk/>
            <pc:sldMk cId="3820862376" sldId="257"/>
            <ac:picMk id="5" creationId="{7AF2BF32-FF88-846E-2BC1-C6DC6424B3E5}"/>
          </ac:picMkLst>
        </pc:picChg>
        <pc:picChg chg="mod">
          <ac:chgData name="Benedict Gibson (2114133)" userId="edff7027-3d8b-4da3-99b1-ebedb12bbb6d" providerId="ADAL" clId="{57276646-E452-45BE-ADE4-4A966920102F}" dt="2023-11-21T16:27:12.284" v="46307"/>
          <ac:picMkLst>
            <pc:docMk/>
            <pc:sldMk cId="3820862376" sldId="257"/>
            <ac:picMk id="5" creationId="{DA7AEB93-D58E-9963-9FA2-19B02C214985}"/>
          </ac:picMkLst>
        </pc:picChg>
        <pc:picChg chg="del mod">
          <ac:chgData name="Benedict Gibson (2114133)" userId="edff7027-3d8b-4da3-99b1-ebedb12bbb6d" providerId="ADAL" clId="{57276646-E452-45BE-ADE4-4A966920102F}" dt="2023-11-07T14:37:55.262" v="14173" actId="478"/>
          <ac:picMkLst>
            <pc:docMk/>
            <pc:sldMk cId="3820862376" sldId="257"/>
            <ac:picMk id="6" creationId="{336B04C1-4F63-636D-5CFF-D518F4DB5F70}"/>
          </ac:picMkLst>
        </pc:picChg>
        <pc:picChg chg="add del mod">
          <ac:chgData name="Benedict Gibson (2114133)" userId="edff7027-3d8b-4da3-99b1-ebedb12bbb6d" providerId="ADAL" clId="{57276646-E452-45BE-ADE4-4A966920102F}" dt="2023-11-13T15:44:12.410" v="23719" actId="478"/>
          <ac:picMkLst>
            <pc:docMk/>
            <pc:sldMk cId="3820862376" sldId="257"/>
            <ac:picMk id="6" creationId="{B319A1F1-DB91-5876-6D76-A2D2CDCE7DEA}"/>
          </ac:picMkLst>
        </pc:picChg>
        <pc:picChg chg="add del mod">
          <ac:chgData name="Benedict Gibson (2114133)" userId="edff7027-3d8b-4da3-99b1-ebedb12bbb6d" providerId="ADAL" clId="{57276646-E452-45BE-ADE4-4A966920102F}" dt="2023-11-13T15:56:54.497" v="24400" actId="21"/>
          <ac:picMkLst>
            <pc:docMk/>
            <pc:sldMk cId="3820862376" sldId="257"/>
            <ac:picMk id="7" creationId="{2EB9524A-583E-98FE-A8AB-2E6A956746BA}"/>
          </ac:picMkLst>
        </pc:picChg>
        <pc:picChg chg="add del mod">
          <ac:chgData name="Benedict Gibson (2114133)" userId="edff7027-3d8b-4da3-99b1-ebedb12bbb6d" providerId="ADAL" clId="{57276646-E452-45BE-ADE4-4A966920102F}" dt="2023-11-13T15:56:54.497" v="24400" actId="21"/>
          <ac:picMkLst>
            <pc:docMk/>
            <pc:sldMk cId="3820862376" sldId="257"/>
            <ac:picMk id="8" creationId="{56B0274B-353E-7B37-5A0C-5A55288EAA6E}"/>
          </ac:picMkLst>
        </pc:picChg>
        <pc:picChg chg="add del mod">
          <ac:chgData name="Benedict Gibson (2114133)" userId="edff7027-3d8b-4da3-99b1-ebedb12bbb6d" providerId="ADAL" clId="{57276646-E452-45BE-ADE4-4A966920102F}" dt="2023-11-13T15:00:39.377" v="23157" actId="21"/>
          <ac:picMkLst>
            <pc:docMk/>
            <pc:sldMk cId="3820862376" sldId="257"/>
            <ac:picMk id="9" creationId="{4FC6043B-846C-6B92-BD67-ECBEA3C5FC31}"/>
          </ac:picMkLst>
        </pc:picChg>
        <pc:picChg chg="add del mod">
          <ac:chgData name="Benedict Gibson (2114133)" userId="edff7027-3d8b-4da3-99b1-ebedb12bbb6d" providerId="ADAL" clId="{57276646-E452-45BE-ADE4-4A966920102F}" dt="2023-11-13T15:05:21.391" v="23174" actId="21"/>
          <ac:picMkLst>
            <pc:docMk/>
            <pc:sldMk cId="3820862376" sldId="257"/>
            <ac:picMk id="11" creationId="{DA7F450D-B02F-5626-4CCA-2939E31A6EA7}"/>
          </ac:picMkLst>
        </pc:picChg>
        <pc:picChg chg="add del">
          <ac:chgData name="Benedict Gibson (2114133)" userId="edff7027-3d8b-4da3-99b1-ebedb12bbb6d" providerId="ADAL" clId="{57276646-E452-45BE-ADE4-4A966920102F}" dt="2023-11-13T15:05:07.172" v="23172"/>
          <ac:picMkLst>
            <pc:docMk/>
            <pc:sldMk cId="3820862376" sldId="257"/>
            <ac:picMk id="12" creationId="{220F7C66-775D-9753-F789-CFDCDBF45D0A}"/>
          </ac:picMkLst>
        </pc:picChg>
        <pc:picChg chg="add mod">
          <ac:chgData name="Benedict Gibson (2114133)" userId="edff7027-3d8b-4da3-99b1-ebedb12bbb6d" providerId="ADAL" clId="{57276646-E452-45BE-ADE4-4A966920102F}" dt="2023-11-13T15:05:08.490" v="23173"/>
          <ac:picMkLst>
            <pc:docMk/>
            <pc:sldMk cId="3820862376" sldId="257"/>
            <ac:picMk id="13" creationId="{7C203F52-818F-E7A0-6EF9-A2E366A91FB5}"/>
          </ac:picMkLst>
        </pc:picChg>
        <pc:picChg chg="del mod">
          <ac:chgData name="Benedict Gibson (2114133)" userId="edff7027-3d8b-4da3-99b1-ebedb12bbb6d" providerId="ADAL" clId="{57276646-E452-45BE-ADE4-4A966920102F}" dt="2023-11-13T16:02:23.870" v="24555" actId="478"/>
          <ac:picMkLst>
            <pc:docMk/>
            <pc:sldMk cId="3820862376" sldId="257"/>
            <ac:picMk id="14" creationId="{CF512AD9-0D43-2E57-0BBB-01717AFCAE13}"/>
          </ac:picMkLst>
        </pc:picChg>
        <pc:picChg chg="del mod">
          <ac:chgData name="Benedict Gibson (2114133)" userId="edff7027-3d8b-4da3-99b1-ebedb12bbb6d" providerId="ADAL" clId="{57276646-E452-45BE-ADE4-4A966920102F}" dt="2023-11-13T16:06:14.890" v="24560" actId="478"/>
          <ac:picMkLst>
            <pc:docMk/>
            <pc:sldMk cId="3820862376" sldId="257"/>
            <ac:picMk id="15" creationId="{65788952-5300-A7EB-1EDC-4453AD936FE3}"/>
          </ac:picMkLst>
        </pc:picChg>
        <pc:picChg chg="mod">
          <ac:chgData name="Benedict Gibson (2114133)" userId="edff7027-3d8b-4da3-99b1-ebedb12bbb6d" providerId="ADAL" clId="{57276646-E452-45BE-ADE4-4A966920102F}" dt="2023-11-21T16:27:12.284" v="46307"/>
          <ac:picMkLst>
            <pc:docMk/>
            <pc:sldMk cId="3820862376" sldId="257"/>
            <ac:picMk id="16" creationId="{7833DEDC-D133-B5A1-B187-E936A6A6ACB7}"/>
          </ac:picMkLst>
        </pc:picChg>
        <pc:picChg chg="mod">
          <ac:chgData name="Benedict Gibson (2114133)" userId="edff7027-3d8b-4da3-99b1-ebedb12bbb6d" providerId="ADAL" clId="{57276646-E452-45BE-ADE4-4A966920102F}" dt="2023-11-21T16:27:12.284" v="46307"/>
          <ac:picMkLst>
            <pc:docMk/>
            <pc:sldMk cId="3820862376" sldId="257"/>
            <ac:picMk id="17" creationId="{43DDB011-6787-69EE-D7ED-C6060CCBD6CB}"/>
          </ac:picMkLst>
        </pc:picChg>
      </pc:sldChg>
      <pc:sldChg chg="addSp delSp modSp mod addAnim delAnim modAnim delDesignElem modNotesTx">
        <pc:chgData name="Benedict Gibson (2114133)" userId="edff7027-3d8b-4da3-99b1-ebedb12bbb6d" providerId="ADAL" clId="{57276646-E452-45BE-ADE4-4A966920102F}" dt="2023-11-21T16:27:41.392" v="46312"/>
        <pc:sldMkLst>
          <pc:docMk/>
          <pc:sldMk cId="229089487" sldId="258"/>
        </pc:sldMkLst>
        <pc:spChg chg="del mod">
          <ac:chgData name="Benedict Gibson (2114133)" userId="edff7027-3d8b-4da3-99b1-ebedb12bbb6d" providerId="ADAL" clId="{57276646-E452-45BE-ADE4-4A966920102F}" dt="2023-10-31T13:54:52.482" v="1329" actId="478"/>
          <ac:spMkLst>
            <pc:docMk/>
            <pc:sldMk cId="229089487" sldId="258"/>
            <ac:spMk id="2" creationId="{7607A2D2-1B64-4D11-032B-BB422758CFF0}"/>
          </ac:spMkLst>
        </pc:spChg>
        <pc:spChg chg="add mod">
          <ac:chgData name="Benedict Gibson (2114133)" userId="edff7027-3d8b-4da3-99b1-ebedb12bbb6d" providerId="ADAL" clId="{57276646-E452-45BE-ADE4-4A966920102F}" dt="2023-11-21T16:23:16.327" v="46286" actId="1076"/>
          <ac:spMkLst>
            <pc:docMk/>
            <pc:sldMk cId="229089487" sldId="258"/>
            <ac:spMk id="2" creationId="{BF47CB1C-EA08-EEDE-1305-C359DB2E27CF}"/>
          </ac:spMkLst>
        </pc:spChg>
        <pc:spChg chg="add del mod">
          <ac:chgData name="Benedict Gibson (2114133)" userId="edff7027-3d8b-4da3-99b1-ebedb12bbb6d" providerId="ADAL" clId="{57276646-E452-45BE-ADE4-4A966920102F}" dt="2023-10-31T13:57:04.809" v="1365" actId="478"/>
          <ac:spMkLst>
            <pc:docMk/>
            <pc:sldMk cId="229089487" sldId="258"/>
            <ac:spMk id="3" creationId="{7D8974CE-C054-9737-F80F-7E78F27FF082}"/>
          </ac:spMkLst>
        </pc:spChg>
        <pc:spChg chg="mod">
          <ac:chgData name="Benedict Gibson (2114133)" userId="edff7027-3d8b-4da3-99b1-ebedb12bbb6d" providerId="ADAL" clId="{57276646-E452-45BE-ADE4-4A966920102F}" dt="2023-11-21T16:22:30.088" v="46278" actId="14100"/>
          <ac:spMkLst>
            <pc:docMk/>
            <pc:sldMk cId="229089487" sldId="258"/>
            <ac:spMk id="4" creationId="{C307B6A2-E7E3-8350-9951-7D1848D1E129}"/>
          </ac:spMkLst>
        </pc:spChg>
        <pc:spChg chg="add del mod">
          <ac:chgData name="Benedict Gibson (2114133)" userId="edff7027-3d8b-4da3-99b1-ebedb12bbb6d" providerId="ADAL" clId="{57276646-E452-45BE-ADE4-4A966920102F}" dt="2023-10-31T13:55:00.749" v="1331" actId="478"/>
          <ac:spMkLst>
            <pc:docMk/>
            <pc:sldMk cId="229089487" sldId="258"/>
            <ac:spMk id="6" creationId="{44FA176A-A6C7-7743-EDAB-A5273AE3E668}"/>
          </ac:spMkLst>
        </pc:spChg>
        <pc:spChg chg="add mod">
          <ac:chgData name="Benedict Gibson (2114133)" userId="edff7027-3d8b-4da3-99b1-ebedb12bbb6d" providerId="ADAL" clId="{57276646-E452-45BE-ADE4-4A966920102F}" dt="2023-11-06T11:20:44.744" v="5609" actId="20577"/>
          <ac:spMkLst>
            <pc:docMk/>
            <pc:sldMk cId="229089487" sldId="258"/>
            <ac:spMk id="8" creationId="{56C580EE-8735-876A-144D-E69D17BCB037}"/>
          </ac:spMkLst>
        </pc:spChg>
        <pc:grpChg chg="del">
          <ac:chgData name="Benedict Gibson (2114133)" userId="edff7027-3d8b-4da3-99b1-ebedb12bbb6d" providerId="ADAL" clId="{57276646-E452-45BE-ADE4-4A966920102F}" dt="2023-10-24T12:28:13.644" v="30"/>
          <ac:grpSpMkLst>
            <pc:docMk/>
            <pc:sldMk cId="229089487" sldId="258"/>
            <ac:grpSpMk id="8" creationId="{8CDD169D-D9EF-76C0-E5E2-AF3CB399BE30}"/>
          </ac:grpSpMkLst>
        </pc:grpChg>
        <pc:picChg chg="add del mod">
          <ac:chgData name="Benedict Gibson (2114133)" userId="edff7027-3d8b-4da3-99b1-ebedb12bbb6d" providerId="ADAL" clId="{57276646-E452-45BE-ADE4-4A966920102F}" dt="2023-11-14T14:11:26.518" v="34171" actId="478"/>
          <ac:picMkLst>
            <pc:docMk/>
            <pc:sldMk cId="229089487" sldId="258"/>
            <ac:picMk id="2" creationId="{D13E03C6-A7C9-C599-FE44-5658B4DDDBDF}"/>
          </ac:picMkLst>
        </pc:picChg>
        <pc:picChg chg="mod">
          <ac:chgData name="Benedict Gibson (2114133)" userId="edff7027-3d8b-4da3-99b1-ebedb12bbb6d" providerId="ADAL" clId="{57276646-E452-45BE-ADE4-4A966920102F}" dt="2023-11-21T16:27:41.392" v="46312"/>
          <ac:picMkLst>
            <pc:docMk/>
            <pc:sldMk cId="229089487" sldId="258"/>
            <ac:picMk id="3" creationId="{0966D47E-1EB8-5DA9-2C9E-1043EC9622B3}"/>
          </ac:picMkLst>
        </pc:picChg>
        <pc:picChg chg="del mod">
          <ac:chgData name="Benedict Gibson (2114133)" userId="edff7027-3d8b-4da3-99b1-ebedb12bbb6d" providerId="ADAL" clId="{57276646-E452-45BE-ADE4-4A966920102F}" dt="2023-11-08T10:45:13.665" v="15549" actId="21"/>
          <ac:picMkLst>
            <pc:docMk/>
            <pc:sldMk cId="229089487" sldId="258"/>
            <ac:picMk id="3" creationId="{2D8F1535-383D-5744-7B2F-94631ECC0F6D}"/>
          </ac:picMkLst>
        </pc:picChg>
        <pc:picChg chg="add del mod">
          <ac:chgData name="Benedict Gibson (2114133)" userId="edff7027-3d8b-4da3-99b1-ebedb12bbb6d" providerId="ADAL" clId="{57276646-E452-45BE-ADE4-4A966920102F}" dt="2023-11-13T15:03:33.483" v="23169"/>
          <ac:picMkLst>
            <pc:docMk/>
            <pc:sldMk cId="229089487" sldId="258"/>
            <ac:picMk id="3" creationId="{E8918CB6-58D3-0CE2-139B-D2A11DAB35CA}"/>
          </ac:picMkLst>
        </pc:picChg>
        <pc:picChg chg="add del mod">
          <ac:chgData name="Benedict Gibson (2114133)" userId="edff7027-3d8b-4da3-99b1-ebedb12bbb6d" providerId="ADAL" clId="{57276646-E452-45BE-ADE4-4A966920102F}" dt="2023-11-14T14:11:26.518" v="34171" actId="478"/>
          <ac:picMkLst>
            <pc:docMk/>
            <pc:sldMk cId="229089487" sldId="258"/>
            <ac:picMk id="5" creationId="{0D5F88E7-4E08-0967-839A-1BDF2B8DD6EC}"/>
          </ac:picMkLst>
        </pc:picChg>
        <pc:picChg chg="del mod">
          <ac:chgData name="Benedict Gibson (2114133)" userId="edff7027-3d8b-4da3-99b1-ebedb12bbb6d" providerId="ADAL" clId="{57276646-E452-45BE-ADE4-4A966920102F}" dt="2023-11-08T11:05:47.645" v="16096" actId="21"/>
          <ac:picMkLst>
            <pc:docMk/>
            <pc:sldMk cId="229089487" sldId="258"/>
            <ac:picMk id="6" creationId="{2E51E7B8-C1EB-EBB4-9B4A-66074C455515}"/>
          </ac:picMkLst>
        </pc:picChg>
        <pc:picChg chg="add del">
          <ac:chgData name="Benedict Gibson (2114133)" userId="edff7027-3d8b-4da3-99b1-ebedb12bbb6d" providerId="ADAL" clId="{57276646-E452-45BE-ADE4-4A966920102F}" dt="2023-10-31T13:56:59.384" v="1363"/>
          <ac:picMkLst>
            <pc:docMk/>
            <pc:sldMk cId="229089487" sldId="258"/>
            <ac:picMk id="7" creationId="{4A4A3BCB-53DB-B57C-E16F-A71E0A14CA7F}"/>
          </ac:picMkLst>
        </pc:picChg>
        <pc:picChg chg="add del mod">
          <ac:chgData name="Benedict Gibson (2114133)" userId="edff7027-3d8b-4da3-99b1-ebedb12bbb6d" providerId="ADAL" clId="{57276646-E452-45BE-ADE4-4A966920102F}" dt="2023-11-14T14:11:26.518" v="34171" actId="478"/>
          <ac:picMkLst>
            <pc:docMk/>
            <pc:sldMk cId="229089487" sldId="258"/>
            <ac:picMk id="7" creationId="{96700605-367E-E67A-DAC8-AE9588A2AF4D}"/>
          </ac:picMkLst>
        </pc:picChg>
        <pc:picChg chg="del mod">
          <ac:chgData name="Benedict Gibson (2114133)" userId="edff7027-3d8b-4da3-99b1-ebedb12bbb6d" providerId="ADAL" clId="{57276646-E452-45BE-ADE4-4A966920102F}" dt="2023-11-08T11:12:24.516" v="16114" actId="478"/>
          <ac:picMkLst>
            <pc:docMk/>
            <pc:sldMk cId="229089487" sldId="258"/>
            <ac:picMk id="9" creationId="{45B7142C-9E05-1D45-E8A3-35681D46BFB6}"/>
          </ac:picMkLst>
        </pc:picChg>
        <pc:picChg chg="add del mod">
          <ac:chgData name="Benedict Gibson (2114133)" userId="edff7027-3d8b-4da3-99b1-ebedb12bbb6d" providerId="ADAL" clId="{57276646-E452-45BE-ADE4-4A966920102F}" dt="2023-11-13T15:15:55.172" v="23688" actId="21"/>
          <ac:picMkLst>
            <pc:docMk/>
            <pc:sldMk cId="229089487" sldId="258"/>
            <ac:picMk id="9" creationId="{DEBF5F2D-91A2-673C-1261-5D2B345B743D}"/>
          </ac:picMkLst>
        </pc:picChg>
        <pc:picChg chg="del mod">
          <ac:chgData name="Benedict Gibson (2114133)" userId="edff7027-3d8b-4da3-99b1-ebedb12bbb6d" providerId="ADAL" clId="{57276646-E452-45BE-ADE4-4A966920102F}" dt="2023-11-08T11:02:38.539" v="16088" actId="21"/>
          <ac:picMkLst>
            <pc:docMk/>
            <pc:sldMk cId="229089487" sldId="258"/>
            <ac:picMk id="10" creationId="{C7443691-7623-4414-54C5-0607F488314B}"/>
          </ac:picMkLst>
        </pc:picChg>
        <pc:picChg chg="add del mod">
          <ac:chgData name="Benedict Gibson (2114133)" userId="edff7027-3d8b-4da3-99b1-ebedb12bbb6d" providerId="ADAL" clId="{57276646-E452-45BE-ADE4-4A966920102F}" dt="2023-11-14T14:11:26.518" v="34171" actId="478"/>
          <ac:picMkLst>
            <pc:docMk/>
            <pc:sldMk cId="229089487" sldId="258"/>
            <ac:picMk id="11" creationId="{DC957FBE-C8E2-81AA-B4D0-D7155CE2C15C}"/>
          </ac:picMkLst>
        </pc:picChg>
        <pc:picChg chg="del mod">
          <ac:chgData name="Benedict Gibson (2114133)" userId="edff7027-3d8b-4da3-99b1-ebedb12bbb6d" providerId="ADAL" clId="{57276646-E452-45BE-ADE4-4A966920102F}" dt="2023-11-08T11:13:15.358" v="16116" actId="478"/>
          <ac:picMkLst>
            <pc:docMk/>
            <pc:sldMk cId="229089487" sldId="258"/>
            <ac:picMk id="12" creationId="{234F3F36-5856-051C-24DB-6F7419AD4E16}"/>
          </ac:picMkLst>
        </pc:picChg>
        <pc:picChg chg="add mod">
          <ac:chgData name="Benedict Gibson (2114133)" userId="edff7027-3d8b-4da3-99b1-ebedb12bbb6d" providerId="ADAL" clId="{57276646-E452-45BE-ADE4-4A966920102F}" dt="2023-11-21T16:22:39.498" v="46281" actId="14100"/>
          <ac:picMkLst>
            <pc:docMk/>
            <pc:sldMk cId="229089487" sldId="258"/>
            <ac:picMk id="12" creationId="{44C6A45E-A11D-CF33-828C-7AADE945AD23}"/>
          </ac:picMkLst>
        </pc:picChg>
        <pc:picChg chg="add del mod">
          <ac:chgData name="Benedict Gibson (2114133)" userId="edff7027-3d8b-4da3-99b1-ebedb12bbb6d" providerId="ADAL" clId="{57276646-E452-45BE-ADE4-4A966920102F}" dt="2023-11-14T14:11:26.518" v="34171" actId="478"/>
          <ac:picMkLst>
            <pc:docMk/>
            <pc:sldMk cId="229089487" sldId="258"/>
            <ac:picMk id="13" creationId="{1067F30A-505B-985E-7FAD-5B1E19FDE4FD}"/>
          </ac:picMkLst>
        </pc:picChg>
      </pc:sldChg>
      <pc:sldChg chg="addSp delSp modSp mod ord modTransition addAnim delAnim modAnim delDesignElem modNotesTx">
        <pc:chgData name="Benedict Gibson (2114133)" userId="edff7027-3d8b-4da3-99b1-ebedb12bbb6d" providerId="ADAL" clId="{57276646-E452-45BE-ADE4-4A966920102F}" dt="2023-11-21T16:27:32.508" v="46311"/>
        <pc:sldMkLst>
          <pc:docMk/>
          <pc:sldMk cId="1741508924" sldId="259"/>
        </pc:sldMkLst>
        <pc:spChg chg="add del mod">
          <ac:chgData name="Benedict Gibson (2114133)" userId="edff7027-3d8b-4da3-99b1-ebedb12bbb6d" providerId="ADAL" clId="{57276646-E452-45BE-ADE4-4A966920102F}" dt="2023-11-06T10:03:15.989" v="2049" actId="478"/>
          <ac:spMkLst>
            <pc:docMk/>
            <pc:sldMk cId="1741508924" sldId="259"/>
            <ac:spMk id="2" creationId="{A6AD72C6-0EF9-B4FC-F496-982BEFBBA3C4}"/>
          </ac:spMkLst>
        </pc:spChg>
        <pc:spChg chg="add del mod">
          <ac:chgData name="Benedict Gibson (2114133)" userId="edff7027-3d8b-4da3-99b1-ebedb12bbb6d" providerId="ADAL" clId="{57276646-E452-45BE-ADE4-4A966920102F}" dt="2023-11-06T10:03:05.680" v="2046"/>
          <ac:spMkLst>
            <pc:docMk/>
            <pc:sldMk cId="1741508924" sldId="259"/>
            <ac:spMk id="3" creationId="{16DB54E8-A17A-490A-EA0B-77C4798A31CF}"/>
          </ac:spMkLst>
        </pc:spChg>
        <pc:spChg chg="add mod">
          <ac:chgData name="Benedict Gibson (2114133)" userId="edff7027-3d8b-4da3-99b1-ebedb12bbb6d" providerId="ADAL" clId="{57276646-E452-45BE-ADE4-4A966920102F}" dt="2023-11-21T16:23:37.141" v="46288" actId="20577"/>
          <ac:spMkLst>
            <pc:docMk/>
            <pc:sldMk cId="1741508924" sldId="259"/>
            <ac:spMk id="3" creationId="{6CC96F8D-E36D-89A0-3B83-18923D0D02E0}"/>
          </ac:spMkLst>
        </pc:spChg>
        <pc:spChg chg="add mod">
          <ac:chgData name="Benedict Gibson (2114133)" userId="edff7027-3d8b-4da3-99b1-ebedb12bbb6d" providerId="ADAL" clId="{57276646-E452-45BE-ADE4-4A966920102F}" dt="2023-11-21T09:28:10.874" v="45441" actId="20577"/>
          <ac:spMkLst>
            <pc:docMk/>
            <pc:sldMk cId="1741508924" sldId="259"/>
            <ac:spMk id="4" creationId="{1CFB6273-2A8E-82C1-78AF-8ABB2E36FF02}"/>
          </ac:spMkLst>
        </pc:spChg>
        <pc:spChg chg="del mod">
          <ac:chgData name="Benedict Gibson (2114133)" userId="edff7027-3d8b-4da3-99b1-ebedb12bbb6d" providerId="ADAL" clId="{57276646-E452-45BE-ADE4-4A966920102F}" dt="2023-11-13T14:47:26.372" v="23126"/>
          <ac:spMkLst>
            <pc:docMk/>
            <pc:sldMk cId="1741508924" sldId="259"/>
            <ac:spMk id="4" creationId="{5C8201F1-D141-331A-62A4-E0934A607DBD}"/>
          </ac:spMkLst>
        </pc:spChg>
        <pc:spChg chg="add mod">
          <ac:chgData name="Benedict Gibson (2114133)" userId="edff7027-3d8b-4da3-99b1-ebedb12bbb6d" providerId="ADAL" clId="{57276646-E452-45BE-ADE4-4A966920102F}" dt="2023-11-06T11:20:51.225" v="5616" actId="20577"/>
          <ac:spMkLst>
            <pc:docMk/>
            <pc:sldMk cId="1741508924" sldId="259"/>
            <ac:spMk id="5" creationId="{077256B8-777A-751A-AF07-91EAE8EDFDC7}"/>
          </ac:spMkLst>
        </pc:spChg>
        <pc:spChg chg="add del mod">
          <ac:chgData name="Benedict Gibson (2114133)" userId="edff7027-3d8b-4da3-99b1-ebedb12bbb6d" providerId="ADAL" clId="{57276646-E452-45BE-ADE4-4A966920102F}" dt="2023-11-06T10:03:21.884" v="2051" actId="478"/>
          <ac:spMkLst>
            <pc:docMk/>
            <pc:sldMk cId="1741508924" sldId="259"/>
            <ac:spMk id="7" creationId="{1F973C5C-F900-05E1-FB7B-A94AFE3B3E8A}"/>
          </ac:spMkLst>
        </pc:spChg>
        <pc:grpChg chg="del">
          <ac:chgData name="Benedict Gibson (2114133)" userId="edff7027-3d8b-4da3-99b1-ebedb12bbb6d" providerId="ADAL" clId="{57276646-E452-45BE-ADE4-4A966920102F}" dt="2023-10-24T12:28:13.644" v="30"/>
          <ac:grpSpMkLst>
            <pc:docMk/>
            <pc:sldMk cId="1741508924" sldId="259"/>
            <ac:grpSpMk id="8" creationId="{8CDD169D-D9EF-76C0-E5E2-AF3CB399BE30}"/>
          </ac:grpSpMkLst>
        </pc:grpChg>
        <pc:picChg chg="mod">
          <ac:chgData name="Benedict Gibson (2114133)" userId="edff7027-3d8b-4da3-99b1-ebedb12bbb6d" providerId="ADAL" clId="{57276646-E452-45BE-ADE4-4A966920102F}" dt="2023-11-21T16:27:32.508" v="46311"/>
          <ac:picMkLst>
            <pc:docMk/>
            <pc:sldMk cId="1741508924" sldId="259"/>
            <ac:picMk id="2" creationId="{44BB7754-C1AA-BF61-6C9D-89DEB299C89D}"/>
          </ac:picMkLst>
        </pc:picChg>
        <pc:picChg chg="add del mod">
          <ac:chgData name="Benedict Gibson (2114133)" userId="edff7027-3d8b-4da3-99b1-ebedb12bbb6d" providerId="ADAL" clId="{57276646-E452-45BE-ADE4-4A966920102F}" dt="2023-11-13T16:30:41.598" v="25546" actId="478"/>
          <ac:picMkLst>
            <pc:docMk/>
            <pc:sldMk cId="1741508924" sldId="259"/>
            <ac:picMk id="2" creationId="{8951E56B-D4F1-992C-42AD-585223A46A89}"/>
          </ac:picMkLst>
        </pc:picChg>
        <pc:picChg chg="add del mod">
          <ac:chgData name="Benedict Gibson (2114133)" userId="edff7027-3d8b-4da3-99b1-ebedb12bbb6d" providerId="ADAL" clId="{57276646-E452-45BE-ADE4-4A966920102F}" dt="2023-11-13T14:54:18.210" v="23143" actId="21"/>
          <ac:picMkLst>
            <pc:docMk/>
            <pc:sldMk cId="1741508924" sldId="259"/>
            <ac:picMk id="7" creationId="{443C884C-B0DE-7817-9F07-3DDACF1070A2}"/>
          </ac:picMkLst>
        </pc:picChg>
        <pc:picChg chg="add del mod">
          <ac:chgData name="Benedict Gibson (2114133)" userId="edff7027-3d8b-4da3-99b1-ebedb12bbb6d" providerId="ADAL" clId="{57276646-E452-45BE-ADE4-4A966920102F}" dt="2023-11-13T15:03:01.183" v="23165"/>
          <ac:picMkLst>
            <pc:docMk/>
            <pc:sldMk cId="1741508924" sldId="259"/>
            <ac:picMk id="8" creationId="{C4C9DB5D-A6C2-BE81-2412-1F8DAA2C1E00}"/>
          </ac:picMkLst>
        </pc:picChg>
        <pc:picChg chg="add mod">
          <ac:chgData name="Benedict Gibson (2114133)" userId="edff7027-3d8b-4da3-99b1-ebedb12bbb6d" providerId="ADAL" clId="{57276646-E452-45BE-ADE4-4A966920102F}" dt="2023-11-14T13:58:25.466" v="33959" actId="1076"/>
          <ac:picMkLst>
            <pc:docMk/>
            <pc:sldMk cId="1741508924" sldId="259"/>
            <ac:picMk id="9" creationId="{CC6F3CE7-9184-5CB3-7F28-EDA4380BF627}"/>
          </ac:picMkLst>
        </pc:picChg>
        <pc:picChg chg="add del mod">
          <ac:chgData name="Benedict Gibson (2114133)" userId="edff7027-3d8b-4da3-99b1-ebedb12bbb6d" providerId="ADAL" clId="{57276646-E452-45BE-ADE4-4A966920102F}" dt="2023-11-13T16:46:36.274" v="25557" actId="478"/>
          <ac:picMkLst>
            <pc:docMk/>
            <pc:sldMk cId="1741508924" sldId="259"/>
            <ac:picMk id="10" creationId="{0C2E775C-DA7D-DC52-C03D-4F882BAB63CB}"/>
          </ac:picMkLst>
        </pc:picChg>
        <pc:picChg chg="add del mod">
          <ac:chgData name="Benedict Gibson (2114133)" userId="edff7027-3d8b-4da3-99b1-ebedb12bbb6d" providerId="ADAL" clId="{57276646-E452-45BE-ADE4-4A966920102F}" dt="2023-11-13T16:46:37.158" v="25558" actId="478"/>
          <ac:picMkLst>
            <pc:docMk/>
            <pc:sldMk cId="1741508924" sldId="259"/>
            <ac:picMk id="11" creationId="{F57662FD-E03F-FD39-C80D-ED889A181397}"/>
          </ac:picMkLst>
        </pc:picChg>
        <pc:picChg chg="mod">
          <ac:chgData name="Benedict Gibson (2114133)" userId="edff7027-3d8b-4da3-99b1-ebedb12bbb6d" providerId="ADAL" clId="{57276646-E452-45BE-ADE4-4A966920102F}" dt="2023-11-21T16:27:32.508" v="46311"/>
          <ac:picMkLst>
            <pc:docMk/>
            <pc:sldMk cId="1741508924" sldId="259"/>
            <ac:picMk id="12" creationId="{B32519A3-653E-B980-5057-E0ACF2481FED}"/>
          </ac:picMkLst>
        </pc:picChg>
        <pc:picChg chg="mod">
          <ac:chgData name="Benedict Gibson (2114133)" userId="edff7027-3d8b-4da3-99b1-ebedb12bbb6d" providerId="ADAL" clId="{57276646-E452-45BE-ADE4-4A966920102F}" dt="2023-11-21T16:27:32.508" v="46311"/>
          <ac:picMkLst>
            <pc:docMk/>
            <pc:sldMk cId="1741508924" sldId="259"/>
            <ac:picMk id="13" creationId="{6337B378-2575-6EC1-3B5B-63FF6E1217DA}"/>
          </ac:picMkLst>
        </pc:picChg>
        <pc:picChg chg="del mod">
          <ac:chgData name="Benedict Gibson (2114133)" userId="edff7027-3d8b-4da3-99b1-ebedb12bbb6d" providerId="ADAL" clId="{57276646-E452-45BE-ADE4-4A966920102F}" dt="2023-11-14T13:57:06.747" v="33950" actId="478"/>
          <ac:picMkLst>
            <pc:docMk/>
            <pc:sldMk cId="1741508924" sldId="259"/>
            <ac:picMk id="14" creationId="{5A580E15-9E40-974A-F20E-A7BE2A9A5780}"/>
          </ac:picMkLst>
        </pc:picChg>
      </pc:sldChg>
      <pc:sldChg chg="del">
        <pc:chgData name="Benedict Gibson (2114133)" userId="edff7027-3d8b-4da3-99b1-ebedb12bbb6d" providerId="ADAL" clId="{57276646-E452-45BE-ADE4-4A966920102F}" dt="2023-10-24T12:24:13.056" v="0" actId="47"/>
        <pc:sldMkLst>
          <pc:docMk/>
          <pc:sldMk cId="1904676490" sldId="260"/>
        </pc:sldMkLst>
      </pc:sldChg>
      <pc:sldChg chg="del">
        <pc:chgData name="Benedict Gibson (2114133)" userId="edff7027-3d8b-4da3-99b1-ebedb12bbb6d" providerId="ADAL" clId="{57276646-E452-45BE-ADE4-4A966920102F}" dt="2023-10-24T12:24:13.056" v="0" actId="47"/>
        <pc:sldMkLst>
          <pc:docMk/>
          <pc:sldMk cId="868509425" sldId="261"/>
        </pc:sldMkLst>
      </pc:sldChg>
      <pc:sldChg chg="del">
        <pc:chgData name="Benedict Gibson (2114133)" userId="edff7027-3d8b-4da3-99b1-ebedb12bbb6d" providerId="ADAL" clId="{57276646-E452-45BE-ADE4-4A966920102F}" dt="2023-10-24T12:24:13.056" v="0" actId="47"/>
        <pc:sldMkLst>
          <pc:docMk/>
          <pc:sldMk cId="2482503885" sldId="262"/>
        </pc:sldMkLst>
      </pc:sldChg>
      <pc:sldChg chg="del">
        <pc:chgData name="Benedict Gibson (2114133)" userId="edff7027-3d8b-4da3-99b1-ebedb12bbb6d" providerId="ADAL" clId="{57276646-E452-45BE-ADE4-4A966920102F}" dt="2023-10-24T12:24:13.056" v="0" actId="47"/>
        <pc:sldMkLst>
          <pc:docMk/>
          <pc:sldMk cId="1960605852" sldId="263"/>
        </pc:sldMkLst>
      </pc:sldChg>
      <pc:sldChg chg="del">
        <pc:chgData name="Benedict Gibson (2114133)" userId="edff7027-3d8b-4da3-99b1-ebedb12bbb6d" providerId="ADAL" clId="{57276646-E452-45BE-ADE4-4A966920102F}" dt="2023-10-24T12:24:13.056" v="0" actId="47"/>
        <pc:sldMkLst>
          <pc:docMk/>
          <pc:sldMk cId="2552720958" sldId="264"/>
        </pc:sldMkLst>
      </pc:sldChg>
      <pc:sldChg chg="del">
        <pc:chgData name="Benedict Gibson (2114133)" userId="edff7027-3d8b-4da3-99b1-ebedb12bbb6d" providerId="ADAL" clId="{57276646-E452-45BE-ADE4-4A966920102F}" dt="2023-10-24T12:24:13.056" v="0" actId="47"/>
        <pc:sldMkLst>
          <pc:docMk/>
          <pc:sldMk cId="93841301" sldId="265"/>
        </pc:sldMkLst>
      </pc:sldChg>
      <pc:sldChg chg="addSp delSp modSp mod ord setBg delAnim modAnim delDesignElem modNotesTx">
        <pc:chgData name="Benedict Gibson (2114133)" userId="edff7027-3d8b-4da3-99b1-ebedb12bbb6d" providerId="ADAL" clId="{57276646-E452-45BE-ADE4-4A966920102F}" dt="2023-11-21T16:18:40.831" v="46232"/>
        <pc:sldMkLst>
          <pc:docMk/>
          <pc:sldMk cId="924191576" sldId="266"/>
        </pc:sldMkLst>
        <pc:spChg chg="mod">
          <ac:chgData name="Benedict Gibson (2114133)" userId="edff7027-3d8b-4da3-99b1-ebedb12bbb6d" providerId="ADAL" clId="{57276646-E452-45BE-ADE4-4A966920102F}" dt="2023-11-06T11:21:43.592" v="5661" actId="120"/>
          <ac:spMkLst>
            <pc:docMk/>
            <pc:sldMk cId="924191576" sldId="266"/>
            <ac:spMk id="2" creationId="{D278D7B8-B2E0-A5A4-B8D2-30F01B32F1D8}"/>
          </ac:spMkLst>
        </pc:spChg>
        <pc:spChg chg="del mod">
          <ac:chgData name="Benedict Gibson (2114133)" userId="edff7027-3d8b-4da3-99b1-ebedb12bbb6d" providerId="ADAL" clId="{57276646-E452-45BE-ADE4-4A966920102F}" dt="2023-10-24T12:28:41.334" v="34" actId="478"/>
          <ac:spMkLst>
            <pc:docMk/>
            <pc:sldMk cId="924191576" sldId="266"/>
            <ac:spMk id="3" creationId="{19368A49-56F2-4DB0-64F2-51097CBF145A}"/>
          </ac:spMkLst>
        </pc:spChg>
        <pc:spChg chg="add del mod">
          <ac:chgData name="Benedict Gibson (2114133)" userId="edff7027-3d8b-4da3-99b1-ebedb12bbb6d" providerId="ADAL" clId="{57276646-E452-45BE-ADE4-4A966920102F}" dt="2023-11-20T13:51:37.993" v="44706" actId="478"/>
          <ac:spMkLst>
            <pc:docMk/>
            <pc:sldMk cId="924191576" sldId="266"/>
            <ac:spMk id="3" creationId="{FE1BA116-AC85-8CF4-B1B6-550CEB5ECB7B}"/>
          </ac:spMkLst>
        </pc:spChg>
        <pc:spChg chg="add mod">
          <ac:chgData name="Benedict Gibson (2114133)" userId="edff7027-3d8b-4da3-99b1-ebedb12bbb6d" providerId="ADAL" clId="{57276646-E452-45BE-ADE4-4A966920102F}" dt="2023-11-20T13:52:49.684" v="44838" actId="20577"/>
          <ac:spMkLst>
            <pc:docMk/>
            <pc:sldMk cId="924191576" sldId="266"/>
            <ac:spMk id="5" creationId="{93FBC923-9E48-5316-7A55-BC531A471EFE}"/>
          </ac:spMkLst>
        </pc:spChg>
        <pc:spChg chg="add del">
          <ac:chgData name="Benedict Gibson (2114133)" userId="edff7027-3d8b-4da3-99b1-ebedb12bbb6d" providerId="ADAL" clId="{57276646-E452-45BE-ADE4-4A966920102F}" dt="2023-10-24T12:27:38.013" v="24" actId="26606"/>
          <ac:spMkLst>
            <pc:docMk/>
            <pc:sldMk cId="924191576" sldId="266"/>
            <ac:spMk id="8" creationId="{DAF1966E-FD40-4A4A-B61B-C4DF7FA05F06}"/>
          </ac:spMkLst>
        </pc:spChg>
        <pc:spChg chg="add del">
          <ac:chgData name="Benedict Gibson (2114133)" userId="edff7027-3d8b-4da3-99b1-ebedb12bbb6d" providerId="ADAL" clId="{57276646-E452-45BE-ADE4-4A966920102F}" dt="2023-10-24T12:27:38.013" v="24" actId="26606"/>
          <ac:spMkLst>
            <pc:docMk/>
            <pc:sldMk cId="924191576" sldId="266"/>
            <ac:spMk id="10" creationId="{047BFA19-D45E-416B-A404-7AF2F3F27017}"/>
          </ac:spMkLst>
        </pc:spChg>
        <pc:spChg chg="add del">
          <ac:chgData name="Benedict Gibson (2114133)" userId="edff7027-3d8b-4da3-99b1-ebedb12bbb6d" providerId="ADAL" clId="{57276646-E452-45BE-ADE4-4A966920102F}" dt="2023-10-24T12:27:38.013" v="24" actId="26606"/>
          <ac:spMkLst>
            <pc:docMk/>
            <pc:sldMk cId="924191576" sldId="266"/>
            <ac:spMk id="12" creationId="{8E0105E7-23DB-4CF2-8258-FF47C7620F6E}"/>
          </ac:spMkLst>
        </pc:spChg>
        <pc:spChg chg="add del">
          <ac:chgData name="Benedict Gibson (2114133)" userId="edff7027-3d8b-4da3-99b1-ebedb12bbb6d" providerId="ADAL" clId="{57276646-E452-45BE-ADE4-4A966920102F}" dt="2023-10-24T12:27:38.013" v="24" actId="26606"/>
          <ac:spMkLst>
            <pc:docMk/>
            <pc:sldMk cId="924191576" sldId="266"/>
            <ac:spMk id="14" creationId="{074B4F7D-14B2-478B-8BF5-01E4E0C5D263}"/>
          </ac:spMkLst>
        </pc:spChg>
        <pc:spChg chg="add del">
          <ac:chgData name="Benedict Gibson (2114133)" userId="edff7027-3d8b-4da3-99b1-ebedb12bbb6d" providerId="ADAL" clId="{57276646-E452-45BE-ADE4-4A966920102F}" dt="2023-10-24T12:28:13.644" v="30"/>
          <ac:spMkLst>
            <pc:docMk/>
            <pc:sldMk cId="924191576" sldId="266"/>
            <ac:spMk id="17" creationId="{18873D23-2DCF-4B31-A009-95721C06E8E1}"/>
          </ac:spMkLst>
        </pc:spChg>
        <pc:spChg chg="add del">
          <ac:chgData name="Benedict Gibson (2114133)" userId="edff7027-3d8b-4da3-99b1-ebedb12bbb6d" providerId="ADAL" clId="{57276646-E452-45BE-ADE4-4A966920102F}" dt="2023-10-24T12:28:13.644" v="30"/>
          <ac:spMkLst>
            <pc:docMk/>
            <pc:sldMk cId="924191576" sldId="266"/>
            <ac:spMk id="18" creationId="{C13EF075-D4EF-4929-ADBC-91B27DA19955}"/>
          </ac:spMkLst>
        </pc:spChg>
        <pc:grpChg chg="add del">
          <ac:chgData name="Benedict Gibson (2114133)" userId="edff7027-3d8b-4da3-99b1-ebedb12bbb6d" providerId="ADAL" clId="{57276646-E452-45BE-ADE4-4A966920102F}" dt="2023-10-24T12:28:13.644" v="30"/>
          <ac:grpSpMkLst>
            <pc:docMk/>
            <pc:sldMk cId="924191576" sldId="266"/>
            <ac:grpSpMk id="19" creationId="{DAA26DFA-AAB2-4973-9C17-16D587C7B198}"/>
          </ac:grpSpMkLst>
        </pc:grpChg>
        <pc:picChg chg="del mod">
          <ac:chgData name="Benedict Gibson (2114133)" userId="edff7027-3d8b-4da3-99b1-ebedb12bbb6d" providerId="ADAL" clId="{57276646-E452-45BE-ADE4-4A966920102F}" dt="2023-11-20T14:19:27.922" v="45323" actId="478"/>
          <ac:picMkLst>
            <pc:docMk/>
            <pc:sldMk cId="924191576" sldId="266"/>
            <ac:picMk id="4" creationId="{E0BCDD6A-ACFB-16DA-ED11-F7800F61DBA8}"/>
          </ac:picMkLst>
        </pc:picChg>
        <pc:picChg chg="mod">
          <ac:chgData name="Benedict Gibson (2114133)" userId="edff7027-3d8b-4da3-99b1-ebedb12bbb6d" providerId="ADAL" clId="{57276646-E452-45BE-ADE4-4A966920102F}" dt="2023-11-20T14:21:27.887" v="45325" actId="1076"/>
          <ac:picMkLst>
            <pc:docMk/>
            <pc:sldMk cId="924191576" sldId="266"/>
            <ac:picMk id="6" creationId="{445EDB55-50C0-DD20-4784-C13DE9CA2DB0}"/>
          </ac:picMkLst>
        </pc:picChg>
        <pc:picChg chg="mod">
          <ac:chgData name="Benedict Gibson (2114133)" userId="edff7027-3d8b-4da3-99b1-ebedb12bbb6d" providerId="ADAL" clId="{57276646-E452-45BE-ADE4-4A966920102F}" dt="2023-11-20T14:21:31.672" v="45326" actId="1076"/>
          <ac:picMkLst>
            <pc:docMk/>
            <pc:sldMk cId="924191576" sldId="266"/>
            <ac:picMk id="7" creationId="{7CC52335-5CDA-43BA-B4F5-1883A921017D}"/>
          </ac:picMkLst>
        </pc:picChg>
      </pc:sldChg>
      <pc:sldChg chg="addSp delSp modSp add mod setBg delAnim modAnim delDesignElem modNotesTx">
        <pc:chgData name="Benedict Gibson (2114133)" userId="edff7027-3d8b-4da3-99b1-ebedb12bbb6d" providerId="ADAL" clId="{57276646-E452-45BE-ADE4-4A966920102F}" dt="2023-11-21T16:27:52.601" v="46313"/>
        <pc:sldMkLst>
          <pc:docMk/>
          <pc:sldMk cId="1052172380" sldId="267"/>
        </pc:sldMkLst>
        <pc:spChg chg="del mod">
          <ac:chgData name="Benedict Gibson (2114133)" userId="edff7027-3d8b-4da3-99b1-ebedb12bbb6d" providerId="ADAL" clId="{57276646-E452-45BE-ADE4-4A966920102F}" dt="2023-11-06T10:35:46.252" v="4208" actId="478"/>
          <ac:spMkLst>
            <pc:docMk/>
            <pc:sldMk cId="1052172380" sldId="267"/>
            <ac:spMk id="2" creationId="{566080AC-0C49-DC05-ECAE-FB8B1FC9EED4}"/>
          </ac:spMkLst>
        </pc:spChg>
        <pc:spChg chg="add mod">
          <ac:chgData name="Benedict Gibson (2114133)" userId="edff7027-3d8b-4da3-99b1-ebedb12bbb6d" providerId="ADAL" clId="{57276646-E452-45BE-ADE4-4A966920102F}" dt="2023-11-21T16:21:14.602" v="46261" actId="1076"/>
          <ac:spMkLst>
            <pc:docMk/>
            <pc:sldMk cId="1052172380" sldId="267"/>
            <ac:spMk id="2" creationId="{963FC627-DF29-E297-3B18-8106740B4B89}"/>
          </ac:spMkLst>
        </pc:spChg>
        <pc:spChg chg="add mod">
          <ac:chgData name="Benedict Gibson (2114133)" userId="edff7027-3d8b-4da3-99b1-ebedb12bbb6d" providerId="ADAL" clId="{57276646-E452-45BE-ADE4-4A966920102F}" dt="2023-11-06T11:20:59.033" v="5624" actId="20577"/>
          <ac:spMkLst>
            <pc:docMk/>
            <pc:sldMk cId="1052172380" sldId="267"/>
            <ac:spMk id="3" creationId="{66D3450F-D26B-7E03-C24D-16A90A292BA8}"/>
          </ac:spMkLst>
        </pc:spChg>
        <pc:spChg chg="add del mod">
          <ac:chgData name="Benedict Gibson (2114133)" userId="edff7027-3d8b-4da3-99b1-ebedb12bbb6d" providerId="ADAL" clId="{57276646-E452-45BE-ADE4-4A966920102F}" dt="2023-11-06T10:35:54.504" v="4210" actId="478"/>
          <ac:spMkLst>
            <pc:docMk/>
            <pc:sldMk cId="1052172380" sldId="267"/>
            <ac:spMk id="5" creationId="{77490B22-F679-7098-8D60-BB5E68721498}"/>
          </ac:spMkLst>
        </pc:spChg>
        <pc:spChg chg="mod">
          <ac:chgData name="Benedict Gibson (2114133)" userId="edff7027-3d8b-4da3-99b1-ebedb12bbb6d" providerId="ADAL" clId="{57276646-E452-45BE-ADE4-4A966920102F}" dt="2023-11-21T16:21:31.345" v="46268" actId="20577"/>
          <ac:spMkLst>
            <pc:docMk/>
            <pc:sldMk cId="1052172380" sldId="267"/>
            <ac:spMk id="6" creationId="{0E9D2638-ED31-F807-FDE3-0E96AD19724E}"/>
          </ac:spMkLst>
        </pc:spChg>
        <pc:grpChg chg="del">
          <ac:chgData name="Benedict Gibson (2114133)" userId="edff7027-3d8b-4da3-99b1-ebedb12bbb6d" providerId="ADAL" clId="{57276646-E452-45BE-ADE4-4A966920102F}" dt="2023-10-24T12:24:14.812" v="4"/>
          <ac:grpSpMkLst>
            <pc:docMk/>
            <pc:sldMk cId="1052172380" sldId="267"/>
            <ac:grpSpMk id="7" creationId="{8CDD169D-D9EF-76C0-E5E2-AF3CB399BE30}"/>
          </ac:grpSpMkLst>
        </pc:grpChg>
        <pc:picChg chg="add del mod">
          <ac:chgData name="Benedict Gibson (2114133)" userId="edff7027-3d8b-4da3-99b1-ebedb12bbb6d" providerId="ADAL" clId="{57276646-E452-45BE-ADE4-4A966920102F}" dt="2023-11-08T11:02:17.527" v="16084" actId="21"/>
          <ac:picMkLst>
            <pc:docMk/>
            <pc:sldMk cId="1052172380" sldId="267"/>
            <ac:picMk id="2" creationId="{995527AA-7C6E-CB74-D063-677B23335F2B}"/>
          </ac:picMkLst>
        </pc:picChg>
        <pc:picChg chg="add del mod">
          <ac:chgData name="Benedict Gibson (2114133)" userId="edff7027-3d8b-4da3-99b1-ebedb12bbb6d" providerId="ADAL" clId="{57276646-E452-45BE-ADE4-4A966920102F}" dt="2023-11-14T12:32:21.971" v="31543" actId="478"/>
          <ac:picMkLst>
            <pc:docMk/>
            <pc:sldMk cId="1052172380" sldId="267"/>
            <ac:picMk id="4" creationId="{B58DB588-A19A-0FB2-DE67-B4B2971FD1C0}"/>
          </ac:picMkLst>
        </pc:picChg>
        <pc:picChg chg="add mod">
          <ac:chgData name="Benedict Gibson (2114133)" userId="edff7027-3d8b-4da3-99b1-ebedb12bbb6d" providerId="ADAL" clId="{57276646-E452-45BE-ADE4-4A966920102F}" dt="2023-11-21T16:21:09.712" v="46260" actId="14100"/>
          <ac:picMkLst>
            <pc:docMk/>
            <pc:sldMk cId="1052172380" sldId="267"/>
            <ac:picMk id="5" creationId="{921EC9C7-9E43-D6BA-91F2-0D5124F29223}"/>
          </ac:picMkLst>
        </pc:picChg>
        <pc:picChg chg="add del mod">
          <ac:chgData name="Benedict Gibson (2114133)" userId="edff7027-3d8b-4da3-99b1-ebedb12bbb6d" providerId="ADAL" clId="{57276646-E452-45BE-ADE4-4A966920102F}" dt="2023-11-08T13:23:58.060" v="17308" actId="478"/>
          <ac:picMkLst>
            <pc:docMk/>
            <pc:sldMk cId="1052172380" sldId="267"/>
            <ac:picMk id="5" creationId="{F3AFD101-B3DD-5D93-558E-13223DA5B693}"/>
          </ac:picMkLst>
        </pc:picChg>
        <pc:picChg chg="del mod">
          <ac:chgData name="Benedict Gibson (2114133)" userId="edff7027-3d8b-4da3-99b1-ebedb12bbb6d" providerId="ADAL" clId="{57276646-E452-45BE-ADE4-4A966920102F}" dt="2023-11-14T12:32:21.971" v="31543" actId="478"/>
          <ac:picMkLst>
            <pc:docMk/>
            <pc:sldMk cId="1052172380" sldId="267"/>
            <ac:picMk id="7" creationId="{9293355E-6BDB-2E6D-86C3-81F6F6596461}"/>
          </ac:picMkLst>
        </pc:picChg>
        <pc:picChg chg="del mod">
          <ac:chgData name="Benedict Gibson (2114133)" userId="edff7027-3d8b-4da3-99b1-ebedb12bbb6d" providerId="ADAL" clId="{57276646-E452-45BE-ADE4-4A966920102F}" dt="2023-11-14T12:32:21.971" v="31543" actId="478"/>
          <ac:picMkLst>
            <pc:docMk/>
            <pc:sldMk cId="1052172380" sldId="267"/>
            <ac:picMk id="8" creationId="{0679B4E1-9A0E-D76D-6E8F-CF3E8164474F}"/>
          </ac:picMkLst>
        </pc:picChg>
        <pc:picChg chg="del mod">
          <ac:chgData name="Benedict Gibson (2114133)" userId="edff7027-3d8b-4da3-99b1-ebedb12bbb6d" providerId="ADAL" clId="{57276646-E452-45BE-ADE4-4A966920102F}" dt="2023-11-14T12:32:21.971" v="31543" actId="478"/>
          <ac:picMkLst>
            <pc:docMk/>
            <pc:sldMk cId="1052172380" sldId="267"/>
            <ac:picMk id="9" creationId="{3535FA05-CAFE-127A-EC9A-ABD1CB675144}"/>
          </ac:picMkLst>
        </pc:picChg>
        <pc:picChg chg="mod">
          <ac:chgData name="Benedict Gibson (2114133)" userId="edff7027-3d8b-4da3-99b1-ebedb12bbb6d" providerId="ADAL" clId="{57276646-E452-45BE-ADE4-4A966920102F}" dt="2023-11-21T16:27:52.601" v="46313"/>
          <ac:picMkLst>
            <pc:docMk/>
            <pc:sldMk cId="1052172380" sldId="267"/>
            <ac:picMk id="10" creationId="{88E0153F-639A-3FBB-9AF3-71FCB2A7DFEC}"/>
          </ac:picMkLst>
        </pc:picChg>
        <pc:picChg chg="add del mod">
          <ac:chgData name="Benedict Gibson (2114133)" userId="edff7027-3d8b-4da3-99b1-ebedb12bbb6d" providerId="ADAL" clId="{57276646-E452-45BE-ADE4-4A966920102F}" dt="2023-11-08T13:59:16.616" v="18349"/>
          <ac:picMkLst>
            <pc:docMk/>
            <pc:sldMk cId="1052172380" sldId="267"/>
            <ac:picMk id="10" creationId="{CD41EA19-06FD-9A8C-B5DC-305F70A1210F}"/>
          </ac:picMkLst>
        </pc:picChg>
        <pc:picChg chg="mod">
          <ac:chgData name="Benedict Gibson (2114133)" userId="edff7027-3d8b-4da3-99b1-ebedb12bbb6d" providerId="ADAL" clId="{57276646-E452-45BE-ADE4-4A966920102F}" dt="2023-11-21T16:27:52.601" v="46313"/>
          <ac:picMkLst>
            <pc:docMk/>
            <pc:sldMk cId="1052172380" sldId="267"/>
            <ac:picMk id="11" creationId="{745F213F-E716-7464-57B4-354BCE8ADED2}"/>
          </ac:picMkLst>
        </pc:picChg>
        <pc:picChg chg="mod">
          <ac:chgData name="Benedict Gibson (2114133)" userId="edff7027-3d8b-4da3-99b1-ebedb12bbb6d" providerId="ADAL" clId="{57276646-E452-45BE-ADE4-4A966920102F}" dt="2023-11-21T16:27:52.601" v="46313"/>
          <ac:picMkLst>
            <pc:docMk/>
            <pc:sldMk cId="1052172380" sldId="267"/>
            <ac:picMk id="12" creationId="{CA507E08-1813-F8D1-9991-3682D1309A10}"/>
          </ac:picMkLst>
        </pc:picChg>
        <pc:picChg chg="mod">
          <ac:chgData name="Benedict Gibson (2114133)" userId="edff7027-3d8b-4da3-99b1-ebedb12bbb6d" providerId="ADAL" clId="{57276646-E452-45BE-ADE4-4A966920102F}" dt="2023-11-21T16:27:52.601" v="46313"/>
          <ac:picMkLst>
            <pc:docMk/>
            <pc:sldMk cId="1052172380" sldId="267"/>
            <ac:picMk id="13" creationId="{71694CD7-8480-4543-215B-62AEC5219599}"/>
          </ac:picMkLst>
        </pc:picChg>
        <pc:picChg chg="mod">
          <ac:chgData name="Benedict Gibson (2114133)" userId="edff7027-3d8b-4da3-99b1-ebedb12bbb6d" providerId="ADAL" clId="{57276646-E452-45BE-ADE4-4A966920102F}" dt="2023-11-21T16:27:52.601" v="46313"/>
          <ac:picMkLst>
            <pc:docMk/>
            <pc:sldMk cId="1052172380" sldId="267"/>
            <ac:picMk id="14" creationId="{21ED6C85-558F-2A4F-8261-172AF4D19E86}"/>
          </ac:picMkLst>
        </pc:picChg>
      </pc:sldChg>
      <pc:sldChg chg="addSp delSp modSp add mod setBg delAnim modAnim delDesignElem modNotesTx">
        <pc:chgData name="Benedict Gibson (2114133)" userId="edff7027-3d8b-4da3-99b1-ebedb12bbb6d" providerId="ADAL" clId="{57276646-E452-45BE-ADE4-4A966920102F}" dt="2023-11-21T15:37:02.963" v="45958" actId="20577"/>
        <pc:sldMkLst>
          <pc:docMk/>
          <pc:sldMk cId="1536320985" sldId="268"/>
        </pc:sldMkLst>
        <pc:spChg chg="del mod">
          <ac:chgData name="Benedict Gibson (2114133)" userId="edff7027-3d8b-4da3-99b1-ebedb12bbb6d" providerId="ADAL" clId="{57276646-E452-45BE-ADE4-4A966920102F}" dt="2023-11-06T10:36:32.950" v="4220" actId="478"/>
          <ac:spMkLst>
            <pc:docMk/>
            <pc:sldMk cId="1536320985" sldId="268"/>
            <ac:spMk id="2" creationId="{7607A2D2-1B64-4D11-032B-BB422758CFF0}"/>
          </ac:spMkLst>
        </pc:spChg>
        <pc:spChg chg="add mod">
          <ac:chgData name="Benedict Gibson (2114133)" userId="edff7027-3d8b-4da3-99b1-ebedb12bbb6d" providerId="ADAL" clId="{57276646-E452-45BE-ADE4-4A966920102F}" dt="2023-11-06T11:21:07.381" v="5632" actId="20577"/>
          <ac:spMkLst>
            <pc:docMk/>
            <pc:sldMk cId="1536320985" sldId="268"/>
            <ac:spMk id="3" creationId="{3772F087-E846-42EB-4539-268446F95664}"/>
          </ac:spMkLst>
        </pc:spChg>
        <pc:spChg chg="mod">
          <ac:chgData name="Benedict Gibson (2114133)" userId="edff7027-3d8b-4da3-99b1-ebedb12bbb6d" providerId="ADAL" clId="{57276646-E452-45BE-ADE4-4A966920102F}" dt="2023-11-21T15:37:02.963" v="45958" actId="20577"/>
          <ac:spMkLst>
            <pc:docMk/>
            <pc:sldMk cId="1536320985" sldId="268"/>
            <ac:spMk id="4" creationId="{C307B6A2-E7E3-8350-9951-7D1848D1E129}"/>
          </ac:spMkLst>
        </pc:spChg>
        <pc:spChg chg="add del mod">
          <ac:chgData name="Benedict Gibson (2114133)" userId="edff7027-3d8b-4da3-99b1-ebedb12bbb6d" providerId="ADAL" clId="{57276646-E452-45BE-ADE4-4A966920102F}" dt="2023-11-06T10:36:35.632" v="4222" actId="478"/>
          <ac:spMkLst>
            <pc:docMk/>
            <pc:sldMk cId="1536320985" sldId="268"/>
            <ac:spMk id="6" creationId="{673F8D82-4E5B-A1E3-7FD2-A31F0B5E0877}"/>
          </ac:spMkLst>
        </pc:spChg>
        <pc:spChg chg="add mod">
          <ac:chgData name="Benedict Gibson (2114133)" userId="edff7027-3d8b-4da3-99b1-ebedb12bbb6d" providerId="ADAL" clId="{57276646-E452-45BE-ADE4-4A966920102F}" dt="2023-11-21T11:24:18.252" v="45484" actId="207"/>
          <ac:spMkLst>
            <pc:docMk/>
            <pc:sldMk cId="1536320985" sldId="268"/>
            <ac:spMk id="12" creationId="{77D2E6FF-4FA0-FD7D-2EDF-6C97C36E3F21}"/>
          </ac:spMkLst>
        </pc:spChg>
        <pc:grpChg chg="del">
          <ac:chgData name="Benedict Gibson (2114133)" userId="edff7027-3d8b-4da3-99b1-ebedb12bbb6d" providerId="ADAL" clId="{57276646-E452-45BE-ADE4-4A966920102F}" dt="2023-10-24T12:24:14.812" v="4"/>
          <ac:grpSpMkLst>
            <pc:docMk/>
            <pc:sldMk cId="1536320985" sldId="268"/>
            <ac:grpSpMk id="8" creationId="{8CDD169D-D9EF-76C0-E5E2-AF3CB399BE30}"/>
          </ac:grpSpMkLst>
        </pc:grpChg>
        <pc:picChg chg="del mod">
          <ac:chgData name="Benedict Gibson (2114133)" userId="edff7027-3d8b-4da3-99b1-ebedb12bbb6d" providerId="ADAL" clId="{57276646-E452-45BE-ADE4-4A966920102F}" dt="2023-11-20T13:01:28.195" v="42331" actId="478"/>
          <ac:picMkLst>
            <pc:docMk/>
            <pc:sldMk cId="1536320985" sldId="268"/>
            <ac:picMk id="2" creationId="{9B891C64-926E-C81D-2FE4-B4D0020A1624}"/>
          </ac:picMkLst>
        </pc:picChg>
        <pc:picChg chg="del mod">
          <ac:chgData name="Benedict Gibson (2114133)" userId="edff7027-3d8b-4da3-99b1-ebedb12bbb6d" providerId="ADAL" clId="{57276646-E452-45BE-ADE4-4A966920102F}" dt="2023-11-14T13:16:23.873" v="33405" actId="478"/>
          <ac:picMkLst>
            <pc:docMk/>
            <pc:sldMk cId="1536320985" sldId="268"/>
            <ac:picMk id="2" creationId="{F60D8261-2928-99EE-4EF5-98A0E932F11F}"/>
          </ac:picMkLst>
        </pc:picChg>
        <pc:picChg chg="del mod">
          <ac:chgData name="Benedict Gibson (2114133)" userId="edff7027-3d8b-4da3-99b1-ebedb12bbb6d" providerId="ADAL" clId="{57276646-E452-45BE-ADE4-4A966920102F}" dt="2023-11-14T13:16:23.873" v="33405" actId="478"/>
          <ac:picMkLst>
            <pc:docMk/>
            <pc:sldMk cId="1536320985" sldId="268"/>
            <ac:picMk id="5" creationId="{65AC10AA-E85C-7CEB-3F42-8EBAC680354D}"/>
          </ac:picMkLst>
        </pc:picChg>
        <pc:picChg chg="add mod">
          <ac:chgData name="Benedict Gibson (2114133)" userId="edff7027-3d8b-4da3-99b1-ebedb12bbb6d" providerId="ADAL" clId="{57276646-E452-45BE-ADE4-4A966920102F}" dt="2023-11-20T12:38:00.121" v="41488" actId="1076"/>
          <ac:picMkLst>
            <pc:docMk/>
            <pc:sldMk cId="1536320985" sldId="268"/>
            <ac:picMk id="6" creationId="{17B1421D-1CA0-6445-B9E2-E28CC9942FD0}"/>
          </ac:picMkLst>
        </pc:picChg>
        <pc:picChg chg="del mod">
          <ac:chgData name="Benedict Gibson (2114133)" userId="edff7027-3d8b-4da3-99b1-ebedb12bbb6d" providerId="ADAL" clId="{57276646-E452-45BE-ADE4-4A966920102F}" dt="2023-11-14T13:16:23.873" v="33405" actId="478"/>
          <ac:picMkLst>
            <pc:docMk/>
            <pc:sldMk cId="1536320985" sldId="268"/>
            <ac:picMk id="6" creationId="{2A2B9DA5-60A1-2E29-1F98-277F3E2C79CD}"/>
          </ac:picMkLst>
        </pc:picChg>
        <pc:picChg chg="del mod">
          <ac:chgData name="Benedict Gibson (2114133)" userId="edff7027-3d8b-4da3-99b1-ebedb12bbb6d" providerId="ADAL" clId="{57276646-E452-45BE-ADE4-4A966920102F}" dt="2023-11-20T13:01:27.515" v="42330" actId="478"/>
          <ac:picMkLst>
            <pc:docMk/>
            <pc:sldMk cId="1536320985" sldId="268"/>
            <ac:picMk id="7" creationId="{07938411-FC40-3212-36C2-C3533E594703}"/>
          </ac:picMkLst>
        </pc:picChg>
        <pc:picChg chg="del mod">
          <ac:chgData name="Benedict Gibson (2114133)" userId="edff7027-3d8b-4da3-99b1-ebedb12bbb6d" providerId="ADAL" clId="{57276646-E452-45BE-ADE4-4A966920102F}" dt="2023-11-14T13:16:23.873" v="33405" actId="478"/>
          <ac:picMkLst>
            <pc:docMk/>
            <pc:sldMk cId="1536320985" sldId="268"/>
            <ac:picMk id="7" creationId="{FAB274C7-EF05-1534-D382-B9C78920D6D0}"/>
          </ac:picMkLst>
        </pc:picChg>
        <pc:picChg chg="del mod">
          <ac:chgData name="Benedict Gibson (2114133)" userId="edff7027-3d8b-4da3-99b1-ebedb12bbb6d" providerId="ADAL" clId="{57276646-E452-45BE-ADE4-4A966920102F}" dt="2023-11-20T13:01:26.633" v="42329" actId="478"/>
          <ac:picMkLst>
            <pc:docMk/>
            <pc:sldMk cId="1536320985" sldId="268"/>
            <ac:picMk id="8" creationId="{D22B2458-9FCE-7068-2231-56D23EB00736}"/>
          </ac:picMkLst>
        </pc:picChg>
        <pc:picChg chg="del mod">
          <ac:chgData name="Benedict Gibson (2114133)" userId="edff7027-3d8b-4da3-99b1-ebedb12bbb6d" providerId="ADAL" clId="{57276646-E452-45BE-ADE4-4A966920102F}" dt="2023-11-20T12:49:50.724" v="41494" actId="478"/>
          <ac:picMkLst>
            <pc:docMk/>
            <pc:sldMk cId="1536320985" sldId="268"/>
            <ac:picMk id="9" creationId="{946C0F68-C1C4-8F68-5194-260EA2571ED3}"/>
          </ac:picMkLst>
        </pc:picChg>
        <pc:picChg chg="del mod">
          <ac:chgData name="Benedict Gibson (2114133)" userId="edff7027-3d8b-4da3-99b1-ebedb12bbb6d" providerId="ADAL" clId="{57276646-E452-45BE-ADE4-4A966920102F}" dt="2023-11-20T10:53:07.016" v="39607" actId="478"/>
          <ac:picMkLst>
            <pc:docMk/>
            <pc:sldMk cId="1536320985" sldId="268"/>
            <ac:picMk id="10" creationId="{3E4CB0DF-B122-5D1B-7EB1-A4DC5C01D785}"/>
          </ac:picMkLst>
        </pc:picChg>
        <pc:picChg chg="mod">
          <ac:chgData name="Benedict Gibson (2114133)" userId="edff7027-3d8b-4da3-99b1-ebedb12bbb6d" providerId="ADAL" clId="{57276646-E452-45BE-ADE4-4A966920102F}" dt="2023-11-20T13:04:42.127" v="42332" actId="1076"/>
          <ac:picMkLst>
            <pc:docMk/>
            <pc:sldMk cId="1536320985" sldId="268"/>
            <ac:picMk id="11" creationId="{E3EF0F79-8FE6-B310-1168-616A74239813}"/>
          </ac:picMkLst>
        </pc:picChg>
      </pc:sldChg>
      <pc:sldChg chg="addSp delSp modSp add mod ord setBg delAnim modAnim delDesignElem modNotesTx">
        <pc:chgData name="Benedict Gibson (2114133)" userId="edff7027-3d8b-4da3-99b1-ebedb12bbb6d" providerId="ADAL" clId="{57276646-E452-45BE-ADE4-4A966920102F}" dt="2023-11-21T16:20:49.321" v="46259" actId="1076"/>
        <pc:sldMkLst>
          <pc:docMk/>
          <pc:sldMk cId="866854388" sldId="269"/>
        </pc:sldMkLst>
        <pc:spChg chg="add mod ord">
          <ac:chgData name="Benedict Gibson (2114133)" userId="edff7027-3d8b-4da3-99b1-ebedb12bbb6d" providerId="ADAL" clId="{57276646-E452-45BE-ADE4-4A966920102F}" dt="2023-11-21T16:20:17.980" v="46252" actId="255"/>
          <ac:spMkLst>
            <pc:docMk/>
            <pc:sldMk cId="866854388" sldId="269"/>
            <ac:spMk id="2" creationId="{5327D2E6-E42E-B5EA-1D10-BEBF815102E1}"/>
          </ac:spMkLst>
        </pc:spChg>
        <pc:spChg chg="del mod">
          <ac:chgData name="Benedict Gibson (2114133)" userId="edff7027-3d8b-4da3-99b1-ebedb12bbb6d" providerId="ADAL" clId="{57276646-E452-45BE-ADE4-4A966920102F}" dt="2023-11-06T10:36:25.053" v="4217" actId="478"/>
          <ac:spMkLst>
            <pc:docMk/>
            <pc:sldMk cId="866854388" sldId="269"/>
            <ac:spMk id="2" creationId="{A6AD72C6-0EF9-B4FC-F496-982BEFBBA3C4}"/>
          </ac:spMkLst>
        </pc:spChg>
        <pc:spChg chg="add mod">
          <ac:chgData name="Benedict Gibson (2114133)" userId="edff7027-3d8b-4da3-99b1-ebedb12bbb6d" providerId="ADAL" clId="{57276646-E452-45BE-ADE4-4A966920102F}" dt="2023-11-06T11:21:15.671" v="5642" actId="20577"/>
          <ac:spMkLst>
            <pc:docMk/>
            <pc:sldMk cId="866854388" sldId="269"/>
            <ac:spMk id="3" creationId="{F9DC49F6-CBC6-1074-0D81-A743A94243F2}"/>
          </ac:spMkLst>
        </pc:spChg>
        <pc:spChg chg="del mod">
          <ac:chgData name="Benedict Gibson (2114133)" userId="edff7027-3d8b-4da3-99b1-ebedb12bbb6d" providerId="ADAL" clId="{57276646-E452-45BE-ADE4-4A966920102F}" dt="2023-11-14T13:30:03.143" v="33521" actId="478"/>
          <ac:spMkLst>
            <pc:docMk/>
            <pc:sldMk cId="866854388" sldId="269"/>
            <ac:spMk id="4" creationId="{5C8201F1-D141-331A-62A4-E0934A607DBD}"/>
          </ac:spMkLst>
        </pc:spChg>
        <pc:spChg chg="add del mod">
          <ac:chgData name="Benedict Gibson (2114133)" userId="edff7027-3d8b-4da3-99b1-ebedb12bbb6d" providerId="ADAL" clId="{57276646-E452-45BE-ADE4-4A966920102F}" dt="2023-11-06T10:36:28.809" v="4219" actId="478"/>
          <ac:spMkLst>
            <pc:docMk/>
            <pc:sldMk cId="866854388" sldId="269"/>
            <ac:spMk id="6" creationId="{9B7A42E2-0A98-4B99-FAB9-8594247664AD}"/>
          </ac:spMkLst>
        </pc:spChg>
        <pc:spChg chg="add mod">
          <ac:chgData name="Benedict Gibson (2114133)" userId="edff7027-3d8b-4da3-99b1-ebedb12bbb6d" providerId="ADAL" clId="{57276646-E452-45BE-ADE4-4A966920102F}" dt="2023-11-21T16:20:49.321" v="46259" actId="1076"/>
          <ac:spMkLst>
            <pc:docMk/>
            <pc:sldMk cId="866854388" sldId="269"/>
            <ac:spMk id="12" creationId="{383E5745-8D9B-4593-472D-E2D32BDE05DC}"/>
          </ac:spMkLst>
        </pc:spChg>
        <pc:grpChg chg="del">
          <ac:chgData name="Benedict Gibson (2114133)" userId="edff7027-3d8b-4da3-99b1-ebedb12bbb6d" providerId="ADAL" clId="{57276646-E452-45BE-ADE4-4A966920102F}" dt="2023-10-24T12:24:14.812" v="4"/>
          <ac:grpSpMkLst>
            <pc:docMk/>
            <pc:sldMk cId="866854388" sldId="269"/>
            <ac:grpSpMk id="8" creationId="{8CDD169D-D9EF-76C0-E5E2-AF3CB399BE30}"/>
          </ac:grpSpMkLst>
        </pc:grpChg>
        <pc:picChg chg="del mod">
          <ac:chgData name="Benedict Gibson (2114133)" userId="edff7027-3d8b-4da3-99b1-ebedb12bbb6d" providerId="ADAL" clId="{57276646-E452-45BE-ADE4-4A966920102F}" dt="2023-11-20T11:57:44.502" v="41470" actId="478"/>
          <ac:picMkLst>
            <pc:docMk/>
            <pc:sldMk cId="866854388" sldId="269"/>
            <ac:picMk id="4" creationId="{60187BD8-DD76-7A22-E7B6-BA8A869B3E2B}"/>
          </ac:picMkLst>
        </pc:picChg>
        <pc:picChg chg="del mod">
          <ac:chgData name="Benedict Gibson (2114133)" userId="edff7027-3d8b-4da3-99b1-ebedb12bbb6d" providerId="ADAL" clId="{57276646-E452-45BE-ADE4-4A966920102F}" dt="2023-11-20T11:57:42.601" v="41468" actId="478"/>
          <ac:picMkLst>
            <pc:docMk/>
            <pc:sldMk cId="866854388" sldId="269"/>
            <ac:picMk id="5" creationId="{1C71A2AB-F370-BF0C-2200-B5F5C4A9E758}"/>
          </ac:picMkLst>
        </pc:picChg>
        <pc:picChg chg="del">
          <ac:chgData name="Benedict Gibson (2114133)" userId="edff7027-3d8b-4da3-99b1-ebedb12bbb6d" providerId="ADAL" clId="{57276646-E452-45BE-ADE4-4A966920102F}" dt="2023-11-20T11:57:43.601" v="41469" actId="478"/>
          <ac:picMkLst>
            <pc:docMk/>
            <pc:sldMk cId="866854388" sldId="269"/>
            <ac:picMk id="6" creationId="{833FA64E-1194-5E57-7842-CAB2013B475F}"/>
          </ac:picMkLst>
        </pc:picChg>
        <pc:picChg chg="mod">
          <ac:chgData name="Benedict Gibson (2114133)" userId="edff7027-3d8b-4da3-99b1-ebedb12bbb6d" providerId="ADAL" clId="{57276646-E452-45BE-ADE4-4A966920102F}" dt="2023-11-20T12:01:54.537" v="41471" actId="1076"/>
          <ac:picMkLst>
            <pc:docMk/>
            <pc:sldMk cId="866854388" sldId="269"/>
            <ac:picMk id="7" creationId="{90270384-D445-4949-EF15-EA9F6B0576EE}"/>
          </ac:picMkLst>
        </pc:picChg>
        <pc:picChg chg="mod">
          <ac:chgData name="Benedict Gibson (2114133)" userId="edff7027-3d8b-4da3-99b1-ebedb12bbb6d" providerId="ADAL" clId="{57276646-E452-45BE-ADE4-4A966920102F}" dt="2023-11-20T12:02:40.859" v="41472" actId="1076"/>
          <ac:picMkLst>
            <pc:docMk/>
            <pc:sldMk cId="866854388" sldId="269"/>
            <ac:picMk id="8" creationId="{22BEF28F-CA57-472F-FCF3-CC14D307B98E}"/>
          </ac:picMkLst>
        </pc:picChg>
        <pc:picChg chg="mod">
          <ac:chgData name="Benedict Gibson (2114133)" userId="edff7027-3d8b-4da3-99b1-ebedb12bbb6d" providerId="ADAL" clId="{57276646-E452-45BE-ADE4-4A966920102F}" dt="2023-11-20T12:04:32.443" v="41473" actId="1076"/>
          <ac:picMkLst>
            <pc:docMk/>
            <pc:sldMk cId="866854388" sldId="269"/>
            <ac:picMk id="9" creationId="{12A65C48-AB67-432D-17D1-D341AD299481}"/>
          </ac:picMkLst>
        </pc:picChg>
        <pc:picChg chg="add mod">
          <ac:chgData name="Benedict Gibson (2114133)" userId="edff7027-3d8b-4da3-99b1-ebedb12bbb6d" providerId="ADAL" clId="{57276646-E452-45BE-ADE4-4A966920102F}" dt="2023-11-21T16:20:45.441" v="46258" actId="1076"/>
          <ac:picMkLst>
            <pc:docMk/>
            <pc:sldMk cId="866854388" sldId="269"/>
            <ac:picMk id="11" creationId="{ECCE77F8-F714-55C7-2969-B8F1D0E37FC9}"/>
          </ac:picMkLst>
        </pc:picChg>
      </pc:sldChg>
      <pc:sldChg chg="addSp delSp modSp add mod setBg delAnim modAnim delDesignElem modNotesTx">
        <pc:chgData name="Benedict Gibson (2114133)" userId="edff7027-3d8b-4da3-99b1-ebedb12bbb6d" providerId="ADAL" clId="{57276646-E452-45BE-ADE4-4A966920102F}" dt="2023-11-21T16:20:07.953" v="46251" actId="255"/>
        <pc:sldMkLst>
          <pc:docMk/>
          <pc:sldMk cId="4246305046" sldId="270"/>
        </pc:sldMkLst>
        <pc:spChg chg="del mod">
          <ac:chgData name="Benedict Gibson (2114133)" userId="edff7027-3d8b-4da3-99b1-ebedb12bbb6d" providerId="ADAL" clId="{57276646-E452-45BE-ADE4-4A966920102F}" dt="2023-11-06T10:36:17.012" v="4214" actId="478"/>
          <ac:spMkLst>
            <pc:docMk/>
            <pc:sldMk cId="4246305046" sldId="270"/>
            <ac:spMk id="2" creationId="{566080AC-0C49-DC05-ECAE-FB8B1FC9EED4}"/>
          </ac:spMkLst>
        </pc:spChg>
        <pc:spChg chg="add mod">
          <ac:chgData name="Benedict Gibson (2114133)" userId="edff7027-3d8b-4da3-99b1-ebedb12bbb6d" providerId="ADAL" clId="{57276646-E452-45BE-ADE4-4A966920102F}" dt="2023-11-06T10:53:56.426" v="4797" actId="20577"/>
          <ac:spMkLst>
            <pc:docMk/>
            <pc:sldMk cId="4246305046" sldId="270"/>
            <ac:spMk id="3" creationId="{268ECBF2-75A5-4895-BB9F-512F53AE09E8}"/>
          </ac:spMkLst>
        </pc:spChg>
        <pc:spChg chg="add del mod">
          <ac:chgData name="Benedict Gibson (2114133)" userId="edff7027-3d8b-4da3-99b1-ebedb12bbb6d" providerId="ADAL" clId="{57276646-E452-45BE-ADE4-4A966920102F}" dt="2023-11-06T10:36:20.732" v="4216" actId="478"/>
          <ac:spMkLst>
            <pc:docMk/>
            <pc:sldMk cId="4246305046" sldId="270"/>
            <ac:spMk id="5" creationId="{C75DEF1D-996B-26F4-13FF-BF28503D998E}"/>
          </ac:spMkLst>
        </pc:spChg>
        <pc:spChg chg="mod">
          <ac:chgData name="Benedict Gibson (2114133)" userId="edff7027-3d8b-4da3-99b1-ebedb12bbb6d" providerId="ADAL" clId="{57276646-E452-45BE-ADE4-4A966920102F}" dt="2023-11-21T16:20:07.953" v="46251" actId="255"/>
          <ac:spMkLst>
            <pc:docMk/>
            <pc:sldMk cId="4246305046" sldId="270"/>
            <ac:spMk id="6" creationId="{0E9D2638-ED31-F807-FDE3-0E96AD19724E}"/>
          </ac:spMkLst>
        </pc:spChg>
        <pc:grpChg chg="del">
          <ac:chgData name="Benedict Gibson (2114133)" userId="edff7027-3d8b-4da3-99b1-ebedb12bbb6d" providerId="ADAL" clId="{57276646-E452-45BE-ADE4-4A966920102F}" dt="2023-10-24T12:24:20.633" v="10"/>
          <ac:grpSpMkLst>
            <pc:docMk/>
            <pc:sldMk cId="4246305046" sldId="270"/>
            <ac:grpSpMk id="7" creationId="{8CDD169D-D9EF-76C0-E5E2-AF3CB399BE30}"/>
          </ac:grpSpMkLst>
        </pc:grpChg>
        <pc:picChg chg="mod">
          <ac:chgData name="Benedict Gibson (2114133)" userId="edff7027-3d8b-4da3-99b1-ebedb12bbb6d" providerId="ADAL" clId="{57276646-E452-45BE-ADE4-4A966920102F}" dt="2023-11-15T15:49:00.590" v="38675" actId="1076"/>
          <ac:picMkLst>
            <pc:docMk/>
            <pc:sldMk cId="4246305046" sldId="270"/>
            <ac:picMk id="2" creationId="{07B0EB3B-FF1A-B23A-01E0-D95574CDB401}"/>
          </ac:picMkLst>
        </pc:picChg>
        <pc:picChg chg="del mod">
          <ac:chgData name="Benedict Gibson (2114133)" userId="edff7027-3d8b-4da3-99b1-ebedb12bbb6d" providerId="ADAL" clId="{57276646-E452-45BE-ADE4-4A966920102F}" dt="2023-11-15T15:55:43.054" v="39056" actId="478"/>
          <ac:picMkLst>
            <pc:docMk/>
            <pc:sldMk cId="4246305046" sldId="270"/>
            <ac:picMk id="4" creationId="{231B4A11-C338-E6A0-ABD4-A1AED079A508}"/>
          </ac:picMkLst>
        </pc:picChg>
        <pc:picChg chg="mod">
          <ac:chgData name="Benedict Gibson (2114133)" userId="edff7027-3d8b-4da3-99b1-ebedb12bbb6d" providerId="ADAL" clId="{57276646-E452-45BE-ADE4-4A966920102F}" dt="2023-11-15T15:55:47.180" v="39057" actId="1076"/>
          <ac:picMkLst>
            <pc:docMk/>
            <pc:sldMk cId="4246305046" sldId="270"/>
            <ac:picMk id="5" creationId="{F92779C2-8977-6FB2-9010-DA463654A180}"/>
          </ac:picMkLst>
        </pc:picChg>
        <pc:picChg chg="add mod">
          <ac:chgData name="Benedict Gibson (2114133)" userId="edff7027-3d8b-4da3-99b1-ebedb12bbb6d" providerId="ADAL" clId="{57276646-E452-45BE-ADE4-4A966920102F}" dt="2023-11-20T14:25:04.665" v="45336" actId="14100"/>
          <ac:picMkLst>
            <pc:docMk/>
            <pc:sldMk cId="4246305046" sldId="270"/>
            <ac:picMk id="7" creationId="{B765E072-8C0D-F016-F76A-61A403DC9635}"/>
          </ac:picMkLst>
        </pc:picChg>
      </pc:sldChg>
      <pc:sldChg chg="addSp delSp modSp add mod setBg modAnim delDesignElem modNotesTx">
        <pc:chgData name="Benedict Gibson (2114133)" userId="edff7027-3d8b-4da3-99b1-ebedb12bbb6d" providerId="ADAL" clId="{57276646-E452-45BE-ADE4-4A966920102F}" dt="2023-11-21T16:19:18.765" v="46238" actId="1076"/>
        <pc:sldMkLst>
          <pc:docMk/>
          <pc:sldMk cId="1872521920" sldId="271"/>
        </pc:sldMkLst>
        <pc:spChg chg="del mod">
          <ac:chgData name="Benedict Gibson (2114133)" userId="edff7027-3d8b-4da3-99b1-ebedb12bbb6d" providerId="ADAL" clId="{57276646-E452-45BE-ADE4-4A966920102F}" dt="2023-11-06T10:43:45.171" v="4561" actId="478"/>
          <ac:spMkLst>
            <pc:docMk/>
            <pc:sldMk cId="1872521920" sldId="271"/>
            <ac:spMk id="2" creationId="{7607A2D2-1B64-4D11-032B-BB422758CFF0}"/>
          </ac:spMkLst>
        </pc:spChg>
        <pc:spChg chg="add mod">
          <ac:chgData name="Benedict Gibson (2114133)" userId="edff7027-3d8b-4da3-99b1-ebedb12bbb6d" providerId="ADAL" clId="{57276646-E452-45BE-ADE4-4A966920102F}" dt="2023-11-06T11:21:23.087" v="5650" actId="20577"/>
          <ac:spMkLst>
            <pc:docMk/>
            <pc:sldMk cId="1872521920" sldId="271"/>
            <ac:spMk id="3" creationId="{CB307FE7-93A6-F9DE-979A-9DCF4C09284B}"/>
          </ac:spMkLst>
        </pc:spChg>
        <pc:spChg chg="mod">
          <ac:chgData name="Benedict Gibson (2114133)" userId="edff7027-3d8b-4da3-99b1-ebedb12bbb6d" providerId="ADAL" clId="{57276646-E452-45BE-ADE4-4A966920102F}" dt="2023-11-21T16:18:57.233" v="46235" actId="20577"/>
          <ac:spMkLst>
            <pc:docMk/>
            <pc:sldMk cId="1872521920" sldId="271"/>
            <ac:spMk id="4" creationId="{C307B6A2-E7E3-8350-9951-7D1848D1E129}"/>
          </ac:spMkLst>
        </pc:spChg>
        <pc:spChg chg="add del mod">
          <ac:chgData name="Benedict Gibson (2114133)" userId="edff7027-3d8b-4da3-99b1-ebedb12bbb6d" providerId="ADAL" clId="{57276646-E452-45BE-ADE4-4A966920102F}" dt="2023-11-06T10:43:47.384" v="4563" actId="478"/>
          <ac:spMkLst>
            <pc:docMk/>
            <pc:sldMk cId="1872521920" sldId="271"/>
            <ac:spMk id="6" creationId="{B063FBB0-FA95-06CC-2F56-A43FA6CD7CB6}"/>
          </ac:spMkLst>
        </pc:spChg>
        <pc:spChg chg="add mod">
          <ac:chgData name="Benedict Gibson (2114133)" userId="edff7027-3d8b-4da3-99b1-ebedb12bbb6d" providerId="ADAL" clId="{57276646-E452-45BE-ADE4-4A966920102F}" dt="2023-11-21T16:19:18.765" v="46238" actId="1076"/>
          <ac:spMkLst>
            <pc:docMk/>
            <pc:sldMk cId="1872521920" sldId="271"/>
            <ac:spMk id="9" creationId="{10F2AD0B-5D42-2A40-E1AC-2218151D6753}"/>
          </ac:spMkLst>
        </pc:spChg>
        <pc:grpChg chg="del">
          <ac:chgData name="Benedict Gibson (2114133)" userId="edff7027-3d8b-4da3-99b1-ebedb12bbb6d" providerId="ADAL" clId="{57276646-E452-45BE-ADE4-4A966920102F}" dt="2023-10-24T12:24:20.633" v="10"/>
          <ac:grpSpMkLst>
            <pc:docMk/>
            <pc:sldMk cId="1872521920" sldId="271"/>
            <ac:grpSpMk id="8" creationId="{8CDD169D-D9EF-76C0-E5E2-AF3CB399BE30}"/>
          </ac:grpSpMkLst>
        </pc:grpChg>
        <pc:picChg chg="mod">
          <ac:chgData name="Benedict Gibson (2114133)" userId="edff7027-3d8b-4da3-99b1-ebedb12bbb6d" providerId="ADAL" clId="{57276646-E452-45BE-ADE4-4A966920102F}" dt="2023-11-15T16:21:50.737" v="39510" actId="1076"/>
          <ac:picMkLst>
            <pc:docMk/>
            <pc:sldMk cId="1872521920" sldId="271"/>
            <ac:picMk id="2" creationId="{6BE38596-53A4-C0BD-99DC-523AB51A2853}"/>
          </ac:picMkLst>
        </pc:picChg>
        <pc:picChg chg="mod">
          <ac:chgData name="Benedict Gibson (2114133)" userId="edff7027-3d8b-4da3-99b1-ebedb12bbb6d" providerId="ADAL" clId="{57276646-E452-45BE-ADE4-4A966920102F}" dt="2023-11-15T16:22:58.806" v="39511" actId="1076"/>
          <ac:picMkLst>
            <pc:docMk/>
            <pc:sldMk cId="1872521920" sldId="271"/>
            <ac:picMk id="5" creationId="{A8BF7314-58C6-5F0C-01AF-BFCE3716BFC3}"/>
          </ac:picMkLst>
        </pc:picChg>
        <pc:picChg chg="mod">
          <ac:chgData name="Benedict Gibson (2114133)" userId="edff7027-3d8b-4da3-99b1-ebedb12bbb6d" providerId="ADAL" clId="{57276646-E452-45BE-ADE4-4A966920102F}" dt="2023-11-15T16:25:52.458" v="39513" actId="1076"/>
          <ac:picMkLst>
            <pc:docMk/>
            <pc:sldMk cId="1872521920" sldId="271"/>
            <ac:picMk id="6" creationId="{6A1DD015-C846-E8C9-60E9-AD26A4A8DA5E}"/>
          </ac:picMkLst>
        </pc:picChg>
        <pc:picChg chg="add mod">
          <ac:chgData name="Benedict Gibson (2114133)" userId="edff7027-3d8b-4da3-99b1-ebedb12bbb6d" providerId="ADAL" clId="{57276646-E452-45BE-ADE4-4A966920102F}" dt="2023-11-21T16:19:14.733" v="46237" actId="14100"/>
          <ac:picMkLst>
            <pc:docMk/>
            <pc:sldMk cId="1872521920" sldId="271"/>
            <ac:picMk id="8" creationId="{06F04545-B23B-C36E-78A9-E83F677F0AF9}"/>
          </ac:picMkLst>
        </pc:picChg>
      </pc:sldChg>
      <pc:sldChg chg="addSp delSp modSp add mod ord setBg modAnim delDesignElem modNotesTx">
        <pc:chgData name="Benedict Gibson (2114133)" userId="edff7027-3d8b-4da3-99b1-ebedb12bbb6d" providerId="ADAL" clId="{57276646-E452-45BE-ADE4-4A966920102F}" dt="2023-11-21T16:19:32.049" v="46240" actId="1076"/>
        <pc:sldMkLst>
          <pc:docMk/>
          <pc:sldMk cId="2624476941" sldId="272"/>
        </pc:sldMkLst>
        <pc:spChg chg="del mod">
          <ac:chgData name="Benedict Gibson (2114133)" userId="edff7027-3d8b-4da3-99b1-ebedb12bbb6d" providerId="ADAL" clId="{57276646-E452-45BE-ADE4-4A966920102F}" dt="2023-11-06T10:43:53.839" v="4565" actId="478"/>
          <ac:spMkLst>
            <pc:docMk/>
            <pc:sldMk cId="2624476941" sldId="272"/>
            <ac:spMk id="2" creationId="{A6AD72C6-0EF9-B4FC-F496-982BEFBBA3C4}"/>
          </ac:spMkLst>
        </pc:spChg>
        <pc:spChg chg="add mod">
          <ac:chgData name="Benedict Gibson (2114133)" userId="edff7027-3d8b-4da3-99b1-ebedb12bbb6d" providerId="ADAL" clId="{57276646-E452-45BE-ADE4-4A966920102F}" dt="2023-11-06T11:21:29.587" v="5658" actId="20577"/>
          <ac:spMkLst>
            <pc:docMk/>
            <pc:sldMk cId="2624476941" sldId="272"/>
            <ac:spMk id="3" creationId="{E0163774-7BA9-9B47-0886-3F05F380B901}"/>
          </ac:spMkLst>
        </pc:spChg>
        <pc:spChg chg="add del mod">
          <ac:chgData name="Benedict Gibson (2114133)" userId="edff7027-3d8b-4da3-99b1-ebedb12bbb6d" providerId="ADAL" clId="{57276646-E452-45BE-ADE4-4A966920102F}" dt="2023-11-21T15:35:24.547" v="45910" actId="14100"/>
          <ac:spMkLst>
            <pc:docMk/>
            <pc:sldMk cId="2624476941" sldId="272"/>
            <ac:spMk id="4" creationId="{5C8201F1-D141-331A-62A4-E0934A607DBD}"/>
          </ac:spMkLst>
        </pc:spChg>
        <pc:spChg chg="add del mod">
          <ac:chgData name="Benedict Gibson (2114133)" userId="edff7027-3d8b-4da3-99b1-ebedb12bbb6d" providerId="ADAL" clId="{57276646-E452-45BE-ADE4-4A966920102F}" dt="2023-11-06T10:43:56.285" v="4567" actId="478"/>
          <ac:spMkLst>
            <pc:docMk/>
            <pc:sldMk cId="2624476941" sldId="272"/>
            <ac:spMk id="6" creationId="{38F21EFE-7952-06ED-9B52-D96835F7F9DE}"/>
          </ac:spMkLst>
        </pc:spChg>
        <pc:spChg chg="add mod">
          <ac:chgData name="Benedict Gibson (2114133)" userId="edff7027-3d8b-4da3-99b1-ebedb12bbb6d" providerId="ADAL" clId="{57276646-E452-45BE-ADE4-4A966920102F}" dt="2023-11-21T16:19:32.049" v="46240" actId="1076"/>
          <ac:spMkLst>
            <pc:docMk/>
            <pc:sldMk cId="2624476941" sldId="272"/>
            <ac:spMk id="11" creationId="{94A2D610-0DC4-E13B-A6C1-EABFF2AD71EC}"/>
          </ac:spMkLst>
        </pc:spChg>
        <pc:grpChg chg="del">
          <ac:chgData name="Benedict Gibson (2114133)" userId="edff7027-3d8b-4da3-99b1-ebedb12bbb6d" providerId="ADAL" clId="{57276646-E452-45BE-ADE4-4A966920102F}" dt="2023-10-24T12:24:20.633" v="10"/>
          <ac:grpSpMkLst>
            <pc:docMk/>
            <pc:sldMk cId="2624476941" sldId="272"/>
            <ac:grpSpMk id="8" creationId="{8CDD169D-D9EF-76C0-E5E2-AF3CB399BE30}"/>
          </ac:grpSpMkLst>
        </pc:grpChg>
        <pc:picChg chg="mod">
          <ac:chgData name="Benedict Gibson (2114133)" userId="edff7027-3d8b-4da3-99b1-ebedb12bbb6d" providerId="ADAL" clId="{57276646-E452-45BE-ADE4-4A966920102F}" dt="2023-11-15T16:03:34.559" v="39160" actId="1076"/>
          <ac:picMkLst>
            <pc:docMk/>
            <pc:sldMk cId="2624476941" sldId="272"/>
            <ac:picMk id="2" creationId="{68A7AD88-D0FF-B89C-113A-8B75B688C09B}"/>
          </ac:picMkLst>
        </pc:picChg>
        <pc:picChg chg="mod">
          <ac:chgData name="Benedict Gibson (2114133)" userId="edff7027-3d8b-4da3-99b1-ebedb12bbb6d" providerId="ADAL" clId="{57276646-E452-45BE-ADE4-4A966920102F}" dt="2023-11-15T16:04:32.529" v="39161" actId="1076"/>
          <ac:picMkLst>
            <pc:docMk/>
            <pc:sldMk cId="2624476941" sldId="272"/>
            <ac:picMk id="5" creationId="{BC466807-0747-09A2-3C31-5CF4C90482B2}"/>
          </ac:picMkLst>
        </pc:picChg>
        <pc:picChg chg="mod">
          <ac:chgData name="Benedict Gibson (2114133)" userId="edff7027-3d8b-4da3-99b1-ebedb12bbb6d" providerId="ADAL" clId="{57276646-E452-45BE-ADE4-4A966920102F}" dt="2023-11-15T16:16:56.254" v="39499" actId="1076"/>
          <ac:picMkLst>
            <pc:docMk/>
            <pc:sldMk cId="2624476941" sldId="272"/>
            <ac:picMk id="6" creationId="{C0E7A0A7-C4AB-DAC5-D1BC-744328C9EE50}"/>
          </ac:picMkLst>
        </pc:picChg>
        <pc:picChg chg="add del mod">
          <ac:chgData name="Benedict Gibson (2114133)" userId="edff7027-3d8b-4da3-99b1-ebedb12bbb6d" providerId="ADAL" clId="{57276646-E452-45BE-ADE4-4A966920102F}" dt="2023-11-20T14:26:59.010" v="45341" actId="478"/>
          <ac:picMkLst>
            <pc:docMk/>
            <pc:sldMk cId="2624476941" sldId="272"/>
            <ac:picMk id="8" creationId="{EE3EFD85-5034-0CA0-33B2-12C87A91A8FC}"/>
          </ac:picMkLst>
        </pc:picChg>
        <pc:picChg chg="add mod">
          <ac:chgData name="Benedict Gibson (2114133)" userId="edff7027-3d8b-4da3-99b1-ebedb12bbb6d" providerId="ADAL" clId="{57276646-E452-45BE-ADE4-4A966920102F}" dt="2023-11-20T14:27:23.629" v="45347" actId="1076"/>
          <ac:picMkLst>
            <pc:docMk/>
            <pc:sldMk cId="2624476941" sldId="272"/>
            <ac:picMk id="10" creationId="{99EA852D-FCA9-D048-E9AB-3A9D8040B86C}"/>
          </ac:picMkLst>
        </pc:picChg>
      </pc:sldChg>
      <pc:sldChg chg="modSp new mod ord setBg modNotesTx">
        <pc:chgData name="Benedict Gibson (2114133)" userId="edff7027-3d8b-4da3-99b1-ebedb12bbb6d" providerId="ADAL" clId="{57276646-E452-45BE-ADE4-4A966920102F}" dt="2023-11-21T16:26:38.781" v="46306" actId="120"/>
        <pc:sldMkLst>
          <pc:docMk/>
          <pc:sldMk cId="3103639318" sldId="273"/>
        </pc:sldMkLst>
        <pc:spChg chg="mod">
          <ac:chgData name="Benedict Gibson (2114133)" userId="edff7027-3d8b-4da3-99b1-ebedb12bbb6d" providerId="ADAL" clId="{57276646-E452-45BE-ADE4-4A966920102F}" dt="2023-11-08T11:28:12.513" v="16536" actId="1076"/>
          <ac:spMkLst>
            <pc:docMk/>
            <pc:sldMk cId="3103639318" sldId="273"/>
            <ac:spMk id="2" creationId="{AFDB2371-B55A-15EB-6ACB-83C76EA084AB}"/>
          </ac:spMkLst>
        </pc:spChg>
        <pc:spChg chg="mod">
          <ac:chgData name="Benedict Gibson (2114133)" userId="edff7027-3d8b-4da3-99b1-ebedb12bbb6d" providerId="ADAL" clId="{57276646-E452-45BE-ADE4-4A966920102F}" dt="2023-11-08T11:28:08.603" v="16535" actId="1076"/>
          <ac:spMkLst>
            <pc:docMk/>
            <pc:sldMk cId="3103639318" sldId="273"/>
            <ac:spMk id="3" creationId="{F2438C4E-6BAB-6A56-F568-6221AFE47625}"/>
          </ac:spMkLst>
        </pc:spChg>
        <pc:picChg chg="mod">
          <ac:chgData name="Benedict Gibson (2114133)" userId="edff7027-3d8b-4da3-99b1-ebedb12bbb6d" providerId="ADAL" clId="{57276646-E452-45BE-ADE4-4A966920102F}" dt="2023-11-08T11:27:35.965" v="16533"/>
          <ac:picMkLst>
            <pc:docMk/>
            <pc:sldMk cId="3103639318" sldId="273"/>
            <ac:picMk id="4" creationId="{97EEFC46-C2B2-A274-F2BD-DF3442900F1A}"/>
          </ac:picMkLst>
        </pc:picChg>
      </pc:sldChg>
      <pc:sldChg chg="delSp modSp new del mod setBg">
        <pc:chgData name="Benedict Gibson (2114133)" userId="edff7027-3d8b-4da3-99b1-ebedb12bbb6d" providerId="ADAL" clId="{57276646-E452-45BE-ADE4-4A966920102F}" dt="2023-11-21T15:50:13.609" v="46112" actId="47"/>
        <pc:sldMkLst>
          <pc:docMk/>
          <pc:sldMk cId="259941151" sldId="274"/>
        </pc:sldMkLst>
        <pc:spChg chg="mod">
          <ac:chgData name="Benedict Gibson (2114133)" userId="edff7027-3d8b-4da3-99b1-ebedb12bbb6d" providerId="ADAL" clId="{57276646-E452-45BE-ADE4-4A966920102F}" dt="2023-11-08T10:45:41.127" v="15552"/>
          <ac:spMkLst>
            <pc:docMk/>
            <pc:sldMk cId="259941151" sldId="274"/>
            <ac:spMk id="2" creationId="{1EFE5EDC-4591-8BDF-F1FC-B3DD59749FA6}"/>
          </ac:spMkLst>
        </pc:spChg>
        <pc:spChg chg="del">
          <ac:chgData name="Benedict Gibson (2114133)" userId="edff7027-3d8b-4da3-99b1-ebedb12bbb6d" providerId="ADAL" clId="{57276646-E452-45BE-ADE4-4A966920102F}" dt="2023-10-24T12:29:38.703" v="65" actId="478"/>
          <ac:spMkLst>
            <pc:docMk/>
            <pc:sldMk cId="259941151" sldId="274"/>
            <ac:spMk id="3" creationId="{EE281B07-B3EC-3166-BD55-4EF5B1F64A41}"/>
          </ac:spMkLst>
        </pc:spChg>
      </pc:sldChg>
      <pc:sldChg chg="addSp delSp modSp new mod modTransition setBg">
        <pc:chgData name="Benedict Gibson (2114133)" userId="edff7027-3d8b-4da3-99b1-ebedb12bbb6d" providerId="ADAL" clId="{57276646-E452-45BE-ADE4-4A966920102F}" dt="2023-11-21T19:10:53.778" v="46314" actId="768"/>
        <pc:sldMkLst>
          <pc:docMk/>
          <pc:sldMk cId="1054937419" sldId="275"/>
        </pc:sldMkLst>
        <pc:spChg chg="add del mod">
          <ac:chgData name="Benedict Gibson (2114133)" userId="edff7027-3d8b-4da3-99b1-ebedb12bbb6d" providerId="ADAL" clId="{57276646-E452-45BE-ADE4-4A966920102F}" dt="2023-11-08T11:28:20.295" v="16538" actId="1076"/>
          <ac:spMkLst>
            <pc:docMk/>
            <pc:sldMk cId="1054937419" sldId="275"/>
            <ac:spMk id="2" creationId="{664D340E-637A-C368-0785-A32CBEC9251D}"/>
          </ac:spMkLst>
        </pc:spChg>
        <pc:spChg chg="mod">
          <ac:chgData name="Benedict Gibson (2114133)" userId="edff7027-3d8b-4da3-99b1-ebedb12bbb6d" providerId="ADAL" clId="{57276646-E452-45BE-ADE4-4A966920102F}" dt="2023-11-21T19:10:53.778" v="46314" actId="768"/>
          <ac:spMkLst>
            <pc:docMk/>
            <pc:sldMk cId="1054937419" sldId="275"/>
            <ac:spMk id="3" creationId="{B62D53C9-E43F-E064-CEEA-79D598440B12}"/>
          </ac:spMkLst>
        </pc:spChg>
        <pc:spChg chg="add del mod">
          <ac:chgData name="Benedict Gibson (2114133)" userId="edff7027-3d8b-4da3-99b1-ebedb12bbb6d" providerId="ADAL" clId="{57276646-E452-45BE-ADE4-4A966920102F}" dt="2023-11-07T12:45:16.819" v="10638" actId="21"/>
          <ac:spMkLst>
            <pc:docMk/>
            <pc:sldMk cId="1054937419" sldId="275"/>
            <ac:spMk id="5" creationId="{F0932289-0E07-6808-53CC-785775F1F70D}"/>
          </ac:spMkLst>
        </pc:spChg>
        <pc:picChg chg="mod">
          <ac:chgData name="Benedict Gibson (2114133)" userId="edff7027-3d8b-4da3-99b1-ebedb12bbb6d" providerId="ADAL" clId="{57276646-E452-45BE-ADE4-4A966920102F}" dt="2023-11-08T11:26:28.507" v="16531"/>
          <ac:picMkLst>
            <pc:docMk/>
            <pc:sldMk cId="1054937419" sldId="275"/>
            <ac:picMk id="4" creationId="{A5F91FED-38F1-E50F-5D50-872E87BC1BFD}"/>
          </ac:picMkLst>
        </pc:picChg>
      </pc:sldChg>
      <pc:sldChg chg="addSp delSp modSp add mod ord">
        <pc:chgData name="Benedict Gibson (2114133)" userId="edff7027-3d8b-4da3-99b1-ebedb12bbb6d" providerId="ADAL" clId="{57276646-E452-45BE-ADE4-4A966920102F}" dt="2023-11-21T15:50:11.303" v="46111"/>
        <pc:sldMkLst>
          <pc:docMk/>
          <pc:sldMk cId="4012980730" sldId="276"/>
        </pc:sldMkLst>
        <pc:spChg chg="mod">
          <ac:chgData name="Benedict Gibson (2114133)" userId="edff7027-3d8b-4da3-99b1-ebedb12bbb6d" providerId="ADAL" clId="{57276646-E452-45BE-ADE4-4A966920102F}" dt="2023-11-21T15:46:51.917" v="46086" actId="1076"/>
          <ac:spMkLst>
            <pc:docMk/>
            <pc:sldMk cId="4012980730" sldId="276"/>
            <ac:spMk id="2" creationId="{1EFE5EDC-4591-8BDF-F1FC-B3DD59749FA6}"/>
          </ac:spMkLst>
        </pc:spChg>
        <pc:picChg chg="add del mod">
          <ac:chgData name="Benedict Gibson (2114133)" userId="edff7027-3d8b-4da3-99b1-ebedb12bbb6d" providerId="ADAL" clId="{57276646-E452-45BE-ADE4-4A966920102F}" dt="2023-11-21T15:45:59.238" v="46078" actId="478"/>
          <ac:picMkLst>
            <pc:docMk/>
            <pc:sldMk cId="4012980730" sldId="276"/>
            <ac:picMk id="4" creationId="{AF84283A-4097-2979-FCA4-498DC6C76BF0}"/>
          </ac:picMkLst>
        </pc:picChg>
        <pc:picChg chg="add mod">
          <ac:chgData name="Benedict Gibson (2114133)" userId="edff7027-3d8b-4da3-99b1-ebedb12bbb6d" providerId="ADAL" clId="{57276646-E452-45BE-ADE4-4A966920102F}" dt="2023-11-21T15:46:48.370" v="46085" actId="14100"/>
          <ac:picMkLst>
            <pc:docMk/>
            <pc:sldMk cId="4012980730" sldId="276"/>
            <ac:picMk id="6" creationId="{24BC12F0-DDE0-5264-0F6F-941FF1B84A15}"/>
          </ac:picMkLst>
        </pc:picChg>
        <pc:picChg chg="add del mod">
          <ac:chgData name="Benedict Gibson (2114133)" userId="edff7027-3d8b-4da3-99b1-ebedb12bbb6d" providerId="ADAL" clId="{57276646-E452-45BE-ADE4-4A966920102F}" dt="2023-11-21T15:48:01.584" v="46090" actId="478"/>
          <ac:picMkLst>
            <pc:docMk/>
            <pc:sldMk cId="4012980730" sldId="276"/>
            <ac:picMk id="8" creationId="{1DD7B11F-EC96-8E32-05DD-6E3C1BD05E68}"/>
          </ac:picMkLst>
        </pc:picChg>
        <pc:picChg chg="add mod">
          <ac:chgData name="Benedict Gibson (2114133)" userId="edff7027-3d8b-4da3-99b1-ebedb12bbb6d" providerId="ADAL" clId="{57276646-E452-45BE-ADE4-4A966920102F}" dt="2023-11-21T15:50:02.615" v="46109" actId="14100"/>
          <ac:picMkLst>
            <pc:docMk/>
            <pc:sldMk cId="4012980730" sldId="276"/>
            <ac:picMk id="10" creationId="{42A99673-7674-3A09-6BFE-D928A0DBE78C}"/>
          </ac:picMkLst>
        </pc:picChg>
        <pc:picChg chg="add mod">
          <ac:chgData name="Benedict Gibson (2114133)" userId="edff7027-3d8b-4da3-99b1-ebedb12bbb6d" providerId="ADAL" clId="{57276646-E452-45BE-ADE4-4A966920102F}" dt="2023-11-21T15:49:17.761" v="46103" actId="1076"/>
          <ac:picMkLst>
            <pc:docMk/>
            <pc:sldMk cId="4012980730" sldId="276"/>
            <ac:picMk id="12" creationId="{3070DF49-051B-DFC1-882A-4BDE655FD37F}"/>
          </ac:picMkLst>
        </pc:picChg>
      </pc:sldChg>
      <pc:sldChg chg="addSp delSp modSp add mod">
        <pc:chgData name="Benedict Gibson (2114133)" userId="edff7027-3d8b-4da3-99b1-ebedb12bbb6d" providerId="ADAL" clId="{57276646-E452-45BE-ADE4-4A966920102F}" dt="2023-11-21T15:56:23.090" v="46177" actId="14100"/>
        <pc:sldMkLst>
          <pc:docMk/>
          <pc:sldMk cId="1843581353" sldId="277"/>
        </pc:sldMkLst>
        <pc:spChg chg="add mod ord">
          <ac:chgData name="Benedict Gibson (2114133)" userId="edff7027-3d8b-4da3-99b1-ebedb12bbb6d" providerId="ADAL" clId="{57276646-E452-45BE-ADE4-4A966920102F}" dt="2023-11-21T15:54:04.227" v="46153" actId="1076"/>
          <ac:spMkLst>
            <pc:docMk/>
            <pc:sldMk cId="1843581353" sldId="277"/>
            <ac:spMk id="16" creationId="{EE384E60-8CEA-E76C-5C03-5A3E6D4E2088}"/>
          </ac:spMkLst>
        </pc:spChg>
        <pc:picChg chg="add del mod">
          <ac:chgData name="Benedict Gibson (2114133)" userId="edff7027-3d8b-4da3-99b1-ebedb12bbb6d" providerId="ADAL" clId="{57276646-E452-45BE-ADE4-4A966920102F}" dt="2023-11-21T15:51:07.762" v="46122" actId="478"/>
          <ac:picMkLst>
            <pc:docMk/>
            <pc:sldMk cId="1843581353" sldId="277"/>
            <ac:picMk id="4" creationId="{38A630F0-92D7-5465-E06C-8536A2F5DEAF}"/>
          </ac:picMkLst>
        </pc:picChg>
        <pc:picChg chg="del">
          <ac:chgData name="Benedict Gibson (2114133)" userId="edff7027-3d8b-4da3-99b1-ebedb12bbb6d" providerId="ADAL" clId="{57276646-E452-45BE-ADE4-4A966920102F}" dt="2023-11-21T15:50:19.339" v="46114" actId="478"/>
          <ac:picMkLst>
            <pc:docMk/>
            <pc:sldMk cId="1843581353" sldId="277"/>
            <ac:picMk id="6" creationId="{24BC12F0-DDE0-5264-0F6F-941FF1B84A15}"/>
          </ac:picMkLst>
        </pc:picChg>
        <pc:picChg chg="add mod">
          <ac:chgData name="Benedict Gibson (2114133)" userId="edff7027-3d8b-4da3-99b1-ebedb12bbb6d" providerId="ADAL" clId="{57276646-E452-45BE-ADE4-4A966920102F}" dt="2023-11-21T15:51:25.269" v="46127" actId="14100"/>
          <ac:picMkLst>
            <pc:docMk/>
            <pc:sldMk cId="1843581353" sldId="277"/>
            <ac:picMk id="7" creationId="{BA94D0B0-89F1-4D4B-60B2-0942AA6FFAC3}"/>
          </ac:picMkLst>
        </pc:picChg>
        <pc:picChg chg="add mod">
          <ac:chgData name="Benedict Gibson (2114133)" userId="edff7027-3d8b-4da3-99b1-ebedb12bbb6d" providerId="ADAL" clId="{57276646-E452-45BE-ADE4-4A966920102F}" dt="2023-11-21T15:56:23.090" v="46177" actId="14100"/>
          <ac:picMkLst>
            <pc:docMk/>
            <pc:sldMk cId="1843581353" sldId="277"/>
            <ac:picMk id="9" creationId="{D7BD0F16-F04D-00C8-7AF5-7BA93E7D3E2A}"/>
          </ac:picMkLst>
        </pc:picChg>
        <pc:picChg chg="del">
          <ac:chgData name="Benedict Gibson (2114133)" userId="edff7027-3d8b-4da3-99b1-ebedb12bbb6d" providerId="ADAL" clId="{57276646-E452-45BE-ADE4-4A966920102F}" dt="2023-11-21T15:50:19.996" v="46115" actId="478"/>
          <ac:picMkLst>
            <pc:docMk/>
            <pc:sldMk cId="1843581353" sldId="277"/>
            <ac:picMk id="10" creationId="{42A99673-7674-3A09-6BFE-D928A0DBE78C}"/>
          </ac:picMkLst>
        </pc:picChg>
        <pc:picChg chg="del">
          <ac:chgData name="Benedict Gibson (2114133)" userId="edff7027-3d8b-4da3-99b1-ebedb12bbb6d" providerId="ADAL" clId="{57276646-E452-45BE-ADE4-4A966920102F}" dt="2023-11-21T15:50:20.447" v="46116" actId="478"/>
          <ac:picMkLst>
            <pc:docMk/>
            <pc:sldMk cId="1843581353" sldId="277"/>
            <ac:picMk id="12" creationId="{3070DF49-051B-DFC1-882A-4BDE655FD37F}"/>
          </ac:picMkLst>
        </pc:picChg>
        <pc:picChg chg="add del mod">
          <ac:chgData name="Benedict Gibson (2114133)" userId="edff7027-3d8b-4da3-99b1-ebedb12bbb6d" providerId="ADAL" clId="{57276646-E452-45BE-ADE4-4A966920102F}" dt="2023-11-21T15:52:59.809" v="46140" actId="478"/>
          <ac:picMkLst>
            <pc:docMk/>
            <pc:sldMk cId="1843581353" sldId="277"/>
            <ac:picMk id="13" creationId="{94B66FF9-C3AA-097E-9E74-243289E758C2}"/>
          </ac:picMkLst>
        </pc:picChg>
        <pc:picChg chg="add mod">
          <ac:chgData name="Benedict Gibson (2114133)" userId="edff7027-3d8b-4da3-99b1-ebedb12bbb6d" providerId="ADAL" clId="{57276646-E452-45BE-ADE4-4A966920102F}" dt="2023-11-21T15:53:38.308" v="46149" actId="1076"/>
          <ac:picMkLst>
            <pc:docMk/>
            <pc:sldMk cId="1843581353" sldId="277"/>
            <ac:picMk id="15" creationId="{36C87787-BDE8-C844-FBF1-E5F6257923F8}"/>
          </ac:picMkLst>
        </pc:picChg>
      </pc:sldChg>
      <pc:sldChg chg="addSp delSp modSp add mod">
        <pc:chgData name="Benedict Gibson (2114133)" userId="edff7027-3d8b-4da3-99b1-ebedb12bbb6d" providerId="ADAL" clId="{57276646-E452-45BE-ADE4-4A966920102F}" dt="2023-11-21T15:56:08.505" v="46176" actId="1076"/>
        <pc:sldMkLst>
          <pc:docMk/>
          <pc:sldMk cId="3801817531" sldId="278"/>
        </pc:sldMkLst>
        <pc:spChg chg="add mod ord">
          <ac:chgData name="Benedict Gibson (2114133)" userId="edff7027-3d8b-4da3-99b1-ebedb12bbb6d" providerId="ADAL" clId="{57276646-E452-45BE-ADE4-4A966920102F}" dt="2023-11-21T15:55:55.213" v="46175" actId="14100"/>
          <ac:spMkLst>
            <pc:docMk/>
            <pc:sldMk cId="3801817531" sldId="278"/>
            <ac:spMk id="8" creationId="{F1C3F019-C0A4-AD28-FC7A-5367899D734B}"/>
          </ac:spMkLst>
        </pc:spChg>
        <pc:spChg chg="del mod">
          <ac:chgData name="Benedict Gibson (2114133)" userId="edff7027-3d8b-4da3-99b1-ebedb12bbb6d" providerId="ADAL" clId="{57276646-E452-45BE-ADE4-4A966920102F}" dt="2023-11-21T15:54:25.565" v="46159" actId="478"/>
          <ac:spMkLst>
            <pc:docMk/>
            <pc:sldMk cId="3801817531" sldId="278"/>
            <ac:spMk id="16" creationId="{EE384E60-8CEA-E76C-5C03-5A3E6D4E2088}"/>
          </ac:spMkLst>
        </pc:spChg>
        <pc:picChg chg="add mod">
          <ac:chgData name="Benedict Gibson (2114133)" userId="edff7027-3d8b-4da3-99b1-ebedb12bbb6d" providerId="ADAL" clId="{57276646-E452-45BE-ADE4-4A966920102F}" dt="2023-11-21T15:56:08.505" v="46176" actId="1076"/>
          <ac:picMkLst>
            <pc:docMk/>
            <pc:sldMk cId="3801817531" sldId="278"/>
            <ac:picMk id="4" creationId="{90495749-7E0F-73A6-7547-3E5398380323}"/>
          </ac:picMkLst>
        </pc:picChg>
        <pc:picChg chg="add mod">
          <ac:chgData name="Benedict Gibson (2114133)" userId="edff7027-3d8b-4da3-99b1-ebedb12bbb6d" providerId="ADAL" clId="{57276646-E452-45BE-ADE4-4A966920102F}" dt="2023-11-21T15:56:08.505" v="46176" actId="1076"/>
          <ac:picMkLst>
            <pc:docMk/>
            <pc:sldMk cId="3801817531" sldId="278"/>
            <ac:picMk id="6" creationId="{43C45FDC-A076-7B43-E1F6-E935FB4F4D8C}"/>
          </ac:picMkLst>
        </pc:picChg>
        <pc:picChg chg="del">
          <ac:chgData name="Benedict Gibson (2114133)" userId="edff7027-3d8b-4da3-99b1-ebedb12bbb6d" providerId="ADAL" clId="{57276646-E452-45BE-ADE4-4A966920102F}" dt="2023-11-21T15:54:13.906" v="46155" actId="478"/>
          <ac:picMkLst>
            <pc:docMk/>
            <pc:sldMk cId="3801817531" sldId="278"/>
            <ac:picMk id="7" creationId="{BA94D0B0-89F1-4D4B-60B2-0942AA6FFAC3}"/>
          </ac:picMkLst>
        </pc:picChg>
        <pc:picChg chg="del">
          <ac:chgData name="Benedict Gibson (2114133)" userId="edff7027-3d8b-4da3-99b1-ebedb12bbb6d" providerId="ADAL" clId="{57276646-E452-45BE-ADE4-4A966920102F}" dt="2023-11-21T15:54:15.404" v="46157" actId="478"/>
          <ac:picMkLst>
            <pc:docMk/>
            <pc:sldMk cId="3801817531" sldId="278"/>
            <ac:picMk id="9" creationId="{D7BD0F16-F04D-00C8-7AF5-7BA93E7D3E2A}"/>
          </ac:picMkLst>
        </pc:picChg>
        <pc:picChg chg="del">
          <ac:chgData name="Benedict Gibson (2114133)" userId="edff7027-3d8b-4da3-99b1-ebedb12bbb6d" providerId="ADAL" clId="{57276646-E452-45BE-ADE4-4A966920102F}" dt="2023-11-21T15:54:14.455" v="46156" actId="478"/>
          <ac:picMkLst>
            <pc:docMk/>
            <pc:sldMk cId="3801817531" sldId="278"/>
            <ac:picMk id="15" creationId="{36C87787-BDE8-C844-FBF1-E5F6257923F8}"/>
          </ac:picMkLst>
        </pc:picChg>
      </pc:sldChg>
      <pc:sldMasterChg chg="modSp modSldLayout">
        <pc:chgData name="Benedict Gibson (2114133)" userId="edff7027-3d8b-4da3-99b1-ebedb12bbb6d" providerId="ADAL" clId="{57276646-E452-45BE-ADE4-4A966920102F}" dt="2023-10-24T12:32:07.131" v="117"/>
        <pc:sldMasterMkLst>
          <pc:docMk/>
          <pc:sldMasterMk cId="276209620" sldId="2147483718"/>
        </pc:sldMasterMkLst>
        <pc:spChg chg="mod">
          <ac:chgData name="Benedict Gibson (2114133)" userId="edff7027-3d8b-4da3-99b1-ebedb12bbb6d" providerId="ADAL" clId="{57276646-E452-45BE-ADE4-4A966920102F}" dt="2023-10-24T12:32:07.131" v="117"/>
          <ac:spMkLst>
            <pc:docMk/>
            <pc:sldMasterMk cId="276209620" sldId="2147483718"/>
            <ac:spMk id="2"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ac:spMk id="3"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ac:spMk id="4"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ac:spMk id="5"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ac:spMk id="6"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ac:spMk id="8" creationId="{00000000-0000-0000-0000-000000000000}"/>
          </ac:spMkLst>
        </pc:spChg>
        <pc:picChg chg="mod">
          <ac:chgData name="Benedict Gibson (2114133)" userId="edff7027-3d8b-4da3-99b1-ebedb12bbb6d" providerId="ADAL" clId="{57276646-E452-45BE-ADE4-4A966920102F}" dt="2023-10-24T12:32:07.131" v="117"/>
          <ac:picMkLst>
            <pc:docMk/>
            <pc:sldMasterMk cId="276209620" sldId="2147483718"/>
            <ac:picMk id="7" creationId="{00000000-0000-0000-0000-000000000000}"/>
          </ac:picMkLst>
        </pc:picChg>
        <pc:cxnChg chg="mod">
          <ac:chgData name="Benedict Gibson (2114133)" userId="edff7027-3d8b-4da3-99b1-ebedb12bbb6d" providerId="ADAL" clId="{57276646-E452-45BE-ADE4-4A966920102F}" dt="2023-10-24T12:32:07.131" v="117"/>
          <ac:cxnSpMkLst>
            <pc:docMk/>
            <pc:sldMasterMk cId="276209620" sldId="2147483718"/>
            <ac:cxnSpMk id="10" creationId="{00000000-0000-0000-0000-000000000000}"/>
          </ac:cxnSpMkLst>
        </pc:cxnChg>
        <pc:sldLayoutChg chg="modSp">
          <pc:chgData name="Benedict Gibson (2114133)" userId="edff7027-3d8b-4da3-99b1-ebedb12bbb6d" providerId="ADAL" clId="{57276646-E452-45BE-ADE4-4A966920102F}" dt="2023-10-24T12:32:07.131" v="117"/>
          <pc:sldLayoutMkLst>
            <pc:docMk/>
            <pc:sldMasterMk cId="276209620" sldId="2147483718"/>
            <pc:sldLayoutMk cId="1045309003" sldId="2147483719"/>
          </pc:sldLayoutMkLst>
          <pc:spChg chg="mod">
            <ac:chgData name="Benedict Gibson (2114133)" userId="edff7027-3d8b-4da3-99b1-ebedb12bbb6d" providerId="ADAL" clId="{57276646-E452-45BE-ADE4-4A966920102F}" dt="2023-10-24T12:32:07.131" v="117"/>
            <ac:spMkLst>
              <pc:docMk/>
              <pc:sldMasterMk cId="276209620" sldId="2147483718"/>
              <pc:sldLayoutMk cId="1045309003" sldId="2147483719"/>
              <ac:spMk id="2"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1045309003" sldId="2147483719"/>
              <ac:spMk id="3"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1045309003" sldId="2147483719"/>
              <ac:spMk id="5"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1045309003" sldId="2147483719"/>
              <ac:spMk id="6" creationId="{00000000-0000-0000-0000-000000000000}"/>
            </ac:spMkLst>
          </pc:spChg>
          <pc:cxnChg chg="mod">
            <ac:chgData name="Benedict Gibson (2114133)" userId="edff7027-3d8b-4da3-99b1-ebedb12bbb6d" providerId="ADAL" clId="{57276646-E452-45BE-ADE4-4A966920102F}" dt="2023-10-24T12:32:07.131" v="117"/>
            <ac:cxnSpMkLst>
              <pc:docMk/>
              <pc:sldMasterMk cId="276209620" sldId="2147483718"/>
              <pc:sldLayoutMk cId="1045309003" sldId="2147483719"/>
              <ac:cxnSpMk id="15" creationId="{00000000-0000-0000-0000-000000000000}"/>
            </ac:cxnSpMkLst>
          </pc:cxnChg>
        </pc:sldLayoutChg>
        <pc:sldLayoutChg chg="modSp">
          <pc:chgData name="Benedict Gibson (2114133)" userId="edff7027-3d8b-4da3-99b1-ebedb12bbb6d" providerId="ADAL" clId="{57276646-E452-45BE-ADE4-4A966920102F}" dt="2023-10-24T12:32:07.131" v="117"/>
          <pc:sldLayoutMkLst>
            <pc:docMk/>
            <pc:sldMasterMk cId="276209620" sldId="2147483718"/>
            <pc:sldLayoutMk cId="3824927644" sldId="2147483720"/>
          </pc:sldLayoutMkLst>
          <pc:cxnChg chg="mod">
            <ac:chgData name="Benedict Gibson (2114133)" userId="edff7027-3d8b-4da3-99b1-ebedb12bbb6d" providerId="ADAL" clId="{57276646-E452-45BE-ADE4-4A966920102F}" dt="2023-10-24T12:32:07.131" v="117"/>
            <ac:cxnSpMkLst>
              <pc:docMk/>
              <pc:sldMasterMk cId="276209620" sldId="2147483718"/>
              <pc:sldLayoutMk cId="3824927644" sldId="2147483720"/>
              <ac:cxnSpMk id="33" creationId="{00000000-0000-0000-0000-000000000000}"/>
            </ac:cxnSpMkLst>
          </pc:cxnChg>
        </pc:sldLayoutChg>
        <pc:sldLayoutChg chg="modSp">
          <pc:chgData name="Benedict Gibson (2114133)" userId="edff7027-3d8b-4da3-99b1-ebedb12bbb6d" providerId="ADAL" clId="{57276646-E452-45BE-ADE4-4A966920102F}" dt="2023-10-24T12:32:07.131" v="117"/>
          <pc:sldLayoutMkLst>
            <pc:docMk/>
            <pc:sldMasterMk cId="276209620" sldId="2147483718"/>
            <pc:sldLayoutMk cId="2424736728" sldId="2147483721"/>
          </pc:sldLayoutMkLst>
          <pc:spChg chg="mod">
            <ac:chgData name="Benedict Gibson (2114133)" userId="edff7027-3d8b-4da3-99b1-ebedb12bbb6d" providerId="ADAL" clId="{57276646-E452-45BE-ADE4-4A966920102F}" dt="2023-10-24T12:32:07.131" v="117"/>
            <ac:spMkLst>
              <pc:docMk/>
              <pc:sldMasterMk cId="276209620" sldId="2147483718"/>
              <pc:sldLayoutMk cId="2424736728" sldId="2147483721"/>
              <ac:spMk id="2"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2424736728" sldId="2147483721"/>
              <ac:spMk id="3" creationId="{00000000-0000-0000-0000-000000000000}"/>
            </ac:spMkLst>
          </pc:spChg>
          <pc:cxnChg chg="mod">
            <ac:chgData name="Benedict Gibson (2114133)" userId="edff7027-3d8b-4da3-99b1-ebedb12bbb6d" providerId="ADAL" clId="{57276646-E452-45BE-ADE4-4A966920102F}" dt="2023-10-24T12:32:07.131" v="117"/>
            <ac:cxnSpMkLst>
              <pc:docMk/>
              <pc:sldMasterMk cId="276209620" sldId="2147483718"/>
              <pc:sldLayoutMk cId="2424736728" sldId="2147483721"/>
              <ac:cxnSpMk id="15" creationId="{00000000-0000-0000-0000-000000000000}"/>
            </ac:cxnSpMkLst>
          </pc:cxnChg>
        </pc:sldLayoutChg>
        <pc:sldLayoutChg chg="modSp">
          <pc:chgData name="Benedict Gibson (2114133)" userId="edff7027-3d8b-4da3-99b1-ebedb12bbb6d" providerId="ADAL" clId="{57276646-E452-45BE-ADE4-4A966920102F}" dt="2023-10-24T12:32:07.131" v="117"/>
          <pc:sldLayoutMkLst>
            <pc:docMk/>
            <pc:sldMasterMk cId="276209620" sldId="2147483718"/>
            <pc:sldLayoutMk cId="289278238" sldId="2147483722"/>
          </pc:sldLayoutMkLst>
          <pc:spChg chg="mod">
            <ac:chgData name="Benedict Gibson (2114133)" userId="edff7027-3d8b-4da3-99b1-ebedb12bbb6d" providerId="ADAL" clId="{57276646-E452-45BE-ADE4-4A966920102F}" dt="2023-10-24T12:32:07.131" v="117"/>
            <ac:spMkLst>
              <pc:docMk/>
              <pc:sldMasterMk cId="276209620" sldId="2147483718"/>
              <pc:sldLayoutMk cId="289278238" sldId="2147483722"/>
              <ac:spMk id="2"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289278238" sldId="2147483722"/>
              <ac:spMk id="3"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289278238" sldId="2147483722"/>
              <ac:spMk id="4" creationId="{00000000-0000-0000-0000-000000000000}"/>
            </ac:spMkLst>
          </pc:spChg>
          <pc:cxnChg chg="mod">
            <ac:chgData name="Benedict Gibson (2114133)" userId="edff7027-3d8b-4da3-99b1-ebedb12bbb6d" providerId="ADAL" clId="{57276646-E452-45BE-ADE4-4A966920102F}" dt="2023-10-24T12:32:07.131" v="117"/>
            <ac:cxnSpMkLst>
              <pc:docMk/>
              <pc:sldMasterMk cId="276209620" sldId="2147483718"/>
              <pc:sldLayoutMk cId="289278238" sldId="2147483722"/>
              <ac:cxnSpMk id="35" creationId="{00000000-0000-0000-0000-000000000000}"/>
            </ac:cxnSpMkLst>
          </pc:cxnChg>
        </pc:sldLayoutChg>
        <pc:sldLayoutChg chg="modSp">
          <pc:chgData name="Benedict Gibson (2114133)" userId="edff7027-3d8b-4da3-99b1-ebedb12bbb6d" providerId="ADAL" clId="{57276646-E452-45BE-ADE4-4A966920102F}" dt="2023-10-24T12:32:07.131" v="117"/>
          <pc:sldLayoutMkLst>
            <pc:docMk/>
            <pc:sldMasterMk cId="276209620" sldId="2147483718"/>
            <pc:sldLayoutMk cId="511130625" sldId="2147483723"/>
          </pc:sldLayoutMkLst>
          <pc:spChg chg="mod">
            <ac:chgData name="Benedict Gibson (2114133)" userId="edff7027-3d8b-4da3-99b1-ebedb12bbb6d" providerId="ADAL" clId="{57276646-E452-45BE-ADE4-4A966920102F}" dt="2023-10-24T12:32:07.131" v="117"/>
            <ac:spMkLst>
              <pc:docMk/>
              <pc:sldMasterMk cId="276209620" sldId="2147483718"/>
              <pc:sldLayoutMk cId="511130625" sldId="2147483723"/>
              <ac:spMk id="2"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511130625" sldId="2147483723"/>
              <ac:spMk id="3"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511130625" sldId="2147483723"/>
              <ac:spMk id="4"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511130625" sldId="2147483723"/>
              <ac:spMk id="5"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511130625" sldId="2147483723"/>
              <ac:spMk id="6" creationId="{00000000-0000-0000-0000-000000000000}"/>
            </ac:spMkLst>
          </pc:spChg>
          <pc:cxnChg chg="mod">
            <ac:chgData name="Benedict Gibson (2114133)" userId="edff7027-3d8b-4da3-99b1-ebedb12bbb6d" providerId="ADAL" clId="{57276646-E452-45BE-ADE4-4A966920102F}" dt="2023-10-24T12:32:07.131" v="117"/>
            <ac:cxnSpMkLst>
              <pc:docMk/>
              <pc:sldMasterMk cId="276209620" sldId="2147483718"/>
              <pc:sldLayoutMk cId="511130625" sldId="2147483723"/>
              <ac:cxnSpMk id="29" creationId="{00000000-0000-0000-0000-000000000000}"/>
            </ac:cxnSpMkLst>
          </pc:cxnChg>
        </pc:sldLayoutChg>
        <pc:sldLayoutChg chg="modSp">
          <pc:chgData name="Benedict Gibson (2114133)" userId="edff7027-3d8b-4da3-99b1-ebedb12bbb6d" providerId="ADAL" clId="{57276646-E452-45BE-ADE4-4A966920102F}" dt="2023-10-24T12:32:07.131" v="117"/>
          <pc:sldLayoutMkLst>
            <pc:docMk/>
            <pc:sldMasterMk cId="276209620" sldId="2147483718"/>
            <pc:sldLayoutMk cId="1653582166" sldId="2147483724"/>
          </pc:sldLayoutMkLst>
          <pc:cxnChg chg="mod">
            <ac:chgData name="Benedict Gibson (2114133)" userId="edff7027-3d8b-4da3-99b1-ebedb12bbb6d" providerId="ADAL" clId="{57276646-E452-45BE-ADE4-4A966920102F}" dt="2023-10-24T12:32:07.131" v="117"/>
            <ac:cxnSpMkLst>
              <pc:docMk/>
              <pc:sldMasterMk cId="276209620" sldId="2147483718"/>
              <pc:sldLayoutMk cId="1653582166" sldId="2147483724"/>
              <ac:cxnSpMk id="25" creationId="{00000000-0000-0000-0000-000000000000}"/>
            </ac:cxnSpMkLst>
          </pc:cxnChg>
        </pc:sldLayoutChg>
        <pc:sldLayoutChg chg="modSp">
          <pc:chgData name="Benedict Gibson (2114133)" userId="edff7027-3d8b-4da3-99b1-ebedb12bbb6d" providerId="ADAL" clId="{57276646-E452-45BE-ADE4-4A966920102F}" dt="2023-10-24T12:32:07.131" v="117"/>
          <pc:sldLayoutMkLst>
            <pc:docMk/>
            <pc:sldMasterMk cId="276209620" sldId="2147483718"/>
            <pc:sldLayoutMk cId="540442569" sldId="2147483726"/>
          </pc:sldLayoutMkLst>
          <pc:spChg chg="mod">
            <ac:chgData name="Benedict Gibson (2114133)" userId="edff7027-3d8b-4da3-99b1-ebedb12bbb6d" providerId="ADAL" clId="{57276646-E452-45BE-ADE4-4A966920102F}" dt="2023-10-24T12:32:07.131" v="117"/>
            <ac:spMkLst>
              <pc:docMk/>
              <pc:sldMasterMk cId="276209620" sldId="2147483718"/>
              <pc:sldLayoutMk cId="540442569" sldId="2147483726"/>
              <ac:spMk id="2"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540442569" sldId="2147483726"/>
              <ac:spMk id="3"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540442569" sldId="2147483726"/>
              <ac:spMk id="4" creationId="{00000000-0000-0000-0000-000000000000}"/>
            </ac:spMkLst>
          </pc:spChg>
          <pc:cxnChg chg="mod">
            <ac:chgData name="Benedict Gibson (2114133)" userId="edff7027-3d8b-4da3-99b1-ebedb12bbb6d" providerId="ADAL" clId="{57276646-E452-45BE-ADE4-4A966920102F}" dt="2023-10-24T12:32:07.131" v="117"/>
            <ac:cxnSpMkLst>
              <pc:docMk/>
              <pc:sldMasterMk cId="276209620" sldId="2147483718"/>
              <pc:sldLayoutMk cId="540442569" sldId="2147483726"/>
              <ac:cxnSpMk id="17" creationId="{00000000-0000-0000-0000-000000000000}"/>
            </ac:cxnSpMkLst>
          </pc:cxnChg>
        </pc:sldLayoutChg>
        <pc:sldLayoutChg chg="modSp">
          <pc:chgData name="Benedict Gibson (2114133)" userId="edff7027-3d8b-4da3-99b1-ebedb12bbb6d" providerId="ADAL" clId="{57276646-E452-45BE-ADE4-4A966920102F}" dt="2023-10-24T12:32:07.131" v="117"/>
          <pc:sldLayoutMkLst>
            <pc:docMk/>
            <pc:sldMasterMk cId="276209620" sldId="2147483718"/>
            <pc:sldLayoutMk cId="2668528068" sldId="2147483727"/>
          </pc:sldLayoutMkLst>
          <pc:spChg chg="mod">
            <ac:chgData name="Benedict Gibson (2114133)" userId="edff7027-3d8b-4da3-99b1-ebedb12bbb6d" providerId="ADAL" clId="{57276646-E452-45BE-ADE4-4A966920102F}" dt="2023-10-24T12:32:07.131" v="117"/>
            <ac:spMkLst>
              <pc:docMk/>
              <pc:sldMasterMk cId="276209620" sldId="2147483718"/>
              <pc:sldLayoutMk cId="2668528068" sldId="2147483727"/>
              <ac:spMk id="2"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2668528068" sldId="2147483727"/>
              <ac:spMk id="3"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2668528068" sldId="2147483727"/>
              <ac:spMk id="4"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2668528068" sldId="2147483727"/>
              <ac:spMk id="5"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2668528068" sldId="2147483727"/>
              <ac:spMk id="6"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2668528068" sldId="2147483727"/>
              <ac:spMk id="18"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2668528068" sldId="2147483727"/>
              <ac:spMk id="19" creationId="{00000000-0000-0000-0000-000000000000}"/>
            </ac:spMkLst>
          </pc:spChg>
          <pc:grpChg chg="mod">
            <ac:chgData name="Benedict Gibson (2114133)" userId="edff7027-3d8b-4da3-99b1-ebedb12bbb6d" providerId="ADAL" clId="{57276646-E452-45BE-ADE4-4A966920102F}" dt="2023-10-24T12:32:07.131" v="117"/>
            <ac:grpSpMkLst>
              <pc:docMk/>
              <pc:sldMasterMk cId="276209620" sldId="2147483718"/>
              <pc:sldLayoutMk cId="2668528068" sldId="2147483727"/>
              <ac:grpSpMk id="8" creationId="{00000000-0000-0000-0000-000000000000}"/>
            </ac:grpSpMkLst>
          </pc:grpChg>
          <pc:cxnChg chg="mod">
            <ac:chgData name="Benedict Gibson (2114133)" userId="edff7027-3d8b-4da3-99b1-ebedb12bbb6d" providerId="ADAL" clId="{57276646-E452-45BE-ADE4-4A966920102F}" dt="2023-10-24T12:32:07.131" v="117"/>
            <ac:cxnSpMkLst>
              <pc:docMk/>
              <pc:sldMasterMk cId="276209620" sldId="2147483718"/>
              <pc:sldLayoutMk cId="2668528068" sldId="2147483727"/>
              <ac:cxnSpMk id="31" creationId="{00000000-0000-0000-0000-000000000000}"/>
            </ac:cxnSpMkLst>
          </pc:cxnChg>
        </pc:sldLayoutChg>
        <pc:sldLayoutChg chg="modSp">
          <pc:chgData name="Benedict Gibson (2114133)" userId="edff7027-3d8b-4da3-99b1-ebedb12bbb6d" providerId="ADAL" clId="{57276646-E452-45BE-ADE4-4A966920102F}" dt="2023-10-24T12:32:07.131" v="117"/>
          <pc:sldLayoutMkLst>
            <pc:docMk/>
            <pc:sldMasterMk cId="276209620" sldId="2147483718"/>
            <pc:sldLayoutMk cId="3828471821" sldId="2147483728"/>
          </pc:sldLayoutMkLst>
          <pc:cxnChg chg="mod">
            <ac:chgData name="Benedict Gibson (2114133)" userId="edff7027-3d8b-4da3-99b1-ebedb12bbb6d" providerId="ADAL" clId="{57276646-E452-45BE-ADE4-4A966920102F}" dt="2023-10-24T12:32:07.131" v="117"/>
            <ac:cxnSpMkLst>
              <pc:docMk/>
              <pc:sldMasterMk cId="276209620" sldId="2147483718"/>
              <pc:sldLayoutMk cId="3828471821" sldId="2147483728"/>
              <ac:cxnSpMk id="26" creationId="{00000000-0000-0000-0000-000000000000}"/>
            </ac:cxnSpMkLst>
          </pc:cxnChg>
        </pc:sldLayoutChg>
        <pc:sldLayoutChg chg="modSp">
          <pc:chgData name="Benedict Gibson (2114133)" userId="edff7027-3d8b-4da3-99b1-ebedb12bbb6d" providerId="ADAL" clId="{57276646-E452-45BE-ADE4-4A966920102F}" dt="2023-10-24T12:32:07.131" v="117"/>
          <pc:sldLayoutMkLst>
            <pc:docMk/>
            <pc:sldMasterMk cId="276209620" sldId="2147483718"/>
            <pc:sldLayoutMk cId="2185739782" sldId="2147483729"/>
          </pc:sldLayoutMkLst>
          <pc:spChg chg="mod">
            <ac:chgData name="Benedict Gibson (2114133)" userId="edff7027-3d8b-4da3-99b1-ebedb12bbb6d" providerId="ADAL" clId="{57276646-E452-45BE-ADE4-4A966920102F}" dt="2023-10-24T12:32:07.131" v="117"/>
            <ac:spMkLst>
              <pc:docMk/>
              <pc:sldMasterMk cId="276209620" sldId="2147483718"/>
              <pc:sldLayoutMk cId="2185739782" sldId="2147483729"/>
              <ac:spMk id="2" creationId="{00000000-0000-0000-0000-000000000000}"/>
            </ac:spMkLst>
          </pc:spChg>
          <pc:spChg chg="mod">
            <ac:chgData name="Benedict Gibson (2114133)" userId="edff7027-3d8b-4da3-99b1-ebedb12bbb6d" providerId="ADAL" clId="{57276646-E452-45BE-ADE4-4A966920102F}" dt="2023-10-24T12:32:07.131" v="117"/>
            <ac:spMkLst>
              <pc:docMk/>
              <pc:sldMasterMk cId="276209620" sldId="2147483718"/>
              <pc:sldLayoutMk cId="2185739782" sldId="2147483729"/>
              <ac:spMk id="3" creationId="{00000000-0000-0000-0000-000000000000}"/>
            </ac:spMkLst>
          </pc:spChg>
          <pc:cxnChg chg="mod">
            <ac:chgData name="Benedict Gibson (2114133)" userId="edff7027-3d8b-4da3-99b1-ebedb12bbb6d" providerId="ADAL" clId="{57276646-E452-45BE-ADE4-4A966920102F}" dt="2023-10-24T12:32:07.131" v="117"/>
            <ac:cxnSpMkLst>
              <pc:docMk/>
              <pc:sldMasterMk cId="276209620" sldId="2147483718"/>
              <pc:sldLayoutMk cId="2185739782" sldId="2147483729"/>
              <ac:cxnSpMk id="15" creationId="{00000000-0000-0000-0000-000000000000}"/>
            </ac:cxnSpMkLst>
          </pc:cxnChg>
        </pc:sldLayoutChg>
      </pc:sldMasterChg>
      <pc:sldMasterChg chg="modSp modSldLayout">
        <pc:chgData name="Benedict Gibson (2114133)" userId="edff7027-3d8b-4da3-99b1-ebedb12bbb6d" providerId="ADAL" clId="{57276646-E452-45BE-ADE4-4A966920102F}" dt="2023-10-24T12:32:10.867" v="118"/>
        <pc:sldMasterMkLst>
          <pc:docMk/>
          <pc:sldMasterMk cId="3753208125" sldId="2147483730"/>
        </pc:sldMasterMkLst>
        <pc:spChg chg="mod">
          <ac:chgData name="Benedict Gibson (2114133)" userId="edff7027-3d8b-4da3-99b1-ebedb12bbb6d" providerId="ADAL" clId="{57276646-E452-45BE-ADE4-4A966920102F}" dt="2023-10-24T12:32:10.867" v="118"/>
          <ac:spMkLst>
            <pc:docMk/>
            <pc:sldMasterMk cId="3753208125" sldId="2147483730"/>
            <ac:spMk id="2"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ac:spMk id="3"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ac:spMk id="4"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ac:spMk id="5"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ac:spMk id="6"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ac:spMk id="10" creationId="{00000000-0000-0000-0000-000000000000}"/>
          </ac:spMkLst>
        </pc:spChg>
        <pc:picChg chg="mod">
          <ac:chgData name="Benedict Gibson (2114133)" userId="edff7027-3d8b-4da3-99b1-ebedb12bbb6d" providerId="ADAL" clId="{57276646-E452-45BE-ADE4-4A966920102F}" dt="2023-10-24T12:32:10.867" v="118"/>
          <ac:picMkLst>
            <pc:docMk/>
            <pc:sldMasterMk cId="3753208125" sldId="2147483730"/>
            <ac:picMk id="12" creationId="{00000000-0000-0000-0000-000000000000}"/>
          </ac:picMkLst>
        </pc:picChg>
        <pc:cxnChg chg="mod">
          <ac:chgData name="Benedict Gibson (2114133)" userId="edff7027-3d8b-4da3-99b1-ebedb12bbb6d" providerId="ADAL" clId="{57276646-E452-45BE-ADE4-4A966920102F}" dt="2023-10-24T12:32:10.867" v="118"/>
          <ac:cxnSpMkLst>
            <pc:docMk/>
            <pc:sldMasterMk cId="3753208125" sldId="2147483730"/>
            <ac:cxnSpMk id="13" creationId="{00000000-0000-0000-0000-000000000000}"/>
          </ac:cxnSpMkLst>
        </pc:cxnChg>
        <pc:sldLayoutChg chg="modSp">
          <pc:chgData name="Benedict Gibson (2114133)" userId="edff7027-3d8b-4da3-99b1-ebedb12bbb6d" providerId="ADAL" clId="{57276646-E452-45BE-ADE4-4A966920102F}" dt="2023-10-24T12:32:10.867" v="118"/>
          <pc:sldLayoutMkLst>
            <pc:docMk/>
            <pc:sldMasterMk cId="3753208125" sldId="2147483730"/>
            <pc:sldLayoutMk cId="3062772977" sldId="2147483731"/>
          </pc:sldLayoutMkLst>
          <pc:spChg chg="mod">
            <ac:chgData name="Benedict Gibson (2114133)" userId="edff7027-3d8b-4da3-99b1-ebedb12bbb6d" providerId="ADAL" clId="{57276646-E452-45BE-ADE4-4A966920102F}" dt="2023-10-24T12:32:10.867" v="118"/>
            <ac:spMkLst>
              <pc:docMk/>
              <pc:sldMasterMk cId="3753208125" sldId="2147483730"/>
              <pc:sldLayoutMk cId="3062772977" sldId="2147483731"/>
              <ac:spMk id="2"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3062772977" sldId="2147483731"/>
              <ac:spMk id="3"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3062772977" sldId="2147483731"/>
              <ac:spMk id="5"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3062772977" sldId="2147483731"/>
              <ac:spMk id="6" creationId="{00000000-0000-0000-0000-000000000000}"/>
            </ac:spMkLst>
          </pc:spChg>
          <pc:cxnChg chg="mod">
            <ac:chgData name="Benedict Gibson (2114133)" userId="edff7027-3d8b-4da3-99b1-ebedb12bbb6d" providerId="ADAL" clId="{57276646-E452-45BE-ADE4-4A966920102F}" dt="2023-10-24T12:32:10.867" v="118"/>
            <ac:cxnSpMkLst>
              <pc:docMk/>
              <pc:sldMasterMk cId="3753208125" sldId="2147483730"/>
              <pc:sldLayoutMk cId="3062772977" sldId="2147483731"/>
              <ac:cxnSpMk id="15" creationId="{00000000-0000-0000-0000-000000000000}"/>
            </ac:cxnSpMkLst>
          </pc:cxnChg>
        </pc:sldLayoutChg>
        <pc:sldLayoutChg chg="modSp">
          <pc:chgData name="Benedict Gibson (2114133)" userId="edff7027-3d8b-4da3-99b1-ebedb12bbb6d" providerId="ADAL" clId="{57276646-E452-45BE-ADE4-4A966920102F}" dt="2023-10-24T12:32:10.867" v="118"/>
          <pc:sldLayoutMkLst>
            <pc:docMk/>
            <pc:sldMasterMk cId="3753208125" sldId="2147483730"/>
            <pc:sldLayoutMk cId="2418526430" sldId="2147483732"/>
          </pc:sldLayoutMkLst>
          <pc:cxnChg chg="mod">
            <ac:chgData name="Benedict Gibson (2114133)" userId="edff7027-3d8b-4da3-99b1-ebedb12bbb6d" providerId="ADAL" clId="{57276646-E452-45BE-ADE4-4A966920102F}" dt="2023-10-24T12:32:10.867" v="118"/>
            <ac:cxnSpMkLst>
              <pc:docMk/>
              <pc:sldMasterMk cId="3753208125" sldId="2147483730"/>
              <pc:sldLayoutMk cId="2418526430" sldId="2147483732"/>
              <ac:cxnSpMk id="33" creationId="{00000000-0000-0000-0000-000000000000}"/>
            </ac:cxnSpMkLst>
          </pc:cxnChg>
        </pc:sldLayoutChg>
        <pc:sldLayoutChg chg="modSp">
          <pc:chgData name="Benedict Gibson (2114133)" userId="edff7027-3d8b-4da3-99b1-ebedb12bbb6d" providerId="ADAL" clId="{57276646-E452-45BE-ADE4-4A966920102F}" dt="2023-10-24T12:32:10.867" v="118"/>
          <pc:sldLayoutMkLst>
            <pc:docMk/>
            <pc:sldMasterMk cId="3753208125" sldId="2147483730"/>
            <pc:sldLayoutMk cId="3167891172" sldId="2147483733"/>
          </pc:sldLayoutMkLst>
          <pc:spChg chg="mod">
            <ac:chgData name="Benedict Gibson (2114133)" userId="edff7027-3d8b-4da3-99b1-ebedb12bbb6d" providerId="ADAL" clId="{57276646-E452-45BE-ADE4-4A966920102F}" dt="2023-10-24T12:32:10.867" v="118"/>
            <ac:spMkLst>
              <pc:docMk/>
              <pc:sldMasterMk cId="3753208125" sldId="2147483730"/>
              <pc:sldLayoutMk cId="3167891172" sldId="2147483733"/>
              <ac:spMk id="2"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3167891172" sldId="2147483733"/>
              <ac:spMk id="3" creationId="{00000000-0000-0000-0000-000000000000}"/>
            </ac:spMkLst>
          </pc:spChg>
          <pc:cxnChg chg="mod">
            <ac:chgData name="Benedict Gibson (2114133)" userId="edff7027-3d8b-4da3-99b1-ebedb12bbb6d" providerId="ADAL" clId="{57276646-E452-45BE-ADE4-4A966920102F}" dt="2023-10-24T12:32:10.867" v="118"/>
            <ac:cxnSpMkLst>
              <pc:docMk/>
              <pc:sldMasterMk cId="3753208125" sldId="2147483730"/>
              <pc:sldLayoutMk cId="3167891172" sldId="2147483733"/>
              <ac:cxnSpMk id="15" creationId="{00000000-0000-0000-0000-000000000000}"/>
            </ac:cxnSpMkLst>
          </pc:cxnChg>
        </pc:sldLayoutChg>
        <pc:sldLayoutChg chg="modSp">
          <pc:chgData name="Benedict Gibson (2114133)" userId="edff7027-3d8b-4da3-99b1-ebedb12bbb6d" providerId="ADAL" clId="{57276646-E452-45BE-ADE4-4A966920102F}" dt="2023-10-24T12:32:10.867" v="118"/>
          <pc:sldLayoutMkLst>
            <pc:docMk/>
            <pc:sldMasterMk cId="3753208125" sldId="2147483730"/>
            <pc:sldLayoutMk cId="2089829583" sldId="2147483734"/>
          </pc:sldLayoutMkLst>
          <pc:spChg chg="mod">
            <ac:chgData name="Benedict Gibson (2114133)" userId="edff7027-3d8b-4da3-99b1-ebedb12bbb6d" providerId="ADAL" clId="{57276646-E452-45BE-ADE4-4A966920102F}" dt="2023-10-24T12:32:10.867" v="118"/>
            <ac:spMkLst>
              <pc:docMk/>
              <pc:sldMasterMk cId="3753208125" sldId="2147483730"/>
              <pc:sldLayoutMk cId="2089829583" sldId="2147483734"/>
              <ac:spMk id="2"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2089829583" sldId="2147483734"/>
              <ac:spMk id="3"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2089829583" sldId="2147483734"/>
              <ac:spMk id="4" creationId="{00000000-0000-0000-0000-000000000000}"/>
            </ac:spMkLst>
          </pc:spChg>
          <pc:cxnChg chg="mod">
            <ac:chgData name="Benedict Gibson (2114133)" userId="edff7027-3d8b-4da3-99b1-ebedb12bbb6d" providerId="ADAL" clId="{57276646-E452-45BE-ADE4-4A966920102F}" dt="2023-10-24T12:32:10.867" v="118"/>
            <ac:cxnSpMkLst>
              <pc:docMk/>
              <pc:sldMasterMk cId="3753208125" sldId="2147483730"/>
              <pc:sldLayoutMk cId="2089829583" sldId="2147483734"/>
              <ac:cxnSpMk id="33" creationId="{00000000-0000-0000-0000-000000000000}"/>
            </ac:cxnSpMkLst>
          </pc:cxnChg>
        </pc:sldLayoutChg>
        <pc:sldLayoutChg chg="modSp">
          <pc:chgData name="Benedict Gibson (2114133)" userId="edff7027-3d8b-4da3-99b1-ebedb12bbb6d" providerId="ADAL" clId="{57276646-E452-45BE-ADE4-4A966920102F}" dt="2023-10-24T12:32:10.867" v="118"/>
          <pc:sldLayoutMkLst>
            <pc:docMk/>
            <pc:sldMasterMk cId="3753208125" sldId="2147483730"/>
            <pc:sldLayoutMk cId="1173016674" sldId="2147483735"/>
          </pc:sldLayoutMkLst>
          <pc:spChg chg="mod">
            <ac:chgData name="Benedict Gibson (2114133)" userId="edff7027-3d8b-4da3-99b1-ebedb12bbb6d" providerId="ADAL" clId="{57276646-E452-45BE-ADE4-4A966920102F}" dt="2023-10-24T12:32:10.867" v="118"/>
            <ac:spMkLst>
              <pc:docMk/>
              <pc:sldMasterMk cId="3753208125" sldId="2147483730"/>
              <pc:sldLayoutMk cId="1173016674" sldId="2147483735"/>
              <ac:spMk id="2"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1173016674" sldId="2147483735"/>
              <ac:spMk id="3"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1173016674" sldId="2147483735"/>
              <ac:spMk id="4"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1173016674" sldId="2147483735"/>
              <ac:spMk id="5"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1173016674" sldId="2147483735"/>
              <ac:spMk id="6" creationId="{00000000-0000-0000-0000-000000000000}"/>
            </ac:spMkLst>
          </pc:spChg>
          <pc:cxnChg chg="mod">
            <ac:chgData name="Benedict Gibson (2114133)" userId="edff7027-3d8b-4da3-99b1-ebedb12bbb6d" providerId="ADAL" clId="{57276646-E452-45BE-ADE4-4A966920102F}" dt="2023-10-24T12:32:10.867" v="118"/>
            <ac:cxnSpMkLst>
              <pc:docMk/>
              <pc:sldMasterMk cId="3753208125" sldId="2147483730"/>
              <pc:sldLayoutMk cId="1173016674" sldId="2147483735"/>
              <ac:cxnSpMk id="36" creationId="{00000000-0000-0000-0000-000000000000}"/>
            </ac:cxnSpMkLst>
          </pc:cxnChg>
        </pc:sldLayoutChg>
        <pc:sldLayoutChg chg="modSp">
          <pc:chgData name="Benedict Gibson (2114133)" userId="edff7027-3d8b-4da3-99b1-ebedb12bbb6d" providerId="ADAL" clId="{57276646-E452-45BE-ADE4-4A966920102F}" dt="2023-10-24T12:32:10.867" v="118"/>
          <pc:sldLayoutMkLst>
            <pc:docMk/>
            <pc:sldMasterMk cId="3753208125" sldId="2147483730"/>
            <pc:sldLayoutMk cId="3187091127" sldId="2147483736"/>
          </pc:sldLayoutMkLst>
          <pc:cxnChg chg="mod">
            <ac:chgData name="Benedict Gibson (2114133)" userId="edff7027-3d8b-4da3-99b1-ebedb12bbb6d" providerId="ADAL" clId="{57276646-E452-45BE-ADE4-4A966920102F}" dt="2023-10-24T12:32:10.867" v="118"/>
            <ac:cxnSpMkLst>
              <pc:docMk/>
              <pc:sldMasterMk cId="3753208125" sldId="2147483730"/>
              <pc:sldLayoutMk cId="3187091127" sldId="2147483736"/>
              <ac:cxnSpMk id="32" creationId="{00000000-0000-0000-0000-000000000000}"/>
            </ac:cxnSpMkLst>
          </pc:cxnChg>
        </pc:sldLayoutChg>
        <pc:sldLayoutChg chg="modSp">
          <pc:chgData name="Benedict Gibson (2114133)" userId="edff7027-3d8b-4da3-99b1-ebedb12bbb6d" providerId="ADAL" clId="{57276646-E452-45BE-ADE4-4A966920102F}" dt="2023-10-24T12:32:10.867" v="118"/>
          <pc:sldLayoutMkLst>
            <pc:docMk/>
            <pc:sldMasterMk cId="3753208125" sldId="2147483730"/>
            <pc:sldLayoutMk cId="3617982781" sldId="2147483738"/>
          </pc:sldLayoutMkLst>
          <pc:spChg chg="mod">
            <ac:chgData name="Benedict Gibson (2114133)" userId="edff7027-3d8b-4da3-99b1-ebedb12bbb6d" providerId="ADAL" clId="{57276646-E452-45BE-ADE4-4A966920102F}" dt="2023-10-24T12:32:10.867" v="118"/>
            <ac:spMkLst>
              <pc:docMk/>
              <pc:sldMasterMk cId="3753208125" sldId="2147483730"/>
              <pc:sldLayoutMk cId="3617982781" sldId="2147483738"/>
              <ac:spMk id="2"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3617982781" sldId="2147483738"/>
              <ac:spMk id="3"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3617982781" sldId="2147483738"/>
              <ac:spMk id="4" creationId="{00000000-0000-0000-0000-000000000000}"/>
            </ac:spMkLst>
          </pc:spChg>
          <pc:cxnChg chg="mod">
            <ac:chgData name="Benedict Gibson (2114133)" userId="edff7027-3d8b-4da3-99b1-ebedb12bbb6d" providerId="ADAL" clId="{57276646-E452-45BE-ADE4-4A966920102F}" dt="2023-10-24T12:32:10.867" v="118"/>
            <ac:cxnSpMkLst>
              <pc:docMk/>
              <pc:sldMasterMk cId="3753208125" sldId="2147483730"/>
              <pc:sldLayoutMk cId="3617982781" sldId="2147483738"/>
              <ac:cxnSpMk id="17" creationId="{00000000-0000-0000-0000-000000000000}"/>
            </ac:cxnSpMkLst>
          </pc:cxnChg>
        </pc:sldLayoutChg>
        <pc:sldLayoutChg chg="modSp">
          <pc:chgData name="Benedict Gibson (2114133)" userId="edff7027-3d8b-4da3-99b1-ebedb12bbb6d" providerId="ADAL" clId="{57276646-E452-45BE-ADE4-4A966920102F}" dt="2023-10-24T12:32:10.867" v="118"/>
          <pc:sldLayoutMkLst>
            <pc:docMk/>
            <pc:sldMasterMk cId="3753208125" sldId="2147483730"/>
            <pc:sldLayoutMk cId="2435173758" sldId="2147483739"/>
          </pc:sldLayoutMkLst>
          <pc:spChg chg="mod">
            <ac:chgData name="Benedict Gibson (2114133)" userId="edff7027-3d8b-4da3-99b1-ebedb12bbb6d" providerId="ADAL" clId="{57276646-E452-45BE-ADE4-4A966920102F}" dt="2023-10-24T12:32:10.867" v="118"/>
            <ac:spMkLst>
              <pc:docMk/>
              <pc:sldMasterMk cId="3753208125" sldId="2147483730"/>
              <pc:sldLayoutMk cId="2435173758" sldId="2147483739"/>
              <ac:spMk id="2"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2435173758" sldId="2147483739"/>
              <ac:spMk id="3"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2435173758" sldId="2147483739"/>
              <ac:spMk id="4"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2435173758" sldId="2147483739"/>
              <ac:spMk id="5"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2435173758" sldId="2147483739"/>
              <ac:spMk id="6"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2435173758" sldId="2147483739"/>
              <ac:spMk id="14"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2435173758" sldId="2147483739"/>
              <ac:spMk id="15" creationId="{00000000-0000-0000-0000-000000000000}"/>
            </ac:spMkLst>
          </pc:spChg>
          <pc:grpChg chg="mod">
            <ac:chgData name="Benedict Gibson (2114133)" userId="edff7027-3d8b-4da3-99b1-ebedb12bbb6d" providerId="ADAL" clId="{57276646-E452-45BE-ADE4-4A966920102F}" dt="2023-10-24T12:32:10.867" v="118"/>
            <ac:grpSpMkLst>
              <pc:docMk/>
              <pc:sldMasterMk cId="3753208125" sldId="2147483730"/>
              <pc:sldLayoutMk cId="2435173758" sldId="2147483739"/>
              <ac:grpSpMk id="13" creationId="{00000000-0000-0000-0000-000000000000}"/>
            </ac:grpSpMkLst>
          </pc:grpChg>
          <pc:cxnChg chg="mod">
            <ac:chgData name="Benedict Gibson (2114133)" userId="edff7027-3d8b-4da3-99b1-ebedb12bbb6d" providerId="ADAL" clId="{57276646-E452-45BE-ADE4-4A966920102F}" dt="2023-10-24T12:32:10.867" v="118"/>
            <ac:cxnSpMkLst>
              <pc:docMk/>
              <pc:sldMasterMk cId="3753208125" sldId="2147483730"/>
              <pc:sldLayoutMk cId="2435173758" sldId="2147483739"/>
              <ac:cxnSpMk id="31" creationId="{00000000-0000-0000-0000-000000000000}"/>
            </ac:cxnSpMkLst>
          </pc:cxnChg>
        </pc:sldLayoutChg>
        <pc:sldLayoutChg chg="modSp">
          <pc:chgData name="Benedict Gibson (2114133)" userId="edff7027-3d8b-4da3-99b1-ebedb12bbb6d" providerId="ADAL" clId="{57276646-E452-45BE-ADE4-4A966920102F}" dt="2023-10-24T12:32:10.867" v="118"/>
          <pc:sldLayoutMkLst>
            <pc:docMk/>
            <pc:sldMasterMk cId="3753208125" sldId="2147483730"/>
            <pc:sldLayoutMk cId="1245603720" sldId="2147483740"/>
          </pc:sldLayoutMkLst>
          <pc:cxnChg chg="mod">
            <ac:chgData name="Benedict Gibson (2114133)" userId="edff7027-3d8b-4da3-99b1-ebedb12bbb6d" providerId="ADAL" clId="{57276646-E452-45BE-ADE4-4A966920102F}" dt="2023-10-24T12:32:10.867" v="118"/>
            <ac:cxnSpMkLst>
              <pc:docMk/>
              <pc:sldMasterMk cId="3753208125" sldId="2147483730"/>
              <pc:sldLayoutMk cId="1245603720" sldId="2147483740"/>
              <ac:cxnSpMk id="33" creationId="{00000000-0000-0000-0000-000000000000}"/>
            </ac:cxnSpMkLst>
          </pc:cxnChg>
        </pc:sldLayoutChg>
        <pc:sldLayoutChg chg="modSp">
          <pc:chgData name="Benedict Gibson (2114133)" userId="edff7027-3d8b-4da3-99b1-ebedb12bbb6d" providerId="ADAL" clId="{57276646-E452-45BE-ADE4-4A966920102F}" dt="2023-10-24T12:32:10.867" v="118"/>
          <pc:sldLayoutMkLst>
            <pc:docMk/>
            <pc:sldMasterMk cId="3753208125" sldId="2147483730"/>
            <pc:sldLayoutMk cId="3286194010" sldId="2147483741"/>
          </pc:sldLayoutMkLst>
          <pc:spChg chg="mod">
            <ac:chgData name="Benedict Gibson (2114133)" userId="edff7027-3d8b-4da3-99b1-ebedb12bbb6d" providerId="ADAL" clId="{57276646-E452-45BE-ADE4-4A966920102F}" dt="2023-10-24T12:32:10.867" v="118"/>
            <ac:spMkLst>
              <pc:docMk/>
              <pc:sldMasterMk cId="3753208125" sldId="2147483730"/>
              <pc:sldLayoutMk cId="3286194010" sldId="2147483741"/>
              <ac:spMk id="2" creationId="{00000000-0000-0000-0000-000000000000}"/>
            </ac:spMkLst>
          </pc:spChg>
          <pc:spChg chg="mod">
            <ac:chgData name="Benedict Gibson (2114133)" userId="edff7027-3d8b-4da3-99b1-ebedb12bbb6d" providerId="ADAL" clId="{57276646-E452-45BE-ADE4-4A966920102F}" dt="2023-10-24T12:32:10.867" v="118"/>
            <ac:spMkLst>
              <pc:docMk/>
              <pc:sldMasterMk cId="3753208125" sldId="2147483730"/>
              <pc:sldLayoutMk cId="3286194010" sldId="2147483741"/>
              <ac:spMk id="3" creationId="{00000000-0000-0000-0000-000000000000}"/>
            </ac:spMkLst>
          </pc:spChg>
          <pc:cxnChg chg="mod">
            <ac:chgData name="Benedict Gibson (2114133)" userId="edff7027-3d8b-4da3-99b1-ebedb12bbb6d" providerId="ADAL" clId="{57276646-E452-45BE-ADE4-4A966920102F}" dt="2023-10-24T12:32:10.867" v="118"/>
            <ac:cxnSpMkLst>
              <pc:docMk/>
              <pc:sldMasterMk cId="3753208125" sldId="2147483730"/>
              <pc:sldLayoutMk cId="3286194010" sldId="2147483741"/>
              <ac:cxnSpMk id="15" creationId="{00000000-0000-0000-0000-000000000000}"/>
            </ac:cxnSpMkLst>
          </pc:cxn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1DDF86-FCC6-487E-A5D2-5DDC2249CF3C}" type="datetimeFigureOut">
              <a:rPr lang="en-GB" smtClean="0"/>
              <a:t>21/11/2023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F6CE93-1D1C-4077-9C3C-1F1AF9406259}" type="slidenum">
              <a:rPr lang="en-GB" smtClean="0"/>
              <a:t>‹#›</a:t>
            </a:fld>
            <a:endParaRPr lang="en-GB"/>
          </a:p>
        </p:txBody>
      </p:sp>
    </p:spTree>
    <p:extLst>
      <p:ext uri="{BB962C8B-B14F-4D97-AF65-F5344CB8AC3E}">
        <p14:creationId xmlns:p14="http://schemas.microsoft.com/office/powerpoint/2010/main" val="535817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1</a:t>
            </a:fld>
            <a:endParaRPr lang="en-GB"/>
          </a:p>
        </p:txBody>
      </p:sp>
    </p:spTree>
    <p:extLst>
      <p:ext uri="{BB962C8B-B14F-4D97-AF65-F5344CB8AC3E}">
        <p14:creationId xmlns:p14="http://schemas.microsoft.com/office/powerpoint/2010/main" val="3148808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dirty="0"/>
              <a:t>This presentation will identify themes from three chosen chapters within Dolnicar’ book “</a:t>
            </a:r>
            <a:r>
              <a:rPr lang="en-GB" sz="1200" dirty="0"/>
              <a:t>Peer-to-Peer </a:t>
            </a:r>
            <a:r>
              <a:rPr lang="en-GB" dirty="0"/>
              <a:t>A</a:t>
            </a:r>
            <a:r>
              <a:rPr lang="en-GB" sz="1200" dirty="0"/>
              <a:t>ccommodation Networks: Pushing the boundaries” (2017), explain the themes, how they are presented in the book, relate to Air BnB, and relate them to the business today. </a:t>
            </a:r>
            <a:r>
              <a:rPr lang="en-GB" dirty="0"/>
              <a:t> </a:t>
            </a:r>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2</a:t>
            </a:fld>
            <a:endParaRPr lang="en-GB"/>
          </a:p>
        </p:txBody>
      </p:sp>
    </p:spTree>
    <p:extLst>
      <p:ext uri="{BB962C8B-B14F-4D97-AF65-F5344CB8AC3E}">
        <p14:creationId xmlns:p14="http://schemas.microsoft.com/office/powerpoint/2010/main" val="661879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this chapter titled The Sharing economy (Reinhold &amp; Dolnicar, 2017) The first the first theme presenting is the sharing economy,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term “the sharing economy” introduced by Lessig (2008) can be broken down into its two meanings are: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 share, according to the Cambridge online dictionary is, to gift a portion or use of (Cambridge Dictionary, n.d.)</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An economy, as Lessig tells us, is the self-sustaining practice of exchange (2008)</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chapter's authors tell us that the sharing economy’s definition, as explained by Reinhold and Dolnicar, is of some debate (Reinhold &amp; Dolnicar, 2017) however aligns on, as Kathan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et all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tell us, the view that it is out of alignment of other business definitions (Kathan,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Matzler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Veider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2016).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you can see from Business Model Toolbox’ image on the slide, the platform has separated the direct act of sharing and communications between sharers from the trust manageable activities, and this is where the economy lies, the value of the platform is by enabling and managing the trust and accessibility for this sharing activity (Business Model Toolbox, 2023).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definition fits very well in Air BnB’s case as well as other sharing platforms of other natures, such as Uber and historically Napster. This can also be defined as Rumble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Mangematin’s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multisided businesses platform, which is where two or more parties are facilitated in transactional behaviour by a third party (Rumble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Mangematin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2015) and can be seen in businesses such as compare the market.com (Andrea,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Image: </a:t>
            </a:r>
            <a:r>
              <a:rPr lang="en-GB" sz="1800" dirty="0">
                <a:effectLst/>
                <a:latin typeface="Calibri" panose="020F0502020204030204" pitchFamily="34" charset="0"/>
                <a:ea typeface="Calibri" panose="020F0502020204030204" pitchFamily="34" charset="0"/>
                <a:cs typeface="Times New Roman" panose="02020603050405020304" pitchFamily="18" charset="0"/>
              </a:rPr>
              <a:t>Sharing Economy (Business Model Toolbox, n.d.)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5F6CE93-1D1C-4077-9C3C-1F1AF9406259}" type="slidenum">
              <a:rPr lang="en-GB" smtClean="0"/>
              <a:t>3</a:t>
            </a:fld>
            <a:endParaRPr lang="en-GB"/>
          </a:p>
        </p:txBody>
      </p:sp>
    </p:spTree>
    <p:extLst>
      <p:ext uri="{BB962C8B-B14F-4D97-AF65-F5344CB8AC3E}">
        <p14:creationId xmlns:p14="http://schemas.microsoft.com/office/powerpoint/2010/main" val="3045125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Sharing as Breidbach and Brodie tell us, highlighted in this books chapter, is associated with a range of behaviours: Lending, trading, swapping, bartering, gifting, and renting (Breidbach &amp; Brodie, 2017), and although Muniz and Cohen define the key aspect of sharing to be between equals, or peers, (Munoz &amp; Cohen, 2017) and as Lessig tells us the act of putting a price on accommodation, or monetising the service, would cross the boundary into a commercial enterprise (Lessig, 2008), this has evolved according to Habib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et al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who devised a continuum showing the varying degrees of true sharing within the sharing economies use of the term (Habibi, Kim, &amp; Laroche, 2016).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continuum shows the differentiation factors between true sharing and Belk’s Pseudo sharing (Belk, 2014), or as Habib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et al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refer to it, exchange, which fall under the umbrella term ‘Share’, state that the act of sharing is “independent of monetary exchange” and “produces social capital” (Habibi, Kim, &amp; Laroche, 2016)</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 BnB, as Reinhold and Dolnicar tell us, populate almost the whole continuum, with both ends of the spectrum presenting to an extent (Reinhold &amp; Dolnicar, 2017) , where there are a mixture of room sharers and built to share properties available, however this does seem to have evolved over time, as the origins of Air BnB saw it occupy further towards the sharing end than the exchange.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Regarding this collaborative consumption (Marcus, 1978), the chapters authors do state these theories, however, fail to describe them as an evolution of terms. There are of course positive and negatives with economising such activity, and this evolution coincides with the evolution of the organisation as a digital disruptor, which will be explained in slide 7.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above there can be assumed: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 BnB Positives:  Allowing access to sharers, whether property or financial. Security. Micro economies. Fast growing market.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 BnB Negatives: Dependant on the culture and perceptions of sharers, which can be difficult to maintain.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There are of course other issues to consider, due to the Impact on other markets, to long term renters, unfair competition potentials and regulatory hurdles, this platform is also considered a digital disruptor.</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These factors suggest that to generate an economy based on this act would be a delicate matter and that which must be carefully modelled.</a:t>
            </a:r>
          </a:p>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4</a:t>
            </a:fld>
            <a:endParaRPr lang="en-GB"/>
          </a:p>
        </p:txBody>
      </p:sp>
    </p:spTree>
    <p:extLst>
      <p:ext uri="{BB962C8B-B14F-4D97-AF65-F5344CB8AC3E}">
        <p14:creationId xmlns:p14="http://schemas.microsoft.com/office/powerpoint/2010/main" val="3389184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Theme 2 from chapter two is of business models. It is evident that in the second half of this chapter, Reinhold and Dolnicar express the importance of Business models, Sitting firmly between strategy and Business Processes on Osterwalder and Pigneur’s Logic triangle, (Osterwalder &amp; Pigneur, 2002), a business model, as Teece describes, is required to tailor the delivery of an organisations value in the market environment, to set out the architecture of how it operates (Teece, 2010).</a:t>
            </a:r>
          </a:p>
          <a:p>
            <a:endParaRPr lang="en-GB" dirty="0"/>
          </a:p>
          <a:p>
            <a:r>
              <a:rPr lang="en-GB" dirty="0"/>
              <a:t>There are, as Munoz and Cohen tell us, 7 different characteristics of the sharing economy which should dictate the structure of business models of any facilitating organisation seeking to create value. </a:t>
            </a:r>
          </a:p>
          <a:p>
            <a:r>
              <a:rPr lang="en-GB" dirty="0"/>
              <a:t>There are other models which capture the fundamentals of this type of E business, and Air BnB fall into Rappa’s Brokerage model, (week5 further bus. models slide 10 for ref) however, aren’t limited to this as its only value stream. This brokerage model could be considered as influence for development into sharing economies models, and regarding Muniz and Cohen’s dimensions, Air N B certainly appear fit this category, but are only fixed to several of its dimensions, which questions the relevance to the original dimensions validity and expresses the importance of a good Business model and communication of which to promote sustainability of the platform.</a:t>
            </a:r>
          </a:p>
          <a:p>
            <a:endParaRPr lang="en-GB" dirty="0"/>
          </a:p>
          <a:p>
            <a:r>
              <a:rPr lang="en-GB" dirty="0"/>
              <a:t>As Air BnB’s business has evolved, there are behaviours which would, as this chapter's authors point out, put them outside of the sharing economy bracket, and this is of the ‘sellers’ owning a property solely for profit, where such ownership and intended use of the property does not put the sharers on a level playing field, and as such are not peer to peer (Munoz &amp; Cohen, 2017). </a:t>
            </a:r>
          </a:p>
          <a:p>
            <a:r>
              <a:rPr lang="en-GB" dirty="0"/>
              <a:t>Muniz and Cohen “identified seven” such “distinct dimensions of sharing business models”, which are:</a:t>
            </a:r>
          </a:p>
          <a:p>
            <a:r>
              <a:rPr lang="en-GB" dirty="0"/>
              <a:t>1.	platforms for collaboration </a:t>
            </a:r>
          </a:p>
          <a:p>
            <a:r>
              <a:rPr lang="en-GB" dirty="0"/>
              <a:t>2.	under-utilized resources</a:t>
            </a:r>
          </a:p>
          <a:p>
            <a:r>
              <a:rPr lang="en-GB" dirty="0"/>
              <a:t>3.	peer-to-peer interactions</a:t>
            </a:r>
          </a:p>
          <a:p>
            <a:r>
              <a:rPr lang="en-GB" dirty="0"/>
              <a:t>4.	collaborative governance</a:t>
            </a:r>
          </a:p>
          <a:p>
            <a:r>
              <a:rPr lang="en-GB" dirty="0"/>
              <a:t>5.	mission driven.</a:t>
            </a:r>
          </a:p>
          <a:p>
            <a:r>
              <a:rPr lang="en-GB" dirty="0"/>
              <a:t>6.	alternative funding</a:t>
            </a:r>
          </a:p>
          <a:p>
            <a:r>
              <a:rPr lang="en-GB" dirty="0"/>
              <a:t>7.	technology reliance.</a:t>
            </a:r>
          </a:p>
          <a:p>
            <a:r>
              <a:rPr lang="en-GB" dirty="0"/>
              <a:t>and goes on to explain the unbounded industry and lack of emerging business models (Munoz &amp; Cohen, 2017). </a:t>
            </a:r>
          </a:p>
          <a:p>
            <a:endParaRPr lang="en-GB" dirty="0"/>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Image: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Calibri" panose="020F0502020204030204" pitchFamily="34" charset="0"/>
              </a:rPr>
              <a:t>The House That Jack Built: - eBusiness Models for SMEs (The House That Jack Built, n.d.)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5</a:t>
            </a:fld>
            <a:endParaRPr lang="en-GB"/>
          </a:p>
        </p:txBody>
      </p:sp>
    </p:spTree>
    <p:extLst>
      <p:ext uri="{BB962C8B-B14F-4D97-AF65-F5344CB8AC3E}">
        <p14:creationId xmlns:p14="http://schemas.microsoft.com/office/powerpoint/2010/main" val="1325061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second chosen chapter is chapter 7, Entrepreneurship opportunities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Sigala</a:t>
            </a:r>
            <a:r>
              <a:rPr lang="en-GB" sz="1800" kern="100" dirty="0">
                <a:effectLst/>
                <a:latin typeface="Calibri" panose="020F0502020204030204" pitchFamily="34" charset="0"/>
                <a:ea typeface="Calibri" panose="020F0502020204030204" pitchFamily="34" charset="0"/>
                <a:cs typeface="Calibri" panose="020F0502020204030204" pitchFamily="34" charset="0"/>
              </a:rPr>
              <a:t> &amp; Dolnicar, 2017), and presents how this peer-to-peer accommodation segment of the sharing economy is high growth (Brinkman, 2023), allowing for entrepreneurship, predominantly around hosting, creating businesses or business adaptations to fill niche markets and create value for all parties.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An entrepreneur's role, as is not stated by the authors of this chapter, is to “create value for themselves by creating value for others” (Foundation for Economic Education, n.d.).</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Value is measured by private hosts, according to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Sigala</a:t>
            </a:r>
            <a:r>
              <a:rPr lang="en-GB" sz="1800" kern="100" dirty="0">
                <a:effectLst/>
                <a:latin typeface="Calibri" panose="020F0502020204030204" pitchFamily="34" charset="0"/>
                <a:ea typeface="Calibri" panose="020F0502020204030204" pitchFamily="34" charset="0"/>
                <a:cs typeface="Calibri" panose="020F0502020204030204" pitchFamily="34" charset="0"/>
              </a:rPr>
              <a:t> and Dolnicar, as not just in the financial face value, but in terms of what those finances can buy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Sigala</a:t>
            </a:r>
            <a:r>
              <a:rPr lang="en-GB" sz="1800" kern="100" dirty="0">
                <a:effectLst/>
                <a:latin typeface="Calibri" panose="020F0502020204030204" pitchFamily="34" charset="0"/>
                <a:ea typeface="Calibri" panose="020F0502020204030204" pitchFamily="34" charset="0"/>
                <a:cs typeface="Calibri" panose="020F0502020204030204" pitchFamily="34" charset="0"/>
              </a:rPr>
              <a:t> &amp; Dolnicar, 2017).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In addition to this statement, value on a peer-to-peer network is of relative terms, where it is clear that every stakeholder is seeking their own value. In an accommodation sharing platforms, the facilitator would seek value primarily through the fee to enable the act of ‘sharing’ (Gennaro, 2023) however has multiple avenues which it can add value along Porter's value chain (Porter, 1985).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In expansion to the chapter, as Dudovskiy tells us, a value chain allows for analysis of an organisation's activities on two planes to find opportunity to add value, the vertical, the support activities, are those which occur behind the facilitating scenes that enable primary activities, where Air BnB’s heavily technologically reliant infrastructure is kept reliable, value can be found here through things such as Human resources, software packages or developers (Dudovskiy, 2019).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horizontal plane, according to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Dieffenbacher</a:t>
            </a:r>
            <a:r>
              <a:rPr lang="en-GB" sz="1800" kern="100" dirty="0">
                <a:effectLst/>
                <a:latin typeface="Calibri" panose="020F0502020204030204" pitchFamily="34" charset="0"/>
                <a:ea typeface="Calibri" panose="020F0502020204030204" pitchFamily="34" charset="0"/>
                <a:cs typeface="Calibri" panose="020F0502020204030204" pitchFamily="34" charset="0"/>
              </a:rPr>
              <a:t>, represents the primary activities of the business, what and how they do it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Dieffenbacher</a:t>
            </a:r>
            <a:r>
              <a:rPr lang="en-GB" sz="1800" kern="100" dirty="0">
                <a:effectLst/>
                <a:latin typeface="Calibri" panose="020F0502020204030204" pitchFamily="34" charset="0"/>
                <a:ea typeface="Calibri" panose="020F0502020204030204" pitchFamily="34" charset="0"/>
                <a:cs typeface="Calibri" panose="020F0502020204030204" pitchFamily="34" charset="0"/>
              </a:rPr>
              <a:t>, 2023). Value here, Dudovskiy continued, has been created in many ways, importantly a service which is largely out of Air BnB’s control, which is the operations, or the preparation of property for rental (Dudovskiy, 2019). To Increase value for hosts, Liang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et al. </a:t>
            </a:r>
            <a:r>
              <a:rPr lang="en-GB" sz="1800" kern="100" dirty="0">
                <a:effectLst/>
                <a:latin typeface="Calibri" panose="020F0502020204030204" pitchFamily="34" charset="0"/>
                <a:ea typeface="Calibri" panose="020F0502020204030204" pitchFamily="34" charset="0"/>
                <a:cs typeface="Calibri" panose="020F0502020204030204" pitchFamily="34" charset="0"/>
              </a:rPr>
              <a:t> tell us that Air BnB facilitate networking events between service providers and Hosts to maintain the value and sustainability this activity brings to themselves, to the hosts, (Liang,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Schuckert</a:t>
            </a:r>
            <a:r>
              <a:rPr lang="en-GB" sz="1800" kern="100" dirty="0">
                <a:effectLst/>
                <a:latin typeface="Calibri" panose="020F0502020204030204" pitchFamily="34" charset="0"/>
                <a:ea typeface="Calibri" panose="020F0502020204030204" pitchFamily="34" charset="0"/>
                <a:cs typeface="Calibri" panose="020F0502020204030204" pitchFamily="34" charset="0"/>
              </a:rPr>
              <a:t>, Law, &amp; Chen, 2017) and in doing so nurture a as Dudovskiy wrote, micro economy of host services, (Dudovskiy, 2019) also bringing value to them.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Image: Airbnb Value Chain Analysis (Dudovskiy, 2019)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5F6CE93-1D1C-4077-9C3C-1F1AF9406259}" type="slidenum">
              <a:rPr lang="en-GB" smtClean="0"/>
              <a:t>6</a:t>
            </a:fld>
            <a:endParaRPr lang="en-GB"/>
          </a:p>
        </p:txBody>
      </p:sp>
    </p:spTree>
    <p:extLst>
      <p:ext uri="{BB962C8B-B14F-4D97-AF65-F5344CB8AC3E}">
        <p14:creationId xmlns:p14="http://schemas.microsoft.com/office/powerpoint/2010/main" val="3222271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Conceivably Air BnB also followed Kim and Mauborgne’s Value curve logics, where value innovators distinguish superior value generating factors from the whole company, without focus on competition (Kim &amp; Mauborgne, 2004). The example provided on the slide shows a pair of generic value curves differentiating between budget and traditional airlines (Mind Tools, n.d.).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It is certainly evident that Air BnB followed the advice given by Kim and Mauborgne, where, as the Mind Tools Content Team tell us, when the customer's valued differential was fundamentally different from the rest of the industry, re visitation of innovation was then resisted, focusing on geographic expansion and growth to discourage imitation (n.d.).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In addition to value curves, Kim and Mauborgne also introduced the Blue Ocean strategy (n.d.).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Saputri</a:t>
            </a:r>
            <a:r>
              <a:rPr lang="en-GB" sz="1800" kern="100" dirty="0">
                <a:effectLst/>
                <a:latin typeface="Calibri" panose="020F0502020204030204" pitchFamily="34" charset="0"/>
                <a:ea typeface="Calibri" panose="020F0502020204030204" pitchFamily="34" charset="0"/>
                <a:cs typeface="Calibri" panose="020F0502020204030204" pitchFamily="34" charset="0"/>
              </a:rPr>
              <a:t> and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Mulyaningsih</a:t>
            </a:r>
            <a:r>
              <a:rPr lang="en-GB" sz="1800" kern="100" dirty="0">
                <a:effectLst/>
                <a:latin typeface="Calibri" panose="020F0502020204030204" pitchFamily="34" charset="0"/>
                <a:ea typeface="Calibri" panose="020F0502020204030204" pitchFamily="34" charset="0"/>
                <a:cs typeface="Calibri" panose="020F0502020204030204" pitchFamily="34" charset="0"/>
              </a:rPr>
              <a:t> explain that where the is a red ocean is of cutthroat competitiveness in existing industries, and a blue ocean, which describes creation of value through new industry (2015). Blue ocean strategy could also be considered as a re-creation of an existing market, and if sufficiently disruptive to existing digital markets, could be considered by another term, not to be confused with Christensen’ Disruptive technology, but his term disruptive innovation (Christensen, Raynor, &amp; McDonald, 2015), or due to the medium, a digital disruptor.</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Image: Example of Value Curves for a Budget and a Traditional Airline (Mind Tools, n.d.).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5F6CE93-1D1C-4077-9C3C-1F1AF9406259}" type="slidenum">
              <a:rPr lang="en-GB" smtClean="0"/>
              <a:t>7</a:t>
            </a:fld>
            <a:endParaRPr lang="en-GB"/>
          </a:p>
        </p:txBody>
      </p:sp>
    </p:spTree>
    <p:extLst>
      <p:ext uri="{BB962C8B-B14F-4D97-AF65-F5344CB8AC3E}">
        <p14:creationId xmlns:p14="http://schemas.microsoft.com/office/powerpoint/2010/main" val="152152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value mentioned by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Sigala</a:t>
            </a:r>
            <a:r>
              <a:rPr lang="en-GB" sz="1800" kern="100" dirty="0">
                <a:effectLst/>
                <a:latin typeface="Calibri" panose="020F0502020204030204" pitchFamily="34" charset="0"/>
                <a:ea typeface="Calibri" panose="020F0502020204030204" pitchFamily="34" charset="0"/>
                <a:cs typeface="Calibri" panose="020F0502020204030204" pitchFamily="34" charset="0"/>
              </a:rPr>
              <a:t> and Dolnicar (2017) is not limited to private hosts and their micro-economies, and they fell short of concluding that Air BnB’s platform’s success within the short-term rental or holiday accommodation industry and market dominance has done so sufficiently to conclude that they are a digital disruptor.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Oxford college of marketing tell us that, “Digital disruption is a transformation that is caused by emerging digital technologies and business models” and the use of these technologies and models to sufficiently to require the markets re-evaluation would warrant the term ‘disruptor’ (Oxford College of marketing, 2016).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four examples on the slide, provided by Anders Sorman-Nilsson, all disrupted their own markets by adopting the sharing economy, or collaborative consumption, business model, where all can create additional inventory without manufacturing or ownership (2015).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This is evident further with Air BnB’s ability to diversify its inventory, aided by the previously mentioned evolution of the term of sharing to include exchange, and further evidence of the use of the previously mentioned value curve.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This is evident from the cited information within the chapter, which tells us that there is increased hosting by investors and existing accommodation providers who seek to reclaim value lost through this digital disruption. One example of another response to regain value is booking.com who modified their existing platform to include peer-to-peer, also known as, as Delgado described it, the merchant model (2022).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Image: attributed to Wetpaint MENA, Digital_Disruptor (Anderson Sorman-Nilsson, 2015)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8</a:t>
            </a:fld>
            <a:endParaRPr lang="en-GB"/>
          </a:p>
        </p:txBody>
      </p:sp>
    </p:spTree>
    <p:extLst>
      <p:ext uri="{BB962C8B-B14F-4D97-AF65-F5344CB8AC3E}">
        <p14:creationId xmlns:p14="http://schemas.microsoft.com/office/powerpoint/2010/main" val="1729007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first theme evident in this chapter is of perspectives, where Dolnicar presents an example conversation between a host and a guest on a peer-to-peer accommodation network and explains the points of view for each (2017). Dolnicar illudes to but falls short of explaining these perspectives as needs of the individual on either side (2017), where they all have their own, as Maslow tells us, hierarchy of needs to fulfil (1943), or as per McClelland's iceberg, or competency, model, the motivation behind those needs, which are often unseen and shaped by personal experiences and values (1973). This is more relevant in terms of the sharing economy where you are sharing a valued commodity and have a limited level of interaction before developing trust and agreeing upon doing so.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This is true of all acts of collaborative consumption or transaction; however, the perceptions of both perspectives are required to meet these needs and fulfil the level of trust required to share, and as is the fundamental purpose of the peer-to-peer platform, it would suggest that the need to manage these perspectives and those of the facilitators are required to ensure sustainability.</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Image: Picture1 stock.adobe.com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Boisson</a:t>
            </a:r>
            <a:r>
              <a:rPr lang="en-GB" sz="1800" kern="100" dirty="0">
                <a:effectLst/>
                <a:latin typeface="Calibri" panose="020F0502020204030204" pitchFamily="34" charset="0"/>
                <a:ea typeface="Calibri" panose="020F0502020204030204" pitchFamily="34" charset="0"/>
                <a:cs typeface="Calibri" panose="020F0502020204030204" pitchFamily="34" charset="0"/>
              </a:rPr>
              <a:t>, n.d.)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9</a:t>
            </a:fld>
            <a:endParaRPr lang="en-GB"/>
          </a:p>
        </p:txBody>
      </p:sp>
    </p:spTree>
    <p:extLst>
      <p:ext uri="{BB962C8B-B14F-4D97-AF65-F5344CB8AC3E}">
        <p14:creationId xmlns:p14="http://schemas.microsoft.com/office/powerpoint/2010/main" val="4008551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Theme 2 Trust: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Where every transaction, or to share or exchange is a contract of sorts, and every contract is based on mutual trust and respect, or confidence; ITTC, (Hunt, 2018) trust is therefore a fundamental aspect of any organisation. None more so than those of the sharing economy, where the item being shared is of ownership by only one party.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Calibri" panose="020F0502020204030204" pitchFamily="34" charset="0"/>
              </a:rPr>
              <a:t>Vilares</a:t>
            </a: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et al.</a:t>
            </a:r>
            <a:r>
              <a:rPr lang="en-GB" sz="1800" kern="100" dirty="0">
                <a:effectLst/>
                <a:latin typeface="Calibri" panose="020F0502020204030204" pitchFamily="34" charset="0"/>
                <a:ea typeface="Calibri" panose="020F0502020204030204" pitchFamily="34" charset="0"/>
                <a:cs typeface="Calibri" panose="020F0502020204030204" pitchFamily="34" charset="0"/>
              </a:rPr>
              <a:t> tell us that trust is developed by the belief of reciprocity, where a person will do something for someone else trusting they will reciprocate (2011).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To gain this trust requires alignment of the previous theme, perceptions, and that reciprocal needs of the sharers will be fulfilled.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In the context of Peer-to-peer accommodation sharing, Wang and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Vasseliva</a:t>
            </a:r>
            <a:r>
              <a:rPr lang="en-GB" sz="1800" kern="100" dirty="0">
                <a:effectLst/>
                <a:latin typeface="Calibri" panose="020F0502020204030204" pitchFamily="34" charset="0"/>
                <a:ea typeface="Calibri" panose="020F0502020204030204" pitchFamily="34" charset="0"/>
                <a:cs typeface="Calibri" panose="020F0502020204030204" pitchFamily="34" charset="0"/>
              </a:rPr>
              <a:t> tell us how important it is to allow peers to represent their trust on all sides (2003), which suggests that there are several trust perceptions to consider:</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guest- must trust that they are getting value as advertised, and trust that they will be safe in a stranger's home.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host- Must trust the guest with their home, and their security, as well as get value themselves.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Both these parties must also trust the facilitator in the role they play and will uphold the parameters of the sharing activity it has facilitated.</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Thirdly, The Facilitator- Must gain the trust of all in their platform and manage the levels of communication of all parties, to promote trust and to ensure, although not mentioned in this chapter, sustainability through reputation and growth, and to do so they must provide a platform to conceive, nurture and grow trust on all sides, ensuring its transparency for developing trust relationships with new guests.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Image: This-simple-model-shows-the-reinforcing-relationships-among-trust-reputation-and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Mohtashemi</a:t>
            </a:r>
            <a:r>
              <a:rPr lang="en-GB" sz="1800" kern="100" dirty="0">
                <a:effectLst/>
                <a:latin typeface="Calibri" panose="020F0502020204030204" pitchFamily="34" charset="0"/>
                <a:ea typeface="Calibri" panose="020F0502020204030204" pitchFamily="34" charset="0"/>
                <a:cs typeface="Calibri" panose="020F0502020204030204" pitchFamily="34" charset="0"/>
              </a:rPr>
              <a:t>, 2002)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10</a:t>
            </a:fld>
            <a:endParaRPr lang="en-GB"/>
          </a:p>
        </p:txBody>
      </p:sp>
    </p:spTree>
    <p:extLst>
      <p:ext uri="{BB962C8B-B14F-4D97-AF65-F5344CB8AC3E}">
        <p14:creationId xmlns:p14="http://schemas.microsoft.com/office/powerpoint/2010/main" val="30347117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WHAT IS SOCIALISATION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process of learning to behave in a way that is acceptable to society” (Andrews, 2020)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“Socialization prepares people for social life by teaching them a group’s shared norms, values, beliefs, and behaviours” (McIntosh, 2018)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As laid out by this chapter, the sharing economy, as above, although creates different neo tribes in its orientations, share a common trust building language, and in order become affective at building trust within this tribe, there is a need for newcomers to become socialised.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In terms of Air BnB’s approach at this, Hardy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et al.</a:t>
            </a:r>
            <a:r>
              <a:rPr lang="en-GB" sz="1800" kern="100" dirty="0">
                <a:effectLst/>
                <a:latin typeface="Calibri" panose="020F0502020204030204" pitchFamily="34" charset="0"/>
                <a:ea typeface="Calibri" panose="020F0502020204030204" pitchFamily="34" charset="0"/>
                <a:cs typeface="Calibri" panose="020F0502020204030204" pitchFamily="34" charset="0"/>
              </a:rPr>
              <a:t> tell us that they have a multitude of prompts to enable this, some requirements, such as stringent Identification checks, allowing for a semblance of socialisation (2021), however the authors research for this book on organisational socialisation theory led the author to believe that peer to peer organisations should be more proactive in socialising new members (Dolnicar, 2017). There was little mention by the author of the efforts Air BnB make to socialise new hosts however, which felt a little biased towards host as being the more trustworthy of the two.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It is noteworthy that the later article by Hardy,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Dolnocar</a:t>
            </a:r>
            <a:r>
              <a:rPr lang="en-GB" sz="1800" kern="100" dirty="0">
                <a:effectLst/>
                <a:latin typeface="Calibri" panose="020F0502020204030204" pitchFamily="34" charset="0"/>
                <a:ea typeface="Calibri" panose="020F0502020204030204" pitchFamily="34" charset="0"/>
                <a:cs typeface="Calibri" panose="020F0502020204030204" pitchFamily="34" charset="0"/>
              </a:rPr>
              <a:t> and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Vorobjovas</a:t>
            </a:r>
            <a:r>
              <a:rPr lang="en-GB" sz="1800" kern="100" dirty="0">
                <a:effectLst/>
                <a:latin typeface="Calibri" panose="020F0502020204030204" pitchFamily="34" charset="0"/>
                <a:ea typeface="Calibri" panose="020F0502020204030204" pitchFamily="34" charset="0"/>
                <a:cs typeface="Calibri" panose="020F0502020204030204" pitchFamily="34" charset="0"/>
              </a:rPr>
              <a:t>-Pinta does highlight Air BnB’s effort is this respect (2021).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Image: 022818-73-Sociology-Socialization- (2018)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11</a:t>
            </a:fld>
            <a:endParaRPr lang="en-GB"/>
          </a:p>
        </p:txBody>
      </p:sp>
    </p:spTree>
    <p:extLst>
      <p:ext uri="{BB962C8B-B14F-4D97-AF65-F5344CB8AC3E}">
        <p14:creationId xmlns:p14="http://schemas.microsoft.com/office/powerpoint/2010/main" val="12098026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Sarah Dolnicar’ book </a:t>
            </a:r>
            <a:r>
              <a:rPr lang="en-GB" sz="1200" dirty="0"/>
              <a:t>Peer-to-peer accommodation networks: pushing the boundaries, </a:t>
            </a:r>
            <a:r>
              <a:rPr lang="en-GB" dirty="0"/>
              <a:t>is very informative and captures the essence of the sharing economy, however, although mentions the varied conceptions and interpretations of the term, withholds key terminology in all chapters, and doesn’t allow for the evolution of the term and its relevant business models, and that the book is a snapshot of definitions at the time of its authoring and, in terms of this book and the sharing economy, the term has evolved since its innovation, with its markets, social culture and expectations as technology developed. </a:t>
            </a:r>
          </a:p>
          <a:p>
            <a:endParaRPr lang="en-GB" dirty="0"/>
          </a:p>
          <a:p>
            <a:r>
              <a:rPr lang="en-GB" dirty="0"/>
              <a:t>Research into this subject matter has highlighted that existing industries market competition will lead to value innovation through other avenues, and that the formation of any interpretation, especially relevantly of ‘the sharing economy’, is also collaborative in terms of if its definition, conceptualisation and process delivery methodology, where differing businesses shape it through delivering their own approaches to value creation.  This would suggest that there will be an evolution of any new industry as its value innovators continually push the envelope and allow for theorists to redefine definitions, models and behaviours, and discussion on these subjects, such as that in this literature, and this presentation, are vital to promote and inspire further innovation and value creation.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12</a:t>
            </a:fld>
            <a:endParaRPr lang="en-GB"/>
          </a:p>
        </p:txBody>
      </p:sp>
    </p:spTree>
    <p:extLst>
      <p:ext uri="{BB962C8B-B14F-4D97-AF65-F5344CB8AC3E}">
        <p14:creationId xmlns:p14="http://schemas.microsoft.com/office/powerpoint/2010/main" val="2942691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13</a:t>
            </a:fld>
            <a:endParaRPr lang="en-GB"/>
          </a:p>
        </p:txBody>
      </p:sp>
    </p:spTree>
    <p:extLst>
      <p:ext uri="{BB962C8B-B14F-4D97-AF65-F5344CB8AC3E}">
        <p14:creationId xmlns:p14="http://schemas.microsoft.com/office/powerpoint/2010/main" val="18237151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14</a:t>
            </a:fld>
            <a:endParaRPr lang="en-GB"/>
          </a:p>
        </p:txBody>
      </p:sp>
    </p:spTree>
    <p:extLst>
      <p:ext uri="{BB962C8B-B14F-4D97-AF65-F5344CB8AC3E}">
        <p14:creationId xmlns:p14="http://schemas.microsoft.com/office/powerpoint/2010/main" val="1873417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F6CE93-1D1C-4077-9C3C-1F1AF9406259}" type="slidenum">
              <a:rPr lang="en-GB" smtClean="0"/>
              <a:t>15</a:t>
            </a:fld>
            <a:endParaRPr lang="en-GB"/>
          </a:p>
        </p:txBody>
      </p:sp>
    </p:spTree>
    <p:extLst>
      <p:ext uri="{BB962C8B-B14F-4D97-AF65-F5344CB8AC3E}">
        <p14:creationId xmlns:p14="http://schemas.microsoft.com/office/powerpoint/2010/main" val="2126721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0CF937-DCDB-46B0-92C9-033A1AC0AE70}" type="datetimeFigureOut">
              <a:rPr lang="en-GB" smtClean="0"/>
              <a:t>21/11/2023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F8ECE62-CCAA-4A0E-B127-83A01725891C}"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2413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0CF937-DCDB-46B0-92C9-033A1AC0AE70}"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ECE62-CCAA-4A0E-B127-83A01725891C}"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98541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0CF937-DCDB-46B0-92C9-033A1AC0AE70}"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ECE62-CCAA-4A0E-B127-83A01725891C}"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1112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0CF937-DCDB-46B0-92C9-033A1AC0AE70}"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8ECE62-CCAA-4A0E-B127-83A01725891C}"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468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0CF937-DCDB-46B0-92C9-033A1AC0AE70}" type="datetimeFigureOut">
              <a:rPr lang="en-GB" smtClean="0"/>
              <a:t>21/11/2023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8ECE62-CCAA-4A0E-B127-83A01725891C}"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4966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0CF937-DCDB-46B0-92C9-033A1AC0AE70}" type="datetimeFigureOut">
              <a:rPr lang="en-GB" smtClean="0"/>
              <a:t>21/11/2023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8ECE62-CCAA-4A0E-B127-83A01725891C}"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0392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0CF937-DCDB-46B0-92C9-033A1AC0AE70}" type="datetimeFigureOut">
              <a:rPr lang="en-GB" smtClean="0"/>
              <a:t>21/11/2023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8ECE62-CCAA-4A0E-B127-83A01725891C}" type="slidenum">
              <a:rPr lang="en-GB" smtClean="0"/>
              <a:t>‹#›</a:t>
            </a:fld>
            <a:endParaRPr lang="en-GB"/>
          </a:p>
        </p:txBody>
      </p:sp>
    </p:spTree>
    <p:extLst>
      <p:ext uri="{BB962C8B-B14F-4D97-AF65-F5344CB8AC3E}">
        <p14:creationId xmlns:p14="http://schemas.microsoft.com/office/powerpoint/2010/main" val="1364331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0CF937-DCDB-46B0-92C9-033A1AC0AE70}"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8ECE62-CCAA-4A0E-B127-83A01725891C}"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51990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D0CF937-DCDB-46B0-92C9-033A1AC0AE70}" type="datetimeFigureOut">
              <a:rPr lang="en-GB" smtClean="0"/>
              <a:t>21/11/2023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F8ECE62-CCAA-4A0E-B127-83A01725891C}"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65929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0CF937-DCDB-46B0-92C9-033A1AC0AE70}"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ECE62-CCAA-4A0E-B127-83A01725891C}"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1826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0CF937-DCDB-46B0-92C9-033A1AC0AE70}"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ECE62-CCAA-4A0E-B127-83A01725891C}"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629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D0CF937-DCDB-46B0-92C9-033A1AC0AE70}" type="datetimeFigureOut">
              <a:rPr lang="en-GB" smtClean="0"/>
              <a:t>21/11/2023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F8ECE62-CCAA-4A0E-B127-83A01725891C}"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1888386"/>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3.xml"/><Relationship Id="rId3" Type="http://schemas.microsoft.com/office/2007/relationships/media" Target="../media/media4.m4a"/><Relationship Id="rId7"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audio" Target="../media/media5.m4a"/><Relationship Id="rId5" Type="http://schemas.microsoft.com/office/2007/relationships/media" Target="../media/media5.m4a"/><Relationship Id="rId10" Type="http://schemas.openxmlformats.org/officeDocument/2006/relationships/image" Target="../media/image2.png"/><Relationship Id="rId4" Type="http://schemas.openxmlformats.org/officeDocument/2006/relationships/audio" Target="../media/media4.m4a"/><Relationship Id="rId9" Type="http://schemas.openxmlformats.org/officeDocument/2006/relationships/image" Target="../media/image3.jpg"/></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4.xml"/><Relationship Id="rId3" Type="http://schemas.microsoft.com/office/2007/relationships/media" Target="../media/media7.m4a"/><Relationship Id="rId7"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5" Type="http://schemas.microsoft.com/office/2007/relationships/media" Target="../media/media8.m4a"/><Relationship Id="rId10" Type="http://schemas.openxmlformats.org/officeDocument/2006/relationships/image" Target="../media/image2.png"/><Relationship Id="rId4" Type="http://schemas.openxmlformats.org/officeDocument/2006/relationships/audio" Target="../media/media7.m4a"/><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audio" Target="../media/media13.m4a"/><Relationship Id="rId13" Type="http://schemas.openxmlformats.org/officeDocument/2006/relationships/image" Target="../media/image6.png"/><Relationship Id="rId3" Type="http://schemas.microsoft.com/office/2007/relationships/media" Target="../media/media11.m4a"/><Relationship Id="rId7" Type="http://schemas.microsoft.com/office/2007/relationships/media" Target="../media/media13.m4a"/><Relationship Id="rId12" Type="http://schemas.openxmlformats.org/officeDocument/2006/relationships/notesSlide" Target="../notesSlides/notesSlide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audio" Target="../media/media12.m4a"/><Relationship Id="rId11" Type="http://schemas.openxmlformats.org/officeDocument/2006/relationships/slideLayout" Target="../slideLayouts/slideLayout2.xml"/><Relationship Id="rId5" Type="http://schemas.microsoft.com/office/2007/relationships/media" Target="../media/media12.m4a"/><Relationship Id="rId10" Type="http://schemas.openxmlformats.org/officeDocument/2006/relationships/audio" Target="../media/media14.m4a"/><Relationship Id="rId4" Type="http://schemas.openxmlformats.org/officeDocument/2006/relationships/audio" Target="../media/media11.m4a"/><Relationship Id="rId9" Type="http://schemas.microsoft.com/office/2007/relationships/media" Target="../media/media14.m4a"/><Relationship Id="rId1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notesSlide" Target="../notesSlides/notesSlide7.xml"/><Relationship Id="rId3" Type="http://schemas.microsoft.com/office/2007/relationships/media" Target="../media/media16.m4a"/><Relationship Id="rId7"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audio" Target="../media/media17.m4a"/><Relationship Id="rId5" Type="http://schemas.microsoft.com/office/2007/relationships/media" Target="../media/media17.m4a"/><Relationship Id="rId10" Type="http://schemas.openxmlformats.org/officeDocument/2006/relationships/image" Target="../media/image7.png"/><Relationship Id="rId4" Type="http://schemas.openxmlformats.org/officeDocument/2006/relationships/audio" Target="../media/media16.m4a"/><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9.jpg"/><Relationship Id="rId3" Type="http://schemas.microsoft.com/office/2007/relationships/media" Target="../media/media20.m4a"/><Relationship Id="rId7" Type="http://schemas.openxmlformats.org/officeDocument/2006/relationships/image" Target="../media/image2.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notesSlide" Target="../notesSlides/notesSlide9.xml"/><Relationship Id="rId5" Type="http://schemas.openxmlformats.org/officeDocument/2006/relationships/slideLayout" Target="../slideLayouts/slideLayout2.xml"/><Relationship Id="rId4" Type="http://schemas.openxmlformats.org/officeDocument/2006/relationships/audio" Target="../media/media20.m4a"/></Relationships>
</file>

<file path=ppt/slides/_rels/slide10.xml.rels><?xml version="1.0" encoding="UTF-8" standalone="yes"?>
<Relationships xmlns="http://schemas.openxmlformats.org/package/2006/relationships"><Relationship Id="rId8" Type="http://schemas.openxmlformats.org/officeDocument/2006/relationships/notesSlide" Target="../notesSlides/notesSlide10.xml"/><Relationship Id="rId3" Type="http://schemas.microsoft.com/office/2007/relationships/media" Target="../media/media22.m4a"/><Relationship Id="rId7"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audio" Target="../media/media23.m4a"/><Relationship Id="rId5" Type="http://schemas.microsoft.com/office/2007/relationships/media" Target="../media/media23.m4a"/><Relationship Id="rId10" Type="http://schemas.openxmlformats.org/officeDocument/2006/relationships/image" Target="../media/image10.png"/><Relationship Id="rId4" Type="http://schemas.openxmlformats.org/officeDocument/2006/relationships/audio" Target="../media/media22.m4a"/><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notesSlide" Target="../notesSlides/notesSlide11.xml"/><Relationship Id="rId3" Type="http://schemas.microsoft.com/office/2007/relationships/media" Target="../media/media25.m4a"/><Relationship Id="rId7"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audio" Target="../media/media26.m4a"/><Relationship Id="rId5" Type="http://schemas.microsoft.com/office/2007/relationships/media" Target="../media/media26.m4a"/><Relationship Id="rId10" Type="http://schemas.openxmlformats.org/officeDocument/2006/relationships/image" Target="../media/image11.jpg"/><Relationship Id="rId4" Type="http://schemas.openxmlformats.org/officeDocument/2006/relationships/audio" Target="../media/media25.m4a"/><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media" Target="../media/media28.m4a"/><Relationship Id="rId7" Type="http://schemas.openxmlformats.org/officeDocument/2006/relationships/image" Target="../media/image2.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notesSlide" Target="../notesSlides/notesSlide12.xml"/><Relationship Id="rId5" Type="http://schemas.openxmlformats.org/officeDocument/2006/relationships/slideLayout" Target="../slideLayouts/slideLayout2.xml"/><Relationship Id="rId4" Type="http://schemas.openxmlformats.org/officeDocument/2006/relationships/audio" Target="../media/media28.m4a"/></Relationships>
</file>

<file path=ppt/slides/_rels/slide13.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4.tmp"/><Relationship Id="rId4" Type="http://schemas.openxmlformats.org/officeDocument/2006/relationships/image" Target="../media/image13.tmp"/></Relationships>
</file>

<file path=ppt/slides/_rels/slide14.xml.rels><?xml version="1.0" encoding="UTF-8" standalone="yes"?>
<Relationships xmlns="http://schemas.openxmlformats.org/package/2006/relationships"><Relationship Id="rId3" Type="http://schemas.openxmlformats.org/officeDocument/2006/relationships/image" Target="../media/image15.tmp"/><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7.tmp"/><Relationship Id="rId4" Type="http://schemas.openxmlformats.org/officeDocument/2006/relationships/image" Target="../media/image16.tmp"/></Relationships>
</file>

<file path=ppt/slides/_rels/slide15.xml.rels><?xml version="1.0" encoding="UTF-8" standalone="yes"?>
<Relationships xmlns="http://schemas.openxmlformats.org/package/2006/relationships"><Relationship Id="rId3" Type="http://schemas.openxmlformats.org/officeDocument/2006/relationships/image" Target="../media/image18.tmp"/><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9.tm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D340E-637A-C368-0785-A32CBEC9251D}"/>
              </a:ext>
            </a:extLst>
          </p:cNvPr>
          <p:cNvSpPr>
            <a:spLocks noGrp="1"/>
          </p:cNvSpPr>
          <p:nvPr>
            <p:ph type="title"/>
          </p:nvPr>
        </p:nvSpPr>
        <p:spPr>
          <a:xfrm>
            <a:off x="1294360" y="688361"/>
            <a:ext cx="9603275" cy="1049235"/>
          </a:xfrm>
        </p:spPr>
        <p:txBody>
          <a:bodyPr>
            <a:noAutofit/>
          </a:bodyPr>
          <a:lstStyle/>
          <a:p>
            <a:pPr algn="ctr"/>
            <a:r>
              <a:rPr lang="en-GB" sz="2600" dirty="0"/>
              <a:t>Themes of Dolnicar’ Peer-to-peer accommodation networks: pushing the boundaries</a:t>
            </a:r>
          </a:p>
        </p:txBody>
      </p:sp>
      <p:sp>
        <p:nvSpPr>
          <p:cNvPr id="3" name="Content Placeholder 2">
            <a:extLst>
              <a:ext uri="{FF2B5EF4-FFF2-40B4-BE49-F238E27FC236}">
                <a16:creationId xmlns:a16="http://schemas.microsoft.com/office/drawing/2014/main" id="{B62D53C9-E43F-E064-CEEA-79D598440B12}"/>
              </a:ext>
            </a:extLst>
          </p:cNvPr>
          <p:cNvSpPr>
            <a:spLocks noGrp="1"/>
          </p:cNvSpPr>
          <p:nvPr>
            <p:ph idx="1"/>
          </p:nvPr>
        </p:nvSpPr>
        <p:spPr>
          <a:xfrm>
            <a:off x="1294361" y="2194408"/>
            <a:ext cx="9603275" cy="3450613"/>
          </a:xfrm>
        </p:spPr>
        <p:txBody>
          <a:bodyPr/>
          <a:lstStyle/>
          <a:p>
            <a:pPr marL="0" indent="0" algn="ctr">
              <a:buNone/>
            </a:pPr>
            <a:endParaRPr lang="en-GB" dirty="0"/>
          </a:p>
          <a:p>
            <a:pPr marL="0" indent="0" algn="ctr">
              <a:buNone/>
            </a:pPr>
            <a:r>
              <a:rPr lang="en-GB" dirty="0"/>
              <a:t>Benedict Michael Gibson 2114133</a:t>
            </a:r>
          </a:p>
          <a:p>
            <a:pPr marL="0" indent="0" algn="ctr">
              <a:buNone/>
            </a:pPr>
            <a:r>
              <a:rPr lang="en-GB" dirty="0"/>
              <a:t>Carmarthen Business School UWTSD</a:t>
            </a:r>
          </a:p>
          <a:p>
            <a:pPr marL="0" indent="0" algn="ctr">
              <a:buNone/>
            </a:pPr>
            <a:r>
              <a:rPr lang="en-GB" dirty="0"/>
              <a:t>BMSP6002 Digital Business</a:t>
            </a:r>
          </a:p>
          <a:p>
            <a:pPr marL="0" indent="0" algn="ctr">
              <a:buNone/>
            </a:pPr>
            <a:r>
              <a:rPr lang="en-GB" dirty="0"/>
              <a:t>21 November 2023</a:t>
            </a:r>
          </a:p>
        </p:txBody>
      </p:sp>
      <p:pic>
        <p:nvPicPr>
          <p:cNvPr id="4" name="Title">
            <a:hlinkClick r:id="" action="ppaction://media"/>
            <a:extLst>
              <a:ext uri="{FF2B5EF4-FFF2-40B4-BE49-F238E27FC236}">
                <a16:creationId xmlns:a16="http://schemas.microsoft.com/office/drawing/2014/main" id="{A5F91FED-38F1-E50F-5D50-872E87BC1BFD}"/>
              </a:ext>
            </a:extLst>
          </p:cNvPr>
          <p:cNvPicPr>
            <a:picLocks noChangeAspect="1"/>
          </p:cNvPicPr>
          <p:nvPr>
            <a:audioFile r:link="rId2"/>
            <p:extLst>
              <p:ext uri="{DAA4B4D4-6D71-4841-9C94-3DE7FCFB9230}">
                <p14:media xmlns:p14="http://schemas.microsoft.com/office/powerpoint/2010/main" r:embed="rId1"/>
              </p:ext>
            </p:extLst>
          </p:nvPr>
        </p:nvPicPr>
        <p:blipFill>
          <a:blip r:embed="rId5">
            <a:lum bright="70000" contrast="-70000"/>
          </a:blip>
          <a:stretch>
            <a:fillRect/>
          </a:stretch>
        </p:blipFill>
        <p:spPr>
          <a:xfrm>
            <a:off x="100263" y="42666"/>
            <a:ext cx="609600" cy="609600"/>
          </a:xfrm>
          <a:prstGeom prst="rect">
            <a:avLst/>
          </a:prstGeom>
        </p:spPr>
      </p:pic>
    </p:spTree>
    <p:extLst>
      <p:ext uri="{BB962C8B-B14F-4D97-AF65-F5344CB8AC3E}">
        <p14:creationId xmlns:p14="http://schemas.microsoft.com/office/powerpoint/2010/main" val="1054937419"/>
      </p:ext>
    </p:extLst>
  </p:cSld>
  <p:clrMapOvr>
    <a:masterClrMapping/>
  </p:clrMapOvr>
  <mc:AlternateContent xmlns:mc="http://schemas.openxmlformats.org/markup-compatibility/2006" xmlns:p14="http://schemas.microsoft.com/office/powerpoint/2010/main">
    <mc:Choice Requires="p14">
      <p:transition spd="slow" p14:dur="2000" advTm="8147"/>
    </mc:Choice>
    <mc:Fallback xmlns="">
      <p:transition spd="slow" advTm="8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B2371-B55A-15EB-6ACB-83C76EA084AB}"/>
              </a:ext>
            </a:extLst>
          </p:cNvPr>
          <p:cNvSpPr>
            <a:spLocks noGrp="1"/>
          </p:cNvSpPr>
          <p:nvPr>
            <p:ph type="title"/>
          </p:nvPr>
        </p:nvSpPr>
        <p:spPr>
          <a:xfrm>
            <a:off x="1294362" y="804519"/>
            <a:ext cx="9603275" cy="1049235"/>
          </a:xfrm>
        </p:spPr>
        <p:txBody>
          <a:bodyPr/>
          <a:lstStyle/>
          <a:p>
            <a:pPr algn="ctr"/>
            <a:r>
              <a:rPr lang="en-GB" dirty="0"/>
              <a:t>Introduction</a:t>
            </a:r>
          </a:p>
        </p:txBody>
      </p:sp>
      <p:sp>
        <p:nvSpPr>
          <p:cNvPr id="3" name="Content Placeholder 2">
            <a:extLst>
              <a:ext uri="{FF2B5EF4-FFF2-40B4-BE49-F238E27FC236}">
                <a16:creationId xmlns:a16="http://schemas.microsoft.com/office/drawing/2014/main" id="{F2438C4E-6BAB-6A56-F568-6221AFE47625}"/>
              </a:ext>
            </a:extLst>
          </p:cNvPr>
          <p:cNvSpPr>
            <a:spLocks noGrp="1"/>
          </p:cNvSpPr>
          <p:nvPr>
            <p:ph idx="1"/>
          </p:nvPr>
        </p:nvSpPr>
        <p:spPr>
          <a:xfrm>
            <a:off x="2585545" y="2446795"/>
            <a:ext cx="7020910" cy="3450613"/>
          </a:xfrm>
        </p:spPr>
        <p:txBody>
          <a:bodyPr/>
          <a:lstStyle/>
          <a:p>
            <a:pPr marL="0" indent="0" algn="ctr">
              <a:buNone/>
            </a:pPr>
            <a:r>
              <a:rPr lang="en-GB" dirty="0"/>
              <a:t>This presentation will identify themes from three chosen chapters within Dolnicar’ book “</a:t>
            </a:r>
            <a:r>
              <a:rPr lang="en-GB" sz="2000" dirty="0"/>
              <a:t>Peer-to-Peer </a:t>
            </a:r>
            <a:r>
              <a:rPr lang="en-GB" dirty="0"/>
              <a:t>A</a:t>
            </a:r>
            <a:r>
              <a:rPr lang="en-GB" sz="2000" dirty="0"/>
              <a:t>ccommodation Networks: Pushing the boundaries” (2017), explain the themes, how they are presented in the book, relate to Air BnB, and relate them to the business today. </a:t>
            </a:r>
            <a:r>
              <a:rPr lang="en-GB" dirty="0"/>
              <a:t> </a:t>
            </a:r>
          </a:p>
          <a:p>
            <a:pPr marL="0" indent="0">
              <a:buNone/>
            </a:pPr>
            <a:endParaRPr lang="en-GB" dirty="0"/>
          </a:p>
        </p:txBody>
      </p:sp>
      <p:pic>
        <p:nvPicPr>
          <p:cNvPr id="4" name="intro">
            <a:hlinkClick r:id="" action="ppaction://media"/>
            <a:extLst>
              <a:ext uri="{FF2B5EF4-FFF2-40B4-BE49-F238E27FC236}">
                <a16:creationId xmlns:a16="http://schemas.microsoft.com/office/drawing/2014/main" id="{97EEFC46-C2B2-A274-F2BD-DF3442900F1A}"/>
              </a:ext>
            </a:extLst>
          </p:cNvPr>
          <p:cNvPicPr>
            <a:picLocks noChangeAspect="1"/>
          </p:cNvPicPr>
          <p:nvPr>
            <a:audioFile r:link="rId2"/>
            <p:extLst>
              <p:ext uri="{DAA4B4D4-6D71-4841-9C94-3DE7FCFB9230}">
                <p14:media xmlns:p14="http://schemas.microsoft.com/office/powerpoint/2010/main" r:embed="rId1"/>
              </p:ext>
            </p:extLst>
          </p:nvPr>
        </p:nvPicPr>
        <p:blipFill>
          <a:blip r:embed="rId5">
            <a:lum bright="70000" contrast="-70000"/>
          </a:blip>
          <a:stretch>
            <a:fillRect/>
          </a:stretch>
        </p:blipFill>
        <p:spPr>
          <a:xfrm>
            <a:off x="136358" y="36095"/>
            <a:ext cx="609600" cy="609600"/>
          </a:xfrm>
          <a:prstGeom prst="rect">
            <a:avLst/>
          </a:prstGeom>
        </p:spPr>
      </p:pic>
    </p:spTree>
    <p:extLst>
      <p:ext uri="{BB962C8B-B14F-4D97-AF65-F5344CB8AC3E}">
        <p14:creationId xmlns:p14="http://schemas.microsoft.com/office/powerpoint/2010/main" val="3103639318"/>
      </p:ext>
    </p:extLst>
  </p:cSld>
  <p:clrMapOvr>
    <a:masterClrMapping/>
  </p:clrMapOvr>
  <mc:AlternateContent xmlns:mc="http://schemas.openxmlformats.org/markup-compatibility/2006" xmlns:p14="http://schemas.microsoft.com/office/powerpoint/2010/main">
    <mc:Choice Requires="p14">
      <p:transition spd="slow" p14:dur="2000" advTm="17878"/>
    </mc:Choice>
    <mc:Fallback xmlns="">
      <p:transition spd="slow" advTm="17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8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080AC-0C49-DC05-ECAE-FB8B1FC9EED4}"/>
              </a:ext>
            </a:extLst>
          </p:cNvPr>
          <p:cNvSpPr>
            <a:spLocks noGrp="1"/>
          </p:cNvSpPr>
          <p:nvPr>
            <p:ph type="title"/>
          </p:nvPr>
        </p:nvSpPr>
        <p:spPr>
          <a:xfrm>
            <a:off x="1426128" y="643468"/>
            <a:ext cx="7533017" cy="1403446"/>
          </a:xfrm>
        </p:spPr>
        <p:txBody>
          <a:bodyPr vert="horz" lIns="68580" tIns="34290" rIns="68580" bIns="34290" rtlCol="0" anchor="ctr">
            <a:normAutofit/>
          </a:bodyPr>
          <a:lstStyle/>
          <a:p>
            <a:r>
              <a:rPr lang="en-US" sz="3000" dirty="0">
                <a:latin typeface="Arial" panose="020B0604020202020204" pitchFamily="34" charset="0"/>
                <a:cs typeface="Arial" panose="020B0604020202020204" pitchFamily="34" charset="0"/>
              </a:rPr>
              <a:t>Chapter 2 – T</a:t>
            </a:r>
            <a:r>
              <a:rPr lang="en-US" sz="3000" cap="none" dirty="0">
                <a:latin typeface="Arial" panose="020B0604020202020204" pitchFamily="34" charset="0"/>
                <a:cs typeface="Arial" panose="020B0604020202020204" pitchFamily="34" charset="0"/>
              </a:rPr>
              <a:t>he Sharing Economy </a:t>
            </a:r>
            <a:br>
              <a:rPr lang="en-US" sz="3000" cap="none" dirty="0">
                <a:latin typeface="Arial" panose="020B0604020202020204" pitchFamily="34" charset="0"/>
                <a:cs typeface="Arial" panose="020B0604020202020204" pitchFamily="34" charset="0"/>
              </a:rPr>
            </a:br>
            <a:r>
              <a:rPr lang="en-GB" sz="2000" cap="none" dirty="0">
                <a:latin typeface="Arial" panose="020B0604020202020204" pitchFamily="34" charset="0"/>
                <a:cs typeface="Arial" panose="020B0604020202020204" pitchFamily="34" charset="0"/>
              </a:rPr>
              <a:t>Stephan Reinhold and Sarah Dolnicar (2017)</a:t>
            </a:r>
            <a:br>
              <a:rPr lang="en-GB" sz="3000" cap="none"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ED49814-802D-0F23-69EB-F6AE3E3D68F6}"/>
              </a:ext>
            </a:extLst>
          </p:cNvPr>
          <p:cNvSpPr txBox="1"/>
          <p:nvPr/>
        </p:nvSpPr>
        <p:spPr>
          <a:xfrm>
            <a:off x="1426129" y="2000815"/>
            <a:ext cx="4415024" cy="332398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Emerging Theme #1: </a:t>
            </a:r>
            <a:r>
              <a:rPr lang="en-GB" b="1" dirty="0">
                <a:latin typeface="Arial" panose="020B0604020202020204" pitchFamily="34" charset="0"/>
                <a:cs typeface="Arial" panose="020B0604020202020204" pitchFamily="34" charset="0"/>
              </a:rPr>
              <a:t>Sharing Economy</a:t>
            </a:r>
          </a:p>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Sharing- to gift a portion or use of (Dictionary. Cambridge.org, n.d.).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Economy- Self-sustaining practice of exchange (Lessig, 2008).</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Multisided Platform</a:t>
            </a:r>
          </a:p>
          <a:p>
            <a:pPr lvl="1"/>
            <a:endParaRPr lang="en-GB" dirty="0"/>
          </a:p>
        </p:txBody>
      </p:sp>
      <p:pic>
        <p:nvPicPr>
          <p:cNvPr id="13" name="Picture 12" descr="A diagram of a diagram of a company&#10;&#10;Description automatically generated with medium confidence">
            <a:extLst>
              <a:ext uri="{FF2B5EF4-FFF2-40B4-BE49-F238E27FC236}">
                <a16:creationId xmlns:a16="http://schemas.microsoft.com/office/drawing/2014/main" id="{7C203F52-818F-E7A0-6EF9-A2E366A91FB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843864" y="1894514"/>
            <a:ext cx="6348136" cy="4229559"/>
          </a:xfrm>
          <a:prstGeom prst="rect">
            <a:avLst/>
          </a:prstGeom>
        </p:spPr>
      </p:pic>
      <p:pic>
        <p:nvPicPr>
          <p:cNvPr id="16" name="SE2 1">
            <a:hlinkClick r:id="" action="ppaction://media"/>
            <a:extLst>
              <a:ext uri="{FF2B5EF4-FFF2-40B4-BE49-F238E27FC236}">
                <a16:creationId xmlns:a16="http://schemas.microsoft.com/office/drawing/2014/main" id="{7833DEDC-D133-B5A1-B187-E936A6A6ACB7}"/>
              </a:ext>
            </a:extLst>
          </p:cNvPr>
          <p:cNvPicPr>
            <a:picLocks noChangeAspect="1"/>
          </p:cNvPicPr>
          <p:nvPr>
            <a:audioFile r:link="rId2"/>
            <p:extLst>
              <p:ext uri="{DAA4B4D4-6D71-4841-9C94-3DE7FCFB9230}">
                <p14:media xmlns:p14="http://schemas.microsoft.com/office/powerpoint/2010/main" r:embed="rId1"/>
              </p:ext>
            </p:extLst>
          </p:nvPr>
        </p:nvPicPr>
        <p:blipFill>
          <a:blip r:embed="rId10">
            <a:lum bright="70000" contrast="-70000"/>
          </a:blip>
          <a:stretch>
            <a:fillRect/>
          </a:stretch>
        </p:blipFill>
        <p:spPr>
          <a:xfrm>
            <a:off x="126981" y="714671"/>
            <a:ext cx="609600" cy="609600"/>
          </a:xfrm>
          <a:prstGeom prst="rect">
            <a:avLst/>
          </a:prstGeom>
        </p:spPr>
      </p:pic>
      <p:pic>
        <p:nvPicPr>
          <p:cNvPr id="17" name="SE2 2">
            <a:hlinkClick r:id="" action="ppaction://media"/>
            <a:extLst>
              <a:ext uri="{FF2B5EF4-FFF2-40B4-BE49-F238E27FC236}">
                <a16:creationId xmlns:a16="http://schemas.microsoft.com/office/drawing/2014/main" id="{43DDB011-6787-69EE-D7ED-C6060CCBD6CB}"/>
              </a:ext>
            </a:extLst>
          </p:cNvPr>
          <p:cNvPicPr>
            <a:picLocks noChangeAspect="1"/>
          </p:cNvPicPr>
          <p:nvPr>
            <a:audioFile r:link="rId4"/>
            <p:extLst>
              <p:ext uri="{DAA4B4D4-6D71-4841-9C94-3DE7FCFB9230}">
                <p14:media xmlns:p14="http://schemas.microsoft.com/office/powerpoint/2010/main" r:embed="rId3"/>
              </p:ext>
            </p:extLst>
          </p:nvPr>
        </p:nvPicPr>
        <p:blipFill>
          <a:blip r:embed="rId10">
            <a:lum bright="70000" contrast="-70000"/>
          </a:blip>
          <a:stretch>
            <a:fillRect/>
          </a:stretch>
        </p:blipFill>
        <p:spPr>
          <a:xfrm>
            <a:off x="126981" y="1345191"/>
            <a:ext cx="609600" cy="609600"/>
          </a:xfrm>
          <a:prstGeom prst="rect">
            <a:avLst/>
          </a:prstGeom>
        </p:spPr>
      </p:pic>
      <p:pic>
        <p:nvPicPr>
          <p:cNvPr id="5" name="SE2 1">
            <a:hlinkClick r:id="" action="ppaction://media"/>
            <a:extLst>
              <a:ext uri="{FF2B5EF4-FFF2-40B4-BE49-F238E27FC236}">
                <a16:creationId xmlns:a16="http://schemas.microsoft.com/office/drawing/2014/main" id="{DA7AEB93-D58E-9963-9FA2-19B02C214985}"/>
              </a:ext>
            </a:extLst>
          </p:cNvPr>
          <p:cNvPicPr>
            <a:picLocks noChangeAspect="1"/>
          </p:cNvPicPr>
          <p:nvPr>
            <a:audioFile r:link="rId6"/>
            <p:extLst>
              <p:ext uri="{DAA4B4D4-6D71-4841-9C94-3DE7FCFB9230}">
                <p14:media xmlns:p14="http://schemas.microsoft.com/office/powerpoint/2010/main" r:embed="rId5"/>
              </p:ext>
            </p:extLst>
          </p:nvPr>
        </p:nvPicPr>
        <p:blipFill>
          <a:blip r:embed="rId10">
            <a:lum bright="70000" contrast="-70000"/>
          </a:blip>
          <a:stretch>
            <a:fillRect/>
          </a:stretch>
        </p:blipFill>
        <p:spPr>
          <a:xfrm>
            <a:off x="126981" y="81994"/>
            <a:ext cx="609600" cy="609600"/>
          </a:xfrm>
          <a:prstGeom prst="rect">
            <a:avLst/>
          </a:prstGeom>
        </p:spPr>
      </p:pic>
    </p:spTree>
    <p:extLst>
      <p:ext uri="{BB962C8B-B14F-4D97-AF65-F5344CB8AC3E}">
        <p14:creationId xmlns:p14="http://schemas.microsoft.com/office/powerpoint/2010/main" val="3820862376"/>
      </p:ext>
    </p:extLst>
  </p:cSld>
  <p:clrMapOvr>
    <a:masterClrMapping/>
  </p:clrMapOvr>
  <mc:AlternateContent xmlns:mc="http://schemas.openxmlformats.org/markup-compatibility/2006" xmlns:p14="http://schemas.microsoft.com/office/powerpoint/2010/main">
    <mc:Choice Requires="p14">
      <p:transition spd="slow" p14:dur="2000" advTm="7586"/>
    </mc:Choice>
    <mc:Fallback xmlns="">
      <p:transition spd="slow" advTm="7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 presetClass="mediacall" presetSubtype="0" fill="hold" nodeType="withEffect">
                                  <p:stCondLst>
                                    <p:cond delay="0"/>
                                  </p:stCondLst>
                                  <p:childTnLst>
                                    <p:cmd type="call" cmd="playFrom(0.0)">
                                      <p:cBhvr>
                                        <p:cTn id="9" dur="22501" fill="hold"/>
                                        <p:tgtEl>
                                          <p:spTgt spid="5"/>
                                        </p:tgtEl>
                                      </p:cBhvr>
                                    </p:cmd>
                                  </p:childTnLst>
                                </p:cTn>
                              </p:par>
                            </p:childTnLst>
                          </p:cTn>
                        </p:par>
                        <p:par>
                          <p:cTn id="10" fill="hold">
                            <p:stCondLst>
                              <p:cond delay="22501"/>
                            </p:stCondLst>
                            <p:childTnLst>
                              <p:par>
                                <p:cTn id="11" presetID="1" presetClass="mediacall" presetSubtype="0" fill="hold" nodeType="afterEffect">
                                  <p:stCondLst>
                                    <p:cond delay="0"/>
                                  </p:stCondLst>
                                  <p:childTnLst>
                                    <p:cmd type="call" cmd="playFrom(0.0)">
                                      <p:cBhvr>
                                        <p:cTn id="12" dur="34013" fill="hold"/>
                                        <p:tgtEl>
                                          <p:spTgt spid="16"/>
                                        </p:tgtEl>
                                      </p:cBhvr>
                                    </p:cmd>
                                  </p:childTnLst>
                                </p:cTn>
                              </p:par>
                            </p:childTnLst>
                          </p:cTn>
                        </p:par>
                        <p:par>
                          <p:cTn id="13" fill="hold">
                            <p:stCondLst>
                              <p:cond delay="56514"/>
                            </p:stCondLst>
                            <p:childTnLst>
                              <p:par>
                                <p:cTn id="14" presetID="1" presetClass="mediacall" presetSubtype="0" fill="hold" nodeType="afterEffect">
                                  <p:stCondLst>
                                    <p:cond delay="0"/>
                                  </p:stCondLst>
                                  <p:childTnLst>
                                    <p:cmd type="call" cmd="playFrom(0.0)">
                                      <p:cBhvr>
                                        <p:cTn id="15" dur="20173"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16"/>
                </p:tgtEl>
              </p:cMediaNode>
            </p:audio>
            <p:audio>
              <p:cMediaNode vol="80000">
                <p:cTn id="17" fill="hold" display="0">
                  <p:stCondLst>
                    <p:cond delay="indefinite"/>
                  </p:stCondLst>
                  <p:endCondLst>
                    <p:cond evt="onStopAudio" delay="0">
                      <p:tgtEl>
                        <p:sldTgt/>
                      </p:tgtEl>
                    </p:cond>
                  </p:endCondLst>
                </p:cTn>
                <p:tgtEl>
                  <p:spTgt spid="17"/>
                </p:tgtEl>
              </p:cMediaNode>
            </p:audio>
            <p:audio>
              <p:cMediaNode vol="80000">
                <p:cTn id="18"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77256B8-777A-751A-AF07-91EAE8EDFDC7}"/>
              </a:ext>
            </a:extLst>
          </p:cNvPr>
          <p:cNvSpPr txBox="1">
            <a:spLocks/>
          </p:cNvSpPr>
          <p:nvPr/>
        </p:nvSpPr>
        <p:spPr>
          <a:xfrm>
            <a:off x="1426128" y="643468"/>
            <a:ext cx="7533017" cy="1403446"/>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sz="3000" dirty="0">
                <a:latin typeface="Arial" panose="020B0604020202020204" pitchFamily="34" charset="0"/>
                <a:cs typeface="Arial" panose="020B0604020202020204" pitchFamily="34" charset="0"/>
              </a:rPr>
              <a:t>Chapter 2 – T</a:t>
            </a:r>
            <a:r>
              <a:rPr lang="en-US" sz="3000" cap="none" dirty="0">
                <a:latin typeface="Arial" panose="020B0604020202020204" pitchFamily="34" charset="0"/>
                <a:cs typeface="Arial" panose="020B0604020202020204" pitchFamily="34" charset="0"/>
              </a:rPr>
              <a:t>he Sharing Economy </a:t>
            </a:r>
            <a:br>
              <a:rPr lang="en-US" sz="3000" cap="none" dirty="0">
                <a:latin typeface="Arial" panose="020B0604020202020204" pitchFamily="34" charset="0"/>
                <a:cs typeface="Arial" panose="020B0604020202020204" pitchFamily="34" charset="0"/>
              </a:rPr>
            </a:br>
            <a:r>
              <a:rPr lang="en-GB" sz="2000" cap="none" dirty="0">
                <a:latin typeface="Arial" panose="020B0604020202020204" pitchFamily="34" charset="0"/>
                <a:cs typeface="Arial" panose="020B0604020202020204" pitchFamily="34" charset="0"/>
              </a:rPr>
              <a:t>Stephan Reinhold and Sarah Dolnicar (2017)</a:t>
            </a:r>
            <a:br>
              <a:rPr lang="en-GB" sz="3000" cap="none"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CC96F8D-E36D-89A0-3B83-18923D0D02E0}"/>
              </a:ext>
            </a:extLst>
          </p:cNvPr>
          <p:cNvSpPr txBox="1"/>
          <p:nvPr/>
        </p:nvSpPr>
        <p:spPr>
          <a:xfrm>
            <a:off x="1426128" y="1925548"/>
            <a:ext cx="9636613"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Emerging Theme #1: </a:t>
            </a:r>
            <a:r>
              <a:rPr lang="en-GB" b="1" dirty="0">
                <a:latin typeface="Arial" panose="020B0604020202020204" pitchFamily="34" charset="0"/>
                <a:cs typeface="Arial" panose="020B0604020202020204" pitchFamily="34" charset="0"/>
              </a:rPr>
              <a:t>Sharing Economy</a:t>
            </a:r>
            <a:endParaRPr lang="en-GB" sz="1600" dirty="0">
              <a:latin typeface="Arial" panose="020B0604020202020204" pitchFamily="34" charset="0"/>
              <a:cs typeface="Arial" panose="020B0604020202020204" pitchFamily="34" charset="0"/>
            </a:endParaRPr>
          </a:p>
          <a:p>
            <a:endParaRPr lang="en-GB" dirty="0"/>
          </a:p>
          <a:p>
            <a:pPr lvl="1"/>
            <a:endParaRPr lang="en-GB" dirty="0"/>
          </a:p>
        </p:txBody>
      </p:sp>
      <p:pic>
        <p:nvPicPr>
          <p:cNvPr id="9" name="Picture 8" descr="A white oval with black text">
            <a:extLst>
              <a:ext uri="{FF2B5EF4-FFF2-40B4-BE49-F238E27FC236}">
                <a16:creationId xmlns:a16="http://schemas.microsoft.com/office/drawing/2014/main" id="{CC6F3CE7-9184-5CB3-7F28-EDA4380BF62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442668" y="2654668"/>
            <a:ext cx="9648219" cy="2031801"/>
          </a:xfrm>
          <a:prstGeom prst="rect">
            <a:avLst/>
          </a:prstGeom>
        </p:spPr>
      </p:pic>
      <p:pic>
        <p:nvPicPr>
          <p:cNvPr id="12" name="SE2 5">
            <a:hlinkClick r:id="" action="ppaction://media"/>
            <a:extLst>
              <a:ext uri="{FF2B5EF4-FFF2-40B4-BE49-F238E27FC236}">
                <a16:creationId xmlns:a16="http://schemas.microsoft.com/office/drawing/2014/main" id="{B32519A3-653E-B980-5057-E0ACF2481FED}"/>
              </a:ext>
            </a:extLst>
          </p:cNvPr>
          <p:cNvPicPr>
            <a:picLocks noChangeAspect="1"/>
          </p:cNvPicPr>
          <p:nvPr>
            <a:audioFile r:link="rId2"/>
            <p:extLst>
              <p:ext uri="{DAA4B4D4-6D71-4841-9C94-3DE7FCFB9230}">
                <p14:media xmlns:p14="http://schemas.microsoft.com/office/powerpoint/2010/main" r:embed="rId1"/>
              </p:ext>
            </p:extLst>
          </p:nvPr>
        </p:nvPicPr>
        <p:blipFill>
          <a:blip r:embed="rId10">
            <a:lum bright="70000" contrast="-70000"/>
          </a:blip>
          <a:stretch>
            <a:fillRect/>
          </a:stretch>
        </p:blipFill>
        <p:spPr>
          <a:xfrm>
            <a:off x="28970" y="33868"/>
            <a:ext cx="609600" cy="609600"/>
          </a:xfrm>
          <a:prstGeom prst="rect">
            <a:avLst/>
          </a:prstGeom>
        </p:spPr>
      </p:pic>
      <p:pic>
        <p:nvPicPr>
          <p:cNvPr id="13" name="SE2 6">
            <a:hlinkClick r:id="" action="ppaction://media"/>
            <a:extLst>
              <a:ext uri="{FF2B5EF4-FFF2-40B4-BE49-F238E27FC236}">
                <a16:creationId xmlns:a16="http://schemas.microsoft.com/office/drawing/2014/main" id="{6337B378-2575-6EC1-3B5B-63FF6E1217DA}"/>
              </a:ext>
            </a:extLst>
          </p:cNvPr>
          <p:cNvPicPr>
            <a:picLocks noChangeAspect="1"/>
          </p:cNvPicPr>
          <p:nvPr>
            <a:audioFile r:link="rId4"/>
            <p:extLst>
              <p:ext uri="{DAA4B4D4-6D71-4841-9C94-3DE7FCFB9230}">
                <p14:media xmlns:p14="http://schemas.microsoft.com/office/powerpoint/2010/main" r:embed="rId3"/>
              </p:ext>
            </p:extLst>
          </p:nvPr>
        </p:nvPicPr>
        <p:blipFill>
          <a:blip r:embed="rId10">
            <a:lum bright="70000" contrast="-70000"/>
          </a:blip>
          <a:stretch>
            <a:fillRect/>
          </a:stretch>
        </p:blipFill>
        <p:spPr>
          <a:xfrm>
            <a:off x="28970" y="643468"/>
            <a:ext cx="609600" cy="609600"/>
          </a:xfrm>
          <a:prstGeom prst="rect">
            <a:avLst/>
          </a:prstGeom>
        </p:spPr>
      </p:pic>
      <p:pic>
        <p:nvPicPr>
          <p:cNvPr id="2" name="SE2 7.1">
            <a:hlinkClick r:id="" action="ppaction://media"/>
            <a:extLst>
              <a:ext uri="{FF2B5EF4-FFF2-40B4-BE49-F238E27FC236}">
                <a16:creationId xmlns:a16="http://schemas.microsoft.com/office/drawing/2014/main" id="{44BB7754-C1AA-BF61-6C9D-89DEB299C89D}"/>
              </a:ext>
            </a:extLst>
          </p:cNvPr>
          <p:cNvPicPr>
            <a:picLocks noChangeAspect="1"/>
          </p:cNvPicPr>
          <p:nvPr>
            <a:audioFile r:link="rId6"/>
            <p:extLst>
              <p:ext uri="{DAA4B4D4-6D71-4841-9C94-3DE7FCFB9230}">
                <p14:media xmlns:p14="http://schemas.microsoft.com/office/powerpoint/2010/main" r:embed="rId5"/>
              </p:ext>
            </p:extLst>
          </p:nvPr>
        </p:nvPicPr>
        <p:blipFill>
          <a:blip r:embed="rId10">
            <a:lum bright="70000" contrast="-70000"/>
          </a:blip>
          <a:stretch>
            <a:fillRect/>
          </a:stretch>
        </p:blipFill>
        <p:spPr>
          <a:xfrm>
            <a:off x="17835" y="1253068"/>
            <a:ext cx="609600" cy="609600"/>
          </a:xfrm>
          <a:prstGeom prst="rect">
            <a:avLst/>
          </a:prstGeom>
        </p:spPr>
      </p:pic>
      <p:sp>
        <p:nvSpPr>
          <p:cNvPr id="4" name="TextBox 3">
            <a:extLst>
              <a:ext uri="{FF2B5EF4-FFF2-40B4-BE49-F238E27FC236}">
                <a16:creationId xmlns:a16="http://schemas.microsoft.com/office/drawing/2014/main" id="{1CFB6273-2A8E-82C1-78AF-8ABB2E36FF02}"/>
              </a:ext>
            </a:extLst>
          </p:cNvPr>
          <p:cNvSpPr txBox="1"/>
          <p:nvPr/>
        </p:nvSpPr>
        <p:spPr>
          <a:xfrm>
            <a:off x="5763127" y="4686469"/>
            <a:ext cx="6761747" cy="400110"/>
          </a:xfrm>
          <a:prstGeom prst="rect">
            <a:avLst/>
          </a:prstGeom>
          <a:noFill/>
        </p:spPr>
        <p:txBody>
          <a:bodyPr wrap="square" rtlCol="0">
            <a:spAutoFit/>
          </a:bodyPr>
          <a:lstStyle/>
          <a:p>
            <a:r>
              <a:rPr lang="en-GB" sz="1000" kern="100" dirty="0">
                <a:effectLst/>
                <a:latin typeface="Calibri" panose="020F0502020204030204" pitchFamily="34" charset="0"/>
                <a:ea typeface="Calibri" panose="020F0502020204030204" pitchFamily="34" charset="0"/>
                <a:cs typeface="Times New Roman" panose="02020603050405020304" pitchFamily="18" charset="0"/>
              </a:rPr>
              <a:t>The Heart and Wallet Paradox of Collaborative Consumption (Scientific Figure on ResearchGate, n.d.)</a:t>
            </a:r>
          </a:p>
          <a:p>
            <a:endParaRPr lang="en-GB" sz="1000" dirty="0"/>
          </a:p>
        </p:txBody>
      </p:sp>
    </p:spTree>
    <p:extLst>
      <p:ext uri="{BB962C8B-B14F-4D97-AF65-F5344CB8AC3E}">
        <p14:creationId xmlns:p14="http://schemas.microsoft.com/office/powerpoint/2010/main" val="1741508924"/>
      </p:ext>
    </p:extLst>
  </p:cSld>
  <p:clrMapOvr>
    <a:masterClrMapping/>
  </p:clrMapOvr>
  <mc:AlternateContent xmlns:mc="http://schemas.openxmlformats.org/markup-compatibility/2006" xmlns:p14="http://schemas.microsoft.com/office/powerpoint/2010/main">
    <mc:Choice Requires="p14">
      <p:transition spd="slow" p14:dur="2000" advTm="28000"/>
    </mc:Choice>
    <mc:Fallback xmlns="">
      <p:transition spd="slow" advTm="2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par>
                                <p:cTn id="8" presetID="10" presetClass="entr" presetSubtype="0" fill="hold" nodeType="withEffect">
                                  <p:stCondLst>
                                    <p:cond delay="100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 presetClass="mediacall" presetSubtype="0" fill="hold" nodeType="withEffect">
                                  <p:stCondLst>
                                    <p:cond delay="1000"/>
                                  </p:stCondLst>
                                  <p:childTnLst>
                                    <p:cmd type="call" cmd="playFrom(0.0)">
                                      <p:cBhvr>
                                        <p:cTn id="12" dur="41536" fill="hold"/>
                                        <p:tgtEl>
                                          <p:spTgt spid="12"/>
                                        </p:tgtEl>
                                      </p:cBhvr>
                                    </p:cmd>
                                  </p:childTnLst>
                                </p:cTn>
                              </p:par>
                            </p:childTnLst>
                          </p:cTn>
                        </p:par>
                        <p:par>
                          <p:cTn id="13" fill="hold">
                            <p:stCondLst>
                              <p:cond delay="42536"/>
                            </p:stCondLst>
                            <p:childTnLst>
                              <p:par>
                                <p:cTn id="14" presetID="1" presetClass="mediacall" presetSubtype="0" fill="hold" nodeType="afterEffect">
                                  <p:stCondLst>
                                    <p:cond delay="0"/>
                                  </p:stCondLst>
                                  <p:childTnLst>
                                    <p:cmd type="call" cmd="playFrom(0.0)">
                                      <p:cBhvr>
                                        <p:cTn id="15" dur="44115" fill="hold"/>
                                        <p:tgtEl>
                                          <p:spTgt spid="13"/>
                                        </p:tgtEl>
                                      </p:cBhvr>
                                    </p:cmd>
                                  </p:childTnLst>
                                </p:cTn>
                              </p:par>
                            </p:childTnLst>
                          </p:cTn>
                        </p:par>
                        <p:par>
                          <p:cTn id="16" fill="hold">
                            <p:stCondLst>
                              <p:cond delay="86651"/>
                            </p:stCondLst>
                            <p:childTnLst>
                              <p:par>
                                <p:cTn id="17" presetID="1" presetClass="mediacall" presetSubtype="0" fill="hold" nodeType="afterEffect">
                                  <p:stCondLst>
                                    <p:cond delay="0"/>
                                  </p:stCondLst>
                                  <p:childTnLst>
                                    <p:cmd type="call" cmd="playFrom(0.0)">
                                      <p:cBhvr>
                                        <p:cTn id="18" dur="211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12"/>
                </p:tgtEl>
              </p:cMediaNode>
            </p:audio>
            <p:audio>
              <p:cMediaNode vol="80000">
                <p:cTn id="20" fill="hold" display="0">
                  <p:stCondLst>
                    <p:cond delay="indefinite"/>
                  </p:stCondLst>
                  <p:endCondLst>
                    <p:cond evt="onStopAudio" delay="0">
                      <p:tgtEl>
                        <p:sldTgt/>
                      </p:tgtEl>
                    </p:cond>
                  </p:endCondLst>
                </p:cTn>
                <p:tgtEl>
                  <p:spTgt spid="13"/>
                </p:tgtEl>
              </p:cMediaNode>
            </p:audio>
            <p:audio>
              <p:cMediaNode vol="80000">
                <p:cTn id="21" fill="hold" display="0">
                  <p:stCondLst>
                    <p:cond delay="indefinite"/>
                  </p:stCondLst>
                  <p:endCondLst>
                    <p:cond evt="onStopAudio" delay="0">
                      <p:tgtEl>
                        <p:sldTgt/>
                      </p:tgtEl>
                    </p:cond>
                  </p:endCondLst>
                </p:cTn>
                <p:tgtEl>
                  <p:spTgt spid="2"/>
                </p:tgtEl>
              </p:cMediaNode>
            </p:audio>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07B6A2-E7E3-8350-9951-7D1848D1E129}"/>
              </a:ext>
            </a:extLst>
          </p:cNvPr>
          <p:cNvSpPr txBox="1"/>
          <p:nvPr/>
        </p:nvSpPr>
        <p:spPr>
          <a:xfrm>
            <a:off x="1423737" y="2046914"/>
            <a:ext cx="4672263" cy="5501506"/>
          </a:xfrm>
          <a:prstGeom prst="rect">
            <a:avLst/>
          </a:prstGeom>
          <a:noFill/>
        </p:spPr>
        <p:txBody>
          <a:bodyPr wrap="square" rtlCol="0">
            <a:spAutoFit/>
          </a:bodyPr>
          <a:lstStyle/>
          <a:p>
            <a:r>
              <a:rPr lang="en-GB" dirty="0"/>
              <a:t>Emerging Theme #2: </a:t>
            </a:r>
            <a:r>
              <a:rPr lang="en-GB" b="1" dirty="0"/>
              <a:t>Business models:</a:t>
            </a:r>
          </a:p>
          <a:p>
            <a:endParaRPr lang="en-GB" dirty="0"/>
          </a:p>
          <a:p>
            <a:r>
              <a:rPr lang="en-GB" dirty="0"/>
              <a:t>Sits between Strategy and processes</a:t>
            </a:r>
          </a:p>
          <a:p>
            <a:endParaRPr lang="en-GB" dirty="0"/>
          </a:p>
          <a:p>
            <a:r>
              <a:rPr lang="en-GB" dirty="0"/>
              <a:t>Architecture of how a business operates and captures value.</a:t>
            </a:r>
          </a:p>
          <a:p>
            <a:endParaRPr lang="en-GB" dirty="0"/>
          </a:p>
          <a:p>
            <a:r>
              <a:rPr lang="en-GB" dirty="0"/>
              <a:t>What and how an organisation is and does</a:t>
            </a:r>
          </a:p>
          <a:p>
            <a:r>
              <a:rPr lang="en-GB" dirty="0"/>
              <a:t>	</a:t>
            </a:r>
          </a:p>
          <a:p>
            <a:r>
              <a:rPr lang="en-GB" dirty="0"/>
              <a:t>7 dimensions of sharing business models</a:t>
            </a:r>
          </a:p>
          <a:p>
            <a:r>
              <a:rPr lang="en-GB" dirty="0"/>
              <a:t>		</a:t>
            </a:r>
          </a:p>
          <a:p>
            <a:r>
              <a:rPr lang="en-GB" dirty="0"/>
              <a:t>Modelled as a PEER-to-PEER marketplace</a:t>
            </a:r>
          </a:p>
          <a:p>
            <a:r>
              <a:rPr lang="en-GB" dirty="0"/>
              <a:t>	</a:t>
            </a:r>
            <a:endParaRPr lang="en-GB" dirty="0">
              <a:solidFill>
                <a:srgbClr val="FF0000"/>
              </a:solidFill>
            </a:endParaRPr>
          </a:p>
          <a:p>
            <a:r>
              <a:rPr lang="en-GB" dirty="0"/>
              <a:t>Air BnB are not restricted to P2P in all aspects.</a:t>
            </a:r>
          </a:p>
          <a:p>
            <a:endParaRPr lang="en-GB" dirty="0"/>
          </a:p>
          <a:p>
            <a:r>
              <a:rPr lang="en-GB" sz="2400" dirty="0"/>
              <a:t>	</a:t>
            </a:r>
            <a:r>
              <a:rPr lang="en-GB" dirty="0"/>
              <a:t>	</a:t>
            </a:r>
          </a:p>
          <a:p>
            <a:endParaRPr lang="en-GB" dirty="0"/>
          </a:p>
          <a:p>
            <a:endParaRPr lang="en-GB" sz="1400" dirty="0"/>
          </a:p>
          <a:p>
            <a:endParaRPr lang="en-GB" sz="1350" dirty="0"/>
          </a:p>
        </p:txBody>
      </p:sp>
      <p:sp>
        <p:nvSpPr>
          <p:cNvPr id="8" name="Title 1">
            <a:extLst>
              <a:ext uri="{FF2B5EF4-FFF2-40B4-BE49-F238E27FC236}">
                <a16:creationId xmlns:a16="http://schemas.microsoft.com/office/drawing/2014/main" id="{56C580EE-8735-876A-144D-E69D17BCB037}"/>
              </a:ext>
            </a:extLst>
          </p:cNvPr>
          <p:cNvSpPr>
            <a:spLocks noGrp="1"/>
          </p:cNvSpPr>
          <p:nvPr>
            <p:ph type="title"/>
          </p:nvPr>
        </p:nvSpPr>
        <p:spPr>
          <a:xfrm>
            <a:off x="1426128" y="643468"/>
            <a:ext cx="7533017" cy="1403446"/>
          </a:xfrm>
        </p:spPr>
        <p:txBody>
          <a:bodyPr vert="horz" lIns="68580" tIns="34290" rIns="68580" bIns="34290" rtlCol="0" anchor="ctr">
            <a:normAutofit/>
          </a:bodyPr>
          <a:lstStyle/>
          <a:p>
            <a:r>
              <a:rPr lang="en-US" sz="3000" dirty="0">
                <a:latin typeface="Arial" panose="020B0604020202020204" pitchFamily="34" charset="0"/>
                <a:cs typeface="Arial" panose="020B0604020202020204" pitchFamily="34" charset="0"/>
              </a:rPr>
              <a:t>Chapter 2 – T</a:t>
            </a:r>
            <a:r>
              <a:rPr lang="en-US" sz="3000" cap="none" dirty="0">
                <a:latin typeface="Arial" panose="020B0604020202020204" pitchFamily="34" charset="0"/>
                <a:cs typeface="Arial" panose="020B0604020202020204" pitchFamily="34" charset="0"/>
              </a:rPr>
              <a:t>he Sharing Economy </a:t>
            </a:r>
            <a:br>
              <a:rPr lang="en-US" sz="3000" cap="none" dirty="0">
                <a:latin typeface="Arial" panose="020B0604020202020204" pitchFamily="34" charset="0"/>
                <a:cs typeface="Arial" panose="020B0604020202020204" pitchFamily="34" charset="0"/>
              </a:rPr>
            </a:br>
            <a:r>
              <a:rPr lang="en-GB" sz="2000" cap="none" dirty="0">
                <a:latin typeface="Arial" panose="020B0604020202020204" pitchFamily="34" charset="0"/>
                <a:cs typeface="Arial" panose="020B0604020202020204" pitchFamily="34" charset="0"/>
              </a:rPr>
              <a:t>Stephan Reinhold and Sarah Dolnicar (2017)</a:t>
            </a:r>
            <a:br>
              <a:rPr lang="en-GB" sz="3000" cap="none"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pic>
        <p:nvPicPr>
          <p:cNvPr id="12" name="Picture 11" descr="A diagram of a business model&#10;&#10;Description automatically generated">
            <a:extLst>
              <a:ext uri="{FF2B5EF4-FFF2-40B4-BE49-F238E27FC236}">
                <a16:creationId xmlns:a16="http://schemas.microsoft.com/office/drawing/2014/main" id="{44C6A45E-A11D-CF33-828C-7AADE945AD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30840" y="1888949"/>
            <a:ext cx="4844897" cy="4079361"/>
          </a:xfrm>
          <a:prstGeom prst="rect">
            <a:avLst/>
          </a:prstGeom>
        </p:spPr>
      </p:pic>
      <p:pic>
        <p:nvPicPr>
          <p:cNvPr id="3" name="BM 1">
            <a:hlinkClick r:id="" action="ppaction://media"/>
            <a:extLst>
              <a:ext uri="{FF2B5EF4-FFF2-40B4-BE49-F238E27FC236}">
                <a16:creationId xmlns:a16="http://schemas.microsoft.com/office/drawing/2014/main" id="{0966D47E-1EB8-5DA9-2C9E-1043EC9622B3}"/>
              </a:ext>
            </a:extLst>
          </p:cNvPr>
          <p:cNvPicPr>
            <a:picLocks noChangeAspect="1"/>
          </p:cNvPicPr>
          <p:nvPr>
            <a:audioFile r:link="rId2"/>
            <p:extLst>
              <p:ext uri="{DAA4B4D4-6D71-4841-9C94-3DE7FCFB9230}">
                <p14:media xmlns:p14="http://schemas.microsoft.com/office/powerpoint/2010/main" r:embed="rId1"/>
              </p:ext>
            </p:extLst>
          </p:nvPr>
        </p:nvPicPr>
        <p:blipFill>
          <a:blip r:embed="rId6">
            <a:lum bright="70000" contrast="-70000"/>
          </a:blip>
          <a:stretch>
            <a:fillRect/>
          </a:stretch>
        </p:blipFill>
        <p:spPr>
          <a:xfrm>
            <a:off x="100263" y="33868"/>
            <a:ext cx="609600" cy="609600"/>
          </a:xfrm>
          <a:prstGeom prst="rect">
            <a:avLst/>
          </a:prstGeom>
        </p:spPr>
      </p:pic>
      <p:sp>
        <p:nvSpPr>
          <p:cNvPr id="2" name="TextBox 1">
            <a:extLst>
              <a:ext uri="{FF2B5EF4-FFF2-40B4-BE49-F238E27FC236}">
                <a16:creationId xmlns:a16="http://schemas.microsoft.com/office/drawing/2014/main" id="{BF47CB1C-EA08-EEDE-1305-C359DB2E27CF}"/>
              </a:ext>
            </a:extLst>
          </p:cNvPr>
          <p:cNvSpPr txBox="1"/>
          <p:nvPr/>
        </p:nvSpPr>
        <p:spPr>
          <a:xfrm>
            <a:off x="6150719" y="5944893"/>
            <a:ext cx="5005137" cy="246221"/>
          </a:xfrm>
          <a:prstGeom prst="rect">
            <a:avLst/>
          </a:prstGeom>
          <a:noFill/>
        </p:spPr>
        <p:txBody>
          <a:bodyPr wrap="square" rtlCol="0">
            <a:spAutoFit/>
          </a:bodyPr>
          <a:lstStyle/>
          <a:p>
            <a:pPr algn="ctr"/>
            <a:r>
              <a:rPr lang="en-GB" sz="1000" kern="100" dirty="0">
                <a:effectLst/>
                <a:latin typeface="Calibri" panose="020F0502020204030204" pitchFamily="34" charset="0"/>
                <a:ea typeface="Calibri" panose="020F0502020204030204" pitchFamily="34" charset="0"/>
                <a:cs typeface="Calibri" panose="020F0502020204030204" pitchFamily="34" charset="0"/>
              </a:rPr>
              <a:t>The House That Jack Built: - eBusiness Models for SMEs (The House That Jack Built, n.d.)</a:t>
            </a:r>
            <a:endParaRPr lang="en-GB" sz="1000" dirty="0"/>
          </a:p>
        </p:txBody>
      </p:sp>
    </p:spTree>
    <p:extLst>
      <p:ext uri="{BB962C8B-B14F-4D97-AF65-F5344CB8AC3E}">
        <p14:creationId xmlns:p14="http://schemas.microsoft.com/office/powerpoint/2010/main" val="229089487"/>
      </p:ext>
    </p:extLst>
  </p:cSld>
  <p:clrMapOvr>
    <a:masterClrMapping/>
  </p:clrMapOvr>
  <mc:AlternateContent xmlns:mc="http://schemas.openxmlformats.org/markup-compatibility/2006" xmlns:p14="http://schemas.microsoft.com/office/powerpoint/2010/main">
    <mc:Choice Requires="p14">
      <p:transition spd="slow" p14:dur="2000" advTm="28817"/>
    </mc:Choice>
    <mc:Fallback xmlns="">
      <p:transition spd="slow" advTm="288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childTnLst>
                                </p:cTn>
                              </p:par>
                            </p:childTnLst>
                          </p:cTn>
                        </p:par>
                        <p:par>
                          <p:cTn id="8" fill="hold">
                            <p:stCondLst>
                              <p:cond delay="3450"/>
                            </p:stCondLst>
                            <p:childTnLst>
                              <p:par>
                                <p:cTn id="9" presetID="1" presetClass="mediacall" presetSubtype="0" fill="hold" nodeType="afterEffect">
                                  <p:stCondLst>
                                    <p:cond delay="0"/>
                                  </p:stCondLst>
                                  <p:childTnLst>
                                    <p:cmd type="call" cmd="playFrom(0.0)">
                                      <p:cBhvr>
                                        <p:cTn id="10" dur="635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9D2638-ED31-F807-FDE3-0E96AD19724E}"/>
              </a:ext>
            </a:extLst>
          </p:cNvPr>
          <p:cNvSpPr txBox="1"/>
          <p:nvPr/>
        </p:nvSpPr>
        <p:spPr>
          <a:xfrm>
            <a:off x="1426128" y="2046913"/>
            <a:ext cx="3584667" cy="3624069"/>
          </a:xfrm>
          <a:prstGeom prst="rect">
            <a:avLst/>
          </a:prstGeom>
          <a:noFill/>
        </p:spPr>
        <p:txBody>
          <a:bodyPr wrap="square" rtlCol="0">
            <a:spAutoFit/>
          </a:bodyPr>
          <a:lstStyle/>
          <a:p>
            <a:r>
              <a:rPr lang="en-GB" dirty="0"/>
              <a:t>Emerging Theme #1 </a:t>
            </a:r>
            <a:r>
              <a:rPr lang="en-GB" b="1" dirty="0"/>
              <a:t>Value</a:t>
            </a:r>
          </a:p>
          <a:p>
            <a:endParaRPr lang="en-GB" b="1" dirty="0"/>
          </a:p>
          <a:p>
            <a:endParaRPr lang="en-GB" b="1" dirty="0"/>
          </a:p>
          <a:p>
            <a:r>
              <a:rPr lang="en-GB" b="1" dirty="0"/>
              <a:t>Analysis</a:t>
            </a:r>
          </a:p>
          <a:p>
            <a:endParaRPr lang="en-GB" b="1" dirty="0"/>
          </a:p>
          <a:p>
            <a:r>
              <a:rPr lang="en-GB" b="1" dirty="0"/>
              <a:t>Entrepreneurial innovation</a:t>
            </a:r>
          </a:p>
          <a:p>
            <a:endParaRPr lang="en-GB" b="1" dirty="0"/>
          </a:p>
          <a:p>
            <a:r>
              <a:rPr lang="en-GB" b="1" dirty="0"/>
              <a:t>Micro-economies</a:t>
            </a:r>
          </a:p>
          <a:p>
            <a:endParaRPr lang="en-GB" b="1" dirty="0"/>
          </a:p>
          <a:p>
            <a:r>
              <a:rPr lang="en-GB" b="1" dirty="0"/>
              <a:t>Value on all sides</a:t>
            </a:r>
          </a:p>
          <a:p>
            <a:r>
              <a:rPr lang="en-GB" dirty="0"/>
              <a:t>	</a:t>
            </a:r>
          </a:p>
          <a:p>
            <a:r>
              <a:rPr lang="en-GB" dirty="0"/>
              <a:t>	</a:t>
            </a:r>
          </a:p>
          <a:p>
            <a:endParaRPr lang="en-GB" sz="1350" dirty="0"/>
          </a:p>
        </p:txBody>
      </p:sp>
      <p:sp>
        <p:nvSpPr>
          <p:cNvPr id="3" name="Title 1">
            <a:extLst>
              <a:ext uri="{FF2B5EF4-FFF2-40B4-BE49-F238E27FC236}">
                <a16:creationId xmlns:a16="http://schemas.microsoft.com/office/drawing/2014/main" id="{66D3450F-D26B-7E03-C24D-16A90A292BA8}"/>
              </a:ext>
            </a:extLst>
          </p:cNvPr>
          <p:cNvSpPr txBox="1">
            <a:spLocks/>
          </p:cNvSpPr>
          <p:nvPr/>
        </p:nvSpPr>
        <p:spPr>
          <a:xfrm>
            <a:off x="1426128" y="643468"/>
            <a:ext cx="9564427" cy="1403446"/>
          </a:xfrm>
          <a:prstGeom prst="rect">
            <a:avLst/>
          </a:prstGeom>
        </p:spPr>
        <p:txBody>
          <a:bodyPr vert="horz" lIns="68580" tIns="34290" rIns="68580" bIns="34290" rtlCol="0" anchor="ctr">
            <a:normAutofit fontScale="925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sz="3000" dirty="0">
                <a:latin typeface="Arial" panose="020B0604020202020204" pitchFamily="34" charset="0"/>
                <a:cs typeface="Arial" panose="020B0604020202020204" pitchFamily="34" charset="0"/>
              </a:rPr>
              <a:t>Chapter 7 – Entrepreneurship Opportunities</a:t>
            </a:r>
            <a:br>
              <a:rPr lang="en-US" sz="3000" cap="none" dirty="0">
                <a:latin typeface="Arial" panose="020B0604020202020204" pitchFamily="34" charset="0"/>
                <a:cs typeface="Arial" panose="020B0604020202020204" pitchFamily="34" charset="0"/>
              </a:rPr>
            </a:br>
            <a:r>
              <a:rPr lang="en-GB" sz="2000" cap="none" dirty="0">
                <a:latin typeface="Arial" panose="020B0604020202020204" pitchFamily="34" charset="0"/>
                <a:cs typeface="Arial" panose="020B0604020202020204" pitchFamily="34" charset="0"/>
              </a:rPr>
              <a:t>Marianna Sigala, Sara Dolnicar (2017)</a:t>
            </a:r>
            <a:br>
              <a:rPr lang="en-GB" sz="3000" cap="none"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pic>
        <p:nvPicPr>
          <p:cNvPr id="5" name="Picture 4" descr="A diagram of a company's process&#10;&#10;Description automatically generated">
            <a:extLst>
              <a:ext uri="{FF2B5EF4-FFF2-40B4-BE49-F238E27FC236}">
                <a16:creationId xmlns:a16="http://schemas.microsoft.com/office/drawing/2014/main" id="{921EC9C7-9E43-D6BA-91F2-0D5124F29223}"/>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497038" y="1871445"/>
            <a:ext cx="6582029" cy="3378844"/>
          </a:xfrm>
          <a:prstGeom prst="rect">
            <a:avLst/>
          </a:prstGeom>
        </p:spPr>
      </p:pic>
      <p:pic>
        <p:nvPicPr>
          <p:cNvPr id="10" name="EO 1">
            <a:hlinkClick r:id="" action="ppaction://media"/>
            <a:extLst>
              <a:ext uri="{FF2B5EF4-FFF2-40B4-BE49-F238E27FC236}">
                <a16:creationId xmlns:a16="http://schemas.microsoft.com/office/drawing/2014/main" id="{88E0153F-639A-3FBB-9AF3-71FCB2A7DFEC}"/>
              </a:ext>
            </a:extLst>
          </p:cNvPr>
          <p:cNvPicPr>
            <a:picLocks noChangeAspect="1"/>
          </p:cNvPicPr>
          <p:nvPr>
            <a:audioFile r:link="rId2"/>
            <p:extLst>
              <p:ext uri="{DAA4B4D4-6D71-4841-9C94-3DE7FCFB9230}">
                <p14:media xmlns:p14="http://schemas.microsoft.com/office/powerpoint/2010/main" r:embed="rId1"/>
              </p:ext>
            </p:extLst>
          </p:nvPr>
        </p:nvPicPr>
        <p:blipFill>
          <a:blip r:embed="rId14">
            <a:lum bright="70000" contrast="-70000"/>
          </a:blip>
          <a:stretch>
            <a:fillRect/>
          </a:stretch>
        </p:blipFill>
        <p:spPr>
          <a:xfrm>
            <a:off x="88232" y="33868"/>
            <a:ext cx="609600" cy="609600"/>
          </a:xfrm>
          <a:prstGeom prst="rect">
            <a:avLst/>
          </a:prstGeom>
        </p:spPr>
      </p:pic>
      <p:pic>
        <p:nvPicPr>
          <p:cNvPr id="11" name="EO 2">
            <a:hlinkClick r:id="" action="ppaction://media"/>
            <a:extLst>
              <a:ext uri="{FF2B5EF4-FFF2-40B4-BE49-F238E27FC236}">
                <a16:creationId xmlns:a16="http://schemas.microsoft.com/office/drawing/2014/main" id="{745F213F-E716-7464-57B4-354BCE8ADED2}"/>
              </a:ext>
            </a:extLst>
          </p:cNvPr>
          <p:cNvPicPr>
            <a:picLocks noChangeAspect="1"/>
          </p:cNvPicPr>
          <p:nvPr>
            <a:audioFile r:link="rId4"/>
            <p:extLst>
              <p:ext uri="{DAA4B4D4-6D71-4841-9C94-3DE7FCFB9230}">
                <p14:media xmlns:p14="http://schemas.microsoft.com/office/powerpoint/2010/main" r:embed="rId3"/>
              </p:ext>
            </p:extLst>
          </p:nvPr>
        </p:nvPicPr>
        <p:blipFill>
          <a:blip r:embed="rId14">
            <a:lum bright="70000" contrast="-70000"/>
          </a:blip>
          <a:stretch>
            <a:fillRect/>
          </a:stretch>
        </p:blipFill>
        <p:spPr>
          <a:xfrm>
            <a:off x="88232" y="1231902"/>
            <a:ext cx="609600" cy="609600"/>
          </a:xfrm>
          <a:prstGeom prst="rect">
            <a:avLst/>
          </a:prstGeom>
        </p:spPr>
      </p:pic>
      <p:pic>
        <p:nvPicPr>
          <p:cNvPr id="12" name="EO 3">
            <a:hlinkClick r:id="" action="ppaction://media"/>
            <a:extLst>
              <a:ext uri="{FF2B5EF4-FFF2-40B4-BE49-F238E27FC236}">
                <a16:creationId xmlns:a16="http://schemas.microsoft.com/office/drawing/2014/main" id="{CA507E08-1813-F8D1-9991-3682D1309A10}"/>
              </a:ext>
            </a:extLst>
          </p:cNvPr>
          <p:cNvPicPr>
            <a:picLocks noChangeAspect="1"/>
          </p:cNvPicPr>
          <p:nvPr>
            <a:audioFile r:link="rId6"/>
            <p:extLst>
              <p:ext uri="{DAA4B4D4-6D71-4841-9C94-3DE7FCFB9230}">
                <p14:media xmlns:p14="http://schemas.microsoft.com/office/powerpoint/2010/main" r:embed="rId5"/>
              </p:ext>
            </p:extLst>
          </p:nvPr>
        </p:nvPicPr>
        <p:blipFill>
          <a:blip r:embed="rId14">
            <a:lum bright="70000" contrast="-70000"/>
          </a:blip>
          <a:stretch>
            <a:fillRect/>
          </a:stretch>
        </p:blipFill>
        <p:spPr>
          <a:xfrm>
            <a:off x="88232" y="1862668"/>
            <a:ext cx="609600" cy="609600"/>
          </a:xfrm>
          <a:prstGeom prst="rect">
            <a:avLst/>
          </a:prstGeom>
        </p:spPr>
      </p:pic>
      <p:pic>
        <p:nvPicPr>
          <p:cNvPr id="13" name="EO 4">
            <a:hlinkClick r:id="" action="ppaction://media"/>
            <a:extLst>
              <a:ext uri="{FF2B5EF4-FFF2-40B4-BE49-F238E27FC236}">
                <a16:creationId xmlns:a16="http://schemas.microsoft.com/office/drawing/2014/main" id="{71694CD7-8480-4543-215B-62AEC5219599}"/>
              </a:ext>
            </a:extLst>
          </p:cNvPr>
          <p:cNvPicPr>
            <a:picLocks noChangeAspect="1"/>
          </p:cNvPicPr>
          <p:nvPr>
            <a:audioFile r:link="rId8"/>
            <p:extLst>
              <p:ext uri="{DAA4B4D4-6D71-4841-9C94-3DE7FCFB9230}">
                <p14:media xmlns:p14="http://schemas.microsoft.com/office/powerpoint/2010/main" r:embed="rId7"/>
              </p:ext>
            </p:extLst>
          </p:nvPr>
        </p:nvPicPr>
        <p:blipFill>
          <a:blip r:embed="rId14">
            <a:lum bright="70000" contrast="-70000"/>
          </a:blip>
          <a:stretch>
            <a:fillRect/>
          </a:stretch>
        </p:blipFill>
        <p:spPr>
          <a:xfrm>
            <a:off x="88232" y="2514600"/>
            <a:ext cx="609600" cy="609600"/>
          </a:xfrm>
          <a:prstGeom prst="rect">
            <a:avLst/>
          </a:prstGeom>
        </p:spPr>
      </p:pic>
      <p:pic>
        <p:nvPicPr>
          <p:cNvPr id="14" name="EO 1.1">
            <a:hlinkClick r:id="" action="ppaction://media"/>
            <a:extLst>
              <a:ext uri="{FF2B5EF4-FFF2-40B4-BE49-F238E27FC236}">
                <a16:creationId xmlns:a16="http://schemas.microsoft.com/office/drawing/2014/main" id="{21ED6C85-558F-2A4F-8261-172AF4D19E86}"/>
              </a:ext>
            </a:extLst>
          </p:cNvPr>
          <p:cNvPicPr>
            <a:picLocks noChangeAspect="1"/>
          </p:cNvPicPr>
          <p:nvPr>
            <a:audioFile r:link="rId10"/>
            <p:extLst>
              <p:ext uri="{DAA4B4D4-6D71-4841-9C94-3DE7FCFB9230}">
                <p14:media xmlns:p14="http://schemas.microsoft.com/office/powerpoint/2010/main" r:embed="rId9"/>
              </p:ext>
            </p:extLst>
          </p:nvPr>
        </p:nvPicPr>
        <p:blipFill>
          <a:blip r:embed="rId14">
            <a:lum bright="70000" contrast="-70000"/>
          </a:blip>
          <a:stretch>
            <a:fillRect/>
          </a:stretch>
        </p:blipFill>
        <p:spPr>
          <a:xfrm>
            <a:off x="88232" y="643468"/>
            <a:ext cx="609600" cy="609600"/>
          </a:xfrm>
          <a:prstGeom prst="rect">
            <a:avLst/>
          </a:prstGeom>
        </p:spPr>
      </p:pic>
      <p:sp>
        <p:nvSpPr>
          <p:cNvPr id="2" name="TextBox 1">
            <a:extLst>
              <a:ext uri="{FF2B5EF4-FFF2-40B4-BE49-F238E27FC236}">
                <a16:creationId xmlns:a16="http://schemas.microsoft.com/office/drawing/2014/main" id="{963FC627-DF29-E297-3B18-8106740B4B89}"/>
              </a:ext>
            </a:extLst>
          </p:cNvPr>
          <p:cNvSpPr txBox="1"/>
          <p:nvPr/>
        </p:nvSpPr>
        <p:spPr>
          <a:xfrm>
            <a:off x="5821267" y="5250289"/>
            <a:ext cx="5257800" cy="246221"/>
          </a:xfrm>
          <a:prstGeom prst="rect">
            <a:avLst/>
          </a:prstGeom>
          <a:noFill/>
        </p:spPr>
        <p:txBody>
          <a:bodyPr wrap="square" rtlCol="0">
            <a:spAutoFit/>
          </a:bodyPr>
          <a:lstStyle/>
          <a:p>
            <a:pPr algn="r"/>
            <a:r>
              <a:rPr lang="en-GB" sz="1000" dirty="0">
                <a:effectLst/>
                <a:latin typeface="Calibri" panose="020F0502020204030204" pitchFamily="34" charset="0"/>
                <a:ea typeface="Calibri" panose="020F0502020204030204" pitchFamily="34" charset="0"/>
              </a:rPr>
              <a:t>Airbnb Value Chain Analysis (Dudovskiy, 2019)</a:t>
            </a:r>
            <a:endParaRPr lang="en-GB" sz="1000" dirty="0"/>
          </a:p>
        </p:txBody>
      </p:sp>
    </p:spTree>
    <p:extLst>
      <p:ext uri="{BB962C8B-B14F-4D97-AF65-F5344CB8AC3E}">
        <p14:creationId xmlns:p14="http://schemas.microsoft.com/office/powerpoint/2010/main" val="1052172380"/>
      </p:ext>
    </p:extLst>
  </p:cSld>
  <p:clrMapOvr>
    <a:masterClrMapping/>
  </p:clrMapOvr>
  <mc:AlternateContent xmlns:mc="http://schemas.openxmlformats.org/markup-compatibility/2006" xmlns:p14="http://schemas.microsoft.com/office/powerpoint/2010/main">
    <mc:Choice Requires="p14">
      <p:transition spd="slow" p14:dur="2000" advTm="15227"/>
    </mc:Choice>
    <mc:Fallback xmlns="">
      <p:transition spd="slow" advTm="15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par>
                                <p:cTn id="8" presetID="1" presetClass="mediacall" presetSubtype="0" fill="hold" nodeType="withEffect">
                                  <p:stCondLst>
                                    <p:cond delay="1000"/>
                                  </p:stCondLst>
                                  <p:childTnLst>
                                    <p:cmd type="call" cmd="playFrom(0.0)">
                                      <p:cBhvr>
                                        <p:cTn id="9" dur="22802" fill="hold"/>
                                        <p:tgtEl>
                                          <p:spTgt spid="10"/>
                                        </p:tgtEl>
                                      </p:cBhvr>
                                    </p:cmd>
                                  </p:childTnLst>
                                </p:cTn>
                              </p:par>
                            </p:childTnLst>
                          </p:cTn>
                        </p:par>
                        <p:par>
                          <p:cTn id="10" fill="hold">
                            <p:stCondLst>
                              <p:cond delay="23802"/>
                            </p:stCondLst>
                            <p:childTnLst>
                              <p:par>
                                <p:cTn id="11" presetID="1" presetClass="mediacall" presetSubtype="0" fill="hold" nodeType="afterEffect">
                                  <p:stCondLst>
                                    <p:cond delay="0"/>
                                  </p:stCondLst>
                                  <p:childTnLst>
                                    <p:cmd type="call" cmd="playFrom(0.0)">
                                      <p:cBhvr>
                                        <p:cTn id="12" dur="10962" fill="hold"/>
                                        <p:tgtEl>
                                          <p:spTgt spid="14"/>
                                        </p:tgtEl>
                                      </p:cBhvr>
                                    </p:cmd>
                                  </p:childTnLst>
                                </p:cTn>
                              </p:par>
                            </p:childTnLst>
                          </p:cTn>
                        </p:par>
                        <p:par>
                          <p:cTn id="13" fill="hold">
                            <p:stCondLst>
                              <p:cond delay="34764"/>
                            </p:stCondLst>
                            <p:childTnLst>
                              <p:par>
                                <p:cTn id="14" presetID="1" presetClass="mediacall" presetSubtype="0" fill="hold" nodeType="afterEffect">
                                  <p:stCondLst>
                                    <p:cond delay="0"/>
                                  </p:stCondLst>
                                  <p:childTnLst>
                                    <p:cmd type="call" cmd="playFrom(0.0)">
                                      <p:cBhvr>
                                        <p:cTn id="15" dur="33804" fill="hold"/>
                                        <p:tgtEl>
                                          <p:spTgt spid="11"/>
                                        </p:tgtEl>
                                      </p:cBhvr>
                                    </p:cmd>
                                  </p:childTnLst>
                                </p:cTn>
                              </p:par>
                            </p:childTnLst>
                          </p:cTn>
                        </p:par>
                        <p:par>
                          <p:cTn id="16" fill="hold">
                            <p:stCondLst>
                              <p:cond delay="68568"/>
                            </p:stCondLst>
                            <p:childTnLst>
                              <p:par>
                                <p:cTn id="17" presetID="1" presetClass="mediacall" presetSubtype="0" fill="hold" nodeType="afterEffect">
                                  <p:stCondLst>
                                    <p:cond delay="0"/>
                                  </p:stCondLst>
                                  <p:childTnLst>
                                    <p:cmd type="call" cmd="playFrom(0.0)">
                                      <p:cBhvr>
                                        <p:cTn id="18" dur="29700" fill="hold"/>
                                        <p:tgtEl>
                                          <p:spTgt spid="12"/>
                                        </p:tgtEl>
                                      </p:cBhvr>
                                    </p:cmd>
                                  </p:childTnLst>
                                </p:cTn>
                              </p:par>
                            </p:childTnLst>
                          </p:cTn>
                        </p:par>
                        <p:par>
                          <p:cTn id="19" fill="hold">
                            <p:stCondLst>
                              <p:cond delay="98268"/>
                            </p:stCondLst>
                            <p:childTnLst>
                              <p:par>
                                <p:cTn id="20" presetID="1" presetClass="mediacall" presetSubtype="0" fill="hold" nodeType="afterEffect">
                                  <p:stCondLst>
                                    <p:cond delay="0"/>
                                  </p:stCondLst>
                                  <p:childTnLst>
                                    <p:cmd type="call" cmd="playFrom(0.0)">
                                      <p:cBhvr>
                                        <p:cTn id="21" dur="35916"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10"/>
                </p:tgtEl>
              </p:cMediaNode>
            </p:audio>
            <p:audio>
              <p:cMediaNode vol="80000">
                <p:cTn id="23" fill="hold" display="0">
                  <p:stCondLst>
                    <p:cond delay="indefinite"/>
                  </p:stCondLst>
                  <p:endCondLst>
                    <p:cond evt="onStopAudio" delay="0">
                      <p:tgtEl>
                        <p:sldTgt/>
                      </p:tgtEl>
                    </p:cond>
                  </p:endCondLst>
                </p:cTn>
                <p:tgtEl>
                  <p:spTgt spid="11"/>
                </p:tgtEl>
              </p:cMediaNode>
            </p:audio>
            <p:audio>
              <p:cMediaNode vol="80000">
                <p:cTn id="24" fill="hold" display="0">
                  <p:stCondLst>
                    <p:cond delay="indefinite"/>
                  </p:stCondLst>
                  <p:endCondLst>
                    <p:cond evt="onStopAudio" delay="0">
                      <p:tgtEl>
                        <p:sldTgt/>
                      </p:tgtEl>
                    </p:cond>
                  </p:endCondLst>
                </p:cTn>
                <p:tgtEl>
                  <p:spTgt spid="12"/>
                </p:tgtEl>
              </p:cMediaNode>
            </p:audio>
            <p:audio>
              <p:cMediaNode vol="80000">
                <p:cTn id="25" fill="hold" display="0">
                  <p:stCondLst>
                    <p:cond delay="indefinite"/>
                  </p:stCondLst>
                  <p:endCondLst>
                    <p:cond evt="onStopAudio" delay="0">
                      <p:tgtEl>
                        <p:sldTgt/>
                      </p:tgtEl>
                    </p:cond>
                  </p:endCondLst>
                </p:cTn>
                <p:tgtEl>
                  <p:spTgt spid="13"/>
                </p:tgtEl>
              </p:cMediaNode>
            </p:audio>
            <p:audio>
              <p:cMediaNode vol="80000">
                <p:cTn id="26" fill="hold" display="0">
                  <p:stCondLst>
                    <p:cond delay="indefinite"/>
                  </p:stCondLst>
                  <p:endCondLst>
                    <p:cond evt="onStopAudio" delay="0">
                      <p:tgtEl>
                        <p:sldTgt/>
                      </p:tgtEl>
                    </p:cond>
                  </p:endCondLst>
                </p:cTn>
                <p:tgtEl>
                  <p:spTgt spid="14"/>
                </p:tgtEl>
              </p:cMediaNode>
            </p:audio>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9DC49F6-CBC6-1074-0D81-A743A94243F2}"/>
              </a:ext>
            </a:extLst>
          </p:cNvPr>
          <p:cNvSpPr txBox="1">
            <a:spLocks/>
          </p:cNvSpPr>
          <p:nvPr/>
        </p:nvSpPr>
        <p:spPr>
          <a:xfrm>
            <a:off x="1426128" y="643468"/>
            <a:ext cx="9564427" cy="1403446"/>
          </a:xfrm>
          <a:prstGeom prst="rect">
            <a:avLst/>
          </a:prstGeom>
        </p:spPr>
        <p:txBody>
          <a:bodyPr vert="horz" lIns="68580" tIns="34290" rIns="68580" bIns="34290" rtlCol="0" anchor="ctr">
            <a:normAutofit fontScale="925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sz="3000" dirty="0">
                <a:latin typeface="Arial" panose="020B0604020202020204" pitchFamily="34" charset="0"/>
                <a:cs typeface="Arial" panose="020B0604020202020204" pitchFamily="34" charset="0"/>
              </a:rPr>
              <a:t>Chapter 7 – Entrepreneurship Opportunities</a:t>
            </a:r>
            <a:br>
              <a:rPr lang="en-US" sz="3000" cap="none" dirty="0">
                <a:latin typeface="Arial" panose="020B0604020202020204" pitchFamily="34" charset="0"/>
                <a:cs typeface="Arial" panose="020B0604020202020204" pitchFamily="34" charset="0"/>
              </a:rPr>
            </a:br>
            <a:r>
              <a:rPr lang="en-GB" sz="2000" cap="none" dirty="0">
                <a:latin typeface="Arial" panose="020B0604020202020204" pitchFamily="34" charset="0"/>
                <a:cs typeface="Arial" panose="020B0604020202020204" pitchFamily="34" charset="0"/>
              </a:rPr>
              <a:t>Marianna Sigala, Sara Dolnicar (2017)</a:t>
            </a:r>
            <a:br>
              <a:rPr lang="en-GB" sz="3000" cap="none"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pic>
        <p:nvPicPr>
          <p:cNvPr id="7" name="EO VC1">
            <a:hlinkClick r:id="" action="ppaction://media"/>
            <a:extLst>
              <a:ext uri="{FF2B5EF4-FFF2-40B4-BE49-F238E27FC236}">
                <a16:creationId xmlns:a16="http://schemas.microsoft.com/office/drawing/2014/main" id="{90270384-D445-4949-EF15-EA9F6B0576E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8533" y="110067"/>
            <a:ext cx="609600" cy="609600"/>
          </a:xfrm>
          <a:prstGeom prst="rect">
            <a:avLst/>
          </a:prstGeom>
        </p:spPr>
      </p:pic>
      <p:pic>
        <p:nvPicPr>
          <p:cNvPr id="8" name="EO VC 2">
            <a:hlinkClick r:id="" action="ppaction://media"/>
            <a:extLst>
              <a:ext uri="{FF2B5EF4-FFF2-40B4-BE49-F238E27FC236}">
                <a16:creationId xmlns:a16="http://schemas.microsoft.com/office/drawing/2014/main" id="{22BEF28F-CA57-472F-FCF3-CC14D307B98E}"/>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18533" y="719667"/>
            <a:ext cx="609600" cy="609600"/>
          </a:xfrm>
          <a:prstGeom prst="rect">
            <a:avLst/>
          </a:prstGeom>
        </p:spPr>
      </p:pic>
      <p:pic>
        <p:nvPicPr>
          <p:cNvPr id="9" name="EO VC 3">
            <a:hlinkClick r:id="" action="ppaction://media"/>
            <a:extLst>
              <a:ext uri="{FF2B5EF4-FFF2-40B4-BE49-F238E27FC236}">
                <a16:creationId xmlns:a16="http://schemas.microsoft.com/office/drawing/2014/main" id="{12A65C48-AB67-432D-17D1-D341AD299481}"/>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118533" y="1437314"/>
            <a:ext cx="609600" cy="609600"/>
          </a:xfrm>
          <a:prstGeom prst="rect">
            <a:avLst/>
          </a:prstGeom>
        </p:spPr>
      </p:pic>
      <p:pic>
        <p:nvPicPr>
          <p:cNvPr id="11" name="Picture 10" descr="A diagram of a graph&#10;&#10;Description automatically generated with medium confidence">
            <a:extLst>
              <a:ext uri="{FF2B5EF4-FFF2-40B4-BE49-F238E27FC236}">
                <a16:creationId xmlns:a16="http://schemas.microsoft.com/office/drawing/2014/main" id="{ECCE77F8-F714-55C7-2969-B8F1D0E37FC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744974" y="2290309"/>
            <a:ext cx="6702051" cy="2901030"/>
          </a:xfrm>
          <a:prstGeom prst="rect">
            <a:avLst/>
          </a:prstGeom>
        </p:spPr>
      </p:pic>
      <p:sp>
        <p:nvSpPr>
          <p:cNvPr id="2" name="TextBox 1">
            <a:extLst>
              <a:ext uri="{FF2B5EF4-FFF2-40B4-BE49-F238E27FC236}">
                <a16:creationId xmlns:a16="http://schemas.microsoft.com/office/drawing/2014/main" id="{5327D2E6-E42E-B5EA-1D10-BEBF815102E1}"/>
              </a:ext>
            </a:extLst>
          </p:cNvPr>
          <p:cNvSpPr txBox="1"/>
          <p:nvPr/>
        </p:nvSpPr>
        <p:spPr>
          <a:xfrm>
            <a:off x="1426128" y="1928381"/>
            <a:ext cx="7933773" cy="577081"/>
          </a:xfrm>
          <a:prstGeom prst="rect">
            <a:avLst/>
          </a:prstGeom>
          <a:noFill/>
        </p:spPr>
        <p:txBody>
          <a:bodyPr wrap="square" rtlCol="0">
            <a:spAutoFit/>
          </a:bodyPr>
          <a:lstStyle/>
          <a:p>
            <a:r>
              <a:rPr lang="en-GB" dirty="0"/>
              <a:t>Emerging Theme #2 </a:t>
            </a:r>
            <a:r>
              <a:rPr lang="en-GB" b="1" dirty="0"/>
              <a:t>Value Continued</a:t>
            </a:r>
          </a:p>
          <a:p>
            <a:endParaRPr lang="en-GB" sz="1350" dirty="0"/>
          </a:p>
        </p:txBody>
      </p:sp>
      <p:sp>
        <p:nvSpPr>
          <p:cNvPr id="12" name="TextBox 11">
            <a:extLst>
              <a:ext uri="{FF2B5EF4-FFF2-40B4-BE49-F238E27FC236}">
                <a16:creationId xmlns:a16="http://schemas.microsoft.com/office/drawing/2014/main" id="{383E5745-8D9B-4593-472D-E2D32BDE05DC}"/>
              </a:ext>
            </a:extLst>
          </p:cNvPr>
          <p:cNvSpPr txBox="1"/>
          <p:nvPr/>
        </p:nvSpPr>
        <p:spPr>
          <a:xfrm>
            <a:off x="5066515" y="5112542"/>
            <a:ext cx="4499811" cy="400110"/>
          </a:xfrm>
          <a:prstGeom prst="rect">
            <a:avLst/>
          </a:prstGeom>
          <a:noFill/>
        </p:spPr>
        <p:txBody>
          <a:bodyPr wrap="square" rtlCol="0">
            <a:spAutoFit/>
          </a:bodyPr>
          <a:lstStyle/>
          <a:p>
            <a:pPr algn="r"/>
            <a:r>
              <a:rPr lang="en-GB" sz="1000" kern="100" dirty="0">
                <a:effectLst/>
                <a:latin typeface="Calibri" panose="020F0502020204030204" pitchFamily="34" charset="0"/>
                <a:ea typeface="Calibri" panose="020F0502020204030204" pitchFamily="34" charset="0"/>
                <a:cs typeface="Calibri" panose="020F0502020204030204" pitchFamily="34" charset="0"/>
              </a:rPr>
              <a:t>Example of Value Curves for a Budget and a Traditional Airline (Mindtools, n.d.).</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r"/>
            <a:endParaRPr lang="en-GB" sz="1000" dirty="0"/>
          </a:p>
        </p:txBody>
      </p:sp>
    </p:spTree>
    <p:extLst>
      <p:ext uri="{BB962C8B-B14F-4D97-AF65-F5344CB8AC3E}">
        <p14:creationId xmlns:p14="http://schemas.microsoft.com/office/powerpoint/2010/main" val="866854388"/>
      </p:ext>
    </p:extLst>
  </p:cSld>
  <p:clrMapOvr>
    <a:masterClrMapping/>
  </p:clrMapOvr>
  <mc:AlternateContent xmlns:mc="http://schemas.openxmlformats.org/markup-compatibility/2006" xmlns:p14="http://schemas.microsoft.com/office/powerpoint/2010/main">
    <mc:Choice Requires="p14">
      <p:transition spd="slow" p14:dur="2000" advTm="20688"/>
    </mc:Choice>
    <mc:Fallback xmlns="">
      <p:transition spd="slow" advTm="20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3300"/>
                            </p:stCondLst>
                            <p:childTnLst>
                              <p:par>
                                <p:cTn id="9" presetID="1" presetClass="mediacall" presetSubtype="0" fill="hold" nodeType="afterEffect">
                                  <p:stCondLst>
                                    <p:cond delay="0"/>
                                  </p:stCondLst>
                                  <p:childTnLst>
                                    <p:cmd type="call" cmd="playFrom(0.0)">
                                      <p:cBhvr>
                                        <p:cTn id="10" dur="19481" fill="hold"/>
                                        <p:tgtEl>
                                          <p:spTgt spid="7"/>
                                        </p:tgtEl>
                                      </p:cBhvr>
                                    </p:cmd>
                                  </p:childTnLst>
                                </p:cTn>
                              </p:par>
                            </p:childTnLst>
                          </p:cTn>
                        </p:par>
                        <p:par>
                          <p:cTn id="11" fill="hold">
                            <p:stCondLst>
                              <p:cond delay="22781"/>
                            </p:stCondLst>
                            <p:childTnLst>
                              <p:par>
                                <p:cTn id="12" presetID="1" presetClass="mediacall" presetSubtype="0" fill="hold" nodeType="afterEffect">
                                  <p:stCondLst>
                                    <p:cond delay="0"/>
                                  </p:stCondLst>
                                  <p:childTnLst>
                                    <p:cmd type="call" cmd="playFrom(0.0)">
                                      <p:cBhvr>
                                        <p:cTn id="13" dur="17619" fill="hold"/>
                                        <p:tgtEl>
                                          <p:spTgt spid="8"/>
                                        </p:tgtEl>
                                      </p:cBhvr>
                                    </p:cmd>
                                  </p:childTnLst>
                                </p:cTn>
                              </p:par>
                            </p:childTnLst>
                          </p:cTn>
                        </p:par>
                        <p:par>
                          <p:cTn id="14" fill="hold">
                            <p:stCondLst>
                              <p:cond delay="40400"/>
                            </p:stCondLst>
                            <p:childTnLst>
                              <p:par>
                                <p:cTn id="15" presetID="1" presetClass="mediacall" presetSubtype="0" fill="hold" nodeType="afterEffect">
                                  <p:stCondLst>
                                    <p:cond delay="0"/>
                                  </p:stCondLst>
                                  <p:childTnLst>
                                    <p:cmd type="call" cmd="playFrom(0.0)">
                                      <p:cBhvr>
                                        <p:cTn id="16" dur="3357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7"/>
                </p:tgtEl>
              </p:cMediaNode>
            </p:audio>
            <p:audio>
              <p:cMediaNode vol="80000">
                <p:cTn id="18" fill="hold" display="0">
                  <p:stCondLst>
                    <p:cond delay="indefinite"/>
                  </p:stCondLst>
                  <p:endCondLst>
                    <p:cond evt="onStopAudio" delay="0">
                      <p:tgtEl>
                        <p:sldTgt/>
                      </p:tgtEl>
                    </p:cond>
                  </p:endCondLst>
                </p:cTn>
                <p:tgtEl>
                  <p:spTgt spid="8"/>
                </p:tgtEl>
              </p:cMediaNode>
            </p:audio>
            <p:audio>
              <p:cMediaNode vol="80000">
                <p:cTn id="19" fill="hold" display="0">
                  <p:stCondLst>
                    <p:cond delay="indefinite"/>
                  </p:stCondLst>
                  <p:endCondLst>
                    <p:cond evt="onStopAudio" delay="0">
                      <p:tgtEl>
                        <p:sldTgt/>
                      </p:tgtEl>
                    </p:cond>
                  </p:endCondLst>
                </p:cTn>
                <p:tgtEl>
                  <p:spTgt spid="9"/>
                </p:tgtEl>
              </p:cMediaNode>
            </p:audio>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07B6A2-E7E3-8350-9951-7D1848D1E129}"/>
              </a:ext>
            </a:extLst>
          </p:cNvPr>
          <p:cNvSpPr txBox="1"/>
          <p:nvPr/>
        </p:nvSpPr>
        <p:spPr>
          <a:xfrm>
            <a:off x="1426128" y="2046914"/>
            <a:ext cx="4176789" cy="3624069"/>
          </a:xfrm>
          <a:prstGeom prst="rect">
            <a:avLst/>
          </a:prstGeom>
          <a:noFill/>
        </p:spPr>
        <p:txBody>
          <a:bodyPr wrap="square" rtlCol="0">
            <a:spAutoFit/>
          </a:bodyPr>
          <a:lstStyle/>
          <a:p>
            <a:r>
              <a:rPr lang="en-GB" dirty="0"/>
              <a:t>Emerging Theme #2 </a:t>
            </a:r>
            <a:r>
              <a:rPr lang="en-GB" b="1" dirty="0"/>
              <a:t>Digital Disruptor</a:t>
            </a:r>
          </a:p>
          <a:p>
            <a:endParaRPr lang="en-GB" b="1" dirty="0"/>
          </a:p>
          <a:p>
            <a:endParaRPr lang="en-GB" b="1" dirty="0"/>
          </a:p>
          <a:p>
            <a:r>
              <a:rPr lang="en-GB" b="1" dirty="0"/>
              <a:t>Innovation</a:t>
            </a:r>
          </a:p>
          <a:p>
            <a:endParaRPr lang="en-GB" b="1" dirty="0"/>
          </a:p>
          <a:p>
            <a:endParaRPr lang="en-GB" b="1" dirty="0"/>
          </a:p>
          <a:p>
            <a:endParaRPr lang="en-GB" b="1" dirty="0"/>
          </a:p>
          <a:p>
            <a:r>
              <a:rPr lang="en-GB" b="1" dirty="0"/>
              <a:t>Technologies </a:t>
            </a:r>
          </a:p>
          <a:p>
            <a:endParaRPr lang="en-GB" b="1" dirty="0"/>
          </a:p>
          <a:p>
            <a:endParaRPr lang="en-GB" b="1" dirty="0"/>
          </a:p>
          <a:p>
            <a:endParaRPr lang="en-GB" b="1" dirty="0"/>
          </a:p>
          <a:p>
            <a:r>
              <a:rPr lang="en-GB" b="1" dirty="0"/>
              <a:t>Models</a:t>
            </a:r>
          </a:p>
          <a:p>
            <a:endParaRPr lang="en-GB" sz="1350" dirty="0"/>
          </a:p>
        </p:txBody>
      </p:sp>
      <p:sp>
        <p:nvSpPr>
          <p:cNvPr id="3" name="Title 1">
            <a:extLst>
              <a:ext uri="{FF2B5EF4-FFF2-40B4-BE49-F238E27FC236}">
                <a16:creationId xmlns:a16="http://schemas.microsoft.com/office/drawing/2014/main" id="{3772F087-E846-42EB-4539-268446F95664}"/>
              </a:ext>
            </a:extLst>
          </p:cNvPr>
          <p:cNvSpPr txBox="1">
            <a:spLocks/>
          </p:cNvSpPr>
          <p:nvPr/>
        </p:nvSpPr>
        <p:spPr>
          <a:xfrm>
            <a:off x="1426128" y="643468"/>
            <a:ext cx="9564427" cy="1403446"/>
          </a:xfrm>
          <a:prstGeom prst="rect">
            <a:avLst/>
          </a:prstGeom>
        </p:spPr>
        <p:txBody>
          <a:bodyPr vert="horz" lIns="68580" tIns="34290" rIns="68580" bIns="34290" rtlCol="0" anchor="ctr">
            <a:normAutofit fontScale="925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sz="3000" dirty="0">
                <a:latin typeface="Arial" panose="020B0604020202020204" pitchFamily="34" charset="0"/>
                <a:cs typeface="Arial" panose="020B0604020202020204" pitchFamily="34" charset="0"/>
              </a:rPr>
              <a:t>Chapter 7 – Entrepreneurship Opportunities</a:t>
            </a:r>
            <a:br>
              <a:rPr lang="en-US" sz="3000" cap="none" dirty="0">
                <a:latin typeface="Arial" panose="020B0604020202020204" pitchFamily="34" charset="0"/>
                <a:cs typeface="Arial" panose="020B0604020202020204" pitchFamily="34" charset="0"/>
              </a:rPr>
            </a:br>
            <a:r>
              <a:rPr lang="en-GB" sz="2000" cap="none" dirty="0">
                <a:latin typeface="Arial" panose="020B0604020202020204" pitchFamily="34" charset="0"/>
                <a:cs typeface="Arial" panose="020B0604020202020204" pitchFamily="34" charset="0"/>
              </a:rPr>
              <a:t>Marianna Sigala, Sara Dolnicar (2017)</a:t>
            </a:r>
            <a:br>
              <a:rPr lang="en-GB" sz="3000" cap="none"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pic>
        <p:nvPicPr>
          <p:cNvPr id="6" name="Picture 5" descr="A green bar chart with white text&#10;&#10;Description automatically generated">
            <a:extLst>
              <a:ext uri="{FF2B5EF4-FFF2-40B4-BE49-F238E27FC236}">
                <a16:creationId xmlns:a16="http://schemas.microsoft.com/office/drawing/2014/main" id="{17B1421D-1CA0-6445-B9E2-E28CC9942FD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02917" y="1873126"/>
            <a:ext cx="5387638" cy="4214331"/>
          </a:xfrm>
          <a:prstGeom prst="rect">
            <a:avLst/>
          </a:prstGeom>
        </p:spPr>
      </p:pic>
      <p:pic>
        <p:nvPicPr>
          <p:cNvPr id="11" name="EO DD 1">
            <a:hlinkClick r:id="" action="ppaction://media"/>
            <a:extLst>
              <a:ext uri="{FF2B5EF4-FFF2-40B4-BE49-F238E27FC236}">
                <a16:creationId xmlns:a16="http://schemas.microsoft.com/office/drawing/2014/main" id="{E3EF0F79-8FE6-B310-1168-616A7423981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8389" y="164431"/>
            <a:ext cx="609600" cy="609600"/>
          </a:xfrm>
          <a:prstGeom prst="rect">
            <a:avLst/>
          </a:prstGeom>
        </p:spPr>
      </p:pic>
      <p:sp>
        <p:nvSpPr>
          <p:cNvPr id="12" name="TextBox 11">
            <a:extLst>
              <a:ext uri="{FF2B5EF4-FFF2-40B4-BE49-F238E27FC236}">
                <a16:creationId xmlns:a16="http://schemas.microsoft.com/office/drawing/2014/main" id="{77D2E6FF-4FA0-FD7D-2EDF-6C97C36E3F21}"/>
              </a:ext>
            </a:extLst>
          </p:cNvPr>
          <p:cNvSpPr txBox="1"/>
          <p:nvPr/>
        </p:nvSpPr>
        <p:spPr>
          <a:xfrm>
            <a:off x="6583198" y="5841236"/>
            <a:ext cx="4407357" cy="246221"/>
          </a:xfrm>
          <a:prstGeom prst="rect">
            <a:avLst/>
          </a:prstGeom>
          <a:solidFill>
            <a:schemeClr val="bg1"/>
          </a:solidFill>
        </p:spPr>
        <p:txBody>
          <a:bodyPr wrap="square" rtlCol="0">
            <a:spAutoFit/>
          </a:bodyPr>
          <a:lstStyle/>
          <a:p>
            <a:r>
              <a:rPr lang="en-GB" sz="1000" dirty="0">
                <a:effectLst/>
                <a:latin typeface="Calibri Light" panose="020F0302020204030204" pitchFamily="34" charset="0"/>
                <a:ea typeface="Calibri" panose="020F0502020204030204" pitchFamily="34" charset="0"/>
              </a:rPr>
              <a:t>attributed to Wetpaint MENA, Digital_Disruptor (Anderson Sorman-Nilsson, 2015)</a:t>
            </a:r>
            <a:endParaRPr lang="en-GB" sz="1000" dirty="0"/>
          </a:p>
        </p:txBody>
      </p:sp>
    </p:spTree>
    <p:extLst>
      <p:ext uri="{BB962C8B-B14F-4D97-AF65-F5344CB8AC3E}">
        <p14:creationId xmlns:p14="http://schemas.microsoft.com/office/powerpoint/2010/main" val="1536320985"/>
      </p:ext>
    </p:extLst>
  </p:cSld>
  <p:clrMapOvr>
    <a:masterClrMapping/>
  </p:clrMapOvr>
  <mc:AlternateContent xmlns:mc="http://schemas.openxmlformats.org/markup-compatibility/2006" xmlns:p14="http://schemas.microsoft.com/office/powerpoint/2010/main">
    <mc:Choice Requires="p14">
      <p:transition spd="slow" p14:dur="2000" advTm="38824"/>
    </mc:Choice>
    <mc:Fallback xmlns="">
      <p:transition spd="slow" advTm="38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3300"/>
                            </p:stCondLst>
                            <p:childTnLst>
                              <p:par>
                                <p:cTn id="9" presetID="1" presetClass="mediacall" presetSubtype="0" fill="hold" nodeType="afterEffect">
                                  <p:stCondLst>
                                    <p:cond delay="0"/>
                                  </p:stCondLst>
                                  <p:childTnLst>
                                    <p:cmd type="call" cmd="playFrom(0.0)">
                                      <p:cBhvr>
                                        <p:cTn id="10" dur="8631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1"/>
                </p:tgtEl>
              </p:cMediaNode>
            </p:audio>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9D2638-ED31-F807-FDE3-0E96AD19724E}"/>
              </a:ext>
            </a:extLst>
          </p:cNvPr>
          <p:cNvSpPr txBox="1"/>
          <p:nvPr/>
        </p:nvSpPr>
        <p:spPr>
          <a:xfrm>
            <a:off x="1426128" y="1889960"/>
            <a:ext cx="7870272" cy="3416320"/>
          </a:xfrm>
          <a:prstGeom prst="rect">
            <a:avLst/>
          </a:prstGeom>
          <a:noFill/>
        </p:spPr>
        <p:txBody>
          <a:bodyPr wrap="square" rtlCol="0">
            <a:spAutoFit/>
          </a:bodyPr>
          <a:lstStyle/>
          <a:p>
            <a:r>
              <a:rPr lang="en-GB" dirty="0"/>
              <a:t>Emerging Theme #1 </a:t>
            </a:r>
            <a:r>
              <a:rPr lang="en-GB" b="1" dirty="0"/>
              <a:t>Perspectives</a:t>
            </a:r>
          </a:p>
          <a:p>
            <a:endParaRPr lang="en-GB" b="1" dirty="0"/>
          </a:p>
          <a:p>
            <a:endParaRPr lang="en-GB" b="1" dirty="0"/>
          </a:p>
          <a:p>
            <a:r>
              <a:rPr lang="en-GB" b="1" dirty="0"/>
              <a:t>Needs</a:t>
            </a:r>
          </a:p>
          <a:p>
            <a:endParaRPr lang="en-GB" b="1" dirty="0"/>
          </a:p>
          <a:p>
            <a:endParaRPr lang="en-GB" b="1" dirty="0"/>
          </a:p>
          <a:p>
            <a:r>
              <a:rPr lang="en-GB" b="1" dirty="0"/>
              <a:t>Motivation:</a:t>
            </a:r>
          </a:p>
          <a:p>
            <a:r>
              <a:rPr lang="en-GB" b="1" dirty="0"/>
              <a:t>Iceberg/ Competences</a:t>
            </a:r>
          </a:p>
          <a:p>
            <a:endParaRPr lang="en-GB" b="1" dirty="0"/>
          </a:p>
          <a:p>
            <a:endParaRPr lang="en-GB" b="1" dirty="0"/>
          </a:p>
          <a:p>
            <a:endParaRPr lang="en-GB" b="1" dirty="0"/>
          </a:p>
          <a:p>
            <a:r>
              <a:rPr lang="en-GB" b="1" dirty="0"/>
              <a:t>Trust</a:t>
            </a:r>
          </a:p>
        </p:txBody>
      </p:sp>
      <p:sp>
        <p:nvSpPr>
          <p:cNvPr id="3" name="Title 1">
            <a:extLst>
              <a:ext uri="{FF2B5EF4-FFF2-40B4-BE49-F238E27FC236}">
                <a16:creationId xmlns:a16="http://schemas.microsoft.com/office/drawing/2014/main" id="{268ECBF2-75A5-4895-BB9F-512F53AE09E8}"/>
              </a:ext>
            </a:extLst>
          </p:cNvPr>
          <p:cNvSpPr txBox="1">
            <a:spLocks/>
          </p:cNvSpPr>
          <p:nvPr/>
        </p:nvSpPr>
        <p:spPr>
          <a:xfrm>
            <a:off x="1426128" y="643468"/>
            <a:ext cx="9564427" cy="1403446"/>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sz="3000" dirty="0">
                <a:latin typeface="Arial" panose="020B0604020202020204" pitchFamily="34" charset="0"/>
                <a:cs typeface="Arial" panose="020B0604020202020204" pitchFamily="34" charset="0"/>
              </a:rPr>
              <a:t>Chapter 17 – Socialising New Guests</a:t>
            </a:r>
            <a:br>
              <a:rPr lang="en-US" sz="3000" cap="none" dirty="0">
                <a:latin typeface="Arial" panose="020B0604020202020204" pitchFamily="34" charset="0"/>
                <a:cs typeface="Arial" panose="020B0604020202020204" pitchFamily="34" charset="0"/>
              </a:rPr>
            </a:br>
            <a:r>
              <a:rPr lang="en-GB" sz="2000" cap="none" dirty="0">
                <a:latin typeface="Arial" panose="020B0604020202020204" pitchFamily="34" charset="0"/>
                <a:cs typeface="Arial" panose="020B0604020202020204" pitchFamily="34" charset="0"/>
              </a:rPr>
              <a:t>Sara Dolnicar (2017)</a:t>
            </a:r>
            <a:br>
              <a:rPr lang="en-GB" sz="3000" cap="none"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pic>
        <p:nvPicPr>
          <p:cNvPr id="2" name="SNG P1">
            <a:hlinkClick r:id="" action="ppaction://media"/>
            <a:extLst>
              <a:ext uri="{FF2B5EF4-FFF2-40B4-BE49-F238E27FC236}">
                <a16:creationId xmlns:a16="http://schemas.microsoft.com/office/drawing/2014/main" id="{07B0EB3B-FF1A-B23A-01E0-D95574CDB40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1600" y="33868"/>
            <a:ext cx="609600" cy="609600"/>
          </a:xfrm>
          <a:prstGeom prst="rect">
            <a:avLst/>
          </a:prstGeom>
        </p:spPr>
      </p:pic>
      <p:pic>
        <p:nvPicPr>
          <p:cNvPr id="5" name="SNG P2.1">
            <a:hlinkClick r:id="" action="ppaction://media"/>
            <a:extLst>
              <a:ext uri="{FF2B5EF4-FFF2-40B4-BE49-F238E27FC236}">
                <a16:creationId xmlns:a16="http://schemas.microsoft.com/office/drawing/2014/main" id="{F92779C2-8977-6FB2-9010-DA463654A180}"/>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1600" y="643468"/>
            <a:ext cx="609600" cy="609600"/>
          </a:xfrm>
          <a:prstGeom prst="rect">
            <a:avLst/>
          </a:prstGeom>
        </p:spPr>
      </p:pic>
      <p:pic>
        <p:nvPicPr>
          <p:cNvPr id="7" name="Picture 6" descr="Cartoon of men talking to each other&#10;&#10;Description automatically generated">
            <a:extLst>
              <a:ext uri="{FF2B5EF4-FFF2-40B4-BE49-F238E27FC236}">
                <a16:creationId xmlns:a16="http://schemas.microsoft.com/office/drawing/2014/main" id="{B765E072-8C0D-F016-F76A-61A403DC963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824662" y="1889459"/>
            <a:ext cx="6265445" cy="3526550"/>
          </a:xfrm>
          <a:prstGeom prst="rect">
            <a:avLst/>
          </a:prstGeom>
        </p:spPr>
      </p:pic>
    </p:spTree>
    <p:extLst>
      <p:ext uri="{BB962C8B-B14F-4D97-AF65-F5344CB8AC3E}">
        <p14:creationId xmlns:p14="http://schemas.microsoft.com/office/powerpoint/2010/main" val="4246305046"/>
      </p:ext>
    </p:extLst>
  </p:cSld>
  <p:clrMapOvr>
    <a:masterClrMapping/>
  </p:clrMapOvr>
  <mc:AlternateContent xmlns:mc="http://schemas.openxmlformats.org/markup-compatibility/2006" xmlns:p14="http://schemas.microsoft.com/office/powerpoint/2010/main">
    <mc:Choice Requires="p14">
      <p:transition spd="slow" p14:dur="2000" advTm="50718"/>
    </mc:Choice>
    <mc:Fallback xmlns="">
      <p:transition spd="slow" advTm="507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par>
                                <p:cTn id="8" presetID="1" presetClass="mediacall" presetSubtype="0" fill="hold" nodeType="withEffect">
                                  <p:stCondLst>
                                    <p:cond delay="500"/>
                                  </p:stCondLst>
                                  <p:childTnLst>
                                    <p:cmd type="call" cmd="playFrom(0.0)">
                                      <p:cBhvr>
                                        <p:cTn id="9" dur="50718" fill="hold"/>
                                        <p:tgtEl>
                                          <p:spTgt spid="2"/>
                                        </p:tgtEl>
                                      </p:cBhvr>
                                    </p:cmd>
                                  </p:childTnLst>
                                </p:cTn>
                              </p:par>
                            </p:childTnLst>
                          </p:cTn>
                        </p:par>
                        <p:par>
                          <p:cTn id="10" fill="hold">
                            <p:stCondLst>
                              <p:cond delay="51218"/>
                            </p:stCondLst>
                            <p:childTnLst>
                              <p:par>
                                <p:cTn id="11" presetID="1" presetClass="mediacall" presetSubtype="0" fill="hold" nodeType="afterEffect">
                                  <p:stCondLst>
                                    <p:cond delay="0"/>
                                  </p:stCondLst>
                                  <p:childTnLst>
                                    <p:cmd type="call" cmd="playFrom(0.0)">
                                      <p:cBhvr>
                                        <p:cTn id="12" dur="245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2"/>
                </p:tgtEl>
              </p:cMediaNode>
            </p:audio>
            <p:audio>
              <p:cMediaNode vol="80000">
                <p:cTn id="14" fill="hold" display="0">
                  <p:stCondLst>
                    <p:cond delay="indefinite"/>
                  </p:stCondLst>
                  <p:endCondLst>
                    <p:cond evt="onStopAudio" delay="0">
                      <p:tgtEl>
                        <p:sldTgt/>
                      </p:tgtEl>
                    </p:cond>
                  </p:endCondLst>
                </p:cTn>
                <p:tgtEl>
                  <p:spTgt spid="5"/>
                </p:tgtEl>
              </p:cMediaNode>
            </p:audio>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8201F1-D141-331A-62A4-E0934A607DBD}"/>
              </a:ext>
            </a:extLst>
          </p:cNvPr>
          <p:cNvSpPr txBox="1"/>
          <p:nvPr/>
        </p:nvSpPr>
        <p:spPr>
          <a:xfrm>
            <a:off x="1426127" y="2046914"/>
            <a:ext cx="4320335" cy="3139321"/>
          </a:xfrm>
          <a:prstGeom prst="rect">
            <a:avLst/>
          </a:prstGeom>
          <a:noFill/>
        </p:spPr>
        <p:txBody>
          <a:bodyPr wrap="square" rtlCol="0">
            <a:spAutoFit/>
          </a:bodyPr>
          <a:lstStyle/>
          <a:p>
            <a:r>
              <a:rPr lang="en-GB" dirty="0"/>
              <a:t>Theme #2: </a:t>
            </a:r>
            <a:r>
              <a:rPr lang="en-GB" b="1" dirty="0"/>
              <a:t>Trust</a:t>
            </a:r>
            <a:r>
              <a:rPr lang="en-GB" dirty="0"/>
              <a:t> </a:t>
            </a:r>
          </a:p>
          <a:p>
            <a:endParaRPr lang="en-GB" dirty="0"/>
          </a:p>
          <a:p>
            <a:endParaRPr lang="en-GB" dirty="0"/>
          </a:p>
          <a:p>
            <a:r>
              <a:rPr lang="en-GB" dirty="0"/>
              <a:t>Contracts = Trust and Respect (Confidence)</a:t>
            </a:r>
          </a:p>
          <a:p>
            <a:endParaRPr lang="en-GB" dirty="0"/>
          </a:p>
          <a:p>
            <a:endParaRPr lang="en-GB" dirty="0"/>
          </a:p>
          <a:p>
            <a:r>
              <a:rPr lang="en-GB" dirty="0"/>
              <a:t>Reciprocity</a:t>
            </a:r>
          </a:p>
          <a:p>
            <a:endParaRPr lang="en-GB" dirty="0"/>
          </a:p>
          <a:p>
            <a:endParaRPr lang="en-GB" dirty="0"/>
          </a:p>
          <a:p>
            <a:r>
              <a:rPr lang="en-GB" dirty="0"/>
              <a:t>Perceptions (reputation) </a:t>
            </a:r>
          </a:p>
          <a:p>
            <a:endParaRPr lang="en-GB" dirty="0"/>
          </a:p>
        </p:txBody>
      </p:sp>
      <p:sp>
        <p:nvSpPr>
          <p:cNvPr id="3" name="Title 1">
            <a:extLst>
              <a:ext uri="{FF2B5EF4-FFF2-40B4-BE49-F238E27FC236}">
                <a16:creationId xmlns:a16="http://schemas.microsoft.com/office/drawing/2014/main" id="{E0163774-7BA9-9B47-0886-3F05F380B901}"/>
              </a:ext>
            </a:extLst>
          </p:cNvPr>
          <p:cNvSpPr txBox="1">
            <a:spLocks/>
          </p:cNvSpPr>
          <p:nvPr/>
        </p:nvSpPr>
        <p:spPr>
          <a:xfrm>
            <a:off x="1426128" y="643468"/>
            <a:ext cx="9564427" cy="1403446"/>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sz="3000" dirty="0">
                <a:latin typeface="Arial" panose="020B0604020202020204" pitchFamily="34" charset="0"/>
                <a:cs typeface="Arial" panose="020B0604020202020204" pitchFamily="34" charset="0"/>
              </a:rPr>
              <a:t>Chapter 17 – Socialising New Guests</a:t>
            </a:r>
            <a:br>
              <a:rPr lang="en-US" sz="3000" cap="none" dirty="0">
                <a:latin typeface="Arial" panose="020B0604020202020204" pitchFamily="34" charset="0"/>
                <a:cs typeface="Arial" panose="020B0604020202020204" pitchFamily="34" charset="0"/>
              </a:rPr>
            </a:br>
            <a:r>
              <a:rPr lang="en-GB" sz="2000" cap="none" dirty="0">
                <a:latin typeface="Arial" panose="020B0604020202020204" pitchFamily="34" charset="0"/>
                <a:cs typeface="Arial" panose="020B0604020202020204" pitchFamily="34" charset="0"/>
              </a:rPr>
              <a:t>Sara Dolnicar (2017)</a:t>
            </a:r>
            <a:br>
              <a:rPr lang="en-GB" sz="3000" cap="none"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pic>
        <p:nvPicPr>
          <p:cNvPr id="2" name="SNG T1">
            <a:hlinkClick r:id="" action="ppaction://media"/>
            <a:extLst>
              <a:ext uri="{FF2B5EF4-FFF2-40B4-BE49-F238E27FC236}">
                <a16:creationId xmlns:a16="http://schemas.microsoft.com/office/drawing/2014/main" id="{68A7AD88-D0FF-B89C-113A-8B75B688C09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95" y="57931"/>
            <a:ext cx="609600" cy="609600"/>
          </a:xfrm>
          <a:prstGeom prst="rect">
            <a:avLst/>
          </a:prstGeom>
        </p:spPr>
      </p:pic>
      <p:pic>
        <p:nvPicPr>
          <p:cNvPr id="5" name="SNG T2">
            <a:hlinkClick r:id="" action="ppaction://media"/>
            <a:extLst>
              <a:ext uri="{FF2B5EF4-FFF2-40B4-BE49-F238E27FC236}">
                <a16:creationId xmlns:a16="http://schemas.microsoft.com/office/drawing/2014/main" id="{BC466807-0747-09A2-3C31-5CF4C90482B2}"/>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12295" y="643468"/>
            <a:ext cx="609600" cy="609600"/>
          </a:xfrm>
          <a:prstGeom prst="rect">
            <a:avLst/>
          </a:prstGeom>
        </p:spPr>
      </p:pic>
      <p:pic>
        <p:nvPicPr>
          <p:cNvPr id="6" name="SNG T3">
            <a:hlinkClick r:id="" action="ppaction://media"/>
            <a:extLst>
              <a:ext uri="{FF2B5EF4-FFF2-40B4-BE49-F238E27FC236}">
                <a16:creationId xmlns:a16="http://schemas.microsoft.com/office/drawing/2014/main" id="{C0E7A0A7-C4AB-DAC5-D1BC-744328C9EE50}"/>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112295" y="1229005"/>
            <a:ext cx="609600" cy="609600"/>
          </a:xfrm>
          <a:prstGeom prst="rect">
            <a:avLst/>
          </a:prstGeom>
        </p:spPr>
      </p:pic>
      <p:pic>
        <p:nvPicPr>
          <p:cNvPr id="10" name="Picture 9" descr="A diagram of a company&#10;&#10;Description automatically generated">
            <a:extLst>
              <a:ext uri="{FF2B5EF4-FFF2-40B4-BE49-F238E27FC236}">
                <a16:creationId xmlns:a16="http://schemas.microsoft.com/office/drawing/2014/main" id="{99EA852D-FCA9-D048-E9AB-3A9D8040B86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746463" y="1982475"/>
            <a:ext cx="5328314" cy="2828612"/>
          </a:xfrm>
          <a:prstGeom prst="rect">
            <a:avLst/>
          </a:prstGeom>
        </p:spPr>
      </p:pic>
      <p:sp>
        <p:nvSpPr>
          <p:cNvPr id="11" name="TextBox 10">
            <a:extLst>
              <a:ext uri="{FF2B5EF4-FFF2-40B4-BE49-F238E27FC236}">
                <a16:creationId xmlns:a16="http://schemas.microsoft.com/office/drawing/2014/main" id="{94A2D610-0DC4-E13B-A6C1-EABFF2AD71EC}"/>
              </a:ext>
            </a:extLst>
          </p:cNvPr>
          <p:cNvSpPr txBox="1"/>
          <p:nvPr/>
        </p:nvSpPr>
        <p:spPr>
          <a:xfrm>
            <a:off x="5610962" y="4809542"/>
            <a:ext cx="5599316" cy="246221"/>
          </a:xfrm>
          <a:prstGeom prst="rect">
            <a:avLst/>
          </a:prstGeom>
          <a:noFill/>
        </p:spPr>
        <p:txBody>
          <a:bodyPr wrap="square" rtlCol="0">
            <a:spAutoFit/>
          </a:bodyPr>
          <a:lstStyle/>
          <a:p>
            <a:r>
              <a:rPr lang="en-GB" sz="1000" dirty="0">
                <a:effectLst/>
                <a:latin typeface="Calibri" panose="020F0502020204030204" pitchFamily="34" charset="0"/>
                <a:ea typeface="Calibri" panose="020F0502020204030204" pitchFamily="34" charset="0"/>
              </a:rPr>
              <a:t>This-simple-model-shows-the-reinforcing-relationships-among-trust-reputation-and (</a:t>
            </a:r>
            <a:r>
              <a:rPr lang="en-GB" sz="1000" dirty="0" err="1">
                <a:effectLst/>
                <a:latin typeface="Calibri" panose="020F0502020204030204" pitchFamily="34" charset="0"/>
                <a:ea typeface="Calibri" panose="020F0502020204030204" pitchFamily="34" charset="0"/>
              </a:rPr>
              <a:t>Mohtashemi</a:t>
            </a:r>
            <a:r>
              <a:rPr lang="en-GB" sz="1000" dirty="0">
                <a:effectLst/>
                <a:latin typeface="Calibri" panose="020F0502020204030204" pitchFamily="34" charset="0"/>
                <a:ea typeface="Calibri" panose="020F0502020204030204" pitchFamily="34" charset="0"/>
              </a:rPr>
              <a:t>, 2002)</a:t>
            </a:r>
            <a:endParaRPr lang="en-GB" sz="1000" dirty="0"/>
          </a:p>
        </p:txBody>
      </p:sp>
    </p:spTree>
    <p:extLst>
      <p:ext uri="{BB962C8B-B14F-4D97-AF65-F5344CB8AC3E}">
        <p14:creationId xmlns:p14="http://schemas.microsoft.com/office/powerpoint/2010/main" val="2624476941"/>
      </p:ext>
    </p:extLst>
  </p:cSld>
  <p:clrMapOvr>
    <a:masterClrMapping/>
  </p:clrMapOvr>
  <mc:AlternateContent xmlns:mc="http://schemas.openxmlformats.org/markup-compatibility/2006" xmlns:p14="http://schemas.microsoft.com/office/powerpoint/2010/main">
    <mc:Choice Requires="p14">
      <p:transition spd="slow" p14:dur="2000" advTm="22150"/>
    </mc:Choice>
    <mc:Fallback xmlns="">
      <p:transition spd="slow" advTm="22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par>
                                <p:cTn id="8" presetID="1" presetClass="mediacall" presetSubtype="0" fill="hold" nodeType="withEffect">
                                  <p:stCondLst>
                                    <p:cond delay="500"/>
                                  </p:stCondLst>
                                  <p:childTnLst>
                                    <p:cmd type="call" cmd="playFrom(0.0)">
                                      <p:cBhvr>
                                        <p:cTn id="9" dur="22150" fill="hold"/>
                                        <p:tgtEl>
                                          <p:spTgt spid="2"/>
                                        </p:tgtEl>
                                      </p:cBhvr>
                                    </p:cmd>
                                  </p:childTnLst>
                                </p:cTn>
                              </p:par>
                            </p:childTnLst>
                          </p:cTn>
                        </p:par>
                        <p:par>
                          <p:cTn id="10" fill="hold">
                            <p:stCondLst>
                              <p:cond delay="22650"/>
                            </p:stCondLst>
                            <p:childTnLst>
                              <p:par>
                                <p:cTn id="11" presetID="1" presetClass="mediacall" presetSubtype="0" fill="hold" nodeType="afterEffect">
                                  <p:stCondLst>
                                    <p:cond delay="0"/>
                                  </p:stCondLst>
                                  <p:childTnLst>
                                    <p:cmd type="call" cmd="playFrom(0.0)">
                                      <p:cBhvr>
                                        <p:cTn id="12" dur="16275" fill="hold"/>
                                        <p:tgtEl>
                                          <p:spTgt spid="5"/>
                                        </p:tgtEl>
                                      </p:cBhvr>
                                    </p:cmd>
                                  </p:childTnLst>
                                </p:cTn>
                              </p:par>
                            </p:childTnLst>
                          </p:cTn>
                        </p:par>
                        <p:par>
                          <p:cTn id="13" fill="hold">
                            <p:stCondLst>
                              <p:cond delay="38925"/>
                            </p:stCondLst>
                            <p:childTnLst>
                              <p:par>
                                <p:cTn id="14" presetID="1" presetClass="mediacall" presetSubtype="0" fill="hold" nodeType="afterEffect">
                                  <p:stCondLst>
                                    <p:cond delay="0"/>
                                  </p:stCondLst>
                                  <p:childTnLst>
                                    <p:cmd type="call" cmd="playFrom(0.0)">
                                      <p:cBhvr>
                                        <p:cTn id="15" dur="5063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2"/>
                </p:tgtEl>
              </p:cMediaNode>
            </p:audio>
            <p:audio>
              <p:cMediaNode vol="80000">
                <p:cTn id="17" fill="hold" display="0">
                  <p:stCondLst>
                    <p:cond delay="indefinite"/>
                  </p:stCondLst>
                  <p:endCondLst>
                    <p:cond evt="onStopAudio" delay="0">
                      <p:tgtEl>
                        <p:sldTgt/>
                      </p:tgtEl>
                    </p:cond>
                  </p:endCondLst>
                </p:cTn>
                <p:tgtEl>
                  <p:spTgt spid="5"/>
                </p:tgtEl>
              </p:cMediaNode>
            </p:audio>
            <p:audio>
              <p:cMediaNode vol="80000">
                <p:cTn id="18" fill="hold" display="0">
                  <p:stCondLst>
                    <p:cond delay="indefinite"/>
                  </p:stCondLst>
                  <p:endCondLst>
                    <p:cond evt="onStopAudio" delay="0">
                      <p:tgtEl>
                        <p:sldTgt/>
                      </p:tgtEl>
                    </p:cond>
                  </p:endCondLst>
                </p:cTn>
                <p:tgtEl>
                  <p:spTgt spid="6"/>
                </p:tgtEl>
              </p:cMediaNode>
            </p:audio>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07B6A2-E7E3-8350-9951-7D1848D1E129}"/>
              </a:ext>
            </a:extLst>
          </p:cNvPr>
          <p:cNvSpPr txBox="1"/>
          <p:nvPr/>
        </p:nvSpPr>
        <p:spPr>
          <a:xfrm>
            <a:off x="1426128" y="2046914"/>
            <a:ext cx="4274159" cy="4108817"/>
          </a:xfrm>
          <a:prstGeom prst="rect">
            <a:avLst/>
          </a:prstGeom>
          <a:noFill/>
        </p:spPr>
        <p:txBody>
          <a:bodyPr wrap="square" rtlCol="0">
            <a:spAutoFit/>
          </a:bodyPr>
          <a:lstStyle/>
          <a:p>
            <a:r>
              <a:rPr lang="en-GB" dirty="0"/>
              <a:t>Emerging Theme #3 </a:t>
            </a:r>
          </a:p>
          <a:p>
            <a:endParaRPr lang="en-GB" b="1" dirty="0"/>
          </a:p>
          <a:p>
            <a:r>
              <a:rPr lang="en-GB" b="1" dirty="0"/>
              <a:t>Communication, Socialisation</a:t>
            </a:r>
          </a:p>
          <a:p>
            <a:endParaRPr lang="en-GB" b="1" dirty="0"/>
          </a:p>
          <a:p>
            <a:r>
              <a:rPr lang="en-GB" b="1" dirty="0"/>
              <a:t>Learning </a:t>
            </a:r>
          </a:p>
          <a:p>
            <a:endParaRPr lang="en-GB" b="1" dirty="0"/>
          </a:p>
          <a:p>
            <a:r>
              <a:rPr lang="en-GB" b="1" dirty="0"/>
              <a:t>Shared:</a:t>
            </a:r>
          </a:p>
          <a:p>
            <a:endParaRPr lang="en-GB" b="1" dirty="0"/>
          </a:p>
          <a:p>
            <a:r>
              <a:rPr lang="en-GB" b="1" dirty="0"/>
              <a:t>Norms</a:t>
            </a:r>
          </a:p>
          <a:p>
            <a:r>
              <a:rPr lang="en-GB" b="1" dirty="0"/>
              <a:t>	Values</a:t>
            </a:r>
          </a:p>
          <a:p>
            <a:r>
              <a:rPr lang="en-GB" b="1" dirty="0"/>
              <a:t>		Beliefs</a:t>
            </a:r>
          </a:p>
          <a:p>
            <a:r>
              <a:rPr lang="en-GB" b="1" dirty="0"/>
              <a:t>			Behaviour</a:t>
            </a:r>
          </a:p>
          <a:p>
            <a:endParaRPr lang="en-GB" b="1" dirty="0"/>
          </a:p>
          <a:p>
            <a:endParaRPr lang="en-GB" sz="1350" dirty="0"/>
          </a:p>
          <a:p>
            <a:endParaRPr lang="en-GB" sz="1350" dirty="0"/>
          </a:p>
        </p:txBody>
      </p:sp>
      <p:sp>
        <p:nvSpPr>
          <p:cNvPr id="3" name="Title 1">
            <a:extLst>
              <a:ext uri="{FF2B5EF4-FFF2-40B4-BE49-F238E27FC236}">
                <a16:creationId xmlns:a16="http://schemas.microsoft.com/office/drawing/2014/main" id="{CB307FE7-93A6-F9DE-979A-9DCF4C09284B}"/>
              </a:ext>
            </a:extLst>
          </p:cNvPr>
          <p:cNvSpPr txBox="1">
            <a:spLocks/>
          </p:cNvSpPr>
          <p:nvPr/>
        </p:nvSpPr>
        <p:spPr>
          <a:xfrm>
            <a:off x="1426128" y="643468"/>
            <a:ext cx="9564427" cy="1403446"/>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sz="3000" dirty="0">
                <a:latin typeface="Arial" panose="020B0604020202020204" pitchFamily="34" charset="0"/>
                <a:cs typeface="Arial" panose="020B0604020202020204" pitchFamily="34" charset="0"/>
              </a:rPr>
              <a:t>Chapter 17 – Socialising New Guests</a:t>
            </a:r>
            <a:br>
              <a:rPr lang="en-US" sz="3000" cap="none" dirty="0">
                <a:latin typeface="Arial" panose="020B0604020202020204" pitchFamily="34" charset="0"/>
                <a:cs typeface="Arial" panose="020B0604020202020204" pitchFamily="34" charset="0"/>
              </a:rPr>
            </a:br>
            <a:r>
              <a:rPr lang="en-GB" sz="2000" cap="none" dirty="0">
                <a:latin typeface="Arial" panose="020B0604020202020204" pitchFamily="34" charset="0"/>
                <a:cs typeface="Arial" panose="020B0604020202020204" pitchFamily="34" charset="0"/>
              </a:rPr>
              <a:t>Sara Dolnicar (2017)</a:t>
            </a:r>
            <a:br>
              <a:rPr lang="en-GB" sz="3000" cap="none"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pic>
        <p:nvPicPr>
          <p:cNvPr id="2" name="SNG CS1">
            <a:hlinkClick r:id="" action="ppaction://media"/>
            <a:extLst>
              <a:ext uri="{FF2B5EF4-FFF2-40B4-BE49-F238E27FC236}">
                <a16:creationId xmlns:a16="http://schemas.microsoft.com/office/drawing/2014/main" id="{6BE38596-53A4-C0BD-99DC-523AB51A285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0211" y="33868"/>
            <a:ext cx="609600" cy="609600"/>
          </a:xfrm>
          <a:prstGeom prst="rect">
            <a:avLst/>
          </a:prstGeom>
        </p:spPr>
      </p:pic>
      <p:pic>
        <p:nvPicPr>
          <p:cNvPr id="5" name="SNG CS2">
            <a:hlinkClick r:id="" action="ppaction://media"/>
            <a:extLst>
              <a:ext uri="{FF2B5EF4-FFF2-40B4-BE49-F238E27FC236}">
                <a16:creationId xmlns:a16="http://schemas.microsoft.com/office/drawing/2014/main" id="{A8BF7314-58C6-5F0C-01AF-BFCE3716BFC3}"/>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80211" y="643468"/>
            <a:ext cx="609600" cy="609600"/>
          </a:xfrm>
          <a:prstGeom prst="rect">
            <a:avLst/>
          </a:prstGeom>
        </p:spPr>
      </p:pic>
      <p:pic>
        <p:nvPicPr>
          <p:cNvPr id="6" name="SNG CS3">
            <a:hlinkClick r:id="" action="ppaction://media"/>
            <a:extLst>
              <a:ext uri="{FF2B5EF4-FFF2-40B4-BE49-F238E27FC236}">
                <a16:creationId xmlns:a16="http://schemas.microsoft.com/office/drawing/2014/main" id="{6A1DD015-C846-E8C9-60E9-AD26A4A8DA5E}"/>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80211" y="1253068"/>
            <a:ext cx="609600" cy="609600"/>
          </a:xfrm>
          <a:prstGeom prst="rect">
            <a:avLst/>
          </a:prstGeom>
        </p:spPr>
      </p:pic>
      <p:pic>
        <p:nvPicPr>
          <p:cNvPr id="8" name="Picture 7" descr="A group of people on a white surface&#10;&#10;Description automatically generated">
            <a:extLst>
              <a:ext uri="{FF2B5EF4-FFF2-40B4-BE49-F238E27FC236}">
                <a16:creationId xmlns:a16="http://schemas.microsoft.com/office/drawing/2014/main" id="{06F04545-B23B-C36E-78A9-E83F677F0AF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606716" y="2046913"/>
            <a:ext cx="5468060" cy="3346339"/>
          </a:xfrm>
          <a:prstGeom prst="rect">
            <a:avLst/>
          </a:prstGeom>
        </p:spPr>
      </p:pic>
      <p:sp>
        <p:nvSpPr>
          <p:cNvPr id="9" name="TextBox 8">
            <a:extLst>
              <a:ext uri="{FF2B5EF4-FFF2-40B4-BE49-F238E27FC236}">
                <a16:creationId xmlns:a16="http://schemas.microsoft.com/office/drawing/2014/main" id="{10F2AD0B-5D42-2A40-E1AC-2218151D6753}"/>
              </a:ext>
            </a:extLst>
          </p:cNvPr>
          <p:cNvSpPr txBox="1"/>
          <p:nvPr/>
        </p:nvSpPr>
        <p:spPr>
          <a:xfrm>
            <a:off x="5784508" y="5147031"/>
            <a:ext cx="5290268" cy="246221"/>
          </a:xfrm>
          <a:prstGeom prst="rect">
            <a:avLst/>
          </a:prstGeom>
          <a:noFill/>
        </p:spPr>
        <p:txBody>
          <a:bodyPr wrap="square" rtlCol="0">
            <a:spAutoFit/>
          </a:bodyPr>
          <a:lstStyle/>
          <a:p>
            <a:pPr algn="r"/>
            <a:r>
              <a:rPr lang="en-GB" sz="1000" dirty="0">
                <a:effectLst/>
                <a:latin typeface="Calibri" panose="020F0502020204030204" pitchFamily="34" charset="0"/>
                <a:ea typeface="Calibri" panose="020F0502020204030204" pitchFamily="34" charset="0"/>
              </a:rPr>
              <a:t>022818-73-Sociology-Socialization- (2018)</a:t>
            </a:r>
            <a:endParaRPr lang="en-GB" sz="1000" dirty="0"/>
          </a:p>
        </p:txBody>
      </p:sp>
    </p:spTree>
    <p:extLst>
      <p:ext uri="{BB962C8B-B14F-4D97-AF65-F5344CB8AC3E}">
        <p14:creationId xmlns:p14="http://schemas.microsoft.com/office/powerpoint/2010/main" val="1872521920"/>
      </p:ext>
    </p:extLst>
  </p:cSld>
  <p:clrMapOvr>
    <a:masterClrMapping/>
  </p:clrMapOvr>
  <mc:AlternateContent xmlns:mc="http://schemas.openxmlformats.org/markup-compatibility/2006" xmlns:p14="http://schemas.microsoft.com/office/powerpoint/2010/main">
    <mc:Choice Requires="p14">
      <p:transition spd="slow" p14:dur="2000" advTm="39172"/>
    </mc:Choice>
    <mc:Fallback xmlns="">
      <p:transition spd="slow" advTm="39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par>
                                <p:cTn id="8" presetID="1" presetClass="mediacall" presetSubtype="0" fill="hold" nodeType="withEffect">
                                  <p:stCondLst>
                                    <p:cond delay="500"/>
                                  </p:stCondLst>
                                  <p:childTnLst>
                                    <p:cmd type="call" cmd="playFrom(0.0)">
                                      <p:cBhvr>
                                        <p:cTn id="9" dur="39172" fill="hold"/>
                                        <p:tgtEl>
                                          <p:spTgt spid="2"/>
                                        </p:tgtEl>
                                      </p:cBhvr>
                                    </p:cmd>
                                  </p:childTnLst>
                                </p:cTn>
                              </p:par>
                            </p:childTnLst>
                          </p:cTn>
                        </p:par>
                        <p:par>
                          <p:cTn id="10" fill="hold">
                            <p:stCondLst>
                              <p:cond delay="39672"/>
                            </p:stCondLst>
                            <p:childTnLst>
                              <p:par>
                                <p:cTn id="11" presetID="1" presetClass="mediacall" presetSubtype="0" fill="hold" nodeType="afterEffect">
                                  <p:stCondLst>
                                    <p:cond delay="0"/>
                                  </p:stCondLst>
                                  <p:childTnLst>
                                    <p:cmd type="call" cmd="playFrom(0.0)">
                                      <p:cBhvr>
                                        <p:cTn id="12" dur="25143" fill="hold"/>
                                        <p:tgtEl>
                                          <p:spTgt spid="5"/>
                                        </p:tgtEl>
                                      </p:cBhvr>
                                    </p:cmd>
                                  </p:childTnLst>
                                </p:cTn>
                              </p:par>
                            </p:childTnLst>
                          </p:cTn>
                        </p:par>
                        <p:par>
                          <p:cTn id="13" fill="hold">
                            <p:stCondLst>
                              <p:cond delay="64815"/>
                            </p:stCondLst>
                            <p:childTnLst>
                              <p:par>
                                <p:cTn id="14" presetID="1" presetClass="mediacall" presetSubtype="0" fill="hold" nodeType="afterEffect">
                                  <p:stCondLst>
                                    <p:cond delay="0"/>
                                  </p:stCondLst>
                                  <p:childTnLst>
                                    <p:cmd type="call" cmd="playFrom(0.0)">
                                      <p:cBhvr>
                                        <p:cTn id="15" dur="3287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2"/>
                </p:tgtEl>
              </p:cMediaNode>
            </p:audio>
            <p:audio>
              <p:cMediaNode vol="80000">
                <p:cTn id="17" fill="hold" display="0">
                  <p:stCondLst>
                    <p:cond delay="indefinite"/>
                  </p:stCondLst>
                  <p:endCondLst>
                    <p:cond evt="onStopAudio" delay="0">
                      <p:tgtEl>
                        <p:sldTgt/>
                      </p:tgtEl>
                    </p:cond>
                  </p:endCondLst>
                </p:cTn>
                <p:tgtEl>
                  <p:spTgt spid="5"/>
                </p:tgtEl>
              </p:cMediaNode>
            </p:audio>
            <p:audio>
              <p:cMediaNode vol="80000">
                <p:cTn id="18" fill="hold" display="0">
                  <p:stCondLst>
                    <p:cond delay="indefinite"/>
                  </p:stCondLst>
                  <p:endCondLst>
                    <p:cond evt="onStopAudio" delay="0">
                      <p:tgtEl>
                        <p:sldTgt/>
                      </p:tgtEl>
                    </p:cond>
                  </p:endCondLst>
                </p:cTn>
                <p:tgtEl>
                  <p:spTgt spid="6"/>
                </p:tgtEl>
              </p:cMediaNode>
            </p:audio>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8D7B8-B2E0-A5A4-B8D2-30F01B32F1D8}"/>
              </a:ext>
            </a:extLst>
          </p:cNvPr>
          <p:cNvSpPr>
            <a:spLocks noGrp="1"/>
          </p:cNvSpPr>
          <p:nvPr>
            <p:ph type="title"/>
          </p:nvPr>
        </p:nvSpPr>
        <p:spPr>
          <a:xfrm>
            <a:off x="1455938" y="958788"/>
            <a:ext cx="8644578" cy="851432"/>
          </a:xfrm>
        </p:spPr>
        <p:txBody>
          <a:bodyPr>
            <a:normAutofit/>
          </a:bodyPr>
          <a:lstStyle/>
          <a:p>
            <a:r>
              <a:rPr lang="en-GB" sz="2700" dirty="0">
                <a:solidFill>
                  <a:schemeClr val="tx2"/>
                </a:solidFill>
              </a:rPr>
              <a:t>Conclusion</a:t>
            </a:r>
          </a:p>
        </p:txBody>
      </p:sp>
      <p:sp>
        <p:nvSpPr>
          <p:cNvPr id="5" name="TextBox 4">
            <a:extLst>
              <a:ext uri="{FF2B5EF4-FFF2-40B4-BE49-F238E27FC236}">
                <a16:creationId xmlns:a16="http://schemas.microsoft.com/office/drawing/2014/main" id="{93FBC923-9E48-5316-7A55-BC531A471EFE}"/>
              </a:ext>
            </a:extLst>
          </p:cNvPr>
          <p:cNvSpPr txBox="1"/>
          <p:nvPr/>
        </p:nvSpPr>
        <p:spPr>
          <a:xfrm>
            <a:off x="1455938" y="2346158"/>
            <a:ext cx="8758873" cy="1477328"/>
          </a:xfrm>
          <a:prstGeom prst="rect">
            <a:avLst/>
          </a:prstGeom>
          <a:noFill/>
        </p:spPr>
        <p:txBody>
          <a:bodyPr wrap="square" rtlCol="0">
            <a:spAutoFit/>
          </a:bodyPr>
          <a:lstStyle/>
          <a:p>
            <a:r>
              <a:rPr lang="en-GB" dirty="0"/>
              <a:t>Snapshot of concept at time of authoring</a:t>
            </a:r>
          </a:p>
          <a:p>
            <a:endParaRPr lang="en-GB" dirty="0"/>
          </a:p>
          <a:p>
            <a:r>
              <a:rPr lang="en-GB" dirty="0"/>
              <a:t>Value innovation driven</a:t>
            </a:r>
          </a:p>
          <a:p>
            <a:endParaRPr lang="en-GB" dirty="0"/>
          </a:p>
          <a:p>
            <a:r>
              <a:rPr lang="en-GB" dirty="0"/>
              <a:t>Evolution of industry also evolves definitions of terms. </a:t>
            </a:r>
          </a:p>
        </p:txBody>
      </p:sp>
      <p:pic>
        <p:nvPicPr>
          <p:cNvPr id="6" name="conc 2">
            <a:hlinkClick r:id="" action="ppaction://media"/>
            <a:extLst>
              <a:ext uri="{FF2B5EF4-FFF2-40B4-BE49-F238E27FC236}">
                <a16:creationId xmlns:a16="http://schemas.microsoft.com/office/drawing/2014/main" id="{445EDB55-50C0-DD20-4784-C13DE9CA2DB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20315" y="68451"/>
            <a:ext cx="609600" cy="609600"/>
          </a:xfrm>
          <a:prstGeom prst="rect">
            <a:avLst/>
          </a:prstGeom>
        </p:spPr>
      </p:pic>
      <p:pic>
        <p:nvPicPr>
          <p:cNvPr id="7" name="conc 3">
            <a:hlinkClick r:id="" action="ppaction://media"/>
            <a:extLst>
              <a:ext uri="{FF2B5EF4-FFF2-40B4-BE49-F238E27FC236}">
                <a16:creationId xmlns:a16="http://schemas.microsoft.com/office/drawing/2014/main" id="{7CC52335-5CDA-43BA-B4F5-1883A921017D}"/>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20315" y="678051"/>
            <a:ext cx="609600" cy="609600"/>
          </a:xfrm>
          <a:prstGeom prst="rect">
            <a:avLst/>
          </a:prstGeom>
        </p:spPr>
      </p:pic>
    </p:spTree>
    <p:extLst>
      <p:ext uri="{BB962C8B-B14F-4D97-AF65-F5344CB8AC3E}">
        <p14:creationId xmlns:p14="http://schemas.microsoft.com/office/powerpoint/2010/main" val="924191576"/>
      </p:ext>
    </p:extLst>
  </p:cSld>
  <p:clrMapOvr>
    <a:masterClrMapping/>
  </p:clrMapOvr>
  <mc:AlternateContent xmlns:mc="http://schemas.openxmlformats.org/markup-compatibility/2006" xmlns:p14="http://schemas.microsoft.com/office/powerpoint/2010/main">
    <mc:Choice Requires="p14">
      <p:transition spd="slow" p14:dur="2000" advTm="91675"/>
    </mc:Choice>
    <mc:Fallback xmlns="">
      <p:transition spd="slow" advTm="91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par>
                                <p:cTn id="8" presetID="1" presetClass="mediacall" presetSubtype="0" fill="hold" nodeType="withEffect">
                                  <p:stCondLst>
                                    <p:cond delay="500"/>
                                  </p:stCondLst>
                                  <p:childTnLst>
                                    <p:cmd type="call" cmd="playFrom(0.0)">
                                      <p:cBhvr>
                                        <p:cTn id="9" dur="35317" fill="hold"/>
                                        <p:tgtEl>
                                          <p:spTgt spid="6"/>
                                        </p:tgtEl>
                                      </p:cBhvr>
                                    </p:cmd>
                                  </p:childTnLst>
                                </p:cTn>
                              </p:par>
                            </p:childTnLst>
                          </p:cTn>
                        </p:par>
                        <p:par>
                          <p:cTn id="10" fill="hold">
                            <p:stCondLst>
                              <p:cond delay="35817"/>
                            </p:stCondLst>
                            <p:childTnLst>
                              <p:par>
                                <p:cTn id="11" presetID="1" presetClass="mediacall" presetSubtype="0" fill="hold" nodeType="afterEffect">
                                  <p:stCondLst>
                                    <p:cond delay="0"/>
                                  </p:stCondLst>
                                  <p:childTnLst>
                                    <p:cmd type="call" cmd="playFrom(0.0)">
                                      <p:cBhvr>
                                        <p:cTn id="12" dur="4550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6"/>
                </p:tgtEl>
              </p:cMediaNode>
            </p:audio>
            <p:audio>
              <p:cMediaNode vol="80000">
                <p:cTn id="14"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E5EDC-4591-8BDF-F1FC-B3DD59749FA6}"/>
              </a:ext>
            </a:extLst>
          </p:cNvPr>
          <p:cNvSpPr>
            <a:spLocks noGrp="1"/>
          </p:cNvSpPr>
          <p:nvPr>
            <p:ph type="title"/>
          </p:nvPr>
        </p:nvSpPr>
        <p:spPr>
          <a:xfrm>
            <a:off x="1294362" y="214971"/>
            <a:ext cx="9603275" cy="1049235"/>
          </a:xfrm>
        </p:spPr>
        <p:txBody>
          <a:bodyPr/>
          <a:lstStyle/>
          <a:p>
            <a:pPr algn="ctr"/>
            <a:r>
              <a:rPr lang="en-GB" dirty="0"/>
              <a:t>References</a:t>
            </a:r>
          </a:p>
        </p:txBody>
      </p:sp>
      <p:pic>
        <p:nvPicPr>
          <p:cNvPr id="6" name="Picture 5" descr="A white text with black text&#10;&#10;Description automatically generated">
            <a:extLst>
              <a:ext uri="{FF2B5EF4-FFF2-40B4-BE49-F238E27FC236}">
                <a16:creationId xmlns:a16="http://schemas.microsoft.com/office/drawing/2014/main" id="{24BC12F0-DDE0-5264-0F6F-941FF1B84A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80691"/>
            <a:ext cx="6096000" cy="5877309"/>
          </a:xfrm>
          <a:prstGeom prst="rect">
            <a:avLst/>
          </a:prstGeom>
        </p:spPr>
      </p:pic>
      <p:pic>
        <p:nvPicPr>
          <p:cNvPr id="10" name="Picture 9" descr="A white paper with black text&#10;&#10;Description automatically generated">
            <a:extLst>
              <a:ext uri="{FF2B5EF4-FFF2-40B4-BE49-F238E27FC236}">
                <a16:creationId xmlns:a16="http://schemas.microsoft.com/office/drawing/2014/main" id="{42A99673-7674-3A09-6BFE-D928A0DBE7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39853" y="930663"/>
            <a:ext cx="6152146" cy="3120808"/>
          </a:xfrm>
          <a:prstGeom prst="rect">
            <a:avLst/>
          </a:prstGeom>
        </p:spPr>
      </p:pic>
      <p:pic>
        <p:nvPicPr>
          <p:cNvPr id="12" name="Picture 11" descr="A close up of a white paper&#10;&#10;Description automatically generated">
            <a:extLst>
              <a:ext uri="{FF2B5EF4-FFF2-40B4-BE49-F238E27FC236}">
                <a16:creationId xmlns:a16="http://schemas.microsoft.com/office/drawing/2014/main" id="{3070DF49-051B-DFC1-882A-4BDE655FD3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5999" y="4051471"/>
            <a:ext cx="6096000" cy="2806529"/>
          </a:xfrm>
          <a:prstGeom prst="rect">
            <a:avLst/>
          </a:prstGeom>
        </p:spPr>
      </p:pic>
    </p:spTree>
    <p:extLst>
      <p:ext uri="{BB962C8B-B14F-4D97-AF65-F5344CB8AC3E}">
        <p14:creationId xmlns:p14="http://schemas.microsoft.com/office/powerpoint/2010/main" val="4012980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EE384E60-8CEA-E76C-5C03-5A3E6D4E2088}"/>
              </a:ext>
            </a:extLst>
          </p:cNvPr>
          <p:cNvSpPr txBox="1"/>
          <p:nvPr/>
        </p:nvSpPr>
        <p:spPr>
          <a:xfrm>
            <a:off x="5297904" y="5411723"/>
            <a:ext cx="6894095" cy="1446277"/>
          </a:xfrm>
          <a:prstGeom prst="rect">
            <a:avLst/>
          </a:prstGeom>
          <a:solidFill>
            <a:schemeClr val="bg1"/>
          </a:solidFill>
        </p:spPr>
        <p:txBody>
          <a:bodyPr wrap="square" rtlCol="0">
            <a:spAutoFit/>
          </a:bodyPr>
          <a:lstStyle/>
          <a:p>
            <a:endParaRPr lang="en-GB" dirty="0"/>
          </a:p>
        </p:txBody>
      </p:sp>
      <p:sp>
        <p:nvSpPr>
          <p:cNvPr id="2" name="Title 1">
            <a:extLst>
              <a:ext uri="{FF2B5EF4-FFF2-40B4-BE49-F238E27FC236}">
                <a16:creationId xmlns:a16="http://schemas.microsoft.com/office/drawing/2014/main" id="{1EFE5EDC-4591-8BDF-F1FC-B3DD59749FA6}"/>
              </a:ext>
            </a:extLst>
          </p:cNvPr>
          <p:cNvSpPr>
            <a:spLocks noGrp="1"/>
          </p:cNvSpPr>
          <p:nvPr>
            <p:ph type="title"/>
          </p:nvPr>
        </p:nvSpPr>
        <p:spPr>
          <a:xfrm>
            <a:off x="1294362" y="214971"/>
            <a:ext cx="9603275" cy="1049235"/>
          </a:xfrm>
        </p:spPr>
        <p:txBody>
          <a:bodyPr/>
          <a:lstStyle/>
          <a:p>
            <a:pPr algn="ctr"/>
            <a:r>
              <a:rPr lang="en-GB" dirty="0"/>
              <a:t>References</a:t>
            </a:r>
          </a:p>
        </p:txBody>
      </p:sp>
      <p:pic>
        <p:nvPicPr>
          <p:cNvPr id="7" name="Picture 6" descr="A close-up of a text&#10;&#10;Description automatically generated">
            <a:extLst>
              <a:ext uri="{FF2B5EF4-FFF2-40B4-BE49-F238E27FC236}">
                <a16:creationId xmlns:a16="http://schemas.microsoft.com/office/drawing/2014/main" id="{BA94D0B0-89F1-4D4B-60B2-0942AA6FFA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64206"/>
            <a:ext cx="5988862" cy="5593794"/>
          </a:xfrm>
          <a:prstGeom prst="rect">
            <a:avLst/>
          </a:prstGeom>
        </p:spPr>
      </p:pic>
      <p:pic>
        <p:nvPicPr>
          <p:cNvPr id="9" name="Picture 8">
            <a:extLst>
              <a:ext uri="{FF2B5EF4-FFF2-40B4-BE49-F238E27FC236}">
                <a16:creationId xmlns:a16="http://schemas.microsoft.com/office/drawing/2014/main" id="{D7BD0F16-F04D-00C8-7AF5-7BA93E7D3E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8861" y="1264206"/>
            <a:ext cx="6203138" cy="679984"/>
          </a:xfrm>
          <a:prstGeom prst="rect">
            <a:avLst/>
          </a:prstGeom>
        </p:spPr>
      </p:pic>
      <p:pic>
        <p:nvPicPr>
          <p:cNvPr id="15" name="Picture 14" descr="A white text with black text&#10;&#10;Description automatically generated with medium confidence">
            <a:extLst>
              <a:ext uri="{FF2B5EF4-FFF2-40B4-BE49-F238E27FC236}">
                <a16:creationId xmlns:a16="http://schemas.microsoft.com/office/drawing/2014/main" id="{36C87787-BDE8-C844-FBF1-E5F6257923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88862" y="1944190"/>
            <a:ext cx="6203138" cy="4817430"/>
          </a:xfrm>
          <a:prstGeom prst="rect">
            <a:avLst/>
          </a:prstGeom>
        </p:spPr>
      </p:pic>
    </p:spTree>
    <p:extLst>
      <p:ext uri="{BB962C8B-B14F-4D97-AF65-F5344CB8AC3E}">
        <p14:creationId xmlns:p14="http://schemas.microsoft.com/office/powerpoint/2010/main" val="18435813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1C3F019-C0A4-AD28-FC7A-5367899D734B}"/>
              </a:ext>
            </a:extLst>
          </p:cNvPr>
          <p:cNvSpPr txBox="1"/>
          <p:nvPr/>
        </p:nvSpPr>
        <p:spPr>
          <a:xfrm>
            <a:off x="0" y="312821"/>
            <a:ext cx="12192000" cy="6665495"/>
          </a:xfrm>
          <a:prstGeom prst="rect">
            <a:avLst/>
          </a:prstGeom>
          <a:solidFill>
            <a:schemeClr val="bg1"/>
          </a:solidFill>
        </p:spPr>
        <p:txBody>
          <a:bodyPr wrap="square" rtlCol="0">
            <a:spAutoFit/>
          </a:bodyPr>
          <a:lstStyle/>
          <a:p>
            <a:endParaRPr lang="en-GB" dirty="0"/>
          </a:p>
        </p:txBody>
      </p:sp>
      <p:sp>
        <p:nvSpPr>
          <p:cNvPr id="2" name="Title 1">
            <a:extLst>
              <a:ext uri="{FF2B5EF4-FFF2-40B4-BE49-F238E27FC236}">
                <a16:creationId xmlns:a16="http://schemas.microsoft.com/office/drawing/2014/main" id="{1EFE5EDC-4591-8BDF-F1FC-B3DD59749FA6}"/>
              </a:ext>
            </a:extLst>
          </p:cNvPr>
          <p:cNvSpPr>
            <a:spLocks noGrp="1"/>
          </p:cNvSpPr>
          <p:nvPr>
            <p:ph type="title"/>
          </p:nvPr>
        </p:nvSpPr>
        <p:spPr>
          <a:xfrm>
            <a:off x="1294362" y="214971"/>
            <a:ext cx="9603275" cy="1049235"/>
          </a:xfrm>
        </p:spPr>
        <p:txBody>
          <a:bodyPr/>
          <a:lstStyle/>
          <a:p>
            <a:pPr algn="ctr"/>
            <a:r>
              <a:rPr lang="en-GB" dirty="0"/>
              <a:t>References</a:t>
            </a:r>
          </a:p>
        </p:txBody>
      </p:sp>
      <p:pic>
        <p:nvPicPr>
          <p:cNvPr id="4" name="Picture 3" descr="A white text with black text&#10;&#10;Description automatically generated">
            <a:extLst>
              <a:ext uri="{FF2B5EF4-FFF2-40B4-BE49-F238E27FC236}">
                <a16:creationId xmlns:a16="http://schemas.microsoft.com/office/drawing/2014/main" id="{90495749-7E0F-73A6-7547-3E53983803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0" y="1252174"/>
            <a:ext cx="6096000" cy="4182457"/>
          </a:xfrm>
          <a:prstGeom prst="rect">
            <a:avLst/>
          </a:prstGeom>
        </p:spPr>
      </p:pic>
      <p:pic>
        <p:nvPicPr>
          <p:cNvPr id="6" name="Picture 5" descr="A close-up of a computer screen&#10;&#10;Description automatically generated">
            <a:extLst>
              <a:ext uri="{FF2B5EF4-FFF2-40B4-BE49-F238E27FC236}">
                <a16:creationId xmlns:a16="http://schemas.microsoft.com/office/drawing/2014/main" id="{43C45FDC-A076-7B43-E1F6-E935FB4F4D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48001" y="5434632"/>
            <a:ext cx="6096000" cy="918072"/>
          </a:xfrm>
          <a:prstGeom prst="rect">
            <a:avLst/>
          </a:prstGeom>
        </p:spPr>
      </p:pic>
    </p:spTree>
    <p:extLst>
      <p:ext uri="{BB962C8B-B14F-4D97-AF65-F5344CB8AC3E}">
        <p14:creationId xmlns:p14="http://schemas.microsoft.com/office/powerpoint/2010/main" val="380181753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4033</TotalTime>
  <Words>3804</Words>
  <Application>Microsoft Office PowerPoint</Application>
  <PresentationFormat>Widescreen</PresentationFormat>
  <Paragraphs>231</Paragraphs>
  <Slides>15</Slides>
  <Notes>15</Notes>
  <HiddenSlides>0</HiddenSlides>
  <MMClips>28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Gill Sans MT</vt:lpstr>
      <vt:lpstr>Gallery</vt:lpstr>
      <vt:lpstr>Themes of Dolnicar’ Peer-to-peer accommodation networks: pushing the boundaries</vt:lpstr>
      <vt:lpstr>Introduction</vt:lpstr>
      <vt:lpstr>Chapter 2 – The Sharing Economy  Stephan Reinhold and Sarah Dolnicar (2017) </vt:lpstr>
      <vt:lpstr>PowerPoint Presentation</vt:lpstr>
      <vt:lpstr>Chapter 2 – The Sharing Economy  Stephan Reinhold and Sarah Dolnicar (2017) </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Benedict Gibson (2114133)</dc:creator>
  <cp:lastModifiedBy>Benedict Gibson (2114133)</cp:lastModifiedBy>
  <cp:revision>1</cp:revision>
  <dcterms:created xsi:type="dcterms:W3CDTF">2023-10-24T12:10:09Z</dcterms:created>
  <dcterms:modified xsi:type="dcterms:W3CDTF">2023-11-21T19:11:00Z</dcterms:modified>
</cp:coreProperties>
</file>