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4" r:id="rId1"/>
  </p:sldMasterIdLst>
  <p:notesMasterIdLst>
    <p:notesMasterId r:id="rId34"/>
  </p:notesMasterIdLst>
  <p:sldIdLst>
    <p:sldId id="256" r:id="rId2"/>
    <p:sldId id="257" r:id="rId3"/>
    <p:sldId id="258" r:id="rId4"/>
    <p:sldId id="269" r:id="rId5"/>
    <p:sldId id="259" r:id="rId6"/>
    <p:sldId id="260" r:id="rId7"/>
    <p:sldId id="270" r:id="rId8"/>
    <p:sldId id="274" r:id="rId9"/>
    <p:sldId id="271" r:id="rId10"/>
    <p:sldId id="272" r:id="rId11"/>
    <p:sldId id="273" r:id="rId12"/>
    <p:sldId id="261" r:id="rId13"/>
    <p:sldId id="262" r:id="rId14"/>
    <p:sldId id="263" r:id="rId15"/>
    <p:sldId id="275" r:id="rId16"/>
    <p:sldId id="276" r:id="rId17"/>
    <p:sldId id="277" r:id="rId18"/>
    <p:sldId id="265" r:id="rId19"/>
    <p:sldId id="283" r:id="rId20"/>
    <p:sldId id="266" r:id="rId21"/>
    <p:sldId id="290" r:id="rId22"/>
    <p:sldId id="267" r:id="rId23"/>
    <p:sldId id="284" r:id="rId24"/>
    <p:sldId id="268" r:id="rId25"/>
    <p:sldId id="278" r:id="rId26"/>
    <p:sldId id="279" r:id="rId27"/>
    <p:sldId id="280" r:id="rId28"/>
    <p:sldId id="281" r:id="rId29"/>
    <p:sldId id="282" r:id="rId30"/>
    <p:sldId id="285" r:id="rId31"/>
    <p:sldId id="288" r:id="rId32"/>
    <p:sldId id="289"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Haggett (2100501)" userId="e1e2c922-11e8-4002-8a74-02403a56913c" providerId="ADAL" clId="{10F67BBB-F597-364B-B3D4-724C6AE96E95}"/>
    <pc:docChg chg="undo redo custSel addSld delSld modSld addMainMaster delMainMaster">
      <pc:chgData name="Emma Haggett (2100501)" userId="e1e2c922-11e8-4002-8a74-02403a56913c" providerId="ADAL" clId="{10F67BBB-F597-364B-B3D4-724C6AE96E95}" dt="2024-05-01T14:44:23.429" v="23072" actId="2710"/>
      <pc:docMkLst>
        <pc:docMk/>
      </pc:docMkLst>
      <pc:sldChg chg="addSp delSp modSp mod setBg modClrScheme delDesignElem chgLayout">
        <pc:chgData name="Emma Haggett (2100501)" userId="e1e2c922-11e8-4002-8a74-02403a56913c" providerId="ADAL" clId="{10F67BBB-F597-364B-B3D4-724C6AE96E95}" dt="2024-04-23T21:36:34.955" v="6717"/>
        <pc:sldMkLst>
          <pc:docMk/>
          <pc:sldMk cId="4161655601" sldId="256"/>
        </pc:sldMkLst>
        <pc:spChg chg="mod ord">
          <ac:chgData name="Emma Haggett (2100501)" userId="e1e2c922-11e8-4002-8a74-02403a56913c" providerId="ADAL" clId="{10F67BBB-F597-364B-B3D4-724C6AE96E95}" dt="2024-04-23T20:57:00.612" v="2848" actId="26606"/>
          <ac:spMkLst>
            <pc:docMk/>
            <pc:sldMk cId="4161655601" sldId="256"/>
            <ac:spMk id="2" creationId="{4E3FEC76-40E8-AEAF-85B5-70C434B0647F}"/>
          </ac:spMkLst>
        </pc:spChg>
        <pc:spChg chg="mod">
          <ac:chgData name="Emma Haggett (2100501)" userId="e1e2c922-11e8-4002-8a74-02403a56913c" providerId="ADAL" clId="{10F67BBB-F597-364B-B3D4-724C6AE96E95}" dt="2024-04-23T20:57:00.612" v="2848" actId="26606"/>
          <ac:spMkLst>
            <pc:docMk/>
            <pc:sldMk cId="4161655601" sldId="256"/>
            <ac:spMk id="3" creationId="{620EFC39-A8D9-1CBE-6894-7ED69E916A1C}"/>
          </ac:spMkLst>
        </pc:spChg>
        <pc:spChg chg="add del">
          <ac:chgData name="Emma Haggett (2100501)" userId="e1e2c922-11e8-4002-8a74-02403a56913c" providerId="ADAL" clId="{10F67BBB-F597-364B-B3D4-724C6AE96E95}" dt="2024-04-23T21:36:34.955" v="6717"/>
          <ac:spMkLst>
            <pc:docMk/>
            <pc:sldMk cId="4161655601" sldId="256"/>
            <ac:spMk id="8" creationId="{84167985-D6E9-40FF-97C0-4B6D373E85C9}"/>
          </ac:spMkLst>
        </pc:spChg>
        <pc:spChg chg="add del">
          <ac:chgData name="Emma Haggett (2100501)" userId="e1e2c922-11e8-4002-8a74-02403a56913c" providerId="ADAL" clId="{10F67BBB-F597-364B-B3D4-724C6AE96E95}" dt="2024-04-23T20:22:45.485" v="1" actId="26606"/>
          <ac:spMkLst>
            <pc:docMk/>
            <pc:sldMk cId="4161655601" sldId="256"/>
            <ac:spMk id="9" creationId="{8B8AF2F4-988C-C791-C43F-485C414961D8}"/>
          </ac:spMkLst>
        </pc:spChg>
        <pc:spChg chg="add del">
          <ac:chgData name="Emma Haggett (2100501)" userId="e1e2c922-11e8-4002-8a74-02403a56913c" providerId="ADAL" clId="{10F67BBB-F597-364B-B3D4-724C6AE96E95}" dt="2024-04-23T21:36:34.955" v="6717"/>
          <ac:spMkLst>
            <pc:docMk/>
            <pc:sldMk cId="4161655601" sldId="256"/>
            <ac:spMk id="10" creationId="{68801362-349C-44BE-BEF6-8E926E1D38BC}"/>
          </ac:spMkLst>
        </pc:spChg>
        <pc:spChg chg="add del">
          <ac:chgData name="Emma Haggett (2100501)" userId="e1e2c922-11e8-4002-8a74-02403a56913c" providerId="ADAL" clId="{10F67BBB-F597-364B-B3D4-724C6AE96E95}" dt="2024-04-23T20:22:45.485" v="1" actId="26606"/>
          <ac:spMkLst>
            <pc:docMk/>
            <pc:sldMk cId="4161655601" sldId="256"/>
            <ac:spMk id="11" creationId="{792209DF-5D11-6D72-1984-4887D51000F4}"/>
          </ac:spMkLst>
        </pc:spChg>
        <pc:spChg chg="add del">
          <ac:chgData name="Emma Haggett (2100501)" userId="e1e2c922-11e8-4002-8a74-02403a56913c" providerId="ADAL" clId="{10F67BBB-F597-364B-B3D4-724C6AE96E95}" dt="2024-04-23T20:23:02.627" v="11" actId="26606"/>
          <ac:spMkLst>
            <pc:docMk/>
            <pc:sldMk cId="4161655601" sldId="256"/>
            <ac:spMk id="43" creationId="{13B6DAC6-0186-4D62-AD69-90B9C0411EA3}"/>
          </ac:spMkLst>
        </pc:spChg>
        <pc:spChg chg="add del">
          <ac:chgData name="Emma Haggett (2100501)" userId="e1e2c922-11e8-4002-8a74-02403a56913c" providerId="ADAL" clId="{10F67BBB-F597-364B-B3D4-724C6AE96E95}" dt="2024-04-23T20:23:02.627" v="11" actId="26606"/>
          <ac:spMkLst>
            <pc:docMk/>
            <pc:sldMk cId="4161655601" sldId="256"/>
            <ac:spMk id="44" creationId="{94D786EB-944C-47D5-B631-899F4029B02E}"/>
          </ac:spMkLst>
        </pc:spChg>
        <pc:spChg chg="add del">
          <ac:chgData name="Emma Haggett (2100501)" userId="e1e2c922-11e8-4002-8a74-02403a56913c" providerId="ADAL" clId="{10F67BBB-F597-364B-B3D4-724C6AE96E95}" dt="2024-04-23T20:23:02.627" v="11" actId="26606"/>
          <ac:spMkLst>
            <pc:docMk/>
            <pc:sldMk cId="4161655601" sldId="256"/>
            <ac:spMk id="46" creationId="{BA6285CA-6AFA-4F27-AFB5-1B32CDE09B1A}"/>
          </ac:spMkLst>
        </pc:spChg>
        <pc:spChg chg="add del">
          <ac:chgData name="Emma Haggett (2100501)" userId="e1e2c922-11e8-4002-8a74-02403a56913c" providerId="ADAL" clId="{10F67BBB-F597-364B-B3D4-724C6AE96E95}" dt="2024-04-23T20:50:01.862" v="2410"/>
          <ac:spMkLst>
            <pc:docMk/>
            <pc:sldMk cId="4161655601" sldId="256"/>
            <ac:spMk id="52" creationId="{C3B0A228-9EA3-4009-A82E-9402BBC726A0}"/>
          </ac:spMkLst>
        </pc:spChg>
        <pc:spChg chg="add del">
          <ac:chgData name="Emma Haggett (2100501)" userId="e1e2c922-11e8-4002-8a74-02403a56913c" providerId="ADAL" clId="{10F67BBB-F597-364B-B3D4-724C6AE96E95}" dt="2024-04-23T20:50:01.862" v="2410"/>
          <ac:spMkLst>
            <pc:docMk/>
            <pc:sldMk cId="4161655601" sldId="256"/>
            <ac:spMk id="54" creationId="{02E0C409-730D-455F-AA8F-0646ABDB1B42}"/>
          </ac:spMkLst>
        </pc:spChg>
        <pc:grpChg chg="add del">
          <ac:chgData name="Emma Haggett (2100501)" userId="e1e2c922-11e8-4002-8a74-02403a56913c" providerId="ADAL" clId="{10F67BBB-F597-364B-B3D4-724C6AE96E95}" dt="2024-04-23T20:23:02.627" v="11" actId="26606"/>
          <ac:grpSpMkLst>
            <pc:docMk/>
            <pc:sldMk cId="4161655601" sldId="256"/>
            <ac:grpSpMk id="47" creationId="{91108A0F-8C78-4294-B028-9F09581FC0A3}"/>
          </ac:grpSpMkLst>
        </pc:grpChg>
        <pc:picChg chg="add del">
          <ac:chgData name="Emma Haggett (2100501)" userId="e1e2c922-11e8-4002-8a74-02403a56913c" providerId="ADAL" clId="{10F67BBB-F597-364B-B3D4-724C6AE96E95}" dt="2024-04-23T20:22:45.485" v="1" actId="26606"/>
          <ac:picMkLst>
            <pc:docMk/>
            <pc:sldMk cId="4161655601" sldId="256"/>
            <ac:picMk id="4" creationId="{9927BB10-4E3F-834D-4509-D5C4C15C16A4}"/>
          </ac:picMkLst>
        </pc:picChg>
        <pc:picChg chg="add del mod ord">
          <ac:chgData name="Emma Haggett (2100501)" userId="e1e2c922-11e8-4002-8a74-02403a56913c" providerId="ADAL" clId="{10F67BBB-F597-364B-B3D4-724C6AE96E95}" dt="2024-04-23T20:56:52.636" v="2847" actId="478"/>
          <ac:picMkLst>
            <pc:docMk/>
            <pc:sldMk cId="4161655601" sldId="256"/>
            <ac:picMk id="45" creationId="{D50BB37C-6D7A-BB08-005C-383BE5751D82}"/>
          </ac:picMkLst>
        </pc:picChg>
        <pc:cxnChg chg="add del">
          <ac:chgData name="Emma Haggett (2100501)" userId="e1e2c922-11e8-4002-8a74-02403a56913c" providerId="ADAL" clId="{10F67BBB-F597-364B-B3D4-724C6AE96E95}" dt="2024-04-23T20:22:45.485" v="1" actId="26606"/>
          <ac:cxnSpMkLst>
            <pc:docMk/>
            <pc:sldMk cId="4161655601" sldId="256"/>
            <ac:cxnSpMk id="13" creationId="{1163B6C4-0500-4B1A-9149-4A6C7EDAF15F}"/>
          </ac:cxnSpMkLst>
        </pc:cxnChg>
      </pc:sldChg>
      <pc:sldChg chg="delSp modSp new mod modClrScheme chgLayout">
        <pc:chgData name="Emma Haggett (2100501)" userId="e1e2c922-11e8-4002-8a74-02403a56913c" providerId="ADAL" clId="{10F67BBB-F597-364B-B3D4-724C6AE96E95}" dt="2024-04-30T11:25:28.508" v="22859" actId="20577"/>
        <pc:sldMkLst>
          <pc:docMk/>
          <pc:sldMk cId="4106248687" sldId="257"/>
        </pc:sldMkLst>
        <pc:spChg chg="mod ord">
          <ac:chgData name="Emma Haggett (2100501)" userId="e1e2c922-11e8-4002-8a74-02403a56913c" providerId="ADAL" clId="{10F67BBB-F597-364B-B3D4-724C6AE96E95}" dt="2024-04-23T21:36:34.955" v="6717"/>
          <ac:spMkLst>
            <pc:docMk/>
            <pc:sldMk cId="4106248687" sldId="257"/>
            <ac:spMk id="2" creationId="{72104D8D-E44C-5FF3-387E-A52572D26E2B}"/>
          </ac:spMkLst>
        </pc:spChg>
        <pc:spChg chg="mod ord">
          <ac:chgData name="Emma Haggett (2100501)" userId="e1e2c922-11e8-4002-8a74-02403a56913c" providerId="ADAL" clId="{10F67BBB-F597-364B-B3D4-724C6AE96E95}" dt="2024-04-30T11:25:28.508" v="22859" actId="20577"/>
          <ac:spMkLst>
            <pc:docMk/>
            <pc:sldMk cId="4106248687" sldId="257"/>
            <ac:spMk id="3" creationId="{522BCA20-FE8D-BEE3-529D-DB81AC178F68}"/>
          </ac:spMkLst>
        </pc:spChg>
        <pc:spChg chg="del">
          <ac:chgData name="Emma Haggett (2100501)" userId="e1e2c922-11e8-4002-8a74-02403a56913c" providerId="ADAL" clId="{10F67BBB-F597-364B-B3D4-724C6AE96E95}" dt="2024-04-23T20:25:41.590" v="316" actId="700"/>
          <ac:spMkLst>
            <pc:docMk/>
            <pc:sldMk cId="4106248687" sldId="257"/>
            <ac:spMk id="4" creationId="{D2095B2D-F288-B7AD-3D61-A8A63F158AC2}"/>
          </ac:spMkLst>
        </pc:spChg>
      </pc:sldChg>
      <pc:sldChg chg="addSp delSp modSp new mod setBg setClrOvrMap delDesignElem">
        <pc:chgData name="Emma Haggett (2100501)" userId="e1e2c922-11e8-4002-8a74-02403a56913c" providerId="ADAL" clId="{10F67BBB-F597-364B-B3D4-724C6AE96E95}" dt="2024-04-29T11:19:54.043" v="22132" actId="20577"/>
        <pc:sldMkLst>
          <pc:docMk/>
          <pc:sldMk cId="2671643067" sldId="258"/>
        </pc:sldMkLst>
        <pc:spChg chg="mod ord">
          <ac:chgData name="Emma Haggett (2100501)" userId="e1e2c922-11e8-4002-8a74-02403a56913c" providerId="ADAL" clId="{10F67BBB-F597-364B-B3D4-724C6AE96E95}" dt="2024-04-25T12:22:49.630" v="6771" actId="1076"/>
          <ac:spMkLst>
            <pc:docMk/>
            <pc:sldMk cId="2671643067" sldId="258"/>
            <ac:spMk id="2" creationId="{B8C68725-243B-B8CC-F36F-E94604B60469}"/>
          </ac:spMkLst>
        </pc:spChg>
        <pc:spChg chg="del mod">
          <ac:chgData name="Emma Haggett (2100501)" userId="e1e2c922-11e8-4002-8a74-02403a56913c" providerId="ADAL" clId="{10F67BBB-F597-364B-B3D4-724C6AE96E95}" dt="2024-04-23T20:30:27.960" v="703" actId="931"/>
          <ac:spMkLst>
            <pc:docMk/>
            <pc:sldMk cId="2671643067" sldId="258"/>
            <ac:spMk id="3" creationId="{6DF15C8D-9C35-2BBC-1879-56E1BBDE7204}"/>
          </ac:spMkLst>
        </pc:spChg>
        <pc:spChg chg="mod">
          <ac:chgData name="Emma Haggett (2100501)" userId="e1e2c922-11e8-4002-8a74-02403a56913c" providerId="ADAL" clId="{10F67BBB-F597-364B-B3D4-724C6AE96E95}" dt="2024-04-29T11:19:54.043" v="22132" actId="20577"/>
          <ac:spMkLst>
            <pc:docMk/>
            <pc:sldMk cId="2671643067" sldId="258"/>
            <ac:spMk id="4" creationId="{A40673A9-A8C9-A4F7-0CC8-348FD899C9BF}"/>
          </ac:spMkLst>
        </pc:spChg>
        <pc:spChg chg="add mod">
          <ac:chgData name="Emma Haggett (2100501)" userId="e1e2c922-11e8-4002-8a74-02403a56913c" providerId="ADAL" clId="{10F67BBB-F597-364B-B3D4-724C6AE96E95}" dt="2024-04-23T21:39:17.118" v="6736" actId="26606"/>
          <ac:spMkLst>
            <pc:docMk/>
            <pc:sldMk cId="2671643067" sldId="258"/>
            <ac:spMk id="7" creationId="{08B6952A-41DD-F3F4-D999-FBF0E5FB6395}"/>
          </ac:spMkLst>
        </pc:spChg>
        <pc:spChg chg="add del">
          <ac:chgData name="Emma Haggett (2100501)" userId="e1e2c922-11e8-4002-8a74-02403a56913c" providerId="ADAL" clId="{10F67BBB-F597-364B-B3D4-724C6AE96E95}" dt="2024-04-23T21:36:34.955" v="6717"/>
          <ac:spMkLst>
            <pc:docMk/>
            <pc:sldMk cId="2671643067" sldId="258"/>
            <ac:spMk id="9" creationId="{1660E788-AFA9-4A1B-9991-6AA74632A15B}"/>
          </ac:spMkLst>
        </pc:spChg>
        <pc:spChg chg="add del">
          <ac:chgData name="Emma Haggett (2100501)" userId="e1e2c922-11e8-4002-8a74-02403a56913c" providerId="ADAL" clId="{10F67BBB-F597-364B-B3D4-724C6AE96E95}" dt="2024-04-23T21:36:34.955" v="6717"/>
          <ac:spMkLst>
            <pc:docMk/>
            <pc:sldMk cId="2671643067" sldId="258"/>
            <ac:spMk id="10" creationId="{867D4867-5BA7-4462-B2F6-A23F4A622AA7}"/>
          </ac:spMkLst>
        </pc:spChg>
        <pc:spChg chg="add">
          <ac:chgData name="Emma Haggett (2100501)" userId="e1e2c922-11e8-4002-8a74-02403a56913c" providerId="ADAL" clId="{10F67BBB-F597-364B-B3D4-724C6AE96E95}" dt="2024-04-23T21:39:17.118" v="6736" actId="26606"/>
          <ac:spMkLst>
            <pc:docMk/>
            <pc:sldMk cId="2671643067" sldId="258"/>
            <ac:spMk id="11" creationId="{1660E788-AFA9-4A1B-9991-6AA74632A15B}"/>
          </ac:spMkLst>
        </pc:spChg>
        <pc:spChg chg="add del">
          <ac:chgData name="Emma Haggett (2100501)" userId="e1e2c922-11e8-4002-8a74-02403a56913c" providerId="ADAL" clId="{10F67BBB-F597-364B-B3D4-724C6AE96E95}" dt="2024-04-23T20:50:01.862" v="2410"/>
          <ac:spMkLst>
            <pc:docMk/>
            <pc:sldMk cId="2671643067" sldId="258"/>
            <ac:spMk id="12" creationId="{91C2F78B-DEE8-4195-A196-DFC51BDADFF9}"/>
          </ac:spMkLst>
        </pc:spChg>
        <pc:spChg chg="add">
          <ac:chgData name="Emma Haggett (2100501)" userId="e1e2c922-11e8-4002-8a74-02403a56913c" providerId="ADAL" clId="{10F67BBB-F597-364B-B3D4-724C6AE96E95}" dt="2024-04-23T21:39:17.118" v="6736" actId="26606"/>
          <ac:spMkLst>
            <pc:docMk/>
            <pc:sldMk cId="2671643067" sldId="258"/>
            <ac:spMk id="13" creationId="{867D4867-5BA7-4462-B2F6-A23F4A622AA7}"/>
          </ac:spMkLst>
        </pc:spChg>
        <pc:spChg chg="add del">
          <ac:chgData name="Emma Haggett (2100501)" userId="e1e2c922-11e8-4002-8a74-02403a56913c" providerId="ADAL" clId="{10F67BBB-F597-364B-B3D4-724C6AE96E95}" dt="2024-04-23T20:50:01.862" v="2410"/>
          <ac:spMkLst>
            <pc:docMk/>
            <pc:sldMk cId="2671643067" sldId="258"/>
            <ac:spMk id="14" creationId="{A1D79D08-4BE8-4799-BE09-5078DFEE2256}"/>
          </ac:spMkLst>
        </pc:spChg>
        <pc:spChg chg="add del mod">
          <ac:chgData name="Emma Haggett (2100501)" userId="e1e2c922-11e8-4002-8a74-02403a56913c" providerId="ADAL" clId="{10F67BBB-F597-364B-B3D4-724C6AE96E95}" dt="2024-04-25T12:25:13.731" v="7018" actId="478"/>
          <ac:spMkLst>
            <pc:docMk/>
            <pc:sldMk cId="2671643067" sldId="258"/>
            <ac:spMk id="15" creationId="{5C393FB9-5E9D-8CA8-8F1D-90197FB1E499}"/>
          </ac:spMkLst>
        </pc:spChg>
        <pc:spChg chg="add del">
          <ac:chgData name="Emma Haggett (2100501)" userId="e1e2c922-11e8-4002-8a74-02403a56913c" providerId="ADAL" clId="{10F67BBB-F597-364B-B3D4-724C6AE96E95}" dt="2024-04-23T20:50:01.862" v="2410"/>
          <ac:spMkLst>
            <pc:docMk/>
            <pc:sldMk cId="2671643067" sldId="258"/>
            <ac:spMk id="18" creationId="{685B57F6-59DE-4274-A37C-F47FE4E42EEF}"/>
          </ac:spMkLst>
        </pc:spChg>
        <pc:spChg chg="add del">
          <ac:chgData name="Emma Haggett (2100501)" userId="e1e2c922-11e8-4002-8a74-02403a56913c" providerId="ADAL" clId="{10F67BBB-F597-364B-B3D4-724C6AE96E95}" dt="2024-04-23T20:50:01.862" v="2410"/>
          <ac:spMkLst>
            <pc:docMk/>
            <pc:sldMk cId="2671643067" sldId="258"/>
            <ac:spMk id="20" creationId="{C8C63406-9171-4282-BAAB-2DDC6831F0E6}"/>
          </ac:spMkLst>
        </pc:spChg>
        <pc:picChg chg="add mod ord">
          <ac:chgData name="Emma Haggett (2100501)" userId="e1e2c922-11e8-4002-8a74-02403a56913c" providerId="ADAL" clId="{10F67BBB-F597-364B-B3D4-724C6AE96E95}" dt="2024-04-23T21:39:17.118" v="6736" actId="26606"/>
          <ac:picMkLst>
            <pc:docMk/>
            <pc:sldMk cId="2671643067" sldId="258"/>
            <ac:picMk id="6" creationId="{369EC0C0-85DD-8F14-6AD2-2FC10E516CAD}"/>
          </ac:picMkLst>
        </pc:picChg>
        <pc:cxnChg chg="add del">
          <ac:chgData name="Emma Haggett (2100501)" userId="e1e2c922-11e8-4002-8a74-02403a56913c" providerId="ADAL" clId="{10F67BBB-F597-364B-B3D4-724C6AE96E95}" dt="2024-04-23T20:50:01.862" v="2410"/>
          <ac:cxnSpMkLst>
            <pc:docMk/>
            <pc:sldMk cId="2671643067" sldId="258"/>
            <ac:cxnSpMk id="16" creationId="{C95D65A1-16CB-407F-993F-2A6D59BCC0C8}"/>
          </ac:cxnSpMkLst>
        </pc:cxnChg>
      </pc:sldChg>
      <pc:sldChg chg="addSp delSp modSp add mod setBg setClrOvrMap delDesignElem">
        <pc:chgData name="Emma Haggett (2100501)" userId="e1e2c922-11e8-4002-8a74-02403a56913c" providerId="ADAL" clId="{10F67BBB-F597-364B-B3D4-724C6AE96E95}" dt="2024-04-29T11:25:53.027" v="22133" actId="20577"/>
        <pc:sldMkLst>
          <pc:docMk/>
          <pc:sldMk cId="365574630" sldId="259"/>
        </pc:sldMkLst>
        <pc:spChg chg="mod ord">
          <ac:chgData name="Emma Haggett (2100501)" userId="e1e2c922-11e8-4002-8a74-02403a56913c" providerId="ADAL" clId="{10F67BBB-F597-364B-B3D4-724C6AE96E95}" dt="2024-04-23T21:37:01.410" v="6720" actId="26606"/>
          <ac:spMkLst>
            <pc:docMk/>
            <pc:sldMk cId="365574630" sldId="259"/>
            <ac:spMk id="2" creationId="{B8C68725-243B-B8CC-F36F-E94604B60469}"/>
          </ac:spMkLst>
        </pc:spChg>
        <pc:spChg chg="mod">
          <ac:chgData name="Emma Haggett (2100501)" userId="e1e2c922-11e8-4002-8a74-02403a56913c" providerId="ADAL" clId="{10F67BBB-F597-364B-B3D4-724C6AE96E95}" dt="2024-04-29T11:25:53.027" v="22133" actId="20577"/>
          <ac:spMkLst>
            <pc:docMk/>
            <pc:sldMk cId="365574630" sldId="259"/>
            <ac:spMk id="4" creationId="{A40673A9-A8C9-A4F7-0CC8-348FD899C9BF}"/>
          </ac:spMkLst>
        </pc:spChg>
        <pc:spChg chg="add del mod">
          <ac:chgData name="Emma Haggett (2100501)" userId="e1e2c922-11e8-4002-8a74-02403a56913c" providerId="ADAL" clId="{10F67BBB-F597-364B-B3D4-724C6AE96E95}" dt="2024-04-23T20:40:07.469" v="1728" actId="931"/>
          <ac:spMkLst>
            <pc:docMk/>
            <pc:sldMk cId="365574630" sldId="259"/>
            <ac:spMk id="5" creationId="{23C43227-FFDE-A8BC-65ED-05B841BF1454}"/>
          </ac:spMkLst>
        </pc:spChg>
        <pc:spChg chg="del">
          <ac:chgData name="Emma Haggett (2100501)" userId="e1e2c922-11e8-4002-8a74-02403a56913c" providerId="ADAL" clId="{10F67BBB-F597-364B-B3D4-724C6AE96E95}" dt="2024-04-23T20:36:27.290" v="1179" actId="478"/>
          <ac:spMkLst>
            <pc:docMk/>
            <pc:sldMk cId="365574630" sldId="259"/>
            <ac:spMk id="7" creationId="{08B6952A-41DD-F3F4-D999-FBF0E5FB6395}"/>
          </ac:spMkLst>
        </pc:spChg>
        <pc:spChg chg="add mod">
          <ac:chgData name="Emma Haggett (2100501)" userId="e1e2c922-11e8-4002-8a74-02403a56913c" providerId="ADAL" clId="{10F67BBB-F597-364B-B3D4-724C6AE96E95}" dt="2024-04-23T21:37:01.410" v="6720" actId="26606"/>
          <ac:spMkLst>
            <pc:docMk/>
            <pc:sldMk cId="365574630" sldId="259"/>
            <ac:spMk id="10" creationId="{CCDA357C-72C5-09F3-ABF6-5EB86275C647}"/>
          </ac:spMkLst>
        </pc:spChg>
        <pc:spChg chg="add del">
          <ac:chgData name="Emma Haggett (2100501)" userId="e1e2c922-11e8-4002-8a74-02403a56913c" providerId="ADAL" clId="{10F67BBB-F597-364B-B3D4-724C6AE96E95}" dt="2024-04-23T21:35:24.600" v="6692" actId="26606"/>
          <ac:spMkLst>
            <pc:docMk/>
            <pc:sldMk cId="365574630" sldId="259"/>
            <ac:spMk id="12" creationId="{68D8C857-9447-4941-8520-9A44A926F4FF}"/>
          </ac:spMkLst>
        </pc:spChg>
        <pc:spChg chg="add del">
          <ac:chgData name="Emma Haggett (2100501)" userId="e1e2c922-11e8-4002-8a74-02403a56913c" providerId="ADAL" clId="{10F67BBB-F597-364B-B3D4-724C6AE96E95}" dt="2024-04-23T21:35:42.095" v="6694" actId="26606"/>
          <ac:spMkLst>
            <pc:docMk/>
            <pc:sldMk cId="365574630" sldId="259"/>
            <ac:spMk id="13" creationId="{1660E788-AFA9-4A1B-9991-6AA74632A15B}"/>
          </ac:spMkLst>
        </pc:spChg>
        <pc:spChg chg="add del">
          <ac:chgData name="Emma Haggett (2100501)" userId="e1e2c922-11e8-4002-8a74-02403a56913c" providerId="ADAL" clId="{10F67BBB-F597-364B-B3D4-724C6AE96E95}" dt="2024-04-23T21:35:42.095" v="6694" actId="26606"/>
          <ac:spMkLst>
            <pc:docMk/>
            <pc:sldMk cId="365574630" sldId="259"/>
            <ac:spMk id="14" creationId="{867D4867-5BA7-4462-B2F6-A23F4A622AA7}"/>
          </ac:spMkLst>
        </pc:spChg>
        <pc:spChg chg="add del">
          <ac:chgData name="Emma Haggett (2100501)" userId="e1e2c922-11e8-4002-8a74-02403a56913c" providerId="ADAL" clId="{10F67BBB-F597-364B-B3D4-724C6AE96E95}" dt="2024-04-23T20:40:17.160" v="1732" actId="26606"/>
          <ac:spMkLst>
            <pc:docMk/>
            <pc:sldMk cId="365574630" sldId="259"/>
            <ac:spMk id="15" creationId="{91C2F78B-DEE8-4195-A196-DFC51BDADFF9}"/>
          </ac:spMkLst>
        </pc:spChg>
        <pc:spChg chg="add del">
          <ac:chgData name="Emma Haggett (2100501)" userId="e1e2c922-11e8-4002-8a74-02403a56913c" providerId="ADAL" clId="{10F67BBB-F597-364B-B3D4-724C6AE96E95}" dt="2024-04-23T21:36:34.955" v="6717"/>
          <ac:spMkLst>
            <pc:docMk/>
            <pc:sldMk cId="365574630" sldId="259"/>
            <ac:spMk id="16" creationId="{1660E788-AFA9-4A1B-9991-6AA74632A15B}"/>
          </ac:spMkLst>
        </pc:spChg>
        <pc:spChg chg="add del">
          <ac:chgData name="Emma Haggett (2100501)" userId="e1e2c922-11e8-4002-8a74-02403a56913c" providerId="ADAL" clId="{10F67BBB-F597-364B-B3D4-724C6AE96E95}" dt="2024-04-23T20:40:17.160" v="1732" actId="26606"/>
          <ac:spMkLst>
            <pc:docMk/>
            <pc:sldMk cId="365574630" sldId="259"/>
            <ac:spMk id="17" creationId="{A1D79D08-4BE8-4799-BE09-5078DFEE2256}"/>
          </ac:spMkLst>
        </pc:spChg>
        <pc:spChg chg="add del">
          <ac:chgData name="Emma Haggett (2100501)" userId="e1e2c922-11e8-4002-8a74-02403a56913c" providerId="ADAL" clId="{10F67BBB-F597-364B-B3D4-724C6AE96E95}" dt="2024-04-23T21:36:34.955" v="6717"/>
          <ac:spMkLst>
            <pc:docMk/>
            <pc:sldMk cId="365574630" sldId="259"/>
            <ac:spMk id="18" creationId="{867D4867-5BA7-4462-B2F6-A23F4A622AA7}"/>
          </ac:spMkLst>
        </pc:spChg>
        <pc:spChg chg="add">
          <ac:chgData name="Emma Haggett (2100501)" userId="e1e2c922-11e8-4002-8a74-02403a56913c" providerId="ADAL" clId="{10F67BBB-F597-364B-B3D4-724C6AE96E95}" dt="2024-04-23T21:37:01.410" v="6720" actId="26606"/>
          <ac:spMkLst>
            <pc:docMk/>
            <pc:sldMk cId="365574630" sldId="259"/>
            <ac:spMk id="20" creationId="{1660E788-AFA9-4A1B-9991-6AA74632A15B}"/>
          </ac:spMkLst>
        </pc:spChg>
        <pc:spChg chg="add del">
          <ac:chgData name="Emma Haggett (2100501)" userId="e1e2c922-11e8-4002-8a74-02403a56913c" providerId="ADAL" clId="{10F67BBB-F597-364B-B3D4-724C6AE96E95}" dt="2024-04-23T20:40:17.160" v="1732" actId="26606"/>
          <ac:spMkLst>
            <pc:docMk/>
            <pc:sldMk cId="365574630" sldId="259"/>
            <ac:spMk id="21" creationId="{685B57F6-59DE-4274-A37C-F47FE4E42EEF}"/>
          </ac:spMkLst>
        </pc:spChg>
        <pc:spChg chg="add">
          <ac:chgData name="Emma Haggett (2100501)" userId="e1e2c922-11e8-4002-8a74-02403a56913c" providerId="ADAL" clId="{10F67BBB-F597-364B-B3D4-724C6AE96E95}" dt="2024-04-23T21:37:01.410" v="6720" actId="26606"/>
          <ac:spMkLst>
            <pc:docMk/>
            <pc:sldMk cId="365574630" sldId="259"/>
            <ac:spMk id="22" creationId="{867D4867-5BA7-4462-B2F6-A23F4A622AA7}"/>
          </ac:spMkLst>
        </pc:spChg>
        <pc:spChg chg="add del">
          <ac:chgData name="Emma Haggett (2100501)" userId="e1e2c922-11e8-4002-8a74-02403a56913c" providerId="ADAL" clId="{10F67BBB-F597-364B-B3D4-724C6AE96E95}" dt="2024-04-23T20:40:17.160" v="1732" actId="26606"/>
          <ac:spMkLst>
            <pc:docMk/>
            <pc:sldMk cId="365574630" sldId="259"/>
            <ac:spMk id="23" creationId="{046353B2-C54A-470C-8F7B-7471894E23BD}"/>
          </ac:spMkLst>
        </pc:spChg>
        <pc:spChg chg="add del">
          <ac:chgData name="Emma Haggett (2100501)" userId="e1e2c922-11e8-4002-8a74-02403a56913c" providerId="ADAL" clId="{10F67BBB-F597-364B-B3D4-724C6AE96E95}" dt="2024-04-23T20:50:01.862" v="2410"/>
          <ac:spMkLst>
            <pc:docMk/>
            <pc:sldMk cId="365574630" sldId="259"/>
            <ac:spMk id="25" creationId="{91C2F78B-DEE8-4195-A196-DFC51BDADFF9}"/>
          </ac:spMkLst>
        </pc:spChg>
        <pc:spChg chg="add del">
          <ac:chgData name="Emma Haggett (2100501)" userId="e1e2c922-11e8-4002-8a74-02403a56913c" providerId="ADAL" clId="{10F67BBB-F597-364B-B3D4-724C6AE96E95}" dt="2024-04-23T20:50:01.862" v="2410"/>
          <ac:spMkLst>
            <pc:docMk/>
            <pc:sldMk cId="365574630" sldId="259"/>
            <ac:spMk id="26" creationId="{A1D79D08-4BE8-4799-BE09-5078DFEE2256}"/>
          </ac:spMkLst>
        </pc:spChg>
        <pc:spChg chg="add del">
          <ac:chgData name="Emma Haggett (2100501)" userId="e1e2c922-11e8-4002-8a74-02403a56913c" providerId="ADAL" clId="{10F67BBB-F597-364B-B3D4-724C6AE96E95}" dt="2024-04-23T20:50:01.862" v="2410"/>
          <ac:spMkLst>
            <pc:docMk/>
            <pc:sldMk cId="365574630" sldId="259"/>
            <ac:spMk id="28" creationId="{685B57F6-59DE-4274-A37C-F47FE4E42EEF}"/>
          </ac:spMkLst>
        </pc:spChg>
        <pc:spChg chg="add del">
          <ac:chgData name="Emma Haggett (2100501)" userId="e1e2c922-11e8-4002-8a74-02403a56913c" providerId="ADAL" clId="{10F67BBB-F597-364B-B3D4-724C6AE96E95}" dt="2024-04-23T20:50:01.862" v="2410"/>
          <ac:spMkLst>
            <pc:docMk/>
            <pc:sldMk cId="365574630" sldId="259"/>
            <ac:spMk id="29" creationId="{C8C63406-9171-4282-BAAB-2DDC6831F0E6}"/>
          </ac:spMkLst>
        </pc:spChg>
        <pc:picChg chg="del">
          <ac:chgData name="Emma Haggett (2100501)" userId="e1e2c922-11e8-4002-8a74-02403a56913c" providerId="ADAL" clId="{10F67BBB-F597-364B-B3D4-724C6AE96E95}" dt="2024-04-23T20:36:27.290" v="1179" actId="478"/>
          <ac:picMkLst>
            <pc:docMk/>
            <pc:sldMk cId="365574630" sldId="259"/>
            <ac:picMk id="6" creationId="{369EC0C0-85DD-8F14-6AD2-2FC10E516CAD}"/>
          </ac:picMkLst>
        </pc:picChg>
        <pc:picChg chg="add mod ord">
          <ac:chgData name="Emma Haggett (2100501)" userId="e1e2c922-11e8-4002-8a74-02403a56913c" providerId="ADAL" clId="{10F67BBB-F597-364B-B3D4-724C6AE96E95}" dt="2024-04-23T21:37:01.410" v="6720" actId="26606"/>
          <ac:picMkLst>
            <pc:docMk/>
            <pc:sldMk cId="365574630" sldId="259"/>
            <ac:picMk id="9" creationId="{7EC4E93C-D648-F0D0-B59D-DA402AED3D11}"/>
          </ac:picMkLst>
        </pc:picChg>
        <pc:cxnChg chg="add del">
          <ac:chgData name="Emma Haggett (2100501)" userId="e1e2c922-11e8-4002-8a74-02403a56913c" providerId="ADAL" clId="{10F67BBB-F597-364B-B3D4-724C6AE96E95}" dt="2024-04-23T20:40:17.160" v="1732" actId="26606"/>
          <ac:cxnSpMkLst>
            <pc:docMk/>
            <pc:sldMk cId="365574630" sldId="259"/>
            <ac:cxnSpMk id="19" creationId="{C95D65A1-16CB-407F-993F-2A6D59BCC0C8}"/>
          </ac:cxnSpMkLst>
        </pc:cxnChg>
        <pc:cxnChg chg="add del">
          <ac:chgData name="Emma Haggett (2100501)" userId="e1e2c922-11e8-4002-8a74-02403a56913c" providerId="ADAL" clId="{10F67BBB-F597-364B-B3D4-724C6AE96E95}" dt="2024-04-23T20:50:01.862" v="2410"/>
          <ac:cxnSpMkLst>
            <pc:docMk/>
            <pc:sldMk cId="365574630" sldId="259"/>
            <ac:cxnSpMk id="27" creationId="{C95D65A1-16CB-407F-993F-2A6D59BCC0C8}"/>
          </ac:cxnSpMkLst>
        </pc:cxnChg>
      </pc:sldChg>
      <pc:sldChg chg="addSp delSp modSp add mod setBg delDesignElem">
        <pc:chgData name="Emma Haggett (2100501)" userId="e1e2c922-11e8-4002-8a74-02403a56913c" providerId="ADAL" clId="{10F67BBB-F597-364B-B3D4-724C6AE96E95}" dt="2024-04-30T11:29:14.592" v="22860" actId="255"/>
        <pc:sldMkLst>
          <pc:docMk/>
          <pc:sldMk cId="1435989682" sldId="260"/>
        </pc:sldMkLst>
        <pc:spChg chg="mod ord">
          <ac:chgData name="Emma Haggett (2100501)" userId="e1e2c922-11e8-4002-8a74-02403a56913c" providerId="ADAL" clId="{10F67BBB-F597-364B-B3D4-724C6AE96E95}" dt="2024-04-25T12:50:14.743" v="8762" actId="26606"/>
          <ac:spMkLst>
            <pc:docMk/>
            <pc:sldMk cId="1435989682" sldId="260"/>
            <ac:spMk id="2" creationId="{B8C68725-243B-B8CC-F36F-E94604B60469}"/>
          </ac:spMkLst>
        </pc:spChg>
        <pc:spChg chg="mod">
          <ac:chgData name="Emma Haggett (2100501)" userId="e1e2c922-11e8-4002-8a74-02403a56913c" providerId="ADAL" clId="{10F67BBB-F597-364B-B3D4-724C6AE96E95}" dt="2024-04-30T11:29:14.592" v="22860" actId="255"/>
          <ac:spMkLst>
            <pc:docMk/>
            <pc:sldMk cId="1435989682" sldId="260"/>
            <ac:spMk id="4" creationId="{A40673A9-A8C9-A4F7-0CC8-348FD899C9BF}"/>
          </ac:spMkLst>
        </pc:spChg>
        <pc:spChg chg="mod">
          <ac:chgData name="Emma Haggett (2100501)" userId="e1e2c922-11e8-4002-8a74-02403a56913c" providerId="ADAL" clId="{10F67BBB-F597-364B-B3D4-724C6AE96E95}" dt="2024-04-25T12:50:14.743" v="8762" actId="26606"/>
          <ac:spMkLst>
            <pc:docMk/>
            <pc:sldMk cId="1435989682" sldId="260"/>
            <ac:spMk id="10" creationId="{CCDA357C-72C5-09F3-ABF6-5EB86275C647}"/>
          </ac:spMkLst>
        </pc:spChg>
        <pc:spChg chg="add del">
          <ac:chgData name="Emma Haggett (2100501)" userId="e1e2c922-11e8-4002-8a74-02403a56913c" providerId="ADAL" clId="{10F67BBB-F597-364B-B3D4-724C6AE96E95}" dt="2024-04-25T12:50:14.743" v="8762" actId="26606"/>
          <ac:spMkLst>
            <pc:docMk/>
            <pc:sldMk cId="1435989682" sldId="260"/>
            <ac:spMk id="15" creationId="{1660E788-AFA9-4A1B-9991-6AA74632A15B}"/>
          </ac:spMkLst>
        </pc:spChg>
        <pc:spChg chg="add del">
          <ac:chgData name="Emma Haggett (2100501)" userId="e1e2c922-11e8-4002-8a74-02403a56913c" providerId="ADAL" clId="{10F67BBB-F597-364B-B3D4-724C6AE96E95}" dt="2024-04-25T12:50:14.743" v="8762" actId="26606"/>
          <ac:spMkLst>
            <pc:docMk/>
            <pc:sldMk cId="1435989682" sldId="260"/>
            <ac:spMk id="17" creationId="{867D4867-5BA7-4462-B2F6-A23F4A622AA7}"/>
          </ac:spMkLst>
        </pc:spChg>
        <pc:spChg chg="del">
          <ac:chgData name="Emma Haggett (2100501)" userId="e1e2c922-11e8-4002-8a74-02403a56913c" providerId="ADAL" clId="{10F67BBB-F597-364B-B3D4-724C6AE96E95}" dt="2024-04-23T20:50:01.862" v="2410"/>
          <ac:spMkLst>
            <pc:docMk/>
            <pc:sldMk cId="1435989682" sldId="260"/>
            <ac:spMk id="25" creationId="{91C2F78B-DEE8-4195-A196-DFC51BDADFF9}"/>
          </ac:spMkLst>
        </pc:spChg>
        <pc:spChg chg="del">
          <ac:chgData name="Emma Haggett (2100501)" userId="e1e2c922-11e8-4002-8a74-02403a56913c" providerId="ADAL" clId="{10F67BBB-F597-364B-B3D4-724C6AE96E95}" dt="2024-04-23T20:50:01.862" v="2410"/>
          <ac:spMkLst>
            <pc:docMk/>
            <pc:sldMk cId="1435989682" sldId="260"/>
            <ac:spMk id="26" creationId="{A1D79D08-4BE8-4799-BE09-5078DFEE2256}"/>
          </ac:spMkLst>
        </pc:spChg>
        <pc:spChg chg="del">
          <ac:chgData name="Emma Haggett (2100501)" userId="e1e2c922-11e8-4002-8a74-02403a56913c" providerId="ADAL" clId="{10F67BBB-F597-364B-B3D4-724C6AE96E95}" dt="2024-04-23T20:50:01.862" v="2410"/>
          <ac:spMkLst>
            <pc:docMk/>
            <pc:sldMk cId="1435989682" sldId="260"/>
            <ac:spMk id="28" creationId="{685B57F6-59DE-4274-A37C-F47FE4E42EEF}"/>
          </ac:spMkLst>
        </pc:spChg>
        <pc:spChg chg="del">
          <ac:chgData name="Emma Haggett (2100501)" userId="e1e2c922-11e8-4002-8a74-02403a56913c" providerId="ADAL" clId="{10F67BBB-F597-364B-B3D4-724C6AE96E95}" dt="2024-04-23T20:50:01.862" v="2410"/>
          <ac:spMkLst>
            <pc:docMk/>
            <pc:sldMk cId="1435989682" sldId="260"/>
            <ac:spMk id="29" creationId="{C8C63406-9171-4282-BAAB-2DDC6831F0E6}"/>
          </ac:spMkLst>
        </pc:spChg>
        <pc:picChg chg="mod ord">
          <ac:chgData name="Emma Haggett (2100501)" userId="e1e2c922-11e8-4002-8a74-02403a56913c" providerId="ADAL" clId="{10F67BBB-F597-364B-B3D4-724C6AE96E95}" dt="2024-04-25T12:50:14.743" v="8762" actId="26606"/>
          <ac:picMkLst>
            <pc:docMk/>
            <pc:sldMk cId="1435989682" sldId="260"/>
            <ac:picMk id="9" creationId="{7EC4E93C-D648-F0D0-B59D-DA402AED3D11}"/>
          </ac:picMkLst>
        </pc:picChg>
        <pc:cxnChg chg="del">
          <ac:chgData name="Emma Haggett (2100501)" userId="e1e2c922-11e8-4002-8a74-02403a56913c" providerId="ADAL" clId="{10F67BBB-F597-364B-B3D4-724C6AE96E95}" dt="2024-04-23T20:50:01.862" v="2410"/>
          <ac:cxnSpMkLst>
            <pc:docMk/>
            <pc:sldMk cId="1435989682" sldId="260"/>
            <ac:cxnSpMk id="27" creationId="{C95D65A1-16CB-407F-993F-2A6D59BCC0C8}"/>
          </ac:cxnSpMkLst>
        </pc:cxnChg>
      </pc:sldChg>
      <pc:sldChg chg="modSp new del mod">
        <pc:chgData name="Emma Haggett (2100501)" userId="e1e2c922-11e8-4002-8a74-02403a56913c" providerId="ADAL" clId="{10F67BBB-F597-364B-B3D4-724C6AE96E95}" dt="2024-04-23T20:46:12.656" v="2364" actId="2696"/>
        <pc:sldMkLst>
          <pc:docMk/>
          <pc:sldMk cId="2109560035" sldId="261"/>
        </pc:sldMkLst>
        <pc:spChg chg="mod">
          <ac:chgData name="Emma Haggett (2100501)" userId="e1e2c922-11e8-4002-8a74-02403a56913c" providerId="ADAL" clId="{10F67BBB-F597-364B-B3D4-724C6AE96E95}" dt="2024-04-23T20:46:04.930" v="2363" actId="1076"/>
          <ac:spMkLst>
            <pc:docMk/>
            <pc:sldMk cId="2109560035" sldId="261"/>
            <ac:spMk id="2" creationId="{4E6DCB3A-0C16-8EC5-D31B-8A0AD891060F}"/>
          </ac:spMkLst>
        </pc:spChg>
        <pc:spChg chg="mod">
          <ac:chgData name="Emma Haggett (2100501)" userId="e1e2c922-11e8-4002-8a74-02403a56913c" providerId="ADAL" clId="{10F67BBB-F597-364B-B3D4-724C6AE96E95}" dt="2024-04-23T20:45:50.952" v="2359" actId="1076"/>
          <ac:spMkLst>
            <pc:docMk/>
            <pc:sldMk cId="2109560035" sldId="261"/>
            <ac:spMk id="3" creationId="{B0DE9205-A0C0-E19D-5E2A-784F84C828C0}"/>
          </ac:spMkLst>
        </pc:spChg>
        <pc:spChg chg="mod">
          <ac:chgData name="Emma Haggett (2100501)" userId="e1e2c922-11e8-4002-8a74-02403a56913c" providerId="ADAL" clId="{10F67BBB-F597-364B-B3D4-724C6AE96E95}" dt="2024-04-23T20:46:01.330" v="2362" actId="14100"/>
          <ac:spMkLst>
            <pc:docMk/>
            <pc:sldMk cId="2109560035" sldId="261"/>
            <ac:spMk id="4" creationId="{4A0D9815-8901-143A-2345-468637BC185A}"/>
          </ac:spMkLst>
        </pc:spChg>
      </pc:sldChg>
      <pc:sldChg chg="addSp delSp modSp new mod setBg delDesignElem">
        <pc:chgData name="Emma Haggett (2100501)" userId="e1e2c922-11e8-4002-8a74-02403a56913c" providerId="ADAL" clId="{10F67BBB-F597-364B-B3D4-724C6AE96E95}" dt="2024-04-25T19:36:50.523" v="14374" actId="20577"/>
        <pc:sldMkLst>
          <pc:docMk/>
          <pc:sldMk cId="3579027510" sldId="261"/>
        </pc:sldMkLst>
        <pc:spChg chg="mod ord">
          <ac:chgData name="Emma Haggett (2100501)" userId="e1e2c922-11e8-4002-8a74-02403a56913c" providerId="ADAL" clId="{10F67BBB-F597-364B-B3D4-724C6AE96E95}" dt="2024-04-23T21:37:07.953" v="6721" actId="26606"/>
          <ac:spMkLst>
            <pc:docMk/>
            <pc:sldMk cId="3579027510" sldId="261"/>
            <ac:spMk id="2" creationId="{CDE43B55-8251-1C7D-5D74-8FE5D996D61A}"/>
          </ac:spMkLst>
        </pc:spChg>
        <pc:spChg chg="del mod">
          <ac:chgData name="Emma Haggett (2100501)" userId="e1e2c922-11e8-4002-8a74-02403a56913c" providerId="ADAL" clId="{10F67BBB-F597-364B-B3D4-724C6AE96E95}" dt="2024-04-23T20:49:31.533" v="2403" actId="931"/>
          <ac:spMkLst>
            <pc:docMk/>
            <pc:sldMk cId="3579027510" sldId="261"/>
            <ac:spMk id="3" creationId="{44731C8B-DCF0-AFB2-401E-E4C167485944}"/>
          </ac:spMkLst>
        </pc:spChg>
        <pc:spChg chg="mod">
          <ac:chgData name="Emma Haggett (2100501)" userId="e1e2c922-11e8-4002-8a74-02403a56913c" providerId="ADAL" clId="{10F67BBB-F597-364B-B3D4-724C6AE96E95}" dt="2024-04-25T19:36:50.523" v="14374" actId="20577"/>
          <ac:spMkLst>
            <pc:docMk/>
            <pc:sldMk cId="3579027510" sldId="261"/>
            <ac:spMk id="4" creationId="{1082CEE4-E155-63C9-C378-B2990422F82E}"/>
          </ac:spMkLst>
        </pc:spChg>
        <pc:spChg chg="add mod">
          <ac:chgData name="Emma Haggett (2100501)" userId="e1e2c922-11e8-4002-8a74-02403a56913c" providerId="ADAL" clId="{10F67BBB-F597-364B-B3D4-724C6AE96E95}" dt="2024-04-23T21:37:07.953" v="6721" actId="26606"/>
          <ac:spMkLst>
            <pc:docMk/>
            <pc:sldMk cId="3579027510" sldId="261"/>
            <ac:spMk id="7" creationId="{8A7785B5-AE0D-4A63-9F81-78143652E4E4}"/>
          </ac:spMkLst>
        </pc:spChg>
        <pc:spChg chg="add del">
          <ac:chgData name="Emma Haggett (2100501)" userId="e1e2c922-11e8-4002-8a74-02403a56913c" providerId="ADAL" clId="{10F67BBB-F597-364B-B3D4-724C6AE96E95}" dt="2024-04-23T20:56:31.048" v="2842"/>
          <ac:spMkLst>
            <pc:docMk/>
            <pc:sldMk cId="3579027510" sldId="261"/>
            <ac:spMk id="12" creationId="{1660E788-AFA9-4A1B-9991-6AA74632A15B}"/>
          </ac:spMkLst>
        </pc:spChg>
        <pc:spChg chg="add del">
          <ac:chgData name="Emma Haggett (2100501)" userId="e1e2c922-11e8-4002-8a74-02403a56913c" providerId="ADAL" clId="{10F67BBB-F597-364B-B3D4-724C6AE96E95}" dt="2024-04-23T20:56:31.048" v="2842"/>
          <ac:spMkLst>
            <pc:docMk/>
            <pc:sldMk cId="3579027510" sldId="261"/>
            <ac:spMk id="14" creationId="{867D4867-5BA7-4462-B2F6-A23F4A622AA7}"/>
          </ac:spMkLst>
        </pc:spChg>
        <pc:picChg chg="add mod">
          <ac:chgData name="Emma Haggett (2100501)" userId="e1e2c922-11e8-4002-8a74-02403a56913c" providerId="ADAL" clId="{10F67BBB-F597-364B-B3D4-724C6AE96E95}" dt="2024-04-23T21:37:07.953" v="6721" actId="26606"/>
          <ac:picMkLst>
            <pc:docMk/>
            <pc:sldMk cId="3579027510" sldId="261"/>
            <ac:picMk id="6" creationId="{6157E6B3-24F2-E2A4-CFA2-DAAC6CEE56CC}"/>
          </ac:picMkLst>
        </pc:picChg>
      </pc:sldChg>
      <pc:sldChg chg="addSp delSp modSp new mod setBg delDesignElem">
        <pc:chgData name="Emma Haggett (2100501)" userId="e1e2c922-11e8-4002-8a74-02403a56913c" providerId="ADAL" clId="{10F67BBB-F597-364B-B3D4-724C6AE96E95}" dt="2024-04-30T11:29:41.100" v="22861" actId="20577"/>
        <pc:sldMkLst>
          <pc:docMk/>
          <pc:sldMk cId="881359170" sldId="262"/>
        </pc:sldMkLst>
        <pc:spChg chg="del mod">
          <ac:chgData name="Emma Haggett (2100501)" userId="e1e2c922-11e8-4002-8a74-02403a56913c" providerId="ADAL" clId="{10F67BBB-F597-364B-B3D4-724C6AE96E95}" dt="2024-04-23T20:57:09.489" v="2849" actId="478"/>
          <ac:spMkLst>
            <pc:docMk/>
            <pc:sldMk cId="881359170" sldId="262"/>
            <ac:spMk id="2" creationId="{0BCF0AEE-46CB-F053-676A-07EC2BCBA985}"/>
          </ac:spMkLst>
        </pc:spChg>
        <pc:spChg chg="add del mod ord">
          <ac:chgData name="Emma Haggett (2100501)" userId="e1e2c922-11e8-4002-8a74-02403a56913c" providerId="ADAL" clId="{10F67BBB-F597-364B-B3D4-724C6AE96E95}" dt="2024-04-30T11:29:41.100" v="22861" actId="20577"/>
          <ac:spMkLst>
            <pc:docMk/>
            <pc:sldMk cId="881359170" sldId="262"/>
            <ac:spMk id="3" creationId="{12728A6F-4CAB-933E-A833-6CD176EDBE4D}"/>
          </ac:spMkLst>
        </pc:spChg>
        <pc:spChg chg="del mod">
          <ac:chgData name="Emma Haggett (2100501)" userId="e1e2c922-11e8-4002-8a74-02403a56913c" providerId="ADAL" clId="{10F67BBB-F597-364B-B3D4-724C6AE96E95}" dt="2024-04-23T21:03:56.594" v="3583" actId="931"/>
          <ac:spMkLst>
            <pc:docMk/>
            <pc:sldMk cId="881359170" sldId="262"/>
            <ac:spMk id="4" creationId="{2622E8B8-F85D-7BC5-642B-00C604AA5460}"/>
          </ac:spMkLst>
        </pc:spChg>
        <pc:spChg chg="add del mod">
          <ac:chgData name="Emma Haggett (2100501)" userId="e1e2c922-11e8-4002-8a74-02403a56913c" providerId="ADAL" clId="{10F67BBB-F597-364B-B3D4-724C6AE96E95}" dt="2024-04-25T19:37:46.028" v="14384" actId="478"/>
          <ac:spMkLst>
            <pc:docMk/>
            <pc:sldMk cId="881359170" sldId="262"/>
            <ac:spMk id="8" creationId="{7383619D-2DA3-3002-8B46-ECD1FACD9197}"/>
          </ac:spMkLst>
        </pc:spChg>
        <pc:spChg chg="add del mod">
          <ac:chgData name="Emma Haggett (2100501)" userId="e1e2c922-11e8-4002-8a74-02403a56913c" providerId="ADAL" clId="{10F67BBB-F597-364B-B3D4-724C6AE96E95}" dt="2024-04-25T19:39:01.460" v="14385" actId="931"/>
          <ac:spMkLst>
            <pc:docMk/>
            <pc:sldMk cId="881359170" sldId="262"/>
            <ac:spMk id="10" creationId="{8F59231E-2D1A-DFDB-AB6F-B383ACDA27E9}"/>
          </ac:spMkLst>
        </pc:spChg>
        <pc:spChg chg="add del">
          <ac:chgData name="Emma Haggett (2100501)" userId="e1e2c922-11e8-4002-8a74-02403a56913c" providerId="ADAL" clId="{10F67BBB-F597-364B-B3D4-724C6AE96E95}" dt="2024-04-23T21:36:34.955" v="6717"/>
          <ac:spMkLst>
            <pc:docMk/>
            <pc:sldMk cId="881359170" sldId="262"/>
            <ac:spMk id="13" creationId="{A99FE660-E3DF-47E7-962D-66C6F6CE0D81}"/>
          </ac:spMkLst>
        </pc:spChg>
        <pc:spChg chg="add mod">
          <ac:chgData name="Emma Haggett (2100501)" userId="e1e2c922-11e8-4002-8a74-02403a56913c" providerId="ADAL" clId="{10F67BBB-F597-364B-B3D4-724C6AE96E95}" dt="2024-04-25T19:39:03.968" v="14388" actId="26606"/>
          <ac:spMkLst>
            <pc:docMk/>
            <pc:sldMk cId="881359170" sldId="262"/>
            <ac:spMk id="14" creationId="{8B956B87-69B6-3B4B-7F5A-6912B5233901}"/>
          </ac:spMkLst>
        </pc:spChg>
        <pc:spChg chg="add del">
          <ac:chgData name="Emma Haggett (2100501)" userId="e1e2c922-11e8-4002-8a74-02403a56913c" providerId="ADAL" clId="{10F67BBB-F597-364B-B3D4-724C6AE96E95}" dt="2024-04-23T21:36:34.955" v="6717"/>
          <ac:spMkLst>
            <pc:docMk/>
            <pc:sldMk cId="881359170" sldId="262"/>
            <ac:spMk id="15" creationId="{38C29FEE-8E8F-43D5-AD23-EB4060B4D943}"/>
          </ac:spMkLst>
        </pc:spChg>
        <pc:picChg chg="add del mod ord">
          <ac:chgData name="Emma Haggett (2100501)" userId="e1e2c922-11e8-4002-8a74-02403a56913c" providerId="ADAL" clId="{10F67BBB-F597-364B-B3D4-724C6AE96E95}" dt="2024-04-23T20:57:51.601" v="2854" actId="34307"/>
          <ac:picMkLst>
            <pc:docMk/>
            <pc:sldMk cId="881359170" sldId="262"/>
            <ac:picMk id="5" creationId="{6CC70D62-30D3-B237-D862-770BAB6043C0}"/>
          </ac:picMkLst>
        </pc:picChg>
        <pc:picChg chg="add del mod">
          <ac:chgData name="Emma Haggett (2100501)" userId="e1e2c922-11e8-4002-8a74-02403a56913c" providerId="ADAL" clId="{10F67BBB-F597-364B-B3D4-724C6AE96E95}" dt="2024-04-25T19:37:46.028" v="14384" actId="478"/>
          <ac:picMkLst>
            <pc:docMk/>
            <pc:sldMk cId="881359170" sldId="262"/>
            <ac:picMk id="7" creationId="{27A2A5CE-4E84-19BF-40A0-CCAA60F20668}"/>
          </ac:picMkLst>
        </pc:picChg>
        <pc:picChg chg="add mod">
          <ac:chgData name="Emma Haggett (2100501)" userId="e1e2c922-11e8-4002-8a74-02403a56913c" providerId="ADAL" clId="{10F67BBB-F597-364B-B3D4-724C6AE96E95}" dt="2024-04-25T19:39:03.968" v="14388" actId="26606"/>
          <ac:picMkLst>
            <pc:docMk/>
            <pc:sldMk cId="881359170" sldId="262"/>
            <ac:picMk id="12" creationId="{C419AEA6-754B-A45B-5848-19BDAE0ABE94}"/>
          </ac:picMkLst>
        </pc:picChg>
      </pc:sldChg>
      <pc:sldChg chg="addSp delSp modSp new mod setBg setClrOvrMap delDesignElem">
        <pc:chgData name="Emma Haggett (2100501)" userId="e1e2c922-11e8-4002-8a74-02403a56913c" providerId="ADAL" clId="{10F67BBB-F597-364B-B3D4-724C6AE96E95}" dt="2024-04-30T11:30:45.484" v="22888" actId="20577"/>
        <pc:sldMkLst>
          <pc:docMk/>
          <pc:sldMk cId="689491299" sldId="263"/>
        </pc:sldMkLst>
        <pc:spChg chg="del">
          <ac:chgData name="Emma Haggett (2100501)" userId="e1e2c922-11e8-4002-8a74-02403a56913c" providerId="ADAL" clId="{10F67BBB-F597-364B-B3D4-724C6AE96E95}" dt="2024-04-23T21:04:57.780" v="3609" actId="478"/>
          <ac:spMkLst>
            <pc:docMk/>
            <pc:sldMk cId="689491299" sldId="263"/>
            <ac:spMk id="2" creationId="{E05156F9-F4C4-B391-292E-0A07E4A356C5}"/>
          </ac:spMkLst>
        </pc:spChg>
        <pc:spChg chg="add del mod ord">
          <ac:chgData name="Emma Haggett (2100501)" userId="e1e2c922-11e8-4002-8a74-02403a56913c" providerId="ADAL" clId="{10F67BBB-F597-364B-B3D4-724C6AE96E95}" dt="2024-04-30T11:30:45.484" v="22888" actId="20577"/>
          <ac:spMkLst>
            <pc:docMk/>
            <pc:sldMk cId="689491299" sldId="263"/>
            <ac:spMk id="3" creationId="{2B2E2CD6-3BF1-359A-B135-6A232B13424B}"/>
          </ac:spMkLst>
        </pc:spChg>
        <pc:spChg chg="add del mod">
          <ac:chgData name="Emma Haggett (2100501)" userId="e1e2c922-11e8-4002-8a74-02403a56913c" providerId="ADAL" clId="{10F67BBB-F597-364B-B3D4-724C6AE96E95}" dt="2024-04-23T21:11:31.124" v="4316" actId="931"/>
          <ac:spMkLst>
            <pc:docMk/>
            <pc:sldMk cId="689491299" sldId="263"/>
            <ac:spMk id="4" creationId="{AD7F18D1-6DAB-15D8-ED34-33E69E6714FF}"/>
          </ac:spMkLst>
        </pc:spChg>
        <pc:spChg chg="add del mod">
          <ac:chgData name="Emma Haggett (2100501)" userId="e1e2c922-11e8-4002-8a74-02403a56913c" providerId="ADAL" clId="{10F67BBB-F597-364B-B3D4-724C6AE96E95}" dt="2024-04-23T21:11:24.632" v="4314" actId="931"/>
          <ac:spMkLst>
            <pc:docMk/>
            <pc:sldMk cId="689491299" sldId="263"/>
            <ac:spMk id="8" creationId="{594DE26E-5730-8E74-721E-9B8AE94E161A}"/>
          </ac:spMkLst>
        </pc:spChg>
        <pc:spChg chg="add mod">
          <ac:chgData name="Emma Haggett (2100501)" userId="e1e2c922-11e8-4002-8a74-02403a56913c" providerId="ADAL" clId="{10F67BBB-F597-364B-B3D4-724C6AE96E95}" dt="2024-04-23T21:40:45.280" v="6742" actId="26606"/>
          <ac:spMkLst>
            <pc:docMk/>
            <pc:sldMk cId="689491299" sldId="263"/>
            <ac:spMk id="11" creationId="{A249EC28-E338-92F4-0F94-34B4FD133F5E}"/>
          </ac:spMkLst>
        </pc:spChg>
        <pc:spChg chg="add del">
          <ac:chgData name="Emma Haggett (2100501)" userId="e1e2c922-11e8-4002-8a74-02403a56913c" providerId="ADAL" clId="{10F67BBB-F597-364B-B3D4-724C6AE96E95}" dt="2024-04-23T21:10:34.172" v="4304" actId="26606"/>
          <ac:spMkLst>
            <pc:docMk/>
            <pc:sldMk cId="689491299" sldId="263"/>
            <ac:spMk id="13" creationId="{A99FE660-E3DF-47E7-962D-66C6F6CE0D81}"/>
          </ac:spMkLst>
        </pc:spChg>
        <pc:spChg chg="add del">
          <ac:chgData name="Emma Haggett (2100501)" userId="e1e2c922-11e8-4002-8a74-02403a56913c" providerId="ADAL" clId="{10F67BBB-F597-364B-B3D4-724C6AE96E95}" dt="2024-04-23T21:36:34.955" v="6717"/>
          <ac:spMkLst>
            <pc:docMk/>
            <pc:sldMk cId="689491299" sldId="263"/>
            <ac:spMk id="14" creationId="{867D4867-5BA7-4462-B2F6-A23F4A622AA7}"/>
          </ac:spMkLst>
        </pc:spChg>
        <pc:spChg chg="add del">
          <ac:chgData name="Emma Haggett (2100501)" userId="e1e2c922-11e8-4002-8a74-02403a56913c" providerId="ADAL" clId="{10F67BBB-F597-364B-B3D4-724C6AE96E95}" dt="2024-04-23T21:10:34.172" v="4304" actId="26606"/>
          <ac:spMkLst>
            <pc:docMk/>
            <pc:sldMk cId="689491299" sldId="263"/>
            <ac:spMk id="15" creationId="{38C29FEE-8E8F-43D5-AD23-EB4060B4D943}"/>
          </ac:spMkLst>
        </pc:spChg>
        <pc:spChg chg="add del">
          <ac:chgData name="Emma Haggett (2100501)" userId="e1e2c922-11e8-4002-8a74-02403a56913c" providerId="ADAL" clId="{10F67BBB-F597-364B-B3D4-724C6AE96E95}" dt="2024-04-23T21:36:34.955" v="6717"/>
          <ac:spMkLst>
            <pc:docMk/>
            <pc:sldMk cId="689491299" sldId="263"/>
            <ac:spMk id="16" creationId="{1660E788-AFA9-4A1B-9991-6AA74632A15B}"/>
          </ac:spMkLst>
        </pc:spChg>
        <pc:spChg chg="add del">
          <ac:chgData name="Emma Haggett (2100501)" userId="e1e2c922-11e8-4002-8a74-02403a56913c" providerId="ADAL" clId="{10F67BBB-F597-364B-B3D4-724C6AE96E95}" dt="2024-04-23T21:10:41.582" v="4306" actId="26606"/>
          <ac:spMkLst>
            <pc:docMk/>
            <pc:sldMk cId="689491299" sldId="263"/>
            <ac:spMk id="17" creationId="{1660E788-AFA9-4A1B-9991-6AA74632A15B}"/>
          </ac:spMkLst>
        </pc:spChg>
        <pc:spChg chg="add del">
          <ac:chgData name="Emma Haggett (2100501)" userId="e1e2c922-11e8-4002-8a74-02403a56913c" providerId="ADAL" clId="{10F67BBB-F597-364B-B3D4-724C6AE96E95}" dt="2024-04-23T21:10:41.582" v="4306" actId="26606"/>
          <ac:spMkLst>
            <pc:docMk/>
            <pc:sldMk cId="689491299" sldId="263"/>
            <ac:spMk id="18" creationId="{867D4867-5BA7-4462-B2F6-A23F4A622AA7}"/>
          </ac:spMkLst>
        </pc:spChg>
        <pc:spChg chg="add del">
          <ac:chgData name="Emma Haggett (2100501)" userId="e1e2c922-11e8-4002-8a74-02403a56913c" providerId="ADAL" clId="{10F67BBB-F597-364B-B3D4-724C6AE96E95}" dt="2024-04-23T21:37:31.298" v="6723" actId="26606"/>
          <ac:spMkLst>
            <pc:docMk/>
            <pc:sldMk cId="689491299" sldId="263"/>
            <ac:spMk id="19" creationId="{1660E788-AFA9-4A1B-9991-6AA74632A15B}"/>
          </ac:spMkLst>
        </pc:spChg>
        <pc:spChg chg="add del">
          <ac:chgData name="Emma Haggett (2100501)" userId="e1e2c922-11e8-4002-8a74-02403a56913c" providerId="ADAL" clId="{10F67BBB-F597-364B-B3D4-724C6AE96E95}" dt="2024-04-23T21:37:31.298" v="6723" actId="26606"/>
          <ac:spMkLst>
            <pc:docMk/>
            <pc:sldMk cId="689491299" sldId="263"/>
            <ac:spMk id="20" creationId="{867D4867-5BA7-4462-B2F6-A23F4A622AA7}"/>
          </ac:spMkLst>
        </pc:spChg>
        <pc:spChg chg="add del">
          <ac:chgData name="Emma Haggett (2100501)" userId="e1e2c922-11e8-4002-8a74-02403a56913c" providerId="ADAL" clId="{10F67BBB-F597-364B-B3D4-724C6AE96E95}" dt="2024-04-23T21:40:30.173" v="6739" actId="26606"/>
          <ac:spMkLst>
            <pc:docMk/>
            <pc:sldMk cId="689491299" sldId="263"/>
            <ac:spMk id="21" creationId="{1660E788-AFA9-4A1B-9991-6AA74632A15B}"/>
          </ac:spMkLst>
        </pc:spChg>
        <pc:spChg chg="add del">
          <ac:chgData name="Emma Haggett (2100501)" userId="e1e2c922-11e8-4002-8a74-02403a56913c" providerId="ADAL" clId="{10F67BBB-F597-364B-B3D4-724C6AE96E95}" dt="2024-04-23T21:37:40.136" v="6726" actId="26606"/>
          <ac:spMkLst>
            <pc:docMk/>
            <pc:sldMk cId="689491299" sldId="263"/>
            <ac:spMk id="22" creationId="{930BC020-BDBF-49EB-9898-BAB5BF559317}"/>
          </ac:spMkLst>
        </pc:spChg>
        <pc:spChg chg="add del">
          <ac:chgData name="Emma Haggett (2100501)" userId="e1e2c922-11e8-4002-8a74-02403a56913c" providerId="ADAL" clId="{10F67BBB-F597-364B-B3D4-724C6AE96E95}" dt="2024-04-23T21:37:40.136" v="6726" actId="26606"/>
          <ac:spMkLst>
            <pc:docMk/>
            <pc:sldMk cId="689491299" sldId="263"/>
            <ac:spMk id="23" creationId="{64950C64-5D81-40F1-9601-8BA0D63BAE74}"/>
          </ac:spMkLst>
        </pc:spChg>
        <pc:spChg chg="add del">
          <ac:chgData name="Emma Haggett (2100501)" userId="e1e2c922-11e8-4002-8a74-02403a56913c" providerId="ADAL" clId="{10F67BBB-F597-364B-B3D4-724C6AE96E95}" dt="2024-04-23T21:40:30.173" v="6739" actId="26606"/>
          <ac:spMkLst>
            <pc:docMk/>
            <pc:sldMk cId="689491299" sldId="263"/>
            <ac:spMk id="24" creationId="{867D4867-5BA7-4462-B2F6-A23F4A622AA7}"/>
          </ac:spMkLst>
        </pc:spChg>
        <pc:spChg chg="add del">
          <ac:chgData name="Emma Haggett (2100501)" userId="e1e2c922-11e8-4002-8a74-02403a56913c" providerId="ADAL" clId="{10F67BBB-F597-364B-B3D4-724C6AE96E95}" dt="2024-04-23T21:40:45.280" v="6742" actId="26606"/>
          <ac:spMkLst>
            <pc:docMk/>
            <pc:sldMk cId="689491299" sldId="263"/>
            <ac:spMk id="29" creationId="{930BC020-BDBF-49EB-9898-BAB5BF559317}"/>
          </ac:spMkLst>
        </pc:spChg>
        <pc:spChg chg="add del">
          <ac:chgData name="Emma Haggett (2100501)" userId="e1e2c922-11e8-4002-8a74-02403a56913c" providerId="ADAL" clId="{10F67BBB-F597-364B-B3D4-724C6AE96E95}" dt="2024-04-23T21:40:45.280" v="6742" actId="26606"/>
          <ac:spMkLst>
            <pc:docMk/>
            <pc:sldMk cId="689491299" sldId="263"/>
            <ac:spMk id="31" creationId="{64950C64-5D81-40F1-9601-8BA0D63BAE74}"/>
          </ac:spMkLst>
        </pc:spChg>
        <pc:spChg chg="add">
          <ac:chgData name="Emma Haggett (2100501)" userId="e1e2c922-11e8-4002-8a74-02403a56913c" providerId="ADAL" clId="{10F67BBB-F597-364B-B3D4-724C6AE96E95}" dt="2024-04-23T21:40:45.280" v="6742" actId="26606"/>
          <ac:spMkLst>
            <pc:docMk/>
            <pc:sldMk cId="689491299" sldId="263"/>
            <ac:spMk id="36" creationId="{1660E788-AFA9-4A1B-9991-6AA74632A15B}"/>
          </ac:spMkLst>
        </pc:spChg>
        <pc:spChg chg="add">
          <ac:chgData name="Emma Haggett (2100501)" userId="e1e2c922-11e8-4002-8a74-02403a56913c" providerId="ADAL" clId="{10F67BBB-F597-364B-B3D4-724C6AE96E95}" dt="2024-04-23T21:40:45.280" v="6742" actId="26606"/>
          <ac:spMkLst>
            <pc:docMk/>
            <pc:sldMk cId="689491299" sldId="263"/>
            <ac:spMk id="38" creationId="{867D4867-5BA7-4462-B2F6-A23F4A622AA7}"/>
          </ac:spMkLst>
        </pc:spChg>
        <pc:graphicFrameChg chg="add del mod ord modGraphic">
          <ac:chgData name="Emma Haggett (2100501)" userId="e1e2c922-11e8-4002-8a74-02403a56913c" providerId="ADAL" clId="{10F67BBB-F597-364B-B3D4-724C6AE96E95}" dt="2024-04-23T21:11:25.225" v="4315" actId="26606"/>
          <ac:graphicFrameMkLst>
            <pc:docMk/>
            <pc:sldMk cId="689491299" sldId="263"/>
            <ac:graphicFrameMk id="6" creationId="{4FCF7D2A-C938-A5A8-28C6-EF4BA82A2EAF}"/>
          </ac:graphicFrameMkLst>
        </pc:graphicFrameChg>
        <pc:picChg chg="add del mod">
          <ac:chgData name="Emma Haggett (2100501)" userId="e1e2c922-11e8-4002-8a74-02403a56913c" providerId="ADAL" clId="{10F67BBB-F597-364B-B3D4-724C6AE96E95}" dt="2024-04-23T21:11:24.632" v="4314" actId="931"/>
          <ac:picMkLst>
            <pc:docMk/>
            <pc:sldMk cId="689491299" sldId="263"/>
            <ac:picMk id="7" creationId="{B86EA199-6CFF-07CF-A81D-AD606C5B9082}"/>
          </ac:picMkLst>
        </pc:picChg>
        <pc:picChg chg="add mod">
          <ac:chgData name="Emma Haggett (2100501)" userId="e1e2c922-11e8-4002-8a74-02403a56913c" providerId="ADAL" clId="{10F67BBB-F597-364B-B3D4-724C6AE96E95}" dt="2024-04-23T21:40:45.280" v="6742" actId="26606"/>
          <ac:picMkLst>
            <pc:docMk/>
            <pc:sldMk cId="689491299" sldId="263"/>
            <ac:picMk id="10" creationId="{BD459A4E-A7BF-98C4-7EEF-9939AC830A70}"/>
          </ac:picMkLst>
        </pc:picChg>
      </pc:sldChg>
      <pc:sldChg chg="addSp delSp modSp new del mod setBg delDesignElem chgLayout">
        <pc:chgData name="Emma Haggett (2100501)" userId="e1e2c922-11e8-4002-8a74-02403a56913c" providerId="ADAL" clId="{10F67BBB-F597-364B-B3D4-724C6AE96E95}" dt="2024-04-25T19:08:27.460" v="13217" actId="2696"/>
        <pc:sldMkLst>
          <pc:docMk/>
          <pc:sldMk cId="2567398349" sldId="264"/>
        </pc:sldMkLst>
        <pc:spChg chg="mod ord">
          <ac:chgData name="Emma Haggett (2100501)" userId="e1e2c922-11e8-4002-8a74-02403a56913c" providerId="ADAL" clId="{10F67BBB-F597-364B-B3D4-724C6AE96E95}" dt="2024-04-25T19:06:51.621" v="13079" actId="700"/>
          <ac:spMkLst>
            <pc:docMk/>
            <pc:sldMk cId="2567398349" sldId="264"/>
            <ac:spMk id="2" creationId="{B1FE79E9-59FD-FBB9-F17E-B2627D695D73}"/>
          </ac:spMkLst>
        </pc:spChg>
        <pc:spChg chg="del mod">
          <ac:chgData name="Emma Haggett (2100501)" userId="e1e2c922-11e8-4002-8a74-02403a56913c" providerId="ADAL" clId="{10F67BBB-F597-364B-B3D4-724C6AE96E95}" dt="2024-04-25T19:07:05.607" v="13083" actId="478"/>
          <ac:spMkLst>
            <pc:docMk/>
            <pc:sldMk cId="2567398349" sldId="264"/>
            <ac:spMk id="3" creationId="{4E0C9D4B-7E6B-F85E-AA89-0780FD311060}"/>
          </ac:spMkLst>
        </pc:spChg>
        <pc:spChg chg="del mod">
          <ac:chgData name="Emma Haggett (2100501)" userId="e1e2c922-11e8-4002-8a74-02403a56913c" providerId="ADAL" clId="{10F67BBB-F597-364B-B3D4-724C6AE96E95}" dt="2024-04-25T19:07:13.334" v="13086" actId="478"/>
          <ac:spMkLst>
            <pc:docMk/>
            <pc:sldMk cId="2567398349" sldId="264"/>
            <ac:spMk id="4" creationId="{C5A14D5A-FA72-BD5B-D1A5-33B9B09759C2}"/>
          </ac:spMkLst>
        </pc:spChg>
        <pc:spChg chg="add mod ord">
          <ac:chgData name="Emma Haggett (2100501)" userId="e1e2c922-11e8-4002-8a74-02403a56913c" providerId="ADAL" clId="{10F67BBB-F597-364B-B3D4-724C6AE96E95}" dt="2024-04-25T19:07:02.935" v="13082" actId="27636"/>
          <ac:spMkLst>
            <pc:docMk/>
            <pc:sldMk cId="2567398349" sldId="264"/>
            <ac:spMk id="5" creationId="{E30DED62-1CD0-BBE4-D887-EBEB817D87E8}"/>
          </ac:spMkLst>
        </pc:spChg>
        <pc:spChg chg="add del">
          <ac:chgData name="Emma Haggett (2100501)" userId="e1e2c922-11e8-4002-8a74-02403a56913c" providerId="ADAL" clId="{10F67BBB-F597-364B-B3D4-724C6AE96E95}" dt="2024-04-25T19:06:51.621" v="13079" actId="700"/>
          <ac:spMkLst>
            <pc:docMk/>
            <pc:sldMk cId="2567398349" sldId="264"/>
            <ac:spMk id="6" creationId="{93F0ADB5-A0B4-4B01-A8C4-FDC34CE22BD4}"/>
          </ac:spMkLst>
        </pc:spChg>
        <pc:spChg chg="add del">
          <ac:chgData name="Emma Haggett (2100501)" userId="e1e2c922-11e8-4002-8a74-02403a56913c" providerId="ADAL" clId="{10F67BBB-F597-364B-B3D4-724C6AE96E95}" dt="2024-04-25T19:06:51.621" v="13079" actId="700"/>
          <ac:spMkLst>
            <pc:docMk/>
            <pc:sldMk cId="2567398349" sldId="264"/>
            <ac:spMk id="7" creationId="{AA6D0FDE-0241-4C21-A720-A69475358235}"/>
          </ac:spMkLst>
        </pc:spChg>
        <pc:spChg chg="add del mod ord">
          <ac:chgData name="Emma Haggett (2100501)" userId="e1e2c922-11e8-4002-8a74-02403a56913c" providerId="ADAL" clId="{10F67BBB-F597-364B-B3D4-724C6AE96E95}" dt="2024-04-25T19:07:10.142" v="13084"/>
          <ac:spMkLst>
            <pc:docMk/>
            <pc:sldMk cId="2567398349" sldId="264"/>
            <ac:spMk id="8" creationId="{1FFF7BC1-9735-4427-42B1-9875892FDB14}"/>
          </ac:spMkLst>
        </pc:spChg>
        <pc:spChg chg="add mod">
          <ac:chgData name="Emma Haggett (2100501)" userId="e1e2c922-11e8-4002-8a74-02403a56913c" providerId="ADAL" clId="{10F67BBB-F597-364B-B3D4-724C6AE96E95}" dt="2024-04-25T19:07:10.142" v="13084"/>
          <ac:spMkLst>
            <pc:docMk/>
            <pc:sldMk cId="2567398349" sldId="264"/>
            <ac:spMk id="9" creationId="{2BC8D2B3-12FC-7E4E-F9FF-6DB6A59F5FA0}"/>
          </ac:spMkLst>
        </pc:spChg>
        <pc:spChg chg="add del">
          <ac:chgData name="Emma Haggett (2100501)" userId="e1e2c922-11e8-4002-8a74-02403a56913c" providerId="ADAL" clId="{10F67BBB-F597-364B-B3D4-724C6AE96E95}" dt="2024-04-25T18:49:59.431" v="13064" actId="26606"/>
          <ac:spMkLst>
            <pc:docMk/>
            <pc:sldMk cId="2567398349" sldId="264"/>
            <ac:spMk id="10" creationId="{93F0ADB5-A0B4-4B01-A8C4-FDC34CE22BD4}"/>
          </ac:spMkLst>
        </pc:spChg>
        <pc:spChg chg="add mod">
          <ac:chgData name="Emma Haggett (2100501)" userId="e1e2c922-11e8-4002-8a74-02403a56913c" providerId="ADAL" clId="{10F67BBB-F597-364B-B3D4-724C6AE96E95}" dt="2024-04-25T19:07:40.732" v="13150" actId="20577"/>
          <ac:spMkLst>
            <pc:docMk/>
            <pc:sldMk cId="2567398349" sldId="264"/>
            <ac:spMk id="11" creationId="{66F9FC21-1262-DBA7-9D87-78BD7B0F8625}"/>
          </ac:spMkLst>
        </pc:spChg>
        <pc:spChg chg="add del">
          <ac:chgData name="Emma Haggett (2100501)" userId="e1e2c922-11e8-4002-8a74-02403a56913c" providerId="ADAL" clId="{10F67BBB-F597-364B-B3D4-724C6AE96E95}" dt="2024-04-25T18:49:59.431" v="13064" actId="26606"/>
          <ac:spMkLst>
            <pc:docMk/>
            <pc:sldMk cId="2567398349" sldId="264"/>
            <ac:spMk id="12" creationId="{AA6D0FDE-0241-4C21-A720-A69475358235}"/>
          </ac:spMkLst>
        </pc:spChg>
        <pc:spChg chg="add del">
          <ac:chgData name="Emma Haggett (2100501)" userId="e1e2c922-11e8-4002-8a74-02403a56913c" providerId="ADAL" clId="{10F67BBB-F597-364B-B3D4-724C6AE96E95}" dt="2024-04-25T18:50:01.767" v="13067" actId="26606"/>
          <ac:spMkLst>
            <pc:docMk/>
            <pc:sldMk cId="2567398349" sldId="264"/>
            <ac:spMk id="14" creationId="{4E866FF9-A729-45F0-A163-10E89E871602}"/>
          </ac:spMkLst>
        </pc:spChg>
        <pc:spChg chg="add del">
          <ac:chgData name="Emma Haggett (2100501)" userId="e1e2c922-11e8-4002-8a74-02403a56913c" providerId="ADAL" clId="{10F67BBB-F597-364B-B3D4-724C6AE96E95}" dt="2024-04-25T18:50:01.767" v="13067" actId="26606"/>
          <ac:spMkLst>
            <pc:docMk/>
            <pc:sldMk cId="2567398349" sldId="264"/>
            <ac:spMk id="15" creationId="{A804366F-2366-4688-98E7-B101C7BC6146}"/>
          </ac:spMkLst>
        </pc:spChg>
      </pc:sldChg>
      <pc:sldChg chg="addSp delSp modSp new mod setBg delDesignElem">
        <pc:chgData name="Emma Haggett (2100501)" userId="e1e2c922-11e8-4002-8a74-02403a56913c" providerId="ADAL" clId="{10F67BBB-F597-364B-B3D4-724C6AE96E95}" dt="2024-04-29T14:39:20.282" v="22479" actId="5793"/>
        <pc:sldMkLst>
          <pc:docMk/>
          <pc:sldMk cId="1456175728" sldId="265"/>
        </pc:sldMkLst>
        <pc:spChg chg="mod">
          <ac:chgData name="Emma Haggett (2100501)" userId="e1e2c922-11e8-4002-8a74-02403a56913c" providerId="ADAL" clId="{10F67BBB-F597-364B-B3D4-724C6AE96E95}" dt="2024-04-23T21:38:15.648" v="6729" actId="26606"/>
          <ac:spMkLst>
            <pc:docMk/>
            <pc:sldMk cId="1456175728" sldId="265"/>
            <ac:spMk id="2" creationId="{0EA9E862-861B-690B-9C96-A66E9E897043}"/>
          </ac:spMkLst>
        </pc:spChg>
        <pc:spChg chg="mod ord">
          <ac:chgData name="Emma Haggett (2100501)" userId="e1e2c922-11e8-4002-8a74-02403a56913c" providerId="ADAL" clId="{10F67BBB-F597-364B-B3D4-724C6AE96E95}" dt="2024-04-29T14:39:20.282" v="22479" actId="5793"/>
          <ac:spMkLst>
            <pc:docMk/>
            <pc:sldMk cId="1456175728" sldId="265"/>
            <ac:spMk id="3" creationId="{987949CB-44B9-2DDC-FA1E-31942E1CA40E}"/>
          </ac:spMkLst>
        </pc:spChg>
        <pc:spChg chg="del">
          <ac:chgData name="Emma Haggett (2100501)" userId="e1e2c922-11e8-4002-8a74-02403a56913c" providerId="ADAL" clId="{10F67BBB-F597-364B-B3D4-724C6AE96E95}" dt="2024-04-23T21:17:56.664" v="4807" actId="931"/>
          <ac:spMkLst>
            <pc:docMk/>
            <pc:sldMk cId="1456175728" sldId="265"/>
            <ac:spMk id="4" creationId="{C799E330-22DB-4967-6C61-3FC256E2AB4E}"/>
          </ac:spMkLst>
        </pc:spChg>
        <pc:spChg chg="add mod">
          <ac:chgData name="Emma Haggett (2100501)" userId="e1e2c922-11e8-4002-8a74-02403a56913c" providerId="ADAL" clId="{10F67BBB-F597-364B-B3D4-724C6AE96E95}" dt="2024-04-23T21:38:15.648" v="6729" actId="26606"/>
          <ac:spMkLst>
            <pc:docMk/>
            <pc:sldMk cId="1456175728" sldId="265"/>
            <ac:spMk id="7" creationId="{D9B25B04-FCE7-BEDB-F9F0-2C9607BA54A9}"/>
          </ac:spMkLst>
        </pc:spChg>
        <pc:spChg chg="add del">
          <ac:chgData name="Emma Haggett (2100501)" userId="e1e2c922-11e8-4002-8a74-02403a56913c" providerId="ADAL" clId="{10F67BBB-F597-364B-B3D4-724C6AE96E95}" dt="2024-04-23T21:36:34.955" v="6717"/>
          <ac:spMkLst>
            <pc:docMk/>
            <pc:sldMk cId="1456175728" sldId="265"/>
            <ac:spMk id="12" creationId="{CF4680D4-DEE2-49EE-AF90-EFEAF50AEC23}"/>
          </ac:spMkLst>
        </pc:spChg>
        <pc:spChg chg="add del">
          <ac:chgData name="Emma Haggett (2100501)" userId="e1e2c922-11e8-4002-8a74-02403a56913c" providerId="ADAL" clId="{10F67BBB-F597-364B-B3D4-724C6AE96E95}" dt="2024-04-23T21:36:34.955" v="6717"/>
          <ac:spMkLst>
            <pc:docMk/>
            <pc:sldMk cId="1456175728" sldId="265"/>
            <ac:spMk id="14" creationId="{50C52EE1-5085-4960-AD29-A926E62ECC9F}"/>
          </ac:spMkLst>
        </pc:spChg>
        <pc:spChg chg="add del">
          <ac:chgData name="Emma Haggett (2100501)" userId="e1e2c922-11e8-4002-8a74-02403a56913c" providerId="ADAL" clId="{10F67BBB-F597-364B-B3D4-724C6AE96E95}" dt="2024-04-23T21:36:34.955" v="6717"/>
          <ac:spMkLst>
            <pc:docMk/>
            <pc:sldMk cId="1456175728" sldId="265"/>
            <ac:spMk id="16" creationId="{CD15AA94-C237-4412-B37B-EB317D2B05B7}"/>
          </ac:spMkLst>
        </pc:spChg>
        <pc:picChg chg="add mod">
          <ac:chgData name="Emma Haggett (2100501)" userId="e1e2c922-11e8-4002-8a74-02403a56913c" providerId="ADAL" clId="{10F67BBB-F597-364B-B3D4-724C6AE96E95}" dt="2024-04-23T21:38:15.648" v="6729" actId="26606"/>
          <ac:picMkLst>
            <pc:docMk/>
            <pc:sldMk cId="1456175728" sldId="265"/>
            <ac:picMk id="6" creationId="{4AAE7942-BFF2-8CC6-4072-18EA86BE35E9}"/>
          </ac:picMkLst>
        </pc:picChg>
      </pc:sldChg>
      <pc:sldChg chg="addSp delSp modSp add mod">
        <pc:chgData name="Emma Haggett (2100501)" userId="e1e2c922-11e8-4002-8a74-02403a56913c" providerId="ADAL" clId="{10F67BBB-F597-364B-B3D4-724C6AE96E95}" dt="2024-04-29T14:44:42.423" v="22518" actId="20577"/>
        <pc:sldMkLst>
          <pc:docMk/>
          <pc:sldMk cId="1466066759" sldId="266"/>
        </pc:sldMkLst>
        <pc:spChg chg="mod">
          <ac:chgData name="Emma Haggett (2100501)" userId="e1e2c922-11e8-4002-8a74-02403a56913c" providerId="ADAL" clId="{10F67BBB-F597-364B-B3D4-724C6AE96E95}" dt="2024-04-28T21:15:01.773" v="20388" actId="1076"/>
          <ac:spMkLst>
            <pc:docMk/>
            <pc:sldMk cId="1466066759" sldId="266"/>
            <ac:spMk id="2" creationId="{0EA9E862-861B-690B-9C96-A66E9E897043}"/>
          </ac:spMkLst>
        </pc:spChg>
        <pc:spChg chg="mod">
          <ac:chgData name="Emma Haggett (2100501)" userId="e1e2c922-11e8-4002-8a74-02403a56913c" providerId="ADAL" clId="{10F67BBB-F597-364B-B3D4-724C6AE96E95}" dt="2024-04-29T14:44:42.423" v="22518" actId="20577"/>
          <ac:spMkLst>
            <pc:docMk/>
            <pc:sldMk cId="1466066759" sldId="266"/>
            <ac:spMk id="3" creationId="{987949CB-44B9-2DDC-FA1E-31942E1CA40E}"/>
          </ac:spMkLst>
        </pc:spChg>
        <pc:spChg chg="mod">
          <ac:chgData name="Emma Haggett (2100501)" userId="e1e2c922-11e8-4002-8a74-02403a56913c" providerId="ADAL" clId="{10F67BBB-F597-364B-B3D4-724C6AE96E95}" dt="2024-04-23T21:41:42.843" v="6745" actId="26606"/>
          <ac:spMkLst>
            <pc:docMk/>
            <pc:sldMk cId="1466066759" sldId="266"/>
            <ac:spMk id="7" creationId="{D9B25B04-FCE7-BEDB-F9F0-2C9607BA54A9}"/>
          </ac:spMkLst>
        </pc:spChg>
        <pc:spChg chg="add del">
          <ac:chgData name="Emma Haggett (2100501)" userId="e1e2c922-11e8-4002-8a74-02403a56913c" providerId="ADAL" clId="{10F67BBB-F597-364B-B3D4-724C6AE96E95}" dt="2024-04-23T21:41:42.843" v="6745" actId="26606"/>
          <ac:spMkLst>
            <pc:docMk/>
            <pc:sldMk cId="1466066759" sldId="266"/>
            <ac:spMk id="9" creationId="{8DCA398B-8CB4-4C0C-89C6-A8AB6F78D7DD}"/>
          </ac:spMkLst>
        </pc:spChg>
        <pc:spChg chg="add del">
          <ac:chgData name="Emma Haggett (2100501)" userId="e1e2c922-11e8-4002-8a74-02403a56913c" providerId="ADAL" clId="{10F67BBB-F597-364B-B3D4-724C6AE96E95}" dt="2024-04-23T21:41:42.843" v="6745" actId="26606"/>
          <ac:spMkLst>
            <pc:docMk/>
            <pc:sldMk cId="1466066759" sldId="266"/>
            <ac:spMk id="10" creationId="{9E8345C6-0280-4226-BD83-7333BA6C3AA3}"/>
          </ac:spMkLst>
        </pc:spChg>
        <pc:spChg chg="add del">
          <ac:chgData name="Emma Haggett (2100501)" userId="e1e2c922-11e8-4002-8a74-02403a56913c" providerId="ADAL" clId="{10F67BBB-F597-364B-B3D4-724C6AE96E95}" dt="2024-04-23T21:41:42.843" v="6745" actId="26606"/>
          <ac:spMkLst>
            <pc:docMk/>
            <pc:sldMk cId="1466066759" sldId="266"/>
            <ac:spMk id="11" creationId="{99823778-D290-4538-B146-1F73C3755C9D}"/>
          </ac:spMkLst>
        </pc:spChg>
        <pc:spChg chg="del">
          <ac:chgData name="Emma Haggett (2100501)" userId="e1e2c922-11e8-4002-8a74-02403a56913c" providerId="ADAL" clId="{10F67BBB-F597-364B-B3D4-724C6AE96E95}" dt="2024-04-23T21:18:20.800" v="4812" actId="26606"/>
          <ac:spMkLst>
            <pc:docMk/>
            <pc:sldMk cId="1466066759" sldId="266"/>
            <ac:spMk id="12" creationId="{CF4680D4-DEE2-49EE-AF90-EFEAF50AEC23}"/>
          </ac:spMkLst>
        </pc:spChg>
        <pc:spChg chg="add">
          <ac:chgData name="Emma Haggett (2100501)" userId="e1e2c922-11e8-4002-8a74-02403a56913c" providerId="ADAL" clId="{10F67BBB-F597-364B-B3D4-724C6AE96E95}" dt="2024-04-23T21:41:42.843" v="6745" actId="26606"/>
          <ac:spMkLst>
            <pc:docMk/>
            <pc:sldMk cId="1466066759" sldId="266"/>
            <ac:spMk id="13" creationId="{1660E788-AFA9-4A1B-9991-6AA74632A15B}"/>
          </ac:spMkLst>
        </pc:spChg>
        <pc:spChg chg="del">
          <ac:chgData name="Emma Haggett (2100501)" userId="e1e2c922-11e8-4002-8a74-02403a56913c" providerId="ADAL" clId="{10F67BBB-F597-364B-B3D4-724C6AE96E95}" dt="2024-04-23T21:18:20.800" v="4812" actId="26606"/>
          <ac:spMkLst>
            <pc:docMk/>
            <pc:sldMk cId="1466066759" sldId="266"/>
            <ac:spMk id="14" creationId="{50C52EE1-5085-4960-AD29-A926E62ECC9F}"/>
          </ac:spMkLst>
        </pc:spChg>
        <pc:spChg chg="del">
          <ac:chgData name="Emma Haggett (2100501)" userId="e1e2c922-11e8-4002-8a74-02403a56913c" providerId="ADAL" clId="{10F67BBB-F597-364B-B3D4-724C6AE96E95}" dt="2024-04-23T21:18:20.800" v="4812" actId="26606"/>
          <ac:spMkLst>
            <pc:docMk/>
            <pc:sldMk cId="1466066759" sldId="266"/>
            <ac:spMk id="16" creationId="{CD15AA94-C237-4412-B37B-EB317D2B05B7}"/>
          </ac:spMkLst>
        </pc:spChg>
        <pc:spChg chg="add">
          <ac:chgData name="Emma Haggett (2100501)" userId="e1e2c922-11e8-4002-8a74-02403a56913c" providerId="ADAL" clId="{10F67BBB-F597-364B-B3D4-724C6AE96E95}" dt="2024-04-23T21:41:42.843" v="6745" actId="26606"/>
          <ac:spMkLst>
            <pc:docMk/>
            <pc:sldMk cId="1466066759" sldId="266"/>
            <ac:spMk id="18" creationId="{867D4867-5BA7-4462-B2F6-A23F4A622AA7}"/>
          </ac:spMkLst>
        </pc:spChg>
        <pc:picChg chg="mod">
          <ac:chgData name="Emma Haggett (2100501)" userId="e1e2c922-11e8-4002-8a74-02403a56913c" providerId="ADAL" clId="{10F67BBB-F597-364B-B3D4-724C6AE96E95}" dt="2024-04-23T21:41:42.843" v="6745" actId="26606"/>
          <ac:picMkLst>
            <pc:docMk/>
            <pc:sldMk cId="1466066759" sldId="266"/>
            <ac:picMk id="6" creationId="{4AAE7942-BFF2-8CC6-4072-18EA86BE35E9}"/>
          </ac:picMkLst>
        </pc:picChg>
      </pc:sldChg>
      <pc:sldChg chg="addSp delSp modSp new mod setBg delDesignElem">
        <pc:chgData name="Emma Haggett (2100501)" userId="e1e2c922-11e8-4002-8a74-02403a56913c" providerId="ADAL" clId="{10F67BBB-F597-364B-B3D4-724C6AE96E95}" dt="2024-04-29T14:47:07.373" v="22520" actId="20577"/>
        <pc:sldMkLst>
          <pc:docMk/>
          <pc:sldMk cId="1883450995" sldId="267"/>
        </pc:sldMkLst>
        <pc:spChg chg="mod">
          <ac:chgData name="Emma Haggett (2100501)" userId="e1e2c922-11e8-4002-8a74-02403a56913c" providerId="ADAL" clId="{10F67BBB-F597-364B-B3D4-724C6AE96E95}" dt="2024-04-28T21:27:24.299" v="20416" actId="1076"/>
          <ac:spMkLst>
            <pc:docMk/>
            <pc:sldMk cId="1883450995" sldId="267"/>
            <ac:spMk id="2" creationId="{E1734FFC-1578-D5DD-2C98-F3CE43C4E4BA}"/>
          </ac:spMkLst>
        </pc:spChg>
        <pc:spChg chg="mod">
          <ac:chgData name="Emma Haggett (2100501)" userId="e1e2c922-11e8-4002-8a74-02403a56913c" providerId="ADAL" clId="{10F67BBB-F597-364B-B3D4-724C6AE96E95}" dt="2024-04-29T14:47:07.373" v="22520" actId="20577"/>
          <ac:spMkLst>
            <pc:docMk/>
            <pc:sldMk cId="1883450995" sldId="267"/>
            <ac:spMk id="3" creationId="{AA0F3A14-8D4B-3B46-9964-29C28A982ED6}"/>
          </ac:spMkLst>
        </pc:spChg>
        <pc:spChg chg="del">
          <ac:chgData name="Emma Haggett (2100501)" userId="e1e2c922-11e8-4002-8a74-02403a56913c" providerId="ADAL" clId="{10F67BBB-F597-364B-B3D4-724C6AE96E95}" dt="2024-04-23T21:25:56.347" v="5495" actId="931"/>
          <ac:spMkLst>
            <pc:docMk/>
            <pc:sldMk cId="1883450995" sldId="267"/>
            <ac:spMk id="4" creationId="{FE9072E3-AAB5-8C47-1484-9210F133233B}"/>
          </ac:spMkLst>
        </pc:spChg>
        <pc:spChg chg="add mod">
          <ac:chgData name="Emma Haggett (2100501)" userId="e1e2c922-11e8-4002-8a74-02403a56913c" providerId="ADAL" clId="{10F67BBB-F597-364B-B3D4-724C6AE96E95}" dt="2024-04-23T21:26:05.802" v="5498" actId="26606"/>
          <ac:spMkLst>
            <pc:docMk/>
            <pc:sldMk cId="1883450995" sldId="267"/>
            <ac:spMk id="7" creationId="{17AA5345-C5E6-053B-7EC7-E755CE50210E}"/>
          </ac:spMkLst>
        </pc:spChg>
        <pc:spChg chg="add">
          <ac:chgData name="Emma Haggett (2100501)" userId="e1e2c922-11e8-4002-8a74-02403a56913c" providerId="ADAL" clId="{10F67BBB-F597-364B-B3D4-724C6AE96E95}" dt="2024-04-23T21:38:29.399" v="6731" actId="26606"/>
          <ac:spMkLst>
            <pc:docMk/>
            <pc:sldMk cId="1883450995" sldId="267"/>
            <ac:spMk id="9" creationId="{1660E788-AFA9-4A1B-9991-6AA74632A15B}"/>
          </ac:spMkLst>
        </pc:spChg>
        <pc:spChg chg="add">
          <ac:chgData name="Emma Haggett (2100501)" userId="e1e2c922-11e8-4002-8a74-02403a56913c" providerId="ADAL" clId="{10F67BBB-F597-364B-B3D4-724C6AE96E95}" dt="2024-04-23T21:38:29.399" v="6731" actId="26606"/>
          <ac:spMkLst>
            <pc:docMk/>
            <pc:sldMk cId="1883450995" sldId="267"/>
            <ac:spMk id="10" creationId="{867D4867-5BA7-4462-B2F6-A23F4A622AA7}"/>
          </ac:spMkLst>
        </pc:spChg>
        <pc:spChg chg="add del">
          <ac:chgData name="Emma Haggett (2100501)" userId="e1e2c922-11e8-4002-8a74-02403a56913c" providerId="ADAL" clId="{10F67BBB-F597-364B-B3D4-724C6AE96E95}" dt="2024-04-23T21:36:34.955" v="6717"/>
          <ac:spMkLst>
            <pc:docMk/>
            <pc:sldMk cId="1883450995" sldId="267"/>
            <ac:spMk id="12" creationId="{1660E788-AFA9-4A1B-9991-6AA74632A15B}"/>
          </ac:spMkLst>
        </pc:spChg>
        <pc:spChg chg="add del">
          <ac:chgData name="Emma Haggett (2100501)" userId="e1e2c922-11e8-4002-8a74-02403a56913c" providerId="ADAL" clId="{10F67BBB-F597-364B-B3D4-724C6AE96E95}" dt="2024-04-23T21:36:34.955" v="6717"/>
          <ac:spMkLst>
            <pc:docMk/>
            <pc:sldMk cId="1883450995" sldId="267"/>
            <ac:spMk id="14" creationId="{867D4867-5BA7-4462-B2F6-A23F4A622AA7}"/>
          </ac:spMkLst>
        </pc:spChg>
        <pc:picChg chg="add mod ord">
          <ac:chgData name="Emma Haggett (2100501)" userId="e1e2c922-11e8-4002-8a74-02403a56913c" providerId="ADAL" clId="{10F67BBB-F597-364B-B3D4-724C6AE96E95}" dt="2024-04-23T21:38:29.399" v="6731" actId="26606"/>
          <ac:picMkLst>
            <pc:docMk/>
            <pc:sldMk cId="1883450995" sldId="267"/>
            <ac:picMk id="6" creationId="{2E932A16-50EA-C828-CCA2-275644B1F707}"/>
          </ac:picMkLst>
        </pc:picChg>
      </pc:sldChg>
      <pc:sldChg chg="addSp delSp modSp new mod setBg delDesignElem">
        <pc:chgData name="Emma Haggett (2100501)" userId="e1e2c922-11e8-4002-8a74-02403a56913c" providerId="ADAL" clId="{10F67BBB-F597-364B-B3D4-724C6AE96E95}" dt="2024-04-30T11:59:17.215" v="22891" actId="20577"/>
        <pc:sldMkLst>
          <pc:docMk/>
          <pc:sldMk cId="3519015265" sldId="268"/>
        </pc:sldMkLst>
        <pc:spChg chg="mod">
          <ac:chgData name="Emma Haggett (2100501)" userId="e1e2c922-11e8-4002-8a74-02403a56913c" providerId="ADAL" clId="{10F67BBB-F597-364B-B3D4-724C6AE96E95}" dt="2024-04-23T21:38:39.465" v="6732" actId="26606"/>
          <ac:spMkLst>
            <pc:docMk/>
            <pc:sldMk cId="3519015265" sldId="268"/>
            <ac:spMk id="2" creationId="{D28EA785-8CB9-4CF9-7CA4-BC21BECCA05E}"/>
          </ac:spMkLst>
        </pc:spChg>
        <pc:spChg chg="del">
          <ac:chgData name="Emma Haggett (2100501)" userId="e1e2c922-11e8-4002-8a74-02403a56913c" providerId="ADAL" clId="{10F67BBB-F597-364B-B3D4-724C6AE96E95}" dt="2024-04-23T21:29:32.130" v="5988" actId="931"/>
          <ac:spMkLst>
            <pc:docMk/>
            <pc:sldMk cId="3519015265" sldId="268"/>
            <ac:spMk id="3" creationId="{2B9FA2E1-6511-E9E9-B3CB-B87D60467421}"/>
          </ac:spMkLst>
        </pc:spChg>
        <pc:spChg chg="mod">
          <ac:chgData name="Emma Haggett (2100501)" userId="e1e2c922-11e8-4002-8a74-02403a56913c" providerId="ADAL" clId="{10F67BBB-F597-364B-B3D4-724C6AE96E95}" dt="2024-04-30T11:59:17.215" v="22891" actId="20577"/>
          <ac:spMkLst>
            <pc:docMk/>
            <pc:sldMk cId="3519015265" sldId="268"/>
            <ac:spMk id="4" creationId="{22C00913-4F3E-487C-734B-2C418F50FB22}"/>
          </ac:spMkLst>
        </pc:spChg>
        <pc:spChg chg="add">
          <ac:chgData name="Emma Haggett (2100501)" userId="e1e2c922-11e8-4002-8a74-02403a56913c" providerId="ADAL" clId="{10F67BBB-F597-364B-B3D4-724C6AE96E95}" dt="2024-04-23T21:38:39.465" v="6732" actId="26606"/>
          <ac:spMkLst>
            <pc:docMk/>
            <pc:sldMk cId="3519015265" sldId="268"/>
            <ac:spMk id="8" creationId="{1660E788-AFA9-4A1B-9991-6AA74632A15B}"/>
          </ac:spMkLst>
        </pc:spChg>
        <pc:spChg chg="add">
          <ac:chgData name="Emma Haggett (2100501)" userId="e1e2c922-11e8-4002-8a74-02403a56913c" providerId="ADAL" clId="{10F67BBB-F597-364B-B3D4-724C6AE96E95}" dt="2024-04-23T21:38:39.465" v="6732" actId="26606"/>
          <ac:spMkLst>
            <pc:docMk/>
            <pc:sldMk cId="3519015265" sldId="268"/>
            <ac:spMk id="9" creationId="{867D4867-5BA7-4462-B2F6-A23F4A622AA7}"/>
          </ac:spMkLst>
        </pc:spChg>
        <pc:spChg chg="add del">
          <ac:chgData name="Emma Haggett (2100501)" userId="e1e2c922-11e8-4002-8a74-02403a56913c" providerId="ADAL" clId="{10F67BBB-F597-364B-B3D4-724C6AE96E95}" dt="2024-04-23T21:36:34.955" v="6717"/>
          <ac:spMkLst>
            <pc:docMk/>
            <pc:sldMk cId="3519015265" sldId="268"/>
            <ac:spMk id="11" creationId="{1660E788-AFA9-4A1B-9991-6AA74632A15B}"/>
          </ac:spMkLst>
        </pc:spChg>
        <pc:spChg chg="add del">
          <ac:chgData name="Emma Haggett (2100501)" userId="e1e2c922-11e8-4002-8a74-02403a56913c" providerId="ADAL" clId="{10F67BBB-F597-364B-B3D4-724C6AE96E95}" dt="2024-04-23T21:36:34.955" v="6717"/>
          <ac:spMkLst>
            <pc:docMk/>
            <pc:sldMk cId="3519015265" sldId="268"/>
            <ac:spMk id="13" creationId="{867D4867-5BA7-4462-B2F6-A23F4A622AA7}"/>
          </ac:spMkLst>
        </pc:spChg>
        <pc:picChg chg="add mod">
          <ac:chgData name="Emma Haggett (2100501)" userId="e1e2c922-11e8-4002-8a74-02403a56913c" providerId="ADAL" clId="{10F67BBB-F597-364B-B3D4-724C6AE96E95}" dt="2024-04-23T21:29:44.138" v="5991" actId="26606"/>
          <ac:picMkLst>
            <pc:docMk/>
            <pc:sldMk cId="3519015265" sldId="268"/>
            <ac:picMk id="6" creationId="{5BE6FE88-B1EE-89BC-1786-62C851184720}"/>
          </ac:picMkLst>
        </pc:picChg>
      </pc:sldChg>
      <pc:sldChg chg="addSp delSp modSp add mod">
        <pc:chgData name="Emma Haggett (2100501)" userId="e1e2c922-11e8-4002-8a74-02403a56913c" providerId="ADAL" clId="{10F67BBB-F597-364B-B3D4-724C6AE96E95}" dt="2024-04-25T16:40:53.922" v="10802" actId="20577"/>
        <pc:sldMkLst>
          <pc:docMk/>
          <pc:sldMk cId="2486365026" sldId="269"/>
        </pc:sldMkLst>
        <pc:spChg chg="mod ord">
          <ac:chgData name="Emma Haggett (2100501)" userId="e1e2c922-11e8-4002-8a74-02403a56913c" providerId="ADAL" clId="{10F67BBB-F597-364B-B3D4-724C6AE96E95}" dt="2024-04-25T12:25:49.031" v="7028" actId="26606"/>
          <ac:spMkLst>
            <pc:docMk/>
            <pc:sldMk cId="2486365026" sldId="269"/>
            <ac:spMk id="2" creationId="{B8C68725-243B-B8CC-F36F-E94604B60469}"/>
          </ac:spMkLst>
        </pc:spChg>
        <pc:spChg chg="del">
          <ac:chgData name="Emma Haggett (2100501)" userId="e1e2c922-11e8-4002-8a74-02403a56913c" providerId="ADAL" clId="{10F67BBB-F597-364B-B3D4-724C6AE96E95}" dt="2024-04-25T12:25:21.689" v="7021" actId="478"/>
          <ac:spMkLst>
            <pc:docMk/>
            <pc:sldMk cId="2486365026" sldId="269"/>
            <ac:spMk id="4" creationId="{A40673A9-A8C9-A4F7-0CC8-348FD899C9BF}"/>
          </ac:spMkLst>
        </pc:spChg>
        <pc:spChg chg="add mod">
          <ac:chgData name="Emma Haggett (2100501)" userId="e1e2c922-11e8-4002-8a74-02403a56913c" providerId="ADAL" clId="{10F67BBB-F597-364B-B3D4-724C6AE96E95}" dt="2024-04-25T16:40:53.922" v="10802" actId="20577"/>
          <ac:spMkLst>
            <pc:docMk/>
            <pc:sldMk cId="2486365026" sldId="269"/>
            <ac:spMk id="5" creationId="{053B5FE2-9050-6C33-347B-0FC5BEE30518}"/>
          </ac:spMkLst>
        </pc:spChg>
        <pc:spChg chg="mod ord">
          <ac:chgData name="Emma Haggett (2100501)" userId="e1e2c922-11e8-4002-8a74-02403a56913c" providerId="ADAL" clId="{10F67BBB-F597-364B-B3D4-724C6AE96E95}" dt="2024-04-25T12:25:49.031" v="7028" actId="26606"/>
          <ac:spMkLst>
            <pc:docMk/>
            <pc:sldMk cId="2486365026" sldId="269"/>
            <ac:spMk id="7" creationId="{08B6952A-41DD-F3F4-D999-FBF0E5FB6395}"/>
          </ac:spMkLst>
        </pc:spChg>
        <pc:spChg chg="add del">
          <ac:chgData name="Emma Haggett (2100501)" userId="e1e2c922-11e8-4002-8a74-02403a56913c" providerId="ADAL" clId="{10F67BBB-F597-364B-B3D4-724C6AE96E95}" dt="2024-04-25T12:25:49.031" v="7028" actId="26606"/>
          <ac:spMkLst>
            <pc:docMk/>
            <pc:sldMk cId="2486365026" sldId="269"/>
            <ac:spMk id="11" creationId="{1660E788-AFA9-4A1B-9991-6AA74632A15B}"/>
          </ac:spMkLst>
        </pc:spChg>
        <pc:spChg chg="add del">
          <ac:chgData name="Emma Haggett (2100501)" userId="e1e2c922-11e8-4002-8a74-02403a56913c" providerId="ADAL" clId="{10F67BBB-F597-364B-B3D4-724C6AE96E95}" dt="2024-04-25T12:25:49.031" v="7028" actId="26606"/>
          <ac:spMkLst>
            <pc:docMk/>
            <pc:sldMk cId="2486365026" sldId="269"/>
            <ac:spMk id="13" creationId="{867D4867-5BA7-4462-B2F6-A23F4A622AA7}"/>
          </ac:spMkLst>
        </pc:spChg>
        <pc:spChg chg="add del mod">
          <ac:chgData name="Emma Haggett (2100501)" userId="e1e2c922-11e8-4002-8a74-02403a56913c" providerId="ADAL" clId="{10F67BBB-F597-364B-B3D4-724C6AE96E95}" dt="2024-04-25T12:25:49.031" v="7028" actId="26606"/>
          <ac:spMkLst>
            <pc:docMk/>
            <pc:sldMk cId="2486365026" sldId="269"/>
            <ac:spMk id="15" creationId="{5C393FB9-5E9D-8CA8-8F1D-90197FB1E499}"/>
          </ac:spMkLst>
        </pc:spChg>
        <pc:spChg chg="add del">
          <ac:chgData name="Emma Haggett (2100501)" userId="e1e2c922-11e8-4002-8a74-02403a56913c" providerId="ADAL" clId="{10F67BBB-F597-364B-B3D4-724C6AE96E95}" dt="2024-04-25T12:25:49.023" v="7027" actId="26606"/>
          <ac:spMkLst>
            <pc:docMk/>
            <pc:sldMk cId="2486365026" sldId="269"/>
            <ac:spMk id="20" creationId="{1660E788-AFA9-4A1B-9991-6AA74632A15B}"/>
          </ac:spMkLst>
        </pc:spChg>
        <pc:spChg chg="add del">
          <ac:chgData name="Emma Haggett (2100501)" userId="e1e2c922-11e8-4002-8a74-02403a56913c" providerId="ADAL" clId="{10F67BBB-F597-364B-B3D4-724C6AE96E95}" dt="2024-04-25T12:25:49.023" v="7027" actId="26606"/>
          <ac:spMkLst>
            <pc:docMk/>
            <pc:sldMk cId="2486365026" sldId="269"/>
            <ac:spMk id="22" creationId="{867D4867-5BA7-4462-B2F6-A23F4A622AA7}"/>
          </ac:spMkLst>
        </pc:spChg>
        <pc:spChg chg="add">
          <ac:chgData name="Emma Haggett (2100501)" userId="e1e2c922-11e8-4002-8a74-02403a56913c" providerId="ADAL" clId="{10F67BBB-F597-364B-B3D4-724C6AE96E95}" dt="2024-04-25T12:25:49.031" v="7028" actId="26606"/>
          <ac:spMkLst>
            <pc:docMk/>
            <pc:sldMk cId="2486365026" sldId="269"/>
            <ac:spMk id="24" creationId="{A99FE660-E3DF-47E7-962D-66C6F6CE0D81}"/>
          </ac:spMkLst>
        </pc:spChg>
        <pc:spChg chg="add">
          <ac:chgData name="Emma Haggett (2100501)" userId="e1e2c922-11e8-4002-8a74-02403a56913c" providerId="ADAL" clId="{10F67BBB-F597-364B-B3D4-724C6AE96E95}" dt="2024-04-25T12:25:49.031" v="7028" actId="26606"/>
          <ac:spMkLst>
            <pc:docMk/>
            <pc:sldMk cId="2486365026" sldId="269"/>
            <ac:spMk id="25" creationId="{38C29FEE-8E8F-43D5-AD23-EB4060B4D943}"/>
          </ac:spMkLst>
        </pc:spChg>
        <pc:picChg chg="mod">
          <ac:chgData name="Emma Haggett (2100501)" userId="e1e2c922-11e8-4002-8a74-02403a56913c" providerId="ADAL" clId="{10F67BBB-F597-364B-B3D4-724C6AE96E95}" dt="2024-04-25T12:25:49.031" v="7028" actId="26606"/>
          <ac:picMkLst>
            <pc:docMk/>
            <pc:sldMk cId="2486365026" sldId="269"/>
            <ac:picMk id="6" creationId="{369EC0C0-85DD-8F14-6AD2-2FC10E516CAD}"/>
          </ac:picMkLst>
        </pc:picChg>
      </pc:sldChg>
      <pc:sldChg chg="addSp delSp modSp new mod setBg">
        <pc:chgData name="Emma Haggett (2100501)" userId="e1e2c922-11e8-4002-8a74-02403a56913c" providerId="ADAL" clId="{10F67BBB-F597-364B-B3D4-724C6AE96E95}" dt="2024-04-25T17:57:46.932" v="11174" actId="20577"/>
        <pc:sldMkLst>
          <pc:docMk/>
          <pc:sldMk cId="3771867702" sldId="270"/>
        </pc:sldMkLst>
        <pc:spChg chg="mod">
          <ac:chgData name="Emma Haggett (2100501)" userId="e1e2c922-11e8-4002-8a74-02403a56913c" providerId="ADAL" clId="{10F67BBB-F597-364B-B3D4-724C6AE96E95}" dt="2024-04-25T12:32:01.998" v="7444" actId="26606"/>
          <ac:spMkLst>
            <pc:docMk/>
            <pc:sldMk cId="3771867702" sldId="270"/>
            <ac:spMk id="2" creationId="{5946DDC1-1ABA-B85C-E596-17A8D3CC2296}"/>
          </ac:spMkLst>
        </pc:spChg>
        <pc:spChg chg="mod ord">
          <ac:chgData name="Emma Haggett (2100501)" userId="e1e2c922-11e8-4002-8a74-02403a56913c" providerId="ADAL" clId="{10F67BBB-F597-364B-B3D4-724C6AE96E95}" dt="2024-04-25T17:57:46.932" v="11174" actId="20577"/>
          <ac:spMkLst>
            <pc:docMk/>
            <pc:sldMk cId="3771867702" sldId="270"/>
            <ac:spMk id="3" creationId="{7E330BD4-E3F8-9DA2-877F-D421709DEED6}"/>
          </ac:spMkLst>
        </pc:spChg>
        <pc:spChg chg="del">
          <ac:chgData name="Emma Haggett (2100501)" userId="e1e2c922-11e8-4002-8a74-02403a56913c" providerId="ADAL" clId="{10F67BBB-F597-364B-B3D4-724C6AE96E95}" dt="2024-04-25T12:31:55.528" v="7441" actId="931"/>
          <ac:spMkLst>
            <pc:docMk/>
            <pc:sldMk cId="3771867702" sldId="270"/>
            <ac:spMk id="4" creationId="{3BAA17DE-79C6-54EC-97DA-88C3E4163641}"/>
          </ac:spMkLst>
        </pc:spChg>
        <pc:spChg chg="add mod">
          <ac:chgData name="Emma Haggett (2100501)" userId="e1e2c922-11e8-4002-8a74-02403a56913c" providerId="ADAL" clId="{10F67BBB-F597-364B-B3D4-724C6AE96E95}" dt="2024-04-25T12:32:01.998" v="7444" actId="26606"/>
          <ac:spMkLst>
            <pc:docMk/>
            <pc:sldMk cId="3771867702" sldId="270"/>
            <ac:spMk id="7" creationId="{897CFF07-83E9-5D05-960A-983AC739265B}"/>
          </ac:spMkLst>
        </pc:spChg>
        <pc:spChg chg="add">
          <ac:chgData name="Emma Haggett (2100501)" userId="e1e2c922-11e8-4002-8a74-02403a56913c" providerId="ADAL" clId="{10F67BBB-F597-364B-B3D4-724C6AE96E95}" dt="2024-04-25T12:32:01.998" v="7444" actId="26606"/>
          <ac:spMkLst>
            <pc:docMk/>
            <pc:sldMk cId="3771867702" sldId="270"/>
            <ac:spMk id="12" creationId="{DE6656AB-B8B3-4895-AD32-B928A43C4B1A}"/>
          </ac:spMkLst>
        </pc:spChg>
        <pc:spChg chg="add">
          <ac:chgData name="Emma Haggett (2100501)" userId="e1e2c922-11e8-4002-8a74-02403a56913c" providerId="ADAL" clId="{10F67BBB-F597-364B-B3D4-724C6AE96E95}" dt="2024-04-25T12:32:01.998" v="7444" actId="26606"/>
          <ac:spMkLst>
            <pc:docMk/>
            <pc:sldMk cId="3771867702" sldId="270"/>
            <ac:spMk id="14" creationId="{188BDAE2-5EE0-4B2F-9C9B-7E86A0B4C293}"/>
          </ac:spMkLst>
        </pc:spChg>
        <pc:picChg chg="add mod">
          <ac:chgData name="Emma Haggett (2100501)" userId="e1e2c922-11e8-4002-8a74-02403a56913c" providerId="ADAL" clId="{10F67BBB-F597-364B-B3D4-724C6AE96E95}" dt="2024-04-25T12:32:01.998" v="7444" actId="26606"/>
          <ac:picMkLst>
            <pc:docMk/>
            <pc:sldMk cId="3771867702" sldId="270"/>
            <ac:picMk id="6" creationId="{3F580D23-CF3C-29C0-AC97-64F2D8B5BAA7}"/>
          </ac:picMkLst>
        </pc:picChg>
      </pc:sldChg>
      <pc:sldChg chg="delSp modSp add mod setBg setClrOvrMap">
        <pc:chgData name="Emma Haggett (2100501)" userId="e1e2c922-11e8-4002-8a74-02403a56913c" providerId="ADAL" clId="{10F67BBB-F597-364B-B3D4-724C6AE96E95}" dt="2024-04-29T10:27:10.146" v="20807" actId="20577"/>
        <pc:sldMkLst>
          <pc:docMk/>
          <pc:sldMk cId="2603052256" sldId="271"/>
        </pc:sldMkLst>
        <pc:spChg chg="mod ord">
          <ac:chgData name="Emma Haggett (2100501)" userId="e1e2c922-11e8-4002-8a74-02403a56913c" providerId="ADAL" clId="{10F67BBB-F597-364B-B3D4-724C6AE96E95}" dt="2024-04-25T12:44:12.656" v="8087" actId="26606"/>
          <ac:spMkLst>
            <pc:docMk/>
            <pc:sldMk cId="2603052256" sldId="271"/>
            <ac:spMk id="2" creationId="{5946DDC1-1ABA-B85C-E596-17A8D3CC2296}"/>
          </ac:spMkLst>
        </pc:spChg>
        <pc:spChg chg="mod">
          <ac:chgData name="Emma Haggett (2100501)" userId="e1e2c922-11e8-4002-8a74-02403a56913c" providerId="ADAL" clId="{10F67BBB-F597-364B-B3D4-724C6AE96E95}" dt="2024-04-29T10:27:10.146" v="20807" actId="20577"/>
          <ac:spMkLst>
            <pc:docMk/>
            <pc:sldMk cId="2603052256" sldId="271"/>
            <ac:spMk id="3" creationId="{7E330BD4-E3F8-9DA2-877F-D421709DEED6}"/>
          </ac:spMkLst>
        </pc:spChg>
        <pc:spChg chg="mod">
          <ac:chgData name="Emma Haggett (2100501)" userId="e1e2c922-11e8-4002-8a74-02403a56913c" providerId="ADAL" clId="{10F67BBB-F597-364B-B3D4-724C6AE96E95}" dt="2024-04-25T12:44:12.656" v="8087" actId="26606"/>
          <ac:spMkLst>
            <pc:docMk/>
            <pc:sldMk cId="2603052256" sldId="271"/>
            <ac:spMk id="7" creationId="{897CFF07-83E9-5D05-960A-983AC739265B}"/>
          </ac:spMkLst>
        </pc:spChg>
        <pc:spChg chg="del">
          <ac:chgData name="Emma Haggett (2100501)" userId="e1e2c922-11e8-4002-8a74-02403a56913c" providerId="ADAL" clId="{10F67BBB-F597-364B-B3D4-724C6AE96E95}" dt="2024-04-25T12:44:12.656" v="8087" actId="26606"/>
          <ac:spMkLst>
            <pc:docMk/>
            <pc:sldMk cId="2603052256" sldId="271"/>
            <ac:spMk id="12" creationId="{DE6656AB-B8B3-4895-AD32-B928A43C4B1A}"/>
          </ac:spMkLst>
        </pc:spChg>
        <pc:spChg chg="del">
          <ac:chgData name="Emma Haggett (2100501)" userId="e1e2c922-11e8-4002-8a74-02403a56913c" providerId="ADAL" clId="{10F67BBB-F597-364B-B3D4-724C6AE96E95}" dt="2024-04-25T12:44:12.656" v="8087" actId="26606"/>
          <ac:spMkLst>
            <pc:docMk/>
            <pc:sldMk cId="2603052256" sldId="271"/>
            <ac:spMk id="14" creationId="{188BDAE2-5EE0-4B2F-9C9B-7E86A0B4C293}"/>
          </ac:spMkLst>
        </pc:spChg>
        <pc:picChg chg="mod">
          <ac:chgData name="Emma Haggett (2100501)" userId="e1e2c922-11e8-4002-8a74-02403a56913c" providerId="ADAL" clId="{10F67BBB-F597-364B-B3D4-724C6AE96E95}" dt="2024-04-25T12:44:12.656" v="8087" actId="26606"/>
          <ac:picMkLst>
            <pc:docMk/>
            <pc:sldMk cId="2603052256" sldId="271"/>
            <ac:picMk id="6" creationId="{3F580D23-CF3C-29C0-AC97-64F2D8B5BAA7}"/>
          </ac:picMkLst>
        </pc:picChg>
      </pc:sldChg>
      <pc:sldChg chg="addSp delSp modSp new mod setBg setClrOvrMap">
        <pc:chgData name="Emma Haggett (2100501)" userId="e1e2c922-11e8-4002-8a74-02403a56913c" providerId="ADAL" clId="{10F67BBB-F597-364B-B3D4-724C6AE96E95}" dt="2024-04-29T11:49:03.494" v="22194" actId="20577"/>
        <pc:sldMkLst>
          <pc:docMk/>
          <pc:sldMk cId="1143672995" sldId="272"/>
        </pc:sldMkLst>
        <pc:spChg chg="mod">
          <ac:chgData name="Emma Haggett (2100501)" userId="e1e2c922-11e8-4002-8a74-02403a56913c" providerId="ADAL" clId="{10F67BBB-F597-364B-B3D4-724C6AE96E95}" dt="2024-04-25T12:47:25.138" v="8594" actId="26606"/>
          <ac:spMkLst>
            <pc:docMk/>
            <pc:sldMk cId="1143672995" sldId="272"/>
            <ac:spMk id="2" creationId="{EF3984C3-867D-8E8F-1894-BCB459B27CA8}"/>
          </ac:spMkLst>
        </pc:spChg>
        <pc:spChg chg="mod">
          <ac:chgData name="Emma Haggett (2100501)" userId="e1e2c922-11e8-4002-8a74-02403a56913c" providerId="ADAL" clId="{10F67BBB-F597-364B-B3D4-724C6AE96E95}" dt="2024-04-29T11:49:03.494" v="22194" actId="20577"/>
          <ac:spMkLst>
            <pc:docMk/>
            <pc:sldMk cId="1143672995" sldId="272"/>
            <ac:spMk id="3" creationId="{9847F75D-56F5-03A8-1368-D1810A4E0439}"/>
          </ac:spMkLst>
        </pc:spChg>
        <pc:spChg chg="del mod">
          <ac:chgData name="Emma Haggett (2100501)" userId="e1e2c922-11e8-4002-8a74-02403a56913c" providerId="ADAL" clId="{10F67BBB-F597-364B-B3D4-724C6AE96E95}" dt="2024-04-25T12:47:21.746" v="8591" actId="931"/>
          <ac:spMkLst>
            <pc:docMk/>
            <pc:sldMk cId="1143672995" sldId="272"/>
            <ac:spMk id="4" creationId="{3C082D3D-33AD-0429-795A-3FDC97918FBD}"/>
          </ac:spMkLst>
        </pc:spChg>
        <pc:spChg chg="add mod">
          <ac:chgData name="Emma Haggett (2100501)" userId="e1e2c922-11e8-4002-8a74-02403a56913c" providerId="ADAL" clId="{10F67BBB-F597-364B-B3D4-724C6AE96E95}" dt="2024-04-25T12:47:25.138" v="8594" actId="26606"/>
          <ac:spMkLst>
            <pc:docMk/>
            <pc:sldMk cId="1143672995" sldId="272"/>
            <ac:spMk id="7" creationId="{A7C26D62-AE75-1DFE-2F89-B26AC83AA20B}"/>
          </ac:spMkLst>
        </pc:spChg>
        <pc:picChg chg="add mod ord">
          <ac:chgData name="Emma Haggett (2100501)" userId="e1e2c922-11e8-4002-8a74-02403a56913c" providerId="ADAL" clId="{10F67BBB-F597-364B-B3D4-724C6AE96E95}" dt="2024-04-25T12:47:25.138" v="8594" actId="26606"/>
          <ac:picMkLst>
            <pc:docMk/>
            <pc:sldMk cId="1143672995" sldId="272"/>
            <ac:picMk id="6" creationId="{B2323091-DE11-326B-258B-A5D80772FB99}"/>
          </ac:picMkLst>
        </pc:picChg>
      </pc:sldChg>
      <pc:sldChg chg="addSp modSp add mod setBg setClrOvrMap">
        <pc:chgData name="Emma Haggett (2100501)" userId="e1e2c922-11e8-4002-8a74-02403a56913c" providerId="ADAL" clId="{10F67BBB-F597-364B-B3D4-724C6AE96E95}" dt="2024-04-29T11:47:20.073" v="22146" actId="20577"/>
        <pc:sldMkLst>
          <pc:docMk/>
          <pc:sldMk cId="2281464616" sldId="273"/>
        </pc:sldMkLst>
        <pc:spChg chg="mod">
          <ac:chgData name="Emma Haggett (2100501)" userId="e1e2c922-11e8-4002-8a74-02403a56913c" providerId="ADAL" clId="{10F67BBB-F597-364B-B3D4-724C6AE96E95}" dt="2024-04-25T12:50:23.381" v="8763" actId="26606"/>
          <ac:spMkLst>
            <pc:docMk/>
            <pc:sldMk cId="2281464616" sldId="273"/>
            <ac:spMk id="2" creationId="{EF3984C3-867D-8E8F-1894-BCB459B27CA8}"/>
          </ac:spMkLst>
        </pc:spChg>
        <pc:spChg chg="mod">
          <ac:chgData name="Emma Haggett (2100501)" userId="e1e2c922-11e8-4002-8a74-02403a56913c" providerId="ADAL" clId="{10F67BBB-F597-364B-B3D4-724C6AE96E95}" dt="2024-04-29T11:47:20.073" v="22146" actId="20577"/>
          <ac:spMkLst>
            <pc:docMk/>
            <pc:sldMk cId="2281464616" sldId="273"/>
            <ac:spMk id="3" creationId="{9847F75D-56F5-03A8-1368-D1810A4E0439}"/>
          </ac:spMkLst>
        </pc:spChg>
        <pc:spChg chg="mod">
          <ac:chgData name="Emma Haggett (2100501)" userId="e1e2c922-11e8-4002-8a74-02403a56913c" providerId="ADAL" clId="{10F67BBB-F597-364B-B3D4-724C6AE96E95}" dt="2024-04-25T12:50:23.381" v="8763" actId="26606"/>
          <ac:spMkLst>
            <pc:docMk/>
            <pc:sldMk cId="2281464616" sldId="273"/>
            <ac:spMk id="7" creationId="{A7C26D62-AE75-1DFE-2F89-B26AC83AA20B}"/>
          </ac:spMkLst>
        </pc:spChg>
        <pc:spChg chg="add">
          <ac:chgData name="Emma Haggett (2100501)" userId="e1e2c922-11e8-4002-8a74-02403a56913c" providerId="ADAL" clId="{10F67BBB-F597-364B-B3D4-724C6AE96E95}" dt="2024-04-25T12:50:23.381" v="8763" actId="26606"/>
          <ac:spMkLst>
            <pc:docMk/>
            <pc:sldMk cId="2281464616" sldId="273"/>
            <ac:spMk id="12" creationId="{DE6656AB-B8B3-4895-AD32-B928A43C4B1A}"/>
          </ac:spMkLst>
        </pc:spChg>
        <pc:spChg chg="add">
          <ac:chgData name="Emma Haggett (2100501)" userId="e1e2c922-11e8-4002-8a74-02403a56913c" providerId="ADAL" clId="{10F67BBB-F597-364B-B3D4-724C6AE96E95}" dt="2024-04-25T12:50:23.381" v="8763" actId="26606"/>
          <ac:spMkLst>
            <pc:docMk/>
            <pc:sldMk cId="2281464616" sldId="273"/>
            <ac:spMk id="14" creationId="{188BDAE2-5EE0-4B2F-9C9B-7E86A0B4C293}"/>
          </ac:spMkLst>
        </pc:spChg>
        <pc:picChg chg="mod ord">
          <ac:chgData name="Emma Haggett (2100501)" userId="e1e2c922-11e8-4002-8a74-02403a56913c" providerId="ADAL" clId="{10F67BBB-F597-364B-B3D4-724C6AE96E95}" dt="2024-04-25T12:50:23.381" v="8763" actId="26606"/>
          <ac:picMkLst>
            <pc:docMk/>
            <pc:sldMk cId="2281464616" sldId="273"/>
            <ac:picMk id="6" creationId="{B2323091-DE11-326B-258B-A5D80772FB99}"/>
          </ac:picMkLst>
        </pc:picChg>
      </pc:sldChg>
      <pc:sldChg chg="addSp delSp modSp add mod">
        <pc:chgData name="Emma Haggett (2100501)" userId="e1e2c922-11e8-4002-8a74-02403a56913c" providerId="ADAL" clId="{10F67BBB-F597-364B-B3D4-724C6AE96E95}" dt="2024-04-29T11:39:55.326" v="22141" actId="27636"/>
        <pc:sldMkLst>
          <pc:docMk/>
          <pc:sldMk cId="1955629660" sldId="274"/>
        </pc:sldMkLst>
        <pc:spChg chg="mod">
          <ac:chgData name="Emma Haggett (2100501)" userId="e1e2c922-11e8-4002-8a74-02403a56913c" providerId="ADAL" clId="{10F67BBB-F597-364B-B3D4-724C6AE96E95}" dt="2024-04-25T17:58:10.037" v="11205" actId="20577"/>
          <ac:spMkLst>
            <pc:docMk/>
            <pc:sldMk cId="1955629660" sldId="274"/>
            <ac:spMk id="2" creationId="{5946DDC1-1ABA-B85C-E596-17A8D3CC2296}"/>
          </ac:spMkLst>
        </pc:spChg>
        <pc:spChg chg="mod">
          <ac:chgData name="Emma Haggett (2100501)" userId="e1e2c922-11e8-4002-8a74-02403a56913c" providerId="ADAL" clId="{10F67BBB-F597-364B-B3D4-724C6AE96E95}" dt="2024-04-29T11:39:55.326" v="22141" actId="27636"/>
          <ac:spMkLst>
            <pc:docMk/>
            <pc:sldMk cId="1955629660" sldId="274"/>
            <ac:spMk id="3" creationId="{7E330BD4-E3F8-9DA2-877F-D421709DEED6}"/>
          </ac:spMkLst>
        </pc:spChg>
        <pc:spChg chg="add del mod">
          <ac:chgData name="Emma Haggett (2100501)" userId="e1e2c922-11e8-4002-8a74-02403a56913c" providerId="ADAL" clId="{10F67BBB-F597-364B-B3D4-724C6AE96E95}" dt="2024-04-25T17:41:50.775" v="10830" actId="478"/>
          <ac:spMkLst>
            <pc:docMk/>
            <pc:sldMk cId="1955629660" sldId="274"/>
            <ac:spMk id="5" creationId="{D07D0C05-D973-14E7-8048-EDA196000819}"/>
          </ac:spMkLst>
        </pc:spChg>
        <pc:spChg chg="add del mod">
          <ac:chgData name="Emma Haggett (2100501)" userId="e1e2c922-11e8-4002-8a74-02403a56913c" providerId="ADAL" clId="{10F67BBB-F597-364B-B3D4-724C6AE96E95}" dt="2024-04-25T17:41:58.706" v="10831" actId="26606"/>
          <ac:spMkLst>
            <pc:docMk/>
            <pc:sldMk cId="1955629660" sldId="274"/>
            <ac:spMk id="7" creationId="{897CFF07-83E9-5D05-960A-983AC739265B}"/>
          </ac:spMkLst>
        </pc:spChg>
        <pc:spChg chg="del">
          <ac:chgData name="Emma Haggett (2100501)" userId="e1e2c922-11e8-4002-8a74-02403a56913c" providerId="ADAL" clId="{10F67BBB-F597-364B-B3D4-724C6AE96E95}" dt="2024-04-25T17:41:58.706" v="10831" actId="26606"/>
          <ac:spMkLst>
            <pc:docMk/>
            <pc:sldMk cId="1955629660" sldId="274"/>
            <ac:spMk id="12" creationId="{DE6656AB-B8B3-4895-AD32-B928A43C4B1A}"/>
          </ac:spMkLst>
        </pc:spChg>
        <pc:spChg chg="del">
          <ac:chgData name="Emma Haggett (2100501)" userId="e1e2c922-11e8-4002-8a74-02403a56913c" providerId="ADAL" clId="{10F67BBB-F597-364B-B3D4-724C6AE96E95}" dt="2024-04-25T17:41:58.706" v="10831" actId="26606"/>
          <ac:spMkLst>
            <pc:docMk/>
            <pc:sldMk cId="1955629660" sldId="274"/>
            <ac:spMk id="14" creationId="{188BDAE2-5EE0-4B2F-9C9B-7E86A0B4C293}"/>
          </ac:spMkLst>
        </pc:spChg>
        <pc:spChg chg="add">
          <ac:chgData name="Emma Haggett (2100501)" userId="e1e2c922-11e8-4002-8a74-02403a56913c" providerId="ADAL" clId="{10F67BBB-F597-364B-B3D4-724C6AE96E95}" dt="2024-04-25T17:41:58.706" v="10831" actId="26606"/>
          <ac:spMkLst>
            <pc:docMk/>
            <pc:sldMk cId="1955629660" sldId="274"/>
            <ac:spMk id="19" creationId="{1660E788-AFA9-4A1B-9991-6AA74632A15B}"/>
          </ac:spMkLst>
        </pc:spChg>
        <pc:spChg chg="add">
          <ac:chgData name="Emma Haggett (2100501)" userId="e1e2c922-11e8-4002-8a74-02403a56913c" providerId="ADAL" clId="{10F67BBB-F597-364B-B3D4-724C6AE96E95}" dt="2024-04-25T17:41:58.706" v="10831" actId="26606"/>
          <ac:spMkLst>
            <pc:docMk/>
            <pc:sldMk cId="1955629660" sldId="274"/>
            <ac:spMk id="21" creationId="{867D4867-5BA7-4462-B2F6-A23F4A622AA7}"/>
          </ac:spMkLst>
        </pc:spChg>
        <pc:picChg chg="add del mod ord">
          <ac:chgData name="Emma Haggett (2100501)" userId="e1e2c922-11e8-4002-8a74-02403a56913c" providerId="ADAL" clId="{10F67BBB-F597-364B-B3D4-724C6AE96E95}" dt="2024-04-25T17:41:58.706" v="10831" actId="26606"/>
          <ac:picMkLst>
            <pc:docMk/>
            <pc:sldMk cId="1955629660" sldId="274"/>
            <ac:picMk id="6" creationId="{3F580D23-CF3C-29C0-AC97-64F2D8B5BAA7}"/>
          </ac:picMkLst>
        </pc:picChg>
      </pc:sldChg>
      <pc:sldChg chg="delSp modSp add mod setBg setClrOvrMap">
        <pc:chgData name="Emma Haggett (2100501)" userId="e1e2c922-11e8-4002-8a74-02403a56913c" providerId="ADAL" clId="{10F67BBB-F597-364B-B3D4-724C6AE96E95}" dt="2024-04-29T11:48:02.400" v="22167" actId="1036"/>
        <pc:sldMkLst>
          <pc:docMk/>
          <pc:sldMk cId="1455902243" sldId="275"/>
        </pc:sldMkLst>
        <pc:spChg chg="mod">
          <ac:chgData name="Emma Haggett (2100501)" userId="e1e2c922-11e8-4002-8a74-02403a56913c" providerId="ADAL" clId="{10F67BBB-F597-364B-B3D4-724C6AE96E95}" dt="2024-04-29T11:47:59.211" v="22165" actId="20577"/>
          <ac:spMkLst>
            <pc:docMk/>
            <pc:sldMk cId="1455902243" sldId="275"/>
            <ac:spMk id="3" creationId="{2B2E2CD6-3BF1-359A-B135-6A232B13424B}"/>
          </ac:spMkLst>
        </pc:spChg>
        <pc:spChg chg="mod">
          <ac:chgData name="Emma Haggett (2100501)" userId="e1e2c922-11e8-4002-8a74-02403a56913c" providerId="ADAL" clId="{10F67BBB-F597-364B-B3D4-724C6AE96E95}" dt="2024-04-25T18:49:34.939" v="13061" actId="26606"/>
          <ac:spMkLst>
            <pc:docMk/>
            <pc:sldMk cId="1455902243" sldId="275"/>
            <ac:spMk id="11" creationId="{A249EC28-E338-92F4-0F94-34B4FD133F5E}"/>
          </ac:spMkLst>
        </pc:spChg>
        <pc:spChg chg="del">
          <ac:chgData name="Emma Haggett (2100501)" userId="e1e2c922-11e8-4002-8a74-02403a56913c" providerId="ADAL" clId="{10F67BBB-F597-364B-B3D4-724C6AE96E95}" dt="2024-04-25T18:49:34.939" v="13061" actId="26606"/>
          <ac:spMkLst>
            <pc:docMk/>
            <pc:sldMk cId="1455902243" sldId="275"/>
            <ac:spMk id="36" creationId="{1660E788-AFA9-4A1B-9991-6AA74632A15B}"/>
          </ac:spMkLst>
        </pc:spChg>
        <pc:spChg chg="del">
          <ac:chgData name="Emma Haggett (2100501)" userId="e1e2c922-11e8-4002-8a74-02403a56913c" providerId="ADAL" clId="{10F67BBB-F597-364B-B3D4-724C6AE96E95}" dt="2024-04-25T18:49:34.939" v="13061" actId="26606"/>
          <ac:spMkLst>
            <pc:docMk/>
            <pc:sldMk cId="1455902243" sldId="275"/>
            <ac:spMk id="38" creationId="{867D4867-5BA7-4462-B2F6-A23F4A622AA7}"/>
          </ac:spMkLst>
        </pc:spChg>
        <pc:picChg chg="mod">
          <ac:chgData name="Emma Haggett (2100501)" userId="e1e2c922-11e8-4002-8a74-02403a56913c" providerId="ADAL" clId="{10F67BBB-F597-364B-B3D4-724C6AE96E95}" dt="2024-04-29T11:48:02.400" v="22167" actId="1036"/>
          <ac:picMkLst>
            <pc:docMk/>
            <pc:sldMk cId="1455902243" sldId="275"/>
            <ac:picMk id="10" creationId="{BD459A4E-A7BF-98C4-7EEF-9939AC830A70}"/>
          </ac:picMkLst>
        </pc:picChg>
      </pc:sldChg>
      <pc:sldChg chg="addSp delSp modSp new mod">
        <pc:chgData name="Emma Haggett (2100501)" userId="e1e2c922-11e8-4002-8a74-02403a56913c" providerId="ADAL" clId="{10F67BBB-F597-364B-B3D4-724C6AE96E95}" dt="2024-04-29T14:01:07.004" v="22217" actId="20577"/>
        <pc:sldMkLst>
          <pc:docMk/>
          <pc:sldMk cId="1001394420" sldId="276"/>
        </pc:sldMkLst>
        <pc:spChg chg="mod">
          <ac:chgData name="Emma Haggett (2100501)" userId="e1e2c922-11e8-4002-8a74-02403a56913c" providerId="ADAL" clId="{10F67BBB-F597-364B-B3D4-724C6AE96E95}" dt="2024-04-25T19:08:04.280" v="13210" actId="20577"/>
          <ac:spMkLst>
            <pc:docMk/>
            <pc:sldMk cId="1001394420" sldId="276"/>
            <ac:spMk id="2" creationId="{F0467E0C-E8F2-27BD-0087-1BD585BD2466}"/>
          </ac:spMkLst>
        </pc:spChg>
        <pc:spChg chg="mod">
          <ac:chgData name="Emma Haggett (2100501)" userId="e1e2c922-11e8-4002-8a74-02403a56913c" providerId="ADAL" clId="{10F67BBB-F597-364B-B3D4-724C6AE96E95}" dt="2024-04-25T19:08:19.267" v="13215" actId="27636"/>
          <ac:spMkLst>
            <pc:docMk/>
            <pc:sldMk cId="1001394420" sldId="276"/>
            <ac:spMk id="3" creationId="{518EC834-C4AF-5012-82AF-93B9B879733F}"/>
          </ac:spMkLst>
        </pc:spChg>
        <pc:spChg chg="del">
          <ac:chgData name="Emma Haggett (2100501)" userId="e1e2c922-11e8-4002-8a74-02403a56913c" providerId="ADAL" clId="{10F67BBB-F597-364B-B3D4-724C6AE96E95}" dt="2024-04-25T19:08:09.462" v="13211"/>
          <ac:spMkLst>
            <pc:docMk/>
            <pc:sldMk cId="1001394420" sldId="276"/>
            <ac:spMk id="4" creationId="{8B01FB73-636E-D5AE-4944-5B10BDC442F5}"/>
          </ac:spMkLst>
        </pc:spChg>
        <pc:spChg chg="add del mod">
          <ac:chgData name="Emma Haggett (2100501)" userId="e1e2c922-11e8-4002-8a74-02403a56913c" providerId="ADAL" clId="{10F67BBB-F597-364B-B3D4-724C6AE96E95}" dt="2024-04-25T19:08:10.784" v="13212" actId="478"/>
          <ac:spMkLst>
            <pc:docMk/>
            <pc:sldMk cId="1001394420" sldId="276"/>
            <ac:spMk id="5" creationId="{4CCB875D-DEE9-E59B-8F37-ECBE990B0EFB}"/>
          </ac:spMkLst>
        </pc:spChg>
        <pc:spChg chg="add mod">
          <ac:chgData name="Emma Haggett (2100501)" userId="e1e2c922-11e8-4002-8a74-02403a56913c" providerId="ADAL" clId="{10F67BBB-F597-364B-B3D4-724C6AE96E95}" dt="2024-04-29T14:01:07.004" v="22217" actId="20577"/>
          <ac:spMkLst>
            <pc:docMk/>
            <pc:sldMk cId="1001394420" sldId="276"/>
            <ac:spMk id="7" creationId="{ACBFA76C-498E-A6CD-1F5D-11DE0B18555E}"/>
          </ac:spMkLst>
        </pc:spChg>
      </pc:sldChg>
      <pc:sldChg chg="modSp add mod">
        <pc:chgData name="Emma Haggett (2100501)" userId="e1e2c922-11e8-4002-8a74-02403a56913c" providerId="ADAL" clId="{10F67BBB-F597-364B-B3D4-724C6AE96E95}" dt="2024-04-30T12:00:19.032" v="22992" actId="20577"/>
        <pc:sldMkLst>
          <pc:docMk/>
          <pc:sldMk cId="3307233728" sldId="277"/>
        </pc:sldMkLst>
        <pc:spChg chg="mod">
          <ac:chgData name="Emma Haggett (2100501)" userId="e1e2c922-11e8-4002-8a74-02403a56913c" providerId="ADAL" clId="{10F67BBB-F597-364B-B3D4-724C6AE96E95}" dt="2024-04-29T14:03:34.624" v="22405" actId="5793"/>
          <ac:spMkLst>
            <pc:docMk/>
            <pc:sldMk cId="3307233728" sldId="277"/>
            <ac:spMk id="3" creationId="{518EC834-C4AF-5012-82AF-93B9B879733F}"/>
          </ac:spMkLst>
        </pc:spChg>
        <pc:spChg chg="mod">
          <ac:chgData name="Emma Haggett (2100501)" userId="e1e2c922-11e8-4002-8a74-02403a56913c" providerId="ADAL" clId="{10F67BBB-F597-364B-B3D4-724C6AE96E95}" dt="2024-04-30T12:00:19.032" v="22992" actId="20577"/>
          <ac:spMkLst>
            <pc:docMk/>
            <pc:sldMk cId="3307233728" sldId="277"/>
            <ac:spMk id="7" creationId="{ACBFA76C-498E-A6CD-1F5D-11DE0B18555E}"/>
          </ac:spMkLst>
        </pc:spChg>
      </pc:sldChg>
      <pc:sldChg chg="modSp new mod">
        <pc:chgData name="Emma Haggett (2100501)" userId="e1e2c922-11e8-4002-8a74-02403a56913c" providerId="ADAL" clId="{10F67BBB-F597-364B-B3D4-724C6AE96E95}" dt="2024-04-29T10:33:29.004" v="20869" actId="20577"/>
        <pc:sldMkLst>
          <pc:docMk/>
          <pc:sldMk cId="4227251530" sldId="278"/>
        </pc:sldMkLst>
        <pc:spChg chg="mod">
          <ac:chgData name="Emma Haggett (2100501)" userId="e1e2c922-11e8-4002-8a74-02403a56913c" providerId="ADAL" clId="{10F67BBB-F597-364B-B3D4-724C6AE96E95}" dt="2024-04-27T11:48:25.018" v="14482" actId="20577"/>
          <ac:spMkLst>
            <pc:docMk/>
            <pc:sldMk cId="4227251530" sldId="278"/>
            <ac:spMk id="2" creationId="{4346B2C2-4EBC-5111-C9DB-1014D22FB52C}"/>
          </ac:spMkLst>
        </pc:spChg>
        <pc:spChg chg="mod">
          <ac:chgData name="Emma Haggett (2100501)" userId="e1e2c922-11e8-4002-8a74-02403a56913c" providerId="ADAL" clId="{10F67BBB-F597-364B-B3D4-724C6AE96E95}" dt="2024-04-29T10:33:29.004" v="20869" actId="20577"/>
          <ac:spMkLst>
            <pc:docMk/>
            <pc:sldMk cId="4227251530" sldId="278"/>
            <ac:spMk id="3" creationId="{2B78E893-824C-5DFA-4C21-6B8D31AA205B}"/>
          </ac:spMkLst>
        </pc:spChg>
        <pc:spChg chg="mod">
          <ac:chgData name="Emma Haggett (2100501)" userId="e1e2c922-11e8-4002-8a74-02403a56913c" providerId="ADAL" clId="{10F67BBB-F597-364B-B3D4-724C6AE96E95}" dt="2024-04-27T12:28:54.314" v="14919" actId="20577"/>
          <ac:spMkLst>
            <pc:docMk/>
            <pc:sldMk cId="4227251530" sldId="278"/>
            <ac:spMk id="4" creationId="{CBF859D5-C536-5836-F022-702E37EC8FD7}"/>
          </ac:spMkLst>
        </pc:spChg>
      </pc:sldChg>
      <pc:sldChg chg="modSp new mod">
        <pc:chgData name="Emma Haggett (2100501)" userId="e1e2c922-11e8-4002-8a74-02403a56913c" providerId="ADAL" clId="{10F67BBB-F597-364B-B3D4-724C6AE96E95}" dt="2024-04-30T10:22:54.909" v="22833" actId="20577"/>
        <pc:sldMkLst>
          <pc:docMk/>
          <pc:sldMk cId="2272552504" sldId="279"/>
        </pc:sldMkLst>
        <pc:spChg chg="mod">
          <ac:chgData name="Emma Haggett (2100501)" userId="e1e2c922-11e8-4002-8a74-02403a56913c" providerId="ADAL" clId="{10F67BBB-F597-364B-B3D4-724C6AE96E95}" dt="2024-04-27T12:29:19.290" v="14943" actId="20577"/>
          <ac:spMkLst>
            <pc:docMk/>
            <pc:sldMk cId="2272552504" sldId="279"/>
            <ac:spMk id="2" creationId="{903985AD-9D15-973A-1642-804181992347}"/>
          </ac:spMkLst>
        </pc:spChg>
        <pc:spChg chg="mod">
          <ac:chgData name="Emma Haggett (2100501)" userId="e1e2c922-11e8-4002-8a74-02403a56913c" providerId="ADAL" clId="{10F67BBB-F597-364B-B3D4-724C6AE96E95}" dt="2024-04-29T14:58:17.312" v="22546" actId="20577"/>
          <ac:spMkLst>
            <pc:docMk/>
            <pc:sldMk cId="2272552504" sldId="279"/>
            <ac:spMk id="3" creationId="{21D84411-8F60-354B-FE92-EF977CEC8691}"/>
          </ac:spMkLst>
        </pc:spChg>
        <pc:spChg chg="mod">
          <ac:chgData name="Emma Haggett (2100501)" userId="e1e2c922-11e8-4002-8a74-02403a56913c" providerId="ADAL" clId="{10F67BBB-F597-364B-B3D4-724C6AE96E95}" dt="2024-04-30T10:22:54.909" v="22833" actId="20577"/>
          <ac:spMkLst>
            <pc:docMk/>
            <pc:sldMk cId="2272552504" sldId="279"/>
            <ac:spMk id="4" creationId="{C06CBE08-8EBB-E202-EAA6-D59B8746BF0E}"/>
          </ac:spMkLst>
        </pc:spChg>
      </pc:sldChg>
      <pc:sldChg chg="modSp new mod">
        <pc:chgData name="Emma Haggett (2100501)" userId="e1e2c922-11e8-4002-8a74-02403a56913c" providerId="ADAL" clId="{10F67BBB-F597-364B-B3D4-724C6AE96E95}" dt="2024-04-29T15:07:38.385" v="22684" actId="20577"/>
        <pc:sldMkLst>
          <pc:docMk/>
          <pc:sldMk cId="158722480" sldId="280"/>
        </pc:sldMkLst>
        <pc:spChg chg="mod">
          <ac:chgData name="Emma Haggett (2100501)" userId="e1e2c922-11e8-4002-8a74-02403a56913c" providerId="ADAL" clId="{10F67BBB-F597-364B-B3D4-724C6AE96E95}" dt="2024-04-28T14:50:52.067" v="17818" actId="20577"/>
          <ac:spMkLst>
            <pc:docMk/>
            <pc:sldMk cId="158722480" sldId="280"/>
            <ac:spMk id="2" creationId="{00492B78-C87C-4DD0-6ECB-6958B7E2ED9B}"/>
          </ac:spMkLst>
        </pc:spChg>
        <pc:spChg chg="mod">
          <ac:chgData name="Emma Haggett (2100501)" userId="e1e2c922-11e8-4002-8a74-02403a56913c" providerId="ADAL" clId="{10F67BBB-F597-364B-B3D4-724C6AE96E95}" dt="2024-04-29T15:03:53.544" v="22680" actId="27636"/>
          <ac:spMkLst>
            <pc:docMk/>
            <pc:sldMk cId="158722480" sldId="280"/>
            <ac:spMk id="3" creationId="{D3DB1F2F-EA40-1A6E-CC23-D20D9649E656}"/>
          </ac:spMkLst>
        </pc:spChg>
        <pc:spChg chg="mod">
          <ac:chgData name="Emma Haggett (2100501)" userId="e1e2c922-11e8-4002-8a74-02403a56913c" providerId="ADAL" clId="{10F67BBB-F597-364B-B3D4-724C6AE96E95}" dt="2024-04-29T15:07:38.385" v="22684" actId="20577"/>
          <ac:spMkLst>
            <pc:docMk/>
            <pc:sldMk cId="158722480" sldId="280"/>
            <ac:spMk id="4" creationId="{704D8A62-0776-6A88-698A-1908B42C3A9A}"/>
          </ac:spMkLst>
        </pc:spChg>
      </pc:sldChg>
      <pc:sldChg chg="addSp delSp modSp new mod setBg">
        <pc:chgData name="Emma Haggett (2100501)" userId="e1e2c922-11e8-4002-8a74-02403a56913c" providerId="ADAL" clId="{10F67BBB-F597-364B-B3D4-724C6AE96E95}" dt="2024-04-28T15:32:28.331" v="19416" actId="26606"/>
        <pc:sldMkLst>
          <pc:docMk/>
          <pc:sldMk cId="398165981" sldId="281"/>
        </pc:sldMkLst>
        <pc:spChg chg="mod">
          <ac:chgData name="Emma Haggett (2100501)" userId="e1e2c922-11e8-4002-8a74-02403a56913c" providerId="ADAL" clId="{10F67BBB-F597-364B-B3D4-724C6AE96E95}" dt="2024-04-28T15:32:28.331" v="19416" actId="26606"/>
          <ac:spMkLst>
            <pc:docMk/>
            <pc:sldMk cId="398165981" sldId="281"/>
            <ac:spMk id="2" creationId="{0F7ED70B-D787-CB76-97AD-923D86DAE198}"/>
          </ac:spMkLst>
        </pc:spChg>
        <pc:spChg chg="mod">
          <ac:chgData name="Emma Haggett (2100501)" userId="e1e2c922-11e8-4002-8a74-02403a56913c" providerId="ADAL" clId="{10F67BBB-F597-364B-B3D4-724C6AE96E95}" dt="2024-04-28T15:32:28.331" v="19416" actId="26606"/>
          <ac:spMkLst>
            <pc:docMk/>
            <pc:sldMk cId="398165981" sldId="281"/>
            <ac:spMk id="3" creationId="{C3A98EBA-2524-6835-920C-F783D820A5DF}"/>
          </ac:spMkLst>
        </pc:spChg>
        <pc:spChg chg="del mod">
          <ac:chgData name="Emma Haggett (2100501)" userId="e1e2c922-11e8-4002-8a74-02403a56913c" providerId="ADAL" clId="{10F67BBB-F597-364B-B3D4-724C6AE96E95}" dt="2024-04-28T15:32:15.477" v="19413" actId="931"/>
          <ac:spMkLst>
            <pc:docMk/>
            <pc:sldMk cId="398165981" sldId="281"/>
            <ac:spMk id="4" creationId="{FA13BDE6-4DEE-E6ED-2903-14124B03A65B}"/>
          </ac:spMkLst>
        </pc:spChg>
        <pc:spChg chg="add mod">
          <ac:chgData name="Emma Haggett (2100501)" userId="e1e2c922-11e8-4002-8a74-02403a56913c" providerId="ADAL" clId="{10F67BBB-F597-364B-B3D4-724C6AE96E95}" dt="2024-04-28T15:32:28.331" v="19416" actId="26606"/>
          <ac:spMkLst>
            <pc:docMk/>
            <pc:sldMk cId="398165981" sldId="281"/>
            <ac:spMk id="7" creationId="{19374F62-0DC2-24FE-B988-9C7DDFC78AC6}"/>
          </ac:spMkLst>
        </pc:spChg>
        <pc:spChg chg="add">
          <ac:chgData name="Emma Haggett (2100501)" userId="e1e2c922-11e8-4002-8a74-02403a56913c" providerId="ADAL" clId="{10F67BBB-F597-364B-B3D4-724C6AE96E95}" dt="2024-04-28T15:32:28.331" v="19416" actId="26606"/>
          <ac:spMkLst>
            <pc:docMk/>
            <pc:sldMk cId="398165981" sldId="281"/>
            <ac:spMk id="12" creationId="{1660E788-AFA9-4A1B-9991-6AA74632A15B}"/>
          </ac:spMkLst>
        </pc:spChg>
        <pc:spChg chg="add">
          <ac:chgData name="Emma Haggett (2100501)" userId="e1e2c922-11e8-4002-8a74-02403a56913c" providerId="ADAL" clId="{10F67BBB-F597-364B-B3D4-724C6AE96E95}" dt="2024-04-28T15:32:28.331" v="19416" actId="26606"/>
          <ac:spMkLst>
            <pc:docMk/>
            <pc:sldMk cId="398165981" sldId="281"/>
            <ac:spMk id="14" creationId="{867D4867-5BA7-4462-B2F6-A23F4A622AA7}"/>
          </ac:spMkLst>
        </pc:spChg>
        <pc:picChg chg="add mod ord">
          <ac:chgData name="Emma Haggett (2100501)" userId="e1e2c922-11e8-4002-8a74-02403a56913c" providerId="ADAL" clId="{10F67BBB-F597-364B-B3D4-724C6AE96E95}" dt="2024-04-28T15:32:28.331" v="19416" actId="26606"/>
          <ac:picMkLst>
            <pc:docMk/>
            <pc:sldMk cId="398165981" sldId="281"/>
            <ac:picMk id="6" creationId="{F9437626-D9C4-5AA7-4872-8ACFB2048874}"/>
          </ac:picMkLst>
        </pc:picChg>
      </pc:sldChg>
      <pc:sldChg chg="delSp modSp new mod">
        <pc:chgData name="Emma Haggett (2100501)" userId="e1e2c922-11e8-4002-8a74-02403a56913c" providerId="ADAL" clId="{10F67BBB-F597-364B-B3D4-724C6AE96E95}" dt="2024-04-29T15:16:25.052" v="22788" actId="20577"/>
        <pc:sldMkLst>
          <pc:docMk/>
          <pc:sldMk cId="3791308075" sldId="282"/>
        </pc:sldMkLst>
        <pc:spChg chg="mod">
          <ac:chgData name="Emma Haggett (2100501)" userId="e1e2c922-11e8-4002-8a74-02403a56913c" providerId="ADAL" clId="{10F67BBB-F597-364B-B3D4-724C6AE96E95}" dt="2024-04-28T15:25:00.473" v="19216" actId="20577"/>
          <ac:spMkLst>
            <pc:docMk/>
            <pc:sldMk cId="3791308075" sldId="282"/>
            <ac:spMk id="2" creationId="{A770CC4F-9D74-60F0-B3EE-7A03ADE2641F}"/>
          </ac:spMkLst>
        </pc:spChg>
        <pc:spChg chg="del mod">
          <ac:chgData name="Emma Haggett (2100501)" userId="e1e2c922-11e8-4002-8a74-02403a56913c" providerId="ADAL" clId="{10F67BBB-F597-364B-B3D4-724C6AE96E95}" dt="2024-04-28T20:29:16.769" v="19640" actId="478"/>
          <ac:spMkLst>
            <pc:docMk/>
            <pc:sldMk cId="3791308075" sldId="282"/>
            <ac:spMk id="3" creationId="{D460D368-EA61-DC74-348B-8853EBE47F40}"/>
          </ac:spMkLst>
        </pc:spChg>
        <pc:spChg chg="mod">
          <ac:chgData name="Emma Haggett (2100501)" userId="e1e2c922-11e8-4002-8a74-02403a56913c" providerId="ADAL" clId="{10F67BBB-F597-364B-B3D4-724C6AE96E95}" dt="2024-04-29T15:16:25.052" v="22788" actId="20577"/>
          <ac:spMkLst>
            <pc:docMk/>
            <pc:sldMk cId="3791308075" sldId="282"/>
            <ac:spMk id="4" creationId="{943F7822-9185-35B0-44F2-E0F17B92A087}"/>
          </ac:spMkLst>
        </pc:spChg>
      </pc:sldChg>
      <pc:sldChg chg="addSp delSp modSp add mod">
        <pc:chgData name="Emma Haggett (2100501)" userId="e1e2c922-11e8-4002-8a74-02403a56913c" providerId="ADAL" clId="{10F67BBB-F597-364B-B3D4-724C6AE96E95}" dt="2024-04-29T10:31:20.823" v="20847" actId="20577"/>
        <pc:sldMkLst>
          <pc:docMk/>
          <pc:sldMk cId="1139784150" sldId="283"/>
        </pc:sldMkLst>
        <pc:spChg chg="mod">
          <ac:chgData name="Emma Haggett (2100501)" userId="e1e2c922-11e8-4002-8a74-02403a56913c" providerId="ADAL" clId="{10F67BBB-F597-364B-B3D4-724C6AE96E95}" dt="2024-04-28T20:53:47.186" v="19989" actId="26606"/>
          <ac:spMkLst>
            <pc:docMk/>
            <pc:sldMk cId="1139784150" sldId="283"/>
            <ac:spMk id="2" creationId="{0EA9E862-861B-690B-9C96-A66E9E897043}"/>
          </ac:spMkLst>
        </pc:spChg>
        <pc:spChg chg="mod">
          <ac:chgData name="Emma Haggett (2100501)" userId="e1e2c922-11e8-4002-8a74-02403a56913c" providerId="ADAL" clId="{10F67BBB-F597-364B-B3D4-724C6AE96E95}" dt="2024-04-29T10:31:20.823" v="20847" actId="20577"/>
          <ac:spMkLst>
            <pc:docMk/>
            <pc:sldMk cId="1139784150" sldId="283"/>
            <ac:spMk id="3" creationId="{987949CB-44B9-2DDC-FA1E-31942E1CA40E}"/>
          </ac:spMkLst>
        </pc:spChg>
        <pc:spChg chg="mod">
          <ac:chgData name="Emma Haggett (2100501)" userId="e1e2c922-11e8-4002-8a74-02403a56913c" providerId="ADAL" clId="{10F67BBB-F597-364B-B3D4-724C6AE96E95}" dt="2024-04-28T20:53:47.186" v="19989" actId="26606"/>
          <ac:spMkLst>
            <pc:docMk/>
            <pc:sldMk cId="1139784150" sldId="283"/>
            <ac:spMk id="7" creationId="{D9B25B04-FCE7-BEDB-F9F0-2C9607BA54A9}"/>
          </ac:spMkLst>
        </pc:spChg>
        <pc:spChg chg="add del">
          <ac:chgData name="Emma Haggett (2100501)" userId="e1e2c922-11e8-4002-8a74-02403a56913c" providerId="ADAL" clId="{10F67BBB-F597-364B-B3D4-724C6AE96E95}" dt="2024-04-28T20:53:47.178" v="19988" actId="26606"/>
          <ac:spMkLst>
            <pc:docMk/>
            <pc:sldMk cId="1139784150" sldId="283"/>
            <ac:spMk id="12" creationId="{8DCA398B-8CB4-4C0C-89C6-A8AB6F78D7DD}"/>
          </ac:spMkLst>
        </pc:spChg>
        <pc:spChg chg="add del">
          <ac:chgData name="Emma Haggett (2100501)" userId="e1e2c922-11e8-4002-8a74-02403a56913c" providerId="ADAL" clId="{10F67BBB-F597-364B-B3D4-724C6AE96E95}" dt="2024-04-28T20:53:47.178" v="19988" actId="26606"/>
          <ac:spMkLst>
            <pc:docMk/>
            <pc:sldMk cId="1139784150" sldId="283"/>
            <ac:spMk id="14" creationId="{9E8345C6-0280-4226-BD83-7333BA6C3AA3}"/>
          </ac:spMkLst>
        </pc:spChg>
        <pc:spChg chg="add del">
          <ac:chgData name="Emma Haggett (2100501)" userId="e1e2c922-11e8-4002-8a74-02403a56913c" providerId="ADAL" clId="{10F67BBB-F597-364B-B3D4-724C6AE96E95}" dt="2024-04-28T20:53:47.178" v="19988" actId="26606"/>
          <ac:spMkLst>
            <pc:docMk/>
            <pc:sldMk cId="1139784150" sldId="283"/>
            <ac:spMk id="16" creationId="{99823778-D290-4538-B146-1F73C3755C9D}"/>
          </ac:spMkLst>
        </pc:spChg>
        <pc:spChg chg="add">
          <ac:chgData name="Emma Haggett (2100501)" userId="e1e2c922-11e8-4002-8a74-02403a56913c" providerId="ADAL" clId="{10F67BBB-F597-364B-B3D4-724C6AE96E95}" dt="2024-04-28T20:53:47.186" v="19989" actId="26606"/>
          <ac:spMkLst>
            <pc:docMk/>
            <pc:sldMk cId="1139784150" sldId="283"/>
            <ac:spMk id="18" creationId="{1660E788-AFA9-4A1B-9991-6AA74632A15B}"/>
          </ac:spMkLst>
        </pc:spChg>
        <pc:spChg chg="add">
          <ac:chgData name="Emma Haggett (2100501)" userId="e1e2c922-11e8-4002-8a74-02403a56913c" providerId="ADAL" clId="{10F67BBB-F597-364B-B3D4-724C6AE96E95}" dt="2024-04-28T20:53:47.186" v="19989" actId="26606"/>
          <ac:spMkLst>
            <pc:docMk/>
            <pc:sldMk cId="1139784150" sldId="283"/>
            <ac:spMk id="19" creationId="{867D4867-5BA7-4462-B2F6-A23F4A622AA7}"/>
          </ac:spMkLst>
        </pc:spChg>
        <pc:picChg chg="mod ord">
          <ac:chgData name="Emma Haggett (2100501)" userId="e1e2c922-11e8-4002-8a74-02403a56913c" providerId="ADAL" clId="{10F67BBB-F597-364B-B3D4-724C6AE96E95}" dt="2024-04-28T20:53:47.186" v="19989" actId="26606"/>
          <ac:picMkLst>
            <pc:docMk/>
            <pc:sldMk cId="1139784150" sldId="283"/>
            <ac:picMk id="6" creationId="{4AAE7942-BFF2-8CC6-4072-18EA86BE35E9}"/>
          </ac:picMkLst>
        </pc:picChg>
      </pc:sldChg>
      <pc:sldChg chg="delSp modSp add mod">
        <pc:chgData name="Emma Haggett (2100501)" userId="e1e2c922-11e8-4002-8a74-02403a56913c" providerId="ADAL" clId="{10F67BBB-F597-364B-B3D4-724C6AE96E95}" dt="2024-04-28T21:34:55.961" v="20771" actId="26606"/>
        <pc:sldMkLst>
          <pc:docMk/>
          <pc:sldMk cId="1672660413" sldId="284"/>
        </pc:sldMkLst>
        <pc:spChg chg="mod">
          <ac:chgData name="Emma Haggett (2100501)" userId="e1e2c922-11e8-4002-8a74-02403a56913c" providerId="ADAL" clId="{10F67BBB-F597-364B-B3D4-724C6AE96E95}" dt="2024-04-28T21:34:55.961" v="20771" actId="26606"/>
          <ac:spMkLst>
            <pc:docMk/>
            <pc:sldMk cId="1672660413" sldId="284"/>
            <ac:spMk id="2" creationId="{E1734FFC-1578-D5DD-2C98-F3CE43C4E4BA}"/>
          </ac:spMkLst>
        </pc:spChg>
        <pc:spChg chg="mod">
          <ac:chgData name="Emma Haggett (2100501)" userId="e1e2c922-11e8-4002-8a74-02403a56913c" providerId="ADAL" clId="{10F67BBB-F597-364B-B3D4-724C6AE96E95}" dt="2024-04-28T21:34:55.961" v="20771" actId="26606"/>
          <ac:spMkLst>
            <pc:docMk/>
            <pc:sldMk cId="1672660413" sldId="284"/>
            <ac:spMk id="3" creationId="{AA0F3A14-8D4B-3B46-9964-29C28A982ED6}"/>
          </ac:spMkLst>
        </pc:spChg>
        <pc:spChg chg="mod">
          <ac:chgData name="Emma Haggett (2100501)" userId="e1e2c922-11e8-4002-8a74-02403a56913c" providerId="ADAL" clId="{10F67BBB-F597-364B-B3D4-724C6AE96E95}" dt="2024-04-28T21:34:55.961" v="20771" actId="26606"/>
          <ac:spMkLst>
            <pc:docMk/>
            <pc:sldMk cId="1672660413" sldId="284"/>
            <ac:spMk id="7" creationId="{17AA5345-C5E6-053B-7EC7-E755CE50210E}"/>
          </ac:spMkLst>
        </pc:spChg>
        <pc:spChg chg="del">
          <ac:chgData name="Emma Haggett (2100501)" userId="e1e2c922-11e8-4002-8a74-02403a56913c" providerId="ADAL" clId="{10F67BBB-F597-364B-B3D4-724C6AE96E95}" dt="2024-04-28T21:34:55.961" v="20771" actId="26606"/>
          <ac:spMkLst>
            <pc:docMk/>
            <pc:sldMk cId="1672660413" sldId="284"/>
            <ac:spMk id="9" creationId="{1660E788-AFA9-4A1B-9991-6AA74632A15B}"/>
          </ac:spMkLst>
        </pc:spChg>
        <pc:spChg chg="del">
          <ac:chgData name="Emma Haggett (2100501)" userId="e1e2c922-11e8-4002-8a74-02403a56913c" providerId="ADAL" clId="{10F67BBB-F597-364B-B3D4-724C6AE96E95}" dt="2024-04-28T21:34:55.961" v="20771" actId="26606"/>
          <ac:spMkLst>
            <pc:docMk/>
            <pc:sldMk cId="1672660413" sldId="284"/>
            <ac:spMk id="10" creationId="{867D4867-5BA7-4462-B2F6-A23F4A622AA7}"/>
          </ac:spMkLst>
        </pc:spChg>
        <pc:picChg chg="mod ord">
          <ac:chgData name="Emma Haggett (2100501)" userId="e1e2c922-11e8-4002-8a74-02403a56913c" providerId="ADAL" clId="{10F67BBB-F597-364B-B3D4-724C6AE96E95}" dt="2024-04-28T21:34:55.961" v="20771" actId="26606"/>
          <ac:picMkLst>
            <pc:docMk/>
            <pc:sldMk cId="1672660413" sldId="284"/>
            <ac:picMk id="6" creationId="{2E932A16-50EA-C828-CCA2-275644B1F707}"/>
          </ac:picMkLst>
        </pc:picChg>
      </pc:sldChg>
      <pc:sldChg chg="modSp new mod">
        <pc:chgData name="Emma Haggett (2100501)" userId="e1e2c922-11e8-4002-8a74-02403a56913c" providerId="ADAL" clId="{10F67BBB-F597-364B-B3D4-724C6AE96E95}" dt="2024-04-29T15:18:47.653" v="22823" actId="20577"/>
        <pc:sldMkLst>
          <pc:docMk/>
          <pc:sldMk cId="3380042458" sldId="285"/>
        </pc:sldMkLst>
        <pc:spChg chg="mod">
          <ac:chgData name="Emma Haggett (2100501)" userId="e1e2c922-11e8-4002-8a74-02403a56913c" providerId="ADAL" clId="{10F67BBB-F597-364B-B3D4-724C6AE96E95}" dt="2024-04-29T10:38:10.149" v="20968" actId="5793"/>
          <ac:spMkLst>
            <pc:docMk/>
            <pc:sldMk cId="3380042458" sldId="285"/>
            <ac:spMk id="2" creationId="{AFE4DDAD-3218-8A65-E8B9-40B9E5E67DD2}"/>
          </ac:spMkLst>
        </pc:spChg>
        <pc:spChg chg="mod">
          <ac:chgData name="Emma Haggett (2100501)" userId="e1e2c922-11e8-4002-8a74-02403a56913c" providerId="ADAL" clId="{10F67BBB-F597-364B-B3D4-724C6AE96E95}" dt="2024-04-29T15:18:47.653" v="22823" actId="20577"/>
          <ac:spMkLst>
            <pc:docMk/>
            <pc:sldMk cId="3380042458" sldId="285"/>
            <ac:spMk id="3" creationId="{971BA89E-8B23-205B-DED8-05B1EB94CBAE}"/>
          </ac:spMkLst>
        </pc:spChg>
        <pc:spChg chg="mod">
          <ac:chgData name="Emma Haggett (2100501)" userId="e1e2c922-11e8-4002-8a74-02403a56913c" providerId="ADAL" clId="{10F67BBB-F597-364B-B3D4-724C6AE96E95}" dt="2024-04-29T15:17:35.279" v="22820" actId="20577"/>
          <ac:spMkLst>
            <pc:docMk/>
            <pc:sldMk cId="3380042458" sldId="285"/>
            <ac:spMk id="4" creationId="{882C94E9-7F43-E6CD-D9AC-46DDA34B369B}"/>
          </ac:spMkLst>
        </pc:spChg>
      </pc:sldChg>
      <pc:sldChg chg="new del">
        <pc:chgData name="Emma Haggett (2100501)" userId="e1e2c922-11e8-4002-8a74-02403a56913c" providerId="ADAL" clId="{10F67BBB-F597-364B-B3D4-724C6AE96E95}" dt="2024-04-29T10:43:24.915" v="21744" actId="2696"/>
        <pc:sldMkLst>
          <pc:docMk/>
          <pc:sldMk cId="833779798" sldId="286"/>
        </pc:sldMkLst>
      </pc:sldChg>
      <pc:sldChg chg="modSp new del mod">
        <pc:chgData name="Emma Haggett (2100501)" userId="e1e2c922-11e8-4002-8a74-02403a56913c" providerId="ADAL" clId="{10F67BBB-F597-364B-B3D4-724C6AE96E95}" dt="2024-04-29T10:43:38.003" v="21770" actId="2696"/>
        <pc:sldMkLst>
          <pc:docMk/>
          <pc:sldMk cId="2210031763" sldId="286"/>
        </pc:sldMkLst>
        <pc:spChg chg="mod">
          <ac:chgData name="Emma Haggett (2100501)" userId="e1e2c922-11e8-4002-8a74-02403a56913c" providerId="ADAL" clId="{10F67BBB-F597-364B-B3D4-724C6AE96E95}" dt="2024-04-29T10:43:36.023" v="21769" actId="20577"/>
          <ac:spMkLst>
            <pc:docMk/>
            <pc:sldMk cId="2210031763" sldId="286"/>
            <ac:spMk id="2" creationId="{B6BA17A6-8FEB-E953-9AEF-8E0BB0FB089F}"/>
          </ac:spMkLst>
        </pc:spChg>
      </pc:sldChg>
      <pc:sldChg chg="addSp delSp modSp new del mod">
        <pc:chgData name="Emma Haggett (2100501)" userId="e1e2c922-11e8-4002-8a74-02403a56913c" providerId="ADAL" clId="{10F67BBB-F597-364B-B3D4-724C6AE96E95}" dt="2024-04-29T10:44:55.412" v="21804" actId="2696"/>
        <pc:sldMkLst>
          <pc:docMk/>
          <pc:sldMk cId="2356749392" sldId="286"/>
        </pc:sldMkLst>
        <pc:spChg chg="mod">
          <ac:chgData name="Emma Haggett (2100501)" userId="e1e2c922-11e8-4002-8a74-02403a56913c" providerId="ADAL" clId="{10F67BBB-F597-364B-B3D4-724C6AE96E95}" dt="2024-04-29T10:43:46.856" v="21798" actId="20577"/>
          <ac:spMkLst>
            <pc:docMk/>
            <pc:sldMk cId="2356749392" sldId="286"/>
            <ac:spMk id="2" creationId="{C7E392BD-6012-FFA5-1E26-F69988A7D116}"/>
          </ac:spMkLst>
        </pc:spChg>
        <pc:spChg chg="del">
          <ac:chgData name="Emma Haggett (2100501)" userId="e1e2c922-11e8-4002-8a74-02403a56913c" providerId="ADAL" clId="{10F67BBB-F597-364B-B3D4-724C6AE96E95}" dt="2024-04-29T10:44:32.247" v="21799" actId="931"/>
          <ac:spMkLst>
            <pc:docMk/>
            <pc:sldMk cId="2356749392" sldId="286"/>
            <ac:spMk id="3" creationId="{0B2A9DE5-D9E0-78B8-FAD9-28A202BE7FA5}"/>
          </ac:spMkLst>
        </pc:spChg>
        <pc:spChg chg="del">
          <ac:chgData name="Emma Haggett (2100501)" userId="e1e2c922-11e8-4002-8a74-02403a56913c" providerId="ADAL" clId="{10F67BBB-F597-364B-B3D4-724C6AE96E95}" dt="2024-04-29T10:44:42.733" v="21802" actId="478"/>
          <ac:spMkLst>
            <pc:docMk/>
            <pc:sldMk cId="2356749392" sldId="286"/>
            <ac:spMk id="4" creationId="{B2CF63D3-E8AF-9E8E-39E9-567C255A1267}"/>
          </ac:spMkLst>
        </pc:spChg>
        <pc:picChg chg="add mod">
          <ac:chgData name="Emma Haggett (2100501)" userId="e1e2c922-11e8-4002-8a74-02403a56913c" providerId="ADAL" clId="{10F67BBB-F597-364B-B3D4-724C6AE96E95}" dt="2024-04-29T10:44:33.351" v="21801" actId="962"/>
          <ac:picMkLst>
            <pc:docMk/>
            <pc:sldMk cId="2356749392" sldId="286"/>
            <ac:picMk id="6" creationId="{072D4BE7-96BF-9D49-5114-74632FCF9365}"/>
          </ac:picMkLst>
        </pc:picChg>
      </pc:sldChg>
      <pc:sldChg chg="addSp modSp new del mod">
        <pc:chgData name="Emma Haggett (2100501)" userId="e1e2c922-11e8-4002-8a74-02403a56913c" providerId="ADAL" clId="{10F67BBB-F597-364B-B3D4-724C6AE96E95}" dt="2024-04-29T10:45:22.712" v="21810" actId="2696"/>
        <pc:sldMkLst>
          <pc:docMk/>
          <pc:sldMk cId="2512273192" sldId="287"/>
        </pc:sldMkLst>
        <pc:spChg chg="add mod">
          <ac:chgData name="Emma Haggett (2100501)" userId="e1e2c922-11e8-4002-8a74-02403a56913c" providerId="ADAL" clId="{10F67BBB-F597-364B-B3D4-724C6AE96E95}" dt="2024-04-29T10:45:11.803" v="21808"/>
          <ac:spMkLst>
            <pc:docMk/>
            <pc:sldMk cId="2512273192" sldId="287"/>
            <ac:spMk id="4" creationId="{9D865CBF-C90D-2019-3A06-29E80004AED6}"/>
          </ac:spMkLst>
        </pc:spChg>
        <pc:picChg chg="add mod">
          <ac:chgData name="Emma Haggett (2100501)" userId="e1e2c922-11e8-4002-8a74-02403a56913c" providerId="ADAL" clId="{10F67BBB-F597-364B-B3D4-724C6AE96E95}" dt="2024-04-29T10:44:59.643" v="21807" actId="962"/>
          <ac:picMkLst>
            <pc:docMk/>
            <pc:sldMk cId="2512273192" sldId="287"/>
            <ac:picMk id="3" creationId="{834F4BDB-3110-1500-5251-C99A4BA7C0E0}"/>
          </ac:picMkLst>
        </pc:picChg>
      </pc:sldChg>
      <pc:sldChg chg="addSp delSp modSp new mod setBg">
        <pc:chgData name="Emma Haggett (2100501)" userId="e1e2c922-11e8-4002-8a74-02403a56913c" providerId="ADAL" clId="{10F67BBB-F597-364B-B3D4-724C6AE96E95}" dt="2024-04-29T10:45:41.380" v="21857" actId="26606"/>
        <pc:sldMkLst>
          <pc:docMk/>
          <pc:sldMk cId="310911941" sldId="288"/>
        </pc:sldMkLst>
        <pc:spChg chg="mod">
          <ac:chgData name="Emma Haggett (2100501)" userId="e1e2c922-11e8-4002-8a74-02403a56913c" providerId="ADAL" clId="{10F67BBB-F597-364B-B3D4-724C6AE96E95}" dt="2024-04-29T10:45:41.380" v="21857" actId="26606"/>
          <ac:spMkLst>
            <pc:docMk/>
            <pc:sldMk cId="310911941" sldId="288"/>
            <ac:spMk id="2" creationId="{3D4BC0CD-0B1F-A2DE-8E42-D1AA82D11A49}"/>
          </ac:spMkLst>
        </pc:spChg>
        <pc:spChg chg="del">
          <ac:chgData name="Emma Haggett (2100501)" userId="e1e2c922-11e8-4002-8a74-02403a56913c" providerId="ADAL" clId="{10F67BBB-F597-364B-B3D4-724C6AE96E95}" dt="2024-04-29T10:45:29.182" v="21811" actId="931"/>
          <ac:spMkLst>
            <pc:docMk/>
            <pc:sldMk cId="310911941" sldId="288"/>
            <ac:spMk id="3" creationId="{5CCE853E-0591-ED38-B1B2-63F9D43B3035}"/>
          </ac:spMkLst>
        </pc:spChg>
        <pc:spChg chg="add">
          <ac:chgData name="Emma Haggett (2100501)" userId="e1e2c922-11e8-4002-8a74-02403a56913c" providerId="ADAL" clId="{10F67BBB-F597-364B-B3D4-724C6AE96E95}" dt="2024-04-29T10:45:41.380" v="21857" actId="26606"/>
          <ac:spMkLst>
            <pc:docMk/>
            <pc:sldMk cId="310911941" sldId="288"/>
            <ac:spMk id="10" creationId="{23D9B6CF-87DD-47C7-B38D-7C5353D4DC9D}"/>
          </ac:spMkLst>
        </pc:spChg>
        <pc:spChg chg="add">
          <ac:chgData name="Emma Haggett (2100501)" userId="e1e2c922-11e8-4002-8a74-02403a56913c" providerId="ADAL" clId="{10F67BBB-F597-364B-B3D4-724C6AE96E95}" dt="2024-04-29T10:45:41.380" v="21857" actId="26606"/>
          <ac:spMkLst>
            <pc:docMk/>
            <pc:sldMk cId="310911941" sldId="288"/>
            <ac:spMk id="12" creationId="{EFE2328B-DA12-4B90-BD82-3CCF13AF6C83}"/>
          </ac:spMkLst>
        </pc:spChg>
        <pc:spChg chg="add">
          <ac:chgData name="Emma Haggett (2100501)" userId="e1e2c922-11e8-4002-8a74-02403a56913c" providerId="ADAL" clId="{10F67BBB-F597-364B-B3D4-724C6AE96E95}" dt="2024-04-29T10:45:41.380" v="21857" actId="26606"/>
          <ac:spMkLst>
            <pc:docMk/>
            <pc:sldMk cId="310911941" sldId="288"/>
            <ac:spMk id="14" creationId="{F77FF0B6-332F-4842-A5F8-EA360BD5FF84}"/>
          </ac:spMkLst>
        </pc:spChg>
        <pc:picChg chg="add mod">
          <ac:chgData name="Emma Haggett (2100501)" userId="e1e2c922-11e8-4002-8a74-02403a56913c" providerId="ADAL" clId="{10F67BBB-F597-364B-B3D4-724C6AE96E95}" dt="2024-04-29T10:45:41.380" v="21857" actId="26606"/>
          <ac:picMkLst>
            <pc:docMk/>
            <pc:sldMk cId="310911941" sldId="288"/>
            <ac:picMk id="5" creationId="{82C27974-04BE-B02D-92FE-EA152928E04D}"/>
          </ac:picMkLst>
        </pc:picChg>
      </pc:sldChg>
      <pc:sldChg chg="modSp new mod">
        <pc:chgData name="Emma Haggett (2100501)" userId="e1e2c922-11e8-4002-8a74-02403a56913c" providerId="ADAL" clId="{10F67BBB-F597-364B-B3D4-724C6AE96E95}" dt="2024-05-01T14:44:23.429" v="23072" actId="2710"/>
        <pc:sldMkLst>
          <pc:docMk/>
          <pc:sldMk cId="3159239223" sldId="289"/>
        </pc:sldMkLst>
        <pc:spChg chg="mod">
          <ac:chgData name="Emma Haggett (2100501)" userId="e1e2c922-11e8-4002-8a74-02403a56913c" providerId="ADAL" clId="{10F67BBB-F597-364B-B3D4-724C6AE96E95}" dt="2024-05-01T14:23:27.606" v="22998" actId="27636"/>
          <ac:spMkLst>
            <pc:docMk/>
            <pc:sldMk cId="3159239223" sldId="289"/>
            <ac:spMk id="2" creationId="{D3203F5F-A639-3AF6-71BE-E9A43D2A1A08}"/>
          </ac:spMkLst>
        </pc:spChg>
        <pc:spChg chg="mod">
          <ac:chgData name="Emma Haggett (2100501)" userId="e1e2c922-11e8-4002-8a74-02403a56913c" providerId="ADAL" clId="{10F67BBB-F597-364B-B3D4-724C6AE96E95}" dt="2024-05-01T14:44:01.232" v="23069" actId="255"/>
          <ac:spMkLst>
            <pc:docMk/>
            <pc:sldMk cId="3159239223" sldId="289"/>
            <ac:spMk id="3" creationId="{D5062981-614D-56FD-32A1-55C01A2FEE2E}"/>
          </ac:spMkLst>
        </pc:spChg>
        <pc:spChg chg="mod">
          <ac:chgData name="Emma Haggett (2100501)" userId="e1e2c922-11e8-4002-8a74-02403a56913c" providerId="ADAL" clId="{10F67BBB-F597-364B-B3D4-724C6AE96E95}" dt="2024-05-01T14:44:23.429" v="23072" actId="2710"/>
          <ac:spMkLst>
            <pc:docMk/>
            <pc:sldMk cId="3159239223" sldId="289"/>
            <ac:spMk id="4" creationId="{DC8BA089-91FC-61C8-3BAD-73F3F9F8E068}"/>
          </ac:spMkLst>
        </pc:spChg>
      </pc:sldChg>
      <pc:sldChg chg="modSp add mod">
        <pc:chgData name="Emma Haggett (2100501)" userId="e1e2c922-11e8-4002-8a74-02403a56913c" providerId="ADAL" clId="{10F67BBB-F597-364B-B3D4-724C6AE96E95}" dt="2024-04-29T14:45:30.446" v="22519" actId="255"/>
        <pc:sldMkLst>
          <pc:docMk/>
          <pc:sldMk cId="1810231819" sldId="290"/>
        </pc:sldMkLst>
        <pc:spChg chg="mod">
          <ac:chgData name="Emma Haggett (2100501)" userId="e1e2c922-11e8-4002-8a74-02403a56913c" providerId="ADAL" clId="{10F67BBB-F597-364B-B3D4-724C6AE96E95}" dt="2024-04-29T14:45:30.446" v="22519" actId="255"/>
          <ac:spMkLst>
            <pc:docMk/>
            <pc:sldMk cId="1810231819" sldId="290"/>
            <ac:spMk id="3" creationId="{987949CB-44B9-2DDC-FA1E-31942E1CA40E}"/>
          </ac:spMkLst>
        </pc:spChg>
      </pc:sldChg>
      <pc:sldMasterChg chg="add del addSldLayout delSldLayout">
        <pc:chgData name="Emma Haggett (2100501)" userId="e1e2c922-11e8-4002-8a74-02403a56913c" providerId="ADAL" clId="{10F67BBB-F597-364B-B3D4-724C6AE96E95}" dt="2024-04-23T20:22:45.519" v="2" actId="26606"/>
        <pc:sldMasterMkLst>
          <pc:docMk/>
          <pc:sldMasterMk cId="998025670" sldId="2147483648"/>
        </pc:sldMasterMkLst>
        <pc:sldLayoutChg chg="add del">
          <pc:chgData name="Emma Haggett (2100501)" userId="e1e2c922-11e8-4002-8a74-02403a56913c" providerId="ADAL" clId="{10F67BBB-F597-364B-B3D4-724C6AE96E95}" dt="2024-04-23T20:22:45.519" v="2" actId="26606"/>
          <pc:sldLayoutMkLst>
            <pc:docMk/>
            <pc:sldMasterMk cId="998025670" sldId="2147483648"/>
            <pc:sldLayoutMk cId="4029560919" sldId="2147483649"/>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1711054973" sldId="2147483650"/>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951024150" sldId="2147483651"/>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3613060716" sldId="2147483652"/>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1049233322" sldId="2147483653"/>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3127591534" sldId="2147483654"/>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2265505755" sldId="2147483655"/>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3888345780" sldId="2147483656"/>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596072958" sldId="2147483657"/>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3851039200" sldId="2147483658"/>
          </pc:sldLayoutMkLst>
        </pc:sldLayoutChg>
        <pc:sldLayoutChg chg="add del">
          <pc:chgData name="Emma Haggett (2100501)" userId="e1e2c922-11e8-4002-8a74-02403a56913c" providerId="ADAL" clId="{10F67BBB-F597-364B-B3D4-724C6AE96E95}" dt="2024-04-23T20:22:45.519" v="2" actId="26606"/>
          <pc:sldLayoutMkLst>
            <pc:docMk/>
            <pc:sldMasterMk cId="998025670" sldId="2147483648"/>
            <pc:sldLayoutMk cId="766025963" sldId="2147483659"/>
          </pc:sldLayoutMkLst>
        </pc:sldLayoutChg>
      </pc:sldMasterChg>
      <pc:sldMasterChg chg="add del addSldLayout delSldLayout">
        <pc:chgData name="Emma Haggett (2100501)" userId="e1e2c922-11e8-4002-8a74-02403a56913c" providerId="ADAL" clId="{10F67BBB-F597-364B-B3D4-724C6AE96E95}" dt="2024-04-23T20:23:02.627" v="11" actId="26606"/>
        <pc:sldMasterMkLst>
          <pc:docMk/>
          <pc:sldMasterMk cId="382107573" sldId="2147483699"/>
        </pc:sldMasterMkLst>
        <pc:sldLayoutChg chg="add del">
          <pc:chgData name="Emma Haggett (2100501)" userId="e1e2c922-11e8-4002-8a74-02403a56913c" providerId="ADAL" clId="{10F67BBB-F597-364B-B3D4-724C6AE96E95}" dt="2024-04-23T20:23:02.627" v="11" actId="26606"/>
          <pc:sldLayoutMkLst>
            <pc:docMk/>
            <pc:sldMasterMk cId="382107573" sldId="2147483699"/>
            <pc:sldLayoutMk cId="395746636" sldId="2147483688"/>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3405005993" sldId="2147483689"/>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3020083781" sldId="2147483690"/>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2945919748" sldId="2147483691"/>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392850749" sldId="2147483692"/>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2946929344" sldId="2147483693"/>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3641961977" sldId="2147483694"/>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1377514353" sldId="2147483695"/>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3777357622" sldId="2147483696"/>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1030899276" sldId="2147483697"/>
          </pc:sldLayoutMkLst>
        </pc:sldLayoutChg>
        <pc:sldLayoutChg chg="add del">
          <pc:chgData name="Emma Haggett (2100501)" userId="e1e2c922-11e8-4002-8a74-02403a56913c" providerId="ADAL" clId="{10F67BBB-F597-364B-B3D4-724C6AE96E95}" dt="2024-04-23T20:23:02.627" v="11" actId="26606"/>
          <pc:sldLayoutMkLst>
            <pc:docMk/>
            <pc:sldMasterMk cId="382107573" sldId="2147483699"/>
            <pc:sldLayoutMk cId="2572570895" sldId="2147483698"/>
          </pc:sldLayoutMkLst>
        </pc:sldLayoutChg>
      </pc:sldMasterChg>
      <pc:sldMasterChg chg="add addSldLayout">
        <pc:chgData name="Emma Haggett (2100501)" userId="e1e2c922-11e8-4002-8a74-02403a56913c" providerId="ADAL" clId="{10F67BBB-F597-364B-B3D4-724C6AE96E95}" dt="2024-04-23T20:23:02.627" v="11" actId="26606"/>
        <pc:sldMasterMkLst>
          <pc:docMk/>
          <pc:sldMasterMk cId="307630744" sldId="2147483700"/>
        </pc:sldMasterMkLst>
        <pc:sldLayoutChg chg="add">
          <pc:chgData name="Emma Haggett (2100501)" userId="e1e2c922-11e8-4002-8a74-02403a56913c" providerId="ADAL" clId="{10F67BBB-F597-364B-B3D4-724C6AE96E95}" dt="2024-04-23T20:23:02.627" v="11" actId="26606"/>
          <pc:sldLayoutMkLst>
            <pc:docMk/>
            <pc:sldMasterMk cId="307630744" sldId="2147483700"/>
            <pc:sldLayoutMk cId="1797347063" sldId="2147483701"/>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1493468657" sldId="2147483702"/>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3380788595" sldId="2147483703"/>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799360582" sldId="2147483704"/>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3113785078" sldId="2147483705"/>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2585323266" sldId="2147483706"/>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2028489060" sldId="2147483707"/>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971892877" sldId="2147483708"/>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2041574634" sldId="2147483709"/>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1177043064" sldId="2147483710"/>
          </pc:sldLayoutMkLst>
        </pc:sldLayoutChg>
        <pc:sldLayoutChg chg="add">
          <pc:chgData name="Emma Haggett (2100501)" userId="e1e2c922-11e8-4002-8a74-02403a56913c" providerId="ADAL" clId="{10F67BBB-F597-364B-B3D4-724C6AE96E95}" dt="2024-04-23T20:23:02.627" v="11" actId="26606"/>
          <pc:sldLayoutMkLst>
            <pc:docMk/>
            <pc:sldMasterMk cId="307630744" sldId="2147483700"/>
            <pc:sldLayoutMk cId="932337575" sldId="2147483711"/>
          </pc:sldLayoutMkLst>
        </pc:sldLayoutChg>
      </pc:sldMasterChg>
      <pc:sldMasterChg chg="add del addSldLayout delSldLayout">
        <pc:chgData name="Emma Haggett (2100501)" userId="e1e2c922-11e8-4002-8a74-02403a56913c" providerId="ADAL" clId="{10F67BBB-F597-364B-B3D4-724C6AE96E95}" dt="2024-04-23T20:22:45.485" v="1" actId="26606"/>
        <pc:sldMasterMkLst>
          <pc:docMk/>
          <pc:sldMasterMk cId="3103407361" sldId="2147483751"/>
        </pc:sldMasterMkLst>
        <pc:sldLayoutChg chg="add del">
          <pc:chgData name="Emma Haggett (2100501)" userId="e1e2c922-11e8-4002-8a74-02403a56913c" providerId="ADAL" clId="{10F67BBB-F597-364B-B3D4-724C6AE96E95}" dt="2024-04-23T20:22:45.485" v="1" actId="26606"/>
          <pc:sldLayoutMkLst>
            <pc:docMk/>
            <pc:sldMasterMk cId="3103407361" sldId="2147483751"/>
            <pc:sldLayoutMk cId="331413166" sldId="2147483740"/>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3742461168" sldId="2147483741"/>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3802151589" sldId="2147483742"/>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3672309200" sldId="2147483743"/>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3299757769" sldId="2147483744"/>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3225251244" sldId="2147483745"/>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3703071504" sldId="2147483746"/>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3250459558" sldId="2147483747"/>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943507334" sldId="2147483748"/>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1376153566" sldId="2147483749"/>
          </pc:sldLayoutMkLst>
        </pc:sldLayoutChg>
        <pc:sldLayoutChg chg="add del">
          <pc:chgData name="Emma Haggett (2100501)" userId="e1e2c922-11e8-4002-8a74-02403a56913c" providerId="ADAL" clId="{10F67BBB-F597-364B-B3D4-724C6AE96E95}" dt="2024-04-23T20:22:45.485" v="1" actId="26606"/>
          <pc:sldLayoutMkLst>
            <pc:docMk/>
            <pc:sldMasterMk cId="3103407361" sldId="2147483751"/>
            <pc:sldLayoutMk cId="3510994182" sldId="214748375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DF9B1-9B27-1249-AD1C-2E76D7C12547}" type="datetimeFigureOut">
              <a:rPr lang="en-GB" smtClean="0"/>
              <a:t>01/05/2024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84B5FC-70E6-9C43-B94A-486C5BF88573}" type="slidenum">
              <a:rPr lang="en-GB" smtClean="0"/>
              <a:t>‹#›</a:t>
            </a:fld>
            <a:endParaRPr lang="en-GB"/>
          </a:p>
        </p:txBody>
      </p:sp>
    </p:spTree>
    <p:extLst>
      <p:ext uri="{BB962C8B-B14F-4D97-AF65-F5344CB8AC3E}">
        <p14:creationId xmlns:p14="http://schemas.microsoft.com/office/powerpoint/2010/main" val="4083741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84B5FC-70E6-9C43-B94A-486C5BF88573}" type="slidenum">
              <a:rPr lang="en-GB" smtClean="0"/>
              <a:t>4</a:t>
            </a:fld>
            <a:endParaRPr lang="en-GB"/>
          </a:p>
        </p:txBody>
      </p:sp>
    </p:spTree>
    <p:extLst>
      <p:ext uri="{BB962C8B-B14F-4D97-AF65-F5344CB8AC3E}">
        <p14:creationId xmlns:p14="http://schemas.microsoft.com/office/powerpoint/2010/main" val="1446854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3CADBD16-5BFB-4D9F-9646-C75D1B53BBB6}" type="datetimeFigureOut">
              <a:rPr lang="en-US" smtClean="0"/>
              <a:t>5/1/2024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679282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CADBD16-5BFB-4D9F-9646-C75D1B53BBB6}" type="datetimeFigureOut">
              <a:rPr lang="en-US" smtClean="0"/>
              <a:t>5/1/2024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66292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3CADBD16-5BFB-4D9F-9646-C75D1B53BBB6}" type="datetimeFigureOut">
              <a:rPr lang="en-US" smtClean="0"/>
              <a:t>5/1/2024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6911905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3CADBD16-5BFB-4D9F-9646-C75D1B53BBB6}" type="datetimeFigureOut">
              <a:rPr lang="en-US" smtClean="0"/>
              <a:t>5/1/2024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10441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3CADBD16-5BFB-4D9F-9646-C75D1B53BBB6}" type="datetimeFigureOut">
              <a:rPr lang="en-US" smtClean="0"/>
              <a:pPr/>
              <a:t>5/1/2024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709694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CADBD16-5BFB-4D9F-9646-C75D1B53BBB6}" type="datetimeFigureOut">
              <a:rPr lang="en-US" smtClean="0"/>
              <a:t>5/1/2024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205796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DBD16-5BFB-4D9F-9646-C75D1B53BBB6}" type="datetimeFigureOut">
              <a:rPr lang="en-US" smtClean="0"/>
              <a:t>5/1/2024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115253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3CADBD16-5BFB-4D9F-9646-C75D1B53BBB6}" type="datetimeFigureOut">
              <a:rPr lang="en-US" smtClean="0"/>
              <a:t>5/1/2024</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44751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CADBD16-5BFB-4D9F-9646-C75D1B53BBB6}" type="datetimeFigureOut">
              <a:rPr lang="en-US" smtClean="0"/>
              <a:t>5/1/2024</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65992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CADBD16-5BFB-4D9F-9646-C75D1B53BBB6}" type="datetimeFigureOut">
              <a:rPr lang="en-US" smtClean="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20542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CADBD16-5BFB-4D9F-9646-C75D1B53BBB6}" type="datetimeFigureOut">
              <a:rPr lang="en-US" smtClean="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46397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CADBD16-5BFB-4D9F-9646-C75D1B53BBB6}" type="datetimeFigureOut">
              <a:rPr lang="en-US" smtClean="0"/>
              <a:pPr/>
              <a:t>5/1/2024</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0722274-0FAA-4649-AA4E-4210F4F32167}" type="slidenum">
              <a:rPr lang="en-US" smtClean="0"/>
              <a:pPr/>
              <a:t>‹#›</a:t>
            </a:fld>
            <a:endParaRPr lang="en-US"/>
          </a:p>
        </p:txBody>
      </p:sp>
    </p:spTree>
    <p:extLst>
      <p:ext uri="{BB962C8B-B14F-4D97-AF65-F5344CB8AC3E}">
        <p14:creationId xmlns:p14="http://schemas.microsoft.com/office/powerpoint/2010/main" val="3600715042"/>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bluediamondgallery.com/typewriter/o/organized-crime.html" TargetMode="External"/><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typewriter/o/organized-crime.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spontis.de/schwarze-szene/hintergruende/gothic-als-bedrohte-lebensart-jugendkriminalitaet-und-subkultur/" TargetMode="External"/><Relationship Id="rId2" Type="http://schemas.openxmlformats.org/officeDocument/2006/relationships/image" Target="../media/image2.jpe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spontis.de/schwarze-szene/hintergruende/gothic-als-bedrohte-lebensart-jugendkriminalitaet-und-subkultur/" TargetMode="External"/><Relationship Id="rId2" Type="http://schemas.openxmlformats.org/officeDocument/2006/relationships/image" Target="../media/image2.jpe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tasnimnews.com/en/news/2020/04/23/2249860/knife-crimes-hit-record-high-in-england-wales-in-2019" TargetMode="External"/><Relationship Id="rId2" Type="http://schemas.openxmlformats.org/officeDocument/2006/relationships/image" Target="../media/image3.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tasnimnews.com/en/news/2020/04/23/2249860/knife-crimes-hit-record-high-in-england-wales-in-2019" TargetMode="External"/><Relationship Id="rId2" Type="http://schemas.openxmlformats.org/officeDocument/2006/relationships/image" Target="../media/image3.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tasnimnews.com/en/news/2020/04/23/2249860/knife-crimes-hit-record-high-in-england-wales-in-2019" TargetMode="External"/><Relationship Id="rId2" Type="http://schemas.openxmlformats.org/officeDocument/2006/relationships/image" Target="../media/image3.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145558967@N03/33282494968" TargetMode="External"/><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145558967@N03/33282494968" TargetMode="External"/><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flickr.com/photos/sometimes_sam/4989808377/" TargetMode="External"/><Relationship Id="rId2" Type="http://schemas.openxmlformats.org/officeDocument/2006/relationships/image" Target="../media/image5.jpe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flickr.com/photos/62014598@N02/12073545106" TargetMode="External"/><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tateofwales.com/2019/11/uk-election-2019-issues-other-than-brexit/" TargetMode="External"/><Relationship Id="rId2" Type="http://schemas.openxmlformats.org/officeDocument/2006/relationships/image" Target="../media/image7.jpe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stateofwales.com/2019/11/uk-election-2019-issues-other-than-brexit/" TargetMode="External"/><Relationship Id="rId2" Type="http://schemas.openxmlformats.org/officeDocument/2006/relationships/image" Target="../media/image7.jpe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pennyred.blogspot.com/2008_05_01_archive.html" TargetMode="External"/><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ennyred.blogspot.com/2008_05_01_archive.html" TargetMode="External"/><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ennyred.blogspot.com/2008_05_01_archive.html" TargetMode="External"/><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pennyred.blogspot.com/2008_05_01_archive.html" TargetMode="External"/><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mirror.uncyc.org/wiki/Chav" TargetMode="External"/><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mirror.uncyc.org/wiki/Chav" TargetMode="External"/><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pxfuel.com/en/search?q=horror" TargetMode="External"/><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famvin.org/en/2017/10/28/one-person-collaborative-effort/" TargetMode="External"/><Relationship Id="rId2" Type="http://schemas.openxmlformats.org/officeDocument/2006/relationships/image" Target="../media/image11.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publicdomainpictures.net/en/view-image.php?image=175171&amp;picture=bird-vintage-script-paper"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www.gchq.gov.uk/section/mission/serious-crime" TargetMode="External"/><Relationship Id="rId13" Type="http://schemas.openxmlformats.org/officeDocument/2006/relationships/hyperlink" Target="https://www.theguardian.com/uk-news/2024/apr/25/girl-13-charged-with-attempted-after-south-wales-school-stabbings" TargetMode="External"/><Relationship Id="rId18" Type="http://schemas.openxmlformats.org/officeDocument/2006/relationships/hyperlink" Target="https://lordslibrary.parliament.uk/violent-crime-burglaries-and-gang-activity/" TargetMode="External"/><Relationship Id="rId3" Type="http://schemas.openxmlformats.org/officeDocument/2006/relationships/hyperlink" Target="https://www.barnardos.org.uk/news/urgent-action-needed-organised-crime-gangs-take-advantage-pandemic-target-vulnerable-children#:~:text=Who%20is%20targeted%20by%20the,where%20there%20is%20domestic%20abuse" TargetMode="External"/><Relationship Id="rId21" Type="http://schemas.openxmlformats.org/officeDocument/2006/relationships/hyperlink" Target="https://trainingexpress.org.uk/what-is-multi-agency-working-in-safeguarding/#:~:text=While%20working%20in%20a%20multi,practitioners%20and%20hinder%20their%20work" TargetMode="External"/><Relationship Id="rId7" Type="http://schemas.openxmlformats.org/officeDocument/2006/relationships/hyperlink" Target="https://www.europol.europa.eu/media-press/newsroom/news/crime-in-age-of-technology-&#8211;-europol&#8217;s-serious-and-organised-crime-threat-assessment-2017#:~:text=More%20than%205%20000%20international,under%20investigation%20in%20the%20EU.&amp;text=For%20almost%20all%20types%20of,and%20to%20ever%20greater%20effect" TargetMode="External"/><Relationship Id="rId12" Type="http://schemas.openxmlformats.org/officeDocument/2006/relationships/hyperlink" Target="https://www.london.gov.uk/sites/default/files/mopac_knife_crime_strategy_june_2017.pdf" TargetMode="External"/><Relationship Id="rId17" Type="http://schemas.openxmlformats.org/officeDocument/2006/relationships/hyperlink" Target="https://www.preventingexploitationtoolkit.org.uk/home/what-is-exploitation/what-is-vulnerability/gangs/#:~:text=Girls%20and%20young%20women%20are,as%20repayment%20for%20drug%20debts" TargetMode="External"/><Relationship Id="rId2" Type="http://schemas.openxmlformats.org/officeDocument/2006/relationships/hyperlink" Target="https://researchbriefings.files.parliament.uk/documents/SN04304/SN04304.pdf" TargetMode="External"/><Relationship Id="rId16" Type="http://schemas.openxmlformats.org/officeDocument/2006/relationships/hyperlink" Target="https://www.ons.gov.uk/peoplepopulationandcommunity/crimeandjustice/bulletins/crimeinenglandandwales/yearendingdecember2023#:~:text=offences%20involving%20knives%20or%20sharp,ending%20March%202020%20(51%2C206%20offences)" TargetMode="External"/><Relationship Id="rId20" Type="http://schemas.openxmlformats.org/officeDocument/2006/relationships/hyperlink" Target="https://benkinsella.org.uk/knife-crime-statistics-increases-by-5-percent-jan-2024/" TargetMode="External"/><Relationship Id="rId1" Type="http://schemas.openxmlformats.org/officeDocument/2006/relationships/slideLayout" Target="../slideLayouts/slideLayout4.xml"/><Relationship Id="rId6" Type="http://schemas.openxmlformats.org/officeDocument/2006/relationships/hyperlink" Target="https://www.walesonline.co.uk/news/wales-news/logan-mwangi-report-reveals-damning-25594049" TargetMode="External"/><Relationship Id="rId11" Type="http://schemas.openxmlformats.org/officeDocument/2006/relationships/hyperlink" Target="https://assets.publishing.service.gov.uk/media/65798633254aaa0010050bdc/SOC_Strategy_23-28_V9_Web_Accessible.pdf" TargetMode="External"/><Relationship Id="rId5" Type="http://schemas.openxmlformats.org/officeDocument/2006/relationships/hyperlink" Target="https://crimestoppers-uk.org/keeping-safe/community-family/serious-and-organised-crime" TargetMode="External"/><Relationship Id="rId15" Type="http://schemas.openxmlformats.org/officeDocument/2006/relationships/hyperlink" Target="https://www.nspcc.org.uk/what-is-child-abuse/types-of-abuse/gangs-criminal-exploitation/#:~:text=They%20can%20use%20different%20tactics,and%20forced%20to%20commit%20crimes" TargetMode="External"/><Relationship Id="rId23" Type="http://schemas.openxmlformats.org/officeDocument/2006/relationships/hyperlink" Target="https://lordslibrary.parliament.uk/research-briefings/lln-2020-0016/" TargetMode="External"/><Relationship Id="rId10" Type="http://schemas.openxmlformats.org/officeDocument/2006/relationships/hyperlink" Target="https://assets.publishing.service.gov.uk/media/5a79e1d1e5274a684690cc73/gang-violence-detailreport.pdf" TargetMode="External"/><Relationship Id="rId19" Type="http://schemas.openxmlformats.org/officeDocument/2006/relationships/hyperlink" Target="https://www.centreforsocialjustice.org.uk/wp-content/uploads/2018/08/CSJJ6499-Gangs-Report-180911-FINAL-WEB.pdf" TargetMode="External"/><Relationship Id="rId4" Type="http://schemas.openxmlformats.org/officeDocument/2006/relationships/hyperlink" Target="https://www.cps.gov.uk/legal-guidance/gang-related-offences-decision-making#:~:text=Urban%20street%20gangs%20and%20many,to%20the%20gang's%20main%20activities" TargetMode="External"/><Relationship Id="rId9" Type="http://schemas.openxmlformats.org/officeDocument/2006/relationships/hyperlink" Target="https://www.gov.uk/government/news/new-strategy-to-tackle-organised-crime#:~:text=The%20National%20Crime%20Agency%20(NCA,affordable%20homes%20outside%20of%20London" TargetMode="External"/><Relationship Id="rId14" Type="http://schemas.openxmlformats.org/officeDocument/2006/relationships/hyperlink" Target="https://www.ourwatch.org.uk/child-sexual-exploitation#:~:text=The%20majority%20of%20sexual%20exploitation,often%20girls%2C%20into%20the%20gang" TargetMode="External"/><Relationship Id="rId22" Type="http://schemas.openxmlformats.org/officeDocument/2006/relationships/hyperlink" Target="https://www.victimsupport.org.uk/you-co/types-crime/violent-crime/gangs-and-street-violence/#:~:text=The%20police%20define%20a%20gang,Crime%20information%20about%20violent%20cri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FEC76-40E8-AEAF-85B5-70C434B0647F}"/>
              </a:ext>
            </a:extLst>
          </p:cNvPr>
          <p:cNvSpPr>
            <a:spLocks noGrp="1"/>
          </p:cNvSpPr>
          <p:nvPr>
            <p:ph type="ctrTitle"/>
          </p:nvPr>
        </p:nvSpPr>
        <p:spPr>
          <a:xfrm>
            <a:off x="1262729" y="1289303"/>
            <a:ext cx="9638443" cy="3339303"/>
          </a:xfrm>
          <a:ln>
            <a:noFill/>
          </a:ln>
        </p:spPr>
        <p:txBody>
          <a:bodyPr>
            <a:normAutofit/>
          </a:bodyPr>
          <a:lstStyle/>
          <a:p>
            <a:r>
              <a:rPr lang="en-GB" sz="5000">
                <a:latin typeface="Arial" panose="020B0604020202020204" pitchFamily="34" charset="0"/>
                <a:cs typeface="Arial" panose="020B0604020202020204" pitchFamily="34" charset="0"/>
              </a:rPr>
              <a:t>Gang violence and knife crime</a:t>
            </a:r>
          </a:p>
        </p:txBody>
      </p:sp>
      <p:sp>
        <p:nvSpPr>
          <p:cNvPr id="3" name="Subtitle 2">
            <a:extLst>
              <a:ext uri="{FF2B5EF4-FFF2-40B4-BE49-F238E27FC236}">
                <a16:creationId xmlns:a16="http://schemas.microsoft.com/office/drawing/2014/main" id="{620EFC39-A8D9-1CBE-6894-7ED69E916A1C}"/>
              </a:ext>
            </a:extLst>
          </p:cNvPr>
          <p:cNvSpPr>
            <a:spLocks noGrp="1"/>
          </p:cNvSpPr>
          <p:nvPr>
            <p:ph type="subTitle" idx="1"/>
          </p:nvPr>
        </p:nvSpPr>
        <p:spPr>
          <a:xfrm>
            <a:off x="1262729" y="5499895"/>
            <a:ext cx="9638443" cy="484633"/>
          </a:xfrm>
        </p:spPr>
        <p:txBody>
          <a:bodyPr>
            <a:normAutofit/>
          </a:bodyPr>
          <a:lstStyle/>
          <a:p>
            <a:r>
              <a:rPr lang="en-GB">
                <a:latin typeface="Arial" panose="020B0604020202020204" pitchFamily="34" charset="0"/>
                <a:cs typeface="Arial" panose="020B0604020202020204" pitchFamily="34" charset="0"/>
              </a:rPr>
              <a:t>By Emma </a:t>
            </a:r>
            <a:r>
              <a:rPr lang="en-GB" err="1">
                <a:latin typeface="Arial" panose="020B0604020202020204" pitchFamily="34" charset="0"/>
                <a:cs typeface="Arial" panose="020B0604020202020204" pitchFamily="34" charset="0"/>
              </a:rPr>
              <a:t>Haggett</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161655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04D8D-E44C-5FF3-387E-A52572D26E2B}"/>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What is serious and organised crime (SOC)?</a:t>
            </a:r>
          </a:p>
        </p:txBody>
      </p:sp>
      <p:sp>
        <p:nvSpPr>
          <p:cNvPr id="3" name="Content Placeholder 2">
            <a:extLst>
              <a:ext uri="{FF2B5EF4-FFF2-40B4-BE49-F238E27FC236}">
                <a16:creationId xmlns:a16="http://schemas.microsoft.com/office/drawing/2014/main" id="{522BCA20-FE8D-BEE3-529D-DB81AC178F68}"/>
              </a:ext>
            </a:extLst>
          </p:cNvPr>
          <p:cNvSpPr>
            <a:spLocks noGrp="1"/>
          </p:cNvSpPr>
          <p:nvPr>
            <p:ph idx="1"/>
          </p:nvPr>
        </p:nvSpPr>
        <p:spPr/>
        <p:txBody>
          <a:bodyPr>
            <a:normAutofit/>
          </a:bodyPr>
          <a:lstStyle/>
          <a:p>
            <a:r>
              <a:rPr lang="en-GB">
                <a:latin typeface="Arial" panose="020B0604020202020204" pitchFamily="34" charset="0"/>
                <a:cs typeface="Arial" panose="020B0604020202020204" pitchFamily="34" charset="0"/>
              </a:rPr>
              <a:t>People who have worked together for a prolonged period of time to “</a:t>
            </a:r>
            <a:r>
              <a:rPr lang="en-GB" i="1">
                <a:latin typeface="Arial" panose="020B0604020202020204" pitchFamily="34" charset="0"/>
                <a:cs typeface="Arial" panose="020B0604020202020204" pitchFamily="34" charset="0"/>
              </a:rPr>
              <a:t>plan, coordinate and conduct serious crime”. </a:t>
            </a:r>
          </a:p>
          <a:p>
            <a:r>
              <a:rPr lang="en-GB">
                <a:latin typeface="Arial" panose="020B0604020202020204" pitchFamily="34" charset="0"/>
                <a:cs typeface="Arial" panose="020B0604020202020204" pitchFamily="34" charset="0"/>
              </a:rPr>
              <a:t>Examples of SOC- county lines, child sexual exploitation, modern slavery, financial fraud, business crime, cyber and car crime.</a:t>
            </a:r>
          </a:p>
          <a:p>
            <a:pPr marL="0" indent="0">
              <a:buNone/>
            </a:pPr>
            <a:r>
              <a:rPr lang="en-GB">
                <a:latin typeface="Arial" panose="020B0604020202020204" pitchFamily="34" charset="0"/>
                <a:cs typeface="Arial" panose="020B0604020202020204" pitchFamily="34" charset="0"/>
              </a:rPr>
              <a:t>(Crime Stoppers, 2018).</a:t>
            </a:r>
          </a:p>
          <a:p>
            <a:endParaRPr lang="en-GB"/>
          </a:p>
          <a:p>
            <a:endParaRPr lang="en-GB"/>
          </a:p>
          <a:p>
            <a:endParaRPr lang="en-GB"/>
          </a:p>
        </p:txBody>
      </p:sp>
    </p:spTree>
    <p:extLst>
      <p:ext uri="{BB962C8B-B14F-4D97-AF65-F5344CB8AC3E}">
        <p14:creationId xmlns:p14="http://schemas.microsoft.com/office/powerpoint/2010/main" val="4106248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68725-243B-B8CC-F36F-E94604B60469}"/>
              </a:ext>
            </a:extLst>
          </p:cNvPr>
          <p:cNvSpPr>
            <a:spLocks noGrp="1"/>
          </p:cNvSpPr>
          <p:nvPr>
            <p:ph type="title"/>
          </p:nvPr>
        </p:nvSpPr>
        <p:spPr>
          <a:xfrm>
            <a:off x="8182865" y="105666"/>
            <a:ext cx="3363974" cy="1728044"/>
          </a:xfrm>
          <a:noFill/>
          <a:ln>
            <a:solidFill>
              <a:schemeClr val="bg1"/>
            </a:solidFill>
          </a:ln>
        </p:spPr>
        <p:txBody>
          <a:bodyPr vert="horz" wrap="square" lIns="182880" tIns="182880" rIns="182880" bIns="182880" rtlCol="0" anchor="ctr">
            <a:normAutofit/>
          </a:bodyPr>
          <a:lstStyle/>
          <a:p>
            <a:r>
              <a:rPr lang="en-US" sz="2800">
                <a:solidFill>
                  <a:schemeClr val="bg1"/>
                </a:solidFill>
              </a:rPr>
              <a:t>Serious and organised crime</a:t>
            </a:r>
          </a:p>
        </p:txBody>
      </p:sp>
      <p:pic>
        <p:nvPicPr>
          <p:cNvPr id="6" name="Content Placeholder 5" descr="A close-up of a typewriter&#10;&#10;Description automatically generated">
            <a:extLst>
              <a:ext uri="{FF2B5EF4-FFF2-40B4-BE49-F238E27FC236}">
                <a16:creationId xmlns:a16="http://schemas.microsoft.com/office/drawing/2014/main" id="{369EC0C0-85DD-8F14-6AD2-2FC10E516CAD}"/>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7865" b="7865"/>
          <a:stretch/>
        </p:blipFill>
        <p:spPr>
          <a:xfrm>
            <a:off x="643468" y="1590531"/>
            <a:ext cx="6250769" cy="3516071"/>
          </a:xfrm>
          <a:prstGeom prst="rect">
            <a:avLst/>
          </a:prstGeom>
        </p:spPr>
      </p:pic>
      <p:sp>
        <p:nvSpPr>
          <p:cNvPr id="4" name="Text Placeholder 3">
            <a:extLst>
              <a:ext uri="{FF2B5EF4-FFF2-40B4-BE49-F238E27FC236}">
                <a16:creationId xmlns:a16="http://schemas.microsoft.com/office/drawing/2014/main" id="{A40673A9-A8C9-A4F7-0CC8-348FD899C9BF}"/>
              </a:ext>
            </a:extLst>
          </p:cNvPr>
          <p:cNvSpPr>
            <a:spLocks noGrp="1"/>
          </p:cNvSpPr>
          <p:nvPr>
            <p:ph type="body" sz="half" idx="2"/>
          </p:nvPr>
        </p:nvSpPr>
        <p:spPr>
          <a:xfrm>
            <a:off x="7767463" y="2029836"/>
            <a:ext cx="3943273" cy="4050121"/>
          </a:xfrm>
        </p:spPr>
        <p:txBody>
          <a:bodyPr vert="horz" lIns="91440" tIns="45720" rIns="91440" bIns="45720" rtlCol="0">
            <a:normAutofit/>
          </a:bodyPr>
          <a:lstStyle/>
          <a:p>
            <a:pPr marL="285750" indent="-228600" algn="l">
              <a:buFont typeface="Arial" panose="020B0604020202020204" pitchFamily="34" charset="0"/>
              <a:buChar char="•"/>
            </a:pPr>
            <a:r>
              <a:rPr lang="en-US" sz="1800" i="0">
                <a:solidFill>
                  <a:schemeClr val="bg1"/>
                </a:solidFill>
              </a:rPr>
              <a:t>The main motivation for SOC is financial gain, however, other motives include sexual gratification, influence and power.</a:t>
            </a:r>
          </a:p>
          <a:p>
            <a:pPr marL="285750" indent="-228600" algn="l">
              <a:buFont typeface="Arial" panose="020B0604020202020204" pitchFamily="34" charset="0"/>
              <a:buChar char="•"/>
            </a:pPr>
            <a:r>
              <a:rPr lang="en-US" sz="1800" i="0">
                <a:solidFill>
                  <a:schemeClr val="bg1"/>
                </a:solidFill>
              </a:rPr>
              <a:t>SOC has more of an effect on UK than any national security threat.</a:t>
            </a:r>
          </a:p>
          <a:p>
            <a:pPr marL="285750" indent="-228600" algn="l">
              <a:buFont typeface="Arial" panose="020B0604020202020204" pitchFamily="34" charset="0"/>
              <a:buChar char="•"/>
            </a:pPr>
            <a:r>
              <a:rPr lang="en-US" sz="1800" i="0">
                <a:solidFill>
                  <a:schemeClr val="bg1"/>
                </a:solidFill>
              </a:rPr>
              <a:t>Also has a negative daily impact on individuals, businesses, public services, institutions, and impacts the national reputation.</a:t>
            </a:r>
          </a:p>
          <a:p>
            <a:pPr marL="285750" indent="-228600" algn="l">
              <a:buFont typeface="Arial" panose="020B0604020202020204" pitchFamily="34" charset="0"/>
              <a:buChar char="•"/>
            </a:pPr>
            <a:r>
              <a:rPr lang="en-US" sz="1800" i="0">
                <a:solidFill>
                  <a:schemeClr val="bg1"/>
                </a:solidFill>
              </a:rPr>
              <a:t>(Winchester, 2020). </a:t>
            </a:r>
          </a:p>
        </p:txBody>
      </p:sp>
      <p:sp>
        <p:nvSpPr>
          <p:cNvPr id="7" name="TextBox 6">
            <a:extLst>
              <a:ext uri="{FF2B5EF4-FFF2-40B4-BE49-F238E27FC236}">
                <a16:creationId xmlns:a16="http://schemas.microsoft.com/office/drawing/2014/main" id="{08B6952A-41DD-F3F4-D999-FBF0E5FB6395}"/>
              </a:ext>
            </a:extLst>
          </p:cNvPr>
          <p:cNvSpPr txBox="1"/>
          <p:nvPr/>
        </p:nvSpPr>
        <p:spPr>
          <a:xfrm>
            <a:off x="4473382" y="4906547"/>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bluediamondgallery.com/typewriter/o/organized-crim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671643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8725-243B-B8CC-F36F-E94604B60469}"/>
              </a:ext>
            </a:extLst>
          </p:cNvPr>
          <p:cNvSpPr>
            <a:spLocks noGrp="1"/>
          </p:cNvSpPr>
          <p:nvPr>
            <p:ph type="title"/>
          </p:nvPr>
        </p:nvSpPr>
        <p:spPr>
          <a:xfrm>
            <a:off x="8312677" y="964692"/>
            <a:ext cx="3066937" cy="1188720"/>
          </a:xfrm>
        </p:spPr>
        <p:txBody>
          <a:bodyPr vert="horz" lIns="182880" tIns="182880" rIns="182880" bIns="182880" rtlCol="0" anchor="ctr">
            <a:normAutofit/>
          </a:bodyPr>
          <a:lstStyle/>
          <a:p>
            <a:r>
              <a:rPr lang="en-US" sz="2000"/>
              <a:t>Serious and organised crime</a:t>
            </a:r>
          </a:p>
        </p:txBody>
      </p:sp>
      <p:sp>
        <p:nvSpPr>
          <p:cNvPr id="24" name="Rectangle 23">
            <a:extLst>
              <a:ext uri="{FF2B5EF4-FFF2-40B4-BE49-F238E27FC236}">
                <a16:creationId xmlns:a16="http://schemas.microsoft.com/office/drawing/2014/main" id="{A99FE660-E3DF-47E7-962D-66C6F6CE0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795"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8C29FEE-8E8F-43D5-AD23-EB4060B4D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8415"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a typewriter&#10;&#10;Description automatically generated">
            <a:extLst>
              <a:ext uri="{FF2B5EF4-FFF2-40B4-BE49-F238E27FC236}">
                <a16:creationId xmlns:a16="http://schemas.microsoft.com/office/drawing/2014/main" id="{369EC0C0-85DD-8F14-6AD2-2FC10E516CAD}"/>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t="7865" b="7865"/>
          <a:stretch/>
        </p:blipFill>
        <p:spPr>
          <a:xfrm>
            <a:off x="1143979" y="1681603"/>
            <a:ext cx="6227064" cy="3502736"/>
          </a:xfrm>
          <a:prstGeom prst="rect">
            <a:avLst/>
          </a:prstGeom>
        </p:spPr>
      </p:pic>
      <p:sp>
        <p:nvSpPr>
          <p:cNvPr id="5" name="Text Placeholder 4">
            <a:extLst>
              <a:ext uri="{FF2B5EF4-FFF2-40B4-BE49-F238E27FC236}">
                <a16:creationId xmlns:a16="http://schemas.microsoft.com/office/drawing/2014/main" id="{053B5FE2-9050-6C33-347B-0FC5BEE30518}"/>
              </a:ext>
            </a:extLst>
          </p:cNvPr>
          <p:cNvSpPr>
            <a:spLocks noGrp="1"/>
          </p:cNvSpPr>
          <p:nvPr>
            <p:ph type="body" sz="half" idx="2"/>
          </p:nvPr>
        </p:nvSpPr>
        <p:spPr>
          <a:xfrm>
            <a:off x="8311249" y="2638044"/>
            <a:ext cx="3063765" cy="3263206"/>
          </a:xfrm>
        </p:spPr>
        <p:txBody>
          <a:bodyPr vert="horz" lIns="91440" tIns="45720" rIns="91440" bIns="45720" rtlCol="0">
            <a:normAutofit lnSpcReduction="10000"/>
          </a:bodyPr>
          <a:lstStyle/>
          <a:p>
            <a:pPr marL="285750" indent="-228600" algn="l">
              <a:lnSpc>
                <a:spcPct val="90000"/>
              </a:lnSpc>
              <a:buFont typeface="Arial" panose="020B0604020202020204" pitchFamily="34" charset="0"/>
              <a:buChar char="•"/>
            </a:pPr>
            <a:r>
              <a:rPr lang="en-US" sz="1400">
                <a:solidFill>
                  <a:schemeClr val="tx1">
                    <a:lumMod val="85000"/>
                    <a:lumOff val="15000"/>
                  </a:schemeClr>
                </a:solidFill>
              </a:rPr>
              <a:t>Different types of SOC, however, the “</a:t>
            </a:r>
            <a:r>
              <a:rPr lang="en-US" sz="1400" i="1">
                <a:solidFill>
                  <a:schemeClr val="tx1">
                    <a:lumMod val="85000"/>
                    <a:lumOff val="15000"/>
                  </a:schemeClr>
                </a:solidFill>
              </a:rPr>
              <a:t>high priority topics” </a:t>
            </a:r>
            <a:r>
              <a:rPr lang="en-US" sz="1400">
                <a:solidFill>
                  <a:schemeClr val="tx1">
                    <a:lumMod val="85000"/>
                    <a:lumOff val="15000"/>
                  </a:schemeClr>
                </a:solidFill>
              </a:rPr>
              <a:t>are:</a:t>
            </a:r>
          </a:p>
          <a:p>
            <a:pPr marL="285750" indent="-228600" algn="l">
              <a:lnSpc>
                <a:spcPct val="90000"/>
              </a:lnSpc>
              <a:buFont typeface="Arial" panose="020B0604020202020204" pitchFamily="34" charset="0"/>
              <a:buChar char="•"/>
            </a:pPr>
            <a:r>
              <a:rPr lang="en-US" sz="1400" i="0">
                <a:solidFill>
                  <a:schemeClr val="tx1">
                    <a:lumMod val="85000"/>
                    <a:lumOff val="15000"/>
                  </a:schemeClr>
                </a:solidFill>
              </a:rPr>
              <a:t>Child sexual abuse </a:t>
            </a:r>
          </a:p>
          <a:p>
            <a:pPr marL="285750" indent="-228600" algn="l">
              <a:lnSpc>
                <a:spcPct val="90000"/>
              </a:lnSpc>
              <a:buFont typeface="Arial" panose="020B0604020202020204" pitchFamily="34" charset="0"/>
              <a:buChar char="•"/>
            </a:pPr>
            <a:r>
              <a:rPr lang="en-US" sz="1400">
                <a:solidFill>
                  <a:schemeClr val="tx1">
                    <a:lumMod val="85000"/>
                    <a:lumOff val="15000"/>
                  </a:schemeClr>
                </a:solidFill>
              </a:rPr>
              <a:t>Fraud</a:t>
            </a:r>
          </a:p>
          <a:p>
            <a:pPr marL="285750" indent="-228600" algn="l">
              <a:lnSpc>
                <a:spcPct val="90000"/>
              </a:lnSpc>
              <a:buFont typeface="Arial" panose="020B0604020202020204" pitchFamily="34" charset="0"/>
              <a:buChar char="•"/>
            </a:pPr>
            <a:r>
              <a:rPr lang="en-US" sz="1400" i="0">
                <a:solidFill>
                  <a:schemeClr val="tx1">
                    <a:lumMod val="85000"/>
                    <a:lumOff val="15000"/>
                  </a:schemeClr>
                </a:solidFill>
              </a:rPr>
              <a:t>Money laundering</a:t>
            </a:r>
          </a:p>
          <a:p>
            <a:pPr marL="285750" indent="-228600" algn="l">
              <a:lnSpc>
                <a:spcPct val="90000"/>
              </a:lnSpc>
              <a:buFont typeface="Arial" panose="020B0604020202020204" pitchFamily="34" charset="0"/>
              <a:buChar char="•"/>
            </a:pPr>
            <a:r>
              <a:rPr lang="en-US" sz="1400">
                <a:solidFill>
                  <a:schemeClr val="tx1">
                    <a:lumMod val="85000"/>
                    <a:lumOff val="15000"/>
                  </a:schemeClr>
                </a:solidFill>
              </a:rPr>
              <a:t>Cyber- crime</a:t>
            </a:r>
          </a:p>
          <a:p>
            <a:pPr marL="285750" indent="-228600" algn="l">
              <a:lnSpc>
                <a:spcPct val="90000"/>
              </a:lnSpc>
              <a:buFont typeface="Arial" panose="020B0604020202020204" pitchFamily="34" charset="0"/>
              <a:buChar char="•"/>
            </a:pPr>
            <a:r>
              <a:rPr lang="en-US" sz="1400" i="0">
                <a:solidFill>
                  <a:schemeClr val="tx1">
                    <a:lumMod val="85000"/>
                    <a:lumOff val="15000"/>
                  </a:schemeClr>
                </a:solidFill>
              </a:rPr>
              <a:t>Organised immigration crime such as modern slavery and human trafficking</a:t>
            </a:r>
          </a:p>
          <a:p>
            <a:pPr marL="285750" indent="-228600" algn="l">
              <a:lnSpc>
                <a:spcPct val="90000"/>
              </a:lnSpc>
              <a:buFont typeface="Arial" panose="020B0604020202020204" pitchFamily="34" charset="0"/>
              <a:buChar char="•"/>
            </a:pPr>
            <a:r>
              <a:rPr lang="en-US" sz="1400">
                <a:solidFill>
                  <a:schemeClr val="tx1">
                    <a:lumMod val="85000"/>
                    <a:lumOff val="15000"/>
                  </a:schemeClr>
                </a:solidFill>
              </a:rPr>
              <a:t>Drugs</a:t>
            </a:r>
          </a:p>
          <a:p>
            <a:pPr marL="285750" indent="-228600" algn="l">
              <a:lnSpc>
                <a:spcPct val="90000"/>
              </a:lnSpc>
              <a:buFont typeface="Arial" panose="020B0604020202020204" pitchFamily="34" charset="0"/>
              <a:buChar char="•"/>
            </a:pPr>
            <a:r>
              <a:rPr lang="en-US" sz="1400" i="0">
                <a:solidFill>
                  <a:schemeClr val="tx1">
                    <a:lumMod val="85000"/>
                    <a:lumOff val="15000"/>
                  </a:schemeClr>
                </a:solidFill>
              </a:rPr>
              <a:t>Firearms and smuggling activity </a:t>
            </a:r>
          </a:p>
          <a:p>
            <a:pPr marL="285750" indent="-228600" algn="l">
              <a:lnSpc>
                <a:spcPct val="90000"/>
              </a:lnSpc>
              <a:buFont typeface="Arial" panose="020B0604020202020204" pitchFamily="34" charset="0"/>
              <a:buChar char="•"/>
            </a:pPr>
            <a:r>
              <a:rPr lang="en-US" sz="1400">
                <a:solidFill>
                  <a:schemeClr val="tx1">
                    <a:lumMod val="85000"/>
                    <a:lumOff val="15000"/>
                  </a:schemeClr>
                </a:solidFill>
              </a:rPr>
              <a:t>(GCHQ, 2024). </a:t>
            </a:r>
          </a:p>
          <a:p>
            <a:pPr algn="l">
              <a:lnSpc>
                <a:spcPct val="90000"/>
              </a:lnSpc>
            </a:pPr>
            <a:endParaRPr lang="en-US" sz="1400" i="0">
              <a:solidFill>
                <a:schemeClr val="tx1">
                  <a:lumMod val="85000"/>
                  <a:lumOff val="15000"/>
                </a:schemeClr>
              </a:solidFill>
            </a:endParaRPr>
          </a:p>
        </p:txBody>
      </p:sp>
      <p:sp>
        <p:nvSpPr>
          <p:cNvPr id="7" name="TextBox 6">
            <a:extLst>
              <a:ext uri="{FF2B5EF4-FFF2-40B4-BE49-F238E27FC236}">
                <a16:creationId xmlns:a16="http://schemas.microsoft.com/office/drawing/2014/main" id="{08B6952A-41DD-F3F4-D999-FBF0E5FB6395}"/>
              </a:ext>
            </a:extLst>
          </p:cNvPr>
          <p:cNvSpPr txBox="1"/>
          <p:nvPr/>
        </p:nvSpPr>
        <p:spPr>
          <a:xfrm>
            <a:off x="4950188" y="4984284"/>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typewriter/o/organized-crim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86365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group of people wearing black jackets and masks&#10;&#10;Description automatically generated">
            <a:extLst>
              <a:ext uri="{FF2B5EF4-FFF2-40B4-BE49-F238E27FC236}">
                <a16:creationId xmlns:a16="http://schemas.microsoft.com/office/drawing/2014/main" id="{7EC4E93C-D648-F0D0-B59D-DA402AED3D11}"/>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11181" r="19543" b="-1"/>
          <a:stretch/>
        </p:blipFill>
        <p:spPr>
          <a:xfrm>
            <a:off x="4650909" y="10"/>
            <a:ext cx="7541090" cy="6857989"/>
          </a:xfrm>
          <a:prstGeom prst="rect">
            <a:avLst/>
          </a:prstGeom>
        </p:spPr>
      </p:pic>
      <p:sp>
        <p:nvSpPr>
          <p:cNvPr id="22" name="Rectangle 2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68725-243B-B8CC-F36F-E94604B60469}"/>
              </a:ext>
            </a:extLst>
          </p:cNvPr>
          <p:cNvSpPr>
            <a:spLocks noGrp="1"/>
          </p:cNvSpPr>
          <p:nvPr>
            <p:ph type="title"/>
          </p:nvPr>
        </p:nvSpPr>
        <p:spPr>
          <a:xfrm>
            <a:off x="643467" y="643467"/>
            <a:ext cx="3363974" cy="1728044"/>
          </a:xfrm>
          <a:noFill/>
          <a:ln>
            <a:solidFill>
              <a:schemeClr val="bg1"/>
            </a:solidFill>
          </a:ln>
        </p:spPr>
        <p:txBody>
          <a:bodyPr vert="horz" wrap="square" lIns="182880" tIns="182880" rIns="182880" bIns="182880" rtlCol="0" anchor="ctr">
            <a:normAutofit/>
          </a:bodyPr>
          <a:lstStyle/>
          <a:p>
            <a:r>
              <a:rPr lang="en-US" sz="2800">
                <a:solidFill>
                  <a:schemeClr val="bg1"/>
                </a:solidFill>
              </a:rPr>
              <a:t>Gangs</a:t>
            </a:r>
          </a:p>
        </p:txBody>
      </p:sp>
      <p:sp>
        <p:nvSpPr>
          <p:cNvPr id="4" name="Text Placeholder 3">
            <a:extLst>
              <a:ext uri="{FF2B5EF4-FFF2-40B4-BE49-F238E27FC236}">
                <a16:creationId xmlns:a16="http://schemas.microsoft.com/office/drawing/2014/main" id="{A40673A9-A8C9-A4F7-0CC8-348FD899C9BF}"/>
              </a:ext>
            </a:extLst>
          </p:cNvPr>
          <p:cNvSpPr>
            <a:spLocks noGrp="1"/>
          </p:cNvSpPr>
          <p:nvPr>
            <p:ph type="body" sz="half" idx="2"/>
          </p:nvPr>
        </p:nvSpPr>
        <p:spPr>
          <a:xfrm>
            <a:off x="643468" y="2638044"/>
            <a:ext cx="3363974" cy="3415622"/>
          </a:xfrm>
        </p:spPr>
        <p:txBody>
          <a:bodyPr vert="horz" lIns="91440" tIns="45720" rIns="91440" bIns="45720" rtlCol="0">
            <a:normAutofit/>
          </a:bodyPr>
          <a:lstStyle/>
          <a:p>
            <a:pPr marL="57150" indent="-228600" algn="l">
              <a:lnSpc>
                <a:spcPct val="90000"/>
              </a:lnSpc>
              <a:buFont typeface="Arial" panose="020B0604020202020204" pitchFamily="34" charset="0"/>
              <a:buChar char="•"/>
            </a:pPr>
            <a:r>
              <a:rPr lang="en-US" sz="1400" i="0">
                <a:solidFill>
                  <a:schemeClr val="bg1"/>
                </a:solidFill>
              </a:rPr>
              <a:t>The Police define gangs as </a:t>
            </a:r>
            <a:r>
              <a:rPr lang="en-US" sz="1400">
                <a:solidFill>
                  <a:schemeClr val="bg1"/>
                </a:solidFill>
              </a:rPr>
              <a:t>”a</a:t>
            </a:r>
            <a:r>
              <a:rPr lang="en-US" sz="1400" i="1">
                <a:solidFill>
                  <a:schemeClr val="bg1"/>
                </a:solidFill>
              </a:rPr>
              <a:t> group of people who are involved in organised crime” </a:t>
            </a:r>
            <a:r>
              <a:rPr lang="en-US" sz="1400" i="0">
                <a:solidFill>
                  <a:schemeClr val="bg1"/>
                </a:solidFill>
              </a:rPr>
              <a:t>and those “</a:t>
            </a:r>
            <a:r>
              <a:rPr lang="en-US" sz="1400" i="1">
                <a:solidFill>
                  <a:schemeClr val="bg1"/>
                </a:solidFill>
              </a:rPr>
              <a:t>who may commit crimes or hurt people”. </a:t>
            </a:r>
          </a:p>
          <a:p>
            <a:pPr marL="57150" indent="-228600" algn="l">
              <a:lnSpc>
                <a:spcPct val="90000"/>
              </a:lnSpc>
              <a:buFont typeface="Arial" panose="020B0604020202020204" pitchFamily="34" charset="0"/>
              <a:buChar char="•"/>
            </a:pPr>
            <a:r>
              <a:rPr lang="en-US" sz="1400" i="0">
                <a:solidFill>
                  <a:schemeClr val="bg1"/>
                </a:solidFill>
              </a:rPr>
              <a:t>Individuals in gangs may contain weapons</a:t>
            </a:r>
            <a:r>
              <a:rPr lang="en-US" sz="1400">
                <a:solidFill>
                  <a:schemeClr val="bg1"/>
                </a:solidFill>
              </a:rPr>
              <a:t> </a:t>
            </a:r>
            <a:r>
              <a:rPr lang="en-US" sz="1400" i="0">
                <a:solidFill>
                  <a:schemeClr val="bg1"/>
                </a:solidFill>
              </a:rPr>
              <a:t>and try to recruit others to join their gangs.</a:t>
            </a:r>
          </a:p>
          <a:p>
            <a:pPr marL="57150" indent="-228600" algn="l">
              <a:lnSpc>
                <a:spcPct val="90000"/>
              </a:lnSpc>
              <a:buFont typeface="Arial" panose="020B0604020202020204" pitchFamily="34" charset="0"/>
              <a:buChar char="•"/>
            </a:pPr>
            <a:r>
              <a:rPr lang="en-US" sz="1400" i="0">
                <a:solidFill>
                  <a:schemeClr val="bg1"/>
                </a:solidFill>
              </a:rPr>
              <a:t>They may threaten or hurt those who do not join their gang or to those who are involved with another gang.</a:t>
            </a:r>
          </a:p>
          <a:p>
            <a:pPr marL="57150" indent="-228600" algn="l">
              <a:lnSpc>
                <a:spcPct val="90000"/>
              </a:lnSpc>
              <a:buFont typeface="Arial" panose="020B0604020202020204" pitchFamily="34" charset="0"/>
              <a:buChar char="•"/>
            </a:pPr>
            <a:r>
              <a:rPr lang="en-US" sz="1400" i="0">
                <a:solidFill>
                  <a:schemeClr val="bg1"/>
                </a:solidFill>
              </a:rPr>
              <a:t>Gangs may take part in Antisocial </a:t>
            </a:r>
            <a:r>
              <a:rPr lang="en-US" sz="1400" i="0" err="1">
                <a:solidFill>
                  <a:schemeClr val="bg1"/>
                </a:solidFill>
              </a:rPr>
              <a:t>Behaviour</a:t>
            </a:r>
            <a:r>
              <a:rPr lang="en-US" sz="1400" i="0">
                <a:solidFill>
                  <a:schemeClr val="bg1"/>
                </a:solidFill>
              </a:rPr>
              <a:t> (ASB), stalking and harassment, intimidation, assault, hate crime, and theft. </a:t>
            </a:r>
          </a:p>
          <a:p>
            <a:pPr indent="-228600" algn="l">
              <a:lnSpc>
                <a:spcPct val="90000"/>
              </a:lnSpc>
              <a:buFont typeface="Arial" panose="020B0604020202020204" pitchFamily="34" charset="0"/>
              <a:buChar char="•"/>
            </a:pPr>
            <a:r>
              <a:rPr lang="en-US" sz="1400" i="0">
                <a:solidFill>
                  <a:schemeClr val="bg1"/>
                </a:solidFill>
              </a:rPr>
              <a:t>(Victim Support, 2023)</a:t>
            </a:r>
          </a:p>
        </p:txBody>
      </p:sp>
      <p:sp>
        <p:nvSpPr>
          <p:cNvPr id="10" name="TextBox 9">
            <a:extLst>
              <a:ext uri="{FF2B5EF4-FFF2-40B4-BE49-F238E27FC236}">
                <a16:creationId xmlns:a16="http://schemas.microsoft.com/office/drawing/2014/main" id="{CCDA357C-72C5-09F3-ABF6-5EB86275C647}"/>
              </a:ext>
            </a:extLst>
          </p:cNvPr>
          <p:cNvSpPr txBox="1"/>
          <p:nvPr/>
        </p:nvSpPr>
        <p:spPr>
          <a:xfrm>
            <a:off x="9900987" y="6657944"/>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spontis.de/schwarze-szene/hintergruende/gothic-als-bedrohte-lebensart-jugendkriminalitaet-und-subkultu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65574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8725-243B-B8CC-F36F-E94604B60469}"/>
              </a:ext>
            </a:extLst>
          </p:cNvPr>
          <p:cNvSpPr>
            <a:spLocks noGrp="1"/>
          </p:cNvSpPr>
          <p:nvPr>
            <p:ph type="title"/>
          </p:nvPr>
        </p:nvSpPr>
        <p:spPr>
          <a:xfrm>
            <a:off x="6900672" y="978776"/>
            <a:ext cx="4486656" cy="1174991"/>
          </a:xfrm>
        </p:spPr>
        <p:txBody>
          <a:bodyPr vert="horz" lIns="182880" tIns="182880" rIns="182880" bIns="182880" rtlCol="0" anchor="ctr">
            <a:normAutofit/>
          </a:bodyPr>
          <a:lstStyle/>
          <a:p>
            <a:r>
              <a:rPr lang="en-US" sz="2400"/>
              <a:t>Organised crime groups (ocgs)</a:t>
            </a:r>
          </a:p>
        </p:txBody>
      </p:sp>
      <p:pic>
        <p:nvPicPr>
          <p:cNvPr id="9" name="Content Placeholder 8" descr="A group of people wearing black jackets and masks&#10;&#10;Description automatically generated">
            <a:extLst>
              <a:ext uri="{FF2B5EF4-FFF2-40B4-BE49-F238E27FC236}">
                <a16:creationId xmlns:a16="http://schemas.microsoft.com/office/drawing/2014/main" id="{7EC4E93C-D648-F0D0-B59D-DA402AED3D11}"/>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17862" r="26224" b="-1"/>
          <a:stretch/>
        </p:blipFill>
        <p:spPr>
          <a:xfrm>
            <a:off x="20" y="10"/>
            <a:ext cx="6086621" cy="6857990"/>
          </a:xfrm>
          <a:prstGeom prst="rect">
            <a:avLst/>
          </a:prstGeom>
        </p:spPr>
      </p:pic>
      <p:sp>
        <p:nvSpPr>
          <p:cNvPr id="4" name="Text Placeholder 3">
            <a:extLst>
              <a:ext uri="{FF2B5EF4-FFF2-40B4-BE49-F238E27FC236}">
                <a16:creationId xmlns:a16="http://schemas.microsoft.com/office/drawing/2014/main" id="{A40673A9-A8C9-A4F7-0CC8-348FD899C9BF}"/>
              </a:ext>
            </a:extLst>
          </p:cNvPr>
          <p:cNvSpPr>
            <a:spLocks noGrp="1"/>
          </p:cNvSpPr>
          <p:nvPr>
            <p:ph type="body" sz="half" idx="2"/>
          </p:nvPr>
        </p:nvSpPr>
        <p:spPr>
          <a:xfrm>
            <a:off x="6900672" y="2640692"/>
            <a:ext cx="4486656" cy="3255252"/>
          </a:xfrm>
        </p:spPr>
        <p:txBody>
          <a:bodyPr vert="horz" lIns="91440" tIns="45720" rIns="91440" bIns="45720" rtlCol="0">
            <a:noAutofit/>
          </a:bodyPr>
          <a:lstStyle/>
          <a:p>
            <a:pPr marL="285750" indent="-228600" algn="l">
              <a:buFont typeface="Arial" panose="020B0604020202020204" pitchFamily="34" charset="0"/>
              <a:buChar char="•"/>
            </a:pPr>
            <a:r>
              <a:rPr lang="en-US" sz="1800" i="0">
                <a:solidFill>
                  <a:schemeClr val="tx1">
                    <a:lumMod val="85000"/>
                    <a:lumOff val="15000"/>
                  </a:schemeClr>
                </a:solidFill>
              </a:rPr>
              <a:t>OCGs are members who plan and carry out serious crimes and are made up of a network of criminals who work together to commit specific crimes and are all active in different roles based on skill and expertise.</a:t>
            </a:r>
          </a:p>
          <a:p>
            <a:pPr marL="285750" indent="-228600" algn="l">
              <a:buFont typeface="Arial" panose="020B0604020202020204" pitchFamily="34" charset="0"/>
              <a:buChar char="•"/>
            </a:pPr>
            <a:r>
              <a:rPr lang="en-US" sz="1800">
                <a:solidFill>
                  <a:schemeClr val="tx1">
                    <a:lumMod val="85000"/>
                    <a:lumOff val="15000"/>
                  </a:schemeClr>
                </a:solidFill>
              </a:rPr>
              <a:t>Gang c</a:t>
            </a:r>
            <a:r>
              <a:rPr lang="en-US" sz="1800" i="0">
                <a:solidFill>
                  <a:schemeClr val="tx1">
                    <a:lumMod val="85000"/>
                    <a:lumOff val="15000"/>
                  </a:schemeClr>
                </a:solidFill>
              </a:rPr>
              <a:t>ollaborations can be done through family, experiences from prison, and associates from schools and children’s home.</a:t>
            </a:r>
          </a:p>
          <a:p>
            <a:pPr algn="l"/>
            <a:r>
              <a:rPr lang="en-US" sz="1800" i="0">
                <a:solidFill>
                  <a:schemeClr val="tx1">
                    <a:lumMod val="85000"/>
                    <a:lumOff val="15000"/>
                  </a:schemeClr>
                </a:solidFill>
              </a:rPr>
              <a:t>(CPS, 2021)</a:t>
            </a:r>
          </a:p>
        </p:txBody>
      </p:sp>
      <p:sp>
        <p:nvSpPr>
          <p:cNvPr id="10" name="TextBox 9">
            <a:extLst>
              <a:ext uri="{FF2B5EF4-FFF2-40B4-BE49-F238E27FC236}">
                <a16:creationId xmlns:a16="http://schemas.microsoft.com/office/drawing/2014/main" id="{CCDA357C-72C5-09F3-ABF6-5EB86275C647}"/>
              </a:ext>
            </a:extLst>
          </p:cNvPr>
          <p:cNvSpPr txBox="1"/>
          <p:nvPr/>
        </p:nvSpPr>
        <p:spPr>
          <a:xfrm>
            <a:off x="3795629"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spontis.de/schwarze-szene/hintergruende/gothic-als-bedrohte-lebensart-jugendkriminalitaet-und-subkultu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35989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6DDC1-1ABA-B85C-E596-17A8D3CC2296}"/>
              </a:ext>
            </a:extLst>
          </p:cNvPr>
          <p:cNvSpPr>
            <a:spLocks noGrp="1"/>
          </p:cNvSpPr>
          <p:nvPr>
            <p:ph type="title"/>
          </p:nvPr>
        </p:nvSpPr>
        <p:spPr>
          <a:xfrm>
            <a:off x="6879787" y="964692"/>
            <a:ext cx="4476806" cy="1188720"/>
          </a:xfrm>
        </p:spPr>
        <p:txBody>
          <a:bodyPr vert="horz" lIns="182880" tIns="182880" rIns="182880" bIns="182880" rtlCol="0" anchor="ctr">
            <a:normAutofit/>
          </a:bodyPr>
          <a:lstStyle/>
          <a:p>
            <a:r>
              <a:rPr lang="en-US"/>
              <a:t>Gangs and knife crime</a:t>
            </a:r>
          </a:p>
        </p:txBody>
      </p:sp>
      <p:sp>
        <p:nvSpPr>
          <p:cNvPr id="12" name="Rectangle 11">
            <a:extLst>
              <a:ext uri="{FF2B5EF4-FFF2-40B4-BE49-F238E27FC236}">
                <a16:creationId xmlns:a16="http://schemas.microsoft.com/office/drawing/2014/main" id="{DE6656AB-B8B3-4895-AD32-B928A43C4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760"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88BDAE2-5EE0-4B2F-9C9B-7E86A0B4C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1853" y="1128683"/>
            <a:ext cx="5106493"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le of knives on a blue surface&#10;&#10;Description automatically generated">
            <a:extLst>
              <a:ext uri="{FF2B5EF4-FFF2-40B4-BE49-F238E27FC236}">
                <a16:creationId xmlns:a16="http://schemas.microsoft.com/office/drawing/2014/main" id="{3F580D23-CF3C-29C0-AC97-64F2D8B5BAA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1153944" y="1765140"/>
            <a:ext cx="4782312" cy="3335662"/>
          </a:xfrm>
          <a:prstGeom prst="rect">
            <a:avLst/>
          </a:prstGeom>
        </p:spPr>
      </p:pic>
      <p:sp>
        <p:nvSpPr>
          <p:cNvPr id="3" name="Content Placeholder 2">
            <a:extLst>
              <a:ext uri="{FF2B5EF4-FFF2-40B4-BE49-F238E27FC236}">
                <a16:creationId xmlns:a16="http://schemas.microsoft.com/office/drawing/2014/main" id="{7E330BD4-E3F8-9DA2-877F-D421709DEED6}"/>
              </a:ext>
            </a:extLst>
          </p:cNvPr>
          <p:cNvSpPr>
            <a:spLocks noGrp="1"/>
          </p:cNvSpPr>
          <p:nvPr>
            <p:ph sz="half" idx="1"/>
          </p:nvPr>
        </p:nvSpPr>
        <p:spPr>
          <a:xfrm>
            <a:off x="6878359" y="2638044"/>
            <a:ext cx="4492932" cy="3263206"/>
          </a:xfrm>
        </p:spPr>
        <p:txBody>
          <a:bodyPr vert="horz" lIns="91440" tIns="45720" rIns="91440" bIns="45720" rtlCol="0">
            <a:normAutofit fontScale="85000" lnSpcReduction="10000"/>
          </a:bodyPr>
          <a:lstStyle/>
          <a:p>
            <a:r>
              <a:rPr lang="en-US"/>
              <a:t>Crime “</a:t>
            </a:r>
            <a:r>
              <a:rPr lang="en-US" i="1"/>
              <a:t>Involving an object with a blade or sharp instrument”.</a:t>
            </a:r>
          </a:p>
          <a:p>
            <a:r>
              <a:rPr lang="en-US"/>
              <a:t>Under Section 1 of the Prevention of Crime Act </a:t>
            </a:r>
            <a:r>
              <a:rPr lang="en-US">
                <a:solidFill>
                  <a:schemeClr val="tx1"/>
                </a:solidFill>
              </a:rPr>
              <a:t>1953, it is an offence to have an offensive weapon without </a:t>
            </a:r>
            <a:r>
              <a:rPr lang="en-US" i="1">
                <a:solidFill>
                  <a:schemeClr val="tx1"/>
                </a:solidFill>
              </a:rPr>
              <a:t>“lawful authority or reasonable excuse”. </a:t>
            </a:r>
          </a:p>
          <a:p>
            <a:pPr marL="0" indent="0">
              <a:buNone/>
            </a:pPr>
            <a:r>
              <a:rPr lang="en-US">
                <a:solidFill>
                  <a:schemeClr val="tx1"/>
                </a:solidFill>
              </a:rPr>
              <a:t>(Allen et al., 2023)</a:t>
            </a:r>
          </a:p>
          <a:p>
            <a:pPr>
              <a:lnSpc>
                <a:spcPct val="90000"/>
              </a:lnSpc>
            </a:pPr>
            <a:r>
              <a:rPr lang="en-US" sz="1800">
                <a:solidFill>
                  <a:schemeClr val="tx1"/>
                </a:solidFill>
              </a:rPr>
              <a:t>In 2023- there were 49, 489 offences using knives or a sharp instrument.</a:t>
            </a:r>
          </a:p>
          <a:p>
            <a:pPr>
              <a:lnSpc>
                <a:spcPct val="90000"/>
              </a:lnSpc>
            </a:pPr>
            <a:r>
              <a:rPr lang="en-US" sz="1800">
                <a:solidFill>
                  <a:schemeClr val="tx1"/>
                </a:solidFill>
              </a:rPr>
              <a:t>Compared to the previous year, there was 46, 153 offences using knives or sharp instruments which is a 7% increase.</a:t>
            </a:r>
          </a:p>
          <a:p>
            <a:pPr marL="0" indent="0">
              <a:lnSpc>
                <a:spcPct val="90000"/>
              </a:lnSpc>
              <a:buNone/>
            </a:pPr>
            <a:r>
              <a:rPr lang="en-US" sz="1800">
                <a:solidFill>
                  <a:schemeClr val="tx1"/>
                </a:solidFill>
              </a:rPr>
              <a:t>(ONS Centre for Crime and Justice, 2024).</a:t>
            </a:r>
          </a:p>
          <a:p>
            <a:pPr marL="0" indent="0">
              <a:buNone/>
            </a:pPr>
            <a:endParaRPr lang="en-US"/>
          </a:p>
        </p:txBody>
      </p:sp>
      <p:sp>
        <p:nvSpPr>
          <p:cNvPr id="7" name="TextBox 6">
            <a:extLst>
              <a:ext uri="{FF2B5EF4-FFF2-40B4-BE49-F238E27FC236}">
                <a16:creationId xmlns:a16="http://schemas.microsoft.com/office/drawing/2014/main" id="{897CFF07-83E9-5D05-960A-983AC739265B}"/>
              </a:ext>
            </a:extLst>
          </p:cNvPr>
          <p:cNvSpPr txBox="1"/>
          <p:nvPr/>
        </p:nvSpPr>
        <p:spPr>
          <a:xfrm>
            <a:off x="3645244" y="4900747"/>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asnimnews.com/en/news/2020/04/23/2249860/knife-crimes-hit-record-high-in-england-wales-in-201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771867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6DDC1-1ABA-B85C-E596-17A8D3CC2296}"/>
              </a:ext>
            </a:extLst>
          </p:cNvPr>
          <p:cNvSpPr>
            <a:spLocks noGrp="1"/>
          </p:cNvSpPr>
          <p:nvPr>
            <p:ph type="title"/>
          </p:nvPr>
        </p:nvSpPr>
        <p:spPr>
          <a:xfrm>
            <a:off x="643467" y="643467"/>
            <a:ext cx="3363974" cy="1728044"/>
          </a:xfrm>
          <a:noFill/>
          <a:ln>
            <a:solidFill>
              <a:schemeClr val="bg1"/>
            </a:solidFill>
          </a:ln>
        </p:spPr>
        <p:txBody>
          <a:bodyPr vert="horz" wrap="square" lIns="182880" tIns="182880" rIns="182880" bIns="182880" rtlCol="0" anchor="ctr">
            <a:normAutofit/>
          </a:bodyPr>
          <a:lstStyle/>
          <a:p>
            <a:r>
              <a:rPr lang="en-US">
                <a:solidFill>
                  <a:schemeClr val="bg1"/>
                </a:solidFill>
              </a:rPr>
              <a:t>Why is there an increase?</a:t>
            </a:r>
          </a:p>
        </p:txBody>
      </p:sp>
      <p:sp>
        <p:nvSpPr>
          <p:cNvPr id="3" name="Content Placeholder 2">
            <a:extLst>
              <a:ext uri="{FF2B5EF4-FFF2-40B4-BE49-F238E27FC236}">
                <a16:creationId xmlns:a16="http://schemas.microsoft.com/office/drawing/2014/main" id="{7E330BD4-E3F8-9DA2-877F-D421709DEED6}"/>
              </a:ext>
            </a:extLst>
          </p:cNvPr>
          <p:cNvSpPr>
            <a:spLocks noGrp="1"/>
          </p:cNvSpPr>
          <p:nvPr>
            <p:ph sz="half" idx="1"/>
          </p:nvPr>
        </p:nvSpPr>
        <p:spPr>
          <a:xfrm>
            <a:off x="643468" y="2638044"/>
            <a:ext cx="3363974" cy="3415622"/>
          </a:xfrm>
        </p:spPr>
        <p:txBody>
          <a:bodyPr vert="horz" lIns="91440" tIns="45720" rIns="91440" bIns="45720" rtlCol="0">
            <a:normAutofit fontScale="92500" lnSpcReduction="10000"/>
          </a:bodyPr>
          <a:lstStyle/>
          <a:p>
            <a:pPr>
              <a:lnSpc>
                <a:spcPct val="90000"/>
              </a:lnSpc>
            </a:pPr>
            <a:r>
              <a:rPr lang="en-US" sz="1500">
                <a:solidFill>
                  <a:schemeClr val="bg1"/>
                </a:solidFill>
              </a:rPr>
              <a:t>knife crime levels have been increasing since the pandemic.</a:t>
            </a:r>
          </a:p>
          <a:p>
            <a:pPr>
              <a:lnSpc>
                <a:spcPct val="90000"/>
              </a:lnSpc>
            </a:pPr>
            <a:r>
              <a:rPr lang="en-US" sz="1500">
                <a:solidFill>
                  <a:schemeClr val="bg1"/>
                </a:solidFill>
              </a:rPr>
              <a:t>social media companies have been found to ”normalize and glamourize” knife the obtaining of a knife and tend to use their platform to sell dangerous weapons.</a:t>
            </a:r>
          </a:p>
          <a:p>
            <a:pPr>
              <a:lnSpc>
                <a:spcPct val="90000"/>
              </a:lnSpc>
            </a:pPr>
            <a:r>
              <a:rPr lang="en-US" sz="1500">
                <a:solidFill>
                  <a:schemeClr val="bg1"/>
                </a:solidFill>
              </a:rPr>
              <a:t>Therefore, due to the increased use of social media since and after the pandemic, and with potentially more opportunity to take part in knife crime,  due to the stopping of Covid 19 restrictions, these factors could potentially be why knife crime has increased.</a:t>
            </a:r>
          </a:p>
          <a:p>
            <a:pPr marL="0" indent="0">
              <a:lnSpc>
                <a:spcPct val="90000"/>
              </a:lnSpc>
              <a:buNone/>
            </a:pPr>
            <a:r>
              <a:rPr lang="en-US" sz="1500">
                <a:solidFill>
                  <a:schemeClr val="bg1"/>
                </a:solidFill>
              </a:rPr>
              <a:t>(The Ben Kinsella Trust, 2024). </a:t>
            </a:r>
          </a:p>
          <a:p>
            <a:pPr marL="0" indent="0">
              <a:lnSpc>
                <a:spcPct val="90000"/>
              </a:lnSpc>
              <a:buNone/>
            </a:pPr>
            <a:r>
              <a:rPr lang="en-US" sz="1500">
                <a:solidFill>
                  <a:schemeClr val="bg1"/>
                </a:solidFill>
              </a:rPr>
              <a:t> </a:t>
            </a:r>
          </a:p>
        </p:txBody>
      </p:sp>
      <p:pic>
        <p:nvPicPr>
          <p:cNvPr id="6" name="Content Placeholder 5" descr="A pile of knives on a blue surface&#10;&#10;Description automatically generated">
            <a:extLst>
              <a:ext uri="{FF2B5EF4-FFF2-40B4-BE49-F238E27FC236}">
                <a16:creationId xmlns:a16="http://schemas.microsoft.com/office/drawing/2014/main" id="{3F580D23-CF3C-29C0-AC97-64F2D8B5BAA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297763" y="1168611"/>
            <a:ext cx="6250769" cy="4359911"/>
          </a:xfrm>
          <a:prstGeom prst="rect">
            <a:avLst/>
          </a:prstGeom>
        </p:spPr>
      </p:pic>
      <p:sp>
        <p:nvSpPr>
          <p:cNvPr id="7" name="TextBox 6">
            <a:extLst>
              <a:ext uri="{FF2B5EF4-FFF2-40B4-BE49-F238E27FC236}">
                <a16:creationId xmlns:a16="http://schemas.microsoft.com/office/drawing/2014/main" id="{897CFF07-83E9-5D05-960A-983AC739265B}"/>
              </a:ext>
            </a:extLst>
          </p:cNvPr>
          <p:cNvSpPr txBox="1"/>
          <p:nvPr/>
        </p:nvSpPr>
        <p:spPr>
          <a:xfrm>
            <a:off x="9257520" y="5328467"/>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asnimnews.com/en/news/2020/04/23/2249860/knife-crimes-hit-record-high-in-england-wales-in-201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955629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pile of knives on a blue surface&#10;&#10;Description automatically generated">
            <a:extLst>
              <a:ext uri="{FF2B5EF4-FFF2-40B4-BE49-F238E27FC236}">
                <a16:creationId xmlns:a16="http://schemas.microsoft.com/office/drawing/2014/main" id="{3F580D23-CF3C-29C0-AC97-64F2D8B5BAA7}"/>
              </a:ext>
            </a:extLst>
          </p:cNvPr>
          <p:cNvPicPr>
            <a:picLocks noGrp="1" noChangeAspect="1"/>
          </p:cNvPicPr>
          <p:nvPr>
            <p:ph sz="half" idx="2"/>
          </p:nvPr>
        </p:nvPicPr>
        <p:blipFill rotWithShape="1">
          <a:blip r:embed="rId2">
            <a:alphaModFix amt="40000"/>
            <a:extLst>
              <a:ext uri="{837473B0-CC2E-450A-ABE3-18F120FF3D39}">
                <a1611:picAttrSrcUrl xmlns:a1611="http://schemas.microsoft.com/office/drawing/2016/11/main" r:id="rId3"/>
              </a:ext>
            </a:extLst>
          </a:blip>
          <a:srcRect t="8069" b="11286"/>
          <a:stretch/>
        </p:blipFill>
        <p:spPr>
          <a:xfrm>
            <a:off x="20" y="10"/>
            <a:ext cx="12191980" cy="6857990"/>
          </a:xfrm>
          <a:prstGeom prst="rect">
            <a:avLst/>
          </a:prstGeom>
        </p:spPr>
      </p:pic>
      <p:sp>
        <p:nvSpPr>
          <p:cNvPr id="2" name="Title 1">
            <a:extLst>
              <a:ext uri="{FF2B5EF4-FFF2-40B4-BE49-F238E27FC236}">
                <a16:creationId xmlns:a16="http://schemas.microsoft.com/office/drawing/2014/main" id="{5946DDC1-1ABA-B85C-E596-17A8D3CC2296}"/>
              </a:ext>
            </a:extLst>
          </p:cNvPr>
          <p:cNvSpPr>
            <a:spLocks noGrp="1"/>
          </p:cNvSpPr>
          <p:nvPr>
            <p:ph type="title"/>
          </p:nvPr>
        </p:nvSpPr>
        <p:spPr>
          <a:xfrm>
            <a:off x="2231136" y="964692"/>
            <a:ext cx="7729728" cy="1188720"/>
          </a:xfrm>
          <a:noFill/>
          <a:ln>
            <a:solidFill>
              <a:srgbClr val="FFFFFF"/>
            </a:solidFill>
          </a:ln>
        </p:spPr>
        <p:txBody>
          <a:bodyPr vert="horz" lIns="182880" tIns="182880" rIns="182880" bIns="182880" rtlCol="0" anchor="ctr">
            <a:normAutofit/>
          </a:bodyPr>
          <a:lstStyle/>
          <a:p>
            <a:r>
              <a:rPr lang="en-US">
                <a:solidFill>
                  <a:schemeClr val="tx1"/>
                </a:solidFill>
              </a:rPr>
              <a:t>Gangs and knife crime</a:t>
            </a:r>
          </a:p>
        </p:txBody>
      </p:sp>
      <p:sp>
        <p:nvSpPr>
          <p:cNvPr id="3" name="Content Placeholder 2">
            <a:extLst>
              <a:ext uri="{FF2B5EF4-FFF2-40B4-BE49-F238E27FC236}">
                <a16:creationId xmlns:a16="http://schemas.microsoft.com/office/drawing/2014/main" id="{7E330BD4-E3F8-9DA2-877F-D421709DEED6}"/>
              </a:ext>
            </a:extLst>
          </p:cNvPr>
          <p:cNvSpPr>
            <a:spLocks noGrp="1"/>
          </p:cNvSpPr>
          <p:nvPr>
            <p:ph sz="half" idx="1"/>
          </p:nvPr>
        </p:nvSpPr>
        <p:spPr>
          <a:xfrm>
            <a:off x="2231136" y="2638044"/>
            <a:ext cx="7729728" cy="3101983"/>
          </a:xfrm>
        </p:spPr>
        <p:txBody>
          <a:bodyPr vert="horz" lIns="91440" tIns="45720" rIns="91440" bIns="45720" rtlCol="0">
            <a:normAutofit/>
          </a:bodyPr>
          <a:lstStyle/>
          <a:p>
            <a:pPr>
              <a:lnSpc>
                <a:spcPct val="90000"/>
              </a:lnSpc>
            </a:pPr>
            <a:r>
              <a:rPr lang="en-US"/>
              <a:t>Between 2021- 2022, there was a total of 594 homicides. Out of the 594 homicides, 261 (40%) of them were done using a sharp or bladed instrument including knives and broken bottles. </a:t>
            </a:r>
          </a:p>
          <a:p>
            <a:pPr>
              <a:lnSpc>
                <a:spcPct val="90000"/>
              </a:lnSpc>
            </a:pPr>
            <a:r>
              <a:rPr lang="en-US"/>
              <a:t>In the year ending 2023- over 19, 000 cautions or convictions due to possession of a knife or weapon; 28% of these offenders were juveniles aged 10- 17.</a:t>
            </a:r>
          </a:p>
          <a:p>
            <a:pPr>
              <a:lnSpc>
                <a:spcPct val="90000"/>
              </a:lnSpc>
            </a:pPr>
            <a:r>
              <a:rPr lang="en-US"/>
              <a:t>2022- 2023, 20% of cases that involved a knife or sharp instrument were robbery, 4. 5% were threats to kill, and 3% were rape.</a:t>
            </a:r>
          </a:p>
          <a:p>
            <a:pPr marL="0">
              <a:lnSpc>
                <a:spcPct val="90000"/>
              </a:lnSpc>
            </a:pPr>
            <a:r>
              <a:rPr lang="en-US"/>
              <a:t>(Allen et al., 2023). </a:t>
            </a:r>
          </a:p>
        </p:txBody>
      </p:sp>
      <p:sp>
        <p:nvSpPr>
          <p:cNvPr id="7" name="TextBox 6">
            <a:extLst>
              <a:ext uri="{FF2B5EF4-FFF2-40B4-BE49-F238E27FC236}">
                <a16:creationId xmlns:a16="http://schemas.microsoft.com/office/drawing/2014/main" id="{897CFF07-83E9-5D05-960A-983AC739265B}"/>
              </a:ext>
            </a:extLst>
          </p:cNvPr>
          <p:cNvSpPr txBox="1"/>
          <p:nvPr/>
        </p:nvSpPr>
        <p:spPr>
          <a:xfrm>
            <a:off x="9900988"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asnimnews.com/en/news/2020/04/23/2249860/knife-crimes-hit-record-high-in-england-wales-in-201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60305225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knife next to wooden blocks with letters&#10;&#10;Description automatically generated">
            <a:extLst>
              <a:ext uri="{FF2B5EF4-FFF2-40B4-BE49-F238E27FC236}">
                <a16:creationId xmlns:a16="http://schemas.microsoft.com/office/drawing/2014/main" id="{B2323091-DE11-326B-258B-A5D80772FB99}"/>
              </a:ext>
            </a:extLst>
          </p:cNvPr>
          <p:cNvPicPr>
            <a:picLocks noGrp="1" noChangeAspect="1"/>
          </p:cNvPicPr>
          <p:nvPr>
            <p:ph sz="half" idx="2"/>
          </p:nvPr>
        </p:nvPicPr>
        <p:blipFill rotWithShape="1">
          <a:blip r:embed="rId2">
            <a:alphaModFix amt="40000"/>
            <a:extLst>
              <a:ext uri="{837473B0-CC2E-450A-ABE3-18F120FF3D39}">
                <a1611:picAttrSrcUrl xmlns:a1611="http://schemas.microsoft.com/office/drawing/2016/11/main" r:id="rId3"/>
              </a:ext>
            </a:extLst>
          </a:blip>
          <a:srcRect t="19425" b="5575"/>
          <a:stretch/>
        </p:blipFill>
        <p:spPr>
          <a:xfrm>
            <a:off x="20" y="10"/>
            <a:ext cx="12191980" cy="6857990"/>
          </a:xfrm>
          <a:prstGeom prst="rect">
            <a:avLst/>
          </a:prstGeom>
        </p:spPr>
      </p:pic>
      <p:sp>
        <p:nvSpPr>
          <p:cNvPr id="2" name="Title 1">
            <a:extLst>
              <a:ext uri="{FF2B5EF4-FFF2-40B4-BE49-F238E27FC236}">
                <a16:creationId xmlns:a16="http://schemas.microsoft.com/office/drawing/2014/main" id="{EF3984C3-867D-8E8F-1894-BCB459B27CA8}"/>
              </a:ext>
            </a:extLst>
          </p:cNvPr>
          <p:cNvSpPr>
            <a:spLocks noGrp="1"/>
          </p:cNvSpPr>
          <p:nvPr>
            <p:ph type="title"/>
          </p:nvPr>
        </p:nvSpPr>
        <p:spPr>
          <a:xfrm>
            <a:off x="2231136" y="964692"/>
            <a:ext cx="7729728" cy="1188720"/>
          </a:xfrm>
          <a:noFill/>
          <a:ln>
            <a:solidFill>
              <a:srgbClr val="FFFFFF"/>
            </a:solidFill>
          </a:ln>
        </p:spPr>
        <p:txBody>
          <a:bodyPr vert="horz" lIns="182880" tIns="182880" rIns="182880" bIns="182880" rtlCol="0" anchor="ctr">
            <a:normAutofit/>
          </a:bodyPr>
          <a:lstStyle/>
          <a:p>
            <a:r>
              <a:rPr lang="en-US">
                <a:solidFill>
                  <a:schemeClr val="tx1"/>
                </a:solidFill>
              </a:rPr>
              <a:t>The link between gangs and knife crime </a:t>
            </a:r>
          </a:p>
        </p:txBody>
      </p:sp>
      <p:sp>
        <p:nvSpPr>
          <p:cNvPr id="3" name="Content Placeholder 2">
            <a:extLst>
              <a:ext uri="{FF2B5EF4-FFF2-40B4-BE49-F238E27FC236}">
                <a16:creationId xmlns:a16="http://schemas.microsoft.com/office/drawing/2014/main" id="{9847F75D-56F5-03A8-1368-D1810A4E0439}"/>
              </a:ext>
            </a:extLst>
          </p:cNvPr>
          <p:cNvSpPr>
            <a:spLocks noGrp="1"/>
          </p:cNvSpPr>
          <p:nvPr>
            <p:ph sz="half" idx="1"/>
          </p:nvPr>
        </p:nvSpPr>
        <p:spPr>
          <a:xfrm>
            <a:off x="2231136" y="2638044"/>
            <a:ext cx="7729728" cy="3101983"/>
          </a:xfrm>
        </p:spPr>
        <p:txBody>
          <a:bodyPr vert="horz" lIns="91440" tIns="45720" rIns="91440" bIns="45720" rtlCol="0">
            <a:normAutofit/>
          </a:bodyPr>
          <a:lstStyle/>
          <a:p>
            <a:r>
              <a:rPr lang="en-US"/>
              <a:t>Knives are carried for self- </a:t>
            </a:r>
            <a:r>
              <a:rPr lang="en-US" err="1"/>
              <a:t>defence</a:t>
            </a:r>
            <a:r>
              <a:rPr lang="en-US"/>
              <a:t> and protection, however, knives are also carried as a form of intimidation, to cause injury, to kill, or create a sense of power and high status.</a:t>
            </a:r>
          </a:p>
          <a:p>
            <a:r>
              <a:rPr lang="en-US"/>
              <a:t>Gang motivated knife crimes- 92% were male victims, and 80% were aged under 25 and from BAME background. </a:t>
            </a:r>
          </a:p>
          <a:p>
            <a:pPr>
              <a:buFont typeface="Wingdings" pitchFamily="2" charset="2"/>
              <a:buChar char="à"/>
            </a:pPr>
            <a:r>
              <a:rPr lang="en-US"/>
              <a:t>has been found to be because young individuals from BAME background are “</a:t>
            </a:r>
            <a:r>
              <a:rPr lang="en-US" i="1"/>
              <a:t>disproportionately” </a:t>
            </a:r>
            <a:r>
              <a:rPr lang="en-US"/>
              <a:t>more affected by more violent types of knife crime which has resulted in serious injury. </a:t>
            </a:r>
          </a:p>
          <a:p>
            <a:pPr marL="0" indent="0">
              <a:buNone/>
            </a:pPr>
            <a:r>
              <a:rPr lang="en-US"/>
              <a:t>(Khan, 2017).</a:t>
            </a:r>
          </a:p>
        </p:txBody>
      </p:sp>
      <p:sp>
        <p:nvSpPr>
          <p:cNvPr id="7" name="TextBox 6">
            <a:extLst>
              <a:ext uri="{FF2B5EF4-FFF2-40B4-BE49-F238E27FC236}">
                <a16:creationId xmlns:a16="http://schemas.microsoft.com/office/drawing/2014/main" id="{A7C26D62-AE75-1DFE-2F89-B26AC83AA20B}"/>
              </a:ext>
            </a:extLst>
          </p:cNvPr>
          <p:cNvSpPr txBox="1"/>
          <p:nvPr/>
        </p:nvSpPr>
        <p:spPr>
          <a:xfrm>
            <a:off x="9900988"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145558967@N03/3328249496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4367299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984C3-867D-8E8F-1894-BCB459B27CA8}"/>
              </a:ext>
            </a:extLst>
          </p:cNvPr>
          <p:cNvSpPr>
            <a:spLocks noGrp="1"/>
          </p:cNvSpPr>
          <p:nvPr>
            <p:ph type="title"/>
          </p:nvPr>
        </p:nvSpPr>
        <p:spPr>
          <a:xfrm>
            <a:off x="6879787" y="964692"/>
            <a:ext cx="4476806" cy="1188720"/>
          </a:xfrm>
        </p:spPr>
        <p:txBody>
          <a:bodyPr vert="horz" lIns="182880" tIns="182880" rIns="182880" bIns="182880" rtlCol="0" anchor="ctr">
            <a:normAutofit/>
          </a:bodyPr>
          <a:lstStyle/>
          <a:p>
            <a:r>
              <a:rPr lang="en-US" sz="2200"/>
              <a:t>The link between gangs and knife crime </a:t>
            </a:r>
          </a:p>
        </p:txBody>
      </p:sp>
      <p:sp>
        <p:nvSpPr>
          <p:cNvPr id="12" name="Rectangle 11">
            <a:extLst>
              <a:ext uri="{FF2B5EF4-FFF2-40B4-BE49-F238E27FC236}">
                <a16:creationId xmlns:a16="http://schemas.microsoft.com/office/drawing/2014/main" id="{DE6656AB-B8B3-4895-AD32-B928A43C4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760"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88BDAE2-5EE0-4B2F-9C9B-7E86A0B4C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1853" y="1128683"/>
            <a:ext cx="5106493"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knife next to wooden blocks with letters&#10;&#10;Description automatically generated">
            <a:extLst>
              <a:ext uri="{FF2B5EF4-FFF2-40B4-BE49-F238E27FC236}">
                <a16:creationId xmlns:a16="http://schemas.microsoft.com/office/drawing/2014/main" id="{B2323091-DE11-326B-258B-A5D80772FB99}"/>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19425" b="5575"/>
          <a:stretch/>
        </p:blipFill>
        <p:spPr>
          <a:xfrm>
            <a:off x="1153944" y="2087946"/>
            <a:ext cx="4782312" cy="2690050"/>
          </a:xfrm>
          <a:prstGeom prst="rect">
            <a:avLst/>
          </a:prstGeom>
        </p:spPr>
      </p:pic>
      <p:sp>
        <p:nvSpPr>
          <p:cNvPr id="3" name="Content Placeholder 2">
            <a:extLst>
              <a:ext uri="{FF2B5EF4-FFF2-40B4-BE49-F238E27FC236}">
                <a16:creationId xmlns:a16="http://schemas.microsoft.com/office/drawing/2014/main" id="{9847F75D-56F5-03A8-1368-D1810A4E0439}"/>
              </a:ext>
            </a:extLst>
          </p:cNvPr>
          <p:cNvSpPr>
            <a:spLocks noGrp="1"/>
          </p:cNvSpPr>
          <p:nvPr>
            <p:ph sz="half" idx="1"/>
          </p:nvPr>
        </p:nvSpPr>
        <p:spPr>
          <a:xfrm>
            <a:off x="6878360" y="2638044"/>
            <a:ext cx="4476806" cy="3656430"/>
          </a:xfrm>
        </p:spPr>
        <p:txBody>
          <a:bodyPr vert="horz" lIns="91440" tIns="45720" rIns="91440" bIns="45720" rtlCol="0">
            <a:normAutofit fontScale="92500" lnSpcReduction="20000"/>
          </a:bodyPr>
          <a:lstStyle/>
          <a:p>
            <a:r>
              <a:rPr lang="en-US"/>
              <a:t>However, not all knife crime is linked to gangs- women and girls have become victims of knife crime due to abuse and violence at home and because of relationships.</a:t>
            </a:r>
          </a:p>
          <a:p>
            <a:r>
              <a:rPr lang="en-US"/>
              <a:t>As of 2016, the Femicide Census Report published by Women’s Aid found trends of women killed because intimate partner violence.</a:t>
            </a:r>
          </a:p>
          <a:p>
            <a:pPr marL="0" indent="0">
              <a:buNone/>
            </a:pPr>
            <a:r>
              <a:rPr lang="en-US"/>
              <a:t>(Khan, S, 2017). </a:t>
            </a:r>
          </a:p>
          <a:p>
            <a:r>
              <a:rPr lang="en-US"/>
              <a:t>However, as of recently, more women have been involved in knife crime- can be seen in school stabbing done by a 13- year- old schoolgirl in Carmarthenshire.</a:t>
            </a:r>
          </a:p>
          <a:p>
            <a:pPr marL="0" indent="0">
              <a:buNone/>
            </a:pPr>
            <a:r>
              <a:rPr lang="en-US"/>
              <a:t>(Morris et al., 2024). </a:t>
            </a:r>
          </a:p>
          <a:p>
            <a:endParaRPr lang="en-US"/>
          </a:p>
          <a:p>
            <a:endParaRPr lang="en-US"/>
          </a:p>
        </p:txBody>
      </p:sp>
      <p:sp>
        <p:nvSpPr>
          <p:cNvPr id="7" name="TextBox 6">
            <a:extLst>
              <a:ext uri="{FF2B5EF4-FFF2-40B4-BE49-F238E27FC236}">
                <a16:creationId xmlns:a16="http://schemas.microsoft.com/office/drawing/2014/main" id="{A7C26D62-AE75-1DFE-2F89-B26AC83AA20B}"/>
              </a:ext>
            </a:extLst>
          </p:cNvPr>
          <p:cNvSpPr txBox="1"/>
          <p:nvPr/>
        </p:nvSpPr>
        <p:spPr>
          <a:xfrm>
            <a:off x="3645244" y="4577941"/>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145558967@N03/3328249496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281464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3B55-8251-1C7D-5D74-8FE5D996D61A}"/>
              </a:ext>
            </a:extLst>
          </p:cNvPr>
          <p:cNvSpPr>
            <a:spLocks noGrp="1"/>
          </p:cNvSpPr>
          <p:nvPr>
            <p:ph type="title"/>
          </p:nvPr>
        </p:nvSpPr>
        <p:spPr>
          <a:xfrm>
            <a:off x="6900672" y="978776"/>
            <a:ext cx="4486656" cy="1174991"/>
          </a:xfrm>
        </p:spPr>
        <p:txBody>
          <a:bodyPr vert="horz" lIns="182880" tIns="182880" rIns="182880" bIns="182880" rtlCol="0" anchor="ctr">
            <a:normAutofit/>
          </a:bodyPr>
          <a:lstStyle/>
          <a:p>
            <a:r>
              <a:rPr lang="en-US" sz="2400"/>
              <a:t>Exploitation of the vulnerable </a:t>
            </a:r>
          </a:p>
        </p:txBody>
      </p:sp>
      <p:pic>
        <p:nvPicPr>
          <p:cNvPr id="6" name="Content Placeholder 5" descr="A group of young men posing for a photo&#10;&#10;Description automatically generated">
            <a:extLst>
              <a:ext uri="{FF2B5EF4-FFF2-40B4-BE49-F238E27FC236}">
                <a16:creationId xmlns:a16="http://schemas.microsoft.com/office/drawing/2014/main" id="{6157E6B3-24F2-E2A4-CFA2-DAAC6CEE56CC}"/>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12336" r="28421" b="-1"/>
          <a:stretch/>
        </p:blipFill>
        <p:spPr>
          <a:xfrm>
            <a:off x="20" y="10"/>
            <a:ext cx="6086621" cy="6857990"/>
          </a:xfrm>
          <a:prstGeom prst="rect">
            <a:avLst/>
          </a:prstGeom>
        </p:spPr>
      </p:pic>
      <p:sp>
        <p:nvSpPr>
          <p:cNvPr id="4" name="Text Placeholder 3">
            <a:extLst>
              <a:ext uri="{FF2B5EF4-FFF2-40B4-BE49-F238E27FC236}">
                <a16:creationId xmlns:a16="http://schemas.microsoft.com/office/drawing/2014/main" id="{1082CEE4-E155-63C9-C378-B2990422F82E}"/>
              </a:ext>
            </a:extLst>
          </p:cNvPr>
          <p:cNvSpPr>
            <a:spLocks noGrp="1"/>
          </p:cNvSpPr>
          <p:nvPr>
            <p:ph type="body" sz="half" idx="2"/>
          </p:nvPr>
        </p:nvSpPr>
        <p:spPr>
          <a:xfrm>
            <a:off x="6900672" y="2640692"/>
            <a:ext cx="4486656" cy="3255252"/>
          </a:xfrm>
        </p:spPr>
        <p:txBody>
          <a:bodyPr vert="horz" lIns="91440" tIns="45720" rIns="91440" bIns="45720" rtlCol="0">
            <a:normAutofit/>
          </a:bodyPr>
          <a:lstStyle/>
          <a:p>
            <a:pPr indent="-228600" algn="l">
              <a:buFont typeface="Arial" panose="020B0604020202020204" pitchFamily="34" charset="0"/>
              <a:buChar char="•"/>
            </a:pPr>
            <a:r>
              <a:rPr lang="en-US" sz="2000">
                <a:solidFill>
                  <a:schemeClr val="tx1">
                    <a:lumMod val="85000"/>
                    <a:lumOff val="15000"/>
                  </a:schemeClr>
                </a:solidFill>
              </a:rPr>
              <a:t>Criminal gangs and OCGs recruit children or young people.</a:t>
            </a:r>
          </a:p>
          <a:p>
            <a:pPr indent="-228600" algn="l">
              <a:buFont typeface="Arial" panose="020B0604020202020204" pitchFamily="34" charset="0"/>
              <a:buChar char="•"/>
            </a:pPr>
            <a:r>
              <a:rPr lang="en-US" sz="2000">
                <a:solidFill>
                  <a:schemeClr val="tx1">
                    <a:lumMod val="85000"/>
                    <a:lumOff val="15000"/>
                  </a:schemeClr>
                </a:solidFill>
              </a:rPr>
              <a:t>2022- estimated 60, 000 children and young people identify as a gang member or have a sibling who is a gang member.</a:t>
            </a:r>
          </a:p>
          <a:p>
            <a:pPr indent="-228600" algn="l">
              <a:buFont typeface="Arial" panose="020B0604020202020204" pitchFamily="34" charset="0"/>
              <a:buChar char="•"/>
            </a:pPr>
            <a:r>
              <a:rPr lang="en-US" sz="2000">
                <a:solidFill>
                  <a:schemeClr val="tx1">
                    <a:lumMod val="85000"/>
                    <a:lumOff val="15000"/>
                  </a:schemeClr>
                </a:solidFill>
              </a:rPr>
              <a:t>34, 000 children may have been victim of gang violence in past 12 months.</a:t>
            </a:r>
          </a:p>
          <a:p>
            <a:pPr indent="-228600" algn="l">
              <a:buFont typeface="Arial" panose="020B0604020202020204" pitchFamily="34" charset="0"/>
              <a:buChar char="•"/>
            </a:pPr>
            <a:r>
              <a:rPr lang="en-US" sz="2000">
                <a:solidFill>
                  <a:schemeClr val="tx1">
                    <a:lumMod val="85000"/>
                    <a:lumOff val="15000"/>
                  </a:schemeClr>
                </a:solidFill>
              </a:rPr>
              <a:t>(Taylor, 2022). </a:t>
            </a:r>
          </a:p>
        </p:txBody>
      </p:sp>
      <p:sp>
        <p:nvSpPr>
          <p:cNvPr id="7" name="TextBox 6">
            <a:extLst>
              <a:ext uri="{FF2B5EF4-FFF2-40B4-BE49-F238E27FC236}">
                <a16:creationId xmlns:a16="http://schemas.microsoft.com/office/drawing/2014/main" id="{8A7785B5-AE0D-4A63-9F81-78143652E4E4}"/>
              </a:ext>
            </a:extLst>
          </p:cNvPr>
          <p:cNvSpPr txBox="1"/>
          <p:nvPr/>
        </p:nvSpPr>
        <p:spPr>
          <a:xfrm>
            <a:off x="3795629"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flickr.com/photos/sometimes_sam/498980837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579027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2" name="Content Placeholder 11" descr="A group of people walking in a hallway&#10;&#10;Description automatically generated">
            <a:extLst>
              <a:ext uri="{FF2B5EF4-FFF2-40B4-BE49-F238E27FC236}">
                <a16:creationId xmlns:a16="http://schemas.microsoft.com/office/drawing/2014/main" id="{C419AEA6-754B-A45B-5848-19BDAE0ABE94}"/>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14116" r="40723"/>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12728A6F-4CAB-933E-A833-6CD176EDBE4D}"/>
              </a:ext>
            </a:extLst>
          </p:cNvPr>
          <p:cNvSpPr>
            <a:spLocks noGrp="1"/>
          </p:cNvSpPr>
          <p:nvPr>
            <p:ph sz="half" idx="1"/>
          </p:nvPr>
        </p:nvSpPr>
        <p:spPr>
          <a:xfrm>
            <a:off x="5454316" y="449179"/>
            <a:ext cx="5884406" cy="4756955"/>
          </a:xfrm>
        </p:spPr>
        <p:txBody>
          <a:bodyPr vert="horz" lIns="91440" tIns="45720" rIns="91440" bIns="45720" rtlCol="0">
            <a:noAutofit/>
          </a:bodyPr>
          <a:lstStyle/>
          <a:p>
            <a:pPr>
              <a:lnSpc>
                <a:spcPct val="90000"/>
              </a:lnSpc>
            </a:pPr>
            <a:r>
              <a:rPr lang="en-US"/>
              <a:t>Young adults or children are recruited due to family members involved in gangs or because of location of where they live. Reasons of joining gangs are:</a:t>
            </a:r>
          </a:p>
          <a:p>
            <a:pPr>
              <a:lnSpc>
                <a:spcPct val="90000"/>
              </a:lnSpc>
            </a:pPr>
            <a:r>
              <a:rPr lang="en-US"/>
              <a:t>peer pressure and wanting to fit in;</a:t>
            </a:r>
          </a:p>
          <a:p>
            <a:pPr>
              <a:lnSpc>
                <a:spcPct val="90000"/>
              </a:lnSpc>
            </a:pPr>
            <a:r>
              <a:rPr lang="en-US"/>
              <a:t>feeling respected;</a:t>
            </a:r>
          </a:p>
          <a:p>
            <a:pPr>
              <a:lnSpc>
                <a:spcPct val="90000"/>
              </a:lnSpc>
            </a:pPr>
            <a:r>
              <a:rPr lang="en-US"/>
              <a:t>Protection from other gangs and bullies;</a:t>
            </a:r>
          </a:p>
          <a:p>
            <a:pPr>
              <a:lnSpc>
                <a:spcPct val="90000"/>
              </a:lnSpc>
            </a:pPr>
            <a:r>
              <a:rPr lang="en-US"/>
              <a:t>Money and rewards;</a:t>
            </a:r>
          </a:p>
          <a:p>
            <a:pPr>
              <a:lnSpc>
                <a:spcPct val="90000"/>
              </a:lnSpc>
            </a:pPr>
            <a:r>
              <a:rPr lang="en-US"/>
              <a:t>Societal status and power;</a:t>
            </a:r>
          </a:p>
          <a:p>
            <a:pPr>
              <a:lnSpc>
                <a:spcPct val="90000"/>
              </a:lnSpc>
            </a:pPr>
            <a:endParaRPr lang="en-US"/>
          </a:p>
          <a:p>
            <a:pPr>
              <a:lnSpc>
                <a:spcPct val="90000"/>
              </a:lnSpc>
            </a:pPr>
            <a:endParaRPr lang="en-US"/>
          </a:p>
          <a:p>
            <a:pPr>
              <a:lnSpc>
                <a:spcPct val="90000"/>
              </a:lnSpc>
            </a:pPr>
            <a:r>
              <a:rPr lang="en-US"/>
              <a:t>OCGs use grooming tactics to recruit young adults and children.</a:t>
            </a:r>
          </a:p>
          <a:p>
            <a:pPr>
              <a:lnSpc>
                <a:spcPct val="90000"/>
              </a:lnSpc>
            </a:pPr>
            <a:r>
              <a:rPr lang="en-US"/>
              <a:t>Are recruited due to low suspicion levels and more lenient custodial sentencing. </a:t>
            </a:r>
          </a:p>
          <a:p>
            <a:pPr marL="0">
              <a:lnSpc>
                <a:spcPct val="90000"/>
              </a:lnSpc>
            </a:pPr>
            <a:r>
              <a:rPr lang="en-US"/>
              <a:t>(NSPCC, 2024).</a:t>
            </a:r>
          </a:p>
        </p:txBody>
      </p:sp>
      <p:sp>
        <p:nvSpPr>
          <p:cNvPr id="14" name="TextBox 13">
            <a:extLst>
              <a:ext uri="{FF2B5EF4-FFF2-40B4-BE49-F238E27FC236}">
                <a16:creationId xmlns:a16="http://schemas.microsoft.com/office/drawing/2014/main" id="{8B956B87-69B6-3B4B-7F5A-6912B5233901}"/>
              </a:ext>
            </a:extLst>
          </p:cNvPr>
          <p:cNvSpPr txBox="1"/>
          <p:nvPr/>
        </p:nvSpPr>
        <p:spPr>
          <a:xfrm>
            <a:off x="2036115" y="6657945"/>
            <a:ext cx="26212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62014598@N02/120735451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881359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10" name="Content Placeholder 9" descr="A child in a hoodie&#10;&#10;Description automatically generated">
            <a:extLst>
              <a:ext uri="{FF2B5EF4-FFF2-40B4-BE49-F238E27FC236}">
                <a16:creationId xmlns:a16="http://schemas.microsoft.com/office/drawing/2014/main" id="{BD459A4E-A7BF-98C4-7EEF-9939AC830A70}"/>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35076" b="7526"/>
          <a:stretch/>
        </p:blipFill>
        <p:spPr>
          <a:xfrm>
            <a:off x="643468" y="2469551"/>
            <a:ext cx="6250769" cy="1758031"/>
          </a:xfrm>
          <a:prstGeom prst="rect">
            <a:avLst/>
          </a:prstGeom>
        </p:spPr>
      </p:pic>
      <p:sp>
        <p:nvSpPr>
          <p:cNvPr id="3" name="Content Placeholder 2">
            <a:extLst>
              <a:ext uri="{FF2B5EF4-FFF2-40B4-BE49-F238E27FC236}">
                <a16:creationId xmlns:a16="http://schemas.microsoft.com/office/drawing/2014/main" id="{2B2E2CD6-3BF1-359A-B135-6A232B13424B}"/>
              </a:ext>
            </a:extLst>
          </p:cNvPr>
          <p:cNvSpPr>
            <a:spLocks noGrp="1"/>
          </p:cNvSpPr>
          <p:nvPr>
            <p:ph sz="half" idx="1"/>
          </p:nvPr>
        </p:nvSpPr>
        <p:spPr>
          <a:xfrm>
            <a:off x="8037095" y="577516"/>
            <a:ext cx="3511437" cy="5476150"/>
          </a:xfrm>
        </p:spPr>
        <p:txBody>
          <a:bodyPr vert="horz" lIns="91440" tIns="45720" rIns="91440" bIns="45720" rtlCol="0">
            <a:normAutofit fontScale="92500" lnSpcReduction="20000"/>
          </a:bodyPr>
          <a:lstStyle/>
          <a:p>
            <a:pPr>
              <a:lnSpc>
                <a:spcPct val="90000"/>
              </a:lnSpc>
            </a:pPr>
            <a:r>
              <a:rPr lang="en-US" sz="2000">
                <a:solidFill>
                  <a:schemeClr val="bg1"/>
                </a:solidFill>
              </a:rPr>
              <a:t>OCGs also use other tactics such as bribing, threatening, and coercion.</a:t>
            </a:r>
          </a:p>
          <a:p>
            <a:pPr>
              <a:lnSpc>
                <a:spcPct val="90000"/>
              </a:lnSpc>
            </a:pPr>
            <a:r>
              <a:rPr lang="en-US" sz="2000">
                <a:solidFill>
                  <a:schemeClr val="bg1"/>
                </a:solidFill>
              </a:rPr>
              <a:t>Dangers of criminal exploitation:</a:t>
            </a:r>
          </a:p>
          <a:p>
            <a:pPr>
              <a:lnSpc>
                <a:spcPct val="90000"/>
              </a:lnSpc>
            </a:pPr>
            <a:r>
              <a:rPr lang="en-US" sz="2000">
                <a:solidFill>
                  <a:schemeClr val="bg1"/>
                </a:solidFill>
              </a:rPr>
              <a:t>Threats or violence;</a:t>
            </a:r>
          </a:p>
          <a:p>
            <a:pPr>
              <a:lnSpc>
                <a:spcPct val="90000"/>
              </a:lnSpc>
            </a:pPr>
            <a:r>
              <a:rPr lang="en-US" sz="2000">
                <a:solidFill>
                  <a:schemeClr val="bg1"/>
                </a:solidFill>
              </a:rPr>
              <a:t>Blackmail;</a:t>
            </a:r>
          </a:p>
          <a:p>
            <a:pPr>
              <a:lnSpc>
                <a:spcPct val="90000"/>
              </a:lnSpc>
            </a:pPr>
            <a:r>
              <a:rPr lang="en-US" sz="2000">
                <a:solidFill>
                  <a:schemeClr val="bg1"/>
                </a:solidFill>
              </a:rPr>
              <a:t>Forced to commit crimes;</a:t>
            </a:r>
          </a:p>
          <a:p>
            <a:pPr>
              <a:lnSpc>
                <a:spcPct val="90000"/>
              </a:lnSpc>
            </a:pPr>
            <a:r>
              <a:rPr lang="en-US" sz="2000">
                <a:solidFill>
                  <a:schemeClr val="bg1"/>
                </a:solidFill>
              </a:rPr>
              <a:t>Own safety or safety of friends or family are threatened;</a:t>
            </a:r>
          </a:p>
          <a:p>
            <a:pPr>
              <a:lnSpc>
                <a:spcPct val="90000"/>
              </a:lnSpc>
            </a:pPr>
            <a:r>
              <a:rPr lang="en-US" sz="2000">
                <a:solidFill>
                  <a:schemeClr val="bg1"/>
                </a:solidFill>
              </a:rPr>
              <a:t>Risk of injury or death.</a:t>
            </a:r>
          </a:p>
          <a:p>
            <a:pPr>
              <a:lnSpc>
                <a:spcPct val="90000"/>
              </a:lnSpc>
            </a:pPr>
            <a:r>
              <a:rPr lang="en-US" sz="2000">
                <a:solidFill>
                  <a:schemeClr val="bg1"/>
                </a:solidFill>
              </a:rPr>
              <a:t>Children and young people are primarily recruited to commit crimes, mainly that of county lines where they have been coerced to carry drugs, sell and manufacture drugs in accommodation. </a:t>
            </a:r>
          </a:p>
          <a:p>
            <a:pPr marL="0">
              <a:lnSpc>
                <a:spcPct val="90000"/>
              </a:lnSpc>
            </a:pPr>
            <a:r>
              <a:rPr lang="en-US" sz="2000">
                <a:solidFill>
                  <a:schemeClr val="bg1"/>
                </a:solidFill>
              </a:rPr>
              <a:t>(NSPCC, 2024)</a:t>
            </a:r>
          </a:p>
          <a:p>
            <a:pPr>
              <a:lnSpc>
                <a:spcPct val="90000"/>
              </a:lnSpc>
            </a:pPr>
            <a:endParaRPr lang="en-US" sz="1000">
              <a:solidFill>
                <a:schemeClr val="bg1"/>
              </a:solidFill>
            </a:endParaRPr>
          </a:p>
        </p:txBody>
      </p:sp>
      <p:sp>
        <p:nvSpPr>
          <p:cNvPr id="11" name="TextBox 10">
            <a:extLst>
              <a:ext uri="{FF2B5EF4-FFF2-40B4-BE49-F238E27FC236}">
                <a16:creationId xmlns:a16="http://schemas.microsoft.com/office/drawing/2014/main" id="{A249EC28-E338-92F4-0F94-34B4FD133F5E}"/>
              </a:ext>
            </a:extLst>
          </p:cNvPr>
          <p:cNvSpPr txBox="1"/>
          <p:nvPr/>
        </p:nvSpPr>
        <p:spPr>
          <a:xfrm>
            <a:off x="4273007" y="4027527"/>
            <a:ext cx="26212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tateofwales.com/2019/11/uk-election-2019-issues-other-than-brexi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689491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Content Placeholder 9" descr="A child in a hoodie&#10;&#10;Description automatically generated">
            <a:extLst>
              <a:ext uri="{FF2B5EF4-FFF2-40B4-BE49-F238E27FC236}">
                <a16:creationId xmlns:a16="http://schemas.microsoft.com/office/drawing/2014/main" id="{BD459A4E-A7BF-98C4-7EEF-9939AC830A70}"/>
              </a:ext>
            </a:extLst>
          </p:cNvPr>
          <p:cNvPicPr>
            <a:picLocks noGrp="1" noChangeAspect="1"/>
          </p:cNvPicPr>
          <p:nvPr>
            <p:ph sz="half" idx="2"/>
          </p:nvPr>
        </p:nvPicPr>
        <p:blipFill rotWithShape="1">
          <a:blip r:embed="rId2">
            <a:alphaModFix amt="40000"/>
            <a:extLst>
              <a:ext uri="{837473B0-CC2E-450A-ABE3-18F120FF3D39}">
                <a1611:picAttrSrcUrl xmlns:a1611="http://schemas.microsoft.com/office/drawing/2016/11/main" r:id="rId3"/>
              </a:ext>
            </a:extLst>
          </a:blip>
          <a:srcRect l="6444" r="6445" b="1"/>
          <a:stretch/>
        </p:blipFill>
        <p:spPr>
          <a:xfrm>
            <a:off x="16062" y="16052"/>
            <a:ext cx="12191980" cy="6857990"/>
          </a:xfrm>
          <a:prstGeom prst="rect">
            <a:avLst/>
          </a:prstGeom>
        </p:spPr>
      </p:pic>
      <p:sp>
        <p:nvSpPr>
          <p:cNvPr id="3" name="Content Placeholder 2">
            <a:extLst>
              <a:ext uri="{FF2B5EF4-FFF2-40B4-BE49-F238E27FC236}">
                <a16:creationId xmlns:a16="http://schemas.microsoft.com/office/drawing/2014/main" id="{2B2E2CD6-3BF1-359A-B135-6A232B13424B}"/>
              </a:ext>
            </a:extLst>
          </p:cNvPr>
          <p:cNvSpPr>
            <a:spLocks noGrp="1"/>
          </p:cNvSpPr>
          <p:nvPr>
            <p:ph sz="half" idx="1"/>
          </p:nvPr>
        </p:nvSpPr>
        <p:spPr>
          <a:xfrm>
            <a:off x="2231136" y="2638044"/>
            <a:ext cx="7729728" cy="3101983"/>
          </a:xfrm>
        </p:spPr>
        <p:txBody>
          <a:bodyPr vert="horz" lIns="91440" tIns="45720" rIns="91440" bIns="45720" rtlCol="0">
            <a:normAutofit/>
          </a:bodyPr>
          <a:lstStyle/>
          <a:p>
            <a:r>
              <a:rPr lang="en-US"/>
              <a:t>Gangs often target vulnerable children such as those with mental health needs, those in care, and those who live in a household where domestic abuse is present as it is easier to manipulate/ coerce them. </a:t>
            </a:r>
          </a:p>
          <a:p>
            <a:r>
              <a:rPr lang="en-US"/>
              <a:t>Finally, after the pandemic, there were many families struggling financially- gangs targeted these vulnerabilities and manipulated young people and children with the promise of “</a:t>
            </a:r>
            <a:r>
              <a:rPr lang="en-US" i="1"/>
              <a:t>easy money” </a:t>
            </a:r>
            <a:r>
              <a:rPr lang="en-US"/>
              <a:t>to help financially with their family.</a:t>
            </a:r>
            <a:endParaRPr lang="en-US" i="1"/>
          </a:p>
          <a:p>
            <a:pPr marL="0"/>
            <a:r>
              <a:rPr lang="en-US"/>
              <a:t>(Barnardo’s, 2021) </a:t>
            </a:r>
          </a:p>
        </p:txBody>
      </p:sp>
      <p:sp>
        <p:nvSpPr>
          <p:cNvPr id="11" name="TextBox 10">
            <a:extLst>
              <a:ext uri="{FF2B5EF4-FFF2-40B4-BE49-F238E27FC236}">
                <a16:creationId xmlns:a16="http://schemas.microsoft.com/office/drawing/2014/main" id="{A249EC28-E338-92F4-0F94-34B4FD133F5E}"/>
              </a:ext>
            </a:extLst>
          </p:cNvPr>
          <p:cNvSpPr txBox="1"/>
          <p:nvPr/>
        </p:nvSpPr>
        <p:spPr>
          <a:xfrm>
            <a:off x="9570770" y="6657945"/>
            <a:ext cx="26212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tateofwales.com/2019/11/uk-election-2019-issues-other-than-brexi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45590224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67E0C-E8F2-27BD-0087-1BD585BD2466}"/>
              </a:ext>
            </a:extLst>
          </p:cNvPr>
          <p:cNvSpPr>
            <a:spLocks noGrp="1"/>
          </p:cNvSpPr>
          <p:nvPr>
            <p:ph type="title"/>
          </p:nvPr>
        </p:nvSpPr>
        <p:spPr/>
        <p:txBody>
          <a:bodyPr/>
          <a:lstStyle/>
          <a:p>
            <a:r>
              <a:rPr lang="en-GB"/>
              <a:t>Exploitation of the vulnerable- child sexual exploitation </a:t>
            </a:r>
          </a:p>
        </p:txBody>
      </p:sp>
      <p:sp>
        <p:nvSpPr>
          <p:cNvPr id="3" name="Content Placeholder 2">
            <a:extLst>
              <a:ext uri="{FF2B5EF4-FFF2-40B4-BE49-F238E27FC236}">
                <a16:creationId xmlns:a16="http://schemas.microsoft.com/office/drawing/2014/main" id="{518EC834-C4AF-5012-82AF-93B9B879733F}"/>
              </a:ext>
            </a:extLst>
          </p:cNvPr>
          <p:cNvSpPr>
            <a:spLocks noGrp="1"/>
          </p:cNvSpPr>
          <p:nvPr>
            <p:ph sz="half" idx="1"/>
          </p:nvPr>
        </p:nvSpPr>
        <p:spPr/>
        <p:txBody>
          <a:bodyPr>
            <a:normAutofit fontScale="92500" lnSpcReduction="20000"/>
          </a:bodyPr>
          <a:lstStyle/>
          <a:p>
            <a:pPr defTabSz="283464">
              <a:spcAft>
                <a:spcPts val="600"/>
              </a:spcAft>
            </a:pPr>
            <a:r>
              <a:rPr lang="en-GB" sz="1800" kern="1200">
                <a:solidFill>
                  <a:schemeClr val="tx1"/>
                </a:solidFill>
                <a:latin typeface="+mn-lt"/>
                <a:ea typeface="+mn-ea"/>
                <a:cs typeface="+mn-cs"/>
              </a:rPr>
              <a:t>Child sexual exploitation is a form of child sexual abuse involving manipulating and coercing individuals under 18 into sexual activity.</a:t>
            </a:r>
          </a:p>
          <a:p>
            <a:pPr defTabSz="283464">
              <a:spcAft>
                <a:spcPts val="600"/>
              </a:spcAft>
            </a:pPr>
            <a:r>
              <a:rPr lang="en-GB" sz="1800" kern="1200">
                <a:solidFill>
                  <a:schemeClr val="tx1"/>
                </a:solidFill>
                <a:latin typeface="+mn-lt"/>
                <a:ea typeface="+mn-ea"/>
                <a:cs typeface="+mn-cs"/>
              </a:rPr>
              <a:t>They are promised rewards such as money, gifts, attention or protection in exchange to engage in sexual activity or for sexual acts to be performed on them.</a:t>
            </a:r>
          </a:p>
          <a:p>
            <a:pPr defTabSz="283464">
              <a:spcAft>
                <a:spcPts val="600"/>
              </a:spcAft>
            </a:pPr>
            <a:r>
              <a:rPr lang="en-GB" sz="1800" kern="1200">
                <a:solidFill>
                  <a:schemeClr val="tx1"/>
                </a:solidFill>
                <a:latin typeface="+mn-lt"/>
                <a:ea typeface="+mn-ea"/>
                <a:cs typeface="+mn-cs"/>
              </a:rPr>
              <a:t>Both young boys and girls involved with gangs are constantly forced into sexual activity.</a:t>
            </a:r>
            <a:endParaRPr lang="en-GB" sz="1800"/>
          </a:p>
          <a:p>
            <a:endParaRPr lang="en-GB"/>
          </a:p>
        </p:txBody>
      </p:sp>
      <p:sp>
        <p:nvSpPr>
          <p:cNvPr id="7" name="Content Placeholder 6">
            <a:extLst>
              <a:ext uri="{FF2B5EF4-FFF2-40B4-BE49-F238E27FC236}">
                <a16:creationId xmlns:a16="http://schemas.microsoft.com/office/drawing/2014/main" id="{ACBFA76C-498E-A6CD-1F5D-11DE0B18555E}"/>
              </a:ext>
            </a:extLst>
          </p:cNvPr>
          <p:cNvSpPr>
            <a:spLocks noGrp="1"/>
          </p:cNvSpPr>
          <p:nvPr>
            <p:ph sz="half" idx="2"/>
          </p:nvPr>
        </p:nvSpPr>
        <p:spPr/>
        <p:txBody>
          <a:bodyPr>
            <a:normAutofit fontScale="92500" lnSpcReduction="20000"/>
          </a:bodyPr>
          <a:lstStyle/>
          <a:p>
            <a:pPr marL="171450" indent="-171450" defTabSz="283464">
              <a:spcAft>
                <a:spcPts val="600"/>
              </a:spcAft>
              <a:buFont typeface="Arial" panose="020B0604020202020204" pitchFamily="34" charset="0"/>
              <a:buChar char="•"/>
            </a:pPr>
            <a:r>
              <a:rPr lang="en-GB" sz="1800" kern="1200">
                <a:solidFill>
                  <a:schemeClr val="tx1"/>
                </a:solidFill>
                <a:latin typeface="+mn-lt"/>
                <a:ea typeface="+mn-ea"/>
                <a:cs typeface="+mn-cs"/>
              </a:rPr>
              <a:t>Most acts of sexual exploitation in gangs are done by teenage boys and men. Younger boys have been forced by older gang members to sexually assault boys and girls.</a:t>
            </a:r>
          </a:p>
          <a:p>
            <a:pPr marL="171450" indent="-171450" defTabSz="283464">
              <a:spcAft>
                <a:spcPts val="600"/>
              </a:spcAft>
              <a:buFont typeface="Arial" panose="020B0604020202020204" pitchFamily="34" charset="0"/>
              <a:buChar char="•"/>
            </a:pPr>
            <a:r>
              <a:rPr lang="en-GB" sz="1800" kern="1200">
                <a:solidFill>
                  <a:schemeClr val="tx1"/>
                </a:solidFill>
                <a:latin typeface="+mn-lt"/>
                <a:ea typeface="+mn-ea"/>
                <a:cs typeface="+mn-cs"/>
              </a:rPr>
              <a:t>(Neighbourhood Watch, 2024).</a:t>
            </a:r>
            <a:endParaRPr lang="en-GB"/>
          </a:p>
          <a:p>
            <a:endParaRPr lang="en-GB"/>
          </a:p>
        </p:txBody>
      </p:sp>
    </p:spTree>
    <p:extLst>
      <p:ext uri="{BB962C8B-B14F-4D97-AF65-F5344CB8AC3E}">
        <p14:creationId xmlns:p14="http://schemas.microsoft.com/office/powerpoint/2010/main" val="1001394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67E0C-E8F2-27BD-0087-1BD585BD2466}"/>
              </a:ext>
            </a:extLst>
          </p:cNvPr>
          <p:cNvSpPr>
            <a:spLocks noGrp="1"/>
          </p:cNvSpPr>
          <p:nvPr>
            <p:ph type="title"/>
          </p:nvPr>
        </p:nvSpPr>
        <p:spPr/>
        <p:txBody>
          <a:bodyPr/>
          <a:lstStyle/>
          <a:p>
            <a:r>
              <a:rPr lang="en-GB"/>
              <a:t>Exploitation of the vulnerable- child sexual exploitation </a:t>
            </a:r>
          </a:p>
        </p:txBody>
      </p:sp>
      <p:sp>
        <p:nvSpPr>
          <p:cNvPr id="3" name="Content Placeholder 2">
            <a:extLst>
              <a:ext uri="{FF2B5EF4-FFF2-40B4-BE49-F238E27FC236}">
                <a16:creationId xmlns:a16="http://schemas.microsoft.com/office/drawing/2014/main" id="{518EC834-C4AF-5012-82AF-93B9B879733F}"/>
              </a:ext>
            </a:extLst>
          </p:cNvPr>
          <p:cNvSpPr>
            <a:spLocks noGrp="1"/>
          </p:cNvSpPr>
          <p:nvPr>
            <p:ph sz="half" idx="1"/>
          </p:nvPr>
        </p:nvSpPr>
        <p:spPr/>
        <p:txBody>
          <a:bodyPr>
            <a:normAutofit/>
          </a:bodyPr>
          <a:lstStyle/>
          <a:p>
            <a:r>
              <a:rPr lang="en-GB"/>
              <a:t>Gangs are based on loyalty and conformity where younger gang members may feel pressured to participate in certain acts to prove their loyalty or because of fear of other gang members.</a:t>
            </a:r>
          </a:p>
          <a:p>
            <a:r>
              <a:rPr lang="en-GB"/>
              <a:t>May explain why younger gang members participate in child sexual exploitation or sexual assaults of boys and girls. </a:t>
            </a:r>
          </a:p>
          <a:p>
            <a:pPr marL="0" indent="0">
              <a:buNone/>
            </a:pPr>
            <a:endParaRPr lang="en-GB"/>
          </a:p>
        </p:txBody>
      </p:sp>
      <p:sp>
        <p:nvSpPr>
          <p:cNvPr id="7" name="Content Placeholder 6">
            <a:extLst>
              <a:ext uri="{FF2B5EF4-FFF2-40B4-BE49-F238E27FC236}">
                <a16:creationId xmlns:a16="http://schemas.microsoft.com/office/drawing/2014/main" id="{ACBFA76C-498E-A6CD-1F5D-11DE0B18555E}"/>
              </a:ext>
            </a:extLst>
          </p:cNvPr>
          <p:cNvSpPr>
            <a:spLocks noGrp="1"/>
          </p:cNvSpPr>
          <p:nvPr>
            <p:ph sz="half" idx="2"/>
          </p:nvPr>
        </p:nvSpPr>
        <p:spPr/>
        <p:txBody>
          <a:bodyPr>
            <a:normAutofit/>
          </a:bodyPr>
          <a:lstStyle/>
          <a:p>
            <a:pPr marL="171450" indent="-171450" defTabSz="283464">
              <a:spcAft>
                <a:spcPts val="600"/>
              </a:spcAft>
              <a:buFont typeface="Arial" panose="020B0604020202020204" pitchFamily="34" charset="0"/>
              <a:buChar char="•"/>
            </a:pPr>
            <a:r>
              <a:rPr lang="en-GB">
                <a:solidFill>
                  <a:schemeClr val="tx1"/>
                </a:solidFill>
              </a:rPr>
              <a:t>Girls are seen as more vulnerable to child sexual exploitation as they are seen as objects. </a:t>
            </a:r>
          </a:p>
          <a:p>
            <a:pPr marL="171450" indent="-171450" defTabSz="283464">
              <a:spcAft>
                <a:spcPts val="600"/>
              </a:spcAft>
              <a:buFont typeface="Arial" panose="020B0604020202020204" pitchFamily="34" charset="0"/>
              <a:buChar char="•"/>
            </a:pPr>
            <a:r>
              <a:rPr lang="en-GB">
                <a:solidFill>
                  <a:schemeClr val="tx1"/>
                </a:solidFill>
              </a:rPr>
              <a:t>sexual activity determines the power and control of gang members, potentially explaining why members are involved in child sexual exploitation. </a:t>
            </a:r>
            <a:endParaRPr lang="en-GB"/>
          </a:p>
          <a:p>
            <a:pPr marL="0" indent="0">
              <a:buNone/>
            </a:pPr>
            <a:r>
              <a:rPr lang="en-GB"/>
              <a:t>(Neighbourhood Watch, 2024). </a:t>
            </a:r>
          </a:p>
        </p:txBody>
      </p:sp>
    </p:spTree>
    <p:extLst>
      <p:ext uri="{BB962C8B-B14F-4D97-AF65-F5344CB8AC3E}">
        <p14:creationId xmlns:p14="http://schemas.microsoft.com/office/powerpoint/2010/main" val="3307233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9E862-861B-690B-9C96-A66E9E897043}"/>
              </a:ext>
            </a:extLst>
          </p:cNvPr>
          <p:cNvSpPr>
            <a:spLocks noGrp="1"/>
          </p:cNvSpPr>
          <p:nvPr>
            <p:ph type="title"/>
          </p:nvPr>
        </p:nvSpPr>
        <p:spPr>
          <a:xfrm>
            <a:off x="5445496" y="978776"/>
            <a:ext cx="5925310" cy="1174991"/>
          </a:xfrm>
        </p:spPr>
        <p:txBody>
          <a:bodyPr vert="horz" lIns="182880" tIns="182880" rIns="182880" bIns="182880" rtlCol="0" anchor="ctr">
            <a:normAutofit/>
          </a:bodyPr>
          <a:lstStyle/>
          <a:p>
            <a:r>
              <a:rPr lang="en-US" sz="2400"/>
              <a:t>How does it impact society?</a:t>
            </a:r>
          </a:p>
        </p:txBody>
      </p:sp>
      <p:pic>
        <p:nvPicPr>
          <p:cNvPr id="6" name="Content Placeholder 5" descr="A pair of men in black clothes&#10;&#10;Description automatically generated">
            <a:extLst>
              <a:ext uri="{FF2B5EF4-FFF2-40B4-BE49-F238E27FC236}">
                <a16:creationId xmlns:a16="http://schemas.microsoft.com/office/drawing/2014/main" id="{4AAE7942-BFF2-8CC6-4072-18EA86BE35E9}"/>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r="-2" b="31527"/>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987949CB-44B9-2DDC-FA1E-31942E1CA40E}"/>
              </a:ext>
            </a:extLst>
          </p:cNvPr>
          <p:cNvSpPr>
            <a:spLocks noGrp="1"/>
          </p:cNvSpPr>
          <p:nvPr>
            <p:ph sz="half" idx="1"/>
          </p:nvPr>
        </p:nvSpPr>
        <p:spPr>
          <a:xfrm>
            <a:off x="5445495" y="2640691"/>
            <a:ext cx="6345451" cy="4017253"/>
          </a:xfrm>
        </p:spPr>
        <p:txBody>
          <a:bodyPr vert="horz" lIns="91440" tIns="45720" rIns="91440" bIns="45720" rtlCol="0">
            <a:normAutofit/>
          </a:bodyPr>
          <a:lstStyle/>
          <a:p>
            <a:r>
              <a:rPr lang="en-US" sz="2400"/>
              <a:t>2011- gangs responsible for 48% of all shootings and 22% of serious violent crime in London.</a:t>
            </a:r>
          </a:p>
          <a:p>
            <a:r>
              <a:rPr lang="en-US" sz="2400"/>
              <a:t>Gangs are at fault for high levels of societal breakdown especially in disadvantaged communities.</a:t>
            </a:r>
          </a:p>
          <a:p>
            <a:r>
              <a:rPr lang="en-US" sz="2400"/>
              <a:t>Create a “</a:t>
            </a:r>
            <a:r>
              <a:rPr lang="en-US" sz="2400" i="1"/>
              <a:t>culture of violence” and </a:t>
            </a:r>
            <a:r>
              <a:rPr lang="en-US" sz="2400"/>
              <a:t>criminality which prevents the things that can help disadvantaged areas to transform and thrive.</a:t>
            </a:r>
          </a:p>
          <a:p>
            <a:pPr marL="0" indent="0">
              <a:buNone/>
            </a:pPr>
            <a:r>
              <a:rPr lang="en-US" sz="2400"/>
              <a:t>(HM Government, 2011: P. 4).</a:t>
            </a:r>
          </a:p>
        </p:txBody>
      </p:sp>
      <p:sp>
        <p:nvSpPr>
          <p:cNvPr id="7" name="TextBox 6">
            <a:extLst>
              <a:ext uri="{FF2B5EF4-FFF2-40B4-BE49-F238E27FC236}">
                <a16:creationId xmlns:a16="http://schemas.microsoft.com/office/drawing/2014/main" id="{D9B25B04-FCE7-BEDB-F9F0-2C9607BA54A9}"/>
              </a:ext>
            </a:extLst>
          </p:cNvPr>
          <p:cNvSpPr txBox="1"/>
          <p:nvPr/>
        </p:nvSpPr>
        <p:spPr>
          <a:xfrm>
            <a:off x="2202827" y="6657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ennyred.blogspot.com/2008_05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456175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9E862-861B-690B-9C96-A66E9E897043}"/>
              </a:ext>
            </a:extLst>
          </p:cNvPr>
          <p:cNvSpPr>
            <a:spLocks noGrp="1"/>
          </p:cNvSpPr>
          <p:nvPr>
            <p:ph type="title"/>
          </p:nvPr>
        </p:nvSpPr>
        <p:spPr>
          <a:xfrm>
            <a:off x="643466" y="643467"/>
            <a:ext cx="6242719" cy="1728044"/>
          </a:xfrm>
          <a:noFill/>
          <a:ln>
            <a:solidFill>
              <a:schemeClr val="bg1"/>
            </a:solidFill>
          </a:ln>
        </p:spPr>
        <p:txBody>
          <a:bodyPr vert="horz" wrap="square" lIns="182880" tIns="182880" rIns="182880" bIns="182880" rtlCol="0" anchor="ctr">
            <a:normAutofit/>
          </a:bodyPr>
          <a:lstStyle/>
          <a:p>
            <a:r>
              <a:rPr lang="en-US">
                <a:solidFill>
                  <a:schemeClr val="bg1"/>
                </a:solidFill>
              </a:rPr>
              <a:t>How does it impact society?</a:t>
            </a:r>
          </a:p>
        </p:txBody>
      </p:sp>
      <p:sp>
        <p:nvSpPr>
          <p:cNvPr id="3" name="Content Placeholder 2">
            <a:extLst>
              <a:ext uri="{FF2B5EF4-FFF2-40B4-BE49-F238E27FC236}">
                <a16:creationId xmlns:a16="http://schemas.microsoft.com/office/drawing/2014/main" id="{987949CB-44B9-2DDC-FA1E-31942E1CA40E}"/>
              </a:ext>
            </a:extLst>
          </p:cNvPr>
          <p:cNvSpPr>
            <a:spLocks noGrp="1"/>
          </p:cNvSpPr>
          <p:nvPr>
            <p:ph sz="half" idx="1"/>
          </p:nvPr>
        </p:nvSpPr>
        <p:spPr>
          <a:xfrm>
            <a:off x="643467" y="2638044"/>
            <a:ext cx="6242715" cy="3415622"/>
          </a:xfrm>
        </p:spPr>
        <p:txBody>
          <a:bodyPr vert="horz" lIns="91440" tIns="45720" rIns="91440" bIns="45720" rtlCol="0">
            <a:normAutofit/>
          </a:bodyPr>
          <a:lstStyle/>
          <a:p>
            <a:r>
              <a:rPr lang="en-US">
                <a:solidFill>
                  <a:schemeClr val="bg1"/>
                </a:solidFill>
              </a:rPr>
              <a:t>However, more recently, gangs are believed to be responsible for half of knife crime attacks, </a:t>
            </a:r>
          </a:p>
          <a:p>
            <a:r>
              <a:rPr lang="en-US">
                <a:solidFill>
                  <a:schemeClr val="bg1"/>
                </a:solidFill>
              </a:rPr>
              <a:t>60% of shootings and</a:t>
            </a:r>
          </a:p>
          <a:p>
            <a:r>
              <a:rPr lang="en-US">
                <a:solidFill>
                  <a:schemeClr val="bg1"/>
                </a:solidFill>
              </a:rPr>
              <a:t>29% of child sexual exploitation. </a:t>
            </a:r>
          </a:p>
          <a:p>
            <a:pPr marL="0"/>
            <a:r>
              <a:rPr lang="en-US">
                <a:solidFill>
                  <a:schemeClr val="bg1"/>
                </a:solidFill>
              </a:rPr>
              <a:t>(The Centre for Social Justice, 2018). </a:t>
            </a:r>
          </a:p>
        </p:txBody>
      </p:sp>
      <p:pic>
        <p:nvPicPr>
          <p:cNvPr id="6" name="Content Placeholder 5" descr="A pair of men in black clothes&#10;&#10;Description automatically generated">
            <a:extLst>
              <a:ext uri="{FF2B5EF4-FFF2-40B4-BE49-F238E27FC236}">
                <a16:creationId xmlns:a16="http://schemas.microsoft.com/office/drawing/2014/main" id="{4AAE7942-BFF2-8CC6-4072-18EA86BE35E9}"/>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r="-2" b="31527"/>
          <a:stretch/>
        </p:blipFill>
        <p:spPr>
          <a:xfrm>
            <a:off x="8119870" y="804217"/>
            <a:ext cx="3428662" cy="5048734"/>
          </a:xfrm>
          <a:prstGeom prst="rect">
            <a:avLst/>
          </a:prstGeom>
        </p:spPr>
      </p:pic>
      <p:sp>
        <p:nvSpPr>
          <p:cNvPr id="7" name="TextBox 6">
            <a:extLst>
              <a:ext uri="{FF2B5EF4-FFF2-40B4-BE49-F238E27FC236}">
                <a16:creationId xmlns:a16="http://schemas.microsoft.com/office/drawing/2014/main" id="{D9B25B04-FCE7-BEDB-F9F0-2C9607BA54A9}"/>
              </a:ext>
            </a:extLst>
          </p:cNvPr>
          <p:cNvSpPr txBox="1"/>
          <p:nvPr/>
        </p:nvSpPr>
        <p:spPr>
          <a:xfrm>
            <a:off x="9094014" y="5652896"/>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ennyred.blogspot.com/2008_05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1397841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9E862-861B-690B-9C96-A66E9E897043}"/>
              </a:ext>
            </a:extLst>
          </p:cNvPr>
          <p:cNvSpPr>
            <a:spLocks noGrp="1"/>
          </p:cNvSpPr>
          <p:nvPr>
            <p:ph type="title"/>
          </p:nvPr>
        </p:nvSpPr>
        <p:spPr>
          <a:xfrm>
            <a:off x="643467" y="120316"/>
            <a:ext cx="6242719" cy="1728044"/>
          </a:xfrm>
          <a:noFill/>
          <a:ln>
            <a:solidFill>
              <a:schemeClr val="bg1"/>
            </a:solidFill>
          </a:ln>
        </p:spPr>
        <p:txBody>
          <a:bodyPr vert="horz" wrap="square" lIns="182880" tIns="182880" rIns="182880" bIns="182880" rtlCol="0" anchor="ctr">
            <a:normAutofit/>
          </a:bodyPr>
          <a:lstStyle/>
          <a:p>
            <a:r>
              <a:rPr lang="en-US">
                <a:solidFill>
                  <a:schemeClr val="bg1"/>
                </a:solidFill>
              </a:rPr>
              <a:t>How does it impact society?</a:t>
            </a:r>
          </a:p>
        </p:txBody>
      </p:sp>
      <p:sp>
        <p:nvSpPr>
          <p:cNvPr id="3" name="Content Placeholder 2">
            <a:extLst>
              <a:ext uri="{FF2B5EF4-FFF2-40B4-BE49-F238E27FC236}">
                <a16:creationId xmlns:a16="http://schemas.microsoft.com/office/drawing/2014/main" id="{987949CB-44B9-2DDC-FA1E-31942E1CA40E}"/>
              </a:ext>
            </a:extLst>
          </p:cNvPr>
          <p:cNvSpPr>
            <a:spLocks noGrp="1"/>
          </p:cNvSpPr>
          <p:nvPr>
            <p:ph sz="half" idx="1"/>
          </p:nvPr>
        </p:nvSpPr>
        <p:spPr>
          <a:xfrm>
            <a:off x="352927" y="2133600"/>
            <a:ext cx="6930190" cy="4604084"/>
          </a:xfrm>
        </p:spPr>
        <p:txBody>
          <a:bodyPr vert="horz" lIns="91440" tIns="45720" rIns="91440" bIns="45720" rtlCol="0">
            <a:normAutofit/>
          </a:bodyPr>
          <a:lstStyle/>
          <a:p>
            <a:pPr>
              <a:lnSpc>
                <a:spcPct val="90000"/>
              </a:lnSpc>
            </a:pPr>
            <a:r>
              <a:rPr lang="en-US" sz="2000">
                <a:solidFill>
                  <a:schemeClr val="bg1"/>
                </a:solidFill>
              </a:rPr>
              <a:t>Described to have a “disproportionately large impact” on society (HM Government, 2011: P. 7) and have been found to take part in the increase of serious violent offences.</a:t>
            </a:r>
          </a:p>
          <a:p>
            <a:pPr>
              <a:lnSpc>
                <a:spcPct val="90000"/>
              </a:lnSpc>
            </a:pPr>
            <a:r>
              <a:rPr lang="en-US" sz="2000">
                <a:solidFill>
                  <a:schemeClr val="bg1"/>
                </a:solidFill>
              </a:rPr>
              <a:t>Gangs impact women and girls due to the relationships and association with male friends and family members in gangs.</a:t>
            </a:r>
          </a:p>
          <a:p>
            <a:pPr>
              <a:lnSpc>
                <a:spcPct val="90000"/>
              </a:lnSpc>
            </a:pPr>
            <a:r>
              <a:rPr lang="en-US" sz="2000">
                <a:solidFill>
                  <a:schemeClr val="bg1"/>
                </a:solidFill>
              </a:rPr>
              <a:t>The harm young girls and women have experienced with gangs include rape, torture, kidnap, and violence. </a:t>
            </a:r>
          </a:p>
          <a:p>
            <a:pPr marL="0" indent="0">
              <a:lnSpc>
                <a:spcPct val="90000"/>
              </a:lnSpc>
              <a:buNone/>
            </a:pPr>
            <a:r>
              <a:rPr lang="en-US" sz="2000">
                <a:solidFill>
                  <a:schemeClr val="bg1"/>
                </a:solidFill>
              </a:rPr>
              <a:t>(HM Government, 2011).</a:t>
            </a:r>
          </a:p>
        </p:txBody>
      </p:sp>
      <p:pic>
        <p:nvPicPr>
          <p:cNvPr id="6" name="Content Placeholder 5" descr="A pair of men in black clothes&#10;&#10;Description automatically generated">
            <a:extLst>
              <a:ext uri="{FF2B5EF4-FFF2-40B4-BE49-F238E27FC236}">
                <a16:creationId xmlns:a16="http://schemas.microsoft.com/office/drawing/2014/main" id="{4AAE7942-BFF2-8CC6-4072-18EA86BE35E9}"/>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4097" r="-1" b="44345"/>
          <a:stretch/>
        </p:blipFill>
        <p:spPr>
          <a:xfrm>
            <a:off x="8119870" y="1427795"/>
            <a:ext cx="3428662" cy="3801578"/>
          </a:xfrm>
          <a:prstGeom prst="rect">
            <a:avLst/>
          </a:prstGeom>
        </p:spPr>
      </p:pic>
      <p:sp>
        <p:nvSpPr>
          <p:cNvPr id="7" name="TextBox 6">
            <a:extLst>
              <a:ext uri="{FF2B5EF4-FFF2-40B4-BE49-F238E27FC236}">
                <a16:creationId xmlns:a16="http://schemas.microsoft.com/office/drawing/2014/main" id="{D9B25B04-FCE7-BEDB-F9F0-2C9607BA54A9}"/>
              </a:ext>
            </a:extLst>
          </p:cNvPr>
          <p:cNvSpPr txBox="1"/>
          <p:nvPr/>
        </p:nvSpPr>
        <p:spPr>
          <a:xfrm>
            <a:off x="9094014" y="5029318"/>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ennyred.blogspot.com/2008_05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4660667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9E862-861B-690B-9C96-A66E9E897043}"/>
              </a:ext>
            </a:extLst>
          </p:cNvPr>
          <p:cNvSpPr>
            <a:spLocks noGrp="1"/>
          </p:cNvSpPr>
          <p:nvPr>
            <p:ph type="title"/>
          </p:nvPr>
        </p:nvSpPr>
        <p:spPr>
          <a:xfrm>
            <a:off x="643467" y="120316"/>
            <a:ext cx="6242719" cy="1728044"/>
          </a:xfrm>
          <a:noFill/>
          <a:ln>
            <a:solidFill>
              <a:schemeClr val="bg1"/>
            </a:solidFill>
          </a:ln>
        </p:spPr>
        <p:txBody>
          <a:bodyPr vert="horz" wrap="square" lIns="182880" tIns="182880" rIns="182880" bIns="182880" rtlCol="0" anchor="ctr">
            <a:normAutofit/>
          </a:bodyPr>
          <a:lstStyle/>
          <a:p>
            <a:r>
              <a:rPr lang="en-US">
                <a:solidFill>
                  <a:schemeClr val="bg1"/>
                </a:solidFill>
              </a:rPr>
              <a:t>How does it impact society?</a:t>
            </a:r>
          </a:p>
        </p:txBody>
      </p:sp>
      <p:sp>
        <p:nvSpPr>
          <p:cNvPr id="3" name="Content Placeholder 2">
            <a:extLst>
              <a:ext uri="{FF2B5EF4-FFF2-40B4-BE49-F238E27FC236}">
                <a16:creationId xmlns:a16="http://schemas.microsoft.com/office/drawing/2014/main" id="{987949CB-44B9-2DDC-FA1E-31942E1CA40E}"/>
              </a:ext>
            </a:extLst>
          </p:cNvPr>
          <p:cNvSpPr>
            <a:spLocks noGrp="1"/>
          </p:cNvSpPr>
          <p:nvPr>
            <p:ph sz="half" idx="1"/>
          </p:nvPr>
        </p:nvSpPr>
        <p:spPr>
          <a:xfrm>
            <a:off x="352927" y="2133600"/>
            <a:ext cx="6930190" cy="4604084"/>
          </a:xfrm>
        </p:spPr>
        <p:txBody>
          <a:bodyPr vert="horz" lIns="91440" tIns="45720" rIns="91440" bIns="45720" rtlCol="0">
            <a:normAutofit/>
          </a:bodyPr>
          <a:lstStyle/>
          <a:p>
            <a:pPr>
              <a:lnSpc>
                <a:spcPct val="90000"/>
              </a:lnSpc>
              <a:buFont typeface="Wingdings" pitchFamily="2" charset="2"/>
              <a:buChar char="à"/>
            </a:pPr>
            <a:r>
              <a:rPr lang="en-US" sz="2800">
                <a:solidFill>
                  <a:schemeClr val="bg1"/>
                </a:solidFill>
              </a:rPr>
              <a:t>However, both boys and girls are vulnerable to this type of sexual abuse and sexual exploitation.</a:t>
            </a:r>
          </a:p>
          <a:p>
            <a:pPr>
              <a:lnSpc>
                <a:spcPct val="90000"/>
              </a:lnSpc>
              <a:buFont typeface="Wingdings" pitchFamily="2" charset="2"/>
              <a:buChar char="à"/>
            </a:pPr>
            <a:r>
              <a:rPr lang="en-US" sz="2800">
                <a:solidFill>
                  <a:schemeClr val="bg1"/>
                </a:solidFill>
              </a:rPr>
              <a:t>And boys are often forced or coerced into sexual assaults or rape. </a:t>
            </a:r>
          </a:p>
          <a:p>
            <a:pPr marL="0" indent="0">
              <a:lnSpc>
                <a:spcPct val="90000"/>
              </a:lnSpc>
              <a:buNone/>
            </a:pPr>
            <a:r>
              <a:rPr lang="en-US" sz="2800">
                <a:solidFill>
                  <a:schemeClr val="bg1"/>
                </a:solidFill>
              </a:rPr>
              <a:t>(North and South of Tyne Safeguarding Children Partnership Procedures Manual, 2023)</a:t>
            </a:r>
          </a:p>
        </p:txBody>
      </p:sp>
      <p:pic>
        <p:nvPicPr>
          <p:cNvPr id="6" name="Content Placeholder 5" descr="A pair of men in black clothes&#10;&#10;Description automatically generated">
            <a:extLst>
              <a:ext uri="{FF2B5EF4-FFF2-40B4-BE49-F238E27FC236}">
                <a16:creationId xmlns:a16="http://schemas.microsoft.com/office/drawing/2014/main" id="{4AAE7942-BFF2-8CC6-4072-18EA86BE35E9}"/>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4097" r="-1" b="44345"/>
          <a:stretch/>
        </p:blipFill>
        <p:spPr>
          <a:xfrm>
            <a:off x="8119870" y="1427795"/>
            <a:ext cx="3428662" cy="3801578"/>
          </a:xfrm>
          <a:prstGeom prst="rect">
            <a:avLst/>
          </a:prstGeom>
        </p:spPr>
      </p:pic>
      <p:sp>
        <p:nvSpPr>
          <p:cNvPr id="7" name="TextBox 6">
            <a:extLst>
              <a:ext uri="{FF2B5EF4-FFF2-40B4-BE49-F238E27FC236}">
                <a16:creationId xmlns:a16="http://schemas.microsoft.com/office/drawing/2014/main" id="{D9B25B04-FCE7-BEDB-F9F0-2C9607BA54A9}"/>
              </a:ext>
            </a:extLst>
          </p:cNvPr>
          <p:cNvSpPr txBox="1"/>
          <p:nvPr/>
        </p:nvSpPr>
        <p:spPr>
          <a:xfrm>
            <a:off x="9094014" y="5029318"/>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ennyred.blogspot.com/2008_05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810231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young men sitting on a bench&#10;&#10;Description automatically generated">
            <a:extLst>
              <a:ext uri="{FF2B5EF4-FFF2-40B4-BE49-F238E27FC236}">
                <a16:creationId xmlns:a16="http://schemas.microsoft.com/office/drawing/2014/main" id="{2E932A16-50EA-C828-CCA2-275644B1F707}"/>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14627" r="18419" b="-1"/>
          <a:stretch/>
        </p:blipFill>
        <p:spPr>
          <a:xfrm>
            <a:off x="4650909" y="10"/>
            <a:ext cx="7541090" cy="6857989"/>
          </a:xfrm>
          <a:prstGeom prst="rect">
            <a:avLst/>
          </a:prstGeom>
        </p:spPr>
      </p:pic>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34FFC-1578-D5DD-2C98-F3CE43C4E4BA}"/>
              </a:ext>
            </a:extLst>
          </p:cNvPr>
          <p:cNvSpPr>
            <a:spLocks noGrp="1"/>
          </p:cNvSpPr>
          <p:nvPr>
            <p:ph type="title"/>
          </p:nvPr>
        </p:nvSpPr>
        <p:spPr>
          <a:xfrm>
            <a:off x="643468" y="123491"/>
            <a:ext cx="3363974" cy="1728044"/>
          </a:xfrm>
          <a:noFill/>
          <a:ln>
            <a:solidFill>
              <a:schemeClr val="bg1"/>
            </a:solidFill>
          </a:ln>
        </p:spPr>
        <p:txBody>
          <a:bodyPr vert="horz" wrap="square" lIns="182880" tIns="182880" rIns="182880" bIns="182880" rtlCol="0" anchor="ctr">
            <a:normAutofit/>
          </a:bodyPr>
          <a:lstStyle/>
          <a:p>
            <a:r>
              <a:rPr lang="en-US">
                <a:solidFill>
                  <a:schemeClr val="bg1"/>
                </a:solidFill>
              </a:rPr>
              <a:t>IMPACT on society?</a:t>
            </a:r>
          </a:p>
        </p:txBody>
      </p:sp>
      <p:sp>
        <p:nvSpPr>
          <p:cNvPr id="3" name="Content Placeholder 2">
            <a:extLst>
              <a:ext uri="{FF2B5EF4-FFF2-40B4-BE49-F238E27FC236}">
                <a16:creationId xmlns:a16="http://schemas.microsoft.com/office/drawing/2014/main" id="{AA0F3A14-8D4B-3B46-9964-29C28A982ED6}"/>
              </a:ext>
            </a:extLst>
          </p:cNvPr>
          <p:cNvSpPr>
            <a:spLocks noGrp="1"/>
          </p:cNvSpPr>
          <p:nvPr>
            <p:ph sz="half" idx="1"/>
          </p:nvPr>
        </p:nvSpPr>
        <p:spPr>
          <a:xfrm>
            <a:off x="194289" y="2023160"/>
            <a:ext cx="4153122" cy="4634783"/>
          </a:xfrm>
        </p:spPr>
        <p:txBody>
          <a:bodyPr vert="horz" lIns="91440" tIns="45720" rIns="91440" bIns="45720" rtlCol="0">
            <a:normAutofit/>
          </a:bodyPr>
          <a:lstStyle/>
          <a:p>
            <a:pPr>
              <a:lnSpc>
                <a:spcPct val="90000"/>
              </a:lnSpc>
            </a:pPr>
            <a:r>
              <a:rPr lang="en-US" sz="2000">
                <a:solidFill>
                  <a:schemeClr val="bg1"/>
                </a:solidFill>
              </a:rPr>
              <a:t>Gangs and gang violence have social and economic impacts and causes notable amount of trauma and distress for individuals.</a:t>
            </a:r>
          </a:p>
          <a:p>
            <a:pPr>
              <a:lnSpc>
                <a:spcPct val="90000"/>
              </a:lnSpc>
            </a:pPr>
            <a:r>
              <a:rPr lang="en-US" sz="2000">
                <a:solidFill>
                  <a:schemeClr val="bg1"/>
                </a:solidFill>
              </a:rPr>
              <a:t>2017- over 700 young people had been shot or stabbed in London.</a:t>
            </a:r>
          </a:p>
          <a:p>
            <a:pPr>
              <a:lnSpc>
                <a:spcPct val="90000"/>
              </a:lnSpc>
            </a:pPr>
            <a:r>
              <a:rPr lang="en-US" sz="2000">
                <a:solidFill>
                  <a:schemeClr val="bg1"/>
                </a:solidFill>
              </a:rPr>
              <a:t>80+ murder investigations including 50 stabbings and 10 shootings presumably associated with gangs.</a:t>
            </a:r>
          </a:p>
          <a:p>
            <a:pPr marL="0" indent="0">
              <a:lnSpc>
                <a:spcPct val="90000"/>
              </a:lnSpc>
              <a:buNone/>
            </a:pPr>
            <a:r>
              <a:rPr lang="en-US" sz="2000">
                <a:solidFill>
                  <a:schemeClr val="bg1"/>
                </a:solidFill>
              </a:rPr>
              <a:t>(The Centre For Social Justice, 2018)</a:t>
            </a:r>
          </a:p>
          <a:p>
            <a:pPr marL="0" indent="0">
              <a:lnSpc>
                <a:spcPct val="90000"/>
              </a:lnSpc>
              <a:buNone/>
            </a:pPr>
            <a:endParaRPr lang="en-US" sz="1500">
              <a:solidFill>
                <a:schemeClr val="bg1"/>
              </a:solidFill>
            </a:endParaRPr>
          </a:p>
        </p:txBody>
      </p:sp>
      <p:sp>
        <p:nvSpPr>
          <p:cNvPr id="7" name="TextBox 6">
            <a:extLst>
              <a:ext uri="{FF2B5EF4-FFF2-40B4-BE49-F238E27FC236}">
                <a16:creationId xmlns:a16="http://schemas.microsoft.com/office/drawing/2014/main" id="{17AA5345-C5E6-053B-7EC7-E755CE50210E}"/>
              </a:ext>
            </a:extLst>
          </p:cNvPr>
          <p:cNvSpPr txBox="1"/>
          <p:nvPr/>
        </p:nvSpPr>
        <p:spPr>
          <a:xfrm>
            <a:off x="9607638" y="6657944"/>
            <a:ext cx="258436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irror.uncyc.org/wiki/Chav">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883450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34FFC-1578-D5DD-2C98-F3CE43C4E4BA}"/>
              </a:ext>
            </a:extLst>
          </p:cNvPr>
          <p:cNvSpPr>
            <a:spLocks noGrp="1"/>
          </p:cNvSpPr>
          <p:nvPr>
            <p:ph type="title"/>
          </p:nvPr>
        </p:nvSpPr>
        <p:spPr>
          <a:xfrm>
            <a:off x="5445496" y="978776"/>
            <a:ext cx="5925310" cy="1174991"/>
          </a:xfrm>
        </p:spPr>
        <p:txBody>
          <a:bodyPr vert="horz" lIns="182880" tIns="182880" rIns="182880" bIns="182880" rtlCol="0" anchor="ctr">
            <a:normAutofit/>
          </a:bodyPr>
          <a:lstStyle/>
          <a:p>
            <a:r>
              <a:rPr lang="en-US" sz="2400"/>
              <a:t>IMPACT on society?</a:t>
            </a:r>
          </a:p>
        </p:txBody>
      </p:sp>
      <p:pic>
        <p:nvPicPr>
          <p:cNvPr id="6" name="Content Placeholder 5" descr="A group of young men sitting on a bench&#10;&#10;Description automatically generated">
            <a:extLst>
              <a:ext uri="{FF2B5EF4-FFF2-40B4-BE49-F238E27FC236}">
                <a16:creationId xmlns:a16="http://schemas.microsoft.com/office/drawing/2014/main" id="{2E932A16-50EA-C828-CCA2-275644B1F707}"/>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27429" r="31221" b="-1"/>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AA0F3A14-8D4B-3B46-9964-29C28A982ED6}"/>
              </a:ext>
            </a:extLst>
          </p:cNvPr>
          <p:cNvSpPr>
            <a:spLocks noGrp="1"/>
          </p:cNvSpPr>
          <p:nvPr>
            <p:ph sz="half" idx="1"/>
          </p:nvPr>
        </p:nvSpPr>
        <p:spPr>
          <a:xfrm>
            <a:off x="5445496" y="2640692"/>
            <a:ext cx="5925310" cy="3255252"/>
          </a:xfrm>
        </p:spPr>
        <p:txBody>
          <a:bodyPr vert="horz" lIns="91440" tIns="45720" rIns="91440" bIns="45720" rtlCol="0">
            <a:normAutofit/>
          </a:bodyPr>
          <a:lstStyle/>
          <a:p>
            <a:r>
              <a:rPr lang="en-US"/>
              <a:t>The National Crime Agency (NCA) estimated that SOC costs the UK approximately £47 billion each year.</a:t>
            </a:r>
          </a:p>
          <a:p>
            <a:r>
              <a:rPr lang="en-US"/>
              <a:t>This goes towards roughly 450 new hospitals</a:t>
            </a:r>
          </a:p>
          <a:p>
            <a:r>
              <a:rPr lang="en-US"/>
              <a:t>And 730, 000 affordable homes outside of London</a:t>
            </a:r>
          </a:p>
          <a:p>
            <a:pPr marL="0"/>
            <a:r>
              <a:rPr lang="en-US"/>
              <a:t>(Home Office, 2023).</a:t>
            </a:r>
          </a:p>
          <a:p>
            <a:pPr marL="0"/>
            <a:endParaRPr lang="en-US"/>
          </a:p>
        </p:txBody>
      </p:sp>
      <p:sp>
        <p:nvSpPr>
          <p:cNvPr id="7" name="TextBox 6">
            <a:extLst>
              <a:ext uri="{FF2B5EF4-FFF2-40B4-BE49-F238E27FC236}">
                <a16:creationId xmlns:a16="http://schemas.microsoft.com/office/drawing/2014/main" id="{17AA5345-C5E6-053B-7EC7-E755CE50210E}"/>
              </a:ext>
            </a:extLst>
          </p:cNvPr>
          <p:cNvSpPr txBox="1"/>
          <p:nvPr/>
        </p:nvSpPr>
        <p:spPr>
          <a:xfrm>
            <a:off x="2072984" y="6657945"/>
            <a:ext cx="258436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irror.uncyc.org/wiki/Chav">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6726604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EA785-8CB9-4CF9-7CA4-BC21BECCA05E}"/>
              </a:ext>
            </a:extLst>
          </p:cNvPr>
          <p:cNvSpPr>
            <a:spLocks noGrp="1"/>
          </p:cNvSpPr>
          <p:nvPr>
            <p:ph type="title"/>
          </p:nvPr>
        </p:nvSpPr>
        <p:spPr>
          <a:xfrm>
            <a:off x="8184559" y="643467"/>
            <a:ext cx="3363974" cy="1728044"/>
          </a:xfrm>
          <a:noFill/>
          <a:ln>
            <a:solidFill>
              <a:schemeClr val="bg1"/>
            </a:solidFill>
          </a:ln>
        </p:spPr>
        <p:txBody>
          <a:bodyPr vert="horz" wrap="square" lIns="182880" tIns="182880" rIns="182880" bIns="182880" rtlCol="0" anchor="ctr">
            <a:normAutofit/>
          </a:bodyPr>
          <a:lstStyle/>
          <a:p>
            <a:r>
              <a:rPr lang="en-US">
                <a:solidFill>
                  <a:schemeClr val="bg1"/>
                </a:solidFill>
              </a:rPr>
              <a:t>Impact on society? </a:t>
            </a:r>
          </a:p>
        </p:txBody>
      </p:sp>
      <p:pic>
        <p:nvPicPr>
          <p:cNvPr id="6" name="Content Placeholder 5" descr="A person holding a knife&#10;&#10;Description automatically generated">
            <a:extLst>
              <a:ext uri="{FF2B5EF4-FFF2-40B4-BE49-F238E27FC236}">
                <a16:creationId xmlns:a16="http://schemas.microsoft.com/office/drawing/2014/main" id="{5BE6FE88-B1EE-89BC-1786-62C851184720}"/>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643468" y="1285813"/>
            <a:ext cx="6250769" cy="4125507"/>
          </a:xfrm>
          <a:prstGeom prst="rect">
            <a:avLst/>
          </a:prstGeom>
        </p:spPr>
      </p:pic>
      <p:sp>
        <p:nvSpPr>
          <p:cNvPr id="4" name="Content Placeholder 3">
            <a:extLst>
              <a:ext uri="{FF2B5EF4-FFF2-40B4-BE49-F238E27FC236}">
                <a16:creationId xmlns:a16="http://schemas.microsoft.com/office/drawing/2014/main" id="{22C00913-4F3E-487C-734B-2C418F50FB22}"/>
              </a:ext>
            </a:extLst>
          </p:cNvPr>
          <p:cNvSpPr>
            <a:spLocks noGrp="1"/>
          </p:cNvSpPr>
          <p:nvPr>
            <p:ph sz="half" idx="2"/>
          </p:nvPr>
        </p:nvSpPr>
        <p:spPr>
          <a:xfrm>
            <a:off x="8184558" y="2638044"/>
            <a:ext cx="3363974" cy="3415622"/>
          </a:xfrm>
        </p:spPr>
        <p:txBody>
          <a:bodyPr vert="horz" lIns="91440" tIns="45720" rIns="91440" bIns="45720" rtlCol="0">
            <a:normAutofit/>
          </a:bodyPr>
          <a:lstStyle/>
          <a:p>
            <a:pPr>
              <a:lnSpc>
                <a:spcPct val="90000"/>
              </a:lnSpc>
            </a:pPr>
            <a:r>
              <a:rPr lang="en-US" sz="1400">
                <a:solidFill>
                  <a:schemeClr val="bg1"/>
                </a:solidFill>
              </a:rPr>
              <a:t>Since 2014 in London= increase in youth violence and knife and gun crime, again presumably due to gangs. </a:t>
            </a:r>
          </a:p>
          <a:p>
            <a:pPr>
              <a:lnSpc>
                <a:spcPct val="90000"/>
              </a:lnSpc>
            </a:pPr>
            <a:r>
              <a:rPr lang="en-US" sz="1400">
                <a:solidFill>
                  <a:schemeClr val="bg1"/>
                </a:solidFill>
              </a:rPr>
              <a:t>Gangs and gang violence create uneasiness and fear in certain areas of society. 3 in 4 Londoners described London as becoming “</a:t>
            </a:r>
            <a:r>
              <a:rPr lang="en-US" sz="1400" i="1">
                <a:solidFill>
                  <a:schemeClr val="bg1"/>
                </a:solidFill>
              </a:rPr>
              <a:t>less safe</a:t>
            </a:r>
            <a:r>
              <a:rPr lang="en-US" sz="1400">
                <a:solidFill>
                  <a:schemeClr val="bg1"/>
                </a:solidFill>
              </a:rPr>
              <a:t>” and in 2018, 46% stated there were “</a:t>
            </a:r>
            <a:r>
              <a:rPr lang="en-US" sz="1400" i="1">
                <a:solidFill>
                  <a:schemeClr val="bg1"/>
                </a:solidFill>
              </a:rPr>
              <a:t>no go” </a:t>
            </a:r>
            <a:r>
              <a:rPr lang="en-US" sz="1400">
                <a:solidFill>
                  <a:schemeClr val="bg1"/>
                </a:solidFill>
              </a:rPr>
              <a:t>areas due to lack of safety and increase of fear of gangs (The Centre for Social Justice, 2018). </a:t>
            </a:r>
          </a:p>
          <a:p>
            <a:pPr>
              <a:lnSpc>
                <a:spcPct val="90000"/>
              </a:lnSpc>
            </a:pPr>
            <a:r>
              <a:rPr lang="en-US" sz="1400">
                <a:solidFill>
                  <a:schemeClr val="bg1"/>
                </a:solidFill>
              </a:rPr>
              <a:t>52% of Londoners= gangs have a negative impact on members of the public.</a:t>
            </a:r>
          </a:p>
          <a:p>
            <a:pPr marL="0">
              <a:lnSpc>
                <a:spcPct val="90000"/>
              </a:lnSpc>
            </a:pPr>
            <a:r>
              <a:rPr lang="en-US" sz="1400">
                <a:solidFill>
                  <a:schemeClr val="bg1"/>
                </a:solidFill>
              </a:rPr>
              <a:t>(The Centre For Social Justice, 2018). </a:t>
            </a:r>
          </a:p>
          <a:p>
            <a:pPr>
              <a:lnSpc>
                <a:spcPct val="90000"/>
              </a:lnSpc>
            </a:pPr>
            <a:endParaRPr lang="en-US" sz="1400">
              <a:solidFill>
                <a:schemeClr val="bg1"/>
              </a:solidFill>
            </a:endParaRPr>
          </a:p>
        </p:txBody>
      </p:sp>
    </p:spTree>
    <p:extLst>
      <p:ext uri="{BB962C8B-B14F-4D97-AF65-F5344CB8AC3E}">
        <p14:creationId xmlns:p14="http://schemas.microsoft.com/office/powerpoint/2010/main" val="35190152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6B2C2-4EBC-5111-C9DB-1014D22FB52C}"/>
              </a:ext>
            </a:extLst>
          </p:cNvPr>
          <p:cNvSpPr>
            <a:spLocks noGrp="1"/>
          </p:cNvSpPr>
          <p:nvPr>
            <p:ph type="title"/>
          </p:nvPr>
        </p:nvSpPr>
        <p:spPr/>
        <p:txBody>
          <a:bodyPr/>
          <a:lstStyle/>
          <a:p>
            <a:r>
              <a:rPr lang="en-GB"/>
              <a:t>No Place to Hide Strategy</a:t>
            </a:r>
          </a:p>
        </p:txBody>
      </p:sp>
      <p:sp>
        <p:nvSpPr>
          <p:cNvPr id="3" name="Content Placeholder 2">
            <a:extLst>
              <a:ext uri="{FF2B5EF4-FFF2-40B4-BE49-F238E27FC236}">
                <a16:creationId xmlns:a16="http://schemas.microsoft.com/office/drawing/2014/main" id="{2B78E893-824C-5DFA-4C21-6B8D31AA205B}"/>
              </a:ext>
            </a:extLst>
          </p:cNvPr>
          <p:cNvSpPr>
            <a:spLocks noGrp="1"/>
          </p:cNvSpPr>
          <p:nvPr>
            <p:ph sz="half" idx="1"/>
          </p:nvPr>
        </p:nvSpPr>
        <p:spPr/>
        <p:txBody>
          <a:bodyPr/>
          <a:lstStyle/>
          <a:p>
            <a:r>
              <a:rPr lang="en-GB"/>
              <a:t>Its aim is to reduce SOC in the UK using intelligence and a multi- agency partnership.</a:t>
            </a:r>
          </a:p>
          <a:p>
            <a:r>
              <a:rPr lang="en-GB"/>
              <a:t>Also aim to dismantle OCG networks and restrict technology available to OCG and SOC groups. </a:t>
            </a:r>
          </a:p>
          <a:p>
            <a:r>
              <a:rPr lang="en-GB"/>
              <a:t>To reduce SOC in the UK, there are five responses to do so:</a:t>
            </a:r>
          </a:p>
          <a:p>
            <a:endParaRPr lang="en-GB"/>
          </a:p>
        </p:txBody>
      </p:sp>
      <p:sp>
        <p:nvSpPr>
          <p:cNvPr id="4" name="Content Placeholder 3">
            <a:extLst>
              <a:ext uri="{FF2B5EF4-FFF2-40B4-BE49-F238E27FC236}">
                <a16:creationId xmlns:a16="http://schemas.microsoft.com/office/drawing/2014/main" id="{CBF859D5-C536-5836-F022-702E37EC8FD7}"/>
              </a:ext>
            </a:extLst>
          </p:cNvPr>
          <p:cNvSpPr>
            <a:spLocks noGrp="1"/>
          </p:cNvSpPr>
          <p:nvPr>
            <p:ph sz="half" idx="2"/>
          </p:nvPr>
        </p:nvSpPr>
        <p:spPr/>
        <p:txBody>
          <a:bodyPr/>
          <a:lstStyle/>
          <a:p>
            <a:r>
              <a:rPr lang="en-GB"/>
              <a:t>In- country.</a:t>
            </a:r>
          </a:p>
          <a:p>
            <a:r>
              <a:rPr lang="en-GB"/>
              <a:t>UK Border.</a:t>
            </a:r>
          </a:p>
          <a:p>
            <a:r>
              <a:rPr lang="en-GB"/>
              <a:t>International.</a:t>
            </a:r>
          </a:p>
          <a:p>
            <a:r>
              <a:rPr lang="en-GB"/>
              <a:t>Technology and capabilities.</a:t>
            </a:r>
          </a:p>
          <a:p>
            <a:r>
              <a:rPr lang="en-GB"/>
              <a:t>Multi- agency response. </a:t>
            </a:r>
          </a:p>
        </p:txBody>
      </p:sp>
    </p:spTree>
    <p:extLst>
      <p:ext uri="{BB962C8B-B14F-4D97-AF65-F5344CB8AC3E}">
        <p14:creationId xmlns:p14="http://schemas.microsoft.com/office/powerpoint/2010/main" val="42272515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985AD-9D15-973A-1642-804181992347}"/>
              </a:ext>
            </a:extLst>
          </p:cNvPr>
          <p:cNvSpPr>
            <a:spLocks noGrp="1"/>
          </p:cNvSpPr>
          <p:nvPr>
            <p:ph type="title"/>
          </p:nvPr>
        </p:nvSpPr>
        <p:spPr/>
        <p:txBody>
          <a:bodyPr/>
          <a:lstStyle/>
          <a:p>
            <a:r>
              <a:rPr lang="en-GB"/>
              <a:t>In- country response</a:t>
            </a:r>
          </a:p>
        </p:txBody>
      </p:sp>
      <p:sp>
        <p:nvSpPr>
          <p:cNvPr id="3" name="Content Placeholder 2">
            <a:extLst>
              <a:ext uri="{FF2B5EF4-FFF2-40B4-BE49-F238E27FC236}">
                <a16:creationId xmlns:a16="http://schemas.microsoft.com/office/drawing/2014/main" id="{21D84411-8F60-354B-FE92-EF977CEC8691}"/>
              </a:ext>
            </a:extLst>
          </p:cNvPr>
          <p:cNvSpPr>
            <a:spLocks noGrp="1"/>
          </p:cNvSpPr>
          <p:nvPr>
            <p:ph sz="half" idx="1"/>
          </p:nvPr>
        </p:nvSpPr>
        <p:spPr>
          <a:xfrm>
            <a:off x="978568" y="2638044"/>
            <a:ext cx="5117432" cy="4219956"/>
          </a:xfrm>
        </p:spPr>
        <p:txBody>
          <a:bodyPr>
            <a:normAutofit/>
          </a:bodyPr>
          <a:lstStyle/>
          <a:p>
            <a:r>
              <a:rPr lang="en-GB"/>
              <a:t>Aims to keep UK public safe by dismantling OCG groups in the UK.</a:t>
            </a:r>
          </a:p>
          <a:p>
            <a:pPr>
              <a:buFont typeface="Wingdings" pitchFamily="2" charset="2"/>
              <a:buChar char="à"/>
            </a:pPr>
            <a:r>
              <a:rPr lang="en-GB"/>
              <a:t>dismantling these groups allows OCGs to get smaller in size, making police and other agencies more efficient when deterring individuals, particularly younger members. </a:t>
            </a:r>
          </a:p>
          <a:p>
            <a:pPr>
              <a:buFont typeface="Wingdings" pitchFamily="2" charset="2"/>
              <a:buChar char="à"/>
            </a:pPr>
            <a:r>
              <a:rPr lang="en-GB"/>
              <a:t>Will also reduce number of crimes committed by OCGs. </a:t>
            </a:r>
          </a:p>
        </p:txBody>
      </p:sp>
      <p:sp>
        <p:nvSpPr>
          <p:cNvPr id="4" name="Content Placeholder 3">
            <a:extLst>
              <a:ext uri="{FF2B5EF4-FFF2-40B4-BE49-F238E27FC236}">
                <a16:creationId xmlns:a16="http://schemas.microsoft.com/office/drawing/2014/main" id="{C06CBE08-8EBB-E202-EAA6-D59B8746BF0E}"/>
              </a:ext>
            </a:extLst>
          </p:cNvPr>
          <p:cNvSpPr>
            <a:spLocks noGrp="1"/>
          </p:cNvSpPr>
          <p:nvPr>
            <p:ph sz="half" idx="2"/>
          </p:nvPr>
        </p:nvSpPr>
        <p:spPr/>
        <p:txBody>
          <a:bodyPr>
            <a:normAutofit/>
          </a:bodyPr>
          <a:lstStyle/>
          <a:p>
            <a:r>
              <a:rPr lang="en-GB"/>
              <a:t>Also aims to increase resilience in local communities against SOC and OCGs</a:t>
            </a:r>
          </a:p>
          <a:p>
            <a:r>
              <a:rPr lang="en-GB"/>
              <a:t>However, as stated, the public fear gangs and OCGs. Therefore, the likelihood of the public showing resilience to these groups is very low due the threat of targeting from gangs and/or OCG members. </a:t>
            </a:r>
          </a:p>
          <a:p>
            <a:pPr marL="0" indent="0">
              <a:buNone/>
            </a:pPr>
            <a:r>
              <a:rPr lang="en-GB"/>
              <a:t>(HM Government, 2023). </a:t>
            </a:r>
          </a:p>
        </p:txBody>
      </p:sp>
    </p:spTree>
    <p:extLst>
      <p:ext uri="{BB962C8B-B14F-4D97-AF65-F5344CB8AC3E}">
        <p14:creationId xmlns:p14="http://schemas.microsoft.com/office/powerpoint/2010/main" val="22725525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92B78-C87C-4DD0-6ECB-6958B7E2ED9B}"/>
              </a:ext>
            </a:extLst>
          </p:cNvPr>
          <p:cNvSpPr>
            <a:spLocks noGrp="1"/>
          </p:cNvSpPr>
          <p:nvPr>
            <p:ph type="title"/>
          </p:nvPr>
        </p:nvSpPr>
        <p:spPr/>
        <p:txBody>
          <a:bodyPr/>
          <a:lstStyle/>
          <a:p>
            <a:r>
              <a:rPr lang="en-GB"/>
              <a:t>Technology and capabilities response  </a:t>
            </a:r>
          </a:p>
        </p:txBody>
      </p:sp>
      <p:sp>
        <p:nvSpPr>
          <p:cNvPr id="3" name="Content Placeholder 2">
            <a:extLst>
              <a:ext uri="{FF2B5EF4-FFF2-40B4-BE49-F238E27FC236}">
                <a16:creationId xmlns:a16="http://schemas.microsoft.com/office/drawing/2014/main" id="{D3DB1F2F-EA40-1A6E-CC23-D20D9649E656}"/>
              </a:ext>
            </a:extLst>
          </p:cNvPr>
          <p:cNvSpPr>
            <a:spLocks noGrp="1"/>
          </p:cNvSpPr>
          <p:nvPr>
            <p:ph sz="half" idx="1"/>
          </p:nvPr>
        </p:nvSpPr>
        <p:spPr>
          <a:xfrm>
            <a:off x="1581912" y="2638044"/>
            <a:ext cx="4514088" cy="4019430"/>
          </a:xfrm>
        </p:spPr>
        <p:txBody>
          <a:bodyPr>
            <a:normAutofit/>
          </a:bodyPr>
          <a:lstStyle/>
          <a:p>
            <a:r>
              <a:rPr lang="en-GB" sz="2000"/>
              <a:t>Ensures that most effective intelligence, analysis and investigative methods are put in place to identify and interfere SOC.</a:t>
            </a:r>
          </a:p>
          <a:p>
            <a:r>
              <a:rPr lang="en-GB" sz="2000"/>
              <a:t>By doing so this also allows more effective and efficient protective measures against SOC.</a:t>
            </a:r>
          </a:p>
          <a:p>
            <a:r>
              <a:rPr lang="en-GB" sz="2000"/>
              <a:t>However, technology is used to target, recruit and exploit victims and communicate with other gang members. </a:t>
            </a:r>
          </a:p>
          <a:p>
            <a:endParaRPr lang="en-GB" sz="2200"/>
          </a:p>
          <a:p>
            <a:endParaRPr lang="en-GB" sz="2200"/>
          </a:p>
          <a:p>
            <a:pPr marL="0" indent="0">
              <a:buNone/>
            </a:pPr>
            <a:endParaRPr lang="en-GB"/>
          </a:p>
          <a:p>
            <a:endParaRPr lang="en-GB"/>
          </a:p>
        </p:txBody>
      </p:sp>
      <p:sp>
        <p:nvSpPr>
          <p:cNvPr id="4" name="Content Placeholder 3">
            <a:extLst>
              <a:ext uri="{FF2B5EF4-FFF2-40B4-BE49-F238E27FC236}">
                <a16:creationId xmlns:a16="http://schemas.microsoft.com/office/drawing/2014/main" id="{704D8A62-0776-6A88-698A-1908B42C3A9A}"/>
              </a:ext>
            </a:extLst>
          </p:cNvPr>
          <p:cNvSpPr>
            <a:spLocks noGrp="1"/>
          </p:cNvSpPr>
          <p:nvPr>
            <p:ph sz="half" idx="2"/>
          </p:nvPr>
        </p:nvSpPr>
        <p:spPr/>
        <p:txBody>
          <a:bodyPr>
            <a:noAutofit/>
          </a:bodyPr>
          <a:lstStyle/>
          <a:p>
            <a:r>
              <a:rPr lang="en-GB"/>
              <a:t>Moreover, organised criminals are adapting technology to greater benefit them. (</a:t>
            </a:r>
            <a:r>
              <a:rPr lang="en-GB" err="1"/>
              <a:t>Eurpol</a:t>
            </a:r>
            <a:r>
              <a:rPr lang="en-GB"/>
              <a:t>, 2017).</a:t>
            </a:r>
          </a:p>
          <a:p>
            <a:r>
              <a:rPr lang="en-GB"/>
              <a:t>Therefore, no matter how agencies adapt their use of technology or their expertise, organised criminals will adapt their use of technology to benefit them and their organised crime operations. </a:t>
            </a:r>
          </a:p>
          <a:p>
            <a:pPr marL="0" indent="0">
              <a:buNone/>
            </a:pPr>
            <a:r>
              <a:rPr lang="en-GB"/>
              <a:t>(HM Government, 2023)</a:t>
            </a:r>
          </a:p>
        </p:txBody>
      </p:sp>
    </p:spTree>
    <p:extLst>
      <p:ext uri="{BB962C8B-B14F-4D97-AF65-F5344CB8AC3E}">
        <p14:creationId xmlns:p14="http://schemas.microsoft.com/office/powerpoint/2010/main" val="1587224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words&#10;&#10;Description automatically generated">
            <a:extLst>
              <a:ext uri="{FF2B5EF4-FFF2-40B4-BE49-F238E27FC236}">
                <a16:creationId xmlns:a16="http://schemas.microsoft.com/office/drawing/2014/main" id="{F9437626-D9C4-5AA7-4872-8ACFB2048874}"/>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12766" r="6136" b="-2"/>
          <a:stretch/>
        </p:blipFill>
        <p:spPr>
          <a:xfrm>
            <a:off x="4650909" y="10"/>
            <a:ext cx="7541090" cy="6857989"/>
          </a:xfrm>
          <a:prstGeom prst="rect">
            <a:avLst/>
          </a:prstGeom>
        </p:spPr>
      </p:pic>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ED70B-D787-CB76-97AD-923D86DAE198}"/>
              </a:ext>
            </a:extLst>
          </p:cNvPr>
          <p:cNvSpPr>
            <a:spLocks noGrp="1"/>
          </p:cNvSpPr>
          <p:nvPr>
            <p:ph type="title"/>
          </p:nvPr>
        </p:nvSpPr>
        <p:spPr>
          <a:xfrm>
            <a:off x="643467" y="643467"/>
            <a:ext cx="3363974" cy="1728044"/>
          </a:xfrm>
          <a:noFill/>
          <a:ln>
            <a:solidFill>
              <a:schemeClr val="bg1"/>
            </a:solidFill>
          </a:ln>
        </p:spPr>
        <p:txBody>
          <a:bodyPr vert="horz" wrap="square" lIns="182880" tIns="182880" rIns="182880" bIns="182880" rtlCol="0" anchor="ctr">
            <a:normAutofit/>
          </a:bodyPr>
          <a:lstStyle/>
          <a:p>
            <a:r>
              <a:rPr lang="en-US">
                <a:solidFill>
                  <a:schemeClr val="bg1"/>
                </a:solidFill>
              </a:rPr>
              <a:t>Multi- Agency response </a:t>
            </a:r>
          </a:p>
        </p:txBody>
      </p:sp>
      <p:sp>
        <p:nvSpPr>
          <p:cNvPr id="3" name="Content Placeholder 2">
            <a:extLst>
              <a:ext uri="{FF2B5EF4-FFF2-40B4-BE49-F238E27FC236}">
                <a16:creationId xmlns:a16="http://schemas.microsoft.com/office/drawing/2014/main" id="{C3A98EBA-2524-6835-920C-F783D820A5DF}"/>
              </a:ext>
            </a:extLst>
          </p:cNvPr>
          <p:cNvSpPr>
            <a:spLocks noGrp="1"/>
          </p:cNvSpPr>
          <p:nvPr>
            <p:ph sz="half" idx="1"/>
          </p:nvPr>
        </p:nvSpPr>
        <p:spPr>
          <a:xfrm>
            <a:off x="643468" y="2638044"/>
            <a:ext cx="3363974" cy="3415622"/>
          </a:xfrm>
        </p:spPr>
        <p:txBody>
          <a:bodyPr vert="horz" lIns="91440" tIns="45720" rIns="91440" bIns="45720" rtlCol="0">
            <a:normAutofit/>
          </a:bodyPr>
          <a:lstStyle/>
          <a:p>
            <a:pPr>
              <a:lnSpc>
                <a:spcPct val="90000"/>
              </a:lnSpc>
            </a:pPr>
            <a:r>
              <a:rPr lang="en-US" sz="1700">
                <a:solidFill>
                  <a:schemeClr val="bg1"/>
                </a:solidFill>
              </a:rPr>
              <a:t>There are many agencies working together to dismantle and reduce SOC and have different responses to do so. </a:t>
            </a:r>
          </a:p>
          <a:p>
            <a:pPr>
              <a:lnSpc>
                <a:spcPct val="90000"/>
              </a:lnSpc>
            </a:pPr>
            <a:r>
              <a:rPr lang="en-US" sz="1700">
                <a:solidFill>
                  <a:schemeClr val="bg1"/>
                </a:solidFill>
              </a:rPr>
              <a:t>By having multi- agency partnerships, this allows agencies to understand what their role is in the prevention of SOC.</a:t>
            </a:r>
          </a:p>
          <a:p>
            <a:pPr>
              <a:lnSpc>
                <a:spcPct val="90000"/>
              </a:lnSpc>
            </a:pPr>
            <a:r>
              <a:rPr lang="en-US" sz="1700">
                <a:solidFill>
                  <a:schemeClr val="bg1"/>
                </a:solidFill>
              </a:rPr>
              <a:t>Also allows stronger working coordination for local and global responses. </a:t>
            </a:r>
          </a:p>
          <a:p>
            <a:pPr>
              <a:lnSpc>
                <a:spcPct val="90000"/>
              </a:lnSpc>
            </a:pPr>
            <a:r>
              <a:rPr lang="en-US" sz="1700">
                <a:solidFill>
                  <a:schemeClr val="bg1"/>
                </a:solidFill>
              </a:rPr>
              <a:t>(HM Government, 2023)</a:t>
            </a:r>
          </a:p>
        </p:txBody>
      </p:sp>
      <p:sp>
        <p:nvSpPr>
          <p:cNvPr id="7" name="TextBox 6">
            <a:extLst>
              <a:ext uri="{FF2B5EF4-FFF2-40B4-BE49-F238E27FC236}">
                <a16:creationId xmlns:a16="http://schemas.microsoft.com/office/drawing/2014/main" id="{19374F62-0DC2-24FE-B988-9C7DDFC78AC6}"/>
              </a:ext>
            </a:extLst>
          </p:cNvPr>
          <p:cNvSpPr txBox="1"/>
          <p:nvPr/>
        </p:nvSpPr>
        <p:spPr>
          <a:xfrm>
            <a:off x="9900987" y="6657944"/>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amvin.org/en/2017/10/28/one-person-collaborative-effor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81659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CC4F-9D74-60F0-B3EE-7A03ADE2641F}"/>
              </a:ext>
            </a:extLst>
          </p:cNvPr>
          <p:cNvSpPr>
            <a:spLocks noGrp="1"/>
          </p:cNvSpPr>
          <p:nvPr>
            <p:ph type="title"/>
          </p:nvPr>
        </p:nvSpPr>
        <p:spPr/>
        <p:txBody>
          <a:bodyPr/>
          <a:lstStyle/>
          <a:p>
            <a:r>
              <a:rPr lang="en-GB"/>
              <a:t>Multi- agency response</a:t>
            </a:r>
          </a:p>
        </p:txBody>
      </p:sp>
      <p:sp>
        <p:nvSpPr>
          <p:cNvPr id="4" name="Text Placeholder 3">
            <a:extLst>
              <a:ext uri="{FF2B5EF4-FFF2-40B4-BE49-F238E27FC236}">
                <a16:creationId xmlns:a16="http://schemas.microsoft.com/office/drawing/2014/main" id="{943F7822-9185-35B0-44F2-E0F17B92A087}"/>
              </a:ext>
            </a:extLst>
          </p:cNvPr>
          <p:cNvSpPr>
            <a:spLocks noGrp="1"/>
          </p:cNvSpPr>
          <p:nvPr>
            <p:ph type="body" sz="half" idx="2"/>
          </p:nvPr>
        </p:nvSpPr>
        <p:spPr>
          <a:xfrm>
            <a:off x="6288505" y="252119"/>
            <a:ext cx="5903496" cy="6020344"/>
          </a:xfrm>
        </p:spPr>
        <p:txBody>
          <a:bodyPr>
            <a:normAutofit/>
          </a:bodyPr>
          <a:lstStyle/>
          <a:p>
            <a:pPr marL="285750" indent="-285750" algn="l">
              <a:buFont typeface="Arial" panose="020B0604020202020204" pitchFamily="34" charset="0"/>
              <a:buChar char="•"/>
            </a:pPr>
            <a:r>
              <a:rPr lang="en-GB" sz="2000">
                <a:solidFill>
                  <a:schemeClr val="tx1"/>
                </a:solidFill>
              </a:rPr>
              <a:t>However, communication is vital for an effective multi- agency response, therefore if there is a lack of communication, then this can damage and hinder the effectiveness of the multi- agency response. </a:t>
            </a:r>
          </a:p>
          <a:p>
            <a:pPr algn="l"/>
            <a:r>
              <a:rPr lang="en-GB" sz="2000">
                <a:solidFill>
                  <a:schemeClr val="tx1"/>
                </a:solidFill>
              </a:rPr>
              <a:t>(Training Express, 2023).</a:t>
            </a:r>
          </a:p>
          <a:p>
            <a:pPr marL="285750" indent="-285750" algn="l">
              <a:buFont typeface="Arial" panose="020B0604020202020204" pitchFamily="34" charset="0"/>
              <a:buChar char="•"/>
            </a:pPr>
            <a:endParaRPr lang="en-GB" sz="2000">
              <a:solidFill>
                <a:schemeClr val="tx1"/>
              </a:solidFill>
            </a:endParaRPr>
          </a:p>
          <a:p>
            <a:pPr marL="285750" indent="-285750" algn="l">
              <a:buFont typeface="Arial" panose="020B0604020202020204" pitchFamily="34" charset="0"/>
              <a:buChar char="•"/>
            </a:pPr>
            <a:r>
              <a:rPr lang="en-GB" sz="2000">
                <a:solidFill>
                  <a:schemeClr val="tx1"/>
                </a:solidFill>
              </a:rPr>
              <a:t>This type of multi- agency failing can be seen in the case of logan Mwangi where these multi- agency collaborations “</a:t>
            </a:r>
            <a:r>
              <a:rPr lang="en-GB" sz="2000" i="1">
                <a:solidFill>
                  <a:schemeClr val="tx1"/>
                </a:solidFill>
              </a:rPr>
              <a:t>failed to hear his voice</a:t>
            </a:r>
            <a:r>
              <a:rPr lang="en-GB" sz="2000">
                <a:solidFill>
                  <a:schemeClr val="tx1"/>
                </a:solidFill>
              </a:rPr>
              <a:t>” that ultimately lead to his murder. </a:t>
            </a:r>
          </a:p>
          <a:p>
            <a:pPr marL="285750" indent="-285750" algn="l">
              <a:buFont typeface="Arial" panose="020B0604020202020204" pitchFamily="34" charset="0"/>
              <a:buChar char="•"/>
            </a:pPr>
            <a:r>
              <a:rPr lang="en-GB" sz="2000">
                <a:solidFill>
                  <a:schemeClr val="tx1"/>
                </a:solidFill>
              </a:rPr>
              <a:t>Showing the importance of an effective and efficient multi- agency response. </a:t>
            </a:r>
          </a:p>
          <a:p>
            <a:pPr algn="l"/>
            <a:r>
              <a:rPr lang="en-GB" sz="2000">
                <a:solidFill>
                  <a:schemeClr val="tx1"/>
                </a:solidFill>
              </a:rPr>
              <a:t>(Dewey, 2022). </a:t>
            </a:r>
          </a:p>
          <a:p>
            <a:endParaRPr lang="en-GB" sz="1600">
              <a:solidFill>
                <a:schemeClr val="tx1"/>
              </a:solidFill>
            </a:endParaRPr>
          </a:p>
          <a:p>
            <a:endParaRPr lang="en-GB"/>
          </a:p>
        </p:txBody>
      </p:sp>
    </p:spTree>
    <p:extLst>
      <p:ext uri="{BB962C8B-B14F-4D97-AF65-F5344CB8AC3E}">
        <p14:creationId xmlns:p14="http://schemas.microsoft.com/office/powerpoint/2010/main" val="37913080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4DDAD-3218-8A65-E8B9-40B9E5E67DD2}"/>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971BA89E-8B23-205B-DED8-05B1EB94CBAE}"/>
              </a:ext>
            </a:extLst>
          </p:cNvPr>
          <p:cNvSpPr>
            <a:spLocks noGrp="1"/>
          </p:cNvSpPr>
          <p:nvPr>
            <p:ph sz="half" idx="1"/>
          </p:nvPr>
        </p:nvSpPr>
        <p:spPr/>
        <p:txBody>
          <a:bodyPr>
            <a:normAutofit lnSpcReduction="10000"/>
          </a:bodyPr>
          <a:lstStyle/>
          <a:p>
            <a:r>
              <a:rPr lang="en-GB"/>
              <a:t>It is evident that the responses in the strategy could have a potential impact on the reduction and prevention of SOC in the UK.</a:t>
            </a:r>
          </a:p>
          <a:p>
            <a:r>
              <a:rPr lang="en-GB"/>
              <a:t>Also evident that there is an increase in gangs and gang violence, particularly knife crime, so perhaps the responses in the No Place to Hide Strategy could be used more effectively and more training for this strategy could be done for agencies and the police. </a:t>
            </a:r>
          </a:p>
        </p:txBody>
      </p:sp>
      <p:sp>
        <p:nvSpPr>
          <p:cNvPr id="4" name="Content Placeholder 3">
            <a:extLst>
              <a:ext uri="{FF2B5EF4-FFF2-40B4-BE49-F238E27FC236}">
                <a16:creationId xmlns:a16="http://schemas.microsoft.com/office/drawing/2014/main" id="{882C94E9-7F43-E6CD-D9AC-46DDA34B369B}"/>
              </a:ext>
            </a:extLst>
          </p:cNvPr>
          <p:cNvSpPr>
            <a:spLocks noGrp="1"/>
          </p:cNvSpPr>
          <p:nvPr>
            <p:ph sz="half" idx="2"/>
          </p:nvPr>
        </p:nvSpPr>
        <p:spPr/>
        <p:txBody>
          <a:bodyPr>
            <a:normAutofit lnSpcReduction="10000"/>
          </a:bodyPr>
          <a:lstStyle/>
          <a:p>
            <a:r>
              <a:rPr lang="en-GB"/>
              <a:t>By putting these responses into place for gangs and gang violence, this could help those who may feel trapped in gangs and feel they cannot escape gang culture.</a:t>
            </a:r>
          </a:p>
          <a:p>
            <a:r>
              <a:rPr lang="en-GB"/>
              <a:t>And perhaps more can be done to deter young individuals and prevent them from joining gangs and OCGs, particularly vulnerable children as gangs primarily target and recruit them. </a:t>
            </a:r>
          </a:p>
        </p:txBody>
      </p:sp>
    </p:spTree>
    <p:extLst>
      <p:ext uri="{BB962C8B-B14F-4D97-AF65-F5344CB8AC3E}">
        <p14:creationId xmlns:p14="http://schemas.microsoft.com/office/powerpoint/2010/main" val="33800424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4BC0CD-0B1F-A2DE-8E42-D1AA82D11A49}"/>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a:t>Thank you for listening!</a:t>
            </a:r>
          </a:p>
        </p:txBody>
      </p:sp>
      <p:sp>
        <p:nvSpPr>
          <p:cNvPr id="12" name="Rectangle 11">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thank you card with flowers&#10;&#10;Description automatically generated">
            <a:extLst>
              <a:ext uri="{FF2B5EF4-FFF2-40B4-BE49-F238E27FC236}">
                <a16:creationId xmlns:a16="http://schemas.microsoft.com/office/drawing/2014/main" id="{82C27974-04BE-B02D-92FE-EA152928E04D}"/>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5954268" y="1122807"/>
            <a:ext cx="4297680" cy="4297680"/>
          </a:xfrm>
          <a:prstGeom prst="rect">
            <a:avLst/>
          </a:prstGeom>
        </p:spPr>
      </p:pic>
    </p:spTree>
    <p:extLst>
      <p:ext uri="{BB962C8B-B14F-4D97-AF65-F5344CB8AC3E}">
        <p14:creationId xmlns:p14="http://schemas.microsoft.com/office/powerpoint/2010/main" val="3109119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03F5F-A639-3AF6-71BE-E9A43D2A1A08}"/>
              </a:ext>
            </a:extLst>
          </p:cNvPr>
          <p:cNvSpPr>
            <a:spLocks noGrp="1"/>
          </p:cNvSpPr>
          <p:nvPr>
            <p:ph type="title"/>
          </p:nvPr>
        </p:nvSpPr>
        <p:spPr>
          <a:xfrm>
            <a:off x="1988819" y="143057"/>
            <a:ext cx="7963564" cy="413534"/>
          </a:xfrm>
        </p:spPr>
        <p:txBody>
          <a:bodyPr>
            <a:normAutofit fontScale="90000"/>
          </a:bodyPr>
          <a:lstStyle/>
          <a:p>
            <a:r>
              <a:rPr lang="en-GB"/>
              <a:t>Reference list </a:t>
            </a:r>
          </a:p>
        </p:txBody>
      </p:sp>
      <p:sp>
        <p:nvSpPr>
          <p:cNvPr id="3" name="Content Placeholder 2">
            <a:extLst>
              <a:ext uri="{FF2B5EF4-FFF2-40B4-BE49-F238E27FC236}">
                <a16:creationId xmlns:a16="http://schemas.microsoft.com/office/drawing/2014/main" id="{D5062981-614D-56FD-32A1-55C01A2FEE2E}"/>
              </a:ext>
            </a:extLst>
          </p:cNvPr>
          <p:cNvSpPr>
            <a:spLocks noGrp="1"/>
          </p:cNvSpPr>
          <p:nvPr>
            <p:ph sz="half" idx="1"/>
          </p:nvPr>
        </p:nvSpPr>
        <p:spPr>
          <a:xfrm>
            <a:off x="106018" y="675861"/>
            <a:ext cx="5751443" cy="5791200"/>
          </a:xfrm>
        </p:spPr>
        <p:txBody>
          <a:bodyPr>
            <a:noAutofit/>
          </a:bodyPr>
          <a:lstStyle/>
          <a:p>
            <a:pPr rtl="0" fontAlgn="ctr">
              <a:spcBef>
                <a:spcPts val="0"/>
              </a:spcBef>
              <a:spcAft>
                <a:spcPts val="0"/>
              </a:spcAft>
              <a:buFont typeface="+mj-lt"/>
              <a:buAutoNum type="arabicPeriod"/>
            </a:pPr>
            <a:r>
              <a:rPr lang="en-GB" sz="950" b="0" i="0">
                <a:effectLst/>
                <a:latin typeface="Calibri" panose="020F0502020204030204" pitchFamily="34" charset="0"/>
              </a:rPr>
              <a:t>Allen, G., </a:t>
            </a:r>
            <a:r>
              <a:rPr lang="en-GB" sz="950" b="0" i="0" err="1">
                <a:effectLst/>
                <a:latin typeface="Calibri" panose="020F0502020204030204" pitchFamily="34" charset="0"/>
              </a:rPr>
              <a:t>Carthew</a:t>
            </a:r>
            <a:r>
              <a:rPr lang="en-GB" sz="950" b="0" i="0">
                <a:effectLst/>
                <a:latin typeface="Calibri" panose="020F0502020204030204" pitchFamily="34" charset="0"/>
              </a:rPr>
              <a:t>, H., Zayed, Y. (2023) "</a:t>
            </a:r>
            <a:r>
              <a:rPr lang="en-GB" sz="950" b="0" i="1">
                <a:effectLst/>
                <a:latin typeface="Calibri" panose="020F0502020204030204" pitchFamily="34" charset="0"/>
              </a:rPr>
              <a:t>Knife Crime Statistics: England and Wales" </a:t>
            </a:r>
            <a:r>
              <a:rPr lang="en-GB" sz="950" b="0" i="0">
                <a:effectLst/>
                <a:latin typeface="Calibri" panose="020F0502020204030204" pitchFamily="34" charset="0"/>
              </a:rPr>
              <a:t>House of Commons. - </a:t>
            </a:r>
            <a:r>
              <a:rPr lang="en-GB" sz="950" b="0" i="0">
                <a:effectLst/>
                <a:latin typeface="Calibri" panose="020F0502020204030204" pitchFamily="34" charset="0"/>
                <a:hlinkClick r:id="rId2"/>
              </a:rPr>
              <a:t>https://researchbriefings.files.parliament.uk/documents/SN04304/SN04304.pdf</a:t>
            </a:r>
            <a:r>
              <a:rPr lang="en-GB" sz="950" b="0" i="0">
                <a:effectLst/>
                <a:latin typeface="Calibri" panose="020F0502020204030204" pitchFamily="34" charset="0"/>
              </a:rPr>
              <a:t> (Accessed 25/ 04/ 24).</a:t>
            </a:r>
          </a:p>
          <a:p>
            <a:pPr rtl="0" fontAlgn="ctr">
              <a:spcBef>
                <a:spcPts val="0"/>
              </a:spcBef>
              <a:spcAft>
                <a:spcPts val="0"/>
              </a:spcAft>
              <a:buFont typeface="+mj-lt"/>
              <a:buAutoNum type="arabicPeriod"/>
            </a:pPr>
            <a:r>
              <a:rPr lang="en-GB" sz="950" b="0" i="0">
                <a:effectLst/>
                <a:latin typeface="Calibri" panose="020F0502020204030204" pitchFamily="34" charset="0"/>
              </a:rPr>
              <a:t>Barnardo's. (2021) "</a:t>
            </a:r>
            <a:r>
              <a:rPr lang="en-GB" sz="950" b="0" i="1">
                <a:effectLst/>
                <a:latin typeface="Calibri" panose="020F0502020204030204" pitchFamily="34" charset="0"/>
              </a:rPr>
              <a:t>Urgent Action Needed as Organised Crime Gangs Take Advantage of Pandemic to Target Vulnerable Children" </a:t>
            </a:r>
            <a:r>
              <a:rPr lang="en-GB" sz="950" b="0" i="0">
                <a:effectLst/>
                <a:latin typeface="Calibri" panose="020F0502020204030204" pitchFamily="34" charset="0"/>
              </a:rPr>
              <a:t>Barnardo's. - </a:t>
            </a:r>
            <a:r>
              <a:rPr lang="en-GB" sz="950" b="0" i="0">
                <a:effectLst/>
                <a:latin typeface="Calibri" panose="020F0502020204030204" pitchFamily="34" charset="0"/>
                <a:hlinkClick r:id="rId3"/>
              </a:rPr>
              <a:t>https://www.barnardos.org.uk/news/urgent-action-needed-organised-crime-gangs-take-advantage-pandemic-target-vulnerable-children#:~:text=Who%20is%20targeted%20by%20the,where%20there%20is%20domestic%20abuse</a:t>
            </a:r>
            <a:r>
              <a:rPr lang="en-GB" sz="950" b="0" i="0">
                <a:effectLst/>
                <a:latin typeface="Calibri" panose="020F0502020204030204" pitchFamily="34" charset="0"/>
              </a:rPr>
              <a:t>. (Accessed 25/ 04/ 24). </a:t>
            </a:r>
          </a:p>
          <a:p>
            <a:pPr rtl="0" fontAlgn="ctr">
              <a:spcBef>
                <a:spcPts val="0"/>
              </a:spcBef>
              <a:spcAft>
                <a:spcPts val="0"/>
              </a:spcAft>
              <a:buFont typeface="+mj-lt"/>
              <a:buAutoNum type="arabicPeriod"/>
            </a:pPr>
            <a:r>
              <a:rPr lang="en-GB" sz="950" b="0" i="0">
                <a:effectLst/>
                <a:latin typeface="Calibri" panose="020F0502020204030204" pitchFamily="34" charset="0"/>
              </a:rPr>
              <a:t>CPS. (2021) "</a:t>
            </a:r>
            <a:r>
              <a:rPr lang="en-GB" sz="950" b="0" i="1">
                <a:effectLst/>
                <a:latin typeface="Calibri" panose="020F0502020204030204" pitchFamily="34" charset="0"/>
              </a:rPr>
              <a:t>Gang Related Offences- Decision Making In" </a:t>
            </a:r>
            <a:r>
              <a:rPr lang="en-GB" sz="950" b="0" i="0">
                <a:effectLst/>
                <a:latin typeface="Calibri" panose="020F0502020204030204" pitchFamily="34" charset="0"/>
              </a:rPr>
              <a:t>The Crown Prosecution Service </a:t>
            </a:r>
            <a:r>
              <a:rPr lang="en-GB" sz="950" b="0" i="0">
                <a:effectLst/>
                <a:latin typeface="Calibri" panose="020F0502020204030204" pitchFamily="34" charset="0"/>
                <a:hlinkClick r:id="rId4"/>
              </a:rPr>
              <a:t>https://www.cps.gov.uk/legal-guidance/gang-related-offences-decision-making#:~:text=Urban%20street%20gangs%20and%20many,to%20the%20gang's%20main%20activities</a:t>
            </a:r>
            <a:r>
              <a:rPr lang="en-GB" sz="950" b="0" i="0">
                <a:effectLst/>
                <a:latin typeface="Calibri" panose="020F0502020204030204" pitchFamily="34" charset="0"/>
              </a:rPr>
              <a:t>. (Accessed 12/ 04/ 24).</a:t>
            </a:r>
          </a:p>
          <a:p>
            <a:pPr rtl="0" fontAlgn="ctr">
              <a:spcBef>
                <a:spcPts val="0"/>
              </a:spcBef>
              <a:spcAft>
                <a:spcPts val="0"/>
              </a:spcAft>
              <a:buFont typeface="+mj-lt"/>
              <a:buAutoNum type="arabicPeriod"/>
            </a:pPr>
            <a:r>
              <a:rPr lang="en-GB" sz="950" b="0" i="0">
                <a:effectLst/>
                <a:latin typeface="Calibri" panose="020F0502020204030204" pitchFamily="34" charset="0"/>
              </a:rPr>
              <a:t>Crime Stoppers (2018) "</a:t>
            </a:r>
            <a:r>
              <a:rPr lang="en-GB" sz="950" b="0" i="1">
                <a:effectLst/>
                <a:latin typeface="Calibri" panose="020F0502020204030204" pitchFamily="34" charset="0"/>
              </a:rPr>
              <a:t>What are Serious and Organised Crimes?" </a:t>
            </a:r>
            <a:r>
              <a:rPr lang="en-GB" sz="950" b="0" i="0">
                <a:effectLst/>
                <a:latin typeface="Calibri" panose="020F0502020204030204" pitchFamily="34" charset="0"/>
              </a:rPr>
              <a:t>Crime Stoppers Trust.- </a:t>
            </a:r>
            <a:r>
              <a:rPr lang="en-GB" sz="950" b="0" i="0">
                <a:effectLst/>
                <a:latin typeface="Calibri" panose="020F0502020204030204" pitchFamily="34" charset="0"/>
                <a:hlinkClick r:id="rId5"/>
              </a:rPr>
              <a:t>https://crimestoppers-uk.org/keeping-safe/community-family/serious-and-organised-crime</a:t>
            </a:r>
            <a:r>
              <a:rPr lang="en-GB" sz="950" b="0" i="0">
                <a:effectLst/>
                <a:latin typeface="Calibri" panose="020F0502020204030204" pitchFamily="34" charset="0"/>
              </a:rPr>
              <a:t> (Accessed 10/ 04/ 24). </a:t>
            </a:r>
          </a:p>
          <a:p>
            <a:pPr rtl="0" fontAlgn="ctr">
              <a:spcBef>
                <a:spcPts val="0"/>
              </a:spcBef>
              <a:spcAft>
                <a:spcPts val="0"/>
              </a:spcAft>
              <a:buFont typeface="+mj-lt"/>
              <a:buAutoNum type="arabicPeriod"/>
            </a:pPr>
            <a:r>
              <a:rPr lang="en-GB" sz="950" b="0" i="0">
                <a:effectLst/>
                <a:latin typeface="Calibri" panose="020F0502020204030204" pitchFamily="34" charset="0"/>
              </a:rPr>
              <a:t>Dewey, P. (2022) "</a:t>
            </a:r>
            <a:r>
              <a:rPr lang="en-GB" sz="950" b="0" i="1">
                <a:effectLst/>
                <a:latin typeface="Calibri" panose="020F0502020204030204" pitchFamily="34" charset="0"/>
              </a:rPr>
              <a:t>Logan Mwangi Report Reveals Damning Series of Failings in Care of Murdered Schoolboy" </a:t>
            </a:r>
            <a:r>
              <a:rPr lang="en-GB" sz="950" b="0" i="0">
                <a:effectLst/>
                <a:latin typeface="Calibri" panose="020F0502020204030204" pitchFamily="34" charset="0"/>
              </a:rPr>
              <a:t>Wales Online. - </a:t>
            </a:r>
            <a:r>
              <a:rPr lang="en-GB" sz="950" b="0" i="0">
                <a:effectLst/>
                <a:latin typeface="Calibri" panose="020F0502020204030204" pitchFamily="34" charset="0"/>
                <a:hlinkClick r:id="rId6"/>
              </a:rPr>
              <a:t>https://www.walesonline.co.uk/news/wales-news/logan-mwangi-report-reveals-damning-25594049</a:t>
            </a:r>
            <a:r>
              <a:rPr lang="en-GB" sz="950" b="0" i="0">
                <a:effectLst/>
                <a:latin typeface="Calibri" panose="020F0502020204030204" pitchFamily="34" charset="0"/>
              </a:rPr>
              <a:t> (Accessed 28/ 04/ 24). </a:t>
            </a:r>
          </a:p>
          <a:p>
            <a:pPr rtl="0" fontAlgn="ctr">
              <a:spcBef>
                <a:spcPts val="0"/>
              </a:spcBef>
              <a:spcAft>
                <a:spcPts val="0"/>
              </a:spcAft>
              <a:buFont typeface="+mj-lt"/>
              <a:buAutoNum type="arabicPeriod"/>
            </a:pPr>
            <a:r>
              <a:rPr lang="en-GB" sz="950" b="0" i="0">
                <a:effectLst/>
                <a:latin typeface="Calibri" panose="020F0502020204030204" pitchFamily="34" charset="0"/>
              </a:rPr>
              <a:t>Europol. (2017) "</a:t>
            </a:r>
            <a:r>
              <a:rPr lang="en-GB" sz="950" b="0" i="1">
                <a:effectLst/>
                <a:latin typeface="Calibri" panose="020F0502020204030204" pitchFamily="34" charset="0"/>
              </a:rPr>
              <a:t>Crime in The Age of Technology- Europol's Serious and Organised Crime Threat Assessment 2017" </a:t>
            </a:r>
            <a:r>
              <a:rPr lang="en-GB" sz="950" b="0" i="0">
                <a:effectLst/>
                <a:latin typeface="Calibri" panose="020F0502020204030204" pitchFamily="34" charset="0"/>
              </a:rPr>
              <a:t>Europol. - </a:t>
            </a:r>
            <a:r>
              <a:rPr lang="en-GB" sz="950" b="0" i="0">
                <a:effectLst/>
                <a:latin typeface="Calibri" panose="020F0502020204030204" pitchFamily="34" charset="0"/>
                <a:hlinkClick r:id="rId7"/>
              </a:rPr>
              <a:t>https://www.europol.europa.eu/media-press/newsroom/news/crime-in-age-of-technology-–-europol’s-serious-and-organised-crime-threat-assessment-2017#:~:text=More%20than%205%20000%20international,under%20investigation%20in%20the%20EU.&amp;text=For%20almost%20all%20types%20of,and%20to%20ever%20greater%20effect</a:t>
            </a:r>
            <a:r>
              <a:rPr lang="en-GB" sz="950" b="0" i="0">
                <a:effectLst/>
                <a:latin typeface="Calibri" panose="020F0502020204030204" pitchFamily="34" charset="0"/>
              </a:rPr>
              <a:t>. (Accessed 27/ 04/ 24).</a:t>
            </a:r>
          </a:p>
          <a:p>
            <a:pPr rtl="0" fontAlgn="ctr">
              <a:spcBef>
                <a:spcPts val="0"/>
              </a:spcBef>
              <a:spcAft>
                <a:spcPts val="0"/>
              </a:spcAft>
              <a:buFont typeface="+mj-lt"/>
              <a:buAutoNum type="arabicPeriod"/>
            </a:pPr>
            <a:r>
              <a:rPr lang="en-GB" sz="950" b="0" i="0">
                <a:effectLst/>
                <a:latin typeface="Calibri" panose="020F0502020204030204" pitchFamily="34" charset="0"/>
              </a:rPr>
              <a:t>GCHQ. (2024) "</a:t>
            </a:r>
            <a:r>
              <a:rPr lang="en-GB" sz="950" b="0" i="1">
                <a:effectLst/>
                <a:latin typeface="Calibri" panose="020F0502020204030204" pitchFamily="34" charset="0"/>
              </a:rPr>
              <a:t>Serious and Organised Crime</a:t>
            </a:r>
            <a:r>
              <a:rPr lang="en-GB" sz="950" b="0" i="0">
                <a:effectLst/>
                <a:latin typeface="Calibri" panose="020F0502020204030204" pitchFamily="34" charset="0"/>
              </a:rPr>
              <a:t>" GCHQ. Gov. UK. -  </a:t>
            </a:r>
            <a:r>
              <a:rPr lang="en-GB" sz="950" b="0" i="0">
                <a:effectLst/>
                <a:latin typeface="Calibri" panose="020F0502020204030204" pitchFamily="34" charset="0"/>
                <a:hlinkClick r:id="rId8"/>
              </a:rPr>
              <a:t>https://www.gchq.gov.uk/section/mission/serious-crime</a:t>
            </a:r>
            <a:r>
              <a:rPr lang="en-GB" sz="950" b="0" i="0">
                <a:effectLst/>
                <a:latin typeface="Calibri" panose="020F0502020204030204" pitchFamily="34" charset="0"/>
              </a:rPr>
              <a:t> (Accessed 25/ 04/ 24). </a:t>
            </a:r>
          </a:p>
          <a:p>
            <a:pPr rtl="0" fontAlgn="ctr">
              <a:spcBef>
                <a:spcPts val="0"/>
              </a:spcBef>
              <a:spcAft>
                <a:spcPts val="0"/>
              </a:spcAft>
              <a:buFont typeface="+mj-lt"/>
              <a:buAutoNum type="arabicPeriod"/>
            </a:pPr>
            <a:r>
              <a:rPr lang="en-GB" sz="950" b="0" i="0">
                <a:effectLst/>
                <a:latin typeface="Calibri" panose="020F0502020204030204" pitchFamily="34" charset="0"/>
              </a:rPr>
              <a:t>Home Office. (2023) "</a:t>
            </a:r>
            <a:r>
              <a:rPr lang="en-GB" sz="950" b="0" i="1">
                <a:effectLst/>
                <a:latin typeface="Calibri" panose="020F0502020204030204" pitchFamily="34" charset="0"/>
              </a:rPr>
              <a:t>New Strategy to Tackle Organised Crime" </a:t>
            </a:r>
            <a:r>
              <a:rPr lang="en-GB" sz="950" b="0" i="0">
                <a:effectLst/>
                <a:latin typeface="Calibri" panose="020F0502020204030204" pitchFamily="34" charset="0"/>
              </a:rPr>
              <a:t>Gov. UK. - </a:t>
            </a:r>
            <a:r>
              <a:rPr lang="en-GB" sz="950" b="0" i="0">
                <a:effectLst/>
                <a:latin typeface="Calibri" panose="020F0502020204030204" pitchFamily="34" charset="0"/>
                <a:hlinkClick r:id="rId9"/>
              </a:rPr>
              <a:t>https://www.gov.uk/government/news/new-strategy-to-tackle-organised-crime#:~:text=The%20National%20Crime%20Agency%20(NCA,affordable%20homes%20outside%20of%20London</a:t>
            </a:r>
            <a:r>
              <a:rPr lang="en-GB" sz="950" b="0" i="0">
                <a:effectLst/>
                <a:latin typeface="Calibri" panose="020F0502020204030204" pitchFamily="34" charset="0"/>
              </a:rPr>
              <a:t>. (Accessed 28/ 04/ 24). </a:t>
            </a:r>
          </a:p>
          <a:p>
            <a:pPr rtl="0" fontAlgn="ctr">
              <a:spcBef>
                <a:spcPts val="0"/>
              </a:spcBef>
              <a:spcAft>
                <a:spcPts val="0"/>
              </a:spcAft>
              <a:buFont typeface="+mj-lt"/>
              <a:buAutoNum type="arabicPeriod"/>
            </a:pPr>
            <a:r>
              <a:rPr lang="en-GB" sz="950" b="0" i="0">
                <a:effectLst/>
                <a:latin typeface="Calibri" panose="020F0502020204030204" pitchFamily="34" charset="0"/>
              </a:rPr>
              <a:t>HM Government. (2011) "</a:t>
            </a:r>
            <a:r>
              <a:rPr lang="en-GB" sz="950" b="0" i="1">
                <a:effectLst/>
                <a:latin typeface="Calibri" panose="020F0502020204030204" pitchFamily="34" charset="0"/>
              </a:rPr>
              <a:t>Ending Gang and Youth Violence" </a:t>
            </a:r>
            <a:r>
              <a:rPr lang="en-GB" sz="950" b="0" i="0">
                <a:effectLst/>
                <a:latin typeface="Calibri" panose="020F0502020204030204" pitchFamily="34" charset="0"/>
              </a:rPr>
              <a:t>Home Office. - </a:t>
            </a:r>
            <a:r>
              <a:rPr lang="en-GB" sz="950" b="0" i="0">
                <a:effectLst/>
                <a:latin typeface="Calibri" panose="020F0502020204030204" pitchFamily="34" charset="0"/>
                <a:hlinkClick r:id="rId10"/>
              </a:rPr>
              <a:t>https://assets.publishing.service.gov.uk/media/5a79e1d1e5274a684690cc73/gang-violence-detailreport.pdf</a:t>
            </a:r>
            <a:r>
              <a:rPr lang="en-GB" sz="950" b="0" i="0">
                <a:effectLst/>
                <a:latin typeface="Calibri" panose="020F0502020204030204" pitchFamily="34" charset="0"/>
              </a:rPr>
              <a:t> (Accessed 22/ 04/ 24). </a:t>
            </a:r>
          </a:p>
          <a:p>
            <a:pPr rtl="0" fontAlgn="ctr">
              <a:spcBef>
                <a:spcPts val="0"/>
              </a:spcBef>
              <a:spcAft>
                <a:spcPts val="0"/>
              </a:spcAft>
              <a:buFont typeface="+mj-lt"/>
              <a:buAutoNum type="arabicPeriod"/>
            </a:pPr>
            <a:r>
              <a:rPr lang="en-GB" sz="950" b="0" i="0">
                <a:effectLst/>
                <a:latin typeface="Calibri" panose="020F0502020204030204" pitchFamily="34" charset="0"/>
              </a:rPr>
              <a:t>HM Government. (2023) "</a:t>
            </a:r>
            <a:r>
              <a:rPr lang="en-GB" sz="950" b="0" i="1">
                <a:effectLst/>
                <a:latin typeface="Calibri" panose="020F0502020204030204" pitchFamily="34" charset="0"/>
              </a:rPr>
              <a:t>No Place to Hide: Serious and Organised Crime Strategy 2023- 2028" </a:t>
            </a:r>
            <a:r>
              <a:rPr lang="en-GB" sz="950" b="0" i="0">
                <a:effectLst/>
                <a:latin typeface="Calibri" panose="020F0502020204030204" pitchFamily="34" charset="0"/>
              </a:rPr>
              <a:t>Gov. UK. -  </a:t>
            </a:r>
            <a:r>
              <a:rPr lang="en-GB" sz="950" b="0" i="0">
                <a:effectLst/>
                <a:latin typeface="Calibri" panose="020F0502020204030204" pitchFamily="34" charset="0"/>
                <a:hlinkClick r:id="rId11"/>
              </a:rPr>
              <a:t>https://assets.publishing.service.gov.uk/media/65798633254aaa0010050bdc/SOC_Strategy_23-28_V9_Web_Accessible.pdf</a:t>
            </a:r>
            <a:r>
              <a:rPr lang="en-GB" sz="950" b="0" i="0">
                <a:effectLst/>
                <a:latin typeface="Calibri" panose="020F0502020204030204" pitchFamily="34" charset="0"/>
              </a:rPr>
              <a:t> (Accessed 27/ 04/ 24).</a:t>
            </a:r>
          </a:p>
          <a:p>
            <a:pPr rtl="0" fontAlgn="ctr">
              <a:spcBef>
                <a:spcPts val="0"/>
              </a:spcBef>
              <a:spcAft>
                <a:spcPts val="0"/>
              </a:spcAft>
              <a:buFont typeface="+mj-lt"/>
              <a:buAutoNum type="arabicPeriod"/>
            </a:pPr>
            <a:r>
              <a:rPr lang="en-GB" sz="950" b="0" i="0">
                <a:effectLst/>
                <a:latin typeface="Calibri" panose="020F0502020204030204" pitchFamily="34" charset="0"/>
              </a:rPr>
              <a:t>Khan, S. (2017) "</a:t>
            </a:r>
            <a:r>
              <a:rPr lang="en-GB" sz="950" b="0" i="1">
                <a:effectLst/>
                <a:latin typeface="Calibri" panose="020F0502020204030204" pitchFamily="34" charset="0"/>
              </a:rPr>
              <a:t>The London Knife Crime Strategy" </a:t>
            </a:r>
            <a:r>
              <a:rPr lang="en-GB" sz="950" b="0" i="0">
                <a:effectLst/>
                <a:latin typeface="Calibri" panose="020F0502020204030204" pitchFamily="34" charset="0"/>
              </a:rPr>
              <a:t>Greater London Authority. - </a:t>
            </a:r>
            <a:r>
              <a:rPr lang="en-GB" sz="950" b="0" i="0">
                <a:effectLst/>
                <a:latin typeface="Calibri" panose="020F0502020204030204" pitchFamily="34" charset="0"/>
                <a:hlinkClick r:id="rId12"/>
              </a:rPr>
              <a:t>https://www.london.gov.uk/sites/default/files/mopac_knife_crime_strategy_june_2017.pdf</a:t>
            </a:r>
            <a:r>
              <a:rPr lang="en-GB" sz="950" b="0" i="0">
                <a:effectLst/>
                <a:latin typeface="Calibri" panose="020F0502020204030204" pitchFamily="34" charset="0"/>
              </a:rPr>
              <a:t> (Accessed 25/ 04/ 24). </a:t>
            </a:r>
          </a:p>
          <a:p>
            <a:pPr rtl="0" fontAlgn="ctr">
              <a:spcBef>
                <a:spcPts val="0"/>
              </a:spcBef>
              <a:spcAft>
                <a:spcPts val="0"/>
              </a:spcAft>
              <a:buFont typeface="+mj-lt"/>
              <a:buAutoNum type="arabicPeriod"/>
            </a:pPr>
            <a:r>
              <a:rPr lang="en-GB" sz="950" b="0" i="0">
                <a:effectLst/>
                <a:latin typeface="Calibri" panose="020F0502020204030204" pitchFamily="34" charset="0"/>
              </a:rPr>
              <a:t>Morris, S., </a:t>
            </a:r>
            <a:r>
              <a:rPr lang="en-GB" sz="950" b="0" i="0" err="1">
                <a:effectLst/>
                <a:latin typeface="Calibri" panose="020F0502020204030204" pitchFamily="34" charset="0"/>
              </a:rPr>
              <a:t>Sinmaz</a:t>
            </a:r>
            <a:r>
              <a:rPr lang="en-GB" sz="950" b="0" i="0">
                <a:effectLst/>
                <a:latin typeface="Calibri" panose="020F0502020204030204" pitchFamily="34" charset="0"/>
              </a:rPr>
              <a:t>, E. (2024) "</a:t>
            </a:r>
            <a:r>
              <a:rPr lang="en-GB" sz="950" b="0" i="1">
                <a:effectLst/>
                <a:latin typeface="Calibri" panose="020F0502020204030204" pitchFamily="34" charset="0"/>
              </a:rPr>
              <a:t>Girl, 13, Charged With Attempted Murder After South Wales School Stabbings" </a:t>
            </a:r>
            <a:r>
              <a:rPr lang="en-GB" sz="950" b="0" i="0">
                <a:effectLst/>
                <a:latin typeface="Calibri" panose="020F0502020204030204" pitchFamily="34" charset="0"/>
              </a:rPr>
              <a:t>The Guardian. - </a:t>
            </a:r>
            <a:r>
              <a:rPr lang="en-GB" sz="950" b="0" i="0">
                <a:effectLst/>
                <a:latin typeface="Calibri" panose="020F0502020204030204" pitchFamily="34" charset="0"/>
                <a:hlinkClick r:id="rId13"/>
              </a:rPr>
              <a:t>https://www.theguardian.com/uk-news/2024/apr/25/girl-13-charged-with-attempted-after-south-wales-school-stabbings</a:t>
            </a:r>
            <a:r>
              <a:rPr lang="en-GB" sz="950" b="0" i="0">
                <a:effectLst/>
                <a:latin typeface="Calibri" panose="020F0502020204030204" pitchFamily="34" charset="0"/>
              </a:rPr>
              <a:t> (Accessed 25/ 04/ 24). </a:t>
            </a:r>
          </a:p>
          <a:p>
            <a:endParaRPr lang="en-GB" sz="900"/>
          </a:p>
        </p:txBody>
      </p:sp>
      <p:sp>
        <p:nvSpPr>
          <p:cNvPr id="4" name="Content Placeholder 3">
            <a:extLst>
              <a:ext uri="{FF2B5EF4-FFF2-40B4-BE49-F238E27FC236}">
                <a16:creationId xmlns:a16="http://schemas.microsoft.com/office/drawing/2014/main" id="{DC8BA089-91FC-61C8-3BAD-73F3F9F8E068}"/>
              </a:ext>
            </a:extLst>
          </p:cNvPr>
          <p:cNvSpPr>
            <a:spLocks noGrp="1"/>
          </p:cNvSpPr>
          <p:nvPr>
            <p:ph sz="half" idx="2"/>
          </p:nvPr>
        </p:nvSpPr>
        <p:spPr>
          <a:xfrm>
            <a:off x="6096000" y="675861"/>
            <a:ext cx="5857459" cy="6039082"/>
          </a:xfrm>
        </p:spPr>
        <p:txBody>
          <a:bodyPr>
            <a:normAutofit fontScale="62500" lnSpcReduction="20000"/>
          </a:bodyPr>
          <a:lstStyle/>
          <a:p>
            <a:pPr rtl="0" fontAlgn="ctr">
              <a:spcBef>
                <a:spcPts val="0"/>
              </a:spcBef>
              <a:spcAft>
                <a:spcPts val="0"/>
              </a:spcAft>
              <a:buFont typeface="+mj-lt"/>
              <a:buAutoNum type="arabicPeriod"/>
            </a:pPr>
            <a:r>
              <a:rPr lang="en-GB" sz="1900" b="0" i="0">
                <a:effectLst/>
                <a:latin typeface="Calibri" panose="020F0502020204030204" pitchFamily="34" charset="0"/>
              </a:rPr>
              <a:t>Neighbourhood Watch. (2024) "</a:t>
            </a:r>
            <a:r>
              <a:rPr lang="en-GB" sz="1900" b="0" i="1">
                <a:effectLst/>
                <a:latin typeface="Calibri" panose="020F0502020204030204" pitchFamily="34" charset="0"/>
              </a:rPr>
              <a:t>Child Sexual Exploitation</a:t>
            </a:r>
            <a:r>
              <a:rPr lang="en-GB" sz="1900" b="0" i="0">
                <a:effectLst/>
                <a:latin typeface="Calibri" panose="020F0502020204030204" pitchFamily="34" charset="0"/>
              </a:rPr>
              <a:t>" Our Watch. - </a:t>
            </a:r>
            <a:r>
              <a:rPr lang="en-GB" sz="1900" b="0" i="0">
                <a:effectLst/>
                <a:latin typeface="Calibri" panose="020F0502020204030204" pitchFamily="34" charset="0"/>
                <a:hlinkClick r:id="rId14"/>
              </a:rPr>
              <a:t>https://www.ourwatch.org.uk/child-sexual-exploitation#:~:text=The%20majority%20of%20sexual%20exploitation,often%20girls%2C%20into%20the%20gang</a:t>
            </a:r>
            <a:r>
              <a:rPr lang="en-GB" sz="1900" b="0" i="0">
                <a:effectLst/>
                <a:latin typeface="Calibri" panose="020F0502020204030204" pitchFamily="34" charset="0"/>
              </a:rPr>
              <a:t>. (Accessed 25/ 04/ 24).  </a:t>
            </a:r>
          </a:p>
          <a:p>
            <a:pPr rtl="0" fontAlgn="ctr">
              <a:spcBef>
                <a:spcPts val="0"/>
              </a:spcBef>
              <a:spcAft>
                <a:spcPts val="0"/>
              </a:spcAft>
              <a:buFont typeface="+mj-lt"/>
              <a:buAutoNum type="arabicPeriod"/>
            </a:pPr>
            <a:r>
              <a:rPr lang="en-GB" sz="1900" b="0" i="0">
                <a:effectLst/>
                <a:latin typeface="Calibri" panose="020F0502020204030204" pitchFamily="34" charset="0"/>
              </a:rPr>
              <a:t>NSPCC. (2024) "</a:t>
            </a:r>
            <a:r>
              <a:rPr lang="en-GB" sz="1900" b="0" i="1">
                <a:effectLst/>
                <a:latin typeface="Calibri" panose="020F0502020204030204" pitchFamily="34" charset="0"/>
              </a:rPr>
              <a:t>Criminal Exploitation and Gangs" </a:t>
            </a:r>
            <a:r>
              <a:rPr lang="en-GB" sz="1900" b="0" i="0">
                <a:effectLst/>
                <a:latin typeface="Calibri" panose="020F0502020204030204" pitchFamily="34" charset="0"/>
              </a:rPr>
              <a:t>NSPCC. - </a:t>
            </a:r>
            <a:r>
              <a:rPr lang="en-GB" sz="1900" b="0" i="0">
                <a:effectLst/>
                <a:latin typeface="Calibri" panose="020F0502020204030204" pitchFamily="34" charset="0"/>
                <a:hlinkClick r:id="rId15"/>
              </a:rPr>
              <a:t>https://www.nspcc.org.uk/what-is-child-abuse/types-of-abuse/gangs-criminal-exploitation/#:~:text=They%20can%20use%20different%20tactics,and%20forced%20to%20commit%20crimes</a:t>
            </a:r>
            <a:r>
              <a:rPr lang="en-GB" sz="1900" b="0" i="0">
                <a:effectLst/>
                <a:latin typeface="Calibri" panose="020F0502020204030204" pitchFamily="34" charset="0"/>
              </a:rPr>
              <a:t> (Accessed 22/ 04/ 24).</a:t>
            </a:r>
          </a:p>
          <a:p>
            <a:pPr rtl="0" fontAlgn="ctr">
              <a:spcBef>
                <a:spcPts val="0"/>
              </a:spcBef>
              <a:spcAft>
                <a:spcPts val="0"/>
              </a:spcAft>
              <a:buFont typeface="+mj-lt"/>
              <a:buAutoNum type="arabicPeriod"/>
            </a:pPr>
            <a:r>
              <a:rPr lang="en-GB" sz="1900" b="0" i="0">
                <a:effectLst/>
                <a:latin typeface="Calibri" panose="020F0502020204030204" pitchFamily="34" charset="0"/>
              </a:rPr>
              <a:t>ONS Centre for Crime and Justice. (2024) "</a:t>
            </a:r>
            <a:r>
              <a:rPr lang="en-GB" sz="1900" b="0" i="1">
                <a:effectLst/>
                <a:latin typeface="Calibri" panose="020F0502020204030204" pitchFamily="34" charset="0"/>
              </a:rPr>
              <a:t>Crime in England and Wales: Year Ending December 2023" </a:t>
            </a:r>
            <a:r>
              <a:rPr lang="en-GB" sz="1900" b="0" i="0">
                <a:effectLst/>
                <a:latin typeface="Calibri" panose="020F0502020204030204" pitchFamily="34" charset="0"/>
              </a:rPr>
              <a:t>ONS. Gov. UK. - </a:t>
            </a:r>
            <a:r>
              <a:rPr lang="en-GB" sz="1900" b="0" i="0">
                <a:effectLst/>
                <a:latin typeface="Calibri" panose="020F0502020204030204" pitchFamily="34" charset="0"/>
                <a:hlinkClick r:id="rId16"/>
              </a:rPr>
              <a:t>https://www.ons.gov.uk/peoplepopulationandcommunity/crimeandjustice/bulletins/crimeinenglandandwales/yearendingdecember2023#:~:text=offences%20involving%20knives%20or%20sharp,ending%20March%202020%20(51%2C206%20offences)</a:t>
            </a:r>
            <a:r>
              <a:rPr lang="en-GB" sz="1900" b="0" i="0">
                <a:effectLst/>
                <a:latin typeface="Calibri" panose="020F0502020204030204" pitchFamily="34" charset="0"/>
              </a:rPr>
              <a:t> (Accessed 25/ 04/ 24). </a:t>
            </a:r>
          </a:p>
          <a:p>
            <a:pPr rtl="0" fontAlgn="ctr">
              <a:spcBef>
                <a:spcPts val="0"/>
              </a:spcBef>
              <a:spcAft>
                <a:spcPts val="0"/>
              </a:spcAft>
              <a:buFont typeface="+mj-lt"/>
              <a:buAutoNum type="arabicPeriod"/>
            </a:pPr>
            <a:r>
              <a:rPr lang="en-GB" sz="1900" b="0" i="0">
                <a:effectLst/>
                <a:latin typeface="Calibri" panose="020F0502020204030204" pitchFamily="34" charset="0"/>
              </a:rPr>
              <a:t>Preventing Exploitation Toolkit. (2019) "</a:t>
            </a:r>
            <a:r>
              <a:rPr lang="en-GB" sz="1900" b="0" i="1">
                <a:effectLst/>
                <a:latin typeface="Calibri" panose="020F0502020204030204" pitchFamily="34" charset="0"/>
              </a:rPr>
              <a:t>Gangs" </a:t>
            </a:r>
            <a:r>
              <a:rPr lang="en-GB" sz="1900" b="0" i="0">
                <a:effectLst/>
                <a:latin typeface="Calibri" panose="020F0502020204030204" pitchFamily="34" charset="0"/>
              </a:rPr>
              <a:t>Devon County Council. - </a:t>
            </a:r>
            <a:r>
              <a:rPr lang="en-GB" sz="1900" b="0" i="0">
                <a:effectLst/>
                <a:latin typeface="Calibri" panose="020F0502020204030204" pitchFamily="34" charset="0"/>
                <a:hlinkClick r:id="rId17"/>
              </a:rPr>
              <a:t>https://www.preventingexploitationtoolkit.org.uk/home/what-is-exploitation/what-is-vulnerability/gangs/#:~:text=Girls%20and%20young%20women%20are,as%20repayment%20for%20drug%20debts</a:t>
            </a:r>
            <a:r>
              <a:rPr lang="en-GB" sz="1900" b="0" i="0">
                <a:effectLst/>
                <a:latin typeface="Calibri" panose="020F0502020204030204" pitchFamily="34" charset="0"/>
              </a:rPr>
              <a:t>. (Accessed 25/ 04/ 24). </a:t>
            </a:r>
          </a:p>
          <a:p>
            <a:pPr rtl="0" fontAlgn="ctr">
              <a:spcBef>
                <a:spcPts val="0"/>
              </a:spcBef>
              <a:spcAft>
                <a:spcPts val="0"/>
              </a:spcAft>
              <a:buFont typeface="+mj-lt"/>
              <a:buAutoNum type="arabicPeriod"/>
            </a:pPr>
            <a:r>
              <a:rPr lang="en-GB" sz="1900" b="0" i="0">
                <a:effectLst/>
                <a:latin typeface="Calibri" panose="020F0502020204030204" pitchFamily="34" charset="0"/>
              </a:rPr>
              <a:t>Taylor, R. (2022) "</a:t>
            </a:r>
            <a:r>
              <a:rPr lang="en-GB" sz="1900" b="0" i="1">
                <a:effectLst/>
                <a:latin typeface="Calibri" panose="020F0502020204030204" pitchFamily="34" charset="0"/>
              </a:rPr>
              <a:t>Violent crime, Burglaries and Gang Activity" </a:t>
            </a:r>
            <a:r>
              <a:rPr lang="en-GB" sz="1900" b="0" i="0">
                <a:effectLst/>
                <a:latin typeface="Calibri" panose="020F0502020204030204" pitchFamily="34" charset="0"/>
              </a:rPr>
              <a:t>House of Lords Library: UK Parliament. - </a:t>
            </a:r>
            <a:r>
              <a:rPr lang="en-GB" sz="1900" b="0" i="0">
                <a:effectLst/>
                <a:latin typeface="Calibri" panose="020F0502020204030204" pitchFamily="34" charset="0"/>
                <a:hlinkClick r:id="rId18"/>
              </a:rPr>
              <a:t>https://lordslibrary.parliament.uk/violent-crime-burglaries-and-gang-activity/</a:t>
            </a:r>
            <a:r>
              <a:rPr lang="en-GB" sz="1900" b="0" i="0">
                <a:effectLst/>
                <a:latin typeface="Calibri" panose="020F0502020204030204" pitchFamily="34" charset="0"/>
              </a:rPr>
              <a:t> (Accessed 12/ 04/ 24).</a:t>
            </a:r>
          </a:p>
          <a:p>
            <a:pPr rtl="0" fontAlgn="ctr">
              <a:spcBef>
                <a:spcPts val="0"/>
              </a:spcBef>
              <a:spcAft>
                <a:spcPts val="0"/>
              </a:spcAft>
              <a:buFont typeface="+mj-lt"/>
              <a:buAutoNum type="arabicPeriod"/>
            </a:pPr>
            <a:r>
              <a:rPr lang="en-GB" sz="1900" b="0" i="0">
                <a:effectLst/>
                <a:latin typeface="Calibri" panose="020F0502020204030204" pitchFamily="34" charset="0"/>
              </a:rPr>
              <a:t>The Centre For Social Justice (2018) "</a:t>
            </a:r>
            <a:r>
              <a:rPr lang="en-GB" sz="1900" b="0" i="1">
                <a:effectLst/>
                <a:latin typeface="Calibri" panose="020F0502020204030204" pitchFamily="34" charset="0"/>
              </a:rPr>
              <a:t>It Can Be Stopped" </a:t>
            </a:r>
            <a:r>
              <a:rPr lang="en-GB" sz="1900" b="0" i="0">
                <a:effectLst/>
                <a:latin typeface="Calibri" panose="020F0502020204030204" pitchFamily="34" charset="0"/>
              </a:rPr>
              <a:t>CSJ. - </a:t>
            </a:r>
            <a:r>
              <a:rPr lang="en-GB" sz="1900" b="0" i="0">
                <a:effectLst/>
                <a:latin typeface="Calibri" panose="020F0502020204030204" pitchFamily="34" charset="0"/>
                <a:hlinkClick r:id="rId19"/>
              </a:rPr>
              <a:t>https://www.centreforsocialjustice.org.uk/wp-content/uploads/2018/08/CSJJ6499-Gangs-Report-180911-FINAL-WEB.pdf</a:t>
            </a:r>
            <a:r>
              <a:rPr lang="en-GB" sz="1900" b="0" i="0">
                <a:effectLst/>
                <a:latin typeface="Calibri" panose="020F0502020204030204" pitchFamily="34" charset="0"/>
              </a:rPr>
              <a:t> (Accessed 22/ 04/ 24).</a:t>
            </a:r>
          </a:p>
          <a:p>
            <a:pPr rtl="0" fontAlgn="ctr">
              <a:spcBef>
                <a:spcPts val="0"/>
              </a:spcBef>
              <a:spcAft>
                <a:spcPts val="0"/>
              </a:spcAft>
              <a:buFont typeface="+mj-lt"/>
              <a:buAutoNum type="arabicPeriod"/>
            </a:pPr>
            <a:r>
              <a:rPr lang="en-GB" sz="1900" b="0" i="0">
                <a:effectLst/>
                <a:latin typeface="Calibri" panose="020F0502020204030204" pitchFamily="34" charset="0"/>
              </a:rPr>
              <a:t>The Ben Kinsella Trust. (2024) </a:t>
            </a:r>
            <a:r>
              <a:rPr lang="en-GB" sz="1900" b="0" i="1">
                <a:effectLst/>
                <a:latin typeface="Calibri" panose="020F0502020204030204" pitchFamily="34" charset="0"/>
              </a:rPr>
              <a:t>"Knife Crime Increases by 5% in Last Year"</a:t>
            </a:r>
            <a:r>
              <a:rPr lang="en-GB" sz="1900" b="0" i="0">
                <a:effectLst/>
                <a:latin typeface="Calibri" panose="020F0502020204030204" pitchFamily="34" charset="0"/>
              </a:rPr>
              <a:t> Ben Kinsella. - </a:t>
            </a:r>
            <a:r>
              <a:rPr lang="en-GB" sz="1900" b="0" i="0">
                <a:effectLst/>
                <a:latin typeface="Calibri" panose="020F0502020204030204" pitchFamily="34" charset="0"/>
                <a:hlinkClick r:id="rId20"/>
              </a:rPr>
              <a:t>https://benkinsella.org.uk/knife-crime-statistics-increases-by-5-percent-jan-2024/</a:t>
            </a:r>
            <a:r>
              <a:rPr lang="en-GB" sz="1900" b="0" i="0">
                <a:effectLst/>
                <a:latin typeface="Calibri" panose="020F0502020204030204" pitchFamily="34" charset="0"/>
              </a:rPr>
              <a:t> (Accessed 25/ 04/ 24).</a:t>
            </a:r>
          </a:p>
          <a:p>
            <a:pPr rtl="0" fontAlgn="ctr">
              <a:spcBef>
                <a:spcPts val="0"/>
              </a:spcBef>
              <a:spcAft>
                <a:spcPts val="0"/>
              </a:spcAft>
              <a:buFont typeface="+mj-lt"/>
              <a:buAutoNum type="arabicPeriod"/>
            </a:pPr>
            <a:r>
              <a:rPr lang="en-GB" sz="1900" b="0" i="0">
                <a:effectLst/>
                <a:latin typeface="Calibri" panose="020F0502020204030204" pitchFamily="34" charset="0"/>
              </a:rPr>
              <a:t>Training Express. (2023) "</a:t>
            </a:r>
            <a:r>
              <a:rPr lang="en-GB" sz="1900" b="0" i="1">
                <a:effectLst/>
                <a:latin typeface="Calibri" panose="020F0502020204030204" pitchFamily="34" charset="0"/>
              </a:rPr>
              <a:t>What is Multi- Agency Working in Safeguarding?" </a:t>
            </a:r>
            <a:r>
              <a:rPr lang="en-GB" sz="1900" b="0" i="0">
                <a:effectLst/>
                <a:latin typeface="Calibri" panose="020F0502020204030204" pitchFamily="34" charset="0"/>
              </a:rPr>
              <a:t>Training Express. - </a:t>
            </a:r>
            <a:r>
              <a:rPr lang="en-GB" sz="1900" b="0" i="0">
                <a:effectLst/>
                <a:latin typeface="Calibri" panose="020F0502020204030204" pitchFamily="34" charset="0"/>
                <a:hlinkClick r:id="rId21"/>
              </a:rPr>
              <a:t>https://trainingexpress.org.uk/what-is-multi-agency-working-in-safeguarding/#:~:text=While%20working%20in%20a%20multi,practitioners%20and%20hinder%20their%20work</a:t>
            </a:r>
            <a:r>
              <a:rPr lang="en-GB" sz="1900" b="0" i="0">
                <a:effectLst/>
                <a:latin typeface="Calibri" panose="020F0502020204030204" pitchFamily="34" charset="0"/>
              </a:rPr>
              <a:t>. (Accessed 28/ 04/ 24). </a:t>
            </a:r>
          </a:p>
          <a:p>
            <a:pPr rtl="0" fontAlgn="ctr">
              <a:spcBef>
                <a:spcPts val="0"/>
              </a:spcBef>
              <a:spcAft>
                <a:spcPts val="0"/>
              </a:spcAft>
              <a:buFont typeface="+mj-lt"/>
              <a:buAutoNum type="arabicPeriod"/>
            </a:pPr>
            <a:r>
              <a:rPr lang="en-GB" sz="1900" b="0" i="0">
                <a:effectLst/>
                <a:latin typeface="Calibri" panose="020F0502020204030204" pitchFamily="34" charset="0"/>
              </a:rPr>
              <a:t>Victim Support (2023) "</a:t>
            </a:r>
            <a:r>
              <a:rPr lang="en-GB" sz="1900" b="0" i="1">
                <a:effectLst/>
                <a:latin typeface="Calibri" panose="020F0502020204030204" pitchFamily="34" charset="0"/>
              </a:rPr>
              <a:t>Gangs and Street Violence" </a:t>
            </a:r>
            <a:r>
              <a:rPr lang="en-GB" sz="1900" b="0" i="0">
                <a:effectLst/>
                <a:latin typeface="Calibri" panose="020F0502020204030204" pitchFamily="34" charset="0"/>
              </a:rPr>
              <a:t>Victim Support.- </a:t>
            </a:r>
            <a:r>
              <a:rPr lang="en-GB" sz="1900" b="0" i="0">
                <a:effectLst/>
                <a:latin typeface="Calibri" panose="020F0502020204030204" pitchFamily="34" charset="0"/>
                <a:hlinkClick r:id="rId22"/>
              </a:rPr>
              <a:t>https://www.victimsupport.org.uk/you-co/types-crime/violent-crime/gangs-and-street-violence/#:~:text=The%20police%20define%20a%20gang,Crime%20information%20about%20violent%20crime</a:t>
            </a:r>
            <a:r>
              <a:rPr lang="en-GB" sz="1900" b="0" i="0">
                <a:effectLst/>
                <a:latin typeface="Calibri" panose="020F0502020204030204" pitchFamily="34" charset="0"/>
              </a:rPr>
              <a:t>. (Accessed 11/ 04/ 24). </a:t>
            </a:r>
          </a:p>
          <a:p>
            <a:pPr rtl="0" fontAlgn="ctr">
              <a:spcBef>
                <a:spcPts val="0"/>
              </a:spcBef>
              <a:spcAft>
                <a:spcPts val="0"/>
              </a:spcAft>
              <a:buFont typeface="+mj-lt"/>
              <a:buAutoNum type="arabicPeriod"/>
            </a:pPr>
            <a:r>
              <a:rPr lang="en-GB" sz="1900" b="0" i="0">
                <a:effectLst/>
                <a:latin typeface="Calibri" panose="020F0502020204030204" pitchFamily="34" charset="0"/>
              </a:rPr>
              <a:t>Winchester, N. (2020) "</a:t>
            </a:r>
            <a:r>
              <a:rPr lang="en-GB" sz="1900" b="0" i="1">
                <a:effectLst/>
                <a:latin typeface="Calibri" panose="020F0502020204030204" pitchFamily="34" charset="0"/>
              </a:rPr>
              <a:t>Policing in The UK: Serious and Organised Crime</a:t>
            </a:r>
            <a:r>
              <a:rPr lang="en-GB" sz="1900" b="0" i="0">
                <a:effectLst/>
                <a:latin typeface="Calibri" panose="020F0502020204030204" pitchFamily="34" charset="0"/>
              </a:rPr>
              <a:t>" UK Parliament: House of Lords Library. -  </a:t>
            </a:r>
            <a:r>
              <a:rPr lang="en-GB" sz="1900" b="0" i="0">
                <a:effectLst/>
                <a:latin typeface="Calibri" panose="020F0502020204030204" pitchFamily="34" charset="0"/>
                <a:hlinkClick r:id="rId23"/>
              </a:rPr>
              <a:t>https://lordslibrary.parliament.uk/research-briefings/lln-2020-0016/</a:t>
            </a:r>
            <a:r>
              <a:rPr lang="en-GB" sz="1900" b="0" i="0">
                <a:effectLst/>
                <a:latin typeface="Calibri" panose="020F0502020204030204" pitchFamily="34" charset="0"/>
              </a:rPr>
              <a:t> (Accessed 11/ 04/ 24).</a:t>
            </a:r>
          </a:p>
          <a:p>
            <a:endParaRPr lang="en-GB"/>
          </a:p>
        </p:txBody>
      </p:sp>
    </p:spTree>
    <p:extLst>
      <p:ext uri="{BB962C8B-B14F-4D97-AF65-F5344CB8AC3E}">
        <p14:creationId xmlns:p14="http://schemas.microsoft.com/office/powerpoint/2010/main" val="31592392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{B1CA73E0-F2E1-9F44-8B4B-858B608EC691}tf10001120</Template>
  <Application>Microsoft Office PowerPoint</Application>
  <PresentationFormat>Widescreen</PresentationFormat>
  <Slides>32</Slides>
  <Notes>1</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Parcel</vt:lpstr>
      <vt:lpstr>Gang violence and knife crime</vt:lpstr>
      <vt:lpstr>What is serious and organised crime (SOC)?</vt:lpstr>
      <vt:lpstr>Serious and organised crime</vt:lpstr>
      <vt:lpstr>Serious and organised crime</vt:lpstr>
      <vt:lpstr>Gangs</vt:lpstr>
      <vt:lpstr>Organised crime groups (ocgs)</vt:lpstr>
      <vt:lpstr>Gangs and knife crime</vt:lpstr>
      <vt:lpstr>Why is there an increase?</vt:lpstr>
      <vt:lpstr>Gangs and knife crime</vt:lpstr>
      <vt:lpstr>The link between gangs and knife crime </vt:lpstr>
      <vt:lpstr>The link between gangs and knife crime </vt:lpstr>
      <vt:lpstr>Exploitation of the vulnerable </vt:lpstr>
      <vt:lpstr>PowerPoint Presentation</vt:lpstr>
      <vt:lpstr>PowerPoint Presentation</vt:lpstr>
      <vt:lpstr>PowerPoint Presentation</vt:lpstr>
      <vt:lpstr>Exploitation of the vulnerable- child sexual exploitation </vt:lpstr>
      <vt:lpstr>Exploitation of the vulnerable- child sexual exploitation </vt:lpstr>
      <vt:lpstr>How does it impact society?</vt:lpstr>
      <vt:lpstr>How does it impact society?</vt:lpstr>
      <vt:lpstr>How does it impact society?</vt:lpstr>
      <vt:lpstr>How does it impact society?</vt:lpstr>
      <vt:lpstr>IMPACT on society?</vt:lpstr>
      <vt:lpstr>IMPACT on society?</vt:lpstr>
      <vt:lpstr>Impact on society? </vt:lpstr>
      <vt:lpstr>No Place to Hide Strategy</vt:lpstr>
      <vt:lpstr>In- country response</vt:lpstr>
      <vt:lpstr>Technology and capabilities response  </vt:lpstr>
      <vt:lpstr>Multi- Agency response </vt:lpstr>
      <vt:lpstr>Multi- agency response</vt:lpstr>
      <vt:lpstr>Conclusion </vt:lpstr>
      <vt:lpstr>Thank you for listening!</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Haggett (2100501)</dc:creator>
  <cp:revision>1</cp:revision>
  <dcterms:created xsi:type="dcterms:W3CDTF">2024-04-23T20:22:22Z</dcterms:created>
  <dcterms:modified xsi:type="dcterms:W3CDTF">2024-05-01T14:48:18Z</dcterms:modified>
</cp:coreProperties>
</file>