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71" r:id="rId3"/>
    <p:sldId id="273" r:id="rId4"/>
    <p:sldId id="282" r:id="rId5"/>
    <p:sldId id="275" r:id="rId6"/>
    <p:sldId id="278" r:id="rId7"/>
    <p:sldId id="280" r:id="rId8"/>
    <p:sldId id="279" r:id="rId9"/>
    <p:sldId id="283" r:id="rId10"/>
    <p:sldId id="284" r:id="rId11"/>
    <p:sldId id="285" r:id="rId12"/>
    <p:sldId id="286" r:id="rId13"/>
    <p:sldId id="257" r:id="rId14"/>
    <p:sldId id="261" r:id="rId15"/>
    <p:sldId id="269" r:id="rId16"/>
    <p:sldId id="258" r:id="rId17"/>
    <p:sldId id="259" r:id="rId18"/>
    <p:sldId id="264" r:id="rId19"/>
    <p:sldId id="260" r:id="rId20"/>
    <p:sldId id="262" r:id="rId21"/>
    <p:sldId id="266" r:id="rId22"/>
    <p:sldId id="267" r:id="rId23"/>
    <p:sldId id="268" r:id="rId24"/>
    <p:sldId id="281" r:id="rId25"/>
    <p:sldId id="26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1D7A7D-4C67-4802-AE47-56A7D1F1A99A}" v="75" dt="2025-01-31T09:05:41.7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ilir Owen-griffiths" userId="d360e4a8-cf1e-4542-8524-c6d9389cf2a9" providerId="ADAL" clId="{F41D7A7D-4C67-4802-AE47-56A7D1F1A99A}"/>
    <pc:docChg chg="undo custSel addSld delSld modSld sldOrd">
      <pc:chgData name="Eilir Owen-griffiths" userId="d360e4a8-cf1e-4542-8524-c6d9389cf2a9" providerId="ADAL" clId="{F41D7A7D-4C67-4802-AE47-56A7D1F1A99A}" dt="2025-01-31T09:05:45.388" v="663" actId="27636"/>
      <pc:docMkLst>
        <pc:docMk/>
      </pc:docMkLst>
      <pc:sldChg chg="modSp">
        <pc:chgData name="Eilir Owen-griffiths" userId="d360e4a8-cf1e-4542-8524-c6d9389cf2a9" providerId="ADAL" clId="{F41D7A7D-4C67-4802-AE47-56A7D1F1A99A}" dt="2025-01-31T08:56:36.800" v="509" actId="20577"/>
        <pc:sldMkLst>
          <pc:docMk/>
          <pc:sldMk cId="3897411178" sldId="256"/>
        </pc:sldMkLst>
        <pc:spChg chg="mod">
          <ac:chgData name="Eilir Owen-griffiths" userId="d360e4a8-cf1e-4542-8524-c6d9389cf2a9" providerId="ADAL" clId="{F41D7A7D-4C67-4802-AE47-56A7D1F1A99A}" dt="2025-01-31T08:56:31.924" v="504" actId="20577"/>
          <ac:spMkLst>
            <pc:docMk/>
            <pc:sldMk cId="3897411178" sldId="256"/>
            <ac:spMk id="2" creationId="{98D9663C-30ED-9B07-85A2-93109EBACA01}"/>
          </ac:spMkLst>
        </pc:spChg>
        <pc:spChg chg="mod">
          <ac:chgData name="Eilir Owen-griffiths" userId="d360e4a8-cf1e-4542-8524-c6d9389cf2a9" providerId="ADAL" clId="{F41D7A7D-4C67-4802-AE47-56A7D1F1A99A}" dt="2025-01-31T08:56:36.800" v="509" actId="20577"/>
          <ac:spMkLst>
            <pc:docMk/>
            <pc:sldMk cId="3897411178" sldId="256"/>
            <ac:spMk id="3" creationId="{76359B9E-D4C5-294A-BC3F-0E0E97507EC0}"/>
          </ac:spMkLst>
        </pc:spChg>
      </pc:sldChg>
      <pc:sldChg chg="addSp modSp">
        <pc:chgData name="Eilir Owen-griffiths" userId="d360e4a8-cf1e-4542-8524-c6d9389cf2a9" providerId="ADAL" clId="{F41D7A7D-4C67-4802-AE47-56A7D1F1A99A}" dt="2025-01-31T09:01:29.960" v="594"/>
        <pc:sldMkLst>
          <pc:docMk/>
          <pc:sldMk cId="1718793947" sldId="258"/>
        </pc:sldMkLst>
        <pc:spChg chg="add mod">
          <ac:chgData name="Eilir Owen-griffiths" userId="d360e4a8-cf1e-4542-8524-c6d9389cf2a9" providerId="ADAL" clId="{F41D7A7D-4C67-4802-AE47-56A7D1F1A99A}" dt="2025-01-31T09:01:29.960" v="594"/>
          <ac:spMkLst>
            <pc:docMk/>
            <pc:sldMk cId="1718793947" sldId="258"/>
            <ac:spMk id="4" creationId="{DBFF2C7F-19C1-24F6-5660-393C92A1F065}"/>
          </ac:spMkLst>
        </pc:spChg>
      </pc:sldChg>
      <pc:sldChg chg="addSp modSp mod">
        <pc:chgData name="Eilir Owen-griffiths" userId="d360e4a8-cf1e-4542-8524-c6d9389cf2a9" providerId="ADAL" clId="{F41D7A7D-4C67-4802-AE47-56A7D1F1A99A}" dt="2025-01-31T09:02:00.225" v="597" actId="14100"/>
        <pc:sldMkLst>
          <pc:docMk/>
          <pc:sldMk cId="1544212111" sldId="259"/>
        </pc:sldMkLst>
        <pc:spChg chg="add mod">
          <ac:chgData name="Eilir Owen-griffiths" userId="d360e4a8-cf1e-4542-8524-c6d9389cf2a9" providerId="ADAL" clId="{F41D7A7D-4C67-4802-AE47-56A7D1F1A99A}" dt="2025-01-31T09:02:00.225" v="597" actId="14100"/>
          <ac:spMkLst>
            <pc:docMk/>
            <pc:sldMk cId="1544212111" sldId="259"/>
            <ac:spMk id="4" creationId="{923CE3D8-C11C-3161-4A57-73ED8BC03D7E}"/>
          </ac:spMkLst>
        </pc:spChg>
      </pc:sldChg>
      <pc:sldChg chg="addSp modSp mod">
        <pc:chgData name="Eilir Owen-griffiths" userId="d360e4a8-cf1e-4542-8524-c6d9389cf2a9" providerId="ADAL" clId="{F41D7A7D-4C67-4802-AE47-56A7D1F1A99A}" dt="2025-01-31T09:01:05.968" v="593" actId="1076"/>
        <pc:sldMkLst>
          <pc:docMk/>
          <pc:sldMk cId="1153084048" sldId="260"/>
        </pc:sldMkLst>
        <pc:spChg chg="mod">
          <ac:chgData name="Eilir Owen-griffiths" userId="d360e4a8-cf1e-4542-8524-c6d9389cf2a9" providerId="ADAL" clId="{F41D7A7D-4C67-4802-AE47-56A7D1F1A99A}" dt="2025-01-31T09:00:22.014" v="576" actId="27636"/>
          <ac:spMkLst>
            <pc:docMk/>
            <pc:sldMk cId="1153084048" sldId="260"/>
            <ac:spMk id="3" creationId="{DB911857-1CC7-E02B-C235-73DC884C8759}"/>
          </ac:spMkLst>
        </pc:spChg>
        <pc:spChg chg="add mod">
          <ac:chgData name="Eilir Owen-griffiths" userId="d360e4a8-cf1e-4542-8524-c6d9389cf2a9" providerId="ADAL" clId="{F41D7A7D-4C67-4802-AE47-56A7D1F1A99A}" dt="2025-01-31T09:01:05.968" v="593" actId="1076"/>
          <ac:spMkLst>
            <pc:docMk/>
            <pc:sldMk cId="1153084048" sldId="260"/>
            <ac:spMk id="4" creationId="{BFD849DA-DC84-1860-1BA2-626EDB614D8C}"/>
          </ac:spMkLst>
        </pc:spChg>
      </pc:sldChg>
      <pc:sldChg chg="addSp modSp">
        <pc:chgData name="Eilir Owen-griffiths" userId="d360e4a8-cf1e-4542-8524-c6d9389cf2a9" providerId="ADAL" clId="{F41D7A7D-4C67-4802-AE47-56A7D1F1A99A}" dt="2025-01-31T09:04:29.730" v="614"/>
        <pc:sldMkLst>
          <pc:docMk/>
          <pc:sldMk cId="3349234370" sldId="261"/>
        </pc:sldMkLst>
        <pc:spChg chg="add mod">
          <ac:chgData name="Eilir Owen-griffiths" userId="d360e4a8-cf1e-4542-8524-c6d9389cf2a9" providerId="ADAL" clId="{F41D7A7D-4C67-4802-AE47-56A7D1F1A99A}" dt="2025-01-31T09:04:29.730" v="614"/>
          <ac:spMkLst>
            <pc:docMk/>
            <pc:sldMk cId="3349234370" sldId="261"/>
            <ac:spMk id="4" creationId="{7ED2FBCF-A854-AD70-71FA-6C287D63F14F}"/>
          </ac:spMkLst>
        </pc:spChg>
      </pc:sldChg>
      <pc:sldChg chg="addSp modSp mod">
        <pc:chgData name="Eilir Owen-griffiths" userId="d360e4a8-cf1e-4542-8524-c6d9389cf2a9" providerId="ADAL" clId="{F41D7A7D-4C67-4802-AE47-56A7D1F1A99A}" dt="2025-01-31T08:58:50.650" v="556" actId="207"/>
        <pc:sldMkLst>
          <pc:docMk/>
          <pc:sldMk cId="1944424323" sldId="262"/>
        </pc:sldMkLst>
        <pc:spChg chg="add mod">
          <ac:chgData name="Eilir Owen-griffiths" userId="d360e4a8-cf1e-4542-8524-c6d9389cf2a9" providerId="ADAL" clId="{F41D7A7D-4C67-4802-AE47-56A7D1F1A99A}" dt="2025-01-31T08:58:50.650" v="556" actId="207"/>
          <ac:spMkLst>
            <pc:docMk/>
            <pc:sldMk cId="1944424323" sldId="262"/>
            <ac:spMk id="4" creationId="{F4C45DD7-4086-1FEA-0FD3-B8D6513E7C08}"/>
          </ac:spMkLst>
        </pc:spChg>
      </pc:sldChg>
      <pc:sldChg chg="addSp modSp mod">
        <pc:chgData name="Eilir Owen-griffiths" userId="d360e4a8-cf1e-4542-8524-c6d9389cf2a9" providerId="ADAL" clId="{F41D7A7D-4C67-4802-AE47-56A7D1F1A99A}" dt="2025-01-31T09:05:45.388" v="663" actId="27636"/>
        <pc:sldMkLst>
          <pc:docMk/>
          <pc:sldMk cId="2682045320" sldId="264"/>
        </pc:sldMkLst>
        <pc:spChg chg="mod">
          <ac:chgData name="Eilir Owen-griffiths" userId="d360e4a8-cf1e-4542-8524-c6d9389cf2a9" providerId="ADAL" clId="{F41D7A7D-4C67-4802-AE47-56A7D1F1A99A}" dt="2025-01-31T09:05:45.388" v="663" actId="27636"/>
          <ac:spMkLst>
            <pc:docMk/>
            <pc:sldMk cId="2682045320" sldId="264"/>
            <ac:spMk id="3" creationId="{174C8C2A-E18C-70F1-82A3-B00E6885C698}"/>
          </ac:spMkLst>
        </pc:spChg>
        <pc:spChg chg="add mod">
          <ac:chgData name="Eilir Owen-griffiths" userId="d360e4a8-cf1e-4542-8524-c6d9389cf2a9" providerId="ADAL" clId="{F41D7A7D-4C67-4802-AE47-56A7D1F1A99A}" dt="2025-01-31T09:05:41.783" v="661"/>
          <ac:spMkLst>
            <pc:docMk/>
            <pc:sldMk cId="2682045320" sldId="264"/>
            <ac:spMk id="4" creationId="{588D50E7-3D67-E4D4-56B0-95B50B54B7B1}"/>
          </ac:spMkLst>
        </pc:spChg>
      </pc:sldChg>
      <pc:sldChg chg="addSp modSp">
        <pc:chgData name="Eilir Owen-griffiths" userId="d360e4a8-cf1e-4542-8524-c6d9389cf2a9" providerId="ADAL" clId="{F41D7A7D-4C67-4802-AE47-56A7D1F1A99A}" dt="2025-01-31T08:58:58.957" v="557"/>
        <pc:sldMkLst>
          <pc:docMk/>
          <pc:sldMk cId="1035019930" sldId="266"/>
        </pc:sldMkLst>
        <pc:spChg chg="add mod">
          <ac:chgData name="Eilir Owen-griffiths" userId="d360e4a8-cf1e-4542-8524-c6d9389cf2a9" providerId="ADAL" clId="{F41D7A7D-4C67-4802-AE47-56A7D1F1A99A}" dt="2025-01-31T08:58:58.957" v="557"/>
          <ac:spMkLst>
            <pc:docMk/>
            <pc:sldMk cId="1035019930" sldId="266"/>
            <ac:spMk id="4" creationId="{F1CE9FF9-A78C-8C29-DC9E-8230FA8D6550}"/>
          </ac:spMkLst>
        </pc:spChg>
      </pc:sldChg>
      <pc:sldChg chg="addSp modSp mod">
        <pc:chgData name="Eilir Owen-griffiths" userId="d360e4a8-cf1e-4542-8524-c6d9389cf2a9" providerId="ADAL" clId="{F41D7A7D-4C67-4802-AE47-56A7D1F1A99A}" dt="2025-01-31T08:59:42.475" v="572" actId="113"/>
        <pc:sldMkLst>
          <pc:docMk/>
          <pc:sldMk cId="1518443583" sldId="267"/>
        </pc:sldMkLst>
        <pc:spChg chg="add mod">
          <ac:chgData name="Eilir Owen-griffiths" userId="d360e4a8-cf1e-4542-8524-c6d9389cf2a9" providerId="ADAL" clId="{F41D7A7D-4C67-4802-AE47-56A7D1F1A99A}" dt="2025-01-31T08:59:42.475" v="572" actId="113"/>
          <ac:spMkLst>
            <pc:docMk/>
            <pc:sldMk cId="1518443583" sldId="267"/>
            <ac:spMk id="4" creationId="{1B0C9945-10D2-2BDD-4A2A-E771193FC8C7}"/>
          </ac:spMkLst>
        </pc:spChg>
      </pc:sldChg>
      <pc:sldChg chg="addSp modSp mod">
        <pc:chgData name="Eilir Owen-griffiths" userId="d360e4a8-cf1e-4542-8524-c6d9389cf2a9" providerId="ADAL" clId="{F41D7A7D-4C67-4802-AE47-56A7D1F1A99A}" dt="2025-01-31T09:03:10.229" v="613" actId="5793"/>
        <pc:sldMkLst>
          <pc:docMk/>
          <pc:sldMk cId="3164418978" sldId="268"/>
        </pc:sldMkLst>
        <pc:spChg chg="mod">
          <ac:chgData name="Eilir Owen-griffiths" userId="d360e4a8-cf1e-4542-8524-c6d9389cf2a9" providerId="ADAL" clId="{F41D7A7D-4C67-4802-AE47-56A7D1F1A99A}" dt="2025-01-31T09:03:10.229" v="613" actId="5793"/>
          <ac:spMkLst>
            <pc:docMk/>
            <pc:sldMk cId="3164418978" sldId="268"/>
            <ac:spMk id="3" creationId="{D39338B6-28E7-B3F8-063D-E10A0A2A6C12}"/>
          </ac:spMkLst>
        </pc:spChg>
        <pc:spChg chg="add mod">
          <ac:chgData name="Eilir Owen-griffiths" userId="d360e4a8-cf1e-4542-8524-c6d9389cf2a9" providerId="ADAL" clId="{F41D7A7D-4C67-4802-AE47-56A7D1F1A99A}" dt="2025-01-31T09:03:08.811" v="612"/>
          <ac:spMkLst>
            <pc:docMk/>
            <pc:sldMk cId="3164418978" sldId="268"/>
            <ac:spMk id="4" creationId="{305BC8E3-EC98-4A99-48ED-34D4610305C1}"/>
          </ac:spMkLst>
        </pc:spChg>
      </pc:sldChg>
      <pc:sldChg chg="modSp mod">
        <pc:chgData name="Eilir Owen-griffiths" userId="d360e4a8-cf1e-4542-8524-c6d9389cf2a9" providerId="ADAL" clId="{F41D7A7D-4C67-4802-AE47-56A7D1F1A99A}" dt="2025-01-31T09:04:47.184" v="660" actId="20577"/>
        <pc:sldMkLst>
          <pc:docMk/>
          <pc:sldMk cId="2275520710" sldId="269"/>
        </pc:sldMkLst>
        <pc:spChg chg="mod">
          <ac:chgData name="Eilir Owen-griffiths" userId="d360e4a8-cf1e-4542-8524-c6d9389cf2a9" providerId="ADAL" clId="{F41D7A7D-4C67-4802-AE47-56A7D1F1A99A}" dt="2025-01-31T09:04:47.184" v="660" actId="20577"/>
          <ac:spMkLst>
            <pc:docMk/>
            <pc:sldMk cId="2275520710" sldId="269"/>
            <ac:spMk id="3" creationId="{70B94C79-3807-E1BC-9773-8E8F5DB4EEC6}"/>
          </ac:spMkLst>
        </pc:spChg>
      </pc:sldChg>
      <pc:sldChg chg="modSp mod modAnim">
        <pc:chgData name="Eilir Owen-griffiths" userId="d360e4a8-cf1e-4542-8524-c6d9389cf2a9" providerId="ADAL" clId="{F41D7A7D-4C67-4802-AE47-56A7D1F1A99A}" dt="2025-01-31T08:55:33.549" v="475"/>
        <pc:sldMkLst>
          <pc:docMk/>
          <pc:sldMk cId="1261811234" sldId="271"/>
        </pc:sldMkLst>
        <pc:spChg chg="mod">
          <ac:chgData name="Eilir Owen-griffiths" userId="d360e4a8-cf1e-4542-8524-c6d9389cf2a9" providerId="ADAL" clId="{F41D7A7D-4C67-4802-AE47-56A7D1F1A99A}" dt="2025-01-31T07:20:34.002" v="454" actId="20577"/>
          <ac:spMkLst>
            <pc:docMk/>
            <pc:sldMk cId="1261811234" sldId="271"/>
            <ac:spMk id="3" creationId="{0F2B4934-497E-9B1E-F7EB-8DEF28D0AD5D}"/>
          </ac:spMkLst>
        </pc:spChg>
      </pc:sldChg>
      <pc:sldChg chg="del">
        <pc:chgData name="Eilir Owen-griffiths" userId="d360e4a8-cf1e-4542-8524-c6d9389cf2a9" providerId="ADAL" clId="{F41D7A7D-4C67-4802-AE47-56A7D1F1A99A}" dt="2025-01-31T08:55:21.952" v="474" actId="47"/>
        <pc:sldMkLst>
          <pc:docMk/>
          <pc:sldMk cId="4191183652" sldId="272"/>
        </pc:sldMkLst>
      </pc:sldChg>
      <pc:sldChg chg="modSp mod">
        <pc:chgData name="Eilir Owen-griffiths" userId="d360e4a8-cf1e-4542-8524-c6d9389cf2a9" providerId="ADAL" clId="{F41D7A7D-4C67-4802-AE47-56A7D1F1A99A}" dt="2025-01-31T07:04:35.200" v="94" actId="20577"/>
        <pc:sldMkLst>
          <pc:docMk/>
          <pc:sldMk cId="3843070709" sldId="275"/>
        </pc:sldMkLst>
        <pc:spChg chg="mod">
          <ac:chgData name="Eilir Owen-griffiths" userId="d360e4a8-cf1e-4542-8524-c6d9389cf2a9" providerId="ADAL" clId="{F41D7A7D-4C67-4802-AE47-56A7D1F1A99A}" dt="2025-01-31T07:04:35.200" v="94" actId="20577"/>
          <ac:spMkLst>
            <pc:docMk/>
            <pc:sldMk cId="3843070709" sldId="275"/>
            <ac:spMk id="2" creationId="{9FBA3C4E-406A-F70E-EB8E-9CC3B3CCCB78}"/>
          </ac:spMkLst>
        </pc:spChg>
        <pc:spChg chg="mod">
          <ac:chgData name="Eilir Owen-griffiths" userId="d360e4a8-cf1e-4542-8524-c6d9389cf2a9" providerId="ADAL" clId="{F41D7A7D-4C67-4802-AE47-56A7D1F1A99A}" dt="2025-01-31T07:04:31.745" v="93" actId="20577"/>
          <ac:spMkLst>
            <pc:docMk/>
            <pc:sldMk cId="3843070709" sldId="275"/>
            <ac:spMk id="3" creationId="{B373BB45-CA85-BF68-EB5B-D2E960BC48A7}"/>
          </ac:spMkLst>
        </pc:spChg>
      </pc:sldChg>
      <pc:sldChg chg="del">
        <pc:chgData name="Eilir Owen-griffiths" userId="d360e4a8-cf1e-4542-8524-c6d9389cf2a9" providerId="ADAL" clId="{F41D7A7D-4C67-4802-AE47-56A7D1F1A99A}" dt="2025-01-31T07:03:02.732" v="13" actId="47"/>
        <pc:sldMkLst>
          <pc:docMk/>
          <pc:sldMk cId="230113999" sldId="276"/>
        </pc:sldMkLst>
      </pc:sldChg>
      <pc:sldChg chg="del">
        <pc:chgData name="Eilir Owen-griffiths" userId="d360e4a8-cf1e-4542-8524-c6d9389cf2a9" providerId="ADAL" clId="{F41D7A7D-4C67-4802-AE47-56A7D1F1A99A}" dt="2025-01-31T07:05:15.487" v="123" actId="47"/>
        <pc:sldMkLst>
          <pc:docMk/>
          <pc:sldMk cId="2918337805" sldId="277"/>
        </pc:sldMkLst>
      </pc:sldChg>
      <pc:sldChg chg="modSp mod">
        <pc:chgData name="Eilir Owen-griffiths" userId="d360e4a8-cf1e-4542-8524-c6d9389cf2a9" providerId="ADAL" clId="{F41D7A7D-4C67-4802-AE47-56A7D1F1A99A}" dt="2025-01-31T07:05:46.147" v="128" actId="20577"/>
        <pc:sldMkLst>
          <pc:docMk/>
          <pc:sldMk cId="2595260830" sldId="280"/>
        </pc:sldMkLst>
        <pc:spChg chg="mod">
          <ac:chgData name="Eilir Owen-griffiths" userId="d360e4a8-cf1e-4542-8524-c6d9389cf2a9" providerId="ADAL" clId="{F41D7A7D-4C67-4802-AE47-56A7D1F1A99A}" dt="2025-01-31T07:05:46.147" v="128" actId="20577"/>
          <ac:spMkLst>
            <pc:docMk/>
            <pc:sldMk cId="2595260830" sldId="280"/>
            <ac:spMk id="2" creationId="{7116140A-ECD1-E5B0-DEC2-69E9895453E6}"/>
          </ac:spMkLst>
        </pc:spChg>
        <pc:spChg chg="mod">
          <ac:chgData name="Eilir Owen-griffiths" userId="d360e4a8-cf1e-4542-8524-c6d9389cf2a9" providerId="ADAL" clId="{F41D7A7D-4C67-4802-AE47-56A7D1F1A99A}" dt="2025-01-31T07:05:43.295" v="126"/>
          <ac:spMkLst>
            <pc:docMk/>
            <pc:sldMk cId="2595260830" sldId="280"/>
            <ac:spMk id="3" creationId="{5F07674C-EC88-6EB6-E543-0EC489657AB7}"/>
          </ac:spMkLst>
        </pc:spChg>
      </pc:sldChg>
      <pc:sldChg chg="addSp modSp mod ord">
        <pc:chgData name="Eilir Owen-griffiths" userId="d360e4a8-cf1e-4542-8524-c6d9389cf2a9" providerId="ADAL" clId="{F41D7A7D-4C67-4802-AE47-56A7D1F1A99A}" dt="2025-01-31T09:02:55.433" v="609" actId="113"/>
        <pc:sldMkLst>
          <pc:docMk/>
          <pc:sldMk cId="2158047258" sldId="281"/>
        </pc:sldMkLst>
        <pc:spChg chg="mod">
          <ac:chgData name="Eilir Owen-griffiths" userId="d360e4a8-cf1e-4542-8524-c6d9389cf2a9" providerId="ADAL" clId="{F41D7A7D-4C67-4802-AE47-56A7D1F1A99A}" dt="2025-01-31T07:22:50.955" v="470" actId="20577"/>
          <ac:spMkLst>
            <pc:docMk/>
            <pc:sldMk cId="2158047258" sldId="281"/>
            <ac:spMk id="2" creationId="{EE2ADCF2-9524-5591-2515-9E03EB9E5C4B}"/>
          </ac:spMkLst>
        </pc:spChg>
        <pc:spChg chg="mod">
          <ac:chgData name="Eilir Owen-griffiths" userId="d360e4a8-cf1e-4542-8524-c6d9389cf2a9" providerId="ADAL" clId="{F41D7A7D-4C67-4802-AE47-56A7D1F1A99A}" dt="2025-01-31T07:22:41.814" v="456" actId="20577"/>
          <ac:spMkLst>
            <pc:docMk/>
            <pc:sldMk cId="2158047258" sldId="281"/>
            <ac:spMk id="3" creationId="{A2C3B298-7BE6-FFC0-185B-E7008597080A}"/>
          </ac:spMkLst>
        </pc:spChg>
        <pc:spChg chg="add mod">
          <ac:chgData name="Eilir Owen-griffiths" userId="d360e4a8-cf1e-4542-8524-c6d9389cf2a9" providerId="ADAL" clId="{F41D7A7D-4C67-4802-AE47-56A7D1F1A99A}" dt="2025-01-31T09:02:55.433" v="609" actId="113"/>
          <ac:spMkLst>
            <pc:docMk/>
            <pc:sldMk cId="2158047258" sldId="281"/>
            <ac:spMk id="4" creationId="{F50C6D83-B17B-3722-4E43-843B25C11E92}"/>
          </ac:spMkLst>
        </pc:spChg>
      </pc:sldChg>
      <pc:sldChg chg="modSp add mod modAnim">
        <pc:chgData name="Eilir Owen-griffiths" userId="d360e4a8-cf1e-4542-8524-c6d9389cf2a9" providerId="ADAL" clId="{F41D7A7D-4C67-4802-AE47-56A7D1F1A99A}" dt="2025-01-31T07:18:55.559" v="447" actId="20577"/>
        <pc:sldMkLst>
          <pc:docMk/>
          <pc:sldMk cId="3783295921" sldId="282"/>
        </pc:sldMkLst>
        <pc:spChg chg="mod">
          <ac:chgData name="Eilir Owen-griffiths" userId="d360e4a8-cf1e-4542-8524-c6d9389cf2a9" providerId="ADAL" clId="{F41D7A7D-4C67-4802-AE47-56A7D1F1A99A}" dt="2025-01-31T07:03:23.114" v="20" actId="20577"/>
          <ac:spMkLst>
            <pc:docMk/>
            <pc:sldMk cId="3783295921" sldId="282"/>
            <ac:spMk id="2" creationId="{93366085-16B9-9BD5-057B-E34E26F2997C}"/>
          </ac:spMkLst>
        </pc:spChg>
        <pc:spChg chg="mod">
          <ac:chgData name="Eilir Owen-griffiths" userId="d360e4a8-cf1e-4542-8524-c6d9389cf2a9" providerId="ADAL" clId="{F41D7A7D-4C67-4802-AE47-56A7D1F1A99A}" dt="2025-01-31T07:18:55.559" v="447" actId="20577"/>
          <ac:spMkLst>
            <pc:docMk/>
            <pc:sldMk cId="3783295921" sldId="282"/>
            <ac:spMk id="3" creationId="{BF870655-CC14-0374-02ED-23D62E674C75}"/>
          </ac:spMkLst>
        </pc:spChg>
      </pc:sldChg>
      <pc:sldChg chg="modSp new mod">
        <pc:chgData name="Eilir Owen-griffiths" userId="d360e4a8-cf1e-4542-8524-c6d9389cf2a9" providerId="ADAL" clId="{F41D7A7D-4C67-4802-AE47-56A7D1F1A99A}" dt="2025-01-31T07:19:52.881" v="448" actId="20577"/>
        <pc:sldMkLst>
          <pc:docMk/>
          <pc:sldMk cId="4010966933" sldId="283"/>
        </pc:sldMkLst>
        <pc:spChg chg="mod">
          <ac:chgData name="Eilir Owen-griffiths" userId="d360e4a8-cf1e-4542-8524-c6d9389cf2a9" providerId="ADAL" clId="{F41D7A7D-4C67-4802-AE47-56A7D1F1A99A}" dt="2025-01-31T07:19:52.881" v="448" actId="20577"/>
          <ac:spMkLst>
            <pc:docMk/>
            <pc:sldMk cId="4010966933" sldId="283"/>
            <ac:spMk id="2" creationId="{11A81FA6-8D9A-AC74-3023-73F87FFBF091}"/>
          </ac:spMkLst>
        </pc:spChg>
        <pc:spChg chg="mod">
          <ac:chgData name="Eilir Owen-griffiths" userId="d360e4a8-cf1e-4542-8524-c6d9389cf2a9" providerId="ADAL" clId="{F41D7A7D-4C67-4802-AE47-56A7D1F1A99A}" dt="2025-01-31T07:10:37.905" v="264" actId="20577"/>
          <ac:spMkLst>
            <pc:docMk/>
            <pc:sldMk cId="4010966933" sldId="283"/>
            <ac:spMk id="3" creationId="{14F27C89-9F64-28D1-BA8D-57C07238FE93}"/>
          </ac:spMkLst>
        </pc:spChg>
      </pc:sldChg>
      <pc:sldChg chg="modSp new mod">
        <pc:chgData name="Eilir Owen-griffiths" userId="d360e4a8-cf1e-4542-8524-c6d9389cf2a9" providerId="ADAL" clId="{F41D7A7D-4C67-4802-AE47-56A7D1F1A99A}" dt="2025-01-31T07:11:46.825" v="324" actId="20577"/>
        <pc:sldMkLst>
          <pc:docMk/>
          <pc:sldMk cId="115982956" sldId="284"/>
        </pc:sldMkLst>
        <pc:spChg chg="mod">
          <ac:chgData name="Eilir Owen-griffiths" userId="d360e4a8-cf1e-4542-8524-c6d9389cf2a9" providerId="ADAL" clId="{F41D7A7D-4C67-4802-AE47-56A7D1F1A99A}" dt="2025-01-31T07:11:40.346" v="308" actId="20577"/>
          <ac:spMkLst>
            <pc:docMk/>
            <pc:sldMk cId="115982956" sldId="284"/>
            <ac:spMk id="2" creationId="{2B5D38F9-8830-ABFD-2CE8-BFD3AA39F623}"/>
          </ac:spMkLst>
        </pc:spChg>
        <pc:spChg chg="mod">
          <ac:chgData name="Eilir Owen-griffiths" userId="d360e4a8-cf1e-4542-8524-c6d9389cf2a9" providerId="ADAL" clId="{F41D7A7D-4C67-4802-AE47-56A7D1F1A99A}" dt="2025-01-31T07:11:46.825" v="324" actId="20577"/>
          <ac:spMkLst>
            <pc:docMk/>
            <pc:sldMk cId="115982956" sldId="284"/>
            <ac:spMk id="3" creationId="{6E824144-EBEC-0379-62F9-1B9F588BC75E}"/>
          </ac:spMkLst>
        </pc:spChg>
      </pc:sldChg>
      <pc:sldChg chg="modSp new mod">
        <pc:chgData name="Eilir Owen-griffiths" userId="d360e4a8-cf1e-4542-8524-c6d9389cf2a9" providerId="ADAL" clId="{F41D7A7D-4C67-4802-AE47-56A7D1F1A99A}" dt="2025-01-31T07:20:43.242" v="455" actId="20577"/>
        <pc:sldMkLst>
          <pc:docMk/>
          <pc:sldMk cId="1937733854" sldId="285"/>
        </pc:sldMkLst>
        <pc:spChg chg="mod">
          <ac:chgData name="Eilir Owen-griffiths" userId="d360e4a8-cf1e-4542-8524-c6d9389cf2a9" providerId="ADAL" clId="{F41D7A7D-4C67-4802-AE47-56A7D1F1A99A}" dt="2025-01-31T07:20:43.242" v="455" actId="20577"/>
          <ac:spMkLst>
            <pc:docMk/>
            <pc:sldMk cId="1937733854" sldId="285"/>
            <ac:spMk id="2" creationId="{B028B32B-07B1-B8FC-C703-E22205B964AF}"/>
          </ac:spMkLst>
        </pc:spChg>
        <pc:spChg chg="mod">
          <ac:chgData name="Eilir Owen-griffiths" userId="d360e4a8-cf1e-4542-8524-c6d9389cf2a9" providerId="ADAL" clId="{F41D7A7D-4C67-4802-AE47-56A7D1F1A99A}" dt="2025-01-31T07:16:30.743" v="401" actId="20577"/>
          <ac:spMkLst>
            <pc:docMk/>
            <pc:sldMk cId="1937733854" sldId="285"/>
            <ac:spMk id="3" creationId="{98871858-50B7-EB5A-EA1C-CB262935B3D4}"/>
          </ac:spMkLst>
        </pc:spChg>
      </pc:sldChg>
      <pc:sldChg chg="modSp add ord modAnim">
        <pc:chgData name="Eilir Owen-griffiths" userId="d360e4a8-cf1e-4542-8524-c6d9389cf2a9" providerId="ADAL" clId="{F41D7A7D-4C67-4802-AE47-56A7D1F1A99A}" dt="2025-01-31T08:56:17.484" v="476" actId="6549"/>
        <pc:sldMkLst>
          <pc:docMk/>
          <pc:sldMk cId="166432965" sldId="286"/>
        </pc:sldMkLst>
        <pc:spChg chg="mod">
          <ac:chgData name="Eilir Owen-griffiths" userId="d360e4a8-cf1e-4542-8524-c6d9389cf2a9" providerId="ADAL" clId="{F41D7A7D-4C67-4802-AE47-56A7D1F1A99A}" dt="2025-01-31T08:56:17.484" v="476" actId="6549"/>
          <ac:spMkLst>
            <pc:docMk/>
            <pc:sldMk cId="166432965" sldId="286"/>
            <ac:spMk id="3" creationId="{30365918-60D5-F166-B653-EBC9FF5DBAC9}"/>
          </ac:spMkLst>
        </pc:spChg>
      </pc:sldChg>
    </pc:docChg>
  </pc:docChgLst>
  <pc:docChgLst>
    <pc:chgData name="Eilir Owen-griffiths" userId="d360e4a8-cf1e-4542-8524-c6d9389cf2a9" providerId="ADAL" clId="{50CFB7EE-8753-439F-A940-630D69295C43}"/>
    <pc:docChg chg="modSld">
      <pc:chgData name="Eilir Owen-griffiths" userId="d360e4a8-cf1e-4542-8524-c6d9389cf2a9" providerId="ADAL" clId="{50CFB7EE-8753-439F-A940-630D69295C43}" dt="2025-01-14T08:33:33.679" v="8" actId="20577"/>
      <pc:docMkLst>
        <pc:docMk/>
      </pc:docMkLst>
      <pc:sldChg chg="modSp mod">
        <pc:chgData name="Eilir Owen-griffiths" userId="d360e4a8-cf1e-4542-8524-c6d9389cf2a9" providerId="ADAL" clId="{50CFB7EE-8753-439F-A940-630D69295C43}" dt="2025-01-14T08:33:33.679" v="8" actId="20577"/>
        <pc:sldMkLst>
          <pc:docMk/>
          <pc:sldMk cId="1261811234" sldId="271"/>
        </pc:sldMkLst>
        <pc:spChg chg="mod">
          <ac:chgData name="Eilir Owen-griffiths" userId="d360e4a8-cf1e-4542-8524-c6d9389cf2a9" providerId="ADAL" clId="{50CFB7EE-8753-439F-A940-630D69295C43}" dt="2025-01-14T08:33:33.679" v="8" actId="20577"/>
          <ac:spMkLst>
            <pc:docMk/>
            <pc:sldMk cId="1261811234" sldId="271"/>
            <ac:spMk id="3" creationId="{0F2B4934-497E-9B1E-F7EB-8DEF28D0AD5D}"/>
          </ac:spMkLst>
        </pc:spChg>
      </pc:sldChg>
    </pc:docChg>
  </pc:docChgLst>
  <pc:docChgLst>
    <pc:chgData name="Eilir Owen-griffiths" userId="d360e4a8-cf1e-4542-8524-c6d9389cf2a9" providerId="ADAL" clId="{5740DC0A-F49C-4ED3-96BA-F6D5743975CE}"/>
    <pc:docChg chg="undo redo custSel addSld delSld modSld sldOrd">
      <pc:chgData name="Eilir Owen-griffiths" userId="d360e4a8-cf1e-4542-8524-c6d9389cf2a9" providerId="ADAL" clId="{5740DC0A-F49C-4ED3-96BA-F6D5743975CE}" dt="2023-12-01T10:22:20.321" v="1605"/>
      <pc:docMkLst>
        <pc:docMk/>
      </pc:docMkLst>
      <pc:sldChg chg="modSp mod">
        <pc:chgData name="Eilir Owen-griffiths" userId="d360e4a8-cf1e-4542-8524-c6d9389cf2a9" providerId="ADAL" clId="{5740DC0A-F49C-4ED3-96BA-F6D5743975CE}" dt="2023-12-01T07:23:12.557" v="1276" actId="1076"/>
        <pc:sldMkLst>
          <pc:docMk/>
          <pc:sldMk cId="3897411178" sldId="256"/>
        </pc:sldMkLst>
      </pc:sldChg>
      <pc:sldChg chg="modSp new mod">
        <pc:chgData name="Eilir Owen-griffiths" userId="d360e4a8-cf1e-4542-8524-c6d9389cf2a9" providerId="ADAL" clId="{5740DC0A-F49C-4ED3-96BA-F6D5743975CE}" dt="2023-12-01T07:24:49.297" v="1488" actId="20577"/>
        <pc:sldMkLst>
          <pc:docMk/>
          <pc:sldMk cId="2275520710" sldId="269"/>
        </pc:sldMkLst>
      </pc:sldChg>
      <pc:sldChg chg="new del">
        <pc:chgData name="Eilir Owen-griffiths" userId="d360e4a8-cf1e-4542-8524-c6d9389cf2a9" providerId="ADAL" clId="{5740DC0A-F49C-4ED3-96BA-F6D5743975CE}" dt="2023-12-01T07:25:02.011" v="1489" actId="47"/>
        <pc:sldMkLst>
          <pc:docMk/>
          <pc:sldMk cId="2354893495" sldId="270"/>
        </pc:sldMkLst>
      </pc:sldChg>
      <pc:sldChg chg="modSp new mod ord">
        <pc:chgData name="Eilir Owen-griffiths" userId="d360e4a8-cf1e-4542-8524-c6d9389cf2a9" providerId="ADAL" clId="{5740DC0A-F49C-4ED3-96BA-F6D5743975CE}" dt="2023-12-01T10:22:20.321" v="1605"/>
        <pc:sldMkLst>
          <pc:docMk/>
          <pc:sldMk cId="1261811234" sldId="271"/>
        </pc:sldMkLst>
      </pc:sldChg>
      <pc:sldChg chg="modSp new mod">
        <pc:chgData name="Eilir Owen-griffiths" userId="d360e4a8-cf1e-4542-8524-c6d9389cf2a9" providerId="ADAL" clId="{5740DC0A-F49C-4ED3-96BA-F6D5743975CE}" dt="2023-12-01T06:59:40.960" v="304" actId="20577"/>
        <pc:sldMkLst>
          <pc:docMk/>
          <pc:sldMk cId="4191183652" sldId="272"/>
        </pc:sldMkLst>
      </pc:sldChg>
      <pc:sldChg chg="modSp add mod">
        <pc:chgData name="Eilir Owen-griffiths" userId="d360e4a8-cf1e-4542-8524-c6d9389cf2a9" providerId="ADAL" clId="{5740DC0A-F49C-4ED3-96BA-F6D5743975CE}" dt="2023-12-01T07:17:18.206" v="1055" actId="20577"/>
        <pc:sldMkLst>
          <pc:docMk/>
          <pc:sldMk cId="3206528245" sldId="273"/>
        </pc:sldMkLst>
      </pc:sldChg>
      <pc:sldChg chg="addSp modSp new del mod setBg chgLayout">
        <pc:chgData name="Eilir Owen-griffiths" userId="d360e4a8-cf1e-4542-8524-c6d9389cf2a9" providerId="ADAL" clId="{5740DC0A-F49C-4ED3-96BA-F6D5743975CE}" dt="2023-12-01T07:10:47.839" v="807" actId="2696"/>
        <pc:sldMkLst>
          <pc:docMk/>
          <pc:sldMk cId="2122296795" sldId="274"/>
        </pc:sldMkLst>
      </pc:sldChg>
      <pc:sldChg chg="modSp new mod">
        <pc:chgData name="Eilir Owen-griffiths" userId="d360e4a8-cf1e-4542-8524-c6d9389cf2a9" providerId="ADAL" clId="{5740DC0A-F49C-4ED3-96BA-F6D5743975CE}" dt="2023-12-01T07:14:30.052" v="979" actId="20577"/>
        <pc:sldMkLst>
          <pc:docMk/>
          <pc:sldMk cId="3843070709" sldId="275"/>
        </pc:sldMkLst>
      </pc:sldChg>
      <pc:sldChg chg="modSp new mod">
        <pc:chgData name="Eilir Owen-griffiths" userId="d360e4a8-cf1e-4542-8524-c6d9389cf2a9" providerId="ADAL" clId="{5740DC0A-F49C-4ED3-96BA-F6D5743975CE}" dt="2023-12-01T07:17:35.338" v="1056" actId="313"/>
        <pc:sldMkLst>
          <pc:docMk/>
          <pc:sldMk cId="230113999" sldId="276"/>
        </pc:sldMkLst>
      </pc:sldChg>
      <pc:sldChg chg="modSp new mod">
        <pc:chgData name="Eilir Owen-griffiths" userId="d360e4a8-cf1e-4542-8524-c6d9389cf2a9" providerId="ADAL" clId="{5740DC0A-F49C-4ED3-96BA-F6D5743975CE}" dt="2023-12-01T07:14:51.293" v="995" actId="20577"/>
        <pc:sldMkLst>
          <pc:docMk/>
          <pc:sldMk cId="2918337805" sldId="277"/>
        </pc:sldMkLst>
      </pc:sldChg>
      <pc:sldChg chg="new del">
        <pc:chgData name="Eilir Owen-griffiths" userId="d360e4a8-cf1e-4542-8524-c6d9389cf2a9" providerId="ADAL" clId="{5740DC0A-F49C-4ED3-96BA-F6D5743975CE}" dt="2023-12-01T07:13:58.497" v="958" actId="680"/>
        <pc:sldMkLst>
          <pc:docMk/>
          <pc:sldMk cId="3065505987" sldId="277"/>
        </pc:sldMkLst>
      </pc:sldChg>
      <pc:sldChg chg="modSp new mod">
        <pc:chgData name="Eilir Owen-griffiths" userId="d360e4a8-cf1e-4542-8524-c6d9389cf2a9" providerId="ADAL" clId="{5740DC0A-F49C-4ED3-96BA-F6D5743975CE}" dt="2023-12-01T07:16:37.671" v="1053" actId="20577"/>
        <pc:sldMkLst>
          <pc:docMk/>
          <pc:sldMk cId="4186442422" sldId="278"/>
        </pc:sldMkLst>
      </pc:sldChg>
      <pc:sldChg chg="modSp new mod">
        <pc:chgData name="Eilir Owen-griffiths" userId="d360e4a8-cf1e-4542-8524-c6d9389cf2a9" providerId="ADAL" clId="{5740DC0A-F49C-4ED3-96BA-F6D5743975CE}" dt="2023-12-01T07:15:16.051" v="1013" actId="20577"/>
        <pc:sldMkLst>
          <pc:docMk/>
          <pc:sldMk cId="3529265866" sldId="279"/>
        </pc:sldMkLst>
      </pc:sldChg>
      <pc:sldChg chg="modSp new mod">
        <pc:chgData name="Eilir Owen-griffiths" userId="d360e4a8-cf1e-4542-8524-c6d9389cf2a9" providerId="ADAL" clId="{5740DC0A-F49C-4ED3-96BA-F6D5743975CE}" dt="2023-12-01T07:21:58.940" v="1205" actId="313"/>
        <pc:sldMkLst>
          <pc:docMk/>
          <pc:sldMk cId="2595260830" sldId="280"/>
        </pc:sldMkLst>
      </pc:sldChg>
      <pc:sldChg chg="modSp new mod ord">
        <pc:chgData name="Eilir Owen-griffiths" userId="d360e4a8-cf1e-4542-8524-c6d9389cf2a9" providerId="ADAL" clId="{5740DC0A-F49C-4ED3-96BA-F6D5743975CE}" dt="2023-12-01T07:27:52.290" v="1603" actId="20577"/>
        <pc:sldMkLst>
          <pc:docMk/>
          <pc:sldMk cId="2158047258" sldId="28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023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13669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53390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48095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3848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56552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7698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72475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72954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233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1/31/2025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38990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1/31/2025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82311444"/>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getthechance.wales/category/theatre/" TargetMode="External"/><Relationship Id="rId2" Type="http://schemas.openxmlformats.org/officeDocument/2006/relationships/hyperlink" Target="https://www.theguardian.com/stage/theatre+tone/reviews" TargetMode="External"/><Relationship Id="rId1" Type="http://schemas.openxmlformats.org/officeDocument/2006/relationships/slideLayout" Target="../slideLayouts/slideLayout2.xml"/><Relationship Id="rId4" Type="http://schemas.openxmlformats.org/officeDocument/2006/relationships/hyperlink" Target="https://www.bbc.co.uk/cymru/cylchgrawn/theatr/adolygiadau/adolygiadau.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B24AC815-7D55-36F5-7591-92AB3411A9D5}"/>
              </a:ext>
            </a:extLst>
          </p:cNvPr>
          <p:cNvPicPr>
            <a:picLocks noChangeAspect="1"/>
          </p:cNvPicPr>
          <p:nvPr/>
        </p:nvPicPr>
        <p:blipFill rotWithShape="1">
          <a:blip r:embed="rId2">
            <a:alphaModFix amt="50000"/>
          </a:blip>
          <a:srcRect t="8581" b="11913"/>
          <a:stretch/>
        </p:blipFill>
        <p:spPr>
          <a:xfrm>
            <a:off x="20" y="-72353"/>
            <a:ext cx="12191980" cy="6857990"/>
          </a:xfrm>
          <a:prstGeom prst="rect">
            <a:avLst/>
          </a:prstGeom>
        </p:spPr>
      </p:pic>
      <p:sp>
        <p:nvSpPr>
          <p:cNvPr id="2" name="Title 1">
            <a:extLst>
              <a:ext uri="{FF2B5EF4-FFF2-40B4-BE49-F238E27FC236}">
                <a16:creationId xmlns:a16="http://schemas.microsoft.com/office/drawing/2014/main" id="{98D9663C-30ED-9B07-85A2-93109EBACA01}"/>
              </a:ext>
            </a:extLst>
          </p:cNvPr>
          <p:cNvSpPr>
            <a:spLocks noGrp="1"/>
          </p:cNvSpPr>
          <p:nvPr>
            <p:ph type="ctrTitle"/>
          </p:nvPr>
        </p:nvSpPr>
        <p:spPr>
          <a:xfrm>
            <a:off x="2238258" y="1424473"/>
            <a:ext cx="7714388" cy="2850146"/>
          </a:xfrm>
        </p:spPr>
        <p:txBody>
          <a:bodyPr>
            <a:normAutofit/>
          </a:bodyPr>
          <a:lstStyle/>
          <a:p>
            <a:pPr algn="ctr"/>
            <a:r>
              <a:rPr lang="en-GB" dirty="0"/>
              <a:t>Digital Era / Oes </a:t>
            </a:r>
            <a:r>
              <a:rPr lang="en-GB" dirty="0" err="1"/>
              <a:t>digidol</a:t>
            </a:r>
            <a:endParaRPr lang="en-GB" dirty="0"/>
          </a:p>
        </p:txBody>
      </p:sp>
      <p:sp>
        <p:nvSpPr>
          <p:cNvPr id="3" name="Subtitle 2">
            <a:extLst>
              <a:ext uri="{FF2B5EF4-FFF2-40B4-BE49-F238E27FC236}">
                <a16:creationId xmlns:a16="http://schemas.microsoft.com/office/drawing/2014/main" id="{76359B9E-D4C5-294A-BC3F-0E0E97507EC0}"/>
              </a:ext>
            </a:extLst>
          </p:cNvPr>
          <p:cNvSpPr>
            <a:spLocks noGrp="1"/>
          </p:cNvSpPr>
          <p:nvPr>
            <p:ph type="subTitle" idx="1"/>
          </p:nvPr>
        </p:nvSpPr>
        <p:spPr>
          <a:xfrm>
            <a:off x="2238258" y="4848464"/>
            <a:ext cx="7714388" cy="1085849"/>
          </a:xfrm>
        </p:spPr>
        <p:txBody>
          <a:bodyPr>
            <a:normAutofit/>
          </a:bodyPr>
          <a:lstStyle/>
          <a:p>
            <a:pPr algn="ctr"/>
            <a:r>
              <a:rPr lang="en-GB" dirty="0"/>
              <a:t>Mr OG</a:t>
            </a:r>
          </a:p>
        </p:txBody>
      </p:sp>
      <p:cxnSp>
        <p:nvCxnSpPr>
          <p:cNvPr id="19" name="Straight Connector 10">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7411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F3E2-29A5-BB9F-F346-FE6C6A5E227B}"/>
              </a:ext>
            </a:extLst>
          </p:cNvPr>
          <p:cNvSpPr>
            <a:spLocks noGrp="1"/>
          </p:cNvSpPr>
          <p:nvPr>
            <p:ph type="title"/>
          </p:nvPr>
        </p:nvSpPr>
        <p:spPr/>
        <p:txBody>
          <a:bodyPr/>
          <a:lstStyle/>
          <a:p>
            <a:r>
              <a:rPr lang="en-GB" dirty="0"/>
              <a:t>Quiz </a:t>
            </a:r>
          </a:p>
        </p:txBody>
      </p:sp>
      <p:sp>
        <p:nvSpPr>
          <p:cNvPr id="3" name="Content Placeholder 2">
            <a:extLst>
              <a:ext uri="{FF2B5EF4-FFF2-40B4-BE49-F238E27FC236}">
                <a16:creationId xmlns:a16="http://schemas.microsoft.com/office/drawing/2014/main" id="{0F2B4934-497E-9B1E-F7EB-8DEF28D0AD5D}"/>
              </a:ext>
            </a:extLst>
          </p:cNvPr>
          <p:cNvSpPr>
            <a:spLocks noGrp="1"/>
          </p:cNvSpPr>
          <p:nvPr>
            <p:ph idx="1"/>
          </p:nvPr>
        </p:nvSpPr>
        <p:spPr/>
        <p:txBody>
          <a:bodyPr>
            <a:normAutofit fontScale="85000" lnSpcReduction="10000"/>
          </a:bodyPr>
          <a:lstStyle/>
          <a:p>
            <a:r>
              <a:rPr lang="en-GB" dirty="0"/>
              <a:t>Name 5 theatres in Cardiff</a:t>
            </a:r>
          </a:p>
          <a:p>
            <a:r>
              <a:rPr lang="en-GB" dirty="0"/>
              <a:t>Name 2 major musical theatre productions that are coming to the Wales Millenium Centre in 2025</a:t>
            </a:r>
          </a:p>
          <a:p>
            <a:r>
              <a:rPr lang="en-GB" dirty="0"/>
              <a:t>Name one opera in WNO’s spring season? </a:t>
            </a:r>
          </a:p>
          <a:p>
            <a:r>
              <a:rPr lang="en-GB" dirty="0"/>
              <a:t>Name 2 professional dance companies in Cardiff</a:t>
            </a:r>
          </a:p>
          <a:p>
            <a:r>
              <a:rPr lang="en-GB" dirty="0"/>
              <a:t>Name 2 major pop acts coming to the Principality Stadium in 2025</a:t>
            </a:r>
          </a:p>
          <a:p>
            <a:r>
              <a:rPr lang="en-GB" dirty="0"/>
              <a:t>Which concert venue in Cardiff is currently closed due to deteriorating concrete?</a:t>
            </a:r>
          </a:p>
          <a:p>
            <a:r>
              <a:rPr lang="en-GB" dirty="0"/>
              <a:t>Which Oscar Nominated Film is based on the life of singer songwriter Bob Dylan?</a:t>
            </a:r>
          </a:p>
          <a:p>
            <a:r>
              <a:rPr lang="en-GB" dirty="0"/>
              <a:t>Who is the 47</a:t>
            </a:r>
            <a:r>
              <a:rPr lang="en-GB" baseline="30000" dirty="0"/>
              <a:t>th</a:t>
            </a:r>
            <a:r>
              <a:rPr lang="en-GB" dirty="0"/>
              <a:t> American President?</a:t>
            </a:r>
          </a:p>
          <a:p>
            <a:r>
              <a:rPr lang="en-GB" dirty="0"/>
              <a:t>Which supermarket chain  revealed plans to open a pup in store?</a:t>
            </a:r>
          </a:p>
          <a:p>
            <a:endParaRPr lang="en-GB" dirty="0"/>
          </a:p>
          <a:p>
            <a:endParaRPr lang="en-GB" dirty="0"/>
          </a:p>
        </p:txBody>
      </p:sp>
    </p:spTree>
    <p:extLst>
      <p:ext uri="{BB962C8B-B14F-4D97-AF65-F5344CB8AC3E}">
        <p14:creationId xmlns:p14="http://schemas.microsoft.com/office/powerpoint/2010/main" val="12618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F3E2-29A5-BB9F-F346-FE6C6A5E227B}"/>
              </a:ext>
            </a:extLst>
          </p:cNvPr>
          <p:cNvSpPr>
            <a:spLocks noGrp="1"/>
          </p:cNvSpPr>
          <p:nvPr>
            <p:ph type="title"/>
          </p:nvPr>
        </p:nvSpPr>
        <p:spPr/>
        <p:txBody>
          <a:bodyPr/>
          <a:lstStyle/>
          <a:p>
            <a:r>
              <a:rPr lang="en-GB" dirty="0"/>
              <a:t>Name 5 theatres in Cardiff: </a:t>
            </a:r>
          </a:p>
        </p:txBody>
      </p:sp>
      <p:sp>
        <p:nvSpPr>
          <p:cNvPr id="3" name="Content Placeholder 2">
            <a:extLst>
              <a:ext uri="{FF2B5EF4-FFF2-40B4-BE49-F238E27FC236}">
                <a16:creationId xmlns:a16="http://schemas.microsoft.com/office/drawing/2014/main" id="{0F2B4934-497E-9B1E-F7EB-8DEF28D0AD5D}"/>
              </a:ext>
            </a:extLst>
          </p:cNvPr>
          <p:cNvSpPr>
            <a:spLocks noGrp="1"/>
          </p:cNvSpPr>
          <p:nvPr>
            <p:ph idx="1"/>
          </p:nvPr>
        </p:nvSpPr>
        <p:spPr/>
        <p:txBody>
          <a:bodyPr>
            <a:normAutofit/>
          </a:bodyPr>
          <a:lstStyle/>
          <a:p>
            <a:pPr lvl="1"/>
            <a:r>
              <a:rPr lang="en-GB" dirty="0"/>
              <a:t>New Theatre</a:t>
            </a:r>
          </a:p>
          <a:p>
            <a:pPr lvl="1"/>
            <a:r>
              <a:rPr lang="en-GB" dirty="0"/>
              <a:t>Wales Millenium Centre</a:t>
            </a:r>
          </a:p>
          <a:p>
            <a:pPr lvl="1"/>
            <a:r>
              <a:rPr lang="en-GB" dirty="0"/>
              <a:t>Sherman </a:t>
            </a:r>
          </a:p>
          <a:p>
            <a:pPr lvl="1"/>
            <a:r>
              <a:rPr lang="en-GB" dirty="0"/>
              <a:t>Chapter</a:t>
            </a:r>
          </a:p>
          <a:p>
            <a:pPr lvl="1"/>
            <a:r>
              <a:rPr lang="en-GB" dirty="0"/>
              <a:t>Llanover Hall</a:t>
            </a:r>
          </a:p>
          <a:p>
            <a:pPr lvl="1"/>
            <a:r>
              <a:rPr lang="en-GB" dirty="0"/>
              <a:t>Richard Burton Theatre</a:t>
            </a:r>
          </a:p>
          <a:p>
            <a:pPr lvl="1"/>
            <a:r>
              <a:rPr lang="en-GB" dirty="0"/>
              <a:t>Blue Room (NDCW)</a:t>
            </a:r>
          </a:p>
          <a:p>
            <a:pPr lvl="1"/>
            <a:r>
              <a:rPr lang="en-GB" dirty="0"/>
              <a:t>The Gate Theatre</a:t>
            </a:r>
          </a:p>
          <a:p>
            <a:pPr lvl="1"/>
            <a:r>
              <a:rPr lang="en-GB" dirty="0"/>
              <a:t>The Other Room</a:t>
            </a:r>
          </a:p>
          <a:p>
            <a:pPr lvl="1"/>
            <a:endParaRPr lang="en-GB" dirty="0"/>
          </a:p>
          <a:p>
            <a:endParaRPr lang="en-GB" dirty="0"/>
          </a:p>
          <a:p>
            <a:endParaRPr lang="en-GB" dirty="0"/>
          </a:p>
        </p:txBody>
      </p:sp>
    </p:spTree>
    <p:extLst>
      <p:ext uri="{BB962C8B-B14F-4D97-AF65-F5344CB8AC3E}">
        <p14:creationId xmlns:p14="http://schemas.microsoft.com/office/powerpoint/2010/main" val="3206528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6085-16B9-9BD5-057B-E34E26F2997C}"/>
              </a:ext>
            </a:extLst>
          </p:cNvPr>
          <p:cNvSpPr>
            <a:spLocks noGrp="1"/>
          </p:cNvSpPr>
          <p:nvPr>
            <p:ph type="title"/>
          </p:nvPr>
        </p:nvSpPr>
        <p:spPr/>
        <p:txBody>
          <a:bodyPr/>
          <a:lstStyle/>
          <a:p>
            <a:r>
              <a:rPr lang="en-GB" dirty="0"/>
              <a:t>Musicals at WMC in 2025</a:t>
            </a:r>
          </a:p>
        </p:txBody>
      </p:sp>
      <p:sp>
        <p:nvSpPr>
          <p:cNvPr id="3" name="Content Placeholder 2">
            <a:extLst>
              <a:ext uri="{FF2B5EF4-FFF2-40B4-BE49-F238E27FC236}">
                <a16:creationId xmlns:a16="http://schemas.microsoft.com/office/drawing/2014/main" id="{BF870655-CC14-0374-02ED-23D62E674C75}"/>
              </a:ext>
            </a:extLst>
          </p:cNvPr>
          <p:cNvSpPr>
            <a:spLocks noGrp="1"/>
          </p:cNvSpPr>
          <p:nvPr>
            <p:ph idx="1"/>
          </p:nvPr>
        </p:nvSpPr>
        <p:spPr/>
        <p:txBody>
          <a:bodyPr>
            <a:normAutofit fontScale="70000" lnSpcReduction="20000"/>
          </a:bodyPr>
          <a:lstStyle/>
          <a:p>
            <a:r>
              <a:rPr lang="en-GB" dirty="0"/>
              <a:t>Ghost</a:t>
            </a:r>
          </a:p>
          <a:p>
            <a:r>
              <a:rPr lang="en-GB" dirty="0"/>
              <a:t>Calamity Jane</a:t>
            </a:r>
          </a:p>
          <a:p>
            <a:r>
              <a:rPr lang="en-GB" dirty="0"/>
              <a:t>Kinky Boots</a:t>
            </a:r>
          </a:p>
          <a:p>
            <a:r>
              <a:rPr lang="en-GB" dirty="0"/>
              <a:t>Chitty </a:t>
            </a:r>
            <a:r>
              <a:rPr lang="en-GB" dirty="0" err="1"/>
              <a:t>Chitty</a:t>
            </a:r>
            <a:r>
              <a:rPr lang="en-GB" dirty="0"/>
              <a:t> Bang </a:t>
            </a:r>
            <a:r>
              <a:rPr lang="en-GB" dirty="0" err="1"/>
              <a:t>Bang</a:t>
            </a:r>
            <a:endParaRPr lang="en-GB" dirty="0"/>
          </a:p>
          <a:p>
            <a:r>
              <a:rPr lang="en-GB" dirty="0"/>
              <a:t>Dear Evan Hansen</a:t>
            </a:r>
          </a:p>
          <a:p>
            <a:r>
              <a:rPr lang="en-GB" dirty="0"/>
              <a:t>Chicago </a:t>
            </a:r>
          </a:p>
          <a:p>
            <a:r>
              <a:rPr lang="en-GB" dirty="0"/>
              <a:t>&amp; Juliette</a:t>
            </a:r>
          </a:p>
          <a:p>
            <a:r>
              <a:rPr lang="en-GB" dirty="0"/>
              <a:t>Book of Mormon</a:t>
            </a:r>
          </a:p>
          <a:p>
            <a:r>
              <a:rPr lang="en-GB" dirty="0"/>
              <a:t>Joseph</a:t>
            </a:r>
          </a:p>
          <a:p>
            <a:r>
              <a:rPr lang="en-GB" dirty="0"/>
              <a:t>Six</a:t>
            </a:r>
          </a:p>
          <a:p>
            <a:r>
              <a:rPr lang="en-GB" dirty="0"/>
              <a:t>Mary Poppins</a:t>
            </a:r>
          </a:p>
          <a:p>
            <a:endParaRPr lang="en-GB" dirty="0"/>
          </a:p>
          <a:p>
            <a:endParaRPr lang="en-GB" dirty="0"/>
          </a:p>
        </p:txBody>
      </p:sp>
    </p:spTree>
    <p:extLst>
      <p:ext uri="{BB962C8B-B14F-4D97-AF65-F5344CB8AC3E}">
        <p14:creationId xmlns:p14="http://schemas.microsoft.com/office/powerpoint/2010/main" val="3783295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A3C4E-406A-F70E-EB8E-9CC3B3CCCB78}"/>
              </a:ext>
            </a:extLst>
          </p:cNvPr>
          <p:cNvSpPr>
            <a:spLocks noGrp="1"/>
          </p:cNvSpPr>
          <p:nvPr>
            <p:ph type="title"/>
          </p:nvPr>
        </p:nvSpPr>
        <p:spPr/>
        <p:txBody>
          <a:bodyPr/>
          <a:lstStyle/>
          <a:p>
            <a:r>
              <a:rPr lang="en-GB" dirty="0"/>
              <a:t>NAME ONE OPERA IN WNO’S spring season?</a:t>
            </a:r>
          </a:p>
        </p:txBody>
      </p:sp>
      <p:sp>
        <p:nvSpPr>
          <p:cNvPr id="3" name="Content Placeholder 2">
            <a:extLst>
              <a:ext uri="{FF2B5EF4-FFF2-40B4-BE49-F238E27FC236}">
                <a16:creationId xmlns:a16="http://schemas.microsoft.com/office/drawing/2014/main" id="{B373BB45-CA85-BF68-EB5B-D2E960BC48A7}"/>
              </a:ext>
            </a:extLst>
          </p:cNvPr>
          <p:cNvSpPr>
            <a:spLocks noGrp="1"/>
          </p:cNvSpPr>
          <p:nvPr>
            <p:ph idx="1"/>
          </p:nvPr>
        </p:nvSpPr>
        <p:spPr/>
        <p:txBody>
          <a:bodyPr/>
          <a:lstStyle/>
          <a:p>
            <a:endParaRPr lang="en-GB" dirty="0"/>
          </a:p>
          <a:p>
            <a:r>
              <a:rPr lang="en-GB" dirty="0"/>
              <a:t>Peter Grimes </a:t>
            </a:r>
          </a:p>
          <a:p>
            <a:r>
              <a:rPr lang="en-GB" dirty="0"/>
              <a:t>The </a:t>
            </a:r>
            <a:r>
              <a:rPr lang="en-GB" dirty="0" err="1"/>
              <a:t>Marrige</a:t>
            </a:r>
            <a:r>
              <a:rPr lang="en-GB" dirty="0"/>
              <a:t> of Figaro</a:t>
            </a:r>
          </a:p>
        </p:txBody>
      </p:sp>
    </p:spTree>
    <p:extLst>
      <p:ext uri="{BB962C8B-B14F-4D97-AF65-F5344CB8AC3E}">
        <p14:creationId xmlns:p14="http://schemas.microsoft.com/office/powerpoint/2010/main" val="3843070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7990B-1E43-1BE5-7F63-6DE61686E41D}"/>
              </a:ext>
            </a:extLst>
          </p:cNvPr>
          <p:cNvSpPr>
            <a:spLocks noGrp="1"/>
          </p:cNvSpPr>
          <p:nvPr>
            <p:ph type="title"/>
          </p:nvPr>
        </p:nvSpPr>
        <p:spPr/>
        <p:txBody>
          <a:bodyPr/>
          <a:lstStyle/>
          <a:p>
            <a:r>
              <a:rPr lang="en-GB" dirty="0"/>
              <a:t>Name 2 professional dance companies in Cardiff</a:t>
            </a:r>
          </a:p>
        </p:txBody>
      </p:sp>
      <p:sp>
        <p:nvSpPr>
          <p:cNvPr id="3" name="Content Placeholder 2">
            <a:extLst>
              <a:ext uri="{FF2B5EF4-FFF2-40B4-BE49-F238E27FC236}">
                <a16:creationId xmlns:a16="http://schemas.microsoft.com/office/drawing/2014/main" id="{FDF6E9CE-BD2A-3F19-E202-422E3D1686EB}"/>
              </a:ext>
            </a:extLst>
          </p:cNvPr>
          <p:cNvSpPr>
            <a:spLocks noGrp="1"/>
          </p:cNvSpPr>
          <p:nvPr>
            <p:ph idx="1"/>
          </p:nvPr>
        </p:nvSpPr>
        <p:spPr/>
        <p:txBody>
          <a:bodyPr/>
          <a:lstStyle/>
          <a:p>
            <a:r>
              <a:rPr lang="en-GB" dirty="0"/>
              <a:t>National Dance Company Wales</a:t>
            </a:r>
          </a:p>
          <a:p>
            <a:r>
              <a:rPr lang="en-GB" dirty="0"/>
              <a:t>Rubicon</a:t>
            </a:r>
          </a:p>
          <a:p>
            <a:endParaRPr lang="en-GB" dirty="0"/>
          </a:p>
        </p:txBody>
      </p:sp>
    </p:spTree>
    <p:extLst>
      <p:ext uri="{BB962C8B-B14F-4D97-AF65-F5344CB8AC3E}">
        <p14:creationId xmlns:p14="http://schemas.microsoft.com/office/powerpoint/2010/main" val="4186442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6140A-ECD1-E5B0-DEC2-69E9895453E6}"/>
              </a:ext>
            </a:extLst>
          </p:cNvPr>
          <p:cNvSpPr>
            <a:spLocks noGrp="1"/>
          </p:cNvSpPr>
          <p:nvPr>
            <p:ph type="title"/>
          </p:nvPr>
        </p:nvSpPr>
        <p:spPr/>
        <p:txBody>
          <a:bodyPr/>
          <a:lstStyle/>
          <a:p>
            <a:r>
              <a:rPr lang="en-GB" dirty="0"/>
              <a:t>Name 2 major pop acts coming to Cardiff PRINCIPALITY STADIUM in 2025</a:t>
            </a:r>
          </a:p>
        </p:txBody>
      </p:sp>
      <p:sp>
        <p:nvSpPr>
          <p:cNvPr id="3" name="Content Placeholder 2">
            <a:extLst>
              <a:ext uri="{FF2B5EF4-FFF2-40B4-BE49-F238E27FC236}">
                <a16:creationId xmlns:a16="http://schemas.microsoft.com/office/drawing/2014/main" id="{5F07674C-EC88-6EB6-E543-0EC489657AB7}"/>
              </a:ext>
            </a:extLst>
          </p:cNvPr>
          <p:cNvSpPr>
            <a:spLocks noGrp="1"/>
          </p:cNvSpPr>
          <p:nvPr>
            <p:ph idx="1"/>
          </p:nvPr>
        </p:nvSpPr>
        <p:spPr/>
        <p:txBody>
          <a:bodyPr/>
          <a:lstStyle/>
          <a:p>
            <a:r>
              <a:rPr lang="en-GB" dirty="0"/>
              <a:t>Oasis</a:t>
            </a:r>
          </a:p>
          <a:p>
            <a:r>
              <a:rPr lang="en-GB" dirty="0" err="1"/>
              <a:t>Stareophonics</a:t>
            </a:r>
            <a:endParaRPr lang="en-GB" dirty="0"/>
          </a:p>
          <a:p>
            <a:r>
              <a:rPr lang="en-GB" dirty="0"/>
              <a:t>Catfish and the </a:t>
            </a:r>
            <a:r>
              <a:rPr lang="en-GB" dirty="0" err="1"/>
              <a:t>bottlemen</a:t>
            </a:r>
            <a:endParaRPr lang="en-GB" dirty="0"/>
          </a:p>
          <a:p>
            <a:r>
              <a:rPr lang="en-GB" dirty="0"/>
              <a:t>Lana Del Rey</a:t>
            </a:r>
          </a:p>
          <a:p>
            <a:endParaRPr lang="en-GB" dirty="0"/>
          </a:p>
        </p:txBody>
      </p:sp>
    </p:spTree>
    <p:extLst>
      <p:ext uri="{BB962C8B-B14F-4D97-AF65-F5344CB8AC3E}">
        <p14:creationId xmlns:p14="http://schemas.microsoft.com/office/powerpoint/2010/main" val="2595260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557A2-4527-D4CB-E074-DA64F32EFF19}"/>
              </a:ext>
            </a:extLst>
          </p:cNvPr>
          <p:cNvSpPr>
            <a:spLocks noGrp="1"/>
          </p:cNvSpPr>
          <p:nvPr>
            <p:ph type="title"/>
          </p:nvPr>
        </p:nvSpPr>
        <p:spPr/>
        <p:txBody>
          <a:bodyPr/>
          <a:lstStyle/>
          <a:p>
            <a:r>
              <a:rPr lang="en-GB" dirty="0"/>
              <a:t>Which concert venue in Cardiff is currently closed due to deteriorating concrete?</a:t>
            </a:r>
          </a:p>
        </p:txBody>
      </p:sp>
      <p:sp>
        <p:nvSpPr>
          <p:cNvPr id="3" name="Content Placeholder 2">
            <a:extLst>
              <a:ext uri="{FF2B5EF4-FFF2-40B4-BE49-F238E27FC236}">
                <a16:creationId xmlns:a16="http://schemas.microsoft.com/office/drawing/2014/main" id="{C539868A-2FE4-F4EC-5C93-E9AE3AEE2A0E}"/>
              </a:ext>
            </a:extLst>
          </p:cNvPr>
          <p:cNvSpPr>
            <a:spLocks noGrp="1"/>
          </p:cNvSpPr>
          <p:nvPr>
            <p:ph idx="1"/>
          </p:nvPr>
        </p:nvSpPr>
        <p:spPr/>
        <p:txBody>
          <a:bodyPr/>
          <a:lstStyle/>
          <a:p>
            <a:r>
              <a:rPr lang="en-GB" dirty="0"/>
              <a:t>St David Hall</a:t>
            </a:r>
          </a:p>
        </p:txBody>
      </p:sp>
    </p:spTree>
    <p:extLst>
      <p:ext uri="{BB962C8B-B14F-4D97-AF65-F5344CB8AC3E}">
        <p14:creationId xmlns:p14="http://schemas.microsoft.com/office/powerpoint/2010/main" val="3529265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81FA6-8D9A-AC74-3023-73F87FFBF091}"/>
              </a:ext>
            </a:extLst>
          </p:cNvPr>
          <p:cNvSpPr>
            <a:spLocks noGrp="1"/>
          </p:cNvSpPr>
          <p:nvPr>
            <p:ph type="title"/>
          </p:nvPr>
        </p:nvSpPr>
        <p:spPr>
          <a:xfrm>
            <a:off x="1429566" y="1580466"/>
            <a:ext cx="9238434" cy="857559"/>
          </a:xfrm>
        </p:spPr>
        <p:txBody>
          <a:bodyPr/>
          <a:lstStyle/>
          <a:p>
            <a:r>
              <a:rPr lang="en-GB" dirty="0"/>
              <a:t>Which Oscar Nominated Film is based on the life of singer songwriter Bob Dylan?</a:t>
            </a:r>
            <a:br>
              <a:rPr lang="en-GB" dirty="0"/>
            </a:br>
            <a:endParaRPr lang="en-GB" dirty="0"/>
          </a:p>
        </p:txBody>
      </p:sp>
      <p:sp>
        <p:nvSpPr>
          <p:cNvPr id="3" name="Content Placeholder 2">
            <a:extLst>
              <a:ext uri="{FF2B5EF4-FFF2-40B4-BE49-F238E27FC236}">
                <a16:creationId xmlns:a16="http://schemas.microsoft.com/office/drawing/2014/main" id="{14F27C89-9F64-28D1-BA8D-57C07238FE93}"/>
              </a:ext>
            </a:extLst>
          </p:cNvPr>
          <p:cNvSpPr>
            <a:spLocks noGrp="1"/>
          </p:cNvSpPr>
          <p:nvPr>
            <p:ph idx="1"/>
          </p:nvPr>
        </p:nvSpPr>
        <p:spPr/>
        <p:txBody>
          <a:bodyPr/>
          <a:lstStyle/>
          <a:p>
            <a:r>
              <a:rPr lang="en-GB" dirty="0"/>
              <a:t>A complete Unknown</a:t>
            </a:r>
          </a:p>
          <a:p>
            <a:endParaRPr lang="en-GB" dirty="0"/>
          </a:p>
        </p:txBody>
      </p:sp>
    </p:spTree>
    <p:extLst>
      <p:ext uri="{BB962C8B-B14F-4D97-AF65-F5344CB8AC3E}">
        <p14:creationId xmlns:p14="http://schemas.microsoft.com/office/powerpoint/2010/main" val="4010966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38F9-8830-ABFD-2CE8-BFD3AA39F623}"/>
              </a:ext>
            </a:extLst>
          </p:cNvPr>
          <p:cNvSpPr>
            <a:spLocks noGrp="1"/>
          </p:cNvSpPr>
          <p:nvPr>
            <p:ph type="title"/>
          </p:nvPr>
        </p:nvSpPr>
        <p:spPr/>
        <p:txBody>
          <a:bodyPr/>
          <a:lstStyle/>
          <a:p>
            <a:r>
              <a:rPr lang="en-GB" dirty="0"/>
              <a:t>Who is the 47</a:t>
            </a:r>
            <a:r>
              <a:rPr lang="en-GB" baseline="30000" dirty="0"/>
              <a:t>th</a:t>
            </a:r>
            <a:r>
              <a:rPr lang="en-GB" dirty="0"/>
              <a:t> American President?</a:t>
            </a:r>
          </a:p>
        </p:txBody>
      </p:sp>
      <p:sp>
        <p:nvSpPr>
          <p:cNvPr id="3" name="Content Placeholder 2">
            <a:extLst>
              <a:ext uri="{FF2B5EF4-FFF2-40B4-BE49-F238E27FC236}">
                <a16:creationId xmlns:a16="http://schemas.microsoft.com/office/drawing/2014/main" id="{6E824144-EBEC-0379-62F9-1B9F588BC75E}"/>
              </a:ext>
            </a:extLst>
          </p:cNvPr>
          <p:cNvSpPr>
            <a:spLocks noGrp="1"/>
          </p:cNvSpPr>
          <p:nvPr>
            <p:ph idx="1"/>
          </p:nvPr>
        </p:nvSpPr>
        <p:spPr/>
        <p:txBody>
          <a:bodyPr/>
          <a:lstStyle/>
          <a:p>
            <a:r>
              <a:rPr lang="en-GB" dirty="0"/>
              <a:t>Donald J Trump</a:t>
            </a:r>
          </a:p>
        </p:txBody>
      </p:sp>
    </p:spTree>
    <p:extLst>
      <p:ext uri="{BB962C8B-B14F-4D97-AF65-F5344CB8AC3E}">
        <p14:creationId xmlns:p14="http://schemas.microsoft.com/office/powerpoint/2010/main" val="115982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B32B-07B1-B8FC-C703-E22205B964AF}"/>
              </a:ext>
            </a:extLst>
          </p:cNvPr>
          <p:cNvSpPr>
            <a:spLocks noGrp="1"/>
          </p:cNvSpPr>
          <p:nvPr>
            <p:ph type="title"/>
          </p:nvPr>
        </p:nvSpPr>
        <p:spPr/>
        <p:txBody>
          <a:bodyPr/>
          <a:lstStyle/>
          <a:p>
            <a:r>
              <a:rPr lang="en-GB" dirty="0"/>
              <a:t>Which SUPERMARKET CHAIN REVEALED PLANS TO OPEN A PUP IN STORE?</a:t>
            </a:r>
            <a:br>
              <a:rPr lang="en-GB" dirty="0"/>
            </a:br>
            <a:endParaRPr lang="en-GB" dirty="0"/>
          </a:p>
        </p:txBody>
      </p:sp>
      <p:sp>
        <p:nvSpPr>
          <p:cNvPr id="3" name="Content Placeholder 2">
            <a:extLst>
              <a:ext uri="{FF2B5EF4-FFF2-40B4-BE49-F238E27FC236}">
                <a16:creationId xmlns:a16="http://schemas.microsoft.com/office/drawing/2014/main" id="{98871858-50B7-EB5A-EA1C-CB262935B3D4}"/>
              </a:ext>
            </a:extLst>
          </p:cNvPr>
          <p:cNvSpPr>
            <a:spLocks noGrp="1"/>
          </p:cNvSpPr>
          <p:nvPr>
            <p:ph idx="1"/>
          </p:nvPr>
        </p:nvSpPr>
        <p:spPr/>
        <p:txBody>
          <a:bodyPr/>
          <a:lstStyle/>
          <a:p>
            <a:r>
              <a:rPr lang="en-GB" dirty="0"/>
              <a:t>Lidl</a:t>
            </a:r>
          </a:p>
        </p:txBody>
      </p:sp>
    </p:spTree>
    <p:extLst>
      <p:ext uri="{BB962C8B-B14F-4D97-AF65-F5344CB8AC3E}">
        <p14:creationId xmlns:p14="http://schemas.microsoft.com/office/powerpoint/2010/main" val="1937733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6656DF-DC85-D53E-3C92-B8F3A0732AEF}"/>
            </a:ext>
          </a:extLst>
        </p:cNvPr>
        <p:cNvGrpSpPr/>
        <p:nvPr/>
      </p:nvGrpSpPr>
      <p:grpSpPr>
        <a:xfrm>
          <a:off x="0" y="0"/>
          <a:ext cx="0" cy="0"/>
          <a:chOff x="0" y="0"/>
          <a:chExt cx="0" cy="0"/>
        </a:xfrm>
      </p:grpSpPr>
      <p:sp>
        <p:nvSpPr>
          <p:cNvPr id="17" name="Rectangle 8">
            <a:extLst>
              <a:ext uri="{FF2B5EF4-FFF2-40B4-BE49-F238E27FC236}">
                <a16:creationId xmlns:a16="http://schemas.microsoft.com/office/drawing/2014/main" id="{EB94DCD7-A097-BF7F-F885-D7C274D6A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AF0C86B1-8DFD-61B2-CD6F-7760744BBB2C}"/>
              </a:ext>
            </a:extLst>
          </p:cNvPr>
          <p:cNvPicPr>
            <a:picLocks noChangeAspect="1"/>
          </p:cNvPicPr>
          <p:nvPr/>
        </p:nvPicPr>
        <p:blipFill rotWithShape="1">
          <a:blip r:embed="rId2">
            <a:alphaModFix amt="50000"/>
          </a:blip>
          <a:srcRect t="8581" b="11913"/>
          <a:stretch/>
        </p:blipFill>
        <p:spPr>
          <a:xfrm>
            <a:off x="20" y="-72353"/>
            <a:ext cx="12191980" cy="6857990"/>
          </a:xfrm>
          <a:prstGeom prst="rect">
            <a:avLst/>
          </a:prstGeom>
        </p:spPr>
      </p:pic>
      <p:sp>
        <p:nvSpPr>
          <p:cNvPr id="2" name="Title 1">
            <a:extLst>
              <a:ext uri="{FF2B5EF4-FFF2-40B4-BE49-F238E27FC236}">
                <a16:creationId xmlns:a16="http://schemas.microsoft.com/office/drawing/2014/main" id="{7904E16C-6B43-EFC4-95DD-30FA84C09915}"/>
              </a:ext>
            </a:extLst>
          </p:cNvPr>
          <p:cNvSpPr>
            <a:spLocks noGrp="1"/>
          </p:cNvSpPr>
          <p:nvPr>
            <p:ph type="ctrTitle"/>
          </p:nvPr>
        </p:nvSpPr>
        <p:spPr>
          <a:xfrm>
            <a:off x="2238258" y="1424473"/>
            <a:ext cx="7714388" cy="2850146"/>
          </a:xfrm>
        </p:spPr>
        <p:txBody>
          <a:bodyPr>
            <a:normAutofit/>
          </a:bodyPr>
          <a:lstStyle/>
          <a:p>
            <a:pPr algn="ctr"/>
            <a:r>
              <a:rPr lang="en-GB" dirty="0" err="1"/>
              <a:t>Adolygiad</a:t>
            </a:r>
            <a:r>
              <a:rPr lang="en-GB" dirty="0"/>
              <a:t> / Review</a:t>
            </a:r>
          </a:p>
        </p:txBody>
      </p:sp>
      <p:sp>
        <p:nvSpPr>
          <p:cNvPr id="3" name="Subtitle 2">
            <a:extLst>
              <a:ext uri="{FF2B5EF4-FFF2-40B4-BE49-F238E27FC236}">
                <a16:creationId xmlns:a16="http://schemas.microsoft.com/office/drawing/2014/main" id="{30365918-60D5-F166-B653-EBC9FF5DBAC9}"/>
              </a:ext>
            </a:extLst>
          </p:cNvPr>
          <p:cNvSpPr>
            <a:spLocks noGrp="1"/>
          </p:cNvSpPr>
          <p:nvPr>
            <p:ph type="subTitle" idx="1"/>
          </p:nvPr>
        </p:nvSpPr>
        <p:spPr>
          <a:xfrm>
            <a:off x="2238258" y="4848464"/>
            <a:ext cx="7714388" cy="1085849"/>
          </a:xfrm>
        </p:spPr>
        <p:txBody>
          <a:bodyPr>
            <a:normAutofit/>
          </a:bodyPr>
          <a:lstStyle/>
          <a:p>
            <a:pPr algn="ctr"/>
            <a:endParaRPr lang="en-GB" dirty="0"/>
          </a:p>
        </p:txBody>
      </p:sp>
      <p:cxnSp>
        <p:nvCxnSpPr>
          <p:cNvPr id="19" name="Straight Connector 10">
            <a:extLst>
              <a:ext uri="{FF2B5EF4-FFF2-40B4-BE49-F238E27FC236}">
                <a16:creationId xmlns:a16="http://schemas.microsoft.com/office/drawing/2014/main" id="{0A86D510-B7CD-D2BC-F444-46BCC889F4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32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64B0D-3182-EE21-BB61-40C29A01743F}"/>
              </a:ext>
            </a:extLst>
          </p:cNvPr>
          <p:cNvSpPr>
            <a:spLocks noGrp="1"/>
          </p:cNvSpPr>
          <p:nvPr>
            <p:ph type="title"/>
          </p:nvPr>
        </p:nvSpPr>
        <p:spPr>
          <a:xfrm>
            <a:off x="1044054" y="2286000"/>
            <a:ext cx="3965456" cy="2285999"/>
          </a:xfrm>
        </p:spPr>
        <p:txBody>
          <a:bodyPr anchor="ctr">
            <a:normAutofit/>
          </a:bodyPr>
          <a:lstStyle/>
          <a:p>
            <a:pPr algn="ctr"/>
            <a:r>
              <a:rPr lang="en-GB" dirty="0">
                <a:solidFill>
                  <a:schemeClr val="bg1"/>
                </a:solidFill>
              </a:rPr>
              <a:t>Step 1: </a:t>
            </a:r>
            <a:br>
              <a:rPr lang="en-GB" dirty="0">
                <a:solidFill>
                  <a:schemeClr val="bg1"/>
                </a:solidFill>
              </a:rPr>
            </a:br>
            <a:r>
              <a:rPr lang="en-GB" dirty="0">
                <a:solidFill>
                  <a:schemeClr val="bg1"/>
                </a:solidFill>
              </a:rPr>
              <a:t>Research</a:t>
            </a:r>
          </a:p>
        </p:txBody>
      </p:sp>
      <p:sp>
        <p:nvSpPr>
          <p:cNvPr id="3" name="Content Placeholder 2">
            <a:extLst>
              <a:ext uri="{FF2B5EF4-FFF2-40B4-BE49-F238E27FC236}">
                <a16:creationId xmlns:a16="http://schemas.microsoft.com/office/drawing/2014/main" id="{580D0698-B31B-FEB9-2CB5-69DA39886C0D}"/>
              </a:ext>
            </a:extLst>
          </p:cNvPr>
          <p:cNvSpPr>
            <a:spLocks noGrp="1"/>
          </p:cNvSpPr>
          <p:nvPr>
            <p:ph idx="1"/>
          </p:nvPr>
        </p:nvSpPr>
        <p:spPr>
          <a:xfrm>
            <a:off x="6096000" y="762000"/>
            <a:ext cx="4572000" cy="5334000"/>
          </a:xfrm>
        </p:spPr>
        <p:txBody>
          <a:bodyPr anchor="ctr">
            <a:normAutofit/>
          </a:bodyPr>
          <a:lstStyle/>
          <a:p>
            <a:pPr lvl="1"/>
            <a:r>
              <a:rPr lang="en-GB" dirty="0"/>
              <a:t>Before you see the show, it helps to do some research to contextualise your experience. However, don't overdo things – someone else's opinion can influence your experience. Instead of looking at other people's reviews, look into the facts of the production:</a:t>
            </a:r>
          </a:p>
          <a:p>
            <a:pPr lvl="1"/>
            <a:endParaRPr lang="en-GB" dirty="0"/>
          </a:p>
        </p:txBody>
      </p:sp>
    </p:spTree>
    <p:extLst>
      <p:ext uri="{BB962C8B-B14F-4D97-AF65-F5344CB8AC3E}">
        <p14:creationId xmlns:p14="http://schemas.microsoft.com/office/powerpoint/2010/main" val="371388525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9262-862F-CC21-6438-B3930234406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4408CDA-6A77-4868-7110-173B3CB429A7}"/>
              </a:ext>
            </a:extLst>
          </p:cNvPr>
          <p:cNvSpPr>
            <a:spLocks noGrp="1"/>
          </p:cNvSpPr>
          <p:nvPr>
            <p:ph idx="1"/>
          </p:nvPr>
        </p:nvSpPr>
        <p:spPr/>
        <p:txBody>
          <a:bodyPr>
            <a:normAutofit/>
          </a:bodyPr>
          <a:lstStyle/>
          <a:p>
            <a:r>
              <a:rPr lang="en-GB" dirty="0"/>
              <a:t>Who produced the show? What has this production company done in the past?</a:t>
            </a:r>
          </a:p>
          <a:p>
            <a:r>
              <a:rPr lang="en-GB" dirty="0"/>
              <a:t>Who is the director? The actors? Music Director? Choreographer?</a:t>
            </a:r>
          </a:p>
          <a:p>
            <a:r>
              <a:rPr lang="en-GB" dirty="0"/>
              <a:t>What kind of production is it? For example, comedy, tragedy, opera, musical, drama. </a:t>
            </a:r>
          </a:p>
          <a:p>
            <a:r>
              <a:rPr lang="en-GB" dirty="0"/>
              <a:t>These things will put the production in context. For example, give you an idea about the director's (and possibly the playwright's) vision. You can do further research after you watch the show to help you form your own opinion.</a:t>
            </a:r>
          </a:p>
          <a:p>
            <a:endParaRPr lang="en-GB" dirty="0" err="1"/>
          </a:p>
        </p:txBody>
      </p:sp>
      <p:sp>
        <p:nvSpPr>
          <p:cNvPr id="4" name="TextBox 3">
            <a:extLst>
              <a:ext uri="{FF2B5EF4-FFF2-40B4-BE49-F238E27FC236}">
                <a16:creationId xmlns:a16="http://schemas.microsoft.com/office/drawing/2014/main" id="{7ED2FBCF-A854-AD70-71FA-6C287D63F14F}"/>
              </a:ext>
            </a:extLst>
          </p:cNvPr>
          <p:cNvSpPr txBox="1"/>
          <p:nvPr/>
        </p:nvSpPr>
        <p:spPr>
          <a:xfrm>
            <a:off x="5677977" y="5166224"/>
            <a:ext cx="5568351" cy="646331"/>
          </a:xfrm>
          <a:prstGeom prst="rect">
            <a:avLst/>
          </a:prstGeom>
          <a:solidFill>
            <a:srgbClr val="00B0F0"/>
          </a:solidFill>
        </p:spPr>
        <p:txBody>
          <a:bodyPr wrap="square" rtlCol="0">
            <a:spAutoFit/>
          </a:bodyPr>
          <a:lstStyle/>
          <a:p>
            <a:r>
              <a:rPr lang="en-GB" dirty="0"/>
              <a:t>Assessment Criteria</a:t>
            </a:r>
          </a:p>
          <a:p>
            <a:r>
              <a:rPr lang="en-GB" dirty="0"/>
              <a:t>1.	Engagement with Literature Skills</a:t>
            </a:r>
          </a:p>
        </p:txBody>
      </p:sp>
    </p:spTree>
    <p:extLst>
      <p:ext uri="{BB962C8B-B14F-4D97-AF65-F5344CB8AC3E}">
        <p14:creationId xmlns:p14="http://schemas.microsoft.com/office/powerpoint/2010/main" val="3349234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EB2B5-B059-D266-4113-3AA37274DD8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0B94C79-3807-E1BC-9773-8E8F5DB4EEC6}"/>
              </a:ext>
            </a:extLst>
          </p:cNvPr>
          <p:cNvSpPr>
            <a:spLocks noGrp="1"/>
          </p:cNvSpPr>
          <p:nvPr>
            <p:ph idx="1"/>
          </p:nvPr>
        </p:nvSpPr>
        <p:spPr/>
        <p:txBody>
          <a:bodyPr/>
          <a:lstStyle/>
          <a:p>
            <a:r>
              <a:rPr lang="en-GB" dirty="0"/>
              <a:t>You have been asked to review Kinky Boots at the Wales Millenium Centre. </a:t>
            </a:r>
          </a:p>
          <a:p>
            <a:endParaRPr lang="en-GB" dirty="0"/>
          </a:p>
          <a:p>
            <a:r>
              <a:rPr lang="en-GB" dirty="0"/>
              <a:t>Spend 10min as a team finding as much information about the production as possible.  </a:t>
            </a:r>
          </a:p>
        </p:txBody>
      </p:sp>
    </p:spTree>
    <p:extLst>
      <p:ext uri="{BB962C8B-B14F-4D97-AF65-F5344CB8AC3E}">
        <p14:creationId xmlns:p14="http://schemas.microsoft.com/office/powerpoint/2010/main" val="2275520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27251-E06F-15A8-698A-E6268590D881}"/>
              </a:ext>
            </a:extLst>
          </p:cNvPr>
          <p:cNvSpPr>
            <a:spLocks noGrp="1"/>
          </p:cNvSpPr>
          <p:nvPr>
            <p:ph type="title"/>
          </p:nvPr>
        </p:nvSpPr>
        <p:spPr>
          <a:xfrm>
            <a:off x="1044054" y="2286000"/>
            <a:ext cx="3965456" cy="2285999"/>
          </a:xfrm>
        </p:spPr>
        <p:txBody>
          <a:bodyPr anchor="ctr">
            <a:normAutofit/>
          </a:bodyPr>
          <a:lstStyle/>
          <a:p>
            <a:pPr algn="ctr"/>
            <a:r>
              <a:rPr lang="en-GB" dirty="0">
                <a:solidFill>
                  <a:schemeClr val="bg1"/>
                </a:solidFill>
              </a:rPr>
              <a:t>Step 2:</a:t>
            </a:r>
            <a:br>
              <a:rPr lang="en-GB" dirty="0">
                <a:solidFill>
                  <a:schemeClr val="bg1"/>
                </a:solidFill>
              </a:rPr>
            </a:br>
            <a:r>
              <a:rPr lang="en-GB" dirty="0">
                <a:solidFill>
                  <a:schemeClr val="bg1"/>
                </a:solidFill>
              </a:rPr>
              <a:t>THE VISIT</a:t>
            </a:r>
          </a:p>
        </p:txBody>
      </p:sp>
      <p:sp>
        <p:nvSpPr>
          <p:cNvPr id="3" name="Content Placeholder 2">
            <a:extLst>
              <a:ext uri="{FF2B5EF4-FFF2-40B4-BE49-F238E27FC236}">
                <a16:creationId xmlns:a16="http://schemas.microsoft.com/office/drawing/2014/main" id="{5C2BCD3F-D0C8-5898-7F5B-3BC817F70A2A}"/>
              </a:ext>
            </a:extLst>
          </p:cNvPr>
          <p:cNvSpPr>
            <a:spLocks noGrp="1"/>
          </p:cNvSpPr>
          <p:nvPr>
            <p:ph idx="1"/>
          </p:nvPr>
        </p:nvSpPr>
        <p:spPr>
          <a:xfrm>
            <a:off x="6096000" y="762000"/>
            <a:ext cx="4572000" cy="5334000"/>
          </a:xfrm>
        </p:spPr>
        <p:txBody>
          <a:bodyPr anchor="ctr">
            <a:normAutofit/>
          </a:bodyPr>
          <a:lstStyle/>
          <a:p>
            <a:r>
              <a:rPr lang="en-GB" dirty="0"/>
              <a:t>Read the programme</a:t>
            </a:r>
          </a:p>
          <a:p>
            <a:r>
              <a:rPr lang="en-GB" dirty="0"/>
              <a:t>Read the director’s/musical director’s notes and cast biographies. </a:t>
            </a:r>
          </a:p>
          <a:p>
            <a:r>
              <a:rPr lang="en-GB" dirty="0"/>
              <a:t>Consider the location, suitability. The complete experience from the minute you arrive at the theatre/ concert hall </a:t>
            </a:r>
          </a:p>
        </p:txBody>
      </p:sp>
      <p:sp>
        <p:nvSpPr>
          <p:cNvPr id="4" name="TextBox 3">
            <a:extLst>
              <a:ext uri="{FF2B5EF4-FFF2-40B4-BE49-F238E27FC236}">
                <a16:creationId xmlns:a16="http://schemas.microsoft.com/office/drawing/2014/main" id="{DBFF2C7F-19C1-24F6-5660-393C92A1F065}"/>
              </a:ext>
            </a:extLst>
          </p:cNvPr>
          <p:cNvSpPr txBox="1"/>
          <p:nvPr/>
        </p:nvSpPr>
        <p:spPr>
          <a:xfrm>
            <a:off x="5677977" y="5166224"/>
            <a:ext cx="5568351" cy="646331"/>
          </a:xfrm>
          <a:prstGeom prst="rect">
            <a:avLst/>
          </a:prstGeom>
          <a:solidFill>
            <a:srgbClr val="00B0F0"/>
          </a:solidFill>
        </p:spPr>
        <p:txBody>
          <a:bodyPr wrap="square" rtlCol="0">
            <a:spAutoFit/>
          </a:bodyPr>
          <a:lstStyle/>
          <a:p>
            <a:r>
              <a:rPr lang="en-GB" dirty="0"/>
              <a:t>Assessment Criteria</a:t>
            </a:r>
          </a:p>
          <a:p>
            <a:r>
              <a:rPr lang="en-GB" dirty="0"/>
              <a:t>1.	Engagement with Literature Skills</a:t>
            </a:r>
          </a:p>
        </p:txBody>
      </p:sp>
    </p:spTree>
    <p:extLst>
      <p:ext uri="{BB962C8B-B14F-4D97-AF65-F5344CB8AC3E}">
        <p14:creationId xmlns:p14="http://schemas.microsoft.com/office/powerpoint/2010/main" val="171879394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7B720-5695-036E-A65A-CC0752BAD1C1}"/>
              </a:ext>
            </a:extLst>
          </p:cNvPr>
          <p:cNvSpPr>
            <a:spLocks noGrp="1"/>
          </p:cNvSpPr>
          <p:nvPr>
            <p:ph type="title"/>
          </p:nvPr>
        </p:nvSpPr>
        <p:spPr>
          <a:xfrm>
            <a:off x="1044054" y="2286000"/>
            <a:ext cx="3965456" cy="2285999"/>
          </a:xfrm>
        </p:spPr>
        <p:txBody>
          <a:bodyPr anchor="ctr">
            <a:normAutofit/>
          </a:bodyPr>
          <a:lstStyle/>
          <a:p>
            <a:pPr algn="ctr"/>
            <a:r>
              <a:rPr lang="en-GB" dirty="0">
                <a:solidFill>
                  <a:schemeClr val="bg1"/>
                </a:solidFill>
              </a:rPr>
              <a:t>step 3:</a:t>
            </a:r>
            <a:br>
              <a:rPr lang="en-GB" dirty="0">
                <a:solidFill>
                  <a:schemeClr val="bg1"/>
                </a:solidFill>
              </a:rPr>
            </a:br>
            <a:r>
              <a:rPr lang="en-GB" dirty="0">
                <a:solidFill>
                  <a:schemeClr val="bg1"/>
                </a:solidFill>
              </a:rPr>
              <a:t>Take notes</a:t>
            </a:r>
          </a:p>
        </p:txBody>
      </p:sp>
      <p:sp>
        <p:nvSpPr>
          <p:cNvPr id="3" name="Content Placeholder 2">
            <a:extLst>
              <a:ext uri="{FF2B5EF4-FFF2-40B4-BE49-F238E27FC236}">
                <a16:creationId xmlns:a16="http://schemas.microsoft.com/office/drawing/2014/main" id="{174C8C2A-E18C-70F1-82A3-B00E6885C698}"/>
              </a:ext>
            </a:extLst>
          </p:cNvPr>
          <p:cNvSpPr>
            <a:spLocks noGrp="1"/>
          </p:cNvSpPr>
          <p:nvPr>
            <p:ph idx="1"/>
          </p:nvPr>
        </p:nvSpPr>
        <p:spPr>
          <a:xfrm>
            <a:off x="6096000" y="762000"/>
            <a:ext cx="4572000" cy="5334000"/>
          </a:xfrm>
        </p:spPr>
        <p:txBody>
          <a:bodyPr anchor="ctr">
            <a:normAutofit/>
          </a:bodyPr>
          <a:lstStyle/>
          <a:p>
            <a:r>
              <a:rPr lang="en-GB" dirty="0"/>
              <a:t>With live performances, no two performances are the same. Also, you can't replay it as a movie. To remember the details and your thoughts, write notes down as much as you can. These details will help you write an effective review. Here's what you should take notes from:</a:t>
            </a:r>
          </a:p>
          <a:p>
            <a:endParaRPr lang="en-GB" dirty="0"/>
          </a:p>
          <a:p>
            <a:r>
              <a:rPr lang="en-GB" dirty="0"/>
              <a:t>Set and costume design</a:t>
            </a:r>
          </a:p>
          <a:p>
            <a:r>
              <a:rPr lang="en-GB" dirty="0"/>
              <a:t>Actors' performance</a:t>
            </a:r>
          </a:p>
          <a:p>
            <a:r>
              <a:rPr lang="en-GB" dirty="0"/>
              <a:t>Special effects</a:t>
            </a:r>
          </a:p>
          <a:p>
            <a:r>
              <a:rPr lang="en-GB" dirty="0"/>
              <a:t>Script/score interpretation</a:t>
            </a:r>
          </a:p>
          <a:p>
            <a:endParaRPr lang="en-GB" dirty="0"/>
          </a:p>
          <a:p>
            <a:endParaRPr lang="en-GB" dirty="0"/>
          </a:p>
        </p:txBody>
      </p:sp>
      <p:sp>
        <p:nvSpPr>
          <p:cNvPr id="4" name="TextBox 3">
            <a:extLst>
              <a:ext uri="{FF2B5EF4-FFF2-40B4-BE49-F238E27FC236}">
                <a16:creationId xmlns:a16="http://schemas.microsoft.com/office/drawing/2014/main" id="{923CE3D8-C11C-3161-4A57-73ED8BC03D7E}"/>
              </a:ext>
            </a:extLst>
          </p:cNvPr>
          <p:cNvSpPr txBox="1"/>
          <p:nvPr/>
        </p:nvSpPr>
        <p:spPr>
          <a:xfrm>
            <a:off x="6454355" y="5382883"/>
            <a:ext cx="5441471" cy="1601977"/>
          </a:xfrm>
          <a:prstGeom prst="rect">
            <a:avLst/>
          </a:prstGeom>
          <a:solidFill>
            <a:srgbClr val="00B0F0"/>
          </a:solidFill>
        </p:spPr>
        <p:txBody>
          <a:bodyPr wrap="square" rtlCol="0">
            <a:spAutoFit/>
          </a:bodyPr>
          <a:lstStyle/>
          <a:p>
            <a:r>
              <a:rPr lang="en-GB" dirty="0"/>
              <a:t>Assessment Criteria</a:t>
            </a:r>
          </a:p>
          <a:p>
            <a:pPr lvl="0" algn="just" rtl="0">
              <a:lnSpc>
                <a:spcPct val="115000"/>
              </a:lnSpc>
            </a:pPr>
            <a:r>
              <a:rPr lang="en-GB" dirty="0"/>
              <a:t>4. </a:t>
            </a:r>
            <a:r>
              <a:rPr lang="en-GB" sz="1800" dirty="0">
                <a:effectLst/>
                <a:latin typeface="Arial" panose="020B0604020202020204" pitchFamily="34" charset="0"/>
                <a:ea typeface="Times New Roman" panose="02020603050405020304" pitchFamily="18" charset="0"/>
              </a:rPr>
              <a:t>Practical Skills</a:t>
            </a:r>
            <a:endParaRPr lang="en-GB" sz="1800" dirty="0">
              <a:effectLst/>
              <a:latin typeface="Times New Roman" panose="02020603050405020304" pitchFamily="18" charset="0"/>
              <a:ea typeface="Times New Roman" panose="02020603050405020304" pitchFamily="18" charset="0"/>
            </a:endParaRPr>
          </a:p>
          <a:p>
            <a:pPr lvl="0" algn="just" rtl="0">
              <a:lnSpc>
                <a:spcPct val="115000"/>
              </a:lnSpc>
            </a:pPr>
            <a:r>
              <a:rPr lang="en-GB" dirty="0">
                <a:latin typeface="Arial" panose="020B0604020202020204" pitchFamily="34" charset="0"/>
                <a:ea typeface="Times New Roman" panose="02020603050405020304" pitchFamily="18" charset="0"/>
              </a:rPr>
              <a:t>5. </a:t>
            </a:r>
            <a:r>
              <a:rPr lang="en-GB" sz="1800" dirty="0">
                <a:effectLst/>
                <a:latin typeface="Arial" panose="020B0604020202020204" pitchFamily="34" charset="0"/>
                <a:ea typeface="Times New Roman" panose="02020603050405020304" pitchFamily="18" charset="0"/>
              </a:rPr>
              <a:t>Transferable Skills for Life and Professional Practice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4421211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7B720-5695-036E-A65A-CC0752BAD1C1}"/>
              </a:ext>
            </a:extLst>
          </p:cNvPr>
          <p:cNvSpPr>
            <a:spLocks noGrp="1"/>
          </p:cNvSpPr>
          <p:nvPr>
            <p:ph type="title"/>
          </p:nvPr>
        </p:nvSpPr>
        <p:spPr>
          <a:xfrm>
            <a:off x="1044054" y="2286000"/>
            <a:ext cx="3965456" cy="2285999"/>
          </a:xfrm>
        </p:spPr>
        <p:txBody>
          <a:bodyPr anchor="ctr">
            <a:normAutofit/>
          </a:bodyPr>
          <a:lstStyle/>
          <a:p>
            <a:pPr algn="ctr"/>
            <a:r>
              <a:rPr lang="en-GB" dirty="0">
                <a:solidFill>
                  <a:schemeClr val="bg1"/>
                </a:solidFill>
              </a:rPr>
              <a:t>step 4:</a:t>
            </a:r>
            <a:br>
              <a:rPr lang="en-GB" dirty="0">
                <a:solidFill>
                  <a:schemeClr val="bg1"/>
                </a:solidFill>
              </a:rPr>
            </a:br>
            <a:r>
              <a:rPr lang="en-GB" dirty="0">
                <a:solidFill>
                  <a:schemeClr val="bg1"/>
                </a:solidFill>
              </a:rPr>
              <a:t>TAKE YOUR TIME TO CONSIDER</a:t>
            </a:r>
          </a:p>
        </p:txBody>
      </p:sp>
      <p:sp>
        <p:nvSpPr>
          <p:cNvPr id="3" name="Content Placeholder 2">
            <a:extLst>
              <a:ext uri="{FF2B5EF4-FFF2-40B4-BE49-F238E27FC236}">
                <a16:creationId xmlns:a16="http://schemas.microsoft.com/office/drawing/2014/main" id="{174C8C2A-E18C-70F1-82A3-B00E6885C698}"/>
              </a:ext>
            </a:extLst>
          </p:cNvPr>
          <p:cNvSpPr>
            <a:spLocks noGrp="1"/>
          </p:cNvSpPr>
          <p:nvPr>
            <p:ph idx="1"/>
          </p:nvPr>
        </p:nvSpPr>
        <p:spPr>
          <a:xfrm>
            <a:off x="6096000" y="762000"/>
            <a:ext cx="4290204" cy="4249947"/>
          </a:xfrm>
        </p:spPr>
        <p:txBody>
          <a:bodyPr anchor="ctr">
            <a:normAutofit fontScale="77500" lnSpcReduction="20000"/>
          </a:bodyPr>
          <a:lstStyle/>
          <a:p>
            <a:pPr marL="0" indent="0">
              <a:buNone/>
            </a:pPr>
            <a:endParaRPr lang="en-GB" dirty="0"/>
          </a:p>
          <a:p>
            <a:pPr marL="0" indent="0">
              <a:buNone/>
            </a:pPr>
            <a:r>
              <a:rPr lang="en-GB" dirty="0"/>
              <a:t>Before starting the essay take time To consider the following:</a:t>
            </a:r>
          </a:p>
          <a:p>
            <a:endParaRPr lang="en-GB" dirty="0"/>
          </a:p>
          <a:p>
            <a:r>
              <a:rPr lang="en-GB" sz="1400" dirty="0"/>
              <a:t>Script/score/Music choices</a:t>
            </a:r>
          </a:p>
          <a:p>
            <a:r>
              <a:rPr lang="en-GB" sz="1400" dirty="0"/>
              <a:t>Performance style</a:t>
            </a:r>
          </a:p>
          <a:p>
            <a:r>
              <a:rPr lang="en-GB" sz="1400" dirty="0"/>
              <a:t>Actors / Performers / Singers</a:t>
            </a:r>
          </a:p>
          <a:p>
            <a:r>
              <a:rPr lang="en-GB" sz="1400" dirty="0"/>
              <a:t>Lighting</a:t>
            </a:r>
          </a:p>
          <a:p>
            <a:r>
              <a:rPr lang="en-GB" sz="1400" dirty="0"/>
              <a:t>Sound</a:t>
            </a:r>
          </a:p>
          <a:p>
            <a:r>
              <a:rPr lang="en-GB" sz="1400" dirty="0"/>
              <a:t>Costume</a:t>
            </a:r>
          </a:p>
          <a:p>
            <a:r>
              <a:rPr lang="en-GB" sz="1400" dirty="0"/>
              <a:t>Set / props</a:t>
            </a:r>
          </a:p>
          <a:p>
            <a:r>
              <a:rPr lang="en-GB" sz="1400" dirty="0"/>
              <a:t>Staging</a:t>
            </a:r>
          </a:p>
          <a:p>
            <a:r>
              <a:rPr lang="en-GB" sz="1400" dirty="0"/>
              <a:t>Choreography</a:t>
            </a:r>
          </a:p>
          <a:p>
            <a:endParaRPr lang="en-GB" dirty="0"/>
          </a:p>
          <a:p>
            <a:pPr marL="274320" lvl="2" indent="0">
              <a:buNone/>
            </a:pPr>
            <a:endParaRPr lang="en-GB" dirty="0"/>
          </a:p>
        </p:txBody>
      </p:sp>
      <p:sp>
        <p:nvSpPr>
          <p:cNvPr id="4" name="TextBox 3">
            <a:extLst>
              <a:ext uri="{FF2B5EF4-FFF2-40B4-BE49-F238E27FC236}">
                <a16:creationId xmlns:a16="http://schemas.microsoft.com/office/drawing/2014/main" id="{588D50E7-3D67-E4D4-56B0-95B50B54B7B1}"/>
              </a:ext>
            </a:extLst>
          </p:cNvPr>
          <p:cNvSpPr txBox="1"/>
          <p:nvPr/>
        </p:nvSpPr>
        <p:spPr>
          <a:xfrm>
            <a:off x="5677977" y="5166224"/>
            <a:ext cx="5568351" cy="1241878"/>
          </a:xfrm>
          <a:prstGeom prst="rect">
            <a:avLst/>
          </a:prstGeom>
          <a:solidFill>
            <a:srgbClr val="00B0F0"/>
          </a:solidFill>
        </p:spPr>
        <p:txBody>
          <a:bodyPr wrap="square" rtlCol="0">
            <a:spAutoFit/>
          </a:bodyPr>
          <a:lstStyle/>
          <a:p>
            <a:r>
              <a:rPr lang="en-GB" dirty="0"/>
              <a:t>Assessment Criteria</a:t>
            </a:r>
          </a:p>
          <a:p>
            <a:r>
              <a:rPr lang="en-GB" dirty="0"/>
              <a:t>2. </a:t>
            </a:r>
            <a:r>
              <a:rPr lang="en-GB" sz="1800" dirty="0">
                <a:effectLst/>
                <a:latin typeface="Arial" panose="020B0604020202020204" pitchFamily="34" charset="0"/>
                <a:ea typeface="Times New Roman" panose="02020603050405020304" pitchFamily="18" charset="0"/>
              </a:rPr>
              <a:t>Knowledge and Understanding Skills</a:t>
            </a:r>
            <a:endParaRPr lang="en-GB" sz="1800" dirty="0">
              <a:effectLst/>
              <a:latin typeface="Times New Roman" panose="02020603050405020304" pitchFamily="18" charset="0"/>
              <a:ea typeface="Times New Roman" panose="02020603050405020304" pitchFamily="18" charset="0"/>
            </a:endParaRPr>
          </a:p>
          <a:p>
            <a:r>
              <a:rPr lang="en-GB" dirty="0"/>
              <a:t>3. </a:t>
            </a:r>
            <a:r>
              <a:rPr lang="en-GB" sz="1800" dirty="0">
                <a:effectLst/>
                <a:latin typeface="Arial" panose="020B0604020202020204" pitchFamily="34" charset="0"/>
                <a:ea typeface="Times New Roman" panose="02020603050405020304" pitchFamily="18" charset="0"/>
              </a:rPr>
              <a:t>Cognitive and Intellectual Skills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8204532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9130-F4C8-4E64-AD1A-B3611E435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Oval 11">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5241C-BE6D-CE0E-67C6-74E22AC2336F}"/>
              </a:ext>
            </a:extLst>
          </p:cNvPr>
          <p:cNvSpPr>
            <a:spLocks noGrp="1"/>
          </p:cNvSpPr>
          <p:nvPr>
            <p:ph type="title"/>
          </p:nvPr>
        </p:nvSpPr>
        <p:spPr>
          <a:xfrm>
            <a:off x="1044054" y="2286000"/>
            <a:ext cx="3965456" cy="2285999"/>
          </a:xfrm>
        </p:spPr>
        <p:txBody>
          <a:bodyPr anchor="ctr">
            <a:normAutofit/>
          </a:bodyPr>
          <a:lstStyle/>
          <a:p>
            <a:pPr algn="ctr"/>
            <a:r>
              <a:rPr lang="en-GB" dirty="0"/>
              <a:t>step 5:</a:t>
            </a:r>
            <a:br>
              <a:rPr lang="en-GB" dirty="0"/>
            </a:br>
            <a:r>
              <a:rPr lang="en-GB" dirty="0"/>
              <a:t>Write the review</a:t>
            </a:r>
          </a:p>
        </p:txBody>
      </p:sp>
      <p:sp>
        <p:nvSpPr>
          <p:cNvPr id="3" name="Content Placeholder 2">
            <a:extLst>
              <a:ext uri="{FF2B5EF4-FFF2-40B4-BE49-F238E27FC236}">
                <a16:creationId xmlns:a16="http://schemas.microsoft.com/office/drawing/2014/main" id="{DB911857-1CC7-E02B-C235-73DC884C8759}"/>
              </a:ext>
            </a:extLst>
          </p:cNvPr>
          <p:cNvSpPr>
            <a:spLocks noGrp="1"/>
          </p:cNvSpPr>
          <p:nvPr>
            <p:ph idx="1"/>
          </p:nvPr>
        </p:nvSpPr>
        <p:spPr>
          <a:xfrm>
            <a:off x="7188680" y="762000"/>
            <a:ext cx="3775494" cy="4224068"/>
          </a:xfrm>
        </p:spPr>
        <p:txBody>
          <a:bodyPr anchor="ctr">
            <a:normAutofit fontScale="92500" lnSpcReduction="20000"/>
          </a:bodyPr>
          <a:lstStyle/>
          <a:p>
            <a:pPr marL="0" indent="0" algn="ctr">
              <a:buNone/>
            </a:pPr>
            <a:r>
              <a:rPr lang="en-GB" b="1" dirty="0"/>
              <a:t>Not EVERYTHING needs to be discussed in the review. Only the main aspects that stand out whether successful or unsuccessful. </a:t>
            </a:r>
          </a:p>
          <a:p>
            <a:pPr marL="0" indent="0" algn="ctr">
              <a:buNone/>
            </a:pPr>
            <a:r>
              <a:rPr lang="en-GB" b="1" dirty="0"/>
              <a:t>But there must be ...</a:t>
            </a:r>
          </a:p>
          <a:p>
            <a:pPr marL="0" indent="0" algn="ctr">
              <a:buNone/>
            </a:pPr>
            <a:r>
              <a:rPr lang="en-GB" sz="3600" b="1" dirty="0"/>
              <a:t>Structure</a:t>
            </a:r>
          </a:p>
          <a:p>
            <a:pPr marL="0" indent="0" algn="ctr">
              <a:buNone/>
            </a:pPr>
            <a:r>
              <a:rPr lang="en-GB" b="1" dirty="0"/>
              <a:t>Presentation</a:t>
            </a:r>
          </a:p>
          <a:p>
            <a:pPr marL="0" indent="0" algn="ctr">
              <a:buNone/>
            </a:pPr>
            <a:r>
              <a:rPr lang="en-GB" b="1" dirty="0"/>
              <a:t>Overview </a:t>
            </a:r>
          </a:p>
          <a:p>
            <a:pPr marL="0" indent="0" algn="ctr">
              <a:buNone/>
            </a:pPr>
            <a:r>
              <a:rPr lang="en-GB" b="1" dirty="0"/>
              <a:t>Main body of review</a:t>
            </a:r>
          </a:p>
          <a:p>
            <a:pPr marL="0" indent="0" algn="ctr">
              <a:buNone/>
            </a:pPr>
            <a:r>
              <a:rPr lang="en-GB" b="1" dirty="0"/>
              <a:t>Conclusion</a:t>
            </a:r>
          </a:p>
          <a:p>
            <a:pPr marL="0" indent="0" algn="ctr">
              <a:buNone/>
            </a:pPr>
            <a:endParaRPr lang="en-GB" b="1" dirty="0" err="1"/>
          </a:p>
        </p:txBody>
      </p:sp>
      <p:sp>
        <p:nvSpPr>
          <p:cNvPr id="4" name="TextBox 3">
            <a:extLst>
              <a:ext uri="{FF2B5EF4-FFF2-40B4-BE49-F238E27FC236}">
                <a16:creationId xmlns:a16="http://schemas.microsoft.com/office/drawing/2014/main" id="{BFD849DA-DC84-1860-1BA2-626EDB614D8C}"/>
              </a:ext>
            </a:extLst>
          </p:cNvPr>
          <p:cNvSpPr txBox="1"/>
          <p:nvPr/>
        </p:nvSpPr>
        <p:spPr>
          <a:xfrm>
            <a:off x="6454355" y="4942028"/>
            <a:ext cx="5568351" cy="1601977"/>
          </a:xfrm>
          <a:prstGeom prst="rect">
            <a:avLst/>
          </a:prstGeom>
          <a:solidFill>
            <a:srgbClr val="00B0F0"/>
          </a:solidFill>
        </p:spPr>
        <p:txBody>
          <a:bodyPr wrap="square" rtlCol="0">
            <a:spAutoFit/>
          </a:bodyPr>
          <a:lstStyle/>
          <a:p>
            <a:r>
              <a:rPr lang="en-GB" dirty="0"/>
              <a:t>Assessment Criteria</a:t>
            </a:r>
          </a:p>
          <a:p>
            <a:pPr lvl="0" algn="just" rtl="0">
              <a:lnSpc>
                <a:spcPct val="115000"/>
              </a:lnSpc>
            </a:pPr>
            <a:r>
              <a:rPr lang="en-GB" dirty="0"/>
              <a:t>4. </a:t>
            </a:r>
            <a:r>
              <a:rPr lang="en-GB" sz="1800" dirty="0">
                <a:effectLst/>
                <a:latin typeface="Arial" panose="020B0604020202020204" pitchFamily="34" charset="0"/>
                <a:ea typeface="Times New Roman" panose="02020603050405020304" pitchFamily="18" charset="0"/>
              </a:rPr>
              <a:t>Practical Skills</a:t>
            </a:r>
            <a:endParaRPr lang="en-GB" sz="1800" dirty="0">
              <a:effectLst/>
              <a:latin typeface="Times New Roman" panose="02020603050405020304" pitchFamily="18" charset="0"/>
              <a:ea typeface="Times New Roman" panose="02020603050405020304" pitchFamily="18" charset="0"/>
            </a:endParaRPr>
          </a:p>
          <a:p>
            <a:pPr lvl="0" algn="just" rtl="0">
              <a:lnSpc>
                <a:spcPct val="115000"/>
              </a:lnSpc>
            </a:pPr>
            <a:r>
              <a:rPr lang="en-GB" dirty="0">
                <a:latin typeface="Arial" panose="020B0604020202020204" pitchFamily="34" charset="0"/>
                <a:ea typeface="Times New Roman" panose="02020603050405020304" pitchFamily="18" charset="0"/>
              </a:rPr>
              <a:t>5. </a:t>
            </a:r>
            <a:r>
              <a:rPr lang="en-GB" sz="1800" dirty="0">
                <a:effectLst/>
                <a:latin typeface="Arial" panose="020B0604020202020204" pitchFamily="34" charset="0"/>
                <a:ea typeface="Times New Roman" panose="02020603050405020304" pitchFamily="18" charset="0"/>
              </a:rPr>
              <a:t>Transferable Skills for Life and Professional Practice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530840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A914-DF16-39C9-FD0C-D3375C1943E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CD5CD21-DFC3-C2AB-A06F-A3A6046FD577}"/>
              </a:ext>
            </a:extLst>
          </p:cNvPr>
          <p:cNvSpPr>
            <a:spLocks noGrp="1"/>
          </p:cNvSpPr>
          <p:nvPr>
            <p:ph idx="1"/>
          </p:nvPr>
        </p:nvSpPr>
        <p:spPr/>
        <p:txBody>
          <a:bodyPr/>
          <a:lstStyle/>
          <a:p>
            <a:r>
              <a:rPr lang="en-GB" dirty="0"/>
              <a:t>Laying out the main facts of the show</a:t>
            </a:r>
          </a:p>
          <a:p>
            <a:r>
              <a:rPr lang="en-GB" dirty="0"/>
              <a:t>The introduction needs to attract the reader </a:t>
            </a:r>
          </a:p>
          <a:p>
            <a:r>
              <a:rPr lang="en-GB" dirty="0"/>
              <a:t>Present the main thesis/themes of the review. </a:t>
            </a:r>
          </a:p>
        </p:txBody>
      </p:sp>
      <p:sp>
        <p:nvSpPr>
          <p:cNvPr id="4" name="TextBox 3">
            <a:extLst>
              <a:ext uri="{FF2B5EF4-FFF2-40B4-BE49-F238E27FC236}">
                <a16:creationId xmlns:a16="http://schemas.microsoft.com/office/drawing/2014/main" id="{F4C45DD7-4086-1FEA-0FD3-B8D6513E7C08}"/>
              </a:ext>
            </a:extLst>
          </p:cNvPr>
          <p:cNvSpPr txBox="1"/>
          <p:nvPr/>
        </p:nvSpPr>
        <p:spPr>
          <a:xfrm>
            <a:off x="5677977" y="5166224"/>
            <a:ext cx="5568351" cy="646331"/>
          </a:xfrm>
          <a:prstGeom prst="rect">
            <a:avLst/>
          </a:prstGeom>
          <a:solidFill>
            <a:srgbClr val="00B0F0"/>
          </a:solidFill>
        </p:spPr>
        <p:txBody>
          <a:bodyPr wrap="square" rtlCol="0">
            <a:spAutoFit/>
          </a:bodyPr>
          <a:lstStyle/>
          <a:p>
            <a:r>
              <a:rPr lang="en-GB" dirty="0"/>
              <a:t>Assessment Criteria</a:t>
            </a:r>
          </a:p>
          <a:p>
            <a:r>
              <a:rPr lang="en-GB" dirty="0"/>
              <a:t>1.	Engagement with Literature Skills</a:t>
            </a:r>
          </a:p>
        </p:txBody>
      </p:sp>
    </p:spTree>
    <p:extLst>
      <p:ext uri="{BB962C8B-B14F-4D97-AF65-F5344CB8AC3E}">
        <p14:creationId xmlns:p14="http://schemas.microsoft.com/office/powerpoint/2010/main" val="1944424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698EC-C574-4E69-0F0A-2E3674F8469E}"/>
              </a:ext>
            </a:extLst>
          </p:cNvPr>
          <p:cNvSpPr>
            <a:spLocks noGrp="1"/>
          </p:cNvSpPr>
          <p:nvPr>
            <p:ph type="title"/>
          </p:nvPr>
        </p:nvSpPr>
        <p:spPr/>
        <p:txBody>
          <a:bodyPr/>
          <a:lstStyle/>
          <a:p>
            <a:r>
              <a:rPr lang="en-GB" dirty="0"/>
              <a:t>Summery</a:t>
            </a:r>
          </a:p>
        </p:txBody>
      </p:sp>
      <p:sp>
        <p:nvSpPr>
          <p:cNvPr id="3" name="Content Placeholder 2">
            <a:extLst>
              <a:ext uri="{FF2B5EF4-FFF2-40B4-BE49-F238E27FC236}">
                <a16:creationId xmlns:a16="http://schemas.microsoft.com/office/drawing/2014/main" id="{5DEB2706-8858-1005-7CBF-E0061FBE0B50}"/>
              </a:ext>
            </a:extLst>
          </p:cNvPr>
          <p:cNvSpPr>
            <a:spLocks noGrp="1"/>
          </p:cNvSpPr>
          <p:nvPr>
            <p:ph idx="1"/>
          </p:nvPr>
        </p:nvSpPr>
        <p:spPr/>
        <p:txBody>
          <a:bodyPr/>
          <a:lstStyle/>
          <a:p>
            <a:r>
              <a:rPr lang="en-GB" dirty="0"/>
              <a:t>Plot overview</a:t>
            </a:r>
          </a:p>
          <a:p>
            <a:r>
              <a:rPr lang="en-GB" dirty="0"/>
              <a:t>What was the story / message of the play/show/opera</a:t>
            </a:r>
          </a:p>
          <a:p>
            <a:r>
              <a:rPr lang="en-GB" dirty="0"/>
              <a:t>Main themes etc</a:t>
            </a:r>
          </a:p>
          <a:p>
            <a:endParaRPr lang="en-GB" dirty="0"/>
          </a:p>
          <a:p>
            <a:endParaRPr lang="en-GB" dirty="0"/>
          </a:p>
        </p:txBody>
      </p:sp>
      <p:sp>
        <p:nvSpPr>
          <p:cNvPr id="4" name="TextBox 3">
            <a:extLst>
              <a:ext uri="{FF2B5EF4-FFF2-40B4-BE49-F238E27FC236}">
                <a16:creationId xmlns:a16="http://schemas.microsoft.com/office/drawing/2014/main" id="{F1CE9FF9-A78C-8C29-DC9E-8230FA8D6550}"/>
              </a:ext>
            </a:extLst>
          </p:cNvPr>
          <p:cNvSpPr txBox="1"/>
          <p:nvPr/>
        </p:nvSpPr>
        <p:spPr>
          <a:xfrm>
            <a:off x="5677977" y="5166224"/>
            <a:ext cx="5568351" cy="646331"/>
          </a:xfrm>
          <a:prstGeom prst="rect">
            <a:avLst/>
          </a:prstGeom>
          <a:solidFill>
            <a:srgbClr val="00B0F0"/>
          </a:solidFill>
        </p:spPr>
        <p:txBody>
          <a:bodyPr wrap="square" rtlCol="0">
            <a:spAutoFit/>
          </a:bodyPr>
          <a:lstStyle/>
          <a:p>
            <a:r>
              <a:rPr lang="en-GB" dirty="0"/>
              <a:t>Assessment Criteria</a:t>
            </a:r>
          </a:p>
          <a:p>
            <a:r>
              <a:rPr lang="en-GB" dirty="0"/>
              <a:t>1.	Engagement with Literature Skills</a:t>
            </a:r>
          </a:p>
        </p:txBody>
      </p:sp>
    </p:spTree>
    <p:extLst>
      <p:ext uri="{BB962C8B-B14F-4D97-AF65-F5344CB8AC3E}">
        <p14:creationId xmlns:p14="http://schemas.microsoft.com/office/powerpoint/2010/main" val="1035019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F9154-ED66-F000-81DB-3DAF530061EF}"/>
              </a:ext>
            </a:extLst>
          </p:cNvPr>
          <p:cNvSpPr>
            <a:spLocks noGrp="1"/>
          </p:cNvSpPr>
          <p:nvPr>
            <p:ph type="title"/>
          </p:nvPr>
        </p:nvSpPr>
        <p:spPr/>
        <p:txBody>
          <a:bodyPr/>
          <a:lstStyle/>
          <a:p>
            <a:r>
              <a:rPr lang="en-GB" dirty="0"/>
              <a:t>Body of the review</a:t>
            </a:r>
          </a:p>
        </p:txBody>
      </p:sp>
      <p:sp>
        <p:nvSpPr>
          <p:cNvPr id="3" name="Content Placeholder 2">
            <a:extLst>
              <a:ext uri="{FF2B5EF4-FFF2-40B4-BE49-F238E27FC236}">
                <a16:creationId xmlns:a16="http://schemas.microsoft.com/office/drawing/2014/main" id="{A97BF580-AC91-15B1-CB28-CDE25D83C065}"/>
              </a:ext>
            </a:extLst>
          </p:cNvPr>
          <p:cNvSpPr>
            <a:spLocks noGrp="1"/>
          </p:cNvSpPr>
          <p:nvPr>
            <p:ph idx="1"/>
          </p:nvPr>
        </p:nvSpPr>
        <p:spPr/>
        <p:txBody>
          <a:bodyPr>
            <a:normAutofit/>
          </a:bodyPr>
          <a:lstStyle/>
          <a:p>
            <a:r>
              <a:rPr lang="en-GB" b="1" dirty="0"/>
              <a:t>For each element you address, you need to discuss the following:</a:t>
            </a:r>
          </a:p>
          <a:p>
            <a:pPr lvl="2"/>
            <a:r>
              <a:rPr lang="en-GB" b="1" dirty="0"/>
              <a:t>Briefly describe, but in detail, the physical aspects of the performance. Just describe the details and scenes that support your main message/thinking of the production.</a:t>
            </a:r>
          </a:p>
          <a:p>
            <a:pPr lvl="2"/>
            <a:r>
              <a:rPr lang="en-GB" b="1" dirty="0"/>
              <a:t>Interpret and analyse these elements and how they contribute to portraying the story and overall experience.</a:t>
            </a:r>
          </a:p>
          <a:p>
            <a:pPr lvl="2"/>
            <a:r>
              <a:rPr lang="en-GB" b="1" dirty="0"/>
              <a:t>Evaluate the elements. Discuss how the elements complemented the style and format of the show/drama/opera/concert/performance.</a:t>
            </a:r>
            <a:endParaRPr lang="en-GB" dirty="0"/>
          </a:p>
        </p:txBody>
      </p:sp>
      <p:sp>
        <p:nvSpPr>
          <p:cNvPr id="4" name="TextBox 3">
            <a:extLst>
              <a:ext uri="{FF2B5EF4-FFF2-40B4-BE49-F238E27FC236}">
                <a16:creationId xmlns:a16="http://schemas.microsoft.com/office/drawing/2014/main" id="{1B0C9945-10D2-2BDD-4A2A-E771193FC8C7}"/>
              </a:ext>
            </a:extLst>
          </p:cNvPr>
          <p:cNvSpPr txBox="1"/>
          <p:nvPr/>
        </p:nvSpPr>
        <p:spPr>
          <a:xfrm>
            <a:off x="5677977" y="5166224"/>
            <a:ext cx="5568351" cy="1241878"/>
          </a:xfrm>
          <a:prstGeom prst="rect">
            <a:avLst/>
          </a:prstGeom>
          <a:solidFill>
            <a:srgbClr val="00B0F0"/>
          </a:solidFill>
        </p:spPr>
        <p:txBody>
          <a:bodyPr wrap="square" rtlCol="0">
            <a:spAutoFit/>
          </a:bodyPr>
          <a:lstStyle/>
          <a:p>
            <a:r>
              <a:rPr lang="en-GB" dirty="0"/>
              <a:t>Assessment Criteria</a:t>
            </a:r>
          </a:p>
          <a:p>
            <a:r>
              <a:rPr lang="en-GB" dirty="0"/>
              <a:t>2. </a:t>
            </a:r>
            <a:r>
              <a:rPr lang="en-GB" sz="1800" dirty="0">
                <a:effectLst/>
                <a:latin typeface="Arial" panose="020B0604020202020204" pitchFamily="34" charset="0"/>
                <a:ea typeface="Times New Roman" panose="02020603050405020304" pitchFamily="18" charset="0"/>
              </a:rPr>
              <a:t>Knowledge and Understanding Skills</a:t>
            </a:r>
            <a:endParaRPr lang="en-GB" sz="1800" dirty="0">
              <a:effectLst/>
              <a:latin typeface="Times New Roman" panose="02020603050405020304" pitchFamily="18" charset="0"/>
              <a:ea typeface="Times New Roman" panose="02020603050405020304" pitchFamily="18" charset="0"/>
            </a:endParaRPr>
          </a:p>
          <a:p>
            <a:r>
              <a:rPr lang="en-GB" dirty="0"/>
              <a:t>3. </a:t>
            </a:r>
            <a:r>
              <a:rPr lang="en-GB" sz="1800" dirty="0">
                <a:effectLst/>
                <a:latin typeface="Arial" panose="020B0604020202020204" pitchFamily="34" charset="0"/>
                <a:ea typeface="Times New Roman" panose="02020603050405020304" pitchFamily="18" charset="0"/>
              </a:rPr>
              <a:t>Cognitive and Intellectual Skills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18443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75EDF-0CA0-356B-BD23-96D573E8AA1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39338B6-28E7-B3F8-063D-E10A0A2A6C12}"/>
              </a:ext>
            </a:extLst>
          </p:cNvPr>
          <p:cNvSpPr>
            <a:spLocks noGrp="1"/>
          </p:cNvSpPr>
          <p:nvPr>
            <p:ph idx="1"/>
          </p:nvPr>
        </p:nvSpPr>
        <p:spPr/>
        <p:txBody>
          <a:bodyPr/>
          <a:lstStyle/>
          <a:p>
            <a:r>
              <a:rPr lang="en-GB" dirty="0"/>
              <a:t>Consider the following:</a:t>
            </a:r>
          </a:p>
          <a:p>
            <a:r>
              <a:rPr lang="en-GB" dirty="0"/>
              <a:t>Was this a successful production? WHY or WHY NOT?</a:t>
            </a:r>
          </a:p>
          <a:p>
            <a:r>
              <a:rPr lang="en-GB" dirty="0"/>
              <a:t>Is the production worth seeing? WHY or WHY NOT?</a:t>
            </a:r>
          </a:p>
          <a:p>
            <a:endParaRPr lang="en-GB" dirty="0"/>
          </a:p>
          <a:p>
            <a:r>
              <a:rPr lang="en-GB" dirty="0"/>
              <a:t>Then conclude it with your final comment "one final thought…“</a:t>
            </a:r>
          </a:p>
          <a:p>
            <a:pPr marL="0" indent="0">
              <a:buNone/>
            </a:pPr>
            <a:r>
              <a:rPr lang="en-GB" dirty="0"/>
              <a:t> </a:t>
            </a:r>
          </a:p>
          <a:p>
            <a:endParaRPr lang="en-GB" dirty="0"/>
          </a:p>
          <a:p>
            <a:pPr marL="91440" lvl="1"/>
            <a:endParaRPr lang="en-GB" i="1" dirty="0"/>
          </a:p>
          <a:p>
            <a:pPr marL="91440" lvl="1"/>
            <a:endParaRPr lang="en-GB" i="1" dirty="0"/>
          </a:p>
        </p:txBody>
      </p:sp>
      <p:sp>
        <p:nvSpPr>
          <p:cNvPr id="4" name="TextBox 3">
            <a:extLst>
              <a:ext uri="{FF2B5EF4-FFF2-40B4-BE49-F238E27FC236}">
                <a16:creationId xmlns:a16="http://schemas.microsoft.com/office/drawing/2014/main" id="{305BC8E3-EC98-4A99-48ED-34D4610305C1}"/>
              </a:ext>
            </a:extLst>
          </p:cNvPr>
          <p:cNvSpPr txBox="1"/>
          <p:nvPr/>
        </p:nvSpPr>
        <p:spPr>
          <a:xfrm>
            <a:off x="5677977" y="5166224"/>
            <a:ext cx="5568351" cy="1241878"/>
          </a:xfrm>
          <a:prstGeom prst="rect">
            <a:avLst/>
          </a:prstGeom>
          <a:solidFill>
            <a:srgbClr val="00B0F0"/>
          </a:solidFill>
        </p:spPr>
        <p:txBody>
          <a:bodyPr wrap="square" rtlCol="0">
            <a:spAutoFit/>
          </a:bodyPr>
          <a:lstStyle/>
          <a:p>
            <a:r>
              <a:rPr lang="en-GB" dirty="0"/>
              <a:t>Assessment Criteria</a:t>
            </a:r>
          </a:p>
          <a:p>
            <a:r>
              <a:rPr lang="en-GB" dirty="0"/>
              <a:t>2. </a:t>
            </a:r>
            <a:r>
              <a:rPr lang="en-GB" sz="1800" dirty="0">
                <a:effectLst/>
                <a:latin typeface="Arial" panose="020B0604020202020204" pitchFamily="34" charset="0"/>
                <a:ea typeface="Times New Roman" panose="02020603050405020304" pitchFamily="18" charset="0"/>
              </a:rPr>
              <a:t>Knowledge and Understanding Skills</a:t>
            </a:r>
            <a:endParaRPr lang="en-GB" sz="1800" dirty="0">
              <a:effectLst/>
              <a:latin typeface="Times New Roman" panose="02020603050405020304" pitchFamily="18" charset="0"/>
              <a:ea typeface="Times New Roman" panose="02020603050405020304" pitchFamily="18" charset="0"/>
            </a:endParaRPr>
          </a:p>
          <a:p>
            <a:r>
              <a:rPr lang="en-GB" dirty="0"/>
              <a:t>3. </a:t>
            </a:r>
            <a:r>
              <a:rPr lang="en-GB" sz="1800" dirty="0">
                <a:effectLst/>
                <a:latin typeface="Arial" panose="020B0604020202020204" pitchFamily="34" charset="0"/>
                <a:ea typeface="Times New Roman" panose="02020603050405020304" pitchFamily="18" charset="0"/>
              </a:rPr>
              <a:t>Cognitive and Intellectual Skills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64418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DCF2-9524-5591-2515-9E03EB9E5C4B}"/>
              </a:ext>
            </a:extLst>
          </p:cNvPr>
          <p:cNvSpPr>
            <a:spLocks noGrp="1"/>
          </p:cNvSpPr>
          <p:nvPr>
            <p:ph type="title"/>
          </p:nvPr>
        </p:nvSpPr>
        <p:spPr/>
        <p:txBody>
          <a:bodyPr/>
          <a:lstStyle/>
          <a:p>
            <a:r>
              <a:rPr lang="en-GB" dirty="0"/>
              <a:t>Bibliography/ Reading list</a:t>
            </a:r>
          </a:p>
        </p:txBody>
      </p:sp>
      <p:sp>
        <p:nvSpPr>
          <p:cNvPr id="3" name="Content Placeholder 2">
            <a:extLst>
              <a:ext uri="{FF2B5EF4-FFF2-40B4-BE49-F238E27FC236}">
                <a16:creationId xmlns:a16="http://schemas.microsoft.com/office/drawing/2014/main" id="{A2C3B298-7BE6-FFC0-185B-E7008597080A}"/>
              </a:ext>
            </a:extLst>
          </p:cNvPr>
          <p:cNvSpPr>
            <a:spLocks noGrp="1"/>
          </p:cNvSpPr>
          <p:nvPr>
            <p:ph idx="1"/>
          </p:nvPr>
        </p:nvSpPr>
        <p:spPr/>
        <p:txBody>
          <a:bodyPr/>
          <a:lstStyle/>
          <a:p>
            <a:r>
              <a:rPr lang="en-GB" dirty="0"/>
              <a:t>As this is an academic task include full bibliography and remember to use Harvard referencing </a:t>
            </a:r>
          </a:p>
        </p:txBody>
      </p:sp>
      <p:sp>
        <p:nvSpPr>
          <p:cNvPr id="4" name="TextBox 3">
            <a:extLst>
              <a:ext uri="{FF2B5EF4-FFF2-40B4-BE49-F238E27FC236}">
                <a16:creationId xmlns:a16="http://schemas.microsoft.com/office/drawing/2014/main" id="{F50C6D83-B17B-3722-4E43-843B25C11E92}"/>
              </a:ext>
            </a:extLst>
          </p:cNvPr>
          <p:cNvSpPr txBox="1"/>
          <p:nvPr/>
        </p:nvSpPr>
        <p:spPr>
          <a:xfrm>
            <a:off x="5677977" y="5166224"/>
            <a:ext cx="5568351" cy="1477328"/>
          </a:xfrm>
          <a:prstGeom prst="rect">
            <a:avLst/>
          </a:prstGeom>
          <a:solidFill>
            <a:srgbClr val="00B0F0"/>
          </a:solidFill>
        </p:spPr>
        <p:txBody>
          <a:bodyPr wrap="square" rtlCol="0">
            <a:spAutoFit/>
          </a:bodyPr>
          <a:lstStyle/>
          <a:p>
            <a:r>
              <a:rPr lang="en-GB" dirty="0"/>
              <a:t>Assessment Criteria</a:t>
            </a:r>
          </a:p>
          <a:p>
            <a:pPr marL="342900" indent="-342900">
              <a:buAutoNum type="arabicPeriod"/>
            </a:pPr>
            <a:r>
              <a:rPr lang="en-GB" dirty="0"/>
              <a:t>Engagement with Literature Skills</a:t>
            </a:r>
          </a:p>
          <a:p>
            <a:r>
              <a:rPr lang="en-GB" dirty="0"/>
              <a:t>5. </a:t>
            </a:r>
            <a:r>
              <a:rPr lang="en-GB" sz="1800" dirty="0">
                <a:effectLst/>
                <a:latin typeface="Arial" panose="020B0604020202020204" pitchFamily="34" charset="0"/>
                <a:ea typeface="Times New Roman" panose="02020603050405020304" pitchFamily="18" charset="0"/>
              </a:rPr>
              <a:t>Transferable Skills for Life and Professional Practice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158047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873F-C32E-DB52-28C6-B8E2B30A1B19}"/>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14FBAF9B-6AF3-09BB-90CF-965724C5A210}"/>
              </a:ext>
            </a:extLst>
          </p:cNvPr>
          <p:cNvSpPr>
            <a:spLocks noGrp="1"/>
          </p:cNvSpPr>
          <p:nvPr>
            <p:ph idx="1"/>
          </p:nvPr>
        </p:nvSpPr>
        <p:spPr/>
        <p:txBody>
          <a:bodyPr/>
          <a:lstStyle/>
          <a:p>
            <a:r>
              <a:rPr lang="en-GB" dirty="0">
                <a:hlinkClick r:id="rId2"/>
              </a:rPr>
              <a:t>Theatre + Reviews | Stage | The Guardian</a:t>
            </a:r>
            <a:endParaRPr lang="en-GB" dirty="0">
              <a:hlinkClick r:id="rId3"/>
            </a:endParaRPr>
          </a:p>
          <a:p>
            <a:r>
              <a:rPr lang="en-GB" dirty="0">
                <a:hlinkClick r:id="rId3"/>
              </a:rPr>
              <a:t>Theatre Archives - Get The Chance</a:t>
            </a:r>
            <a:endParaRPr lang="en-GB" dirty="0"/>
          </a:p>
          <a:p>
            <a:r>
              <a:rPr lang="en-GB" dirty="0">
                <a:hlinkClick r:id="rId4"/>
              </a:rPr>
              <a:t>BBC Cymru - </a:t>
            </a:r>
            <a:r>
              <a:rPr lang="en-GB" dirty="0" err="1">
                <a:hlinkClick r:id="rId4"/>
              </a:rPr>
              <a:t>Cylchgrawn</a:t>
            </a:r>
            <a:r>
              <a:rPr lang="en-GB" dirty="0">
                <a:hlinkClick r:id="rId4"/>
              </a:rPr>
              <a:t> - </a:t>
            </a:r>
            <a:r>
              <a:rPr lang="en-GB" dirty="0" err="1">
                <a:hlinkClick r:id="rId4"/>
              </a:rPr>
              <a:t>Adolygiadau</a:t>
            </a:r>
            <a:r>
              <a:rPr lang="en-GB" dirty="0">
                <a:hlinkClick r:id="rId4"/>
              </a:rPr>
              <a:t> – </a:t>
            </a:r>
            <a:r>
              <a:rPr lang="en-GB" dirty="0" err="1">
                <a:hlinkClick r:id="rId4"/>
              </a:rPr>
              <a:t>Cylchgrawn</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10965734"/>
      </p:ext>
    </p:extLst>
  </p:cSld>
  <p:clrMapOvr>
    <a:masterClrMapping/>
  </p:clrMapOvr>
</p:sld>
</file>

<file path=ppt/theme/theme1.xml><?xml version="1.0" encoding="utf-8"?>
<a:theme xmlns:a="http://schemas.openxmlformats.org/drawingml/2006/main" name="PortalVTI">
  <a:themeElements>
    <a:clrScheme name="AnalogousFromRegularSeedLeftStep">
      <a:dk1>
        <a:srgbClr val="000000"/>
      </a:dk1>
      <a:lt1>
        <a:srgbClr val="FFFFFF"/>
      </a:lt1>
      <a:dk2>
        <a:srgbClr val="1B2F2E"/>
      </a:dk2>
      <a:lt2>
        <a:srgbClr val="F2F3F0"/>
      </a:lt2>
      <a:accent1>
        <a:srgbClr val="874DC3"/>
      </a:accent1>
      <a:accent2>
        <a:srgbClr val="524AB7"/>
      </a:accent2>
      <a:accent3>
        <a:srgbClr val="4D75C3"/>
      </a:accent3>
      <a:accent4>
        <a:srgbClr val="3B95B1"/>
      </a:accent4>
      <a:accent5>
        <a:srgbClr val="4BBFAB"/>
      </a:accent5>
      <a:accent6>
        <a:srgbClr val="3BB16B"/>
      </a:accent6>
      <a:hlink>
        <a:srgbClr val="669933"/>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0</TotalTime>
  <Words>982</Words>
  <Application>Microsoft Office PowerPoint</Application>
  <PresentationFormat>Widescreen</PresentationFormat>
  <Paragraphs>153</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Times New Roman</vt:lpstr>
      <vt:lpstr>Trade Gothic Next Cond</vt:lpstr>
      <vt:lpstr>Trade Gothic Next Light</vt:lpstr>
      <vt:lpstr>PortalVTI</vt:lpstr>
      <vt:lpstr>Digital Era / Oes digidol</vt:lpstr>
      <vt:lpstr>Quiz </vt:lpstr>
      <vt:lpstr>Name 5 theatres in Cardiff: </vt:lpstr>
      <vt:lpstr>Musicals at WMC in 2025</vt:lpstr>
      <vt:lpstr>NAME ONE OPERA IN WNO’S spring season?</vt:lpstr>
      <vt:lpstr>Name 2 professional dance companies in Cardiff</vt:lpstr>
      <vt:lpstr>Name 2 major pop acts coming to Cardiff PRINCIPALITY STADIUM in 2025</vt:lpstr>
      <vt:lpstr>Which concert venue in Cardiff is currently closed due to deteriorating concrete?</vt:lpstr>
      <vt:lpstr>Which Oscar Nominated Film is based on the life of singer songwriter Bob Dylan? </vt:lpstr>
      <vt:lpstr>Who is the 47th American President?</vt:lpstr>
      <vt:lpstr>Which SUPERMARKET CHAIN REVEALED PLANS TO OPEN A PUP IN STORE? </vt:lpstr>
      <vt:lpstr>Adolygiad / Review</vt:lpstr>
      <vt:lpstr>Step 1:  Research</vt:lpstr>
      <vt:lpstr>PowerPoint Presentation</vt:lpstr>
      <vt:lpstr>Task:</vt:lpstr>
      <vt:lpstr>Step 2: THE VISIT</vt:lpstr>
      <vt:lpstr>step 3: Take notes</vt:lpstr>
      <vt:lpstr>step 4: TAKE YOUR TIME TO CONSIDER</vt:lpstr>
      <vt:lpstr>step 5: Write the review</vt:lpstr>
      <vt:lpstr>Introduction</vt:lpstr>
      <vt:lpstr>Summery</vt:lpstr>
      <vt:lpstr>Body of the review</vt:lpstr>
      <vt:lpstr>conclusion</vt:lpstr>
      <vt:lpstr>Bibliography/ Reading list</vt:lpstr>
      <vt:lpstr>EXAMPLES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Adolygiad / Review</dc:title>
  <dc:creator>Eilir Owen-griffiths</dc:creator>
  <cp:lastModifiedBy>Eilir Owen-griffiths</cp:lastModifiedBy>
  <cp:revision>2</cp:revision>
  <dcterms:created xsi:type="dcterms:W3CDTF">2022-11-07T09:03:43Z</dcterms:created>
  <dcterms:modified xsi:type="dcterms:W3CDTF">2025-01-31T09:05:50Z</dcterms:modified>
</cp:coreProperties>
</file>