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FD559A-67B9-4CF7-9B77-7C902D46BBA6}" v="41" dt="2026-02-21T16:55:08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Malik" userId="fa051f250c1dd6f3" providerId="LiveId" clId="{FD2C12FF-25C4-4878-A0E2-CC42067AC2E4}"/>
    <pc:docChg chg="custSel addSld delSld modSld">
      <pc:chgData name="Nazia Malik" userId="fa051f250c1dd6f3" providerId="LiveId" clId="{FD2C12FF-25C4-4878-A0E2-CC42067AC2E4}" dt="2026-02-21T16:55:15.872" v="3481" actId="1076"/>
      <pc:docMkLst>
        <pc:docMk/>
      </pc:docMkLst>
      <pc:sldChg chg="addSp delSp modSp new mod setBg">
        <pc:chgData name="Nazia Malik" userId="fa051f250c1dd6f3" providerId="LiveId" clId="{FD2C12FF-25C4-4878-A0E2-CC42067AC2E4}" dt="2026-02-21T16:50:51.772" v="3306" actId="20577"/>
        <pc:sldMkLst>
          <pc:docMk/>
          <pc:sldMk cId="497266841" sldId="257"/>
        </pc:sldMkLst>
        <pc:spChg chg="mod">
          <ac:chgData name="Nazia Malik" userId="fa051f250c1dd6f3" providerId="LiveId" clId="{FD2C12FF-25C4-4878-A0E2-CC42067AC2E4}" dt="2026-02-14T17:06:27.291" v="3114" actId="26606"/>
          <ac:spMkLst>
            <pc:docMk/>
            <pc:sldMk cId="497266841" sldId="257"/>
            <ac:spMk id="2" creationId="{EDC12C0F-7A45-96B0-E6E9-AC2871A28992}"/>
          </ac:spMkLst>
        </pc:spChg>
        <pc:spChg chg="mod">
          <ac:chgData name="Nazia Malik" userId="fa051f250c1dd6f3" providerId="LiveId" clId="{FD2C12FF-25C4-4878-A0E2-CC42067AC2E4}" dt="2026-02-21T16:50:51.772" v="3306" actId="20577"/>
          <ac:spMkLst>
            <pc:docMk/>
            <pc:sldMk cId="497266841" sldId="257"/>
            <ac:spMk id="3" creationId="{4758C5BE-8FF3-85F4-35AD-93DD46918F5A}"/>
          </ac:spMkLst>
        </pc:spChg>
        <pc:spChg chg="add">
          <ac:chgData name="Nazia Malik" userId="fa051f250c1dd6f3" providerId="LiveId" clId="{FD2C12FF-25C4-4878-A0E2-CC42067AC2E4}" dt="2026-02-14T17:06:27.291" v="3114" actId="26606"/>
          <ac:spMkLst>
            <pc:docMk/>
            <pc:sldMk cId="497266841" sldId="257"/>
            <ac:spMk id="9" creationId="{C0763A76-9F1C-4FC5-82B7-DD475DA461B2}"/>
          </ac:spMkLst>
        </pc:spChg>
        <pc:spChg chg="add">
          <ac:chgData name="Nazia Malik" userId="fa051f250c1dd6f3" providerId="LiveId" clId="{FD2C12FF-25C4-4878-A0E2-CC42067AC2E4}" dt="2026-02-14T17:06:27.291" v="3114" actId="26606"/>
          <ac:spMkLst>
            <pc:docMk/>
            <pc:sldMk cId="497266841" sldId="257"/>
            <ac:spMk id="11" creationId="{E81BF4F6-F2CF-4984-9D14-D6966D92F99F}"/>
          </ac:spMkLst>
        </pc:spChg>
        <pc:picChg chg="add">
          <ac:chgData name="Nazia Malik" userId="fa051f250c1dd6f3" providerId="LiveId" clId="{FD2C12FF-25C4-4878-A0E2-CC42067AC2E4}" dt="2026-02-14T17:06:27.291" v="3114" actId="26606"/>
          <ac:picMkLst>
            <pc:docMk/>
            <pc:sldMk cId="497266841" sldId="257"/>
            <ac:picMk id="7" creationId="{F431303E-23AC-054F-0C34-196CB9DAFF3D}"/>
          </ac:picMkLst>
        </pc:picChg>
      </pc:sldChg>
      <pc:sldChg chg="addSp delSp modSp new mod setBg">
        <pc:chgData name="Nazia Malik" userId="fa051f250c1dd6f3" providerId="LiveId" clId="{FD2C12FF-25C4-4878-A0E2-CC42067AC2E4}" dt="2026-02-14T17:06:41.436" v="3115" actId="26606"/>
        <pc:sldMkLst>
          <pc:docMk/>
          <pc:sldMk cId="850437310" sldId="258"/>
        </pc:sldMkLst>
        <pc:spChg chg="mod">
          <ac:chgData name="Nazia Malik" userId="fa051f250c1dd6f3" providerId="LiveId" clId="{FD2C12FF-25C4-4878-A0E2-CC42067AC2E4}" dt="2026-02-14T17:06:41.436" v="3115" actId="26606"/>
          <ac:spMkLst>
            <pc:docMk/>
            <pc:sldMk cId="850437310" sldId="258"/>
            <ac:spMk id="2" creationId="{7F1FC27C-9E41-D0B4-8163-B616756006A7}"/>
          </ac:spMkLst>
        </pc:spChg>
        <pc:spChg chg="add">
          <ac:chgData name="Nazia Malik" userId="fa051f250c1dd6f3" providerId="LiveId" clId="{FD2C12FF-25C4-4878-A0E2-CC42067AC2E4}" dt="2026-02-14T17:06:41.436" v="3115" actId="26606"/>
          <ac:spMkLst>
            <pc:docMk/>
            <pc:sldMk cId="850437310" sldId="258"/>
            <ac:spMk id="10" creationId="{E51BA4DF-2BD4-4EC2-B1DB-B27C8AC71864}"/>
          </ac:spMkLst>
        </pc:spChg>
        <pc:graphicFrameChg chg="add">
          <ac:chgData name="Nazia Malik" userId="fa051f250c1dd6f3" providerId="LiveId" clId="{FD2C12FF-25C4-4878-A0E2-CC42067AC2E4}" dt="2026-02-14T17:06:41.436" v="3115" actId="26606"/>
          <ac:graphicFrameMkLst>
            <pc:docMk/>
            <pc:sldMk cId="850437310" sldId="258"/>
            <ac:graphicFrameMk id="7" creationId="{C6E6D828-51CD-4AB1-881A-292346E12CD6}"/>
          </ac:graphicFrameMkLst>
        </pc:graphicFrameChg>
        <pc:picChg chg="add">
          <ac:chgData name="Nazia Malik" userId="fa051f250c1dd6f3" providerId="LiveId" clId="{FD2C12FF-25C4-4878-A0E2-CC42067AC2E4}" dt="2026-02-14T17:06:41.436" v="3115" actId="26606"/>
          <ac:picMkLst>
            <pc:docMk/>
            <pc:sldMk cId="850437310" sldId="258"/>
            <ac:picMk id="6" creationId="{CA5601FA-DBB2-BD2F-A908-7ABD9E6970D2}"/>
          </ac:picMkLst>
        </pc:picChg>
      </pc:sldChg>
      <pc:sldChg chg="addSp delSp modSp new mod setBg setClrOvrMap">
        <pc:chgData name="Nazia Malik" userId="fa051f250c1dd6f3" providerId="LiveId" clId="{FD2C12FF-25C4-4878-A0E2-CC42067AC2E4}" dt="2026-02-14T17:07:11.821" v="3116" actId="26606"/>
        <pc:sldMkLst>
          <pc:docMk/>
          <pc:sldMk cId="3498794231" sldId="259"/>
        </pc:sldMkLst>
        <pc:spChg chg="mod">
          <ac:chgData name="Nazia Malik" userId="fa051f250c1dd6f3" providerId="LiveId" clId="{FD2C12FF-25C4-4878-A0E2-CC42067AC2E4}" dt="2026-02-14T17:07:11.821" v="3116" actId="26606"/>
          <ac:spMkLst>
            <pc:docMk/>
            <pc:sldMk cId="3498794231" sldId="259"/>
            <ac:spMk id="2" creationId="{9DCA9948-0CD7-919A-75D4-5A57CF1BE886}"/>
          </ac:spMkLst>
        </pc:spChg>
        <pc:spChg chg="add">
          <ac:chgData name="Nazia Malik" userId="fa051f250c1dd6f3" providerId="LiveId" clId="{FD2C12FF-25C4-4878-A0E2-CC42067AC2E4}" dt="2026-02-14T17:07:11.821" v="3116" actId="26606"/>
          <ac:spMkLst>
            <pc:docMk/>
            <pc:sldMk cId="3498794231" sldId="259"/>
            <ac:spMk id="10" creationId="{9228552E-C8B1-4A80-8448-0787CE0FC704}"/>
          </ac:spMkLst>
        </pc:spChg>
        <pc:graphicFrameChg chg="add">
          <ac:chgData name="Nazia Malik" userId="fa051f250c1dd6f3" providerId="LiveId" clId="{FD2C12FF-25C4-4878-A0E2-CC42067AC2E4}" dt="2026-02-14T17:07:11.821" v="3116" actId="26606"/>
          <ac:graphicFrameMkLst>
            <pc:docMk/>
            <pc:sldMk cId="3498794231" sldId="259"/>
            <ac:graphicFrameMk id="5" creationId="{E6544776-844E-2106-F889-D3E4F4822566}"/>
          </ac:graphicFrameMkLst>
        </pc:graphicFrameChg>
        <pc:picChg chg="add">
          <ac:chgData name="Nazia Malik" userId="fa051f250c1dd6f3" providerId="LiveId" clId="{FD2C12FF-25C4-4878-A0E2-CC42067AC2E4}" dt="2026-02-14T17:07:11.821" v="3116" actId="26606"/>
          <ac:picMkLst>
            <pc:docMk/>
            <pc:sldMk cId="3498794231" sldId="259"/>
            <ac:picMk id="6" creationId="{C29FE0CF-4C06-AF80-5046-30F74014DFCC}"/>
          </ac:picMkLst>
        </pc:picChg>
      </pc:sldChg>
      <pc:sldChg chg="addSp delSp modSp new mod setBg">
        <pc:chgData name="Nazia Malik" userId="fa051f250c1dd6f3" providerId="LiveId" clId="{FD2C12FF-25C4-4878-A0E2-CC42067AC2E4}" dt="2026-02-14T17:09:00.811" v="3120" actId="26606"/>
        <pc:sldMkLst>
          <pc:docMk/>
          <pc:sldMk cId="4124175938" sldId="260"/>
        </pc:sldMkLst>
        <pc:spChg chg="mo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2" creationId="{EE1FD697-CA3F-2F49-D4F2-60C3B055FC9C}"/>
          </ac:spMkLst>
        </pc:spChg>
        <pc:spChg chg="ad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18" creationId="{BACC6370-2D7E-4714-9D71-7542949D7D5D}"/>
          </ac:spMkLst>
        </pc:spChg>
        <pc:spChg chg="ad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20" creationId="{256B2C21-A230-48C0-8DF1-C46611373C44}"/>
          </ac:spMkLst>
        </pc:spChg>
        <pc:spChg chg="ad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22" creationId="{3847E18C-932D-4C95-AABA-FEC7C9499AD7}"/>
          </ac:spMkLst>
        </pc:spChg>
        <pc:spChg chg="ad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24" creationId="{3150CB11-0C61-439E-910F-5787759E72A0}"/>
          </ac:spMkLst>
        </pc:spChg>
        <pc:spChg chg="ad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26" creationId="{43F8A58B-5155-44CE-A5FF-7647B47D0A7A}"/>
          </ac:spMkLst>
        </pc:spChg>
        <pc:spChg chg="add">
          <ac:chgData name="Nazia Malik" userId="fa051f250c1dd6f3" providerId="LiveId" clId="{FD2C12FF-25C4-4878-A0E2-CC42067AC2E4}" dt="2026-02-14T17:09:00.811" v="3120" actId="26606"/>
          <ac:spMkLst>
            <pc:docMk/>
            <pc:sldMk cId="4124175938" sldId="260"/>
            <ac:spMk id="28" creationId="{443F2ACA-E6D6-4028-82DD-F03C262D5DE6}"/>
          </ac:spMkLst>
        </pc:spChg>
        <pc:graphicFrameChg chg="add mod modGraphic">
          <ac:chgData name="Nazia Malik" userId="fa051f250c1dd6f3" providerId="LiveId" clId="{FD2C12FF-25C4-4878-A0E2-CC42067AC2E4}" dt="2026-02-14T17:09:00.811" v="3120" actId="26606"/>
          <ac:graphicFrameMkLst>
            <pc:docMk/>
            <pc:sldMk cId="4124175938" sldId="260"/>
            <ac:graphicFrameMk id="5" creationId="{27418D59-EF3F-0C13-E7F1-300249CC7EEB}"/>
          </ac:graphicFrameMkLst>
        </pc:graphicFrameChg>
      </pc:sldChg>
      <pc:sldChg chg="addSp delSp modSp new mod setBg">
        <pc:chgData name="Nazia Malik" userId="fa051f250c1dd6f3" providerId="LiveId" clId="{FD2C12FF-25C4-4878-A0E2-CC42067AC2E4}" dt="2026-02-14T17:08:04.686" v="3118" actId="26606"/>
        <pc:sldMkLst>
          <pc:docMk/>
          <pc:sldMk cId="2956646309" sldId="261"/>
        </pc:sldMkLst>
        <pc:spChg chg="mod">
          <ac:chgData name="Nazia Malik" userId="fa051f250c1dd6f3" providerId="LiveId" clId="{FD2C12FF-25C4-4878-A0E2-CC42067AC2E4}" dt="2026-02-14T17:08:04.686" v="3118" actId="26606"/>
          <ac:spMkLst>
            <pc:docMk/>
            <pc:sldMk cId="2956646309" sldId="261"/>
            <ac:spMk id="2" creationId="{D03F1E2D-2B89-A91D-BD42-616E1BC43737}"/>
          </ac:spMkLst>
        </pc:spChg>
        <pc:spChg chg="mod">
          <ac:chgData name="Nazia Malik" userId="fa051f250c1dd6f3" providerId="LiveId" clId="{FD2C12FF-25C4-4878-A0E2-CC42067AC2E4}" dt="2026-02-14T17:08:04.686" v="3118" actId="26606"/>
          <ac:spMkLst>
            <pc:docMk/>
            <pc:sldMk cId="2956646309" sldId="261"/>
            <ac:spMk id="3" creationId="{F46402FC-C100-C0EB-4733-08CBCB76FB23}"/>
          </ac:spMkLst>
        </pc:spChg>
        <pc:spChg chg="add">
          <ac:chgData name="Nazia Malik" userId="fa051f250c1dd6f3" providerId="LiveId" clId="{FD2C12FF-25C4-4878-A0E2-CC42067AC2E4}" dt="2026-02-14T17:08:04.686" v="3118" actId="26606"/>
          <ac:spMkLst>
            <pc:docMk/>
            <pc:sldMk cId="2956646309" sldId="261"/>
            <ac:spMk id="9" creationId="{9F7D5CDA-D291-4307-BF55-1381FED29634}"/>
          </ac:spMkLst>
        </pc:spChg>
        <pc:picChg chg="add">
          <ac:chgData name="Nazia Malik" userId="fa051f250c1dd6f3" providerId="LiveId" clId="{FD2C12FF-25C4-4878-A0E2-CC42067AC2E4}" dt="2026-02-14T17:08:04.686" v="3118" actId="26606"/>
          <ac:picMkLst>
            <pc:docMk/>
            <pc:sldMk cId="2956646309" sldId="261"/>
            <ac:picMk id="5" creationId="{532F8600-CFB9-59CF-B778-EB91006101CD}"/>
          </ac:picMkLst>
        </pc:picChg>
      </pc:sldChg>
      <pc:sldChg chg="addSp delSp modSp new mod setBg">
        <pc:chgData name="Nazia Malik" userId="fa051f250c1dd6f3" providerId="LiveId" clId="{FD2C12FF-25C4-4878-A0E2-CC42067AC2E4}" dt="2026-02-14T17:08:18.199" v="3119" actId="26606"/>
        <pc:sldMkLst>
          <pc:docMk/>
          <pc:sldMk cId="2652090420" sldId="262"/>
        </pc:sldMkLst>
        <pc:spChg chg="mo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2" creationId="{8F7416E2-2BDF-19F5-1BBF-700670F75A94}"/>
          </ac:spMkLst>
        </pc:spChg>
        <pc:spChg chg="ad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9" creationId="{BACC6370-2D7E-4714-9D71-7542949D7D5D}"/>
          </ac:spMkLst>
        </pc:spChg>
        <pc:spChg chg="ad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11" creationId="{256B2C21-A230-48C0-8DF1-C46611373C44}"/>
          </ac:spMkLst>
        </pc:spChg>
        <pc:spChg chg="ad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13" creationId="{3847E18C-932D-4C95-AABA-FEC7C9499AD7}"/>
          </ac:spMkLst>
        </pc:spChg>
        <pc:spChg chg="ad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15" creationId="{3150CB11-0C61-439E-910F-5787759E72A0}"/>
          </ac:spMkLst>
        </pc:spChg>
        <pc:spChg chg="ad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17" creationId="{43F8A58B-5155-44CE-A5FF-7647B47D0A7A}"/>
          </ac:spMkLst>
        </pc:spChg>
        <pc:spChg chg="add">
          <ac:chgData name="Nazia Malik" userId="fa051f250c1dd6f3" providerId="LiveId" clId="{FD2C12FF-25C4-4878-A0E2-CC42067AC2E4}" dt="2026-02-14T17:08:18.199" v="3119" actId="26606"/>
          <ac:spMkLst>
            <pc:docMk/>
            <pc:sldMk cId="2652090420" sldId="262"/>
            <ac:spMk id="19" creationId="{443F2ACA-E6D6-4028-82DD-F03C262D5DE6}"/>
          </ac:spMkLst>
        </pc:spChg>
        <pc:graphicFrameChg chg="add">
          <ac:chgData name="Nazia Malik" userId="fa051f250c1dd6f3" providerId="LiveId" clId="{FD2C12FF-25C4-4878-A0E2-CC42067AC2E4}" dt="2026-02-14T17:08:18.199" v="3119" actId="26606"/>
          <ac:graphicFrameMkLst>
            <pc:docMk/>
            <pc:sldMk cId="2652090420" sldId="262"/>
            <ac:graphicFrameMk id="5" creationId="{E2EC041E-A7F3-FAA4-3FD4-650790941EC8}"/>
          </ac:graphicFrameMkLst>
        </pc:graphicFrameChg>
      </pc:sldChg>
      <pc:sldChg chg="addSp delSp modSp new mod">
        <pc:chgData name="Nazia Malik" userId="fa051f250c1dd6f3" providerId="LiveId" clId="{FD2C12FF-25C4-4878-A0E2-CC42067AC2E4}" dt="2026-02-21T16:55:15.872" v="3481" actId="1076"/>
        <pc:sldMkLst>
          <pc:docMk/>
          <pc:sldMk cId="2778631302" sldId="263"/>
        </pc:sldMkLst>
        <pc:spChg chg="mod">
          <ac:chgData name="Nazia Malik" userId="fa051f250c1dd6f3" providerId="LiveId" clId="{FD2C12FF-25C4-4878-A0E2-CC42067AC2E4}" dt="2026-02-08T16:13:39.060" v="2556" actId="1076"/>
          <ac:spMkLst>
            <pc:docMk/>
            <pc:sldMk cId="2778631302" sldId="263"/>
            <ac:spMk id="2" creationId="{F73D449A-6D69-E5D4-793E-B043C28DF21A}"/>
          </ac:spMkLst>
        </pc:spChg>
        <pc:spChg chg="add mod">
          <ac:chgData name="Nazia Malik" userId="fa051f250c1dd6f3" providerId="LiveId" clId="{FD2C12FF-25C4-4878-A0E2-CC42067AC2E4}" dt="2026-02-21T16:55:15.872" v="3481" actId="1076"/>
          <ac:spMkLst>
            <pc:docMk/>
            <pc:sldMk cId="2778631302" sldId="263"/>
            <ac:spMk id="3" creationId="{1459C740-0A5F-44C6-098D-7B2532AADF33}"/>
          </ac:spMkLst>
        </pc:spChg>
        <pc:spChg chg="add mod">
          <ac:chgData name="Nazia Malik" userId="fa051f250c1dd6f3" providerId="LiveId" clId="{FD2C12FF-25C4-4878-A0E2-CC42067AC2E4}" dt="2026-02-14T17:05:39.975" v="3110" actId="255"/>
          <ac:spMkLst>
            <pc:docMk/>
            <pc:sldMk cId="2778631302" sldId="263"/>
            <ac:spMk id="4" creationId="{225E486B-6AE9-436E-7B61-386DD4D43DD8}"/>
          </ac:spMkLst>
        </pc:spChg>
        <pc:spChg chg="add mod">
          <ac:chgData name="Nazia Malik" userId="fa051f250c1dd6f3" providerId="LiveId" clId="{FD2C12FF-25C4-4878-A0E2-CC42067AC2E4}" dt="2026-02-14T17:05:52.658" v="3113" actId="1076"/>
          <ac:spMkLst>
            <pc:docMk/>
            <pc:sldMk cId="2778631302" sldId="263"/>
            <ac:spMk id="5" creationId="{723F17B0-507C-5C37-8C64-884C585EF374}"/>
          </ac:spMkLst>
        </pc:spChg>
        <pc:spChg chg="add mod">
          <ac:chgData name="Nazia Malik" userId="fa051f250c1dd6f3" providerId="LiveId" clId="{FD2C12FF-25C4-4878-A0E2-CC42067AC2E4}" dt="2026-02-21T16:54:19.619" v="3477" actId="1076"/>
          <ac:spMkLst>
            <pc:docMk/>
            <pc:sldMk cId="2778631302" sldId="263"/>
            <ac:spMk id="6" creationId="{A9F4F2DE-7821-61A7-C264-608F8F819B62}"/>
          </ac:spMkLst>
        </pc:spChg>
        <pc:spChg chg="add mod">
          <ac:chgData name="Nazia Malik" userId="fa051f250c1dd6f3" providerId="LiveId" clId="{FD2C12FF-25C4-4878-A0E2-CC42067AC2E4}" dt="2026-02-21T16:55:08.874" v="3480" actId="1076"/>
          <ac:spMkLst>
            <pc:docMk/>
            <pc:sldMk cId="2778631302" sldId="263"/>
            <ac:spMk id="7" creationId="{60775E48-CE9E-C210-E538-2C5FD8898736}"/>
          </ac:spMkLst>
        </pc:spChg>
      </pc:sldChg>
      <pc:sldChg chg="addSp modSp new mod">
        <pc:chgData name="Nazia Malik" userId="fa051f250c1dd6f3" providerId="LiveId" clId="{FD2C12FF-25C4-4878-A0E2-CC42067AC2E4}" dt="2026-02-14T18:36:54.772" v="3158" actId="14100"/>
        <pc:sldMkLst>
          <pc:docMk/>
          <pc:sldMk cId="724470906" sldId="265"/>
        </pc:sldMkLst>
        <pc:spChg chg="add mod">
          <ac:chgData name="Nazia Malik" userId="fa051f250c1dd6f3" providerId="LiveId" clId="{FD2C12FF-25C4-4878-A0E2-CC42067AC2E4}" dt="2026-02-14T18:36:54.772" v="3158" actId="14100"/>
          <ac:spMkLst>
            <pc:docMk/>
            <pc:sldMk cId="724470906" sldId="265"/>
            <ac:spMk id="3" creationId="{6F2B434B-1792-10FF-AC24-2DF96B9FD91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04FEC4-738B-40D1-AA16-56ECD8DBDFC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0B6D9A-1170-450C-B09D-63A9EB6184D3}">
      <dgm:prSet/>
      <dgm:spPr/>
      <dgm:t>
        <a:bodyPr/>
        <a:lstStyle/>
        <a:p>
          <a:r>
            <a:rPr lang="en-GB"/>
            <a:t>Supports safe and effective patient care</a:t>
          </a:r>
          <a:endParaRPr lang="en-US"/>
        </a:p>
      </dgm:t>
    </dgm:pt>
    <dgm:pt modelId="{9A5BCF14-FD8B-401C-BFBC-15A0C352E474}" type="parTrans" cxnId="{1A931A31-CA23-42E0-A804-520DF5CE599D}">
      <dgm:prSet/>
      <dgm:spPr/>
      <dgm:t>
        <a:bodyPr/>
        <a:lstStyle/>
        <a:p>
          <a:endParaRPr lang="en-US"/>
        </a:p>
      </dgm:t>
    </dgm:pt>
    <dgm:pt modelId="{13BA3DE8-627A-41A6-95AA-6893B51A1557}" type="sibTrans" cxnId="{1A931A31-CA23-42E0-A804-520DF5CE599D}">
      <dgm:prSet/>
      <dgm:spPr/>
      <dgm:t>
        <a:bodyPr/>
        <a:lstStyle/>
        <a:p>
          <a:endParaRPr lang="en-US"/>
        </a:p>
      </dgm:t>
    </dgm:pt>
    <dgm:pt modelId="{9E907B79-B2B8-4366-8D48-6290247B56F3}">
      <dgm:prSet/>
      <dgm:spPr/>
      <dgm:t>
        <a:bodyPr/>
        <a:lstStyle/>
        <a:p>
          <a:r>
            <a:rPr lang="en-GB"/>
            <a:t>Helps build trust and professional relationships</a:t>
          </a:r>
          <a:endParaRPr lang="en-US"/>
        </a:p>
      </dgm:t>
    </dgm:pt>
    <dgm:pt modelId="{F85B77DD-D47F-4E68-913F-70BB4F3B6080}" type="parTrans" cxnId="{CA7D87D2-09AB-4F3D-B94A-2BBBCE695B8A}">
      <dgm:prSet/>
      <dgm:spPr/>
      <dgm:t>
        <a:bodyPr/>
        <a:lstStyle/>
        <a:p>
          <a:endParaRPr lang="en-US"/>
        </a:p>
      </dgm:t>
    </dgm:pt>
    <dgm:pt modelId="{4B753480-7A0F-4F62-B518-8820CEA97AAD}" type="sibTrans" cxnId="{CA7D87D2-09AB-4F3D-B94A-2BBBCE695B8A}">
      <dgm:prSet/>
      <dgm:spPr/>
      <dgm:t>
        <a:bodyPr/>
        <a:lstStyle/>
        <a:p>
          <a:endParaRPr lang="en-US"/>
        </a:p>
      </dgm:t>
    </dgm:pt>
    <dgm:pt modelId="{69B05505-3825-458D-A7A5-5BB20B0027DA}">
      <dgm:prSet/>
      <dgm:spPr/>
      <dgm:t>
        <a:bodyPr/>
        <a:lstStyle/>
        <a:p>
          <a:r>
            <a:rPr lang="en-GB"/>
            <a:t>Reduces the risk of errors and misunderstandings</a:t>
          </a:r>
          <a:endParaRPr lang="en-US"/>
        </a:p>
      </dgm:t>
    </dgm:pt>
    <dgm:pt modelId="{A4BE90F2-2A7E-4D70-BCE0-4E46D90ACBE0}" type="parTrans" cxnId="{DB977DD4-C044-43BF-BE0C-225D0D6CA029}">
      <dgm:prSet/>
      <dgm:spPr/>
      <dgm:t>
        <a:bodyPr/>
        <a:lstStyle/>
        <a:p>
          <a:endParaRPr lang="en-US"/>
        </a:p>
      </dgm:t>
    </dgm:pt>
    <dgm:pt modelId="{075FE5C9-69B8-4CCE-914A-1CCC995843ED}" type="sibTrans" cxnId="{DB977DD4-C044-43BF-BE0C-225D0D6CA029}">
      <dgm:prSet/>
      <dgm:spPr/>
      <dgm:t>
        <a:bodyPr/>
        <a:lstStyle/>
        <a:p>
          <a:endParaRPr lang="en-US"/>
        </a:p>
      </dgm:t>
    </dgm:pt>
    <dgm:pt modelId="{E9018956-9E11-49B3-B544-5328B9C538F0}">
      <dgm:prSet/>
      <dgm:spPr/>
      <dgm:t>
        <a:bodyPr/>
        <a:lstStyle/>
        <a:p>
          <a:r>
            <a:rPr lang="en-GB"/>
            <a:t>Ensures patient feels heard, respected and valued</a:t>
          </a:r>
          <a:endParaRPr lang="en-US"/>
        </a:p>
      </dgm:t>
    </dgm:pt>
    <dgm:pt modelId="{8D0C9500-F783-4A4A-8236-F1C32AD5CF07}" type="parTrans" cxnId="{3ED3D73A-1006-4E00-9F93-23B607C32C9D}">
      <dgm:prSet/>
      <dgm:spPr/>
      <dgm:t>
        <a:bodyPr/>
        <a:lstStyle/>
        <a:p>
          <a:endParaRPr lang="en-US"/>
        </a:p>
      </dgm:t>
    </dgm:pt>
    <dgm:pt modelId="{1703844C-043C-4B87-8C9E-B551CB05F093}" type="sibTrans" cxnId="{3ED3D73A-1006-4E00-9F93-23B607C32C9D}">
      <dgm:prSet/>
      <dgm:spPr/>
      <dgm:t>
        <a:bodyPr/>
        <a:lstStyle/>
        <a:p>
          <a:endParaRPr lang="en-US"/>
        </a:p>
      </dgm:t>
    </dgm:pt>
    <dgm:pt modelId="{6F04C029-9928-4B51-AE5C-B32F66BADECD}">
      <dgm:prSet/>
      <dgm:spPr/>
      <dgm:t>
        <a:bodyPr/>
        <a:lstStyle/>
        <a:p>
          <a:r>
            <a:rPr lang="en-GB"/>
            <a:t>Essential for person-centred care and informed consent</a:t>
          </a:r>
          <a:endParaRPr lang="en-US"/>
        </a:p>
      </dgm:t>
    </dgm:pt>
    <dgm:pt modelId="{41730F7B-4BF8-4EE8-A42F-6C555EEF4171}" type="parTrans" cxnId="{CF57EFC0-1FF5-4354-9D54-C3F3DAC5AC62}">
      <dgm:prSet/>
      <dgm:spPr/>
      <dgm:t>
        <a:bodyPr/>
        <a:lstStyle/>
        <a:p>
          <a:endParaRPr lang="en-US"/>
        </a:p>
      </dgm:t>
    </dgm:pt>
    <dgm:pt modelId="{CE130A5E-FD1E-46A1-A835-86CFBFDC9EA5}" type="sibTrans" cxnId="{CF57EFC0-1FF5-4354-9D54-C3F3DAC5AC62}">
      <dgm:prSet/>
      <dgm:spPr/>
      <dgm:t>
        <a:bodyPr/>
        <a:lstStyle/>
        <a:p>
          <a:endParaRPr lang="en-US"/>
        </a:p>
      </dgm:t>
    </dgm:pt>
    <dgm:pt modelId="{C6BE7EF4-BA49-45AD-9A0B-62D2FEE97A32}">
      <dgm:prSet/>
      <dgm:spPr/>
      <dgm:t>
        <a:bodyPr/>
        <a:lstStyle/>
        <a:p>
          <a:r>
            <a:rPr lang="en-GB"/>
            <a:t>(Heath and Casper, 2025)</a:t>
          </a:r>
          <a:endParaRPr lang="en-US"/>
        </a:p>
      </dgm:t>
    </dgm:pt>
    <dgm:pt modelId="{005D0842-DD29-406D-A4DC-063CDAC7C825}" type="parTrans" cxnId="{F61B3D2C-BE22-4A1A-9A85-283F9F04A20F}">
      <dgm:prSet/>
      <dgm:spPr/>
      <dgm:t>
        <a:bodyPr/>
        <a:lstStyle/>
        <a:p>
          <a:endParaRPr lang="en-US"/>
        </a:p>
      </dgm:t>
    </dgm:pt>
    <dgm:pt modelId="{A15FD520-8A0F-444D-8D19-9874B721B2E9}" type="sibTrans" cxnId="{F61B3D2C-BE22-4A1A-9A85-283F9F04A20F}">
      <dgm:prSet/>
      <dgm:spPr/>
      <dgm:t>
        <a:bodyPr/>
        <a:lstStyle/>
        <a:p>
          <a:endParaRPr lang="en-US"/>
        </a:p>
      </dgm:t>
    </dgm:pt>
    <dgm:pt modelId="{88DF8266-AFA6-4326-AF05-32C737A7FE23}" type="pres">
      <dgm:prSet presAssocID="{5004FEC4-738B-40D1-AA16-56ECD8DBDFC0}" presName="root" presStyleCnt="0">
        <dgm:presLayoutVars>
          <dgm:dir/>
          <dgm:resizeHandles val="exact"/>
        </dgm:presLayoutVars>
      </dgm:prSet>
      <dgm:spPr/>
    </dgm:pt>
    <dgm:pt modelId="{8032BA8C-3526-4039-8CD1-515FE5D9DA48}" type="pres">
      <dgm:prSet presAssocID="{EE0B6D9A-1170-450C-B09D-63A9EB6184D3}" presName="compNode" presStyleCnt="0"/>
      <dgm:spPr/>
    </dgm:pt>
    <dgm:pt modelId="{4B1FB6E8-441B-4CA9-9D08-D81F80D91D1A}" type="pres">
      <dgm:prSet presAssocID="{EE0B6D9A-1170-450C-B09D-63A9EB6184D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23E3DF2-7A45-4DA9-AD95-9674255DF66C}" type="pres">
      <dgm:prSet presAssocID="{EE0B6D9A-1170-450C-B09D-63A9EB6184D3}" presName="spaceRect" presStyleCnt="0"/>
      <dgm:spPr/>
    </dgm:pt>
    <dgm:pt modelId="{8F60AA69-B8AB-4988-A5CD-05E8379702C0}" type="pres">
      <dgm:prSet presAssocID="{EE0B6D9A-1170-450C-B09D-63A9EB6184D3}" presName="textRect" presStyleLbl="revTx" presStyleIdx="0" presStyleCnt="6">
        <dgm:presLayoutVars>
          <dgm:chMax val="1"/>
          <dgm:chPref val="1"/>
        </dgm:presLayoutVars>
      </dgm:prSet>
      <dgm:spPr/>
    </dgm:pt>
    <dgm:pt modelId="{3EED6594-E12A-4E52-BE7B-2DB07862FE30}" type="pres">
      <dgm:prSet presAssocID="{13BA3DE8-627A-41A6-95AA-6893B51A1557}" presName="sibTrans" presStyleCnt="0"/>
      <dgm:spPr/>
    </dgm:pt>
    <dgm:pt modelId="{893A2E19-CADA-4095-A3FD-DC4C0F017F91}" type="pres">
      <dgm:prSet presAssocID="{9E907B79-B2B8-4366-8D48-6290247B56F3}" presName="compNode" presStyleCnt="0"/>
      <dgm:spPr/>
    </dgm:pt>
    <dgm:pt modelId="{FDF181CB-F40E-4DF1-9DCD-4072DBCAB21F}" type="pres">
      <dgm:prSet presAssocID="{9E907B79-B2B8-4366-8D48-6290247B56F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8824405-7969-4067-A89B-11299221156E}" type="pres">
      <dgm:prSet presAssocID="{9E907B79-B2B8-4366-8D48-6290247B56F3}" presName="spaceRect" presStyleCnt="0"/>
      <dgm:spPr/>
    </dgm:pt>
    <dgm:pt modelId="{14383CAD-882D-4E55-B14A-8F1366F87311}" type="pres">
      <dgm:prSet presAssocID="{9E907B79-B2B8-4366-8D48-6290247B56F3}" presName="textRect" presStyleLbl="revTx" presStyleIdx="1" presStyleCnt="6">
        <dgm:presLayoutVars>
          <dgm:chMax val="1"/>
          <dgm:chPref val="1"/>
        </dgm:presLayoutVars>
      </dgm:prSet>
      <dgm:spPr/>
    </dgm:pt>
    <dgm:pt modelId="{EADABE56-DD74-479E-8FE6-B8731AE3FA5E}" type="pres">
      <dgm:prSet presAssocID="{4B753480-7A0F-4F62-B518-8820CEA97AAD}" presName="sibTrans" presStyleCnt="0"/>
      <dgm:spPr/>
    </dgm:pt>
    <dgm:pt modelId="{A5B9CB02-6619-4F1F-8980-D0BE107A865D}" type="pres">
      <dgm:prSet presAssocID="{69B05505-3825-458D-A7A5-5BB20B0027DA}" presName="compNode" presStyleCnt="0"/>
      <dgm:spPr/>
    </dgm:pt>
    <dgm:pt modelId="{E520E2F1-1112-41B5-98F7-0CAF29E8E875}" type="pres">
      <dgm:prSet presAssocID="{69B05505-3825-458D-A7A5-5BB20B0027D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A6A7BC7-EBC7-4505-87F3-8F24FB17BCA9}" type="pres">
      <dgm:prSet presAssocID="{69B05505-3825-458D-A7A5-5BB20B0027DA}" presName="spaceRect" presStyleCnt="0"/>
      <dgm:spPr/>
    </dgm:pt>
    <dgm:pt modelId="{41A472F8-462E-4FCC-8E4F-1486AC5B4BFD}" type="pres">
      <dgm:prSet presAssocID="{69B05505-3825-458D-A7A5-5BB20B0027DA}" presName="textRect" presStyleLbl="revTx" presStyleIdx="2" presStyleCnt="6">
        <dgm:presLayoutVars>
          <dgm:chMax val="1"/>
          <dgm:chPref val="1"/>
        </dgm:presLayoutVars>
      </dgm:prSet>
      <dgm:spPr/>
    </dgm:pt>
    <dgm:pt modelId="{94D47677-288A-4A58-AD81-36994122413B}" type="pres">
      <dgm:prSet presAssocID="{075FE5C9-69B8-4CCE-914A-1CCC995843ED}" presName="sibTrans" presStyleCnt="0"/>
      <dgm:spPr/>
    </dgm:pt>
    <dgm:pt modelId="{169F9F83-DD81-46BC-A7F7-DF0AA27F9024}" type="pres">
      <dgm:prSet presAssocID="{E9018956-9E11-49B3-B544-5328B9C538F0}" presName="compNode" presStyleCnt="0"/>
      <dgm:spPr/>
    </dgm:pt>
    <dgm:pt modelId="{3EFD4314-97CE-474E-A530-6A2E2D173606}" type="pres">
      <dgm:prSet presAssocID="{E9018956-9E11-49B3-B544-5328B9C538F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4A55DC62-683A-4F5F-B431-A8E2BF69C275}" type="pres">
      <dgm:prSet presAssocID="{E9018956-9E11-49B3-B544-5328B9C538F0}" presName="spaceRect" presStyleCnt="0"/>
      <dgm:spPr/>
    </dgm:pt>
    <dgm:pt modelId="{C82837AA-5561-48F5-B5D6-D4168D8D76DB}" type="pres">
      <dgm:prSet presAssocID="{E9018956-9E11-49B3-B544-5328B9C538F0}" presName="textRect" presStyleLbl="revTx" presStyleIdx="3" presStyleCnt="6">
        <dgm:presLayoutVars>
          <dgm:chMax val="1"/>
          <dgm:chPref val="1"/>
        </dgm:presLayoutVars>
      </dgm:prSet>
      <dgm:spPr/>
    </dgm:pt>
    <dgm:pt modelId="{50820A31-EC7F-4507-A706-448EEE1A1C33}" type="pres">
      <dgm:prSet presAssocID="{1703844C-043C-4B87-8C9E-B551CB05F093}" presName="sibTrans" presStyleCnt="0"/>
      <dgm:spPr/>
    </dgm:pt>
    <dgm:pt modelId="{1E3C9741-9EDD-4D94-85E5-FA40AA861FDC}" type="pres">
      <dgm:prSet presAssocID="{6F04C029-9928-4B51-AE5C-B32F66BADECD}" presName="compNode" presStyleCnt="0"/>
      <dgm:spPr/>
    </dgm:pt>
    <dgm:pt modelId="{D772B46A-B167-4D1C-AA3C-8A126B9B056E}" type="pres">
      <dgm:prSet presAssocID="{6F04C029-9928-4B51-AE5C-B32F66BADEC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2E15ED1F-301E-4BC2-9349-8B7FE2A4AE1E}" type="pres">
      <dgm:prSet presAssocID="{6F04C029-9928-4B51-AE5C-B32F66BADECD}" presName="spaceRect" presStyleCnt="0"/>
      <dgm:spPr/>
    </dgm:pt>
    <dgm:pt modelId="{D5AA11E6-F916-4164-B916-2883B8017F86}" type="pres">
      <dgm:prSet presAssocID="{6F04C029-9928-4B51-AE5C-B32F66BADECD}" presName="textRect" presStyleLbl="revTx" presStyleIdx="4" presStyleCnt="6">
        <dgm:presLayoutVars>
          <dgm:chMax val="1"/>
          <dgm:chPref val="1"/>
        </dgm:presLayoutVars>
      </dgm:prSet>
      <dgm:spPr/>
    </dgm:pt>
    <dgm:pt modelId="{B98E0061-C562-4167-9C59-7FCC18ACA37D}" type="pres">
      <dgm:prSet presAssocID="{CE130A5E-FD1E-46A1-A835-86CFBFDC9EA5}" presName="sibTrans" presStyleCnt="0"/>
      <dgm:spPr/>
    </dgm:pt>
    <dgm:pt modelId="{61808D27-0D58-41DC-91DF-7500D63B0D62}" type="pres">
      <dgm:prSet presAssocID="{C6BE7EF4-BA49-45AD-9A0B-62D2FEE97A32}" presName="compNode" presStyleCnt="0"/>
      <dgm:spPr/>
    </dgm:pt>
    <dgm:pt modelId="{0200D204-E6C0-406B-8179-F535D0A1D56C}" type="pres">
      <dgm:prSet presAssocID="{C6BE7EF4-BA49-45AD-9A0B-62D2FEE97A3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D4A2DB8-6A17-4841-8288-B23F824A9C94}" type="pres">
      <dgm:prSet presAssocID="{C6BE7EF4-BA49-45AD-9A0B-62D2FEE97A32}" presName="spaceRect" presStyleCnt="0"/>
      <dgm:spPr/>
    </dgm:pt>
    <dgm:pt modelId="{5AE507BE-BADA-479D-B1B6-1713A5062870}" type="pres">
      <dgm:prSet presAssocID="{C6BE7EF4-BA49-45AD-9A0B-62D2FEE97A3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4EEE623-CBFD-482E-BBCE-ED07A8A3CAD8}" type="presOf" srcId="{E9018956-9E11-49B3-B544-5328B9C538F0}" destId="{C82837AA-5561-48F5-B5D6-D4168D8D76DB}" srcOrd="0" destOrd="0" presId="urn:microsoft.com/office/officeart/2018/2/layout/IconLabelList"/>
    <dgm:cxn modelId="{5F00F324-9E00-43ED-A82C-346B8D28A21B}" type="presOf" srcId="{6F04C029-9928-4B51-AE5C-B32F66BADECD}" destId="{D5AA11E6-F916-4164-B916-2883B8017F86}" srcOrd="0" destOrd="0" presId="urn:microsoft.com/office/officeart/2018/2/layout/IconLabelList"/>
    <dgm:cxn modelId="{F61B3D2C-BE22-4A1A-9A85-283F9F04A20F}" srcId="{5004FEC4-738B-40D1-AA16-56ECD8DBDFC0}" destId="{C6BE7EF4-BA49-45AD-9A0B-62D2FEE97A32}" srcOrd="5" destOrd="0" parTransId="{005D0842-DD29-406D-A4DC-063CDAC7C825}" sibTransId="{A15FD520-8A0F-444D-8D19-9874B721B2E9}"/>
    <dgm:cxn modelId="{1A931A31-CA23-42E0-A804-520DF5CE599D}" srcId="{5004FEC4-738B-40D1-AA16-56ECD8DBDFC0}" destId="{EE0B6D9A-1170-450C-B09D-63A9EB6184D3}" srcOrd="0" destOrd="0" parTransId="{9A5BCF14-FD8B-401C-BFBC-15A0C352E474}" sibTransId="{13BA3DE8-627A-41A6-95AA-6893B51A1557}"/>
    <dgm:cxn modelId="{3ED3D73A-1006-4E00-9F93-23B607C32C9D}" srcId="{5004FEC4-738B-40D1-AA16-56ECD8DBDFC0}" destId="{E9018956-9E11-49B3-B544-5328B9C538F0}" srcOrd="3" destOrd="0" parTransId="{8D0C9500-F783-4A4A-8236-F1C32AD5CF07}" sibTransId="{1703844C-043C-4B87-8C9E-B551CB05F093}"/>
    <dgm:cxn modelId="{53A0386B-DC33-43D0-8D0C-A747CE4D7758}" type="presOf" srcId="{9E907B79-B2B8-4366-8D48-6290247B56F3}" destId="{14383CAD-882D-4E55-B14A-8F1366F87311}" srcOrd="0" destOrd="0" presId="urn:microsoft.com/office/officeart/2018/2/layout/IconLabelList"/>
    <dgm:cxn modelId="{2FECCDA4-AB81-4E5A-9E44-B1B78F80AD34}" type="presOf" srcId="{69B05505-3825-458D-A7A5-5BB20B0027DA}" destId="{41A472F8-462E-4FCC-8E4F-1486AC5B4BFD}" srcOrd="0" destOrd="0" presId="urn:microsoft.com/office/officeart/2018/2/layout/IconLabelList"/>
    <dgm:cxn modelId="{CF57EFC0-1FF5-4354-9D54-C3F3DAC5AC62}" srcId="{5004FEC4-738B-40D1-AA16-56ECD8DBDFC0}" destId="{6F04C029-9928-4B51-AE5C-B32F66BADECD}" srcOrd="4" destOrd="0" parTransId="{41730F7B-4BF8-4EE8-A42F-6C555EEF4171}" sibTransId="{CE130A5E-FD1E-46A1-A835-86CFBFDC9EA5}"/>
    <dgm:cxn modelId="{93F863C4-54D8-4B38-87DB-975E29D08E1D}" type="presOf" srcId="{5004FEC4-738B-40D1-AA16-56ECD8DBDFC0}" destId="{88DF8266-AFA6-4326-AF05-32C737A7FE23}" srcOrd="0" destOrd="0" presId="urn:microsoft.com/office/officeart/2018/2/layout/IconLabelList"/>
    <dgm:cxn modelId="{CA7D87D2-09AB-4F3D-B94A-2BBBCE695B8A}" srcId="{5004FEC4-738B-40D1-AA16-56ECD8DBDFC0}" destId="{9E907B79-B2B8-4366-8D48-6290247B56F3}" srcOrd="1" destOrd="0" parTransId="{F85B77DD-D47F-4E68-913F-70BB4F3B6080}" sibTransId="{4B753480-7A0F-4F62-B518-8820CEA97AAD}"/>
    <dgm:cxn modelId="{DB977DD4-C044-43BF-BE0C-225D0D6CA029}" srcId="{5004FEC4-738B-40D1-AA16-56ECD8DBDFC0}" destId="{69B05505-3825-458D-A7A5-5BB20B0027DA}" srcOrd="2" destOrd="0" parTransId="{A4BE90F2-2A7E-4D70-BCE0-4E46D90ACBE0}" sibTransId="{075FE5C9-69B8-4CCE-914A-1CCC995843ED}"/>
    <dgm:cxn modelId="{C0D116D5-34AF-4F00-A63A-220C31DF1C7E}" type="presOf" srcId="{EE0B6D9A-1170-450C-B09D-63A9EB6184D3}" destId="{8F60AA69-B8AB-4988-A5CD-05E8379702C0}" srcOrd="0" destOrd="0" presId="urn:microsoft.com/office/officeart/2018/2/layout/IconLabelList"/>
    <dgm:cxn modelId="{DE814DDD-8524-409C-AC7E-287F74CD25CA}" type="presOf" srcId="{C6BE7EF4-BA49-45AD-9A0B-62D2FEE97A32}" destId="{5AE507BE-BADA-479D-B1B6-1713A5062870}" srcOrd="0" destOrd="0" presId="urn:microsoft.com/office/officeart/2018/2/layout/IconLabelList"/>
    <dgm:cxn modelId="{1515D853-5FBD-4552-818C-F562F8F28E92}" type="presParOf" srcId="{88DF8266-AFA6-4326-AF05-32C737A7FE23}" destId="{8032BA8C-3526-4039-8CD1-515FE5D9DA48}" srcOrd="0" destOrd="0" presId="urn:microsoft.com/office/officeart/2018/2/layout/IconLabelList"/>
    <dgm:cxn modelId="{C8D771CF-57BE-4A2D-8ADD-549F09C1D73B}" type="presParOf" srcId="{8032BA8C-3526-4039-8CD1-515FE5D9DA48}" destId="{4B1FB6E8-441B-4CA9-9D08-D81F80D91D1A}" srcOrd="0" destOrd="0" presId="urn:microsoft.com/office/officeart/2018/2/layout/IconLabelList"/>
    <dgm:cxn modelId="{DE444E21-8115-4720-B053-9D8943608290}" type="presParOf" srcId="{8032BA8C-3526-4039-8CD1-515FE5D9DA48}" destId="{723E3DF2-7A45-4DA9-AD95-9674255DF66C}" srcOrd="1" destOrd="0" presId="urn:microsoft.com/office/officeart/2018/2/layout/IconLabelList"/>
    <dgm:cxn modelId="{25DFC322-7D37-4FAD-A8A5-6CC823492E9D}" type="presParOf" srcId="{8032BA8C-3526-4039-8CD1-515FE5D9DA48}" destId="{8F60AA69-B8AB-4988-A5CD-05E8379702C0}" srcOrd="2" destOrd="0" presId="urn:microsoft.com/office/officeart/2018/2/layout/IconLabelList"/>
    <dgm:cxn modelId="{B9B575CF-15A1-433E-A58B-0FDDB68EDCBD}" type="presParOf" srcId="{88DF8266-AFA6-4326-AF05-32C737A7FE23}" destId="{3EED6594-E12A-4E52-BE7B-2DB07862FE30}" srcOrd="1" destOrd="0" presId="urn:microsoft.com/office/officeart/2018/2/layout/IconLabelList"/>
    <dgm:cxn modelId="{FF38FCEF-0101-4B80-9677-43570171A86E}" type="presParOf" srcId="{88DF8266-AFA6-4326-AF05-32C737A7FE23}" destId="{893A2E19-CADA-4095-A3FD-DC4C0F017F91}" srcOrd="2" destOrd="0" presId="urn:microsoft.com/office/officeart/2018/2/layout/IconLabelList"/>
    <dgm:cxn modelId="{14DF2E4C-3C43-4B23-9CB7-E295D3B05F83}" type="presParOf" srcId="{893A2E19-CADA-4095-A3FD-DC4C0F017F91}" destId="{FDF181CB-F40E-4DF1-9DCD-4072DBCAB21F}" srcOrd="0" destOrd="0" presId="urn:microsoft.com/office/officeart/2018/2/layout/IconLabelList"/>
    <dgm:cxn modelId="{A7F8963D-5426-450F-B1B1-007281F00674}" type="presParOf" srcId="{893A2E19-CADA-4095-A3FD-DC4C0F017F91}" destId="{F8824405-7969-4067-A89B-11299221156E}" srcOrd="1" destOrd="0" presId="urn:microsoft.com/office/officeart/2018/2/layout/IconLabelList"/>
    <dgm:cxn modelId="{9EA7723D-4A6B-4FCE-B977-9443DE7E2BB2}" type="presParOf" srcId="{893A2E19-CADA-4095-A3FD-DC4C0F017F91}" destId="{14383CAD-882D-4E55-B14A-8F1366F87311}" srcOrd="2" destOrd="0" presId="urn:microsoft.com/office/officeart/2018/2/layout/IconLabelList"/>
    <dgm:cxn modelId="{81EED542-39C7-42D8-BC9B-CFE10FE2DDD1}" type="presParOf" srcId="{88DF8266-AFA6-4326-AF05-32C737A7FE23}" destId="{EADABE56-DD74-479E-8FE6-B8731AE3FA5E}" srcOrd="3" destOrd="0" presId="urn:microsoft.com/office/officeart/2018/2/layout/IconLabelList"/>
    <dgm:cxn modelId="{69FEAD18-699B-4DED-B7CE-B4C517DB5A47}" type="presParOf" srcId="{88DF8266-AFA6-4326-AF05-32C737A7FE23}" destId="{A5B9CB02-6619-4F1F-8980-D0BE107A865D}" srcOrd="4" destOrd="0" presId="urn:microsoft.com/office/officeart/2018/2/layout/IconLabelList"/>
    <dgm:cxn modelId="{0224E960-233C-4E92-BCCA-4A16B567E85F}" type="presParOf" srcId="{A5B9CB02-6619-4F1F-8980-D0BE107A865D}" destId="{E520E2F1-1112-41B5-98F7-0CAF29E8E875}" srcOrd="0" destOrd="0" presId="urn:microsoft.com/office/officeart/2018/2/layout/IconLabelList"/>
    <dgm:cxn modelId="{A1F228FE-8AE7-4F98-A728-1F0DA9145536}" type="presParOf" srcId="{A5B9CB02-6619-4F1F-8980-D0BE107A865D}" destId="{9A6A7BC7-EBC7-4505-87F3-8F24FB17BCA9}" srcOrd="1" destOrd="0" presId="urn:microsoft.com/office/officeart/2018/2/layout/IconLabelList"/>
    <dgm:cxn modelId="{E931DEDD-3442-4D70-91D7-530ABF8245C9}" type="presParOf" srcId="{A5B9CB02-6619-4F1F-8980-D0BE107A865D}" destId="{41A472F8-462E-4FCC-8E4F-1486AC5B4BFD}" srcOrd="2" destOrd="0" presId="urn:microsoft.com/office/officeart/2018/2/layout/IconLabelList"/>
    <dgm:cxn modelId="{55B0EBD3-0270-4302-B7E9-B1CB462BA41E}" type="presParOf" srcId="{88DF8266-AFA6-4326-AF05-32C737A7FE23}" destId="{94D47677-288A-4A58-AD81-36994122413B}" srcOrd="5" destOrd="0" presId="urn:microsoft.com/office/officeart/2018/2/layout/IconLabelList"/>
    <dgm:cxn modelId="{FF0F5B5B-7082-45F9-AA7B-3BABBFA7155F}" type="presParOf" srcId="{88DF8266-AFA6-4326-AF05-32C737A7FE23}" destId="{169F9F83-DD81-46BC-A7F7-DF0AA27F9024}" srcOrd="6" destOrd="0" presId="urn:microsoft.com/office/officeart/2018/2/layout/IconLabelList"/>
    <dgm:cxn modelId="{150465C8-E250-4358-814A-407FC0C39B47}" type="presParOf" srcId="{169F9F83-DD81-46BC-A7F7-DF0AA27F9024}" destId="{3EFD4314-97CE-474E-A530-6A2E2D173606}" srcOrd="0" destOrd="0" presId="urn:microsoft.com/office/officeart/2018/2/layout/IconLabelList"/>
    <dgm:cxn modelId="{59E96571-34F4-4CE9-8293-2150A2D06ECA}" type="presParOf" srcId="{169F9F83-DD81-46BC-A7F7-DF0AA27F9024}" destId="{4A55DC62-683A-4F5F-B431-A8E2BF69C275}" srcOrd="1" destOrd="0" presId="urn:microsoft.com/office/officeart/2018/2/layout/IconLabelList"/>
    <dgm:cxn modelId="{92A7206B-66D1-4120-A786-F8F21A5BB231}" type="presParOf" srcId="{169F9F83-DD81-46BC-A7F7-DF0AA27F9024}" destId="{C82837AA-5561-48F5-B5D6-D4168D8D76DB}" srcOrd="2" destOrd="0" presId="urn:microsoft.com/office/officeart/2018/2/layout/IconLabelList"/>
    <dgm:cxn modelId="{79AD8219-C75B-4FBF-9F6D-30841B3779F1}" type="presParOf" srcId="{88DF8266-AFA6-4326-AF05-32C737A7FE23}" destId="{50820A31-EC7F-4507-A706-448EEE1A1C33}" srcOrd="7" destOrd="0" presId="urn:microsoft.com/office/officeart/2018/2/layout/IconLabelList"/>
    <dgm:cxn modelId="{7671FE63-3725-4F0E-BB18-D76D6C9BBD2F}" type="presParOf" srcId="{88DF8266-AFA6-4326-AF05-32C737A7FE23}" destId="{1E3C9741-9EDD-4D94-85E5-FA40AA861FDC}" srcOrd="8" destOrd="0" presId="urn:microsoft.com/office/officeart/2018/2/layout/IconLabelList"/>
    <dgm:cxn modelId="{758B415F-4F83-4FCA-9F59-F575C4BF270A}" type="presParOf" srcId="{1E3C9741-9EDD-4D94-85E5-FA40AA861FDC}" destId="{D772B46A-B167-4D1C-AA3C-8A126B9B056E}" srcOrd="0" destOrd="0" presId="urn:microsoft.com/office/officeart/2018/2/layout/IconLabelList"/>
    <dgm:cxn modelId="{E41C4D65-EC33-4721-9514-DC57080C27EC}" type="presParOf" srcId="{1E3C9741-9EDD-4D94-85E5-FA40AA861FDC}" destId="{2E15ED1F-301E-4BC2-9349-8B7FE2A4AE1E}" srcOrd="1" destOrd="0" presId="urn:microsoft.com/office/officeart/2018/2/layout/IconLabelList"/>
    <dgm:cxn modelId="{78F004E2-767A-4F9E-BF39-925A54DE5FB5}" type="presParOf" srcId="{1E3C9741-9EDD-4D94-85E5-FA40AA861FDC}" destId="{D5AA11E6-F916-4164-B916-2883B8017F86}" srcOrd="2" destOrd="0" presId="urn:microsoft.com/office/officeart/2018/2/layout/IconLabelList"/>
    <dgm:cxn modelId="{2BA9B3A3-9DCF-4E42-9458-6725BAF6166B}" type="presParOf" srcId="{88DF8266-AFA6-4326-AF05-32C737A7FE23}" destId="{B98E0061-C562-4167-9C59-7FCC18ACA37D}" srcOrd="9" destOrd="0" presId="urn:microsoft.com/office/officeart/2018/2/layout/IconLabelList"/>
    <dgm:cxn modelId="{DE7C7C36-18D6-4E9D-A411-D9A8A8F685E4}" type="presParOf" srcId="{88DF8266-AFA6-4326-AF05-32C737A7FE23}" destId="{61808D27-0D58-41DC-91DF-7500D63B0D62}" srcOrd="10" destOrd="0" presId="urn:microsoft.com/office/officeart/2018/2/layout/IconLabelList"/>
    <dgm:cxn modelId="{41303992-D625-4663-9B43-60C0D6EDB0D0}" type="presParOf" srcId="{61808D27-0D58-41DC-91DF-7500D63B0D62}" destId="{0200D204-E6C0-406B-8179-F535D0A1D56C}" srcOrd="0" destOrd="0" presId="urn:microsoft.com/office/officeart/2018/2/layout/IconLabelList"/>
    <dgm:cxn modelId="{4D33EE83-B449-4163-979D-C6AFAB9695FC}" type="presParOf" srcId="{61808D27-0D58-41DC-91DF-7500D63B0D62}" destId="{3D4A2DB8-6A17-4841-8288-B23F824A9C94}" srcOrd="1" destOrd="0" presId="urn:microsoft.com/office/officeart/2018/2/layout/IconLabelList"/>
    <dgm:cxn modelId="{A1634FC4-1A15-4847-8393-A90437ECBE3F}" type="presParOf" srcId="{61808D27-0D58-41DC-91DF-7500D63B0D62}" destId="{5AE507BE-BADA-479D-B1B6-1713A506287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DE9256-6C56-4551-8430-C7747F0F2C9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08AA8BA-0F17-40AA-935B-F666725F5438}">
      <dgm:prSet/>
      <dgm:spPr/>
      <dgm:t>
        <a:bodyPr/>
        <a:lstStyle/>
        <a:p>
          <a:r>
            <a:rPr lang="en-GB"/>
            <a:t>SOLER = model used to support effective listening (non-verbal)</a:t>
          </a:r>
          <a:endParaRPr lang="en-US"/>
        </a:p>
      </dgm:t>
    </dgm:pt>
    <dgm:pt modelId="{A42F02FC-8717-4B24-AD46-93AEA23E21CE}" type="parTrans" cxnId="{01AB3BB8-8C93-4796-AF00-12ED1F7E5FC9}">
      <dgm:prSet/>
      <dgm:spPr/>
      <dgm:t>
        <a:bodyPr/>
        <a:lstStyle/>
        <a:p>
          <a:endParaRPr lang="en-US"/>
        </a:p>
      </dgm:t>
    </dgm:pt>
    <dgm:pt modelId="{BF14F821-D447-4841-BF7D-64118FF35E59}" type="sibTrans" cxnId="{01AB3BB8-8C93-4796-AF00-12ED1F7E5FC9}">
      <dgm:prSet/>
      <dgm:spPr/>
      <dgm:t>
        <a:bodyPr/>
        <a:lstStyle/>
        <a:p>
          <a:endParaRPr lang="en-US"/>
        </a:p>
      </dgm:t>
    </dgm:pt>
    <dgm:pt modelId="{CE50AFAA-3A68-49A7-9B79-80410EB811D8}">
      <dgm:prSet/>
      <dgm:spPr/>
      <dgm:t>
        <a:bodyPr/>
        <a:lstStyle/>
        <a:p>
          <a:r>
            <a:rPr lang="en-GB"/>
            <a:t>S – </a:t>
          </a:r>
          <a:r>
            <a:rPr lang="en-GB" u="sng"/>
            <a:t>Sit </a:t>
          </a:r>
          <a:r>
            <a:rPr lang="en-GB"/>
            <a:t>squarely facing the patient</a:t>
          </a:r>
          <a:endParaRPr lang="en-US"/>
        </a:p>
      </dgm:t>
    </dgm:pt>
    <dgm:pt modelId="{AB67B937-6E68-4277-88AA-9DAAEEEC080C}" type="parTrans" cxnId="{45B579C4-26B8-443E-9819-9FA391133330}">
      <dgm:prSet/>
      <dgm:spPr/>
      <dgm:t>
        <a:bodyPr/>
        <a:lstStyle/>
        <a:p>
          <a:endParaRPr lang="en-US"/>
        </a:p>
      </dgm:t>
    </dgm:pt>
    <dgm:pt modelId="{09C495E0-069A-41AD-B765-291AFDEA0596}" type="sibTrans" cxnId="{45B579C4-26B8-443E-9819-9FA391133330}">
      <dgm:prSet/>
      <dgm:spPr/>
      <dgm:t>
        <a:bodyPr/>
        <a:lstStyle/>
        <a:p>
          <a:endParaRPr lang="en-US"/>
        </a:p>
      </dgm:t>
    </dgm:pt>
    <dgm:pt modelId="{8E48DC62-98D5-4987-A6FE-C7521B31845C}">
      <dgm:prSet/>
      <dgm:spPr/>
      <dgm:t>
        <a:bodyPr/>
        <a:lstStyle/>
        <a:p>
          <a:r>
            <a:rPr lang="en-GB"/>
            <a:t>O – maintain an </a:t>
          </a:r>
          <a:r>
            <a:rPr lang="en-GB" u="sng"/>
            <a:t>Open posture</a:t>
          </a:r>
          <a:endParaRPr lang="en-US"/>
        </a:p>
      </dgm:t>
    </dgm:pt>
    <dgm:pt modelId="{9487A033-2E7A-4777-8754-F56D19B675D8}" type="parTrans" cxnId="{4038B458-6C14-49BC-B948-A4BFB954B36A}">
      <dgm:prSet/>
      <dgm:spPr/>
      <dgm:t>
        <a:bodyPr/>
        <a:lstStyle/>
        <a:p>
          <a:endParaRPr lang="en-US"/>
        </a:p>
      </dgm:t>
    </dgm:pt>
    <dgm:pt modelId="{D54DDFB2-ADDD-490A-B8DD-6CF2B12A5585}" type="sibTrans" cxnId="{4038B458-6C14-49BC-B948-A4BFB954B36A}">
      <dgm:prSet/>
      <dgm:spPr/>
      <dgm:t>
        <a:bodyPr/>
        <a:lstStyle/>
        <a:p>
          <a:endParaRPr lang="en-US"/>
        </a:p>
      </dgm:t>
    </dgm:pt>
    <dgm:pt modelId="{CFC129EC-5146-467B-8B47-DE876C6B845A}">
      <dgm:prSet/>
      <dgm:spPr/>
      <dgm:t>
        <a:bodyPr/>
        <a:lstStyle/>
        <a:p>
          <a:r>
            <a:rPr lang="en-GB"/>
            <a:t>L – </a:t>
          </a:r>
          <a:r>
            <a:rPr lang="en-GB" u="sng"/>
            <a:t>Lean</a:t>
          </a:r>
          <a:r>
            <a:rPr lang="en-GB"/>
            <a:t> slightly towards the patient</a:t>
          </a:r>
          <a:endParaRPr lang="en-US"/>
        </a:p>
      </dgm:t>
    </dgm:pt>
    <dgm:pt modelId="{6108C909-8200-4205-8C50-781812966AD1}" type="parTrans" cxnId="{DB9AFA2D-30DA-4FB1-8082-4960F30F65DA}">
      <dgm:prSet/>
      <dgm:spPr/>
      <dgm:t>
        <a:bodyPr/>
        <a:lstStyle/>
        <a:p>
          <a:endParaRPr lang="en-US"/>
        </a:p>
      </dgm:t>
    </dgm:pt>
    <dgm:pt modelId="{6F8ED77D-E4C6-40ED-BEF5-DF1E6E8B4D8C}" type="sibTrans" cxnId="{DB9AFA2D-30DA-4FB1-8082-4960F30F65DA}">
      <dgm:prSet/>
      <dgm:spPr/>
      <dgm:t>
        <a:bodyPr/>
        <a:lstStyle/>
        <a:p>
          <a:endParaRPr lang="en-US"/>
        </a:p>
      </dgm:t>
    </dgm:pt>
    <dgm:pt modelId="{CBECA8AD-7489-4831-999E-2F325EE50F5F}">
      <dgm:prSet/>
      <dgm:spPr/>
      <dgm:t>
        <a:bodyPr/>
        <a:lstStyle/>
        <a:p>
          <a:r>
            <a:rPr lang="en-GB"/>
            <a:t>E – maintain appropriate </a:t>
          </a:r>
          <a:r>
            <a:rPr lang="en-GB" u="sng"/>
            <a:t>Eye contact</a:t>
          </a:r>
          <a:endParaRPr lang="en-US"/>
        </a:p>
      </dgm:t>
    </dgm:pt>
    <dgm:pt modelId="{71762D7C-605F-4D86-8068-4317BA5476C8}" type="parTrans" cxnId="{15CFBDEC-7319-46FB-A7BD-486562F465ED}">
      <dgm:prSet/>
      <dgm:spPr/>
      <dgm:t>
        <a:bodyPr/>
        <a:lstStyle/>
        <a:p>
          <a:endParaRPr lang="en-US"/>
        </a:p>
      </dgm:t>
    </dgm:pt>
    <dgm:pt modelId="{9C2DE899-AC9F-4C64-B676-9E2DA4FE961E}" type="sibTrans" cxnId="{15CFBDEC-7319-46FB-A7BD-486562F465ED}">
      <dgm:prSet/>
      <dgm:spPr/>
      <dgm:t>
        <a:bodyPr/>
        <a:lstStyle/>
        <a:p>
          <a:endParaRPr lang="en-US"/>
        </a:p>
      </dgm:t>
    </dgm:pt>
    <dgm:pt modelId="{C75D430D-A09E-4E1F-BC17-341B9486D11B}">
      <dgm:prSet/>
      <dgm:spPr/>
      <dgm:t>
        <a:bodyPr/>
        <a:lstStyle/>
        <a:p>
          <a:r>
            <a:rPr lang="en-GB"/>
            <a:t>R – remain </a:t>
          </a:r>
          <a:r>
            <a:rPr lang="en-GB" u="sng"/>
            <a:t>Relaxed</a:t>
          </a:r>
          <a:r>
            <a:rPr lang="en-GB"/>
            <a:t>               (Keutchafo, Kerr and Baloyi, 2022)</a:t>
          </a:r>
          <a:r>
            <a:rPr lang="en-GB" u="sng"/>
            <a:t>        </a:t>
          </a:r>
          <a:endParaRPr lang="en-US"/>
        </a:p>
      </dgm:t>
    </dgm:pt>
    <dgm:pt modelId="{2EC28D0D-927C-431D-BF90-056D7218A129}" type="parTrans" cxnId="{88EBB8D7-6AF4-4517-9590-612F341AECF5}">
      <dgm:prSet/>
      <dgm:spPr/>
      <dgm:t>
        <a:bodyPr/>
        <a:lstStyle/>
        <a:p>
          <a:endParaRPr lang="en-US"/>
        </a:p>
      </dgm:t>
    </dgm:pt>
    <dgm:pt modelId="{A2F0E2E0-D8C6-41C4-BD87-23D0F327F7EA}" type="sibTrans" cxnId="{88EBB8D7-6AF4-4517-9590-612F341AECF5}">
      <dgm:prSet/>
      <dgm:spPr/>
      <dgm:t>
        <a:bodyPr/>
        <a:lstStyle/>
        <a:p>
          <a:endParaRPr lang="en-US"/>
        </a:p>
      </dgm:t>
    </dgm:pt>
    <dgm:pt modelId="{88986B24-AFB4-48FE-BEDB-4FD4709CFACC}">
      <dgm:prSet/>
      <dgm:spPr/>
      <dgm:t>
        <a:bodyPr/>
        <a:lstStyle/>
        <a:p>
          <a:r>
            <a:rPr lang="en-GB"/>
            <a:t>This model helps professionals show a combination of attention, empathy and respect.</a:t>
          </a:r>
          <a:endParaRPr lang="en-US"/>
        </a:p>
      </dgm:t>
    </dgm:pt>
    <dgm:pt modelId="{06D1BB8D-C5C5-43BA-9937-C2D08B6A3034}" type="parTrans" cxnId="{86E35EEC-2E0B-494B-BCA6-A363639306FA}">
      <dgm:prSet/>
      <dgm:spPr/>
      <dgm:t>
        <a:bodyPr/>
        <a:lstStyle/>
        <a:p>
          <a:endParaRPr lang="en-US"/>
        </a:p>
      </dgm:t>
    </dgm:pt>
    <dgm:pt modelId="{CD5AF7DD-9AD7-4D2B-842E-31229DDB3D7E}" type="sibTrans" cxnId="{86E35EEC-2E0B-494B-BCA6-A363639306FA}">
      <dgm:prSet/>
      <dgm:spPr/>
      <dgm:t>
        <a:bodyPr/>
        <a:lstStyle/>
        <a:p>
          <a:endParaRPr lang="en-US"/>
        </a:p>
      </dgm:t>
    </dgm:pt>
    <dgm:pt modelId="{16F46973-C479-48C0-966A-6EC14B94A5B4}" type="pres">
      <dgm:prSet presAssocID="{E1DE9256-6C56-4551-8430-C7747F0F2C98}" presName="diagram" presStyleCnt="0">
        <dgm:presLayoutVars>
          <dgm:dir/>
          <dgm:resizeHandles val="exact"/>
        </dgm:presLayoutVars>
      </dgm:prSet>
      <dgm:spPr/>
    </dgm:pt>
    <dgm:pt modelId="{C502B189-7695-494D-B03D-31E7A57B4FF1}" type="pres">
      <dgm:prSet presAssocID="{808AA8BA-0F17-40AA-935B-F666725F5438}" presName="node" presStyleLbl="node1" presStyleIdx="0" presStyleCnt="7">
        <dgm:presLayoutVars>
          <dgm:bulletEnabled val="1"/>
        </dgm:presLayoutVars>
      </dgm:prSet>
      <dgm:spPr/>
    </dgm:pt>
    <dgm:pt modelId="{D9C32D25-7CD1-4B59-83A2-EFDA5A85DA6E}" type="pres">
      <dgm:prSet presAssocID="{BF14F821-D447-4841-BF7D-64118FF35E59}" presName="sibTrans" presStyleCnt="0"/>
      <dgm:spPr/>
    </dgm:pt>
    <dgm:pt modelId="{70F0E486-5393-48A7-8DE3-AD76EE1FA14F}" type="pres">
      <dgm:prSet presAssocID="{CE50AFAA-3A68-49A7-9B79-80410EB811D8}" presName="node" presStyleLbl="node1" presStyleIdx="1" presStyleCnt="7">
        <dgm:presLayoutVars>
          <dgm:bulletEnabled val="1"/>
        </dgm:presLayoutVars>
      </dgm:prSet>
      <dgm:spPr/>
    </dgm:pt>
    <dgm:pt modelId="{E62706CA-4CAD-47AD-9D4F-297885A9A466}" type="pres">
      <dgm:prSet presAssocID="{09C495E0-069A-41AD-B765-291AFDEA0596}" presName="sibTrans" presStyleCnt="0"/>
      <dgm:spPr/>
    </dgm:pt>
    <dgm:pt modelId="{FA5E8070-CA95-4DF4-89A1-F5898BC57A5B}" type="pres">
      <dgm:prSet presAssocID="{8E48DC62-98D5-4987-A6FE-C7521B31845C}" presName="node" presStyleLbl="node1" presStyleIdx="2" presStyleCnt="7">
        <dgm:presLayoutVars>
          <dgm:bulletEnabled val="1"/>
        </dgm:presLayoutVars>
      </dgm:prSet>
      <dgm:spPr/>
    </dgm:pt>
    <dgm:pt modelId="{FE14610B-9018-4AC7-9E5D-78378CF1FAA3}" type="pres">
      <dgm:prSet presAssocID="{D54DDFB2-ADDD-490A-B8DD-6CF2B12A5585}" presName="sibTrans" presStyleCnt="0"/>
      <dgm:spPr/>
    </dgm:pt>
    <dgm:pt modelId="{CEA3442F-4866-4542-80FA-95CA552176B3}" type="pres">
      <dgm:prSet presAssocID="{CFC129EC-5146-467B-8B47-DE876C6B845A}" presName="node" presStyleLbl="node1" presStyleIdx="3" presStyleCnt="7">
        <dgm:presLayoutVars>
          <dgm:bulletEnabled val="1"/>
        </dgm:presLayoutVars>
      </dgm:prSet>
      <dgm:spPr/>
    </dgm:pt>
    <dgm:pt modelId="{0FB7587C-8F84-4508-8861-23B770086836}" type="pres">
      <dgm:prSet presAssocID="{6F8ED77D-E4C6-40ED-BEF5-DF1E6E8B4D8C}" presName="sibTrans" presStyleCnt="0"/>
      <dgm:spPr/>
    </dgm:pt>
    <dgm:pt modelId="{550DE235-E566-4E40-8B94-6CA988FB353E}" type="pres">
      <dgm:prSet presAssocID="{CBECA8AD-7489-4831-999E-2F325EE50F5F}" presName="node" presStyleLbl="node1" presStyleIdx="4" presStyleCnt="7">
        <dgm:presLayoutVars>
          <dgm:bulletEnabled val="1"/>
        </dgm:presLayoutVars>
      </dgm:prSet>
      <dgm:spPr/>
    </dgm:pt>
    <dgm:pt modelId="{613FFDC7-4594-457A-BD91-985F50187150}" type="pres">
      <dgm:prSet presAssocID="{9C2DE899-AC9F-4C64-B676-9E2DA4FE961E}" presName="sibTrans" presStyleCnt="0"/>
      <dgm:spPr/>
    </dgm:pt>
    <dgm:pt modelId="{3C10A02A-541D-49DE-B2A2-C8DD240C9449}" type="pres">
      <dgm:prSet presAssocID="{C75D430D-A09E-4E1F-BC17-341B9486D11B}" presName="node" presStyleLbl="node1" presStyleIdx="5" presStyleCnt="7">
        <dgm:presLayoutVars>
          <dgm:bulletEnabled val="1"/>
        </dgm:presLayoutVars>
      </dgm:prSet>
      <dgm:spPr/>
    </dgm:pt>
    <dgm:pt modelId="{4A0C77D0-57D4-4402-AA2D-5500BC6B51C6}" type="pres">
      <dgm:prSet presAssocID="{A2F0E2E0-D8C6-41C4-BD87-23D0F327F7EA}" presName="sibTrans" presStyleCnt="0"/>
      <dgm:spPr/>
    </dgm:pt>
    <dgm:pt modelId="{FE555586-8781-45A3-9443-A1A89560756B}" type="pres">
      <dgm:prSet presAssocID="{88986B24-AFB4-48FE-BEDB-4FD4709CFACC}" presName="node" presStyleLbl="node1" presStyleIdx="6" presStyleCnt="7">
        <dgm:presLayoutVars>
          <dgm:bulletEnabled val="1"/>
        </dgm:presLayoutVars>
      </dgm:prSet>
      <dgm:spPr/>
    </dgm:pt>
  </dgm:ptLst>
  <dgm:cxnLst>
    <dgm:cxn modelId="{A5DEA500-0F4C-4127-B13E-1A22E56E3B03}" type="presOf" srcId="{CE50AFAA-3A68-49A7-9B79-80410EB811D8}" destId="{70F0E486-5393-48A7-8DE3-AD76EE1FA14F}" srcOrd="0" destOrd="0" presId="urn:microsoft.com/office/officeart/2005/8/layout/default"/>
    <dgm:cxn modelId="{581D8414-00E5-4A37-B144-0B2D889AA4D4}" type="presOf" srcId="{808AA8BA-0F17-40AA-935B-F666725F5438}" destId="{C502B189-7695-494D-B03D-31E7A57B4FF1}" srcOrd="0" destOrd="0" presId="urn:microsoft.com/office/officeart/2005/8/layout/default"/>
    <dgm:cxn modelId="{EF332B28-3B65-4E2B-ABE3-AE3290C2F80E}" type="presOf" srcId="{C75D430D-A09E-4E1F-BC17-341B9486D11B}" destId="{3C10A02A-541D-49DE-B2A2-C8DD240C9449}" srcOrd="0" destOrd="0" presId="urn:microsoft.com/office/officeart/2005/8/layout/default"/>
    <dgm:cxn modelId="{DB9AFA2D-30DA-4FB1-8082-4960F30F65DA}" srcId="{E1DE9256-6C56-4551-8430-C7747F0F2C98}" destId="{CFC129EC-5146-467B-8B47-DE876C6B845A}" srcOrd="3" destOrd="0" parTransId="{6108C909-8200-4205-8C50-781812966AD1}" sibTransId="{6F8ED77D-E4C6-40ED-BEF5-DF1E6E8B4D8C}"/>
    <dgm:cxn modelId="{22816630-D945-4B17-8D0B-F50E2208EB58}" type="presOf" srcId="{CBECA8AD-7489-4831-999E-2F325EE50F5F}" destId="{550DE235-E566-4E40-8B94-6CA988FB353E}" srcOrd="0" destOrd="0" presId="urn:microsoft.com/office/officeart/2005/8/layout/default"/>
    <dgm:cxn modelId="{4564E43E-1989-4445-B9E6-32F040F98836}" type="presOf" srcId="{E1DE9256-6C56-4551-8430-C7747F0F2C98}" destId="{16F46973-C479-48C0-966A-6EC14B94A5B4}" srcOrd="0" destOrd="0" presId="urn:microsoft.com/office/officeart/2005/8/layout/default"/>
    <dgm:cxn modelId="{729B6658-D344-45E1-A868-2A7654E549EB}" type="presOf" srcId="{88986B24-AFB4-48FE-BEDB-4FD4709CFACC}" destId="{FE555586-8781-45A3-9443-A1A89560756B}" srcOrd="0" destOrd="0" presId="urn:microsoft.com/office/officeart/2005/8/layout/default"/>
    <dgm:cxn modelId="{4038B458-6C14-49BC-B948-A4BFB954B36A}" srcId="{E1DE9256-6C56-4551-8430-C7747F0F2C98}" destId="{8E48DC62-98D5-4987-A6FE-C7521B31845C}" srcOrd="2" destOrd="0" parTransId="{9487A033-2E7A-4777-8754-F56D19B675D8}" sibTransId="{D54DDFB2-ADDD-490A-B8DD-6CF2B12A5585}"/>
    <dgm:cxn modelId="{1E8B6186-572D-4114-A9BC-D57E85835BE0}" type="presOf" srcId="{CFC129EC-5146-467B-8B47-DE876C6B845A}" destId="{CEA3442F-4866-4542-80FA-95CA552176B3}" srcOrd="0" destOrd="0" presId="urn:microsoft.com/office/officeart/2005/8/layout/default"/>
    <dgm:cxn modelId="{01AB3BB8-8C93-4796-AF00-12ED1F7E5FC9}" srcId="{E1DE9256-6C56-4551-8430-C7747F0F2C98}" destId="{808AA8BA-0F17-40AA-935B-F666725F5438}" srcOrd="0" destOrd="0" parTransId="{A42F02FC-8717-4B24-AD46-93AEA23E21CE}" sibTransId="{BF14F821-D447-4841-BF7D-64118FF35E59}"/>
    <dgm:cxn modelId="{45B579C4-26B8-443E-9819-9FA391133330}" srcId="{E1DE9256-6C56-4551-8430-C7747F0F2C98}" destId="{CE50AFAA-3A68-49A7-9B79-80410EB811D8}" srcOrd="1" destOrd="0" parTransId="{AB67B937-6E68-4277-88AA-9DAAEEEC080C}" sibTransId="{09C495E0-069A-41AD-B765-291AFDEA0596}"/>
    <dgm:cxn modelId="{FFFB9AC8-F4A9-48CE-832A-CAE4E1EE556C}" type="presOf" srcId="{8E48DC62-98D5-4987-A6FE-C7521B31845C}" destId="{FA5E8070-CA95-4DF4-89A1-F5898BC57A5B}" srcOrd="0" destOrd="0" presId="urn:microsoft.com/office/officeart/2005/8/layout/default"/>
    <dgm:cxn modelId="{88EBB8D7-6AF4-4517-9590-612F341AECF5}" srcId="{E1DE9256-6C56-4551-8430-C7747F0F2C98}" destId="{C75D430D-A09E-4E1F-BC17-341B9486D11B}" srcOrd="5" destOrd="0" parTransId="{2EC28D0D-927C-431D-BF90-056D7218A129}" sibTransId="{A2F0E2E0-D8C6-41C4-BD87-23D0F327F7EA}"/>
    <dgm:cxn modelId="{86E35EEC-2E0B-494B-BCA6-A363639306FA}" srcId="{E1DE9256-6C56-4551-8430-C7747F0F2C98}" destId="{88986B24-AFB4-48FE-BEDB-4FD4709CFACC}" srcOrd="6" destOrd="0" parTransId="{06D1BB8D-C5C5-43BA-9937-C2D08B6A3034}" sibTransId="{CD5AF7DD-9AD7-4D2B-842E-31229DDB3D7E}"/>
    <dgm:cxn modelId="{15CFBDEC-7319-46FB-A7BD-486562F465ED}" srcId="{E1DE9256-6C56-4551-8430-C7747F0F2C98}" destId="{CBECA8AD-7489-4831-999E-2F325EE50F5F}" srcOrd="4" destOrd="0" parTransId="{71762D7C-605F-4D86-8068-4317BA5476C8}" sibTransId="{9C2DE899-AC9F-4C64-B676-9E2DA4FE961E}"/>
    <dgm:cxn modelId="{81873E6C-7BAD-4D13-9569-44F93D3BDEBE}" type="presParOf" srcId="{16F46973-C479-48C0-966A-6EC14B94A5B4}" destId="{C502B189-7695-494D-B03D-31E7A57B4FF1}" srcOrd="0" destOrd="0" presId="urn:microsoft.com/office/officeart/2005/8/layout/default"/>
    <dgm:cxn modelId="{4F39F744-C5F2-4272-BC7B-2E7000EBFE1F}" type="presParOf" srcId="{16F46973-C479-48C0-966A-6EC14B94A5B4}" destId="{D9C32D25-7CD1-4B59-83A2-EFDA5A85DA6E}" srcOrd="1" destOrd="0" presId="urn:microsoft.com/office/officeart/2005/8/layout/default"/>
    <dgm:cxn modelId="{8610DBBD-8AB0-4D9C-9D45-ADE4874F2FEC}" type="presParOf" srcId="{16F46973-C479-48C0-966A-6EC14B94A5B4}" destId="{70F0E486-5393-48A7-8DE3-AD76EE1FA14F}" srcOrd="2" destOrd="0" presId="urn:microsoft.com/office/officeart/2005/8/layout/default"/>
    <dgm:cxn modelId="{6A766282-61BD-4D90-BA89-2DD04D592250}" type="presParOf" srcId="{16F46973-C479-48C0-966A-6EC14B94A5B4}" destId="{E62706CA-4CAD-47AD-9D4F-297885A9A466}" srcOrd="3" destOrd="0" presId="urn:microsoft.com/office/officeart/2005/8/layout/default"/>
    <dgm:cxn modelId="{097C2C69-6D82-46F4-BD47-D54A22CCE794}" type="presParOf" srcId="{16F46973-C479-48C0-966A-6EC14B94A5B4}" destId="{FA5E8070-CA95-4DF4-89A1-F5898BC57A5B}" srcOrd="4" destOrd="0" presId="urn:microsoft.com/office/officeart/2005/8/layout/default"/>
    <dgm:cxn modelId="{6428B328-76F3-4901-BB83-FC9A0B741911}" type="presParOf" srcId="{16F46973-C479-48C0-966A-6EC14B94A5B4}" destId="{FE14610B-9018-4AC7-9E5D-78378CF1FAA3}" srcOrd="5" destOrd="0" presId="urn:microsoft.com/office/officeart/2005/8/layout/default"/>
    <dgm:cxn modelId="{4245880D-8047-4E28-846D-B3644A8B2258}" type="presParOf" srcId="{16F46973-C479-48C0-966A-6EC14B94A5B4}" destId="{CEA3442F-4866-4542-80FA-95CA552176B3}" srcOrd="6" destOrd="0" presId="urn:microsoft.com/office/officeart/2005/8/layout/default"/>
    <dgm:cxn modelId="{E7DA066B-E517-4CDD-B407-5C3BE7E27BF0}" type="presParOf" srcId="{16F46973-C479-48C0-966A-6EC14B94A5B4}" destId="{0FB7587C-8F84-4508-8861-23B770086836}" srcOrd="7" destOrd="0" presId="urn:microsoft.com/office/officeart/2005/8/layout/default"/>
    <dgm:cxn modelId="{E97E31B9-DEA2-4D88-8BE6-A4FA2ADFE555}" type="presParOf" srcId="{16F46973-C479-48C0-966A-6EC14B94A5B4}" destId="{550DE235-E566-4E40-8B94-6CA988FB353E}" srcOrd="8" destOrd="0" presId="urn:microsoft.com/office/officeart/2005/8/layout/default"/>
    <dgm:cxn modelId="{A751E748-644A-4C04-A93A-0F137F1EEF5F}" type="presParOf" srcId="{16F46973-C479-48C0-966A-6EC14B94A5B4}" destId="{613FFDC7-4594-457A-BD91-985F50187150}" srcOrd="9" destOrd="0" presId="urn:microsoft.com/office/officeart/2005/8/layout/default"/>
    <dgm:cxn modelId="{41CF0927-27D2-475C-834C-E8521C22D8A1}" type="presParOf" srcId="{16F46973-C479-48C0-966A-6EC14B94A5B4}" destId="{3C10A02A-541D-49DE-B2A2-C8DD240C9449}" srcOrd="10" destOrd="0" presId="urn:microsoft.com/office/officeart/2005/8/layout/default"/>
    <dgm:cxn modelId="{DE503DA7-6730-4A07-A8CA-1C3E2C1A22E7}" type="presParOf" srcId="{16F46973-C479-48C0-966A-6EC14B94A5B4}" destId="{4A0C77D0-57D4-4402-AA2D-5500BC6B51C6}" srcOrd="11" destOrd="0" presId="urn:microsoft.com/office/officeart/2005/8/layout/default"/>
    <dgm:cxn modelId="{832C7648-099A-4C32-8793-F2417EAB8D1C}" type="presParOf" srcId="{16F46973-C479-48C0-966A-6EC14B94A5B4}" destId="{FE555586-8781-45A3-9443-A1A89560756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B1A5BD-D2C1-4BD8-941D-A0BCF5348C5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74C7F0B-4DCD-41B4-B631-52E689138923}">
      <dgm:prSet/>
      <dgm:spPr/>
      <dgm:t>
        <a:bodyPr/>
        <a:lstStyle/>
        <a:p>
          <a:r>
            <a:rPr lang="en-GB"/>
            <a:t>EXAMPLE: healthcare assistant communicating with an elderly patient</a:t>
          </a:r>
          <a:endParaRPr lang="en-US"/>
        </a:p>
      </dgm:t>
    </dgm:pt>
    <dgm:pt modelId="{92FD6F58-2D1A-46C7-9893-9D9EF8305FE2}" type="parTrans" cxnId="{7D5E0341-3ABE-4E06-8E9B-26AC320F5FDD}">
      <dgm:prSet/>
      <dgm:spPr/>
      <dgm:t>
        <a:bodyPr/>
        <a:lstStyle/>
        <a:p>
          <a:endParaRPr lang="en-US"/>
        </a:p>
      </dgm:t>
    </dgm:pt>
    <dgm:pt modelId="{3253FC4B-FAF0-412D-B48B-CB443ECF14D1}" type="sibTrans" cxnId="{7D5E0341-3ABE-4E06-8E9B-26AC320F5FDD}">
      <dgm:prSet/>
      <dgm:spPr/>
      <dgm:t>
        <a:bodyPr/>
        <a:lstStyle/>
        <a:p>
          <a:endParaRPr lang="en-US"/>
        </a:p>
      </dgm:t>
    </dgm:pt>
    <dgm:pt modelId="{99E983AE-E710-45C9-B6A8-7B501A85EC94}">
      <dgm:prSet/>
      <dgm:spPr/>
      <dgm:t>
        <a:bodyPr/>
        <a:lstStyle/>
        <a:p>
          <a:r>
            <a:rPr lang="en-GB"/>
            <a:t>The healthcare assistant should:</a:t>
          </a:r>
          <a:endParaRPr lang="en-US"/>
        </a:p>
      </dgm:t>
    </dgm:pt>
    <dgm:pt modelId="{EBBB3268-F38B-4EBB-863C-3F03DF3D2681}" type="parTrans" cxnId="{915E1AC0-50A6-4AA2-9DD3-B44B0D6085B4}">
      <dgm:prSet/>
      <dgm:spPr/>
      <dgm:t>
        <a:bodyPr/>
        <a:lstStyle/>
        <a:p>
          <a:endParaRPr lang="en-US"/>
        </a:p>
      </dgm:t>
    </dgm:pt>
    <dgm:pt modelId="{9B4156E7-5AC1-44D6-973A-F1BC7AF6775E}" type="sibTrans" cxnId="{915E1AC0-50A6-4AA2-9DD3-B44B0D6085B4}">
      <dgm:prSet/>
      <dgm:spPr/>
      <dgm:t>
        <a:bodyPr/>
        <a:lstStyle/>
        <a:p>
          <a:endParaRPr lang="en-US"/>
        </a:p>
      </dgm:t>
    </dgm:pt>
    <dgm:pt modelId="{F89F48FF-CE53-484D-9B0D-B893BFD588CA}">
      <dgm:prSet/>
      <dgm:spPr/>
      <dgm:t>
        <a:bodyPr/>
        <a:lstStyle/>
        <a:p>
          <a:r>
            <a:rPr lang="en-GB"/>
            <a:t>Use simple, clear language to avoid confusion</a:t>
          </a:r>
          <a:endParaRPr lang="en-US"/>
        </a:p>
      </dgm:t>
    </dgm:pt>
    <dgm:pt modelId="{45591D26-D6EE-4D8F-A0C7-5429FB4049F7}" type="parTrans" cxnId="{BC25A07A-3860-4DA2-A1E9-97306F549A96}">
      <dgm:prSet/>
      <dgm:spPr/>
      <dgm:t>
        <a:bodyPr/>
        <a:lstStyle/>
        <a:p>
          <a:endParaRPr lang="en-US"/>
        </a:p>
      </dgm:t>
    </dgm:pt>
    <dgm:pt modelId="{C8AAD31F-7911-423A-8C12-A2FF330E4435}" type="sibTrans" cxnId="{BC25A07A-3860-4DA2-A1E9-97306F549A96}">
      <dgm:prSet/>
      <dgm:spPr/>
      <dgm:t>
        <a:bodyPr/>
        <a:lstStyle/>
        <a:p>
          <a:endParaRPr lang="en-US"/>
        </a:p>
      </dgm:t>
    </dgm:pt>
    <dgm:pt modelId="{46A63ED9-29B5-4021-B951-847522C7C2AC}">
      <dgm:prSet/>
      <dgm:spPr/>
      <dgm:t>
        <a:bodyPr/>
        <a:lstStyle/>
        <a:p>
          <a:r>
            <a:rPr lang="en-GB"/>
            <a:t>Maintain eye contact and open body language</a:t>
          </a:r>
          <a:endParaRPr lang="en-US"/>
        </a:p>
      </dgm:t>
    </dgm:pt>
    <dgm:pt modelId="{A0B90598-2EF9-4565-A344-4CA47BB8C3E9}" type="parTrans" cxnId="{1F3A1A8A-9FE3-4679-B1D8-07083936FE89}">
      <dgm:prSet/>
      <dgm:spPr/>
      <dgm:t>
        <a:bodyPr/>
        <a:lstStyle/>
        <a:p>
          <a:endParaRPr lang="en-US"/>
        </a:p>
      </dgm:t>
    </dgm:pt>
    <dgm:pt modelId="{04B9BE3C-2A63-4591-848C-ABC73DD4AB5A}" type="sibTrans" cxnId="{1F3A1A8A-9FE3-4679-B1D8-07083936FE89}">
      <dgm:prSet/>
      <dgm:spPr/>
      <dgm:t>
        <a:bodyPr/>
        <a:lstStyle/>
        <a:p>
          <a:endParaRPr lang="en-US"/>
        </a:p>
      </dgm:t>
    </dgm:pt>
    <dgm:pt modelId="{6BA4289D-876F-4E92-83D0-FE7361801C67}">
      <dgm:prSet/>
      <dgm:spPr/>
      <dgm:t>
        <a:bodyPr/>
        <a:lstStyle/>
        <a:p>
          <a:r>
            <a:rPr lang="en-GB"/>
            <a:t>Listen actively to patient concerns</a:t>
          </a:r>
          <a:endParaRPr lang="en-US"/>
        </a:p>
      </dgm:t>
    </dgm:pt>
    <dgm:pt modelId="{B1E24339-F549-4690-9852-3D9C306765DC}" type="parTrans" cxnId="{867AE260-556B-4A09-B661-A22DB9D41099}">
      <dgm:prSet/>
      <dgm:spPr/>
      <dgm:t>
        <a:bodyPr/>
        <a:lstStyle/>
        <a:p>
          <a:endParaRPr lang="en-US"/>
        </a:p>
      </dgm:t>
    </dgm:pt>
    <dgm:pt modelId="{BE639134-7ADF-4B6C-BE3E-FB3FE265BFBE}" type="sibTrans" cxnId="{867AE260-556B-4A09-B661-A22DB9D41099}">
      <dgm:prSet/>
      <dgm:spPr/>
      <dgm:t>
        <a:bodyPr/>
        <a:lstStyle/>
        <a:p>
          <a:endParaRPr lang="en-US"/>
        </a:p>
      </dgm:t>
    </dgm:pt>
    <dgm:pt modelId="{834BB0EE-0ECF-4D6B-969A-D7062FB80607}">
      <dgm:prSet/>
      <dgm:spPr/>
      <dgm:t>
        <a:bodyPr/>
        <a:lstStyle/>
        <a:p>
          <a:r>
            <a:rPr lang="en-GB"/>
            <a:t>Apply the SOLER model to make patient feel comfortable</a:t>
          </a:r>
          <a:endParaRPr lang="en-US"/>
        </a:p>
      </dgm:t>
    </dgm:pt>
    <dgm:pt modelId="{C8309A61-F799-4A9E-91D2-61AE0E20B64D}" type="parTrans" cxnId="{553EA0E3-5CAD-42E8-A1C7-B09C1AE695F1}">
      <dgm:prSet/>
      <dgm:spPr/>
      <dgm:t>
        <a:bodyPr/>
        <a:lstStyle/>
        <a:p>
          <a:endParaRPr lang="en-US"/>
        </a:p>
      </dgm:t>
    </dgm:pt>
    <dgm:pt modelId="{61015F20-4FCA-4884-B8F9-CE6F5867D191}" type="sibTrans" cxnId="{553EA0E3-5CAD-42E8-A1C7-B09C1AE695F1}">
      <dgm:prSet/>
      <dgm:spPr/>
      <dgm:t>
        <a:bodyPr/>
        <a:lstStyle/>
        <a:p>
          <a:endParaRPr lang="en-US"/>
        </a:p>
      </dgm:t>
    </dgm:pt>
    <dgm:pt modelId="{5953ACAA-FB70-43B4-90DE-1806BF60D96A}">
      <dgm:prSet/>
      <dgm:spPr/>
      <dgm:t>
        <a:bodyPr/>
        <a:lstStyle/>
        <a:p>
          <a:r>
            <a:rPr lang="en-GB"/>
            <a:t>Result – the use of this effective communication can reduce anxiety and improve cooperation</a:t>
          </a:r>
          <a:endParaRPr lang="en-US"/>
        </a:p>
      </dgm:t>
    </dgm:pt>
    <dgm:pt modelId="{BC8BD381-5CE2-42CA-9693-B88D563F49DA}" type="parTrans" cxnId="{BDCCFF9D-9B13-4105-9AAD-0FED3BB5B85D}">
      <dgm:prSet/>
      <dgm:spPr/>
      <dgm:t>
        <a:bodyPr/>
        <a:lstStyle/>
        <a:p>
          <a:endParaRPr lang="en-US"/>
        </a:p>
      </dgm:t>
    </dgm:pt>
    <dgm:pt modelId="{1CB7DC53-223E-42C0-87DD-F986B630E07D}" type="sibTrans" cxnId="{BDCCFF9D-9B13-4105-9AAD-0FED3BB5B85D}">
      <dgm:prSet/>
      <dgm:spPr/>
      <dgm:t>
        <a:bodyPr/>
        <a:lstStyle/>
        <a:p>
          <a:endParaRPr lang="en-US"/>
        </a:p>
      </dgm:t>
    </dgm:pt>
    <dgm:pt modelId="{F15DB9E6-BEE6-4F1D-B9F4-570C49969173}" type="pres">
      <dgm:prSet presAssocID="{8CB1A5BD-D2C1-4BD8-941D-A0BCF5348C52}" presName="linear" presStyleCnt="0">
        <dgm:presLayoutVars>
          <dgm:animLvl val="lvl"/>
          <dgm:resizeHandles val="exact"/>
        </dgm:presLayoutVars>
      </dgm:prSet>
      <dgm:spPr/>
    </dgm:pt>
    <dgm:pt modelId="{00DE30B9-FF20-4C02-B623-F2AE285568A9}" type="pres">
      <dgm:prSet presAssocID="{574C7F0B-4DCD-41B4-B631-52E689138923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FBBD76E-070C-4084-8A00-06790DB9745D}" type="pres">
      <dgm:prSet presAssocID="{3253FC4B-FAF0-412D-B48B-CB443ECF14D1}" presName="spacer" presStyleCnt="0"/>
      <dgm:spPr/>
    </dgm:pt>
    <dgm:pt modelId="{639A38AB-CC83-463E-809F-45CAE75472D0}" type="pres">
      <dgm:prSet presAssocID="{99E983AE-E710-45C9-B6A8-7B501A85EC9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0BD9BD6-0EAD-49F6-84FF-A143F7A20A04}" type="pres">
      <dgm:prSet presAssocID="{9B4156E7-5AC1-44D6-973A-F1BC7AF6775E}" presName="spacer" presStyleCnt="0"/>
      <dgm:spPr/>
    </dgm:pt>
    <dgm:pt modelId="{1232B910-BD16-426A-A4F7-DE2D30B9B0F4}" type="pres">
      <dgm:prSet presAssocID="{F89F48FF-CE53-484D-9B0D-B893BFD588C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65F5F4B-CE77-4454-ADA9-269B718EAD69}" type="pres">
      <dgm:prSet presAssocID="{C8AAD31F-7911-423A-8C12-A2FF330E4435}" presName="spacer" presStyleCnt="0"/>
      <dgm:spPr/>
    </dgm:pt>
    <dgm:pt modelId="{8863D07D-26B6-4C71-BC74-FCACBED67D43}" type="pres">
      <dgm:prSet presAssocID="{46A63ED9-29B5-4021-B951-847522C7C2A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9E79881-E518-4CB2-A551-BF63745AECB6}" type="pres">
      <dgm:prSet presAssocID="{04B9BE3C-2A63-4591-848C-ABC73DD4AB5A}" presName="spacer" presStyleCnt="0"/>
      <dgm:spPr/>
    </dgm:pt>
    <dgm:pt modelId="{48ABF983-E8BD-45EF-927C-92362C48CEE7}" type="pres">
      <dgm:prSet presAssocID="{6BA4289D-876F-4E92-83D0-FE7361801C6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6C4F7A4-0CAF-4B4D-B137-66558373410A}" type="pres">
      <dgm:prSet presAssocID="{BE639134-7ADF-4B6C-BE3E-FB3FE265BFBE}" presName="spacer" presStyleCnt="0"/>
      <dgm:spPr/>
    </dgm:pt>
    <dgm:pt modelId="{D7E8B30E-BB35-4F21-989B-3BD6B1B5C431}" type="pres">
      <dgm:prSet presAssocID="{834BB0EE-0ECF-4D6B-969A-D7062FB80607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87E1ED3-D276-4E60-8748-EBADFAA3EDF2}" type="pres">
      <dgm:prSet presAssocID="{61015F20-4FCA-4884-B8F9-CE6F5867D191}" presName="spacer" presStyleCnt="0"/>
      <dgm:spPr/>
    </dgm:pt>
    <dgm:pt modelId="{47514258-8182-4C1E-8FC4-A27454E30B66}" type="pres">
      <dgm:prSet presAssocID="{5953ACAA-FB70-43B4-90DE-1806BF60D96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1A5A4233-6319-4F7A-82A1-03B7C0F8A35F}" type="presOf" srcId="{46A63ED9-29B5-4021-B951-847522C7C2AC}" destId="{8863D07D-26B6-4C71-BC74-FCACBED67D43}" srcOrd="0" destOrd="0" presId="urn:microsoft.com/office/officeart/2005/8/layout/vList2"/>
    <dgm:cxn modelId="{384F525F-B918-4322-AB74-750D21DECF7E}" type="presOf" srcId="{574C7F0B-4DCD-41B4-B631-52E689138923}" destId="{00DE30B9-FF20-4C02-B623-F2AE285568A9}" srcOrd="0" destOrd="0" presId="urn:microsoft.com/office/officeart/2005/8/layout/vList2"/>
    <dgm:cxn modelId="{867AE260-556B-4A09-B661-A22DB9D41099}" srcId="{8CB1A5BD-D2C1-4BD8-941D-A0BCF5348C52}" destId="{6BA4289D-876F-4E92-83D0-FE7361801C67}" srcOrd="4" destOrd="0" parTransId="{B1E24339-F549-4690-9852-3D9C306765DC}" sibTransId="{BE639134-7ADF-4B6C-BE3E-FB3FE265BFBE}"/>
    <dgm:cxn modelId="{7D5E0341-3ABE-4E06-8E9B-26AC320F5FDD}" srcId="{8CB1A5BD-D2C1-4BD8-941D-A0BCF5348C52}" destId="{574C7F0B-4DCD-41B4-B631-52E689138923}" srcOrd="0" destOrd="0" parTransId="{92FD6F58-2D1A-46C7-9893-9D9EF8305FE2}" sibTransId="{3253FC4B-FAF0-412D-B48B-CB443ECF14D1}"/>
    <dgm:cxn modelId="{C859226B-595F-422E-91CC-EEEED96BEF01}" type="presOf" srcId="{834BB0EE-0ECF-4D6B-969A-D7062FB80607}" destId="{D7E8B30E-BB35-4F21-989B-3BD6B1B5C431}" srcOrd="0" destOrd="0" presId="urn:microsoft.com/office/officeart/2005/8/layout/vList2"/>
    <dgm:cxn modelId="{BC25A07A-3860-4DA2-A1E9-97306F549A96}" srcId="{8CB1A5BD-D2C1-4BD8-941D-A0BCF5348C52}" destId="{F89F48FF-CE53-484D-9B0D-B893BFD588CA}" srcOrd="2" destOrd="0" parTransId="{45591D26-D6EE-4D8F-A0C7-5429FB4049F7}" sibTransId="{C8AAD31F-7911-423A-8C12-A2FF330E4435}"/>
    <dgm:cxn modelId="{44B1CE81-9BF4-4099-BB6B-C11296D76C89}" type="presOf" srcId="{99E983AE-E710-45C9-B6A8-7B501A85EC94}" destId="{639A38AB-CC83-463E-809F-45CAE75472D0}" srcOrd="0" destOrd="0" presId="urn:microsoft.com/office/officeart/2005/8/layout/vList2"/>
    <dgm:cxn modelId="{1F3A1A8A-9FE3-4679-B1D8-07083936FE89}" srcId="{8CB1A5BD-D2C1-4BD8-941D-A0BCF5348C52}" destId="{46A63ED9-29B5-4021-B951-847522C7C2AC}" srcOrd="3" destOrd="0" parTransId="{A0B90598-2EF9-4565-A344-4CA47BB8C3E9}" sibTransId="{04B9BE3C-2A63-4591-848C-ABC73DD4AB5A}"/>
    <dgm:cxn modelId="{3718649A-4D6D-4655-995D-4D9410AF48CA}" type="presOf" srcId="{6BA4289D-876F-4E92-83D0-FE7361801C67}" destId="{48ABF983-E8BD-45EF-927C-92362C48CEE7}" srcOrd="0" destOrd="0" presId="urn:microsoft.com/office/officeart/2005/8/layout/vList2"/>
    <dgm:cxn modelId="{BDCCFF9D-9B13-4105-9AAD-0FED3BB5B85D}" srcId="{8CB1A5BD-D2C1-4BD8-941D-A0BCF5348C52}" destId="{5953ACAA-FB70-43B4-90DE-1806BF60D96A}" srcOrd="6" destOrd="0" parTransId="{BC8BD381-5CE2-42CA-9693-B88D563F49DA}" sibTransId="{1CB7DC53-223E-42C0-87DD-F986B630E07D}"/>
    <dgm:cxn modelId="{5856B2A6-6401-49C3-9573-4B2F498AA1FF}" type="presOf" srcId="{8CB1A5BD-D2C1-4BD8-941D-A0BCF5348C52}" destId="{F15DB9E6-BEE6-4F1D-B9F4-570C49969173}" srcOrd="0" destOrd="0" presId="urn:microsoft.com/office/officeart/2005/8/layout/vList2"/>
    <dgm:cxn modelId="{3E25CCB2-D6CF-44C5-8C45-F251A4B3D007}" type="presOf" srcId="{F89F48FF-CE53-484D-9B0D-B893BFD588CA}" destId="{1232B910-BD16-426A-A4F7-DE2D30B9B0F4}" srcOrd="0" destOrd="0" presId="urn:microsoft.com/office/officeart/2005/8/layout/vList2"/>
    <dgm:cxn modelId="{915E1AC0-50A6-4AA2-9DD3-B44B0D6085B4}" srcId="{8CB1A5BD-D2C1-4BD8-941D-A0BCF5348C52}" destId="{99E983AE-E710-45C9-B6A8-7B501A85EC94}" srcOrd="1" destOrd="0" parTransId="{EBBB3268-F38B-4EBB-863C-3F03DF3D2681}" sibTransId="{9B4156E7-5AC1-44D6-973A-F1BC7AF6775E}"/>
    <dgm:cxn modelId="{24BA81C3-FFCF-435F-84D3-F56F65B86A4C}" type="presOf" srcId="{5953ACAA-FB70-43B4-90DE-1806BF60D96A}" destId="{47514258-8182-4C1E-8FC4-A27454E30B66}" srcOrd="0" destOrd="0" presId="urn:microsoft.com/office/officeart/2005/8/layout/vList2"/>
    <dgm:cxn modelId="{553EA0E3-5CAD-42E8-A1C7-B09C1AE695F1}" srcId="{8CB1A5BD-D2C1-4BD8-941D-A0BCF5348C52}" destId="{834BB0EE-0ECF-4D6B-969A-D7062FB80607}" srcOrd="5" destOrd="0" parTransId="{C8309A61-F799-4A9E-91D2-61AE0E20B64D}" sibTransId="{61015F20-4FCA-4884-B8F9-CE6F5867D191}"/>
    <dgm:cxn modelId="{119DB027-B687-454F-8F74-CBED7C1C6B17}" type="presParOf" srcId="{F15DB9E6-BEE6-4F1D-B9F4-570C49969173}" destId="{00DE30B9-FF20-4C02-B623-F2AE285568A9}" srcOrd="0" destOrd="0" presId="urn:microsoft.com/office/officeart/2005/8/layout/vList2"/>
    <dgm:cxn modelId="{53306D29-495D-4D9B-9F28-668713E4CD44}" type="presParOf" srcId="{F15DB9E6-BEE6-4F1D-B9F4-570C49969173}" destId="{FFBBD76E-070C-4084-8A00-06790DB9745D}" srcOrd="1" destOrd="0" presId="urn:microsoft.com/office/officeart/2005/8/layout/vList2"/>
    <dgm:cxn modelId="{794D3C5F-03D7-4FA6-B825-5C6BA3E103BD}" type="presParOf" srcId="{F15DB9E6-BEE6-4F1D-B9F4-570C49969173}" destId="{639A38AB-CC83-463E-809F-45CAE75472D0}" srcOrd="2" destOrd="0" presId="urn:microsoft.com/office/officeart/2005/8/layout/vList2"/>
    <dgm:cxn modelId="{26CB7BB9-80AE-4253-BF37-B498174A9F3F}" type="presParOf" srcId="{F15DB9E6-BEE6-4F1D-B9F4-570C49969173}" destId="{10BD9BD6-0EAD-49F6-84FF-A143F7A20A04}" srcOrd="3" destOrd="0" presId="urn:microsoft.com/office/officeart/2005/8/layout/vList2"/>
    <dgm:cxn modelId="{A896F3F9-0136-4A9A-AE34-CCE4E5ECDB68}" type="presParOf" srcId="{F15DB9E6-BEE6-4F1D-B9F4-570C49969173}" destId="{1232B910-BD16-426A-A4F7-DE2D30B9B0F4}" srcOrd="4" destOrd="0" presId="urn:microsoft.com/office/officeart/2005/8/layout/vList2"/>
    <dgm:cxn modelId="{BEF1825B-35D1-4598-827F-B08ACEB76A07}" type="presParOf" srcId="{F15DB9E6-BEE6-4F1D-B9F4-570C49969173}" destId="{E65F5F4B-CE77-4454-ADA9-269B718EAD69}" srcOrd="5" destOrd="0" presId="urn:microsoft.com/office/officeart/2005/8/layout/vList2"/>
    <dgm:cxn modelId="{196D01EB-4625-4254-BCD9-73B5E122F39B}" type="presParOf" srcId="{F15DB9E6-BEE6-4F1D-B9F4-570C49969173}" destId="{8863D07D-26B6-4C71-BC74-FCACBED67D43}" srcOrd="6" destOrd="0" presId="urn:microsoft.com/office/officeart/2005/8/layout/vList2"/>
    <dgm:cxn modelId="{63F5D598-CBAB-4EAF-9D4D-91DEF627145C}" type="presParOf" srcId="{F15DB9E6-BEE6-4F1D-B9F4-570C49969173}" destId="{A9E79881-E518-4CB2-A551-BF63745AECB6}" srcOrd="7" destOrd="0" presId="urn:microsoft.com/office/officeart/2005/8/layout/vList2"/>
    <dgm:cxn modelId="{3A941830-3C8E-4FCF-86BE-B07E5E18215C}" type="presParOf" srcId="{F15DB9E6-BEE6-4F1D-B9F4-570C49969173}" destId="{48ABF983-E8BD-45EF-927C-92362C48CEE7}" srcOrd="8" destOrd="0" presId="urn:microsoft.com/office/officeart/2005/8/layout/vList2"/>
    <dgm:cxn modelId="{D0515C4B-ECA7-45E9-9BAA-01F9DB74B170}" type="presParOf" srcId="{F15DB9E6-BEE6-4F1D-B9F4-570C49969173}" destId="{E6C4F7A4-0CAF-4B4D-B137-66558373410A}" srcOrd="9" destOrd="0" presId="urn:microsoft.com/office/officeart/2005/8/layout/vList2"/>
    <dgm:cxn modelId="{842A1A8A-C850-430A-B762-405499AF6B4A}" type="presParOf" srcId="{F15DB9E6-BEE6-4F1D-B9F4-570C49969173}" destId="{D7E8B30E-BB35-4F21-989B-3BD6B1B5C431}" srcOrd="10" destOrd="0" presId="urn:microsoft.com/office/officeart/2005/8/layout/vList2"/>
    <dgm:cxn modelId="{878C23B8-CB7B-41DB-92C0-60BE6308BE56}" type="presParOf" srcId="{F15DB9E6-BEE6-4F1D-B9F4-570C49969173}" destId="{B87E1ED3-D276-4E60-8748-EBADFAA3EDF2}" srcOrd="11" destOrd="0" presId="urn:microsoft.com/office/officeart/2005/8/layout/vList2"/>
    <dgm:cxn modelId="{516C7357-B8F1-44D6-832B-775D8E0BF755}" type="presParOf" srcId="{F15DB9E6-BEE6-4F1D-B9F4-570C49969173}" destId="{47514258-8182-4C1E-8FC4-A27454E30B6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F93577-2126-45FF-9EAB-A266E6E0371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9BAB4B-0140-401A-BE11-371E2A7BB062}">
      <dgm:prSet/>
      <dgm:spPr/>
      <dgm:t>
        <a:bodyPr/>
        <a:lstStyle/>
        <a:p>
          <a:r>
            <a:rPr lang="en-GB"/>
            <a:t>Communication is a key skill in health and social care</a:t>
          </a:r>
          <a:endParaRPr lang="en-US"/>
        </a:p>
      </dgm:t>
    </dgm:pt>
    <dgm:pt modelId="{EEFA5911-283B-44DF-8327-D3F852F8D310}" type="parTrans" cxnId="{E63D91E2-BC3C-4979-9A0C-86574A4FB131}">
      <dgm:prSet/>
      <dgm:spPr/>
      <dgm:t>
        <a:bodyPr/>
        <a:lstStyle/>
        <a:p>
          <a:endParaRPr lang="en-US"/>
        </a:p>
      </dgm:t>
    </dgm:pt>
    <dgm:pt modelId="{75D8B115-F026-42C9-BC53-02819BC72BCB}" type="sibTrans" cxnId="{E63D91E2-BC3C-4979-9A0C-86574A4FB131}">
      <dgm:prSet/>
      <dgm:spPr/>
      <dgm:t>
        <a:bodyPr/>
        <a:lstStyle/>
        <a:p>
          <a:endParaRPr lang="en-US"/>
        </a:p>
      </dgm:t>
    </dgm:pt>
    <dgm:pt modelId="{E6ECB82A-D24E-4554-8A65-5D8D35DD8DB6}">
      <dgm:prSet/>
      <dgm:spPr/>
      <dgm:t>
        <a:bodyPr/>
        <a:lstStyle/>
        <a:p>
          <a:r>
            <a:rPr lang="en-GB"/>
            <a:t>It improves patient outcomes, safety and relationships</a:t>
          </a:r>
          <a:endParaRPr lang="en-US"/>
        </a:p>
      </dgm:t>
    </dgm:pt>
    <dgm:pt modelId="{57DE6C46-85E2-4BA3-8C0D-5B8C002867DE}" type="parTrans" cxnId="{4828FBFA-FBF5-4EE4-A910-F7D5181D45DD}">
      <dgm:prSet/>
      <dgm:spPr/>
      <dgm:t>
        <a:bodyPr/>
        <a:lstStyle/>
        <a:p>
          <a:endParaRPr lang="en-US"/>
        </a:p>
      </dgm:t>
    </dgm:pt>
    <dgm:pt modelId="{81E4230D-DDF9-4337-97D4-7E57F8E9C1D1}" type="sibTrans" cxnId="{4828FBFA-FBF5-4EE4-A910-F7D5181D45DD}">
      <dgm:prSet/>
      <dgm:spPr/>
      <dgm:t>
        <a:bodyPr/>
        <a:lstStyle/>
        <a:p>
          <a:endParaRPr lang="en-US"/>
        </a:p>
      </dgm:t>
    </dgm:pt>
    <dgm:pt modelId="{8854DEA2-6802-49BD-A47F-6FB1A543DCE1}">
      <dgm:prSet/>
      <dgm:spPr/>
      <dgm:t>
        <a:bodyPr/>
        <a:lstStyle/>
        <a:p>
          <a:r>
            <a:rPr lang="en-GB"/>
            <a:t>Using models such as SOLER, supports effective practice</a:t>
          </a:r>
          <a:endParaRPr lang="en-US"/>
        </a:p>
      </dgm:t>
    </dgm:pt>
    <dgm:pt modelId="{1D3F24D1-E1B7-430F-912D-EF0DCE32F568}" type="parTrans" cxnId="{97AF0C57-B8BE-43C6-AE43-33D79F0B742F}">
      <dgm:prSet/>
      <dgm:spPr/>
      <dgm:t>
        <a:bodyPr/>
        <a:lstStyle/>
        <a:p>
          <a:endParaRPr lang="en-US"/>
        </a:p>
      </dgm:t>
    </dgm:pt>
    <dgm:pt modelId="{DBBCFE85-E26C-411C-B7B1-68617DA8587F}" type="sibTrans" cxnId="{97AF0C57-B8BE-43C6-AE43-33D79F0B742F}">
      <dgm:prSet/>
      <dgm:spPr/>
      <dgm:t>
        <a:bodyPr/>
        <a:lstStyle/>
        <a:p>
          <a:endParaRPr lang="en-US"/>
        </a:p>
      </dgm:t>
    </dgm:pt>
    <dgm:pt modelId="{A1943F9E-E39F-48BF-959E-32E7AB8030F2}">
      <dgm:prSet/>
      <dgm:spPr/>
      <dgm:t>
        <a:bodyPr/>
        <a:lstStyle/>
        <a:p>
          <a:r>
            <a:rPr lang="en-GB"/>
            <a:t>Continuous development of communication skills, will help support employability and career progression </a:t>
          </a:r>
          <a:endParaRPr lang="en-US"/>
        </a:p>
      </dgm:t>
    </dgm:pt>
    <dgm:pt modelId="{10FCD784-42C7-490D-A843-F2765F9A13DB}" type="parTrans" cxnId="{7F553C51-7160-4A96-8A96-33188FC4754C}">
      <dgm:prSet/>
      <dgm:spPr/>
      <dgm:t>
        <a:bodyPr/>
        <a:lstStyle/>
        <a:p>
          <a:endParaRPr lang="en-US"/>
        </a:p>
      </dgm:t>
    </dgm:pt>
    <dgm:pt modelId="{27F5AC73-4A75-4425-A914-065B3B70300A}" type="sibTrans" cxnId="{7F553C51-7160-4A96-8A96-33188FC4754C}">
      <dgm:prSet/>
      <dgm:spPr/>
      <dgm:t>
        <a:bodyPr/>
        <a:lstStyle/>
        <a:p>
          <a:endParaRPr lang="en-US"/>
        </a:p>
      </dgm:t>
    </dgm:pt>
    <dgm:pt modelId="{8FE39D97-1920-48DE-89AF-B1CBC81F6115}" type="pres">
      <dgm:prSet presAssocID="{6EF93577-2126-45FF-9EAB-A266E6E03715}" presName="linear" presStyleCnt="0">
        <dgm:presLayoutVars>
          <dgm:animLvl val="lvl"/>
          <dgm:resizeHandles val="exact"/>
        </dgm:presLayoutVars>
      </dgm:prSet>
      <dgm:spPr/>
    </dgm:pt>
    <dgm:pt modelId="{7C0D0DC0-5BDA-4B16-BD32-038C854EA633}" type="pres">
      <dgm:prSet presAssocID="{F19BAB4B-0140-401A-BE11-371E2A7BB06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8A493DB-95EC-435F-BB98-391AB0CF799E}" type="pres">
      <dgm:prSet presAssocID="{75D8B115-F026-42C9-BC53-02819BC72BCB}" presName="spacer" presStyleCnt="0"/>
      <dgm:spPr/>
    </dgm:pt>
    <dgm:pt modelId="{72687F4C-CD9B-4019-9111-6D2D952467EF}" type="pres">
      <dgm:prSet presAssocID="{E6ECB82A-D24E-4554-8A65-5D8D35DD8D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E3A2D53-91C5-4D06-9A8D-12EBA0621514}" type="pres">
      <dgm:prSet presAssocID="{81E4230D-DDF9-4337-97D4-7E57F8E9C1D1}" presName="spacer" presStyleCnt="0"/>
      <dgm:spPr/>
    </dgm:pt>
    <dgm:pt modelId="{EE25C90F-70AE-4819-8078-A18AF5DE51E5}" type="pres">
      <dgm:prSet presAssocID="{8854DEA2-6802-49BD-A47F-6FB1A543DCE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B525803-C204-4880-8209-BA94FB7AE19B}" type="pres">
      <dgm:prSet presAssocID="{DBBCFE85-E26C-411C-B7B1-68617DA8587F}" presName="spacer" presStyleCnt="0"/>
      <dgm:spPr/>
    </dgm:pt>
    <dgm:pt modelId="{60F0B543-BF89-4838-B743-3B56D2A60236}" type="pres">
      <dgm:prSet presAssocID="{A1943F9E-E39F-48BF-959E-32E7AB8030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1DCD02-BC14-4F36-B0B8-F20858EF0191}" type="presOf" srcId="{F19BAB4B-0140-401A-BE11-371E2A7BB062}" destId="{7C0D0DC0-5BDA-4B16-BD32-038C854EA633}" srcOrd="0" destOrd="0" presId="urn:microsoft.com/office/officeart/2005/8/layout/vList2"/>
    <dgm:cxn modelId="{02FEA412-C3CD-487F-B785-A5ED05273742}" type="presOf" srcId="{E6ECB82A-D24E-4554-8A65-5D8D35DD8DB6}" destId="{72687F4C-CD9B-4019-9111-6D2D952467EF}" srcOrd="0" destOrd="0" presId="urn:microsoft.com/office/officeart/2005/8/layout/vList2"/>
    <dgm:cxn modelId="{02B6CD6E-318D-471C-AE2F-3A88143CCA27}" type="presOf" srcId="{8854DEA2-6802-49BD-A47F-6FB1A543DCE1}" destId="{EE25C90F-70AE-4819-8078-A18AF5DE51E5}" srcOrd="0" destOrd="0" presId="urn:microsoft.com/office/officeart/2005/8/layout/vList2"/>
    <dgm:cxn modelId="{7F553C51-7160-4A96-8A96-33188FC4754C}" srcId="{6EF93577-2126-45FF-9EAB-A266E6E03715}" destId="{A1943F9E-E39F-48BF-959E-32E7AB8030F2}" srcOrd="3" destOrd="0" parTransId="{10FCD784-42C7-490D-A843-F2765F9A13DB}" sibTransId="{27F5AC73-4A75-4425-A914-065B3B70300A}"/>
    <dgm:cxn modelId="{5AE54754-2516-453C-87AD-50E505662A69}" type="presOf" srcId="{6EF93577-2126-45FF-9EAB-A266E6E03715}" destId="{8FE39D97-1920-48DE-89AF-B1CBC81F6115}" srcOrd="0" destOrd="0" presId="urn:microsoft.com/office/officeart/2005/8/layout/vList2"/>
    <dgm:cxn modelId="{97AF0C57-B8BE-43C6-AE43-33D79F0B742F}" srcId="{6EF93577-2126-45FF-9EAB-A266E6E03715}" destId="{8854DEA2-6802-49BD-A47F-6FB1A543DCE1}" srcOrd="2" destOrd="0" parTransId="{1D3F24D1-E1B7-430F-912D-EF0DCE32F568}" sibTransId="{DBBCFE85-E26C-411C-B7B1-68617DA8587F}"/>
    <dgm:cxn modelId="{C8AD4F80-6CE4-4342-AC70-59F78F7D090E}" type="presOf" srcId="{A1943F9E-E39F-48BF-959E-32E7AB8030F2}" destId="{60F0B543-BF89-4838-B743-3B56D2A60236}" srcOrd="0" destOrd="0" presId="urn:microsoft.com/office/officeart/2005/8/layout/vList2"/>
    <dgm:cxn modelId="{E63D91E2-BC3C-4979-9A0C-86574A4FB131}" srcId="{6EF93577-2126-45FF-9EAB-A266E6E03715}" destId="{F19BAB4B-0140-401A-BE11-371E2A7BB062}" srcOrd="0" destOrd="0" parTransId="{EEFA5911-283B-44DF-8327-D3F852F8D310}" sibTransId="{75D8B115-F026-42C9-BC53-02819BC72BCB}"/>
    <dgm:cxn modelId="{4828FBFA-FBF5-4EE4-A910-F7D5181D45DD}" srcId="{6EF93577-2126-45FF-9EAB-A266E6E03715}" destId="{E6ECB82A-D24E-4554-8A65-5D8D35DD8DB6}" srcOrd="1" destOrd="0" parTransId="{57DE6C46-85E2-4BA3-8C0D-5B8C002867DE}" sibTransId="{81E4230D-DDF9-4337-97D4-7E57F8E9C1D1}"/>
    <dgm:cxn modelId="{2370656C-D19F-4A44-9070-1EB47B6E502A}" type="presParOf" srcId="{8FE39D97-1920-48DE-89AF-B1CBC81F6115}" destId="{7C0D0DC0-5BDA-4B16-BD32-038C854EA633}" srcOrd="0" destOrd="0" presId="urn:microsoft.com/office/officeart/2005/8/layout/vList2"/>
    <dgm:cxn modelId="{D77A9547-A0B8-45FD-BF05-F1870ACC52F2}" type="presParOf" srcId="{8FE39D97-1920-48DE-89AF-B1CBC81F6115}" destId="{88A493DB-95EC-435F-BB98-391AB0CF799E}" srcOrd="1" destOrd="0" presId="urn:microsoft.com/office/officeart/2005/8/layout/vList2"/>
    <dgm:cxn modelId="{02457DD4-410A-4C87-960D-3578C7F4C609}" type="presParOf" srcId="{8FE39D97-1920-48DE-89AF-B1CBC81F6115}" destId="{72687F4C-CD9B-4019-9111-6D2D952467EF}" srcOrd="2" destOrd="0" presId="urn:microsoft.com/office/officeart/2005/8/layout/vList2"/>
    <dgm:cxn modelId="{6AB86A4D-AD4E-476A-8253-F172329CA636}" type="presParOf" srcId="{8FE39D97-1920-48DE-89AF-B1CBC81F6115}" destId="{8E3A2D53-91C5-4D06-9A8D-12EBA0621514}" srcOrd="3" destOrd="0" presId="urn:microsoft.com/office/officeart/2005/8/layout/vList2"/>
    <dgm:cxn modelId="{733C1294-28DC-4726-9886-4F545E18D7EB}" type="presParOf" srcId="{8FE39D97-1920-48DE-89AF-B1CBC81F6115}" destId="{EE25C90F-70AE-4819-8078-A18AF5DE51E5}" srcOrd="4" destOrd="0" presId="urn:microsoft.com/office/officeart/2005/8/layout/vList2"/>
    <dgm:cxn modelId="{C6E75C10-DF5D-4D63-BE79-5B30F519FEB4}" type="presParOf" srcId="{8FE39D97-1920-48DE-89AF-B1CBC81F6115}" destId="{5B525803-C204-4880-8209-BA94FB7AE19B}" srcOrd="5" destOrd="0" presId="urn:microsoft.com/office/officeart/2005/8/layout/vList2"/>
    <dgm:cxn modelId="{62DED395-2C7B-44A3-B958-3A2A3A392515}" type="presParOf" srcId="{8FE39D97-1920-48DE-89AF-B1CBC81F6115}" destId="{60F0B543-BF89-4838-B743-3B56D2A6023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FB6E8-441B-4CA9-9D08-D81F80D91D1A}">
      <dsp:nvSpPr>
        <dsp:cNvPr id="0" name=""/>
        <dsp:cNvSpPr/>
      </dsp:nvSpPr>
      <dsp:spPr>
        <a:xfrm>
          <a:off x="663739" y="288337"/>
          <a:ext cx="619365" cy="619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60AA69-B8AB-4988-A5CD-05E8379702C0}">
      <dsp:nvSpPr>
        <dsp:cNvPr id="0" name=""/>
        <dsp:cNvSpPr/>
      </dsp:nvSpPr>
      <dsp:spPr>
        <a:xfrm>
          <a:off x="285238" y="1130015"/>
          <a:ext cx="1376367" cy="550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Supports safe and effective patient care</a:t>
          </a:r>
          <a:endParaRPr lang="en-US" sz="1200" kern="1200"/>
        </a:p>
      </dsp:txBody>
      <dsp:txXfrm>
        <a:off x="285238" y="1130015"/>
        <a:ext cx="1376367" cy="550546"/>
      </dsp:txXfrm>
    </dsp:sp>
    <dsp:sp modelId="{FDF181CB-F40E-4DF1-9DCD-4072DBCAB21F}">
      <dsp:nvSpPr>
        <dsp:cNvPr id="0" name=""/>
        <dsp:cNvSpPr/>
      </dsp:nvSpPr>
      <dsp:spPr>
        <a:xfrm>
          <a:off x="2280971" y="288337"/>
          <a:ext cx="619365" cy="619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83CAD-882D-4E55-B14A-8F1366F87311}">
      <dsp:nvSpPr>
        <dsp:cNvPr id="0" name=""/>
        <dsp:cNvSpPr/>
      </dsp:nvSpPr>
      <dsp:spPr>
        <a:xfrm>
          <a:off x="1902470" y="1130015"/>
          <a:ext cx="1376367" cy="550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Helps build trust and professional relationships</a:t>
          </a:r>
          <a:endParaRPr lang="en-US" sz="1200" kern="1200"/>
        </a:p>
      </dsp:txBody>
      <dsp:txXfrm>
        <a:off x="1902470" y="1130015"/>
        <a:ext cx="1376367" cy="550546"/>
      </dsp:txXfrm>
    </dsp:sp>
    <dsp:sp modelId="{E520E2F1-1112-41B5-98F7-0CAF29E8E875}">
      <dsp:nvSpPr>
        <dsp:cNvPr id="0" name=""/>
        <dsp:cNvSpPr/>
      </dsp:nvSpPr>
      <dsp:spPr>
        <a:xfrm>
          <a:off x="3898202" y="288337"/>
          <a:ext cx="619365" cy="619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A472F8-462E-4FCC-8E4F-1486AC5B4BFD}">
      <dsp:nvSpPr>
        <dsp:cNvPr id="0" name=""/>
        <dsp:cNvSpPr/>
      </dsp:nvSpPr>
      <dsp:spPr>
        <a:xfrm>
          <a:off x="3519701" y="1130015"/>
          <a:ext cx="1376367" cy="550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Reduces the risk of errors and misunderstandings</a:t>
          </a:r>
          <a:endParaRPr lang="en-US" sz="1200" kern="1200"/>
        </a:p>
      </dsp:txBody>
      <dsp:txXfrm>
        <a:off x="3519701" y="1130015"/>
        <a:ext cx="1376367" cy="550546"/>
      </dsp:txXfrm>
    </dsp:sp>
    <dsp:sp modelId="{3EFD4314-97CE-474E-A530-6A2E2D173606}">
      <dsp:nvSpPr>
        <dsp:cNvPr id="0" name=""/>
        <dsp:cNvSpPr/>
      </dsp:nvSpPr>
      <dsp:spPr>
        <a:xfrm>
          <a:off x="5515434" y="288337"/>
          <a:ext cx="619365" cy="6193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837AA-5561-48F5-B5D6-D4168D8D76DB}">
      <dsp:nvSpPr>
        <dsp:cNvPr id="0" name=""/>
        <dsp:cNvSpPr/>
      </dsp:nvSpPr>
      <dsp:spPr>
        <a:xfrm>
          <a:off x="5136933" y="1130015"/>
          <a:ext cx="1376367" cy="550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Ensures patient feels heard, respected and valued</a:t>
          </a:r>
          <a:endParaRPr lang="en-US" sz="1200" kern="1200"/>
        </a:p>
      </dsp:txBody>
      <dsp:txXfrm>
        <a:off x="5136933" y="1130015"/>
        <a:ext cx="1376367" cy="550546"/>
      </dsp:txXfrm>
    </dsp:sp>
    <dsp:sp modelId="{D772B46A-B167-4D1C-AA3C-8A126B9B056E}">
      <dsp:nvSpPr>
        <dsp:cNvPr id="0" name=""/>
        <dsp:cNvSpPr/>
      </dsp:nvSpPr>
      <dsp:spPr>
        <a:xfrm>
          <a:off x="2280971" y="2024654"/>
          <a:ext cx="619365" cy="6193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A11E6-F916-4164-B916-2883B8017F86}">
      <dsp:nvSpPr>
        <dsp:cNvPr id="0" name=""/>
        <dsp:cNvSpPr/>
      </dsp:nvSpPr>
      <dsp:spPr>
        <a:xfrm>
          <a:off x="1902470" y="2866332"/>
          <a:ext cx="1376367" cy="550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Essential for person-centred care and informed consent</a:t>
          </a:r>
          <a:endParaRPr lang="en-US" sz="1200" kern="1200"/>
        </a:p>
      </dsp:txBody>
      <dsp:txXfrm>
        <a:off x="1902470" y="2866332"/>
        <a:ext cx="1376367" cy="550546"/>
      </dsp:txXfrm>
    </dsp:sp>
    <dsp:sp modelId="{0200D204-E6C0-406B-8179-F535D0A1D56C}">
      <dsp:nvSpPr>
        <dsp:cNvPr id="0" name=""/>
        <dsp:cNvSpPr/>
      </dsp:nvSpPr>
      <dsp:spPr>
        <a:xfrm>
          <a:off x="3898202" y="2024654"/>
          <a:ext cx="619365" cy="6193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507BE-BADA-479D-B1B6-1713A5062870}">
      <dsp:nvSpPr>
        <dsp:cNvPr id="0" name=""/>
        <dsp:cNvSpPr/>
      </dsp:nvSpPr>
      <dsp:spPr>
        <a:xfrm>
          <a:off x="3519701" y="2866332"/>
          <a:ext cx="1376367" cy="550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(Heath and Casper, 2025)</a:t>
          </a:r>
          <a:endParaRPr lang="en-US" sz="1200" kern="1200"/>
        </a:p>
      </dsp:txBody>
      <dsp:txXfrm>
        <a:off x="3519701" y="2866332"/>
        <a:ext cx="1376367" cy="550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2B189-7695-494D-B03D-31E7A57B4FF1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SOLER = model used to support effective listening (non-verbal)</a:t>
          </a:r>
          <a:endParaRPr lang="en-US" sz="1800" kern="1200"/>
        </a:p>
      </dsp:txBody>
      <dsp:txXfrm>
        <a:off x="3080" y="587032"/>
        <a:ext cx="2444055" cy="1466433"/>
      </dsp:txXfrm>
    </dsp:sp>
    <dsp:sp modelId="{70F0E486-5393-48A7-8DE3-AD76EE1FA14F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 – </a:t>
          </a:r>
          <a:r>
            <a:rPr lang="en-GB" sz="1800" u="sng" kern="1200"/>
            <a:t>Sit </a:t>
          </a:r>
          <a:r>
            <a:rPr lang="en-GB" sz="1800" kern="1200"/>
            <a:t>squarely facing the patient</a:t>
          </a:r>
          <a:endParaRPr lang="en-US" sz="1800" kern="1200"/>
        </a:p>
      </dsp:txBody>
      <dsp:txXfrm>
        <a:off x="2691541" y="587032"/>
        <a:ext cx="2444055" cy="1466433"/>
      </dsp:txXfrm>
    </dsp:sp>
    <dsp:sp modelId="{FA5E8070-CA95-4DF4-89A1-F5898BC57A5B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 – maintain an </a:t>
          </a:r>
          <a:r>
            <a:rPr lang="en-GB" sz="1800" u="sng" kern="1200"/>
            <a:t>Open posture</a:t>
          </a:r>
          <a:endParaRPr lang="en-US" sz="1800" kern="1200"/>
        </a:p>
      </dsp:txBody>
      <dsp:txXfrm>
        <a:off x="5380002" y="587032"/>
        <a:ext cx="2444055" cy="1466433"/>
      </dsp:txXfrm>
    </dsp:sp>
    <dsp:sp modelId="{CEA3442F-4866-4542-80FA-95CA552176B3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 – </a:t>
          </a:r>
          <a:r>
            <a:rPr lang="en-GB" sz="1800" u="sng" kern="1200"/>
            <a:t>Lean</a:t>
          </a:r>
          <a:r>
            <a:rPr lang="en-GB" sz="1800" kern="1200"/>
            <a:t> slightly towards the patient</a:t>
          </a:r>
          <a:endParaRPr lang="en-US" sz="1800" kern="1200"/>
        </a:p>
      </dsp:txBody>
      <dsp:txXfrm>
        <a:off x="8068463" y="587032"/>
        <a:ext cx="2444055" cy="1466433"/>
      </dsp:txXfrm>
    </dsp:sp>
    <dsp:sp modelId="{550DE235-E566-4E40-8B94-6CA988FB353E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 – maintain appropriate </a:t>
          </a:r>
          <a:r>
            <a:rPr lang="en-GB" sz="1800" u="sng" kern="1200"/>
            <a:t>Eye contact</a:t>
          </a:r>
          <a:endParaRPr lang="en-US" sz="1800" kern="1200"/>
        </a:p>
      </dsp:txBody>
      <dsp:txXfrm>
        <a:off x="1347311" y="2297871"/>
        <a:ext cx="2444055" cy="1466433"/>
      </dsp:txXfrm>
    </dsp:sp>
    <dsp:sp modelId="{3C10A02A-541D-49DE-B2A2-C8DD240C9449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 – remain </a:t>
          </a:r>
          <a:r>
            <a:rPr lang="en-GB" sz="1800" u="sng" kern="1200"/>
            <a:t>Relaxed</a:t>
          </a:r>
          <a:r>
            <a:rPr lang="en-GB" sz="1800" kern="1200"/>
            <a:t>               (Keutchafo, Kerr and Baloyi, 2022)</a:t>
          </a:r>
          <a:r>
            <a:rPr lang="en-GB" sz="1800" u="sng" kern="1200"/>
            <a:t>        </a:t>
          </a:r>
          <a:endParaRPr lang="en-US" sz="1800" kern="1200"/>
        </a:p>
      </dsp:txBody>
      <dsp:txXfrm>
        <a:off x="4035772" y="2297871"/>
        <a:ext cx="2444055" cy="1466433"/>
      </dsp:txXfrm>
    </dsp:sp>
    <dsp:sp modelId="{FE555586-8781-45A3-9443-A1A89560756B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model helps professionals show a combination of attention, empathy and respect.</a:t>
          </a:r>
          <a:endParaRPr lang="en-US" sz="1800" kern="1200"/>
        </a:p>
      </dsp:txBody>
      <dsp:txXfrm>
        <a:off x="6724233" y="2297871"/>
        <a:ext cx="2444055" cy="14664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DE30B9-FF20-4C02-B623-F2AE285568A9}">
      <dsp:nvSpPr>
        <dsp:cNvPr id="0" name=""/>
        <dsp:cNvSpPr/>
      </dsp:nvSpPr>
      <dsp:spPr>
        <a:xfrm>
          <a:off x="0" y="65299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EXAMPLE: healthcare assistant communicating with an elderly patient</a:t>
          </a:r>
          <a:endParaRPr lang="en-US" sz="1800" kern="1200"/>
        </a:p>
      </dsp:txBody>
      <dsp:txXfrm>
        <a:off x="34954" y="100253"/>
        <a:ext cx="6596925" cy="646132"/>
      </dsp:txXfrm>
    </dsp:sp>
    <dsp:sp modelId="{639A38AB-CC83-463E-809F-45CAE75472D0}">
      <dsp:nvSpPr>
        <dsp:cNvPr id="0" name=""/>
        <dsp:cNvSpPr/>
      </dsp:nvSpPr>
      <dsp:spPr>
        <a:xfrm>
          <a:off x="0" y="833179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healthcare assistant should:</a:t>
          </a:r>
          <a:endParaRPr lang="en-US" sz="1800" kern="1200"/>
        </a:p>
      </dsp:txBody>
      <dsp:txXfrm>
        <a:off x="34954" y="868133"/>
        <a:ext cx="6596925" cy="646132"/>
      </dsp:txXfrm>
    </dsp:sp>
    <dsp:sp modelId="{1232B910-BD16-426A-A4F7-DE2D30B9B0F4}">
      <dsp:nvSpPr>
        <dsp:cNvPr id="0" name=""/>
        <dsp:cNvSpPr/>
      </dsp:nvSpPr>
      <dsp:spPr>
        <a:xfrm>
          <a:off x="0" y="1601059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Use simple, clear language to avoid confusion</a:t>
          </a:r>
          <a:endParaRPr lang="en-US" sz="1800" kern="1200"/>
        </a:p>
      </dsp:txBody>
      <dsp:txXfrm>
        <a:off x="34954" y="1636013"/>
        <a:ext cx="6596925" cy="646132"/>
      </dsp:txXfrm>
    </dsp:sp>
    <dsp:sp modelId="{8863D07D-26B6-4C71-BC74-FCACBED67D43}">
      <dsp:nvSpPr>
        <dsp:cNvPr id="0" name=""/>
        <dsp:cNvSpPr/>
      </dsp:nvSpPr>
      <dsp:spPr>
        <a:xfrm>
          <a:off x="0" y="2368939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Maintain eye contact and open body language</a:t>
          </a:r>
          <a:endParaRPr lang="en-US" sz="1800" kern="1200"/>
        </a:p>
      </dsp:txBody>
      <dsp:txXfrm>
        <a:off x="34954" y="2403893"/>
        <a:ext cx="6596925" cy="646132"/>
      </dsp:txXfrm>
    </dsp:sp>
    <dsp:sp modelId="{48ABF983-E8BD-45EF-927C-92362C48CEE7}">
      <dsp:nvSpPr>
        <dsp:cNvPr id="0" name=""/>
        <dsp:cNvSpPr/>
      </dsp:nvSpPr>
      <dsp:spPr>
        <a:xfrm>
          <a:off x="0" y="3136819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Listen actively to patient concerns</a:t>
          </a:r>
          <a:endParaRPr lang="en-US" sz="1800" kern="1200"/>
        </a:p>
      </dsp:txBody>
      <dsp:txXfrm>
        <a:off x="34954" y="3171773"/>
        <a:ext cx="6596925" cy="646132"/>
      </dsp:txXfrm>
    </dsp:sp>
    <dsp:sp modelId="{D7E8B30E-BB35-4F21-989B-3BD6B1B5C431}">
      <dsp:nvSpPr>
        <dsp:cNvPr id="0" name=""/>
        <dsp:cNvSpPr/>
      </dsp:nvSpPr>
      <dsp:spPr>
        <a:xfrm>
          <a:off x="0" y="3904699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Apply the SOLER model to make patient feel comfortable</a:t>
          </a:r>
          <a:endParaRPr lang="en-US" sz="1800" kern="1200"/>
        </a:p>
      </dsp:txBody>
      <dsp:txXfrm>
        <a:off x="34954" y="3939653"/>
        <a:ext cx="6596925" cy="646132"/>
      </dsp:txXfrm>
    </dsp:sp>
    <dsp:sp modelId="{47514258-8182-4C1E-8FC4-A27454E30B66}">
      <dsp:nvSpPr>
        <dsp:cNvPr id="0" name=""/>
        <dsp:cNvSpPr/>
      </dsp:nvSpPr>
      <dsp:spPr>
        <a:xfrm>
          <a:off x="0" y="4672580"/>
          <a:ext cx="6666833" cy="7160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Result – the use of this effective communication can reduce anxiety and improve cooperation</a:t>
          </a:r>
          <a:endParaRPr lang="en-US" sz="1800" kern="1200"/>
        </a:p>
      </dsp:txBody>
      <dsp:txXfrm>
        <a:off x="34954" y="4707534"/>
        <a:ext cx="6596925" cy="6461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D0DC0-5BDA-4B16-BD32-038C854EA633}">
      <dsp:nvSpPr>
        <dsp:cNvPr id="0" name=""/>
        <dsp:cNvSpPr/>
      </dsp:nvSpPr>
      <dsp:spPr>
        <a:xfrm>
          <a:off x="0" y="54331"/>
          <a:ext cx="6666833" cy="128663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Communication is a key skill in health and social care</a:t>
          </a:r>
          <a:endParaRPr lang="en-US" sz="2300" kern="1200"/>
        </a:p>
      </dsp:txBody>
      <dsp:txXfrm>
        <a:off x="62808" y="117139"/>
        <a:ext cx="6541217" cy="1161018"/>
      </dsp:txXfrm>
    </dsp:sp>
    <dsp:sp modelId="{72687F4C-CD9B-4019-9111-6D2D952467EF}">
      <dsp:nvSpPr>
        <dsp:cNvPr id="0" name=""/>
        <dsp:cNvSpPr/>
      </dsp:nvSpPr>
      <dsp:spPr>
        <a:xfrm>
          <a:off x="0" y="1407205"/>
          <a:ext cx="6666833" cy="1286634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improves patient outcomes, safety and relationships</a:t>
          </a:r>
          <a:endParaRPr lang="en-US" sz="2300" kern="1200"/>
        </a:p>
      </dsp:txBody>
      <dsp:txXfrm>
        <a:off x="62808" y="1470013"/>
        <a:ext cx="6541217" cy="1161018"/>
      </dsp:txXfrm>
    </dsp:sp>
    <dsp:sp modelId="{EE25C90F-70AE-4819-8078-A18AF5DE51E5}">
      <dsp:nvSpPr>
        <dsp:cNvPr id="0" name=""/>
        <dsp:cNvSpPr/>
      </dsp:nvSpPr>
      <dsp:spPr>
        <a:xfrm>
          <a:off x="0" y="2760080"/>
          <a:ext cx="6666833" cy="1286634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Using models such as SOLER, supports effective practice</a:t>
          </a:r>
          <a:endParaRPr lang="en-US" sz="2300" kern="1200"/>
        </a:p>
      </dsp:txBody>
      <dsp:txXfrm>
        <a:off x="62808" y="2822888"/>
        <a:ext cx="6541217" cy="1161018"/>
      </dsp:txXfrm>
    </dsp:sp>
    <dsp:sp modelId="{60F0B543-BF89-4838-B743-3B56D2A60236}">
      <dsp:nvSpPr>
        <dsp:cNvPr id="0" name=""/>
        <dsp:cNvSpPr/>
      </dsp:nvSpPr>
      <dsp:spPr>
        <a:xfrm>
          <a:off x="0" y="4112954"/>
          <a:ext cx="6666833" cy="1286634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Continuous development of communication skills, will help support employability and career progression </a:t>
          </a:r>
          <a:endParaRPr lang="en-US" sz="2300" kern="1200"/>
        </a:p>
      </dsp:txBody>
      <dsp:txXfrm>
        <a:off x="62808" y="4175762"/>
        <a:ext cx="6541217" cy="1161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C5C6-B55E-F64A-760B-92EBD17EFE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F06B0F-4FC1-AF78-2197-BF606B86C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7350F-A293-323F-59BE-22B332F3F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28D8B-C8EE-4C8B-42CF-BE3A9546F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6E556-2650-1021-561E-F3CB74A29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79379-88AA-22B4-003F-1FAA01F2D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55FB7-2021-44DE-7C11-E8036879F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7C9A9-1568-106D-26D9-99B4CCDB7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D752C-3102-01B7-8547-C964370D2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F4144-3AD6-A398-5D4E-173F0ECA0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066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29A4D-228F-9640-3CB0-C5A57116E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C98C6B-80B6-99B4-3A7B-A1CD993C1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643D6-9B07-8C43-43DB-65BDE1EBF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0F53F-6E2C-299D-A7F5-EB5489E12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4780B-C529-3C87-9744-728C1E92B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877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7CFBF-3821-0723-47E8-35D7D9509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CC769-4B5C-C20A-48E7-70C4D81DAC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2A7CB7-62FB-EF4F-F9C2-28B38BCC2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875D8A-D29C-6CAF-A285-531AB5522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4056D3-926B-C388-C22F-1EF417748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713D2C-0932-62D6-3052-47B0CCEBC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0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30C68-7BC3-16E4-6FBA-A8AB3DFBB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4F94F8-1DA5-C37D-6E3B-654334D7D9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F7CF58-3B09-D3F9-E600-009ABDB2F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A724E-F4D3-720E-9F75-E2A034DB50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BADCC-5C83-F55C-14E9-F3A760B31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025BD5-F819-25C0-9875-0CBBECAE5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7E9914-EABA-850C-06FD-1FAC50B57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AD481C-4091-B7E2-D434-07F2A84CF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144A4-1E53-A068-7BD1-08918E6A7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A065DE-57DE-6A4C-1C03-0D9BFD676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161D0B-47D5-9DBC-8240-D9F152957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28C9D5-1031-E975-4397-16B045C48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46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3137FF-8B26-5270-DC76-5A27D746C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188BEC-35CE-6EA2-AF73-91B5AC029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39F17-F802-1CE9-4F73-2E6341A9D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076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04236-8261-786E-CD61-6E8ED8CF1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10079-9BEB-CA96-7283-D61812EE9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F8B244-81FE-DD7E-D51F-5561A77ABC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DC1137-54A3-F79C-E547-0939F62D2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B4AF5-1CAE-A1A7-5593-BEC97F583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89102B-46D5-8D07-6370-CF7A0F3D9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54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ECE81-4F7C-9AC9-06F3-A3AA2A69F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2B79B-2D60-BCDB-7CF9-50122D91DF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67E40-6AD9-8D9C-755F-8E79CF5DBA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13A85B-1518-DF46-14A0-6301859A6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E6E3BB-582D-ED66-5A64-8684723F3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D8A0C-B272-2141-23DE-8BDAE668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D7EE5-F856-9D28-BE8A-2F9A03BD9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49C691-0DB7-3FBF-3561-BABCD05DBA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CDBCA-B984-049D-440E-5269E1310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2CE62-B872-BF25-9117-A203898E1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26F71-4108-665A-D089-C3E9D69EE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48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4D5DBC-24A9-561A-1819-7A35005408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66457A-1988-0257-D0B8-B51DFCE4E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B9FE2-EE68-0091-C581-0470CD927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CD8EB-D6A7-976F-6B5F-F19B9E667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C3C16-FE84-A49A-4A54-87C654E56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224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C6D964-4561-56F1-0301-0C2022B0F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2B7BA8-B099-1FDC-78C0-43256962A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51D0F-F6AB-DE4D-A7EB-D4D85A163A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2B1E42-4DBA-4F86-8296-D7116F75CBF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66625-30E6-8A43-3948-B2F0F30438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69AB4-4C92-EFC5-4990-7CABBD0CC0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4DA460-72EB-4096-B300-695C9946F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28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2B434B-1792-10FF-AC24-2DF96B9FD919}"/>
              </a:ext>
            </a:extLst>
          </p:cNvPr>
          <p:cNvSpPr txBox="1"/>
          <p:nvPr/>
        </p:nvSpPr>
        <p:spPr>
          <a:xfrm>
            <a:off x="130628" y="93192"/>
            <a:ext cx="11538857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Module Code: LCHS4009</a:t>
            </a:r>
          </a:p>
          <a:p>
            <a:pPr algn="ctr"/>
            <a:br>
              <a:rPr lang="en-GB" sz="2400" dirty="0"/>
            </a:br>
            <a:r>
              <a:rPr lang="en-GB" sz="2400" dirty="0"/>
              <a:t>Assessment 1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Self-Awareness Presentation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Lecturer: Anika Tahsin Ahmed</a:t>
            </a:r>
          </a:p>
          <a:p>
            <a:pPr algn="ctr"/>
            <a:br>
              <a:rPr lang="en-GB" sz="2400" dirty="0"/>
            </a:br>
            <a:r>
              <a:rPr lang="en-GB" sz="2400" dirty="0"/>
              <a:t>Student Name: Nazia Malik</a:t>
            </a:r>
          </a:p>
          <a:p>
            <a:pPr algn="ctr"/>
            <a:br>
              <a:rPr lang="en-GB" sz="2400" dirty="0"/>
            </a:br>
            <a:r>
              <a:rPr lang="en-GB" sz="2400" dirty="0"/>
              <a:t>Student ID: 2424839</a:t>
            </a:r>
            <a:br>
              <a:rPr lang="en-GB" sz="10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470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12C0F-7A45-96B0-E6E9-AC2871A28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8C5BE-8FF3-85F4-35AD-93DD46918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76460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/>
              <a:t>Communication = the process of sharing information, ideas and feelings</a:t>
            </a:r>
          </a:p>
          <a:p>
            <a:pPr marL="0" indent="0">
              <a:buNone/>
            </a:pPr>
            <a:r>
              <a:rPr lang="en-GB" sz="1600" dirty="0"/>
              <a:t>Includes:</a:t>
            </a:r>
          </a:p>
          <a:p>
            <a:pPr>
              <a:buFontTx/>
              <a:buChar char="-"/>
            </a:pPr>
            <a:r>
              <a:rPr lang="en-GB" sz="1600" dirty="0"/>
              <a:t>Verbal skills</a:t>
            </a:r>
          </a:p>
          <a:p>
            <a:pPr>
              <a:buFontTx/>
              <a:buChar char="-"/>
            </a:pPr>
            <a:r>
              <a:rPr lang="en-GB" sz="1600" dirty="0"/>
              <a:t>Non-verbal skills </a:t>
            </a:r>
          </a:p>
          <a:p>
            <a:pPr>
              <a:buFontTx/>
              <a:buChar char="-"/>
            </a:pPr>
            <a:r>
              <a:rPr lang="en-GB" sz="1600" dirty="0"/>
              <a:t>Written skills</a:t>
            </a:r>
          </a:p>
          <a:p>
            <a:pPr>
              <a:buFontTx/>
              <a:buChar char="-"/>
            </a:pPr>
            <a:r>
              <a:rPr lang="en-GB" sz="1600" dirty="0"/>
              <a:t>Listening skills     (Gordon,2019)   </a:t>
            </a:r>
          </a:p>
          <a:p>
            <a:pPr marL="0" indent="0">
              <a:buNone/>
            </a:pPr>
            <a:r>
              <a:rPr lang="en-GB" sz="1600" dirty="0"/>
              <a:t>Listening = full attention, maintaining eye contact and staying close to hear clearly (Mann, 2013)</a:t>
            </a:r>
          </a:p>
          <a:p>
            <a:pPr marL="0" indent="0">
              <a:buNone/>
            </a:pPr>
            <a:r>
              <a:rPr lang="en-GB" sz="1600" dirty="0"/>
              <a:t>In health and social care, communication must be clear, respectful and person-centred.</a:t>
            </a:r>
          </a:p>
          <a:p>
            <a:pPr marL="0" indent="0">
              <a:buNone/>
            </a:pPr>
            <a:r>
              <a:rPr lang="en-GB" sz="1600" dirty="0"/>
              <a:t>Effective communication = speaking + listening 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7" name="Picture 6" descr="Multi-colored dialogue boxes">
            <a:extLst>
              <a:ext uri="{FF2B5EF4-FFF2-40B4-BE49-F238E27FC236}">
                <a16:creationId xmlns:a16="http://schemas.microsoft.com/office/drawing/2014/main" id="{F431303E-23AC-054F-0C34-196CB9DAFF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65" r="17570" b="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266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1FC27C-9E41-D0B4-8163-B61675600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Importance of Communication in Health and Social Care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5601FA-DBB2-BD2F-A908-7ABD9E6970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04" r="19650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6E6D828-51CD-4AB1-881A-292346E12C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7083284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50437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9FE0CF-4C06-AF80-5046-30F74014DF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A9948-0CD7-919A-75D4-5A57CF1BE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Communication Model: SOLER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544776-844E-2106-F889-D3E4F48225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95569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8794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FD697-CA3F-2F49-D4F2-60C3B055F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Practical Example in a Care Setting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418D59-EF3F-0C13-E7F1-300249CC7E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726932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4175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F1E2D-2B89-A91D-BD42-616E1BC43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Communication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402FC-C100-C0EB-4733-08CBCB76F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Strong communication skills are essential for health and social care roles</a:t>
            </a:r>
          </a:p>
          <a:p>
            <a:pPr marL="0" indent="0">
              <a:buNone/>
            </a:pPr>
            <a:r>
              <a:rPr lang="en-GB" sz="1700"/>
              <a:t>Why?</a:t>
            </a:r>
          </a:p>
          <a:p>
            <a:pPr>
              <a:buFontTx/>
              <a:buChar char="-"/>
            </a:pPr>
            <a:r>
              <a:rPr lang="en-GB" sz="1700"/>
              <a:t>Supports teamwork and multidisciplinary working</a:t>
            </a:r>
          </a:p>
          <a:p>
            <a:pPr>
              <a:buFontTx/>
              <a:buChar char="-"/>
            </a:pPr>
            <a:r>
              <a:rPr lang="en-GB" sz="1700"/>
              <a:t>Helps professionals handle challenging situations appropriately </a:t>
            </a:r>
          </a:p>
          <a:p>
            <a:pPr>
              <a:buFontTx/>
              <a:buChar char="-"/>
            </a:pPr>
            <a:r>
              <a:rPr lang="en-GB" sz="1700"/>
              <a:t>Improve confidence and professional development</a:t>
            </a:r>
          </a:p>
          <a:p>
            <a:pPr marL="0" indent="0">
              <a:buNone/>
            </a:pPr>
            <a:r>
              <a:rPr lang="en-GB" sz="1700"/>
              <a:t>                                                                                                                                                                                     (Das, 2025)</a:t>
            </a:r>
          </a:p>
          <a:p>
            <a:pPr marL="0" indent="0">
              <a:buNone/>
            </a:pPr>
            <a:r>
              <a:rPr lang="en-GB" sz="1700"/>
              <a:t>Communication = transferable skill (valued by employers)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2F8600-CFB9-59CF-B778-EB91006101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0" r="3913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6646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416E2-2BDF-19F5-1BBF-700670F75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EC041E-A7F3-FAA4-3FD4-650790941E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07971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2090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D449A-6D69-E5D4-793E-B043C28DF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78296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25E486B-6AE9-436E-7B61-386DD4D43D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898092"/>
            <a:ext cx="12192000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Das, S.S. (2025).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Communication Skills Training Boosts Employability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Jobskills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Training. Available at: https://www.jobskillstraining.org.uk/post/how-communication-skills-training-boosts-employability.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23F17B0-507C-5C37-8C64-884C585EF3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3543" y="1583623"/>
            <a:ext cx="12192000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Gordon, G. (2019). Communication | Social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In: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Encyclopædia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Britannica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https://www.britannica.com/topic/communication.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A9F4F2DE-7821-61A7-C264-608F8F819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3543" y="2257938"/>
            <a:ext cx="12235543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Health, M. and Casper, L. (2025).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Role of Communication in Health and Social Care: Why It Matters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Institute of Mental Health. Available at: https://iomh.co.uk/the-role-of-communication-in-health-and-social-care-why-it-matters/.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0775E48-CE9E-C210-E538-2C5FD88987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3543" y="2943469"/>
            <a:ext cx="12072257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Keutchafo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E.L.W., Kerr, J. and Baloyi, O.B. (2022). A Model for Effective Nonverbal Communication between Nurses and Older Patients: A Grounded Theory Inquiry.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10(11), p.2119.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://doi.org/10.3390/healthcare10112119.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59C740-0A5F-44C6-098D-7B2532AADF33}"/>
              </a:ext>
            </a:extLst>
          </p:cNvPr>
          <p:cNvSpPr txBox="1"/>
          <p:nvPr/>
        </p:nvSpPr>
        <p:spPr>
          <a:xfrm>
            <a:off x="-43543" y="3629000"/>
            <a:ext cx="11560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Mann, J. (2013) Interpersonal Communication. In: G. Brotherton and S. Parker, eds. Your Foundation in Health &amp; Social Care. 2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 London: SAGE Publications. </a:t>
            </a:r>
          </a:p>
        </p:txBody>
      </p:sp>
    </p:spTree>
    <p:extLst>
      <p:ext uri="{BB962C8B-B14F-4D97-AF65-F5344CB8AC3E}">
        <p14:creationId xmlns:p14="http://schemas.microsoft.com/office/powerpoint/2010/main" val="2778631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590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Times New Roman</vt:lpstr>
      <vt:lpstr>Office Theme</vt:lpstr>
      <vt:lpstr>PowerPoint Presentation</vt:lpstr>
      <vt:lpstr>What is communication?</vt:lpstr>
      <vt:lpstr>Importance of Communication in Health and Social Care </vt:lpstr>
      <vt:lpstr>Communication Model: SOLER</vt:lpstr>
      <vt:lpstr>Practical Example in a Care Setting</vt:lpstr>
      <vt:lpstr>Communication and Employability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Malik</dc:creator>
  <cp:lastModifiedBy>Nazia Malik</cp:lastModifiedBy>
  <cp:revision>1</cp:revision>
  <dcterms:created xsi:type="dcterms:W3CDTF">2026-02-08T15:13:11Z</dcterms:created>
  <dcterms:modified xsi:type="dcterms:W3CDTF">2026-02-21T16:55:32Z</dcterms:modified>
</cp:coreProperties>
</file>