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F0EEB9-C80E-F195-E122-FF7B546632E1}" v="959" dt="2022-03-13T14:23:18.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van Banica (2112397)" userId="S::2112397@student.uwtsd.ac.uk::399a9914-0cce-40ab-9746-9922a001a3ad" providerId="AD" clId="Web-{27F0EEB9-C80E-F195-E122-FF7B546632E1}"/>
    <pc:docChg chg="addSld modSld addMainMaster delMainMaster">
      <pc:chgData name="Razvan Banica (2112397)" userId="S::2112397@student.uwtsd.ac.uk::399a9914-0cce-40ab-9746-9922a001a3ad" providerId="AD" clId="Web-{27F0EEB9-C80E-F195-E122-FF7B546632E1}" dt="2022-03-13T14:23:18.425" v="969" actId="20577"/>
      <pc:docMkLst>
        <pc:docMk/>
      </pc:docMkLst>
      <pc:sldChg chg="addSp delSp modSp mod setBg modClrScheme addAnim chgLayout">
        <pc:chgData name="Razvan Banica (2112397)" userId="S::2112397@student.uwtsd.ac.uk::399a9914-0cce-40ab-9746-9922a001a3ad" providerId="AD" clId="Web-{27F0EEB9-C80E-F195-E122-FF7B546632E1}" dt="2022-03-13T13:43:56.074" v="11"/>
        <pc:sldMkLst>
          <pc:docMk/>
          <pc:sldMk cId="109857222" sldId="256"/>
        </pc:sldMkLst>
        <pc:spChg chg="mod ord">
          <ac:chgData name="Razvan Banica (2112397)" userId="S::2112397@student.uwtsd.ac.uk::399a9914-0cce-40ab-9746-9922a001a3ad" providerId="AD" clId="Web-{27F0EEB9-C80E-F195-E122-FF7B546632E1}" dt="2022-03-13T13:43:42.246" v="9"/>
          <ac:spMkLst>
            <pc:docMk/>
            <pc:sldMk cId="109857222" sldId="256"/>
            <ac:spMk id="2" creationId="{00000000-0000-0000-0000-000000000000}"/>
          </ac:spMkLst>
        </pc:spChg>
        <pc:spChg chg="del mod ord">
          <ac:chgData name="Razvan Banica (2112397)" userId="S::2112397@student.uwtsd.ac.uk::399a9914-0cce-40ab-9746-9922a001a3ad" providerId="AD" clId="Web-{27F0EEB9-C80E-F195-E122-FF7B546632E1}" dt="2022-03-13T13:43:56.074" v="11"/>
          <ac:spMkLst>
            <pc:docMk/>
            <pc:sldMk cId="109857222" sldId="256"/>
            <ac:spMk id="3" creationId="{00000000-0000-0000-0000-000000000000}"/>
          </ac:spMkLst>
        </pc:spChg>
        <pc:spChg chg="add">
          <ac:chgData name="Razvan Banica (2112397)" userId="S::2112397@student.uwtsd.ac.uk::399a9914-0cce-40ab-9746-9922a001a3ad" providerId="AD" clId="Web-{27F0EEB9-C80E-F195-E122-FF7B546632E1}" dt="2022-03-13T13:43:42.246" v="9"/>
          <ac:spMkLst>
            <pc:docMk/>
            <pc:sldMk cId="109857222" sldId="256"/>
            <ac:spMk id="8" creationId="{6BDBA639-2A71-4A60-A71A-FF1836F546CE}"/>
          </ac:spMkLst>
        </pc:spChg>
        <pc:spChg chg="add">
          <ac:chgData name="Razvan Banica (2112397)" userId="S::2112397@student.uwtsd.ac.uk::399a9914-0cce-40ab-9746-9922a001a3ad" providerId="AD" clId="Web-{27F0EEB9-C80E-F195-E122-FF7B546632E1}" dt="2022-03-13T13:43:42.246" v="9"/>
          <ac:spMkLst>
            <pc:docMk/>
            <pc:sldMk cId="109857222" sldId="256"/>
            <ac:spMk id="31" creationId="{D9C506D7-84CB-4057-A44A-465313E78538}"/>
          </ac:spMkLst>
        </pc:spChg>
        <pc:spChg chg="add">
          <ac:chgData name="Razvan Banica (2112397)" userId="S::2112397@student.uwtsd.ac.uk::399a9914-0cce-40ab-9746-9922a001a3ad" providerId="AD" clId="Web-{27F0EEB9-C80E-F195-E122-FF7B546632E1}" dt="2022-03-13T13:43:42.246" v="9"/>
          <ac:spMkLst>
            <pc:docMk/>
            <pc:sldMk cId="109857222" sldId="256"/>
            <ac:spMk id="33" creationId="{7842FC68-61FD-4700-8A22-BB8B071884DB}"/>
          </ac:spMkLst>
        </pc:spChg>
        <pc:grpChg chg="add">
          <ac:chgData name="Razvan Banica (2112397)" userId="S::2112397@student.uwtsd.ac.uk::399a9914-0cce-40ab-9746-9922a001a3ad" providerId="AD" clId="Web-{27F0EEB9-C80E-F195-E122-FF7B546632E1}" dt="2022-03-13T13:43:42.246" v="9"/>
          <ac:grpSpMkLst>
            <pc:docMk/>
            <pc:sldMk cId="109857222" sldId="256"/>
            <ac:grpSpMk id="10" creationId="{5E208A8B-5EBD-4532-BE72-26414FA7CFF6}"/>
          </ac:grpSpMkLst>
        </pc:grpChg>
      </pc:sldChg>
      <pc:sldChg chg="modSp new mod modClrScheme chgLayout">
        <pc:chgData name="Razvan Banica (2112397)" userId="S::2112397@student.uwtsd.ac.uk::399a9914-0cce-40ab-9746-9922a001a3ad" providerId="AD" clId="Web-{27F0EEB9-C80E-F195-E122-FF7B546632E1}" dt="2022-03-13T13:49:47.349" v="62" actId="20577"/>
        <pc:sldMkLst>
          <pc:docMk/>
          <pc:sldMk cId="2893416280" sldId="257"/>
        </pc:sldMkLst>
        <pc:spChg chg="mod ord">
          <ac:chgData name="Razvan Banica (2112397)" userId="S::2112397@student.uwtsd.ac.uk::399a9914-0cce-40ab-9746-9922a001a3ad" providerId="AD" clId="Web-{27F0EEB9-C80E-F195-E122-FF7B546632E1}" dt="2022-03-13T13:49:47.349" v="62" actId="20577"/>
          <ac:spMkLst>
            <pc:docMk/>
            <pc:sldMk cId="2893416280" sldId="257"/>
            <ac:spMk id="2" creationId="{7CC4C624-08ED-40E9-AF80-8983FA6D2036}"/>
          </ac:spMkLst>
        </pc:spChg>
        <pc:spChg chg="mod ord">
          <ac:chgData name="Razvan Banica (2112397)" userId="S::2112397@student.uwtsd.ac.uk::399a9914-0cce-40ab-9746-9922a001a3ad" providerId="AD" clId="Web-{27F0EEB9-C80E-F195-E122-FF7B546632E1}" dt="2022-03-13T13:43:34.386" v="8"/>
          <ac:spMkLst>
            <pc:docMk/>
            <pc:sldMk cId="2893416280" sldId="257"/>
            <ac:spMk id="3" creationId="{3DFAAEA6-9F23-41FC-8FC0-7A6CB67CB4A9}"/>
          </ac:spMkLst>
        </pc:spChg>
      </pc:sldChg>
      <pc:sldChg chg="modSp new mod modClrScheme chgLayout">
        <pc:chgData name="Razvan Banica (2112397)" userId="S::2112397@student.uwtsd.ac.uk::399a9914-0cce-40ab-9746-9922a001a3ad" providerId="AD" clId="Web-{27F0EEB9-C80E-F195-E122-FF7B546632E1}" dt="2022-03-13T13:47:07.345" v="48" actId="20577"/>
        <pc:sldMkLst>
          <pc:docMk/>
          <pc:sldMk cId="360924826" sldId="258"/>
        </pc:sldMkLst>
        <pc:spChg chg="mod ord">
          <ac:chgData name="Razvan Banica (2112397)" userId="S::2112397@student.uwtsd.ac.uk::399a9914-0cce-40ab-9746-9922a001a3ad" providerId="AD" clId="Web-{27F0EEB9-C80E-F195-E122-FF7B546632E1}" dt="2022-03-13T13:46:00.312" v="41" actId="20577"/>
          <ac:spMkLst>
            <pc:docMk/>
            <pc:sldMk cId="360924826" sldId="258"/>
            <ac:spMk id="2" creationId="{38521103-841F-4A33-9877-FBC89A640456}"/>
          </ac:spMkLst>
        </pc:spChg>
        <pc:spChg chg="mod ord">
          <ac:chgData name="Razvan Banica (2112397)" userId="S::2112397@student.uwtsd.ac.uk::399a9914-0cce-40ab-9746-9922a001a3ad" providerId="AD" clId="Web-{27F0EEB9-C80E-F195-E122-FF7B546632E1}" dt="2022-03-13T13:47:07.345" v="48" actId="20577"/>
          <ac:spMkLst>
            <pc:docMk/>
            <pc:sldMk cId="360924826" sldId="258"/>
            <ac:spMk id="3" creationId="{5092ACB9-1C53-46D0-929A-76DCF3241AAE}"/>
          </ac:spMkLst>
        </pc:spChg>
      </pc:sldChg>
      <pc:sldChg chg="modSp new">
        <pc:chgData name="Razvan Banica (2112397)" userId="S::2112397@student.uwtsd.ac.uk::399a9914-0cce-40ab-9746-9922a001a3ad" providerId="AD" clId="Web-{27F0EEB9-C80E-F195-E122-FF7B546632E1}" dt="2022-03-13T13:48:32.254" v="57" actId="20577"/>
        <pc:sldMkLst>
          <pc:docMk/>
          <pc:sldMk cId="317080595" sldId="259"/>
        </pc:sldMkLst>
        <pc:spChg chg="mod">
          <ac:chgData name="Razvan Banica (2112397)" userId="S::2112397@student.uwtsd.ac.uk::399a9914-0cce-40ab-9746-9922a001a3ad" providerId="AD" clId="Web-{27F0EEB9-C80E-F195-E122-FF7B546632E1}" dt="2022-03-13T13:48:32.254" v="57" actId="20577"/>
          <ac:spMkLst>
            <pc:docMk/>
            <pc:sldMk cId="317080595" sldId="259"/>
            <ac:spMk id="2" creationId="{493CE166-9E52-44CD-B92E-F9F34D0CCC43}"/>
          </ac:spMkLst>
        </pc:spChg>
        <pc:spChg chg="mod">
          <ac:chgData name="Razvan Banica (2112397)" userId="S::2112397@student.uwtsd.ac.uk::399a9914-0cce-40ab-9746-9922a001a3ad" providerId="AD" clId="Web-{27F0EEB9-C80E-F195-E122-FF7B546632E1}" dt="2022-03-13T13:48:14.862" v="56" actId="20577"/>
          <ac:spMkLst>
            <pc:docMk/>
            <pc:sldMk cId="317080595" sldId="259"/>
            <ac:spMk id="3" creationId="{FEF9B958-F288-4AF4-BA49-0E54ED742AB7}"/>
          </ac:spMkLst>
        </pc:spChg>
      </pc:sldChg>
      <pc:sldChg chg="modSp new">
        <pc:chgData name="Razvan Banica (2112397)" userId="S::2112397@student.uwtsd.ac.uk::399a9914-0cce-40ab-9746-9922a001a3ad" providerId="AD" clId="Web-{27F0EEB9-C80E-F195-E122-FF7B546632E1}" dt="2022-03-13T13:52:38.573" v="85" actId="20577"/>
        <pc:sldMkLst>
          <pc:docMk/>
          <pc:sldMk cId="1906107423" sldId="260"/>
        </pc:sldMkLst>
        <pc:spChg chg="mod">
          <ac:chgData name="Razvan Banica (2112397)" userId="S::2112397@student.uwtsd.ac.uk::399a9914-0cce-40ab-9746-9922a001a3ad" providerId="AD" clId="Web-{27F0EEB9-C80E-F195-E122-FF7B546632E1}" dt="2022-03-13T13:51:02.617" v="75" actId="20577"/>
          <ac:spMkLst>
            <pc:docMk/>
            <pc:sldMk cId="1906107423" sldId="260"/>
            <ac:spMk id="2" creationId="{2E94DB1F-AB27-4590-945B-762901BC51A7}"/>
          </ac:spMkLst>
        </pc:spChg>
        <pc:spChg chg="mod">
          <ac:chgData name="Razvan Banica (2112397)" userId="S::2112397@student.uwtsd.ac.uk::399a9914-0cce-40ab-9746-9922a001a3ad" providerId="AD" clId="Web-{27F0EEB9-C80E-F195-E122-FF7B546632E1}" dt="2022-03-13T13:52:38.573" v="85" actId="20577"/>
          <ac:spMkLst>
            <pc:docMk/>
            <pc:sldMk cId="1906107423" sldId="260"/>
            <ac:spMk id="3" creationId="{BC3D1B59-5697-43D4-95EA-1C628681A504}"/>
          </ac:spMkLst>
        </pc:spChg>
      </pc:sldChg>
      <pc:sldChg chg="modSp new">
        <pc:chgData name="Razvan Banica (2112397)" userId="S::2112397@student.uwtsd.ac.uk::399a9914-0cce-40ab-9746-9922a001a3ad" providerId="AD" clId="Web-{27F0EEB9-C80E-F195-E122-FF7B546632E1}" dt="2022-03-13T13:53:48.247" v="97" actId="20577"/>
        <pc:sldMkLst>
          <pc:docMk/>
          <pc:sldMk cId="359785522" sldId="261"/>
        </pc:sldMkLst>
        <pc:spChg chg="mod">
          <ac:chgData name="Razvan Banica (2112397)" userId="S::2112397@student.uwtsd.ac.uk::399a9914-0cce-40ab-9746-9922a001a3ad" providerId="AD" clId="Web-{27F0EEB9-C80E-F195-E122-FF7B546632E1}" dt="2022-03-13T13:53:34.043" v="93" actId="20577"/>
          <ac:spMkLst>
            <pc:docMk/>
            <pc:sldMk cId="359785522" sldId="261"/>
            <ac:spMk id="2" creationId="{1A4DA353-7097-463E-8747-5100B9729B21}"/>
          </ac:spMkLst>
        </pc:spChg>
        <pc:spChg chg="mod">
          <ac:chgData name="Razvan Banica (2112397)" userId="S::2112397@student.uwtsd.ac.uk::399a9914-0cce-40ab-9746-9922a001a3ad" providerId="AD" clId="Web-{27F0EEB9-C80E-F195-E122-FF7B546632E1}" dt="2022-03-13T13:53:48.247" v="97" actId="20577"/>
          <ac:spMkLst>
            <pc:docMk/>
            <pc:sldMk cId="359785522" sldId="261"/>
            <ac:spMk id="3" creationId="{44CA3915-735A-4ABB-AF4C-C2211DCADDF1}"/>
          </ac:spMkLst>
        </pc:spChg>
      </pc:sldChg>
      <pc:sldChg chg="modSp new">
        <pc:chgData name="Razvan Banica (2112397)" userId="S::2112397@student.uwtsd.ac.uk::399a9914-0cce-40ab-9746-9922a001a3ad" providerId="AD" clId="Web-{27F0EEB9-C80E-F195-E122-FF7B546632E1}" dt="2022-03-13T14:06:44.393" v="410" actId="20577"/>
        <pc:sldMkLst>
          <pc:docMk/>
          <pc:sldMk cId="3327823674" sldId="262"/>
        </pc:sldMkLst>
        <pc:spChg chg="mod">
          <ac:chgData name="Razvan Banica (2112397)" userId="S::2112397@student.uwtsd.ac.uk::399a9914-0cce-40ab-9746-9922a001a3ad" providerId="AD" clId="Web-{27F0EEB9-C80E-F195-E122-FF7B546632E1}" dt="2022-03-13T13:54:23.435" v="107" actId="20577"/>
          <ac:spMkLst>
            <pc:docMk/>
            <pc:sldMk cId="3327823674" sldId="262"/>
            <ac:spMk id="2" creationId="{7BEC5137-2135-4BAD-B506-4297B3760265}"/>
          </ac:spMkLst>
        </pc:spChg>
        <pc:spChg chg="mod">
          <ac:chgData name="Razvan Banica (2112397)" userId="S::2112397@student.uwtsd.ac.uk::399a9914-0cce-40ab-9746-9922a001a3ad" providerId="AD" clId="Web-{27F0EEB9-C80E-F195-E122-FF7B546632E1}" dt="2022-03-13T14:06:44.393" v="410" actId="20577"/>
          <ac:spMkLst>
            <pc:docMk/>
            <pc:sldMk cId="3327823674" sldId="262"/>
            <ac:spMk id="3" creationId="{16FB7E0D-702E-4608-A7AF-DD9FC92C1F25}"/>
          </ac:spMkLst>
        </pc:spChg>
      </pc:sldChg>
      <pc:sldChg chg="modSp new">
        <pc:chgData name="Razvan Banica (2112397)" userId="S::2112397@student.uwtsd.ac.uk::399a9914-0cce-40ab-9746-9922a001a3ad" providerId="AD" clId="Web-{27F0EEB9-C80E-F195-E122-FF7B546632E1}" dt="2022-03-13T14:15:52.174" v="704" actId="20577"/>
        <pc:sldMkLst>
          <pc:docMk/>
          <pc:sldMk cId="2394860963" sldId="263"/>
        </pc:sldMkLst>
        <pc:spChg chg="mod">
          <ac:chgData name="Razvan Banica (2112397)" userId="S::2112397@student.uwtsd.ac.uk::399a9914-0cce-40ab-9746-9922a001a3ad" providerId="AD" clId="Web-{27F0EEB9-C80E-F195-E122-FF7B546632E1}" dt="2022-03-13T14:07:20.284" v="417" actId="20577"/>
          <ac:spMkLst>
            <pc:docMk/>
            <pc:sldMk cId="2394860963" sldId="263"/>
            <ac:spMk id="2" creationId="{F65B6DBF-6E9C-467A-8DC6-222AE398D313}"/>
          </ac:spMkLst>
        </pc:spChg>
        <pc:spChg chg="mod">
          <ac:chgData name="Razvan Banica (2112397)" userId="S::2112397@student.uwtsd.ac.uk::399a9914-0cce-40ab-9746-9922a001a3ad" providerId="AD" clId="Web-{27F0EEB9-C80E-F195-E122-FF7B546632E1}" dt="2022-03-13T14:15:52.174" v="704" actId="20577"/>
          <ac:spMkLst>
            <pc:docMk/>
            <pc:sldMk cId="2394860963" sldId="263"/>
            <ac:spMk id="3" creationId="{6885C093-6B4C-4700-870C-63148DDEC31E}"/>
          </ac:spMkLst>
        </pc:spChg>
      </pc:sldChg>
      <pc:sldChg chg="modSp new">
        <pc:chgData name="Razvan Banica (2112397)" userId="S::2112397@student.uwtsd.ac.uk::399a9914-0cce-40ab-9746-9922a001a3ad" providerId="AD" clId="Web-{27F0EEB9-C80E-F195-E122-FF7B546632E1}" dt="2022-03-13T14:23:18.425" v="969" actId="20577"/>
        <pc:sldMkLst>
          <pc:docMk/>
          <pc:sldMk cId="2927009100" sldId="264"/>
        </pc:sldMkLst>
        <pc:spChg chg="mod">
          <ac:chgData name="Razvan Banica (2112397)" userId="S::2112397@student.uwtsd.ac.uk::399a9914-0cce-40ab-9746-9922a001a3ad" providerId="AD" clId="Web-{27F0EEB9-C80E-F195-E122-FF7B546632E1}" dt="2022-03-13T14:16:14.846" v="708" actId="20577"/>
          <ac:spMkLst>
            <pc:docMk/>
            <pc:sldMk cId="2927009100" sldId="264"/>
            <ac:spMk id="2" creationId="{6355A756-D4F7-45B2-8BE1-3F62EAAA2AE7}"/>
          </ac:spMkLst>
        </pc:spChg>
        <pc:spChg chg="mod">
          <ac:chgData name="Razvan Banica (2112397)" userId="S::2112397@student.uwtsd.ac.uk::399a9914-0cce-40ab-9746-9922a001a3ad" providerId="AD" clId="Web-{27F0EEB9-C80E-F195-E122-FF7B546632E1}" dt="2022-03-13T14:23:18.425" v="969" actId="20577"/>
          <ac:spMkLst>
            <pc:docMk/>
            <pc:sldMk cId="2927009100" sldId="264"/>
            <ac:spMk id="3" creationId="{3202AB4D-F4E3-4312-9B4D-3723E52C321D}"/>
          </ac:spMkLst>
        </pc:spChg>
      </pc:sldChg>
      <pc:sldMasterChg chg="del delSldLayout">
        <pc:chgData name="Razvan Banica (2112397)" userId="S::2112397@student.uwtsd.ac.uk::399a9914-0cce-40ab-9746-9922a001a3ad" providerId="AD" clId="Web-{27F0EEB9-C80E-F195-E122-FF7B546632E1}" dt="2022-03-13T13:43:34.386" v="8"/>
        <pc:sldMasterMkLst>
          <pc:docMk/>
          <pc:sldMasterMk cId="2460954070" sldId="2147483660"/>
        </pc:sldMasterMkLst>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2385387890" sldId="2147483661"/>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949138452" sldId="2147483662"/>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2591524520" sldId="2147483663"/>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1203092039" sldId="2147483664"/>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3733172339" sldId="2147483665"/>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3210312558" sldId="2147483666"/>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3146388984" sldId="2147483667"/>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3171841454" sldId="2147483668"/>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1718958274" sldId="2147483669"/>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2202905451" sldId="2147483670"/>
          </pc:sldLayoutMkLst>
        </pc:sldLayoutChg>
        <pc:sldLayoutChg chg="del">
          <pc:chgData name="Razvan Banica (2112397)" userId="S::2112397@student.uwtsd.ac.uk::399a9914-0cce-40ab-9746-9922a001a3ad" providerId="AD" clId="Web-{27F0EEB9-C80E-F195-E122-FF7B546632E1}" dt="2022-03-13T13:43:34.386" v="8"/>
          <pc:sldLayoutMkLst>
            <pc:docMk/>
            <pc:sldMasterMk cId="2460954070" sldId="2147483660"/>
            <pc:sldLayoutMk cId="3479445657" sldId="2147483671"/>
          </pc:sldLayoutMkLst>
        </pc:sldLayoutChg>
      </pc:sldMasterChg>
      <pc:sldMasterChg chg="add addSldLayout modSldLayout">
        <pc:chgData name="Razvan Banica (2112397)" userId="S::2112397@student.uwtsd.ac.uk::399a9914-0cce-40ab-9746-9922a001a3ad" providerId="AD" clId="Web-{27F0EEB9-C80E-F195-E122-FF7B546632E1}" dt="2022-03-13T13:43:34.386" v="8"/>
        <pc:sldMasterMkLst>
          <pc:docMk/>
          <pc:sldMasterMk cId="841500166" sldId="2147483672"/>
        </pc:sldMasterMkLst>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3969018698" sldId="2147483673"/>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1091990729" sldId="2147483674"/>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3367881922" sldId="2147483675"/>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3821422872" sldId="2147483676"/>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2135978551" sldId="2147483677"/>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832757232" sldId="2147483678"/>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2152951675" sldId="2147483679"/>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3523633524" sldId="2147483680"/>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2387933456" sldId="2147483681"/>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3215486975" sldId="2147483682"/>
          </pc:sldLayoutMkLst>
        </pc:sldLayoutChg>
        <pc:sldLayoutChg chg="add mod replId">
          <pc:chgData name="Razvan Banica (2112397)" userId="S::2112397@student.uwtsd.ac.uk::399a9914-0cce-40ab-9746-9922a001a3ad" providerId="AD" clId="Web-{27F0EEB9-C80E-F195-E122-FF7B546632E1}" dt="2022-03-13T13:43:34.386" v="8"/>
          <pc:sldLayoutMkLst>
            <pc:docMk/>
            <pc:sldMasterMk cId="841500166" sldId="2147483672"/>
            <pc:sldLayoutMk cId="2710503114"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3/13/2022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69018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91990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3/13/2022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67881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3/13/2022</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21422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3/13/2022</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35978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3/13/2022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32757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3/13/2022</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2951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23633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3/13/2022</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87933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15486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3/13/2022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10503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3/13/2022</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8415001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616277" y="2061838"/>
            <a:ext cx="6959446" cy="1662475"/>
          </a:xfrm>
        </p:spPr>
        <p:txBody>
          <a:bodyPr>
            <a:normAutofit/>
          </a:bodyPr>
          <a:lstStyle/>
          <a:p>
            <a:r>
              <a:rPr lang="en-GB" sz="1900" b="1">
                <a:ea typeface="+mj-lt"/>
                <a:cs typeface="+mj-lt"/>
              </a:rPr>
              <a:t>NAME: </a:t>
            </a:r>
            <a:r>
              <a:rPr lang="en-GB" sz="1900">
                <a:ea typeface="+mj-lt"/>
                <a:cs typeface="+mj-lt"/>
              </a:rPr>
              <a:t>Razvan – Cristian Banica </a:t>
            </a:r>
          </a:p>
          <a:p>
            <a:r>
              <a:rPr lang="en-GB" sz="1900" b="1">
                <a:ea typeface="+mj-lt"/>
                <a:cs typeface="+mj-lt"/>
              </a:rPr>
              <a:t>STUDENT NUMBER: </a:t>
            </a:r>
            <a:r>
              <a:rPr lang="en-GB" sz="1900">
                <a:ea typeface="+mj-lt"/>
                <a:cs typeface="+mj-lt"/>
              </a:rPr>
              <a:t>2112397</a:t>
            </a:r>
          </a:p>
          <a:p>
            <a:r>
              <a:rPr lang="en-GB" sz="1900" b="1">
                <a:ea typeface="+mj-lt"/>
                <a:cs typeface="+mj-lt"/>
              </a:rPr>
              <a:t>MODULE CODE AND TITLE: </a:t>
            </a:r>
            <a:r>
              <a:rPr lang="en-GB" sz="1900">
                <a:ea typeface="+mj-lt"/>
                <a:cs typeface="+mj-lt"/>
              </a:rPr>
              <a:t>BMSW 4004 Problem solving and Decision Making</a:t>
            </a:r>
          </a:p>
          <a:p>
            <a:r>
              <a:rPr lang="en-GB" sz="1900" b="1">
                <a:ea typeface="+mj-lt"/>
                <a:cs typeface="+mj-lt"/>
              </a:rPr>
              <a:t>LECTURER’S NAME:</a:t>
            </a:r>
            <a:endParaRPr lang="en-GB" sz="1900">
              <a:ea typeface="+mj-lt"/>
              <a:cs typeface="+mj-lt"/>
            </a:endParaRPr>
          </a:p>
          <a:p>
            <a:r>
              <a:rPr lang="en-GB" sz="1900" b="1">
                <a:ea typeface="+mj-lt"/>
                <a:cs typeface="+mj-lt"/>
              </a:rPr>
              <a:t>ASSIGNMENT TITLE: </a:t>
            </a:r>
            <a:r>
              <a:rPr lang="en-GB" sz="1900">
                <a:ea typeface="+mj-lt"/>
                <a:cs typeface="+mj-lt"/>
              </a:rPr>
              <a:t>Problem Solving and Decision Making</a:t>
            </a:r>
          </a:p>
          <a:p>
            <a:endParaRPr lang="en-GB" sz="1900">
              <a:ea typeface="+mj-lt"/>
              <a:cs typeface="+mj-lt"/>
            </a:endParaRPr>
          </a:p>
          <a:p>
            <a:endParaRPr lang="en-GB" sz="1900">
              <a:cs typeface="Calibri Light"/>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4C624-08ED-40E9-AF80-8983FA6D2036}"/>
              </a:ext>
            </a:extLst>
          </p:cNvPr>
          <p:cNvSpPr>
            <a:spLocks noGrp="1"/>
          </p:cNvSpPr>
          <p:nvPr>
            <p:ph type="title"/>
          </p:nvPr>
        </p:nvSpPr>
        <p:spPr/>
        <p:txBody>
          <a:bodyPr>
            <a:normAutofit/>
          </a:bodyPr>
          <a:lstStyle/>
          <a:p>
            <a:r>
              <a:rPr lang="en-GB" sz="2800" b="1" dirty="0">
                <a:latin typeface="Arial"/>
                <a:ea typeface="+mj-lt"/>
                <a:cs typeface="+mj-lt"/>
              </a:rPr>
              <a:t>Problem Solving and Decision Making</a:t>
            </a:r>
            <a:endParaRPr lang="en-GB" sz="2800" dirty="0">
              <a:latin typeface="Arial"/>
              <a:ea typeface="+mj-lt"/>
              <a:cs typeface="+mj-lt"/>
            </a:endParaRPr>
          </a:p>
        </p:txBody>
      </p:sp>
      <p:sp>
        <p:nvSpPr>
          <p:cNvPr id="3" name="Content Placeholder 2">
            <a:extLst>
              <a:ext uri="{FF2B5EF4-FFF2-40B4-BE49-F238E27FC236}">
                <a16:creationId xmlns:a16="http://schemas.microsoft.com/office/drawing/2014/main" id="{3DFAAEA6-9F23-41FC-8FC0-7A6CB67CB4A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9341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21103-841F-4A33-9877-FBC89A640456}"/>
              </a:ext>
            </a:extLst>
          </p:cNvPr>
          <p:cNvSpPr>
            <a:spLocks noGrp="1"/>
          </p:cNvSpPr>
          <p:nvPr>
            <p:ph type="title"/>
          </p:nvPr>
        </p:nvSpPr>
        <p:spPr/>
        <p:txBody>
          <a:bodyPr>
            <a:normAutofit/>
          </a:bodyPr>
          <a:lstStyle/>
          <a:p>
            <a:r>
              <a:rPr lang="en-GB" sz="2800" dirty="0">
                <a:latin typeface="Arial"/>
                <a:cs typeface="Calibri Light"/>
              </a:rPr>
              <a:t>PESTLE ANALYSYS – MACRO ENVIRONMENT</a:t>
            </a:r>
            <a:endParaRPr lang="en-GB" sz="2800" dirty="0">
              <a:latin typeface="Arial"/>
            </a:endParaRPr>
          </a:p>
        </p:txBody>
      </p:sp>
      <p:sp>
        <p:nvSpPr>
          <p:cNvPr id="3" name="Content Placeholder 2">
            <a:extLst>
              <a:ext uri="{FF2B5EF4-FFF2-40B4-BE49-F238E27FC236}">
                <a16:creationId xmlns:a16="http://schemas.microsoft.com/office/drawing/2014/main" id="{5092ACB9-1C53-46D0-929A-76DCF3241AAE}"/>
              </a:ext>
            </a:extLst>
          </p:cNvPr>
          <p:cNvSpPr>
            <a:spLocks noGrp="1"/>
          </p:cNvSpPr>
          <p:nvPr>
            <p:ph idx="1"/>
          </p:nvPr>
        </p:nvSpPr>
        <p:spPr/>
        <p:txBody>
          <a:bodyPr vert="horz" lIns="91440" tIns="45720" rIns="91440" bIns="45720" rtlCol="0" anchor="ctr">
            <a:noAutofit/>
          </a:bodyPr>
          <a:lstStyle/>
          <a:p>
            <a:r>
              <a:rPr lang="en-GB" sz="1600" dirty="0">
                <a:latin typeface="Arial"/>
                <a:ea typeface="+mn-lt"/>
                <a:cs typeface="+mn-lt"/>
              </a:rPr>
              <a:t>Political – Brexit is one of the external factors affecting NHS and not only. Brexit affects many businesses in the UK as they have left the EU. The exiting of the UK from the EU has disadvantages and complicates things, importing and exporting being the problem. It is more expensive for NHS to import medicines from EU countries. This has affected NHS, the government and retailers significantly because, as a matter of fact, in order for everything to be kept as usual in terms of money for businesses, to not go bankrupt or to not be making any more profits, prices are increased more and more to keep up with the costs. If the cost for buying, importing and exporting is higher than the rate of what businesses are meant to earn, to make profit of or even a surplus than that will only make the business get bankrupt. However, NHS is a free service allocated for everyone in the UK therefor NHS needs more funds from the government to afford the importation of medicines and other medical equipment needed, not everything is </a:t>
            </a:r>
            <a:r>
              <a:rPr lang="en-GB" sz="1600" dirty="0" err="1">
                <a:latin typeface="Arial"/>
                <a:ea typeface="+mn-lt"/>
                <a:cs typeface="+mn-lt"/>
              </a:rPr>
              <a:t>payed</a:t>
            </a:r>
            <a:r>
              <a:rPr lang="en-GB" sz="1600" dirty="0">
                <a:latin typeface="Arial"/>
                <a:ea typeface="+mn-lt"/>
                <a:cs typeface="+mn-lt"/>
              </a:rPr>
              <a:t> by patients therefor NHS is categorised as a free service, the ones that look after bringing benefits towards customers. </a:t>
            </a:r>
            <a:endParaRPr lang="en-GB" sz="1600">
              <a:ea typeface="+mn-lt"/>
              <a:cs typeface="+mn-lt"/>
            </a:endParaRPr>
          </a:p>
        </p:txBody>
      </p:sp>
    </p:spTree>
    <p:extLst>
      <p:ext uri="{BB962C8B-B14F-4D97-AF65-F5344CB8AC3E}">
        <p14:creationId xmlns:p14="http://schemas.microsoft.com/office/powerpoint/2010/main" val="360924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CE166-9E52-44CD-B92E-F9F34D0CCC43}"/>
              </a:ext>
            </a:extLst>
          </p:cNvPr>
          <p:cNvSpPr>
            <a:spLocks noGrp="1"/>
          </p:cNvSpPr>
          <p:nvPr>
            <p:ph type="title"/>
          </p:nvPr>
        </p:nvSpPr>
        <p:spPr/>
        <p:txBody>
          <a:bodyPr/>
          <a:lstStyle/>
          <a:p>
            <a:r>
              <a:rPr lang="en-GB" dirty="0">
                <a:latin typeface="Arial"/>
                <a:cs typeface="Calibri Light"/>
              </a:rPr>
              <a:t>Political</a:t>
            </a:r>
            <a:endParaRPr lang="en-GB" dirty="0">
              <a:latin typeface="Arial"/>
            </a:endParaRPr>
          </a:p>
        </p:txBody>
      </p:sp>
      <p:sp>
        <p:nvSpPr>
          <p:cNvPr id="3" name="Content Placeholder 2">
            <a:extLst>
              <a:ext uri="{FF2B5EF4-FFF2-40B4-BE49-F238E27FC236}">
                <a16:creationId xmlns:a16="http://schemas.microsoft.com/office/drawing/2014/main" id="{FEF9B958-F288-4AF4-BA49-0E54ED742AB7}"/>
              </a:ext>
            </a:extLst>
          </p:cNvPr>
          <p:cNvSpPr>
            <a:spLocks noGrp="1"/>
          </p:cNvSpPr>
          <p:nvPr>
            <p:ph idx="1"/>
          </p:nvPr>
        </p:nvSpPr>
        <p:spPr/>
        <p:txBody>
          <a:bodyPr>
            <a:normAutofit/>
          </a:bodyPr>
          <a:lstStyle/>
          <a:p>
            <a:r>
              <a:rPr lang="en-GB" dirty="0">
                <a:latin typeface="Arial"/>
                <a:ea typeface="+mn-lt"/>
                <a:cs typeface="+mn-lt"/>
              </a:rPr>
              <a:t>If they cannot afford to import special treatment for patients, then that will not be beneficial for customers at all. The reputation will slowly decrease as NHS is a very well-known service and business, people will talk about it, spread it to others and so, the population using their services will drop drastically. They might choose to blame NHS for their medical problems getting worse and affect their day-to-day activities or put their lives in danger, or they might choose to seek a private doctor which can be very costly. Furthermore, the rate of skilled workers will drop as well because many of them come from different countries in the EU or other countries. Employees would not tolerate having people protest against them or even the salaries might not be appealing anymore for them so they will most likely look for another job.</a:t>
            </a:r>
          </a:p>
        </p:txBody>
      </p:sp>
    </p:spTree>
    <p:extLst>
      <p:ext uri="{BB962C8B-B14F-4D97-AF65-F5344CB8AC3E}">
        <p14:creationId xmlns:p14="http://schemas.microsoft.com/office/powerpoint/2010/main" val="317080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DB1F-AB27-4590-945B-762901BC51A7}"/>
              </a:ext>
            </a:extLst>
          </p:cNvPr>
          <p:cNvSpPr>
            <a:spLocks noGrp="1"/>
          </p:cNvSpPr>
          <p:nvPr>
            <p:ph type="title"/>
          </p:nvPr>
        </p:nvSpPr>
        <p:spPr/>
        <p:txBody>
          <a:bodyPr/>
          <a:lstStyle/>
          <a:p>
            <a:r>
              <a:rPr lang="en-GB" sz="2800" dirty="0">
                <a:latin typeface="Arial"/>
                <a:cs typeface="Arial"/>
              </a:rPr>
              <a:t>ECONOMICAL</a:t>
            </a:r>
            <a:endParaRPr lang="en-GB" dirty="0"/>
          </a:p>
        </p:txBody>
      </p:sp>
      <p:sp>
        <p:nvSpPr>
          <p:cNvPr id="3" name="Content Placeholder 2">
            <a:extLst>
              <a:ext uri="{FF2B5EF4-FFF2-40B4-BE49-F238E27FC236}">
                <a16:creationId xmlns:a16="http://schemas.microsoft.com/office/drawing/2014/main" id="{BC3D1B59-5697-43D4-95EA-1C628681A504}"/>
              </a:ext>
            </a:extLst>
          </p:cNvPr>
          <p:cNvSpPr>
            <a:spLocks noGrp="1"/>
          </p:cNvSpPr>
          <p:nvPr>
            <p:ph idx="1"/>
          </p:nvPr>
        </p:nvSpPr>
        <p:spPr/>
        <p:txBody>
          <a:bodyPr vert="horz" lIns="91440" tIns="45720" rIns="91440" bIns="45720" rtlCol="0" anchor="ctr">
            <a:noAutofit/>
          </a:bodyPr>
          <a:lstStyle/>
          <a:p>
            <a:r>
              <a:rPr lang="en-GB" dirty="0">
                <a:latin typeface="Arial"/>
                <a:ea typeface="+mn-lt"/>
                <a:cs typeface="+mn-lt"/>
              </a:rPr>
              <a:t>Since 2008 when the economic crash happened, NHS has been struggling financially and so did many other companies. Due to the lack of resources and economic regulations, NHS had to take action. That was the reduction of salaries of their employees. Same as the problem with Brexit, staff members were not happy about that therefore, many resigned and choose to work for higher salaries. That also led to unskilled or less skilled workers taking over. </a:t>
            </a:r>
          </a:p>
          <a:p>
            <a:r>
              <a:rPr lang="en-GB" dirty="0">
                <a:latin typeface="Arial"/>
                <a:ea typeface="+mn-lt"/>
                <a:cs typeface="+mn-lt"/>
              </a:rPr>
              <a:t>Even if that happened long time ago the side effects are still showing and can be seen as sometimes as they do not operate at the same level as they used to. The government acted in order to cooperate with this</a:t>
            </a:r>
            <a:r>
              <a:rPr lang="en-GB" sz="2800" dirty="0">
                <a:latin typeface="Arial"/>
                <a:ea typeface="+mn-lt"/>
                <a:cs typeface="+mn-lt"/>
              </a:rPr>
              <a:t> </a:t>
            </a:r>
            <a:r>
              <a:rPr lang="en-GB" dirty="0">
                <a:latin typeface="Arial"/>
                <a:ea typeface="+mn-lt"/>
                <a:cs typeface="+mn-lt"/>
              </a:rPr>
              <a:t>situation. One of them being that they had to reduce the budget given to many institutions. This has not directly affected NHS but, many of the restrictions did affect them indirectly.</a:t>
            </a:r>
          </a:p>
        </p:txBody>
      </p:sp>
    </p:spTree>
    <p:extLst>
      <p:ext uri="{BB962C8B-B14F-4D97-AF65-F5344CB8AC3E}">
        <p14:creationId xmlns:p14="http://schemas.microsoft.com/office/powerpoint/2010/main" val="1906107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A353-7097-463E-8747-5100B9729B21}"/>
              </a:ext>
            </a:extLst>
          </p:cNvPr>
          <p:cNvSpPr>
            <a:spLocks noGrp="1"/>
          </p:cNvSpPr>
          <p:nvPr>
            <p:ph type="title"/>
          </p:nvPr>
        </p:nvSpPr>
        <p:spPr/>
        <p:txBody>
          <a:bodyPr/>
          <a:lstStyle/>
          <a:p>
            <a:r>
              <a:rPr lang="en-GB" sz="2800" dirty="0">
                <a:latin typeface="Arial"/>
                <a:cs typeface="Calibri Light"/>
              </a:rPr>
              <a:t>SOCIAL</a:t>
            </a:r>
            <a:endParaRPr lang="en-GB" dirty="0">
              <a:cs typeface="Calibri Light"/>
            </a:endParaRPr>
          </a:p>
        </p:txBody>
      </p:sp>
      <p:sp>
        <p:nvSpPr>
          <p:cNvPr id="3" name="Content Placeholder 2">
            <a:extLst>
              <a:ext uri="{FF2B5EF4-FFF2-40B4-BE49-F238E27FC236}">
                <a16:creationId xmlns:a16="http://schemas.microsoft.com/office/drawing/2014/main" id="{44CA3915-735A-4ABB-AF4C-C2211DCADDF1}"/>
              </a:ext>
            </a:extLst>
          </p:cNvPr>
          <p:cNvSpPr>
            <a:spLocks noGrp="1"/>
          </p:cNvSpPr>
          <p:nvPr>
            <p:ph idx="1"/>
          </p:nvPr>
        </p:nvSpPr>
        <p:spPr/>
        <p:txBody>
          <a:bodyPr>
            <a:normAutofit/>
          </a:bodyPr>
          <a:lstStyle/>
          <a:p>
            <a:r>
              <a:rPr lang="en-GB" dirty="0">
                <a:latin typeface="Arial"/>
                <a:ea typeface="+mn-lt"/>
                <a:cs typeface="+mn-lt"/>
              </a:rPr>
              <a:t>Age and health problems is one of the social factors affecting NHS. Cancer and diabetes being 2 most common health problems. These can occur on people at any age and can increase as getting older. In this case, medical treatment and care are expected to be high. The treatment, in particular, is expected to be qualitative. NHS is under pressure because it has got to the point where importing is expensive, sources of treatment or equipment are low or difficult to be acquired and such.</a:t>
            </a:r>
          </a:p>
          <a:p>
            <a:r>
              <a:rPr lang="en-GB" dirty="0">
                <a:latin typeface="Arial"/>
                <a:ea typeface="+mn-lt"/>
                <a:cs typeface="+mn-lt"/>
              </a:rPr>
              <a:t> Not just that but, people get to understand, discover, and become more aware of how everything works in hospitals, they get to discover better and improved treatments or equipment that are round the world and even in the UK hospitals. Therefore, they expect them specific things from the NHS.</a:t>
            </a:r>
          </a:p>
          <a:p>
            <a:endParaRPr lang="en-GB" dirty="0"/>
          </a:p>
        </p:txBody>
      </p:sp>
    </p:spTree>
    <p:extLst>
      <p:ext uri="{BB962C8B-B14F-4D97-AF65-F5344CB8AC3E}">
        <p14:creationId xmlns:p14="http://schemas.microsoft.com/office/powerpoint/2010/main" val="359785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C5137-2135-4BAD-B506-4297B3760265}"/>
              </a:ext>
            </a:extLst>
          </p:cNvPr>
          <p:cNvSpPr>
            <a:spLocks noGrp="1"/>
          </p:cNvSpPr>
          <p:nvPr>
            <p:ph type="title"/>
          </p:nvPr>
        </p:nvSpPr>
        <p:spPr/>
        <p:txBody>
          <a:bodyPr/>
          <a:lstStyle/>
          <a:p>
            <a:r>
              <a:rPr lang="en-GB" sz="2800" dirty="0">
                <a:latin typeface="Arial"/>
                <a:cs typeface="Arial"/>
              </a:rPr>
              <a:t>TECHNOLOGICAL</a:t>
            </a:r>
            <a:endParaRPr lang="en-GB" dirty="0"/>
          </a:p>
        </p:txBody>
      </p:sp>
      <p:sp>
        <p:nvSpPr>
          <p:cNvPr id="3" name="Content Placeholder 2">
            <a:extLst>
              <a:ext uri="{FF2B5EF4-FFF2-40B4-BE49-F238E27FC236}">
                <a16:creationId xmlns:a16="http://schemas.microsoft.com/office/drawing/2014/main" id="{16FB7E0D-702E-4608-A7AF-DD9FC92C1F25}"/>
              </a:ext>
            </a:extLst>
          </p:cNvPr>
          <p:cNvSpPr>
            <a:spLocks noGrp="1"/>
          </p:cNvSpPr>
          <p:nvPr>
            <p:ph idx="1"/>
          </p:nvPr>
        </p:nvSpPr>
        <p:spPr/>
        <p:txBody>
          <a:bodyPr/>
          <a:lstStyle/>
          <a:p>
            <a:r>
              <a:rPr lang="en-GB" dirty="0">
                <a:latin typeface="Arial"/>
                <a:ea typeface="+mn-lt"/>
                <a:cs typeface="+mn-lt"/>
              </a:rPr>
              <a:t>Back to the equipment in the hospitals, technology takes a massive part into developing the special equipment needed in hospitals. As technology improves, the equipment improve as well. </a:t>
            </a:r>
          </a:p>
          <a:p>
            <a:r>
              <a:rPr lang="en-GB" dirty="0">
                <a:latin typeface="Arial"/>
              </a:rPr>
              <a:t>Modern machinery has helped NHS save patience's lives and provide a better health care to the UK's citizens. This being beneficial for NHS but also for the population. </a:t>
            </a:r>
          </a:p>
          <a:p>
            <a:r>
              <a:rPr lang="en-GB" dirty="0">
                <a:latin typeface="Arial"/>
                <a:cs typeface="Arial"/>
              </a:rPr>
              <a:t>However, there are still some difficulties that even the modern mechanisms can not cure but doctors and staff members hope that the help from technology will improve their skills and would eventually be able to keep up with the problems each individual has.</a:t>
            </a:r>
          </a:p>
        </p:txBody>
      </p:sp>
    </p:spTree>
    <p:extLst>
      <p:ext uri="{BB962C8B-B14F-4D97-AF65-F5344CB8AC3E}">
        <p14:creationId xmlns:p14="http://schemas.microsoft.com/office/powerpoint/2010/main" val="3327823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6DBF-6E9C-467A-8DC6-222AE398D313}"/>
              </a:ext>
            </a:extLst>
          </p:cNvPr>
          <p:cNvSpPr>
            <a:spLocks noGrp="1"/>
          </p:cNvSpPr>
          <p:nvPr>
            <p:ph type="title"/>
          </p:nvPr>
        </p:nvSpPr>
        <p:spPr/>
        <p:txBody>
          <a:bodyPr/>
          <a:lstStyle/>
          <a:p>
            <a:r>
              <a:rPr lang="en-GB" sz="2800" dirty="0">
                <a:latin typeface="Arial"/>
                <a:cs typeface="Arial"/>
              </a:rPr>
              <a:t>LEGAL</a:t>
            </a:r>
            <a:r>
              <a:rPr lang="en-GB" sz="1800" dirty="0">
                <a:latin typeface="Arial"/>
                <a:cs typeface="Arial"/>
              </a:rPr>
              <a:t> </a:t>
            </a:r>
            <a:endParaRPr lang="en-GB" dirty="0"/>
          </a:p>
        </p:txBody>
      </p:sp>
      <p:sp>
        <p:nvSpPr>
          <p:cNvPr id="3" name="Content Placeholder 2">
            <a:extLst>
              <a:ext uri="{FF2B5EF4-FFF2-40B4-BE49-F238E27FC236}">
                <a16:creationId xmlns:a16="http://schemas.microsoft.com/office/drawing/2014/main" id="{6885C093-6B4C-4700-870C-63148DDEC31E}"/>
              </a:ext>
            </a:extLst>
          </p:cNvPr>
          <p:cNvSpPr>
            <a:spLocks noGrp="1"/>
          </p:cNvSpPr>
          <p:nvPr>
            <p:ph idx="1"/>
          </p:nvPr>
        </p:nvSpPr>
        <p:spPr/>
        <p:txBody>
          <a:bodyPr/>
          <a:lstStyle/>
          <a:p>
            <a:r>
              <a:rPr lang="en-GB" dirty="0">
                <a:latin typeface="Arial"/>
                <a:cs typeface="Arial"/>
              </a:rPr>
              <a:t>The main disadvantage that every business and company meets trough out their existence are, unhappy clients that reach to the law to express their unhappiness or unsatisfaction with the level of care provided. </a:t>
            </a:r>
          </a:p>
          <a:p>
            <a:r>
              <a:rPr lang="en-GB" dirty="0" err="1">
                <a:latin typeface="Arial"/>
                <a:cs typeface="Arial"/>
              </a:rPr>
              <a:t>Usuaslly</a:t>
            </a:r>
            <a:r>
              <a:rPr lang="en-GB" dirty="0">
                <a:latin typeface="Arial"/>
                <a:cs typeface="Arial"/>
              </a:rPr>
              <a:t> family members are the ones who usually do this as they believe that things went wrong because of the poor level of treatment provided, care or even when operations go wrong. In some cases that is available but most of the time staff members and doctors are innocent. </a:t>
            </a:r>
          </a:p>
          <a:p>
            <a:r>
              <a:rPr lang="en-GB" dirty="0">
                <a:latin typeface="Arial"/>
                <a:cs typeface="Arial"/>
              </a:rPr>
              <a:t>However, that can be reduced with the usage of advanced technology and well trained staff members. </a:t>
            </a:r>
          </a:p>
        </p:txBody>
      </p:sp>
    </p:spTree>
    <p:extLst>
      <p:ext uri="{BB962C8B-B14F-4D97-AF65-F5344CB8AC3E}">
        <p14:creationId xmlns:p14="http://schemas.microsoft.com/office/powerpoint/2010/main" val="2394860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5A756-D4F7-45B2-8BE1-3F62EAAA2AE7}"/>
              </a:ext>
            </a:extLst>
          </p:cNvPr>
          <p:cNvSpPr>
            <a:spLocks noGrp="1"/>
          </p:cNvSpPr>
          <p:nvPr>
            <p:ph type="title"/>
          </p:nvPr>
        </p:nvSpPr>
        <p:spPr/>
        <p:txBody>
          <a:bodyPr/>
          <a:lstStyle/>
          <a:p>
            <a:r>
              <a:rPr lang="en-GB" sz="2800" dirty="0">
                <a:latin typeface="Arial"/>
                <a:cs typeface="Arial"/>
              </a:rPr>
              <a:t>Environmental </a:t>
            </a:r>
            <a:endParaRPr lang="en-GB" dirty="0"/>
          </a:p>
        </p:txBody>
      </p:sp>
      <p:sp>
        <p:nvSpPr>
          <p:cNvPr id="3" name="Content Placeholder 2">
            <a:extLst>
              <a:ext uri="{FF2B5EF4-FFF2-40B4-BE49-F238E27FC236}">
                <a16:creationId xmlns:a16="http://schemas.microsoft.com/office/drawing/2014/main" id="{3202AB4D-F4E3-4312-9B4D-3723E52C321D}"/>
              </a:ext>
            </a:extLst>
          </p:cNvPr>
          <p:cNvSpPr>
            <a:spLocks noGrp="1"/>
          </p:cNvSpPr>
          <p:nvPr>
            <p:ph idx="1"/>
          </p:nvPr>
        </p:nvSpPr>
        <p:spPr/>
        <p:txBody>
          <a:bodyPr/>
          <a:lstStyle/>
          <a:p>
            <a:r>
              <a:rPr lang="en-GB" dirty="0"/>
              <a:t>Medical waste is one of the factors that is responsible for the environment being polluted. Medical waste, on top of the current plastic waste and other factors harming the planet and environment, brings sadness to the world because this is very unhealthy for us humans but not only, it reduces the green areas, contaminates  water and especially, threatens animal's lives. </a:t>
            </a:r>
          </a:p>
          <a:p>
            <a:r>
              <a:rPr lang="en-GB" dirty="0"/>
              <a:t>NHS is under pressure because they are aware of all these factors. Therefore, NHS aims at looking to improve their waste systems in order to eliminate the waste.</a:t>
            </a:r>
          </a:p>
        </p:txBody>
      </p:sp>
    </p:spTree>
    <p:extLst>
      <p:ext uri="{BB962C8B-B14F-4D97-AF65-F5344CB8AC3E}">
        <p14:creationId xmlns:p14="http://schemas.microsoft.com/office/powerpoint/2010/main" val="2927009100"/>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Atlas</vt:lpstr>
      <vt:lpstr>NAME: Razvan – Cristian Banica  STUDENT NUMBER: 2112397 MODULE CODE AND TITLE: BMSW 4004 Problem solving and Decision Making LECTURER’S NAME: ASSIGNMENT TITLE: Problem Solving and Decision Making  </vt:lpstr>
      <vt:lpstr>Problem Solving and Decision Making</vt:lpstr>
      <vt:lpstr>PESTLE ANALYSYS – MACRO ENVIRONMENT</vt:lpstr>
      <vt:lpstr>Political</vt:lpstr>
      <vt:lpstr>ECONOMICAL</vt:lpstr>
      <vt:lpstr>SOCIAL</vt:lpstr>
      <vt:lpstr>TECHNOLOGICAL</vt:lpstr>
      <vt:lpstr>LEGAL </vt:lpstr>
      <vt:lpstr>Environmental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214</cp:revision>
  <dcterms:created xsi:type="dcterms:W3CDTF">2022-03-13T01:17:53Z</dcterms:created>
  <dcterms:modified xsi:type="dcterms:W3CDTF">2022-03-13T14:23:23Z</dcterms:modified>
</cp:coreProperties>
</file>