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6BC9094C-7549-476F-8025-0EA8E0CAF424}" type="datetimeFigureOut">
              <a:rPr lang="en-GB" smtClean="0"/>
              <a:t>02/02/2018</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1A9BD5F5-17A3-45A9-AF63-C0F5EA492F9B}"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842542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BC9094C-7549-476F-8025-0EA8E0CAF424}" type="datetimeFigureOut">
              <a:rPr lang="en-GB" smtClean="0"/>
              <a:t>02/02/2018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9BD5F5-17A3-45A9-AF63-C0F5EA492F9B}" type="slidenum">
              <a:rPr lang="en-GB" smtClean="0"/>
              <a:t>‹#›</a:t>
            </a:fld>
            <a:endParaRPr lang="en-GB"/>
          </a:p>
        </p:txBody>
      </p:sp>
    </p:spTree>
    <p:extLst>
      <p:ext uri="{BB962C8B-B14F-4D97-AF65-F5344CB8AC3E}">
        <p14:creationId xmlns:p14="http://schemas.microsoft.com/office/powerpoint/2010/main" val="35217398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BC9094C-7549-476F-8025-0EA8E0CAF424}" type="datetimeFigureOut">
              <a:rPr lang="en-GB" smtClean="0"/>
              <a:t>02/02/2018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9BD5F5-17A3-45A9-AF63-C0F5EA492F9B}"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901070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BC9094C-7549-476F-8025-0EA8E0CAF424}" type="datetimeFigureOut">
              <a:rPr lang="en-GB" smtClean="0"/>
              <a:t>02/02/2018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9BD5F5-17A3-45A9-AF63-C0F5EA492F9B}" type="slidenum">
              <a:rPr lang="en-GB" smtClean="0"/>
              <a:t>‹#›</a:t>
            </a:fld>
            <a:endParaRPr lang="en-GB"/>
          </a:p>
        </p:txBody>
      </p:sp>
    </p:spTree>
    <p:extLst>
      <p:ext uri="{BB962C8B-B14F-4D97-AF65-F5344CB8AC3E}">
        <p14:creationId xmlns:p14="http://schemas.microsoft.com/office/powerpoint/2010/main" val="19069089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BC9094C-7549-476F-8025-0EA8E0CAF424}" type="datetimeFigureOut">
              <a:rPr lang="en-GB" smtClean="0"/>
              <a:t>02/02/2018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9BD5F5-17A3-45A9-AF63-C0F5EA492F9B}"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183732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BC9094C-7549-476F-8025-0EA8E0CAF424}" type="datetimeFigureOut">
              <a:rPr lang="en-GB" smtClean="0"/>
              <a:t>02/02/2018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A9BD5F5-17A3-45A9-AF63-C0F5EA492F9B}"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23999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C9094C-7549-476F-8025-0EA8E0CAF424}" type="datetimeFigureOut">
              <a:rPr lang="en-GB" smtClean="0"/>
              <a:t>02/02/2018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A9BD5F5-17A3-45A9-AF63-C0F5EA492F9B}" type="slidenum">
              <a:rPr lang="en-GB" smtClean="0"/>
              <a:t>‹#›</a:t>
            </a:fld>
            <a:endParaRPr lang="en-GB"/>
          </a:p>
        </p:txBody>
      </p:sp>
    </p:spTree>
    <p:extLst>
      <p:ext uri="{BB962C8B-B14F-4D97-AF65-F5344CB8AC3E}">
        <p14:creationId xmlns:p14="http://schemas.microsoft.com/office/powerpoint/2010/main" val="37344459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BC9094C-7549-476F-8025-0EA8E0CAF424}" type="datetimeFigureOut">
              <a:rPr lang="en-GB" smtClean="0"/>
              <a:t>02/02/2018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9BD5F5-17A3-45A9-AF63-C0F5EA492F9B}"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722396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BC9094C-7549-476F-8025-0EA8E0CAF424}" type="datetimeFigureOut">
              <a:rPr lang="en-GB" smtClean="0"/>
              <a:t>02/02/2018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9BD5F5-17A3-45A9-AF63-C0F5EA492F9B}" type="slidenum">
              <a:rPr lang="en-GB" smtClean="0"/>
              <a:t>‹#›</a:t>
            </a:fld>
            <a:endParaRPr lang="en-GB"/>
          </a:p>
        </p:txBody>
      </p:sp>
    </p:spTree>
    <p:extLst>
      <p:ext uri="{BB962C8B-B14F-4D97-AF65-F5344CB8AC3E}">
        <p14:creationId xmlns:p14="http://schemas.microsoft.com/office/powerpoint/2010/main" val="779045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BC9094C-7549-476F-8025-0EA8E0CAF424}" type="datetimeFigureOut">
              <a:rPr lang="en-GB" smtClean="0"/>
              <a:t>02/02/2018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9BD5F5-17A3-45A9-AF63-C0F5EA492F9B}" type="slidenum">
              <a:rPr lang="en-GB" smtClean="0"/>
              <a:t>‹#›</a:t>
            </a:fld>
            <a:endParaRPr lang="en-GB"/>
          </a:p>
        </p:txBody>
      </p:sp>
    </p:spTree>
    <p:extLst>
      <p:ext uri="{BB962C8B-B14F-4D97-AF65-F5344CB8AC3E}">
        <p14:creationId xmlns:p14="http://schemas.microsoft.com/office/powerpoint/2010/main" val="1165848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BC9094C-7549-476F-8025-0EA8E0CAF424}" type="datetimeFigureOut">
              <a:rPr lang="en-GB" smtClean="0"/>
              <a:t>02/02/2018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9BD5F5-17A3-45A9-AF63-C0F5EA492F9B}"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890441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BC9094C-7549-476F-8025-0EA8E0CAF424}" type="datetimeFigureOut">
              <a:rPr lang="en-GB" smtClean="0"/>
              <a:t>02/02/2018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9BD5F5-17A3-45A9-AF63-C0F5EA492F9B}"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284026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BC9094C-7549-476F-8025-0EA8E0CAF424}" type="datetimeFigureOut">
              <a:rPr lang="en-GB" smtClean="0"/>
              <a:t>02/02/2018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9BD5F5-17A3-45A9-AF63-C0F5EA492F9B}" type="slidenum">
              <a:rPr lang="en-GB" smtClean="0"/>
              <a:t>‹#›</a:t>
            </a:fld>
            <a:endParaRPr lang="en-GB"/>
          </a:p>
        </p:txBody>
      </p:sp>
    </p:spTree>
    <p:extLst>
      <p:ext uri="{BB962C8B-B14F-4D97-AF65-F5344CB8AC3E}">
        <p14:creationId xmlns:p14="http://schemas.microsoft.com/office/powerpoint/2010/main" val="18847928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BC9094C-7549-476F-8025-0EA8E0CAF424}" type="datetimeFigureOut">
              <a:rPr lang="en-GB" smtClean="0"/>
              <a:t>02/02/2018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9BD5F5-17A3-45A9-AF63-C0F5EA492F9B}"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229008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BC9094C-7549-476F-8025-0EA8E0CAF424}" type="datetimeFigureOut">
              <a:rPr lang="en-GB" smtClean="0"/>
              <a:t>02/02/2018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9BD5F5-17A3-45A9-AF63-C0F5EA492F9B}"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941973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BC9094C-7549-476F-8025-0EA8E0CAF424}" type="datetimeFigureOut">
              <a:rPr lang="en-GB" smtClean="0"/>
              <a:t>02/02/2018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9BD5F5-17A3-45A9-AF63-C0F5EA492F9B}"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395325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BC9094C-7549-476F-8025-0EA8E0CAF424}" type="datetimeFigureOut">
              <a:rPr lang="en-GB" smtClean="0"/>
              <a:t>02/02/2018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9BD5F5-17A3-45A9-AF63-C0F5EA492F9B}"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81709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BC9094C-7549-476F-8025-0EA8E0CAF424}" type="datetimeFigureOut">
              <a:rPr lang="en-GB" smtClean="0"/>
              <a:t>02/02/2018</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A9BD5F5-17A3-45A9-AF63-C0F5EA492F9B}" type="slidenum">
              <a:rPr lang="en-GB" smtClean="0"/>
              <a:t>‹#›</a:t>
            </a:fld>
            <a:endParaRPr lang="en-GB"/>
          </a:p>
        </p:txBody>
      </p:sp>
    </p:spTree>
    <p:extLst>
      <p:ext uri="{BB962C8B-B14F-4D97-AF65-F5344CB8AC3E}">
        <p14:creationId xmlns:p14="http://schemas.microsoft.com/office/powerpoint/2010/main" val="10304184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Philosophical sources</a:t>
            </a:r>
            <a:endParaRPr lang="en-GB" dirty="0"/>
          </a:p>
        </p:txBody>
      </p:sp>
      <p:sp>
        <p:nvSpPr>
          <p:cNvPr id="3" name="Subtitle 2"/>
          <p:cNvSpPr>
            <a:spLocks noGrp="1"/>
          </p:cNvSpPr>
          <p:nvPr>
            <p:ph type="subTitle" idx="1"/>
          </p:nvPr>
        </p:nvSpPr>
        <p:spPr/>
        <p:txBody>
          <a:bodyPr/>
          <a:lstStyle/>
          <a:p>
            <a:r>
              <a:rPr lang="en-GB" smtClean="0"/>
              <a:t>By Dave, Alex and Joe</a:t>
            </a:r>
            <a:endParaRPr lang="en-GB"/>
          </a:p>
        </p:txBody>
      </p:sp>
    </p:spTree>
    <p:extLst>
      <p:ext uri="{BB962C8B-B14F-4D97-AF65-F5344CB8AC3E}">
        <p14:creationId xmlns:p14="http://schemas.microsoft.com/office/powerpoint/2010/main" val="24378707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smtClean="0"/>
              <a:t>How much information can we get on a “by-the-way” basis from </a:t>
            </a:r>
            <a:br>
              <a:rPr lang="en-GB" sz="2800" dirty="0" smtClean="0"/>
            </a:br>
            <a:r>
              <a:rPr lang="en-GB" sz="2800" dirty="0" smtClean="0"/>
              <a:t>these sources?</a:t>
            </a:r>
            <a:endParaRPr lang="en-GB" sz="2800" dirty="0"/>
          </a:p>
        </p:txBody>
      </p:sp>
      <p:sp>
        <p:nvSpPr>
          <p:cNvPr id="3" name="Content Placeholder 2"/>
          <p:cNvSpPr>
            <a:spLocks noGrp="1"/>
          </p:cNvSpPr>
          <p:nvPr>
            <p:ph idx="1"/>
          </p:nvPr>
        </p:nvSpPr>
        <p:spPr/>
        <p:txBody>
          <a:bodyPr/>
          <a:lstStyle/>
          <a:p>
            <a:r>
              <a:rPr lang="en-GB" dirty="0" smtClean="0"/>
              <a:t>From these sources we get a more social and ideological view of warfare – particularly around the concept of honour </a:t>
            </a:r>
          </a:p>
          <a:p>
            <a:r>
              <a:rPr lang="en-GB" dirty="0" smtClean="0"/>
              <a:t>‘both of us often talk to the lads </a:t>
            </a:r>
            <a:r>
              <a:rPr lang="en-GB" dirty="0"/>
              <a:t>a</a:t>
            </a:r>
            <a:r>
              <a:rPr lang="en-GB" dirty="0" smtClean="0"/>
              <a:t>bout the many noble deeds which our own fathers did in war and peace-in the management of the allies, and in their administration of the city; but neither of us has any deeds of his own which he can show. The truth is that we are ashamed of this contrast being seen by them, and we blame our fathers for letting us be spoiled in the days of our youth’ – Plato’s Laches</a:t>
            </a:r>
          </a:p>
          <a:p>
            <a:endParaRPr lang="en-GB" dirty="0"/>
          </a:p>
        </p:txBody>
      </p:sp>
    </p:spTree>
    <p:extLst>
      <p:ext uri="{BB962C8B-B14F-4D97-AF65-F5344CB8AC3E}">
        <p14:creationId xmlns:p14="http://schemas.microsoft.com/office/powerpoint/2010/main" val="950809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‘for every man who has learned how to fight in armour will desire to learn the proper arrangement of an army’ – Plato’s Laches</a:t>
            </a:r>
          </a:p>
          <a:p>
            <a:r>
              <a:rPr lang="en-GB" dirty="0" smtClean="0"/>
              <a:t>‘moreover in actual battle, when you have to fight in a line with a number of others, such an acquirement will be of some use, and will be of the greatest whenever the ranks are broken and you have to fight singly, wither in pursuit, when you are attacking someone hw is defending himself, or in flight, when you have to defend yourself from an assailant’- Plato’s Laches </a:t>
            </a:r>
            <a:endParaRPr lang="en-GB" dirty="0"/>
          </a:p>
        </p:txBody>
      </p:sp>
      <p:sp>
        <p:nvSpPr>
          <p:cNvPr id="4" name="TextBox 3"/>
          <p:cNvSpPr txBox="1"/>
          <p:nvPr/>
        </p:nvSpPr>
        <p:spPr>
          <a:xfrm>
            <a:off x="696532" y="708338"/>
            <a:ext cx="4686837" cy="646331"/>
          </a:xfrm>
          <a:prstGeom prst="rect">
            <a:avLst/>
          </a:prstGeom>
          <a:noFill/>
        </p:spPr>
        <p:txBody>
          <a:bodyPr wrap="square" rtlCol="0">
            <a:spAutoFit/>
          </a:bodyPr>
          <a:lstStyle/>
          <a:p>
            <a:r>
              <a:rPr lang="en-GB" sz="3600" dirty="0" smtClean="0"/>
              <a:t>Training in peace time</a:t>
            </a:r>
            <a:endParaRPr lang="en-GB" sz="3600" dirty="0"/>
          </a:p>
        </p:txBody>
      </p:sp>
    </p:spTree>
    <p:extLst>
      <p:ext uri="{BB962C8B-B14F-4D97-AF65-F5344CB8AC3E}">
        <p14:creationId xmlns:p14="http://schemas.microsoft.com/office/powerpoint/2010/main" val="189603379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19</TotalTime>
  <Words>235</Words>
  <Application>Microsoft Office PowerPoint</Application>
  <PresentationFormat>Widescreen</PresentationFormat>
  <Paragraphs>8</Paragraphs>
  <Slides>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vt:i4>
      </vt:variant>
    </vt:vector>
  </HeadingPairs>
  <TitlesOfParts>
    <vt:vector size="6" baseType="lpstr">
      <vt:lpstr>Arial</vt:lpstr>
      <vt:lpstr>Garamond</vt:lpstr>
      <vt:lpstr>Organic</vt:lpstr>
      <vt:lpstr>Philosophical sources</vt:lpstr>
      <vt:lpstr>How much information can we get on a “by-the-way” basis from  these sources?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Philosophical sources</dc:title>
  <dc:creator>Simon Elliott</dc:creator>
  <cp:lastModifiedBy>Simon Elliott</cp:lastModifiedBy>
  <cp:revision>3</cp:revision>
  <dcterms:created xsi:type="dcterms:W3CDTF">2018-02-02T09:52:38Z</dcterms:created>
  <dcterms:modified xsi:type="dcterms:W3CDTF">2018-02-02T10:11:49Z</dcterms:modified>
</cp:coreProperties>
</file>