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54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121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60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89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720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98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9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587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749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560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96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2756A-4E4C-48F2-A4AC-A40CB18982A9}" type="datetimeFigureOut">
              <a:rPr lang="en-GB" smtClean="0"/>
              <a:t>21/07/2021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B2367-DB80-4A0A-AA88-A7364AA96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23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8546" y="-1193800"/>
            <a:ext cx="9144000" cy="2387600"/>
          </a:xfrm>
        </p:spPr>
        <p:txBody>
          <a:bodyPr/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8546" y="1193800"/>
            <a:ext cx="9144000" cy="1655762"/>
          </a:xfrm>
        </p:spPr>
        <p:txBody>
          <a:bodyPr/>
          <a:lstStyle/>
          <a:p>
            <a:r>
              <a:rPr lang="en-GB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PREPARATION, IMPLEMENTATION, PILOTING, LIVE, RESPONSE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79" y="1891819"/>
            <a:ext cx="11430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23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BUDGETING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25563"/>
            <a:ext cx="10250510" cy="4935783"/>
          </a:xfrm>
        </p:spPr>
      </p:pic>
    </p:spTree>
    <p:extLst>
      <p:ext uri="{BB962C8B-B14F-4D97-AF65-F5344CB8AC3E}">
        <p14:creationId xmlns:p14="http://schemas.microsoft.com/office/powerpoint/2010/main" val="3129405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0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MEHNDI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1390918"/>
            <a:ext cx="11114468" cy="4105801"/>
          </a:xfrm>
        </p:spPr>
      </p:pic>
    </p:spTree>
    <p:extLst>
      <p:ext uri="{BB962C8B-B14F-4D97-AF65-F5344CB8AC3E}">
        <p14:creationId xmlns:p14="http://schemas.microsoft.com/office/powerpoint/2010/main" val="248035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85456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WEDDING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270" y="1411019"/>
            <a:ext cx="9839459" cy="4114018"/>
          </a:xfrm>
        </p:spPr>
      </p:pic>
    </p:spTree>
    <p:extLst>
      <p:ext uri="{BB962C8B-B14F-4D97-AF65-F5344CB8AC3E}">
        <p14:creationId xmlns:p14="http://schemas.microsoft.com/office/powerpoint/2010/main" val="2258607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 hope you enjoyed my work and presentation, thank you for a great term and all the lectures!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617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36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INTRODUCTION</vt:lpstr>
      <vt:lpstr>BUDGETING</vt:lpstr>
      <vt:lpstr>MEHNDI</vt:lpstr>
      <vt:lpstr>WEDDING</vt:lpstr>
      <vt:lpstr>THANK YOU!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DELL</dc:creator>
  <cp:lastModifiedBy>DELL</cp:lastModifiedBy>
  <cp:revision>8</cp:revision>
  <dcterms:created xsi:type="dcterms:W3CDTF">2021-07-21T21:43:05Z</dcterms:created>
  <dcterms:modified xsi:type="dcterms:W3CDTF">2021-07-21T21:55:28Z</dcterms:modified>
</cp:coreProperties>
</file>