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7"/>
  </p:notesMasterIdLst>
  <p:sldIdLst>
    <p:sldId id="258" r:id="rId24"/>
    <p:sldId id="319" r:id="rId25"/>
    <p:sldId id="261" r:id="rId26"/>
    <p:sldId id="312" r:id="rId27"/>
    <p:sldId id="324" r:id="rId28"/>
    <p:sldId id="313" r:id="rId29"/>
    <p:sldId id="323" r:id="rId30"/>
    <p:sldId id="314" r:id="rId31"/>
    <p:sldId id="311" r:id="rId32"/>
    <p:sldId id="325" r:id="rId33"/>
    <p:sldId id="326" r:id="rId34"/>
    <p:sldId id="327" r:id="rId35"/>
    <p:sldId id="307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FD27AE-E860-2649-B9D8-720218C1E0F2}" v="931" dt="2022-09-07T16:33:41.4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30"/>
    <p:restoredTop sz="76320"/>
  </p:normalViewPr>
  <p:slideViewPr>
    <p:cSldViewPr snapToGrid="0">
      <p:cViewPr varScale="1">
        <p:scale>
          <a:sx n="80" d="100"/>
          <a:sy n="80" d="100"/>
        </p:scale>
        <p:origin x="28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FF24C7-06EC-4C05-A52E-EE745EEF496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A634785-2845-452D-ABCE-C445776AEC7D}">
      <dgm:prSet/>
      <dgm:spPr/>
      <dgm:t>
        <a:bodyPr/>
        <a:lstStyle/>
        <a:p>
          <a:r>
            <a:rPr lang="en-GB" dirty="0"/>
            <a:t>1. To provide an overview of the documentation relevant to OME technical authoring</a:t>
          </a:r>
          <a:endParaRPr lang="en-US" dirty="0"/>
        </a:p>
      </dgm:t>
    </dgm:pt>
    <dgm:pt modelId="{F364BA0F-804B-4F18-B381-CEE97F79D2D4}" type="parTrans" cxnId="{0CC7B84E-506C-4E35-9894-A10FF340957A}">
      <dgm:prSet/>
      <dgm:spPr/>
      <dgm:t>
        <a:bodyPr/>
        <a:lstStyle/>
        <a:p>
          <a:endParaRPr lang="en-US"/>
        </a:p>
      </dgm:t>
    </dgm:pt>
    <dgm:pt modelId="{BF2BDA8D-62AD-493A-A2F7-51EBE8131694}" type="sibTrans" cxnId="{0CC7B84E-506C-4E35-9894-A10FF340957A}">
      <dgm:prSet/>
      <dgm:spPr/>
      <dgm:t>
        <a:bodyPr/>
        <a:lstStyle/>
        <a:p>
          <a:endParaRPr lang="en-US"/>
        </a:p>
      </dgm:t>
    </dgm:pt>
    <dgm:pt modelId="{E9B05420-C621-4282-8F3D-1162666B03B2}">
      <dgm:prSet/>
      <dgm:spPr/>
      <dgm:t>
        <a:bodyPr/>
        <a:lstStyle/>
        <a:p>
          <a:r>
            <a:rPr lang="en-GB" dirty="0"/>
            <a:t>2. To discuss understanding of that documentation within the OME discipline</a:t>
          </a:r>
          <a:endParaRPr lang="en-US" dirty="0"/>
        </a:p>
      </dgm:t>
    </dgm:pt>
    <dgm:pt modelId="{2E0C9F27-E541-45CA-A608-BA7D280FC030}" type="parTrans" cxnId="{4971CC32-7F9A-4FC5-80A3-E9ADEB87ECB6}">
      <dgm:prSet/>
      <dgm:spPr/>
      <dgm:t>
        <a:bodyPr/>
        <a:lstStyle/>
        <a:p>
          <a:endParaRPr lang="en-US"/>
        </a:p>
      </dgm:t>
    </dgm:pt>
    <dgm:pt modelId="{A3E99CD2-E734-42DE-AFD6-40DC1C0DEB27}" type="sibTrans" cxnId="{4971CC32-7F9A-4FC5-80A3-E9ADEB87ECB6}">
      <dgm:prSet/>
      <dgm:spPr/>
      <dgm:t>
        <a:bodyPr/>
        <a:lstStyle/>
        <a:p>
          <a:endParaRPr lang="en-US"/>
        </a:p>
      </dgm:t>
    </dgm:pt>
    <dgm:pt modelId="{471573BB-9912-4FB1-BEEE-14EAF92B9CFF}">
      <dgm:prSet/>
      <dgm:spPr/>
      <dgm:t>
        <a:bodyPr/>
        <a:lstStyle/>
        <a:p>
          <a:r>
            <a:rPr lang="en-GB" dirty="0"/>
            <a:t>3. To identify potential gaps in knowledge in your working environment</a:t>
          </a:r>
          <a:endParaRPr lang="en-US" dirty="0"/>
        </a:p>
      </dgm:t>
    </dgm:pt>
    <dgm:pt modelId="{8678B8B0-0C67-4788-AEAB-25D7B6FC5C77}" type="parTrans" cxnId="{71BC18E3-D473-4087-B7C4-EF13214D4FF6}">
      <dgm:prSet/>
      <dgm:spPr/>
      <dgm:t>
        <a:bodyPr/>
        <a:lstStyle/>
        <a:p>
          <a:endParaRPr lang="en-US"/>
        </a:p>
      </dgm:t>
    </dgm:pt>
    <dgm:pt modelId="{50F83274-3A6C-455C-A204-09107D9137AC}" type="sibTrans" cxnId="{71BC18E3-D473-4087-B7C4-EF13214D4FF6}">
      <dgm:prSet/>
      <dgm:spPr/>
      <dgm:t>
        <a:bodyPr/>
        <a:lstStyle/>
        <a:p>
          <a:endParaRPr lang="en-US"/>
        </a:p>
      </dgm:t>
    </dgm:pt>
    <dgm:pt modelId="{0BE542F5-555D-4375-BE30-8CD8F397DBBE}">
      <dgm:prSet/>
      <dgm:spPr/>
      <dgm:t>
        <a:bodyPr/>
        <a:lstStyle/>
        <a:p>
          <a:r>
            <a:rPr lang="en-GB" dirty="0"/>
            <a:t>4. To underpin quality assurance in the work place</a:t>
          </a:r>
          <a:endParaRPr lang="en-US" dirty="0"/>
        </a:p>
      </dgm:t>
    </dgm:pt>
    <dgm:pt modelId="{D89C8059-3E12-42B4-8167-90E3EA99FAE8}" type="parTrans" cxnId="{D25FBADD-A701-426F-A862-2E3ED7D70713}">
      <dgm:prSet/>
      <dgm:spPr/>
      <dgm:t>
        <a:bodyPr/>
        <a:lstStyle/>
        <a:p>
          <a:endParaRPr lang="en-US"/>
        </a:p>
      </dgm:t>
    </dgm:pt>
    <dgm:pt modelId="{5BEE2494-3A34-4F53-9B5A-7094B1A05446}" type="sibTrans" cxnId="{D25FBADD-A701-426F-A862-2E3ED7D70713}">
      <dgm:prSet/>
      <dgm:spPr/>
      <dgm:t>
        <a:bodyPr/>
        <a:lstStyle/>
        <a:p>
          <a:endParaRPr lang="en-US"/>
        </a:p>
      </dgm:t>
    </dgm:pt>
    <dgm:pt modelId="{80DB3026-A3D3-1547-9D9B-CDA67652DCE8}" type="pres">
      <dgm:prSet presAssocID="{20FF24C7-06EC-4C05-A52E-EE745EEF496E}" presName="linear" presStyleCnt="0">
        <dgm:presLayoutVars>
          <dgm:animLvl val="lvl"/>
          <dgm:resizeHandles val="exact"/>
        </dgm:presLayoutVars>
      </dgm:prSet>
      <dgm:spPr/>
    </dgm:pt>
    <dgm:pt modelId="{57DBCE1A-EFE2-9540-96C8-31AD65A873AF}" type="pres">
      <dgm:prSet presAssocID="{9A634785-2845-452D-ABCE-C445776AEC7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35CEEA0-9CB4-FE46-A62B-E02BC6A1E379}" type="pres">
      <dgm:prSet presAssocID="{BF2BDA8D-62AD-493A-A2F7-51EBE8131694}" presName="spacer" presStyleCnt="0"/>
      <dgm:spPr/>
    </dgm:pt>
    <dgm:pt modelId="{AEBE03BD-DA73-E64C-BC3D-8C177C66739A}" type="pres">
      <dgm:prSet presAssocID="{E9B05420-C621-4282-8F3D-1162666B03B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33E2C6B-DCDC-3045-BD0D-24B4609A56AD}" type="pres">
      <dgm:prSet presAssocID="{A3E99CD2-E734-42DE-AFD6-40DC1C0DEB27}" presName="spacer" presStyleCnt="0"/>
      <dgm:spPr/>
    </dgm:pt>
    <dgm:pt modelId="{CC43FE6B-FE55-8749-B1D0-688C793CB396}" type="pres">
      <dgm:prSet presAssocID="{471573BB-9912-4FB1-BEEE-14EAF92B9CF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B40C849-0FAF-F84F-8061-46FE7E8BADE2}" type="pres">
      <dgm:prSet presAssocID="{50F83274-3A6C-455C-A204-09107D9137AC}" presName="spacer" presStyleCnt="0"/>
      <dgm:spPr/>
    </dgm:pt>
    <dgm:pt modelId="{6ACB1CDF-EEB6-FD4B-8FCF-1FA1448F7111}" type="pres">
      <dgm:prSet presAssocID="{0BE542F5-555D-4375-BE30-8CD8F397DBB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2FD270E-0EAE-EC48-BA6C-F20074ABCF59}" type="presOf" srcId="{20FF24C7-06EC-4C05-A52E-EE745EEF496E}" destId="{80DB3026-A3D3-1547-9D9B-CDA67652DCE8}" srcOrd="0" destOrd="0" presId="urn:microsoft.com/office/officeart/2005/8/layout/vList2"/>
    <dgm:cxn modelId="{4971CC32-7F9A-4FC5-80A3-E9ADEB87ECB6}" srcId="{20FF24C7-06EC-4C05-A52E-EE745EEF496E}" destId="{E9B05420-C621-4282-8F3D-1162666B03B2}" srcOrd="1" destOrd="0" parTransId="{2E0C9F27-E541-45CA-A608-BA7D280FC030}" sibTransId="{A3E99CD2-E734-42DE-AFD6-40DC1C0DEB27}"/>
    <dgm:cxn modelId="{0CC7B84E-506C-4E35-9894-A10FF340957A}" srcId="{20FF24C7-06EC-4C05-A52E-EE745EEF496E}" destId="{9A634785-2845-452D-ABCE-C445776AEC7D}" srcOrd="0" destOrd="0" parTransId="{F364BA0F-804B-4F18-B381-CEE97F79D2D4}" sibTransId="{BF2BDA8D-62AD-493A-A2F7-51EBE8131694}"/>
    <dgm:cxn modelId="{305A1C52-3226-3D4D-8F8B-2D5EB681F459}" type="presOf" srcId="{9A634785-2845-452D-ABCE-C445776AEC7D}" destId="{57DBCE1A-EFE2-9540-96C8-31AD65A873AF}" srcOrd="0" destOrd="0" presId="urn:microsoft.com/office/officeart/2005/8/layout/vList2"/>
    <dgm:cxn modelId="{8597DC80-CC89-3845-BBAE-A00B1B475CA6}" type="presOf" srcId="{E9B05420-C621-4282-8F3D-1162666B03B2}" destId="{AEBE03BD-DA73-E64C-BC3D-8C177C66739A}" srcOrd="0" destOrd="0" presId="urn:microsoft.com/office/officeart/2005/8/layout/vList2"/>
    <dgm:cxn modelId="{3CA7679A-97F7-1845-AA6A-F799C34B043B}" type="presOf" srcId="{471573BB-9912-4FB1-BEEE-14EAF92B9CFF}" destId="{CC43FE6B-FE55-8749-B1D0-688C793CB396}" srcOrd="0" destOrd="0" presId="urn:microsoft.com/office/officeart/2005/8/layout/vList2"/>
    <dgm:cxn modelId="{3AAFF2DB-CBA0-1649-8C6C-39C22C40917A}" type="presOf" srcId="{0BE542F5-555D-4375-BE30-8CD8F397DBBE}" destId="{6ACB1CDF-EEB6-FD4B-8FCF-1FA1448F7111}" srcOrd="0" destOrd="0" presId="urn:microsoft.com/office/officeart/2005/8/layout/vList2"/>
    <dgm:cxn modelId="{D25FBADD-A701-426F-A862-2E3ED7D70713}" srcId="{20FF24C7-06EC-4C05-A52E-EE745EEF496E}" destId="{0BE542F5-555D-4375-BE30-8CD8F397DBBE}" srcOrd="3" destOrd="0" parTransId="{D89C8059-3E12-42B4-8167-90E3EA99FAE8}" sibTransId="{5BEE2494-3A34-4F53-9B5A-7094B1A05446}"/>
    <dgm:cxn modelId="{71BC18E3-D473-4087-B7C4-EF13214D4FF6}" srcId="{20FF24C7-06EC-4C05-A52E-EE745EEF496E}" destId="{471573BB-9912-4FB1-BEEE-14EAF92B9CFF}" srcOrd="2" destOrd="0" parTransId="{8678B8B0-0C67-4788-AEAB-25D7B6FC5C77}" sibTransId="{50F83274-3A6C-455C-A204-09107D9137AC}"/>
    <dgm:cxn modelId="{F33003FD-A76D-1940-9E8F-A0229CE06DEF}" type="presParOf" srcId="{80DB3026-A3D3-1547-9D9B-CDA67652DCE8}" destId="{57DBCE1A-EFE2-9540-96C8-31AD65A873AF}" srcOrd="0" destOrd="0" presId="urn:microsoft.com/office/officeart/2005/8/layout/vList2"/>
    <dgm:cxn modelId="{84888E80-DE7E-BD45-9ADF-FD2CEE1E1544}" type="presParOf" srcId="{80DB3026-A3D3-1547-9D9B-CDA67652DCE8}" destId="{735CEEA0-9CB4-FE46-A62B-E02BC6A1E379}" srcOrd="1" destOrd="0" presId="urn:microsoft.com/office/officeart/2005/8/layout/vList2"/>
    <dgm:cxn modelId="{2ACC90BC-B8F2-3C43-AB84-321ACECB0E75}" type="presParOf" srcId="{80DB3026-A3D3-1547-9D9B-CDA67652DCE8}" destId="{AEBE03BD-DA73-E64C-BC3D-8C177C66739A}" srcOrd="2" destOrd="0" presId="urn:microsoft.com/office/officeart/2005/8/layout/vList2"/>
    <dgm:cxn modelId="{C8ADF2D2-2B99-1D48-B38C-FCD7C472F99C}" type="presParOf" srcId="{80DB3026-A3D3-1547-9D9B-CDA67652DCE8}" destId="{333E2C6B-DCDC-3045-BD0D-24B4609A56AD}" srcOrd="3" destOrd="0" presId="urn:microsoft.com/office/officeart/2005/8/layout/vList2"/>
    <dgm:cxn modelId="{19256A44-5806-0744-868C-2A173B313550}" type="presParOf" srcId="{80DB3026-A3D3-1547-9D9B-CDA67652DCE8}" destId="{CC43FE6B-FE55-8749-B1D0-688C793CB396}" srcOrd="4" destOrd="0" presId="urn:microsoft.com/office/officeart/2005/8/layout/vList2"/>
    <dgm:cxn modelId="{FFE014C2-92A4-1B4A-B762-6C973F91D0BB}" type="presParOf" srcId="{80DB3026-A3D3-1547-9D9B-CDA67652DCE8}" destId="{AB40C849-0FAF-F84F-8061-46FE7E8BADE2}" srcOrd="5" destOrd="0" presId="urn:microsoft.com/office/officeart/2005/8/layout/vList2"/>
    <dgm:cxn modelId="{96C2947A-3C57-4545-A613-66271841F525}" type="presParOf" srcId="{80DB3026-A3D3-1547-9D9B-CDA67652DCE8}" destId="{6ACB1CDF-EEB6-FD4B-8FCF-1FA1448F711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65FD1F-B728-4304-B028-CBB46665F05C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813FEF4-E822-4BC7-8915-F9C64A6644BD}">
      <dgm:prSet/>
      <dgm:spPr/>
      <dgm:t>
        <a:bodyPr/>
        <a:lstStyle/>
        <a:p>
          <a:r>
            <a:rPr lang="en-GB" dirty="0"/>
            <a:t>Defence OME Regulations</a:t>
          </a:r>
          <a:endParaRPr lang="en-US" dirty="0"/>
        </a:p>
      </dgm:t>
    </dgm:pt>
    <dgm:pt modelId="{0D53D787-206C-421B-9AB3-22062047B564}" type="parTrans" cxnId="{CDCD7D08-23EC-4881-A11C-54A2B5B7FE8A}">
      <dgm:prSet/>
      <dgm:spPr/>
      <dgm:t>
        <a:bodyPr/>
        <a:lstStyle/>
        <a:p>
          <a:endParaRPr lang="en-US"/>
        </a:p>
      </dgm:t>
    </dgm:pt>
    <dgm:pt modelId="{520C06E0-B32B-4685-8F01-1EA046F6027E}" type="sibTrans" cxnId="{CDCD7D08-23EC-4881-A11C-54A2B5B7FE8A}">
      <dgm:prSet/>
      <dgm:spPr/>
      <dgm:t>
        <a:bodyPr/>
        <a:lstStyle/>
        <a:p>
          <a:endParaRPr lang="en-US"/>
        </a:p>
      </dgm:t>
    </dgm:pt>
    <dgm:pt modelId="{37569467-6730-4B71-9BFE-002E068AFFE8}">
      <dgm:prSet/>
      <dgm:spPr/>
      <dgm:t>
        <a:bodyPr/>
        <a:lstStyle/>
        <a:p>
          <a:r>
            <a:rPr lang="en-GB" dirty="0"/>
            <a:t>Defence Standards </a:t>
          </a:r>
        </a:p>
        <a:p>
          <a:r>
            <a:rPr lang="en-GB" dirty="0"/>
            <a:t>(JSP 920) </a:t>
          </a:r>
          <a:endParaRPr lang="en-US" dirty="0"/>
        </a:p>
      </dgm:t>
    </dgm:pt>
    <dgm:pt modelId="{C74B027C-9FC5-49CE-ACF9-825D8E12D46E}" type="parTrans" cxnId="{944E4362-9822-4FC4-B82D-FEA4FDFBF3A0}">
      <dgm:prSet/>
      <dgm:spPr/>
      <dgm:t>
        <a:bodyPr/>
        <a:lstStyle/>
        <a:p>
          <a:endParaRPr lang="en-US"/>
        </a:p>
      </dgm:t>
    </dgm:pt>
    <dgm:pt modelId="{BC948CF6-7A8C-4BD1-877E-D382CACDFDE3}" type="sibTrans" cxnId="{944E4362-9822-4FC4-B82D-FEA4FDFBF3A0}">
      <dgm:prSet/>
      <dgm:spPr/>
      <dgm:t>
        <a:bodyPr/>
        <a:lstStyle/>
        <a:p>
          <a:endParaRPr lang="en-US"/>
        </a:p>
      </dgm:t>
    </dgm:pt>
    <dgm:pt modelId="{802079E0-896E-4EE0-9B89-2AE612B38127}">
      <dgm:prSet/>
      <dgm:spPr/>
      <dgm:t>
        <a:bodyPr/>
        <a:lstStyle/>
        <a:p>
          <a:r>
            <a:rPr lang="en-US" dirty="0"/>
            <a:t>International Standards (ISO)</a:t>
          </a:r>
        </a:p>
      </dgm:t>
    </dgm:pt>
    <dgm:pt modelId="{54A2B999-4AE5-48E7-BBA5-9EC22E3F9CE1}" type="parTrans" cxnId="{1BE0C0FB-1BA8-4767-A706-42414454325E}">
      <dgm:prSet/>
      <dgm:spPr/>
      <dgm:t>
        <a:bodyPr/>
        <a:lstStyle/>
        <a:p>
          <a:endParaRPr lang="en-US"/>
        </a:p>
      </dgm:t>
    </dgm:pt>
    <dgm:pt modelId="{27544A2D-8B72-4F89-8F8F-D8F667C91DA6}" type="sibTrans" cxnId="{1BE0C0FB-1BA8-4767-A706-42414454325E}">
      <dgm:prSet/>
      <dgm:spPr/>
      <dgm:t>
        <a:bodyPr/>
        <a:lstStyle/>
        <a:p>
          <a:endParaRPr lang="en-US"/>
        </a:p>
      </dgm:t>
    </dgm:pt>
    <dgm:pt modelId="{FFDCD296-F999-4F8F-9D5D-86A4F30E3E36}">
      <dgm:prSet/>
      <dgm:spPr/>
      <dgm:t>
        <a:bodyPr/>
        <a:lstStyle/>
        <a:p>
          <a:r>
            <a:rPr lang="en-US" dirty="0"/>
            <a:t>Joint Service Publications (333)</a:t>
          </a:r>
        </a:p>
      </dgm:t>
    </dgm:pt>
    <dgm:pt modelId="{710B235F-D2F0-47AB-A65A-8B8A3B8F67B4}" type="parTrans" cxnId="{238B1D99-50CA-4F64-8D7F-300399AEA9D8}">
      <dgm:prSet/>
      <dgm:spPr/>
      <dgm:t>
        <a:bodyPr/>
        <a:lstStyle/>
        <a:p>
          <a:endParaRPr lang="en-US"/>
        </a:p>
      </dgm:t>
    </dgm:pt>
    <dgm:pt modelId="{82A3D26D-D38B-47CF-AEC5-4E351F09A3F9}" type="sibTrans" cxnId="{238B1D99-50CA-4F64-8D7F-300399AEA9D8}">
      <dgm:prSet/>
      <dgm:spPr/>
      <dgm:t>
        <a:bodyPr/>
        <a:lstStyle/>
        <a:p>
          <a:endParaRPr lang="en-US"/>
        </a:p>
      </dgm:t>
    </dgm:pt>
    <dgm:pt modelId="{E8F8AA0C-3498-4548-A413-C1DB40BDB03C}">
      <dgm:prSet/>
      <dgm:spPr/>
      <dgm:t>
        <a:bodyPr/>
        <a:lstStyle/>
        <a:p>
          <a:r>
            <a:rPr lang="en-GB" dirty="0"/>
            <a:t>Organisation specific…QM</a:t>
          </a:r>
          <a:br>
            <a:rPr lang="en-GB" dirty="0"/>
          </a:br>
          <a:endParaRPr lang="en-US" dirty="0"/>
        </a:p>
      </dgm:t>
    </dgm:pt>
    <dgm:pt modelId="{4114BBFB-4BAA-40A4-8CEA-8AF256EFDDB0}" type="parTrans" cxnId="{576D298C-CE29-414B-AC84-09F058045478}">
      <dgm:prSet/>
      <dgm:spPr/>
      <dgm:t>
        <a:bodyPr/>
        <a:lstStyle/>
        <a:p>
          <a:endParaRPr lang="en-US"/>
        </a:p>
      </dgm:t>
    </dgm:pt>
    <dgm:pt modelId="{22D18896-A97E-4AEB-BC53-83DFD4208D77}" type="sibTrans" cxnId="{576D298C-CE29-414B-AC84-09F058045478}">
      <dgm:prSet/>
      <dgm:spPr/>
      <dgm:t>
        <a:bodyPr/>
        <a:lstStyle/>
        <a:p>
          <a:endParaRPr lang="en-US"/>
        </a:p>
      </dgm:t>
    </dgm:pt>
    <dgm:pt modelId="{414AA355-F90A-5846-A782-A735C6F8229E}" type="pres">
      <dgm:prSet presAssocID="{FD65FD1F-B728-4304-B028-CBB46665F05C}" presName="diagram" presStyleCnt="0">
        <dgm:presLayoutVars>
          <dgm:dir/>
          <dgm:resizeHandles val="exact"/>
        </dgm:presLayoutVars>
      </dgm:prSet>
      <dgm:spPr/>
    </dgm:pt>
    <dgm:pt modelId="{914B9A22-CC83-A54D-AAB9-F65C5E1E8B32}" type="pres">
      <dgm:prSet presAssocID="{0813FEF4-E822-4BC7-8915-F9C64A6644BD}" presName="node" presStyleLbl="node1" presStyleIdx="0" presStyleCnt="5">
        <dgm:presLayoutVars>
          <dgm:bulletEnabled val="1"/>
        </dgm:presLayoutVars>
      </dgm:prSet>
      <dgm:spPr/>
    </dgm:pt>
    <dgm:pt modelId="{FF1C93BE-BA12-554F-89CB-6BFDCC6B6AFD}" type="pres">
      <dgm:prSet presAssocID="{520C06E0-B32B-4685-8F01-1EA046F6027E}" presName="sibTrans" presStyleLbl="sibTrans2D1" presStyleIdx="0" presStyleCnt="4"/>
      <dgm:spPr/>
    </dgm:pt>
    <dgm:pt modelId="{D907FBB0-90D8-AE46-8E29-8C0AA3F835D4}" type="pres">
      <dgm:prSet presAssocID="{520C06E0-B32B-4685-8F01-1EA046F6027E}" presName="connectorText" presStyleLbl="sibTrans2D1" presStyleIdx="0" presStyleCnt="4"/>
      <dgm:spPr/>
    </dgm:pt>
    <dgm:pt modelId="{B7FC50B4-888C-B348-ACA7-001F06EA941B}" type="pres">
      <dgm:prSet presAssocID="{37569467-6730-4B71-9BFE-002E068AFFE8}" presName="node" presStyleLbl="node1" presStyleIdx="1" presStyleCnt="5">
        <dgm:presLayoutVars>
          <dgm:bulletEnabled val="1"/>
        </dgm:presLayoutVars>
      </dgm:prSet>
      <dgm:spPr/>
    </dgm:pt>
    <dgm:pt modelId="{04F34EA4-7F77-BA4C-BC55-4DECCF1887CC}" type="pres">
      <dgm:prSet presAssocID="{BC948CF6-7A8C-4BD1-877E-D382CACDFDE3}" presName="sibTrans" presStyleLbl="sibTrans2D1" presStyleIdx="1" presStyleCnt="4"/>
      <dgm:spPr/>
    </dgm:pt>
    <dgm:pt modelId="{0DC9A303-C43C-C14E-88E7-600F4A4CFBF1}" type="pres">
      <dgm:prSet presAssocID="{BC948CF6-7A8C-4BD1-877E-D382CACDFDE3}" presName="connectorText" presStyleLbl="sibTrans2D1" presStyleIdx="1" presStyleCnt="4"/>
      <dgm:spPr/>
    </dgm:pt>
    <dgm:pt modelId="{8EAABD82-4390-B244-A9DD-18C55F15C908}" type="pres">
      <dgm:prSet presAssocID="{802079E0-896E-4EE0-9B89-2AE612B38127}" presName="node" presStyleLbl="node1" presStyleIdx="2" presStyleCnt="5">
        <dgm:presLayoutVars>
          <dgm:bulletEnabled val="1"/>
        </dgm:presLayoutVars>
      </dgm:prSet>
      <dgm:spPr/>
    </dgm:pt>
    <dgm:pt modelId="{268C6A22-0762-FA43-9BEB-A60016863478}" type="pres">
      <dgm:prSet presAssocID="{27544A2D-8B72-4F89-8F8F-D8F667C91DA6}" presName="sibTrans" presStyleLbl="sibTrans2D1" presStyleIdx="2" presStyleCnt="4"/>
      <dgm:spPr/>
    </dgm:pt>
    <dgm:pt modelId="{2A62DA45-B534-BC4F-BE2E-DD4CC88BB520}" type="pres">
      <dgm:prSet presAssocID="{27544A2D-8B72-4F89-8F8F-D8F667C91DA6}" presName="connectorText" presStyleLbl="sibTrans2D1" presStyleIdx="2" presStyleCnt="4"/>
      <dgm:spPr/>
    </dgm:pt>
    <dgm:pt modelId="{4A2DE512-C59B-8F49-AF46-C922692B579A}" type="pres">
      <dgm:prSet presAssocID="{FFDCD296-F999-4F8F-9D5D-86A4F30E3E36}" presName="node" presStyleLbl="node1" presStyleIdx="3" presStyleCnt="5">
        <dgm:presLayoutVars>
          <dgm:bulletEnabled val="1"/>
        </dgm:presLayoutVars>
      </dgm:prSet>
      <dgm:spPr/>
    </dgm:pt>
    <dgm:pt modelId="{2FE073D5-09B8-4447-820A-AAA867D74248}" type="pres">
      <dgm:prSet presAssocID="{82A3D26D-D38B-47CF-AEC5-4E351F09A3F9}" presName="sibTrans" presStyleLbl="sibTrans2D1" presStyleIdx="3" presStyleCnt="4"/>
      <dgm:spPr/>
    </dgm:pt>
    <dgm:pt modelId="{6DED2880-903E-FF41-AFD0-1D36B1A4110C}" type="pres">
      <dgm:prSet presAssocID="{82A3D26D-D38B-47CF-AEC5-4E351F09A3F9}" presName="connectorText" presStyleLbl="sibTrans2D1" presStyleIdx="3" presStyleCnt="4"/>
      <dgm:spPr/>
    </dgm:pt>
    <dgm:pt modelId="{E2C2E7C2-1763-1244-92CB-7F601FA5524E}" type="pres">
      <dgm:prSet presAssocID="{E8F8AA0C-3498-4548-A413-C1DB40BDB03C}" presName="node" presStyleLbl="node1" presStyleIdx="4" presStyleCnt="5">
        <dgm:presLayoutVars>
          <dgm:bulletEnabled val="1"/>
        </dgm:presLayoutVars>
      </dgm:prSet>
      <dgm:spPr/>
    </dgm:pt>
  </dgm:ptLst>
  <dgm:cxnLst>
    <dgm:cxn modelId="{CDCD7D08-23EC-4881-A11C-54A2B5B7FE8A}" srcId="{FD65FD1F-B728-4304-B028-CBB46665F05C}" destId="{0813FEF4-E822-4BC7-8915-F9C64A6644BD}" srcOrd="0" destOrd="0" parTransId="{0D53D787-206C-421B-9AB3-22062047B564}" sibTransId="{520C06E0-B32B-4685-8F01-1EA046F6027E}"/>
    <dgm:cxn modelId="{B11B3512-9F01-FF42-BF9C-8EE9A652A983}" type="presOf" srcId="{37569467-6730-4B71-9BFE-002E068AFFE8}" destId="{B7FC50B4-888C-B348-ACA7-001F06EA941B}" srcOrd="0" destOrd="0" presId="urn:microsoft.com/office/officeart/2005/8/layout/process5"/>
    <dgm:cxn modelId="{232C462A-E76A-F54C-946D-DBF32A2875BC}" type="presOf" srcId="{BC948CF6-7A8C-4BD1-877E-D382CACDFDE3}" destId="{04F34EA4-7F77-BA4C-BC55-4DECCF1887CC}" srcOrd="0" destOrd="0" presId="urn:microsoft.com/office/officeart/2005/8/layout/process5"/>
    <dgm:cxn modelId="{6273552B-80A5-704A-8DD6-F83FF403538D}" type="presOf" srcId="{BC948CF6-7A8C-4BD1-877E-D382CACDFDE3}" destId="{0DC9A303-C43C-C14E-88E7-600F4A4CFBF1}" srcOrd="1" destOrd="0" presId="urn:microsoft.com/office/officeart/2005/8/layout/process5"/>
    <dgm:cxn modelId="{54240A35-7239-B640-B36D-9E50EAB785A1}" type="presOf" srcId="{27544A2D-8B72-4F89-8F8F-D8F667C91DA6}" destId="{268C6A22-0762-FA43-9BEB-A60016863478}" srcOrd="0" destOrd="0" presId="urn:microsoft.com/office/officeart/2005/8/layout/process5"/>
    <dgm:cxn modelId="{482F243A-30D8-244D-AFE0-00271AE43E1B}" type="presOf" srcId="{82A3D26D-D38B-47CF-AEC5-4E351F09A3F9}" destId="{6DED2880-903E-FF41-AFD0-1D36B1A4110C}" srcOrd="1" destOrd="0" presId="urn:microsoft.com/office/officeart/2005/8/layout/process5"/>
    <dgm:cxn modelId="{5620545E-55A3-5C49-807A-BF3CB6C3D17F}" type="presOf" srcId="{E8F8AA0C-3498-4548-A413-C1DB40BDB03C}" destId="{E2C2E7C2-1763-1244-92CB-7F601FA5524E}" srcOrd="0" destOrd="0" presId="urn:microsoft.com/office/officeart/2005/8/layout/process5"/>
    <dgm:cxn modelId="{944E4362-9822-4FC4-B82D-FEA4FDFBF3A0}" srcId="{FD65FD1F-B728-4304-B028-CBB46665F05C}" destId="{37569467-6730-4B71-9BFE-002E068AFFE8}" srcOrd="1" destOrd="0" parTransId="{C74B027C-9FC5-49CE-ACF9-825D8E12D46E}" sibTransId="{BC948CF6-7A8C-4BD1-877E-D382CACDFDE3}"/>
    <dgm:cxn modelId="{EC795565-FA10-9C48-953C-3FF746AFAAA7}" type="presOf" srcId="{27544A2D-8B72-4F89-8F8F-D8F667C91DA6}" destId="{2A62DA45-B534-BC4F-BE2E-DD4CC88BB520}" srcOrd="1" destOrd="0" presId="urn:microsoft.com/office/officeart/2005/8/layout/process5"/>
    <dgm:cxn modelId="{17A67E71-7ACD-1A42-96B4-E8F8A6A347D2}" type="presOf" srcId="{FD65FD1F-B728-4304-B028-CBB46665F05C}" destId="{414AA355-F90A-5846-A782-A735C6F8229E}" srcOrd="0" destOrd="0" presId="urn:microsoft.com/office/officeart/2005/8/layout/process5"/>
    <dgm:cxn modelId="{437EFB80-B49B-054E-AF13-B2B9D17175D7}" type="presOf" srcId="{520C06E0-B32B-4685-8F01-1EA046F6027E}" destId="{D907FBB0-90D8-AE46-8E29-8C0AA3F835D4}" srcOrd="1" destOrd="0" presId="urn:microsoft.com/office/officeart/2005/8/layout/process5"/>
    <dgm:cxn modelId="{576D298C-CE29-414B-AC84-09F058045478}" srcId="{FD65FD1F-B728-4304-B028-CBB46665F05C}" destId="{E8F8AA0C-3498-4548-A413-C1DB40BDB03C}" srcOrd="4" destOrd="0" parTransId="{4114BBFB-4BAA-40A4-8CEA-8AF256EFDDB0}" sibTransId="{22D18896-A97E-4AEB-BC53-83DFD4208D77}"/>
    <dgm:cxn modelId="{238B1D99-50CA-4F64-8D7F-300399AEA9D8}" srcId="{FD65FD1F-B728-4304-B028-CBB46665F05C}" destId="{FFDCD296-F999-4F8F-9D5D-86A4F30E3E36}" srcOrd="3" destOrd="0" parTransId="{710B235F-D2F0-47AB-A65A-8B8A3B8F67B4}" sibTransId="{82A3D26D-D38B-47CF-AEC5-4E351F09A3F9}"/>
    <dgm:cxn modelId="{2DA15DBD-860C-CD4A-855F-C358EBD71D67}" type="presOf" srcId="{520C06E0-B32B-4685-8F01-1EA046F6027E}" destId="{FF1C93BE-BA12-554F-89CB-6BFDCC6B6AFD}" srcOrd="0" destOrd="0" presId="urn:microsoft.com/office/officeart/2005/8/layout/process5"/>
    <dgm:cxn modelId="{45744CDF-6F2E-F94F-AADD-E8463EB3147C}" type="presOf" srcId="{0813FEF4-E822-4BC7-8915-F9C64A6644BD}" destId="{914B9A22-CC83-A54D-AAB9-F65C5E1E8B32}" srcOrd="0" destOrd="0" presId="urn:microsoft.com/office/officeart/2005/8/layout/process5"/>
    <dgm:cxn modelId="{C2A1E3E2-A85C-114B-96F4-2367FF4E7031}" type="presOf" srcId="{802079E0-896E-4EE0-9B89-2AE612B38127}" destId="{8EAABD82-4390-B244-A9DD-18C55F15C908}" srcOrd="0" destOrd="0" presId="urn:microsoft.com/office/officeart/2005/8/layout/process5"/>
    <dgm:cxn modelId="{B9C054EF-2B04-8547-B79E-7F55823D5C15}" type="presOf" srcId="{82A3D26D-D38B-47CF-AEC5-4E351F09A3F9}" destId="{2FE073D5-09B8-4447-820A-AAA867D74248}" srcOrd="0" destOrd="0" presId="urn:microsoft.com/office/officeart/2005/8/layout/process5"/>
    <dgm:cxn modelId="{4D6B6FFB-1545-464C-986E-2CAC8AB3678A}" type="presOf" srcId="{FFDCD296-F999-4F8F-9D5D-86A4F30E3E36}" destId="{4A2DE512-C59B-8F49-AF46-C922692B579A}" srcOrd="0" destOrd="0" presId="urn:microsoft.com/office/officeart/2005/8/layout/process5"/>
    <dgm:cxn modelId="{1BE0C0FB-1BA8-4767-A706-42414454325E}" srcId="{FD65FD1F-B728-4304-B028-CBB46665F05C}" destId="{802079E0-896E-4EE0-9B89-2AE612B38127}" srcOrd="2" destOrd="0" parTransId="{54A2B999-4AE5-48E7-BBA5-9EC22E3F9CE1}" sibTransId="{27544A2D-8B72-4F89-8F8F-D8F667C91DA6}"/>
    <dgm:cxn modelId="{5CFB4D51-38C0-8444-B597-721DA6528A12}" type="presParOf" srcId="{414AA355-F90A-5846-A782-A735C6F8229E}" destId="{914B9A22-CC83-A54D-AAB9-F65C5E1E8B32}" srcOrd="0" destOrd="0" presId="urn:microsoft.com/office/officeart/2005/8/layout/process5"/>
    <dgm:cxn modelId="{F2B52294-69B5-0C4E-9EAA-07CFD13272BE}" type="presParOf" srcId="{414AA355-F90A-5846-A782-A735C6F8229E}" destId="{FF1C93BE-BA12-554F-89CB-6BFDCC6B6AFD}" srcOrd="1" destOrd="0" presId="urn:microsoft.com/office/officeart/2005/8/layout/process5"/>
    <dgm:cxn modelId="{4B0BB772-2920-E140-9FFB-8DFABD4B9394}" type="presParOf" srcId="{FF1C93BE-BA12-554F-89CB-6BFDCC6B6AFD}" destId="{D907FBB0-90D8-AE46-8E29-8C0AA3F835D4}" srcOrd="0" destOrd="0" presId="urn:microsoft.com/office/officeart/2005/8/layout/process5"/>
    <dgm:cxn modelId="{F4E5B66F-D69B-9743-BC95-A8F67B8D9015}" type="presParOf" srcId="{414AA355-F90A-5846-A782-A735C6F8229E}" destId="{B7FC50B4-888C-B348-ACA7-001F06EA941B}" srcOrd="2" destOrd="0" presId="urn:microsoft.com/office/officeart/2005/8/layout/process5"/>
    <dgm:cxn modelId="{1294551E-FA5D-204B-81D6-5C2258060F55}" type="presParOf" srcId="{414AA355-F90A-5846-A782-A735C6F8229E}" destId="{04F34EA4-7F77-BA4C-BC55-4DECCF1887CC}" srcOrd="3" destOrd="0" presId="urn:microsoft.com/office/officeart/2005/8/layout/process5"/>
    <dgm:cxn modelId="{A032FA43-DF32-0A4D-88FF-8776ED0C12F7}" type="presParOf" srcId="{04F34EA4-7F77-BA4C-BC55-4DECCF1887CC}" destId="{0DC9A303-C43C-C14E-88E7-600F4A4CFBF1}" srcOrd="0" destOrd="0" presId="urn:microsoft.com/office/officeart/2005/8/layout/process5"/>
    <dgm:cxn modelId="{F56C1F5A-B08B-3042-B296-F6453BA295C1}" type="presParOf" srcId="{414AA355-F90A-5846-A782-A735C6F8229E}" destId="{8EAABD82-4390-B244-A9DD-18C55F15C908}" srcOrd="4" destOrd="0" presId="urn:microsoft.com/office/officeart/2005/8/layout/process5"/>
    <dgm:cxn modelId="{F3EF55BD-A06A-674D-A60A-99A1B3A7C9EB}" type="presParOf" srcId="{414AA355-F90A-5846-A782-A735C6F8229E}" destId="{268C6A22-0762-FA43-9BEB-A60016863478}" srcOrd="5" destOrd="0" presId="urn:microsoft.com/office/officeart/2005/8/layout/process5"/>
    <dgm:cxn modelId="{AD634D09-6496-304D-9F21-412098A1591E}" type="presParOf" srcId="{268C6A22-0762-FA43-9BEB-A60016863478}" destId="{2A62DA45-B534-BC4F-BE2E-DD4CC88BB520}" srcOrd="0" destOrd="0" presId="urn:microsoft.com/office/officeart/2005/8/layout/process5"/>
    <dgm:cxn modelId="{ED06F445-DD99-A94E-9BFE-11E5014C558C}" type="presParOf" srcId="{414AA355-F90A-5846-A782-A735C6F8229E}" destId="{4A2DE512-C59B-8F49-AF46-C922692B579A}" srcOrd="6" destOrd="0" presId="urn:microsoft.com/office/officeart/2005/8/layout/process5"/>
    <dgm:cxn modelId="{F05AE523-2D8F-EE4A-8717-39D5B6ACBE7C}" type="presParOf" srcId="{414AA355-F90A-5846-A782-A735C6F8229E}" destId="{2FE073D5-09B8-4447-820A-AAA867D74248}" srcOrd="7" destOrd="0" presId="urn:microsoft.com/office/officeart/2005/8/layout/process5"/>
    <dgm:cxn modelId="{0660819B-9EBB-4B4C-950C-718E1518B7BD}" type="presParOf" srcId="{2FE073D5-09B8-4447-820A-AAA867D74248}" destId="{6DED2880-903E-FF41-AFD0-1D36B1A4110C}" srcOrd="0" destOrd="0" presId="urn:microsoft.com/office/officeart/2005/8/layout/process5"/>
    <dgm:cxn modelId="{998ABFFF-0D75-5B46-BE16-F5E1BE3025EB}" type="presParOf" srcId="{414AA355-F90A-5846-A782-A735C6F8229E}" destId="{E2C2E7C2-1763-1244-92CB-7F601FA5524E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DBCE1A-EFE2-9540-96C8-31AD65A873AF}">
      <dsp:nvSpPr>
        <dsp:cNvPr id="0" name=""/>
        <dsp:cNvSpPr/>
      </dsp:nvSpPr>
      <dsp:spPr>
        <a:xfrm>
          <a:off x="0" y="710128"/>
          <a:ext cx="7559504" cy="11536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1. To provide an overview of the documentation relevant to OME technical authoring</a:t>
          </a:r>
          <a:endParaRPr lang="en-US" sz="2900" kern="1200" dirty="0"/>
        </a:p>
      </dsp:txBody>
      <dsp:txXfrm>
        <a:off x="56315" y="766443"/>
        <a:ext cx="7446874" cy="1040990"/>
      </dsp:txXfrm>
    </dsp:sp>
    <dsp:sp modelId="{AEBE03BD-DA73-E64C-BC3D-8C177C66739A}">
      <dsp:nvSpPr>
        <dsp:cNvPr id="0" name=""/>
        <dsp:cNvSpPr/>
      </dsp:nvSpPr>
      <dsp:spPr>
        <a:xfrm>
          <a:off x="0" y="1947268"/>
          <a:ext cx="7559504" cy="115362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2. To discuss understanding of that documentation within the OME discipline</a:t>
          </a:r>
          <a:endParaRPr lang="en-US" sz="2900" kern="1200" dirty="0"/>
        </a:p>
      </dsp:txBody>
      <dsp:txXfrm>
        <a:off x="56315" y="2003583"/>
        <a:ext cx="7446874" cy="1040990"/>
      </dsp:txXfrm>
    </dsp:sp>
    <dsp:sp modelId="{CC43FE6B-FE55-8749-B1D0-688C793CB396}">
      <dsp:nvSpPr>
        <dsp:cNvPr id="0" name=""/>
        <dsp:cNvSpPr/>
      </dsp:nvSpPr>
      <dsp:spPr>
        <a:xfrm>
          <a:off x="0" y="3184408"/>
          <a:ext cx="7559504" cy="115362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3. To identify potential gaps in knowledge in your working environment</a:t>
          </a:r>
          <a:endParaRPr lang="en-US" sz="2900" kern="1200" dirty="0"/>
        </a:p>
      </dsp:txBody>
      <dsp:txXfrm>
        <a:off x="56315" y="3240723"/>
        <a:ext cx="7446874" cy="1040990"/>
      </dsp:txXfrm>
    </dsp:sp>
    <dsp:sp modelId="{6ACB1CDF-EEB6-FD4B-8FCF-1FA1448F7111}">
      <dsp:nvSpPr>
        <dsp:cNvPr id="0" name=""/>
        <dsp:cNvSpPr/>
      </dsp:nvSpPr>
      <dsp:spPr>
        <a:xfrm>
          <a:off x="0" y="4421548"/>
          <a:ext cx="7559504" cy="115362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4. To underpin quality assurance in the work place</a:t>
          </a:r>
          <a:endParaRPr lang="en-US" sz="2900" kern="1200" dirty="0"/>
        </a:p>
      </dsp:txBody>
      <dsp:txXfrm>
        <a:off x="56315" y="4477863"/>
        <a:ext cx="7446874" cy="10409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4B9A22-CC83-A54D-AAB9-F65C5E1E8B32}">
      <dsp:nvSpPr>
        <dsp:cNvPr id="0" name=""/>
        <dsp:cNvSpPr/>
      </dsp:nvSpPr>
      <dsp:spPr>
        <a:xfrm>
          <a:off x="97043" y="2718"/>
          <a:ext cx="2716187" cy="16297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Defence OME Regulations</a:t>
          </a:r>
          <a:endParaRPr lang="en-US" sz="2700" kern="1200" dirty="0"/>
        </a:p>
      </dsp:txBody>
      <dsp:txXfrm>
        <a:off x="144776" y="50451"/>
        <a:ext cx="2620721" cy="1534246"/>
      </dsp:txXfrm>
    </dsp:sp>
    <dsp:sp modelId="{FF1C93BE-BA12-554F-89CB-6BFDCC6B6AFD}">
      <dsp:nvSpPr>
        <dsp:cNvPr id="0" name=""/>
        <dsp:cNvSpPr/>
      </dsp:nvSpPr>
      <dsp:spPr>
        <a:xfrm>
          <a:off x="3052255" y="480767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3052255" y="615490"/>
        <a:ext cx="403082" cy="404168"/>
      </dsp:txXfrm>
    </dsp:sp>
    <dsp:sp modelId="{B7FC50B4-888C-B348-ACA7-001F06EA941B}">
      <dsp:nvSpPr>
        <dsp:cNvPr id="0" name=""/>
        <dsp:cNvSpPr/>
      </dsp:nvSpPr>
      <dsp:spPr>
        <a:xfrm>
          <a:off x="3899706" y="2718"/>
          <a:ext cx="2716187" cy="16297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Defence Standards </a:t>
          </a:r>
        </a:p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(JSP 920) </a:t>
          </a:r>
          <a:endParaRPr lang="en-US" sz="2700" kern="1200" dirty="0"/>
        </a:p>
      </dsp:txBody>
      <dsp:txXfrm>
        <a:off x="3947439" y="50451"/>
        <a:ext cx="2620721" cy="1534246"/>
      </dsp:txXfrm>
    </dsp:sp>
    <dsp:sp modelId="{04F34EA4-7F77-BA4C-BC55-4DECCF1887CC}">
      <dsp:nvSpPr>
        <dsp:cNvPr id="0" name=""/>
        <dsp:cNvSpPr/>
      </dsp:nvSpPr>
      <dsp:spPr>
        <a:xfrm>
          <a:off x="6854918" y="480767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854918" y="615490"/>
        <a:ext cx="403082" cy="404168"/>
      </dsp:txXfrm>
    </dsp:sp>
    <dsp:sp modelId="{8EAABD82-4390-B244-A9DD-18C55F15C908}">
      <dsp:nvSpPr>
        <dsp:cNvPr id="0" name=""/>
        <dsp:cNvSpPr/>
      </dsp:nvSpPr>
      <dsp:spPr>
        <a:xfrm>
          <a:off x="7702368" y="2718"/>
          <a:ext cx="2716187" cy="162971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International Standards (ISO)</a:t>
          </a:r>
        </a:p>
      </dsp:txBody>
      <dsp:txXfrm>
        <a:off x="7750101" y="50451"/>
        <a:ext cx="2620721" cy="1534246"/>
      </dsp:txXfrm>
    </dsp:sp>
    <dsp:sp modelId="{268C6A22-0762-FA43-9BEB-A60016863478}">
      <dsp:nvSpPr>
        <dsp:cNvPr id="0" name=""/>
        <dsp:cNvSpPr/>
      </dsp:nvSpPr>
      <dsp:spPr>
        <a:xfrm rot="5400000">
          <a:off x="8772546" y="1822564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-5400000">
        <a:off x="8858378" y="1871456"/>
        <a:ext cx="404168" cy="403082"/>
      </dsp:txXfrm>
    </dsp:sp>
    <dsp:sp modelId="{4A2DE512-C59B-8F49-AF46-C922692B579A}">
      <dsp:nvSpPr>
        <dsp:cNvPr id="0" name=""/>
        <dsp:cNvSpPr/>
      </dsp:nvSpPr>
      <dsp:spPr>
        <a:xfrm>
          <a:off x="7702368" y="2718906"/>
          <a:ext cx="2716187" cy="16297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Joint Service Publications (333)</a:t>
          </a:r>
        </a:p>
      </dsp:txBody>
      <dsp:txXfrm>
        <a:off x="7750101" y="2766639"/>
        <a:ext cx="2620721" cy="1534246"/>
      </dsp:txXfrm>
    </dsp:sp>
    <dsp:sp modelId="{2FE073D5-09B8-4447-820A-AAA867D74248}">
      <dsp:nvSpPr>
        <dsp:cNvPr id="0" name=""/>
        <dsp:cNvSpPr/>
      </dsp:nvSpPr>
      <dsp:spPr>
        <a:xfrm rot="10800000">
          <a:off x="6887512" y="3196955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10800000">
        <a:off x="7060261" y="3331678"/>
        <a:ext cx="403082" cy="404168"/>
      </dsp:txXfrm>
    </dsp:sp>
    <dsp:sp modelId="{E2C2E7C2-1763-1244-92CB-7F601FA5524E}">
      <dsp:nvSpPr>
        <dsp:cNvPr id="0" name=""/>
        <dsp:cNvSpPr/>
      </dsp:nvSpPr>
      <dsp:spPr>
        <a:xfrm>
          <a:off x="3899706" y="2718906"/>
          <a:ext cx="2716187" cy="162971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Organisation specific…QM</a:t>
          </a:r>
          <a:br>
            <a:rPr lang="en-GB" sz="2700" kern="1200" dirty="0"/>
          </a:br>
          <a:endParaRPr lang="en-US" sz="2700" kern="1200" dirty="0"/>
        </a:p>
      </dsp:txBody>
      <dsp:txXfrm>
        <a:off x="3947439" y="2766639"/>
        <a:ext cx="2620721" cy="1534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0C3845-DBF7-EA46-9A69-12178B975D64}" type="datetimeFigureOut">
              <a:rPr lang="en-US" smtClean="0"/>
              <a:t>9/7/22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0126CA-006B-2740-A5FB-370B23BF5F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993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0126CA-006B-2740-A5FB-370B23BF5F2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4062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0126CA-006B-2740-A5FB-370B23BF5F2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5864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stan.mod.uk/policy/JSP920_Part2.pdf" TargetMode="External"/><Relationship Id="rId2" Type="http://schemas.openxmlformats.org/officeDocument/2006/relationships/hyperlink" Target="https://www.dstan.mod.uk/policy/JSP920_Part1.pdf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stan.mod.uk/stanmis/DefStan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so.org/search.html?q=explosive&amp;hPP=10&amp;idx=all_en&amp;p=0&amp;hFR%5Bcategory%5D%5B0%5D=standard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32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082622D-AAF3-4897-8629-FC918530D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9B7F9FD8-8995-BDB8-5F19-8160F383D8BC}"/>
              </a:ext>
            </a:extLst>
          </p:cNvPr>
          <p:cNvSpPr txBox="1">
            <a:spLocks/>
          </p:cNvSpPr>
          <p:nvPr/>
        </p:nvSpPr>
        <p:spPr>
          <a:xfrm>
            <a:off x="1046746" y="641850"/>
            <a:ext cx="3611880" cy="1535865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Specialised Safety Documents - OME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C296DEE-58E9-4C82-D4A9-90C246563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640" y="641850"/>
            <a:ext cx="6053160" cy="153586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Extended Range Guided Munition</a:t>
            </a:r>
          </a:p>
        </p:txBody>
      </p:sp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264136B6-2B36-8BDF-ECC6-CD1E0D4222E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4416" y="2731167"/>
            <a:ext cx="11167447" cy="3484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481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6D531DC8-54AC-4DF3-BD43-AC8621A80189}"/>
              </a:ext>
            </a:extLst>
          </p:cNvPr>
          <p:cNvSpPr txBox="1">
            <a:spLocks/>
          </p:cNvSpPr>
          <p:nvPr/>
        </p:nvSpPr>
        <p:spPr>
          <a:xfrm>
            <a:off x="388568" y="1723455"/>
            <a:ext cx="2702876" cy="278892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latin typeface="+mj-lt"/>
                <a:ea typeface="+mj-ea"/>
                <a:cs typeface="+mj-cs"/>
              </a:rPr>
              <a:t>Objectives of presentation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50C0137C-5D72-0487-E23D-2F63285778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1538792"/>
              </p:ext>
            </p:extLst>
          </p:nvPr>
        </p:nvGraphicFramePr>
        <p:xfrm>
          <a:off x="3794296" y="288758"/>
          <a:ext cx="7559504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FE1D268A-5F9C-A450-9B76-F1E1E977E6AB}"/>
              </a:ext>
            </a:extLst>
          </p:cNvPr>
          <p:cNvSpPr txBox="1">
            <a:spLocks/>
          </p:cNvSpPr>
          <p:nvPr/>
        </p:nvSpPr>
        <p:spPr>
          <a:xfrm>
            <a:off x="838200" y="556995"/>
            <a:ext cx="10515600" cy="1133693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Topics to be discussed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5B1D5115-4157-F85F-4DC7-D7BDBE04F5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399054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3155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5D51741-C83C-D923-56F4-F3479D517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663087"/>
            <a:ext cx="10803903" cy="3864989"/>
          </a:xfrm>
        </p:spPr>
        <p:txBody>
          <a:bodyPr wrap="square"/>
          <a:lstStyle/>
          <a:p>
            <a:r>
              <a:rPr lang="en-US" sz="2400" b="1" dirty="0">
                <a:latin typeface="arial" panose="020B0604020202020204" pitchFamily="34" charset="0"/>
              </a:rPr>
              <a:t>R</a:t>
            </a:r>
            <a:r>
              <a:rPr lang="en-GB" sz="2400" b="1" dirty="0" err="1">
                <a:latin typeface="arial" panose="020B0604020202020204" pitchFamily="34" charset="0"/>
              </a:rPr>
              <a:t>egulation</a:t>
            </a:r>
            <a:r>
              <a:rPr lang="en-GB" sz="2400" b="1" dirty="0">
                <a:latin typeface="arial" panose="020B0604020202020204" pitchFamily="34" charset="0"/>
              </a:rPr>
              <a:t>:</a:t>
            </a:r>
            <a:r>
              <a:rPr lang="en-GB" sz="2400" dirty="0">
                <a:latin typeface="arial" panose="020B0604020202020204" pitchFamily="34" charset="0"/>
              </a:rPr>
              <a:t> An authoritative rule dealing with details or procedure safety regulations. A rule or order issued by an executive authority or regulatory agency of a government and having the force of law.</a:t>
            </a:r>
          </a:p>
          <a:p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</a:rPr>
              <a:t>Standard: a repeatable, harmonised, agreed and documented way of doing something</a:t>
            </a:r>
            <a:r>
              <a:rPr lang="en-GB" sz="2400" dirty="0">
                <a:latin typeface="arial" panose="020B0604020202020204" pitchFamily="34" charset="0"/>
              </a:rPr>
              <a:t>. Standards contain technical specifications or other precise criteria designed to be used consistently as a rule, guideline, or definition.</a:t>
            </a:r>
          </a:p>
          <a:p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</a:rPr>
              <a:t>Note: standards aren’t the same as regulations and following a standard doesn’t guarantee that you’re within the relevant laws. In fact, standards rarely cite the law. Legislation could change within the lifetime of the standard.</a:t>
            </a:r>
            <a:endParaRPr lang="en-US" sz="1800" dirty="0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07880ABE-8C1C-9A86-99C6-281FEDDA3713}"/>
              </a:ext>
            </a:extLst>
          </p:cNvPr>
          <p:cNvSpPr txBox="1">
            <a:spLocks/>
          </p:cNvSpPr>
          <p:nvPr/>
        </p:nvSpPr>
        <p:spPr>
          <a:xfrm>
            <a:off x="5894699" y="-99891"/>
            <a:ext cx="4083492" cy="162232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latin typeface="+mj-lt"/>
                <a:ea typeface="+mj-ea"/>
                <a:cs typeface="+mj-cs"/>
              </a:rPr>
              <a:t>Definitions</a:t>
            </a:r>
          </a:p>
        </p:txBody>
      </p:sp>
    </p:spTree>
    <p:extLst>
      <p:ext uri="{BB962C8B-B14F-4D97-AF65-F5344CB8AC3E}">
        <p14:creationId xmlns:p14="http://schemas.microsoft.com/office/powerpoint/2010/main" val="3060330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145DC84F-FD64-EFA9-BBD7-2D85191B12CD}"/>
              </a:ext>
            </a:extLst>
          </p:cNvPr>
          <p:cNvSpPr txBox="1">
            <a:spLocks/>
          </p:cNvSpPr>
          <p:nvPr/>
        </p:nvSpPr>
        <p:spPr>
          <a:xfrm>
            <a:off x="648930" y="1110529"/>
            <a:ext cx="3505495" cy="162232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 err="1">
                <a:latin typeface="+mj-lt"/>
                <a:ea typeface="+mj-ea"/>
                <a:cs typeface="+mj-cs"/>
              </a:rPr>
              <a:t>Defence</a:t>
            </a:r>
            <a:r>
              <a:rPr lang="en-US" sz="3600" b="1" kern="1200" dirty="0">
                <a:latin typeface="+mj-lt"/>
                <a:ea typeface="+mj-ea"/>
                <a:cs typeface="+mj-cs"/>
              </a:rPr>
              <a:t> OME Regulations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E3E1064-FBB5-6EAF-9594-56F9FF1BD04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30019" y="807593"/>
            <a:ext cx="5971017" cy="523956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81637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ext, application&#10;&#10;Description automatically generated">
            <a:extLst>
              <a:ext uri="{FF2B5EF4-FFF2-40B4-BE49-F238E27FC236}">
                <a16:creationId xmlns:a16="http://schemas.microsoft.com/office/drawing/2014/main" id="{0516DDEF-0119-DA6E-8348-C185CE3174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1076" y="1550612"/>
            <a:ext cx="4483100" cy="3479800"/>
          </a:xfrm>
        </p:spPr>
      </p:pic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0D592FD4-A281-5591-B39D-DE089CB544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9303" y="1550612"/>
            <a:ext cx="6362700" cy="1727200"/>
          </a:xfrm>
          <a:prstGeom prst="rect">
            <a:avLst/>
          </a:prstGeom>
        </p:spPr>
      </p:pic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AEC49D42-74C2-7E8A-B96C-C2DCB38050D1}"/>
              </a:ext>
            </a:extLst>
          </p:cNvPr>
          <p:cNvSpPr txBox="1">
            <a:spLocks/>
          </p:cNvSpPr>
          <p:nvPr/>
        </p:nvSpPr>
        <p:spPr>
          <a:xfrm>
            <a:off x="5932277" y="-71709"/>
            <a:ext cx="5879726" cy="162232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latin typeface="+mj-lt"/>
                <a:ea typeface="+mj-ea"/>
                <a:cs typeface="+mj-cs"/>
              </a:rPr>
              <a:t>Defence OME Regulations</a:t>
            </a:r>
            <a:endParaRPr lang="en-US" sz="3600" b="1" kern="120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845892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8263A24-0C1F-4677-B43C-4AE14E276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53" y="304802"/>
            <a:ext cx="11097349" cy="1573149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E8E7A569-D3DE-AA20-8187-F66A9E328545}"/>
              </a:ext>
            </a:extLst>
          </p:cNvPr>
          <p:cNvSpPr txBox="1">
            <a:spLocks/>
          </p:cNvSpPr>
          <p:nvPr/>
        </p:nvSpPr>
        <p:spPr>
          <a:xfrm>
            <a:off x="868680" y="405575"/>
            <a:ext cx="5001768" cy="13716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Defence OME Regulations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4784" y="76442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86984" y="1071836"/>
            <a:ext cx="1021458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1032A061-1F15-F98F-A215-89AE184915E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5055" y="2091094"/>
            <a:ext cx="5267150" cy="4582421"/>
          </a:xfrm>
          <a:prstGeom prst="rect">
            <a:avLst/>
          </a:prstGeom>
        </p:spPr>
      </p:pic>
      <p:pic>
        <p:nvPicPr>
          <p:cNvPr id="9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43C78FB-679C-6E7B-A570-FABDFF732B1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0447" y="2960440"/>
            <a:ext cx="6262361" cy="2019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095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819" y="1660358"/>
            <a:ext cx="11002361" cy="2160018"/>
          </a:xfrm>
        </p:spPr>
        <p:txBody>
          <a:bodyPr wrap="square"/>
          <a:lstStyle/>
          <a:p>
            <a:pPr lvl="0" algn="just">
              <a:spcBef>
                <a:spcPts val="1200"/>
              </a:spcBef>
            </a:pPr>
            <a:r>
              <a:rPr lang="en-GB" dirty="0"/>
              <a:t>Defence Standardization develops and pursues MOD’s standardization policy, both nationally and internationally, with civil and military partners to support increased interoperability and more effective acquisition.</a:t>
            </a:r>
          </a:p>
          <a:p>
            <a:pPr lvl="0" algn="just">
              <a:spcBef>
                <a:spcPts val="1200"/>
              </a:spcBef>
            </a:pPr>
            <a:endParaRPr lang="en-GB" sz="2000" b="1" dirty="0">
              <a:ea typeface="Times New Roman" panose="02020603050405020304" pitchFamily="18" charset="0"/>
            </a:endParaRPr>
          </a:p>
          <a:p>
            <a:pPr lvl="0" algn="just">
              <a:spcBef>
                <a:spcPts val="1200"/>
              </a:spcBef>
            </a:pPr>
            <a:r>
              <a:rPr lang="en-GB" dirty="0"/>
              <a:t>MOD Standardization Management Policy directive is detailed in </a:t>
            </a:r>
            <a:r>
              <a:rPr lang="en-GB" dirty="0">
                <a:hlinkClick r:id="rId2"/>
              </a:rPr>
              <a:t>JSP920 Part 1</a:t>
            </a:r>
            <a:r>
              <a:rPr lang="en-GB" dirty="0"/>
              <a:t>. It is written for all personnel who have responsibility for the specification, acquisition (including through-life support) of </a:t>
            </a:r>
            <a:r>
              <a:rPr lang="en-GB" dirty="0">
                <a:hlinkClick r:id="rId3"/>
              </a:rPr>
              <a:t>Defence equipment and services</a:t>
            </a:r>
            <a:r>
              <a:rPr lang="en-GB" dirty="0"/>
              <a:t>.</a:t>
            </a:r>
          </a:p>
          <a:p>
            <a:pPr lvl="0" algn="just">
              <a:spcBef>
                <a:spcPts val="1200"/>
              </a:spcBef>
            </a:pPr>
            <a:endParaRPr lang="en-GB" sz="2000" b="1" dirty="0">
              <a:ea typeface="Times New Roman" panose="02020603050405020304" pitchFamily="18" charset="0"/>
            </a:endParaRPr>
          </a:p>
          <a:p>
            <a:pPr lvl="0" algn="just">
              <a:spcBef>
                <a:spcPts val="1200"/>
              </a:spcBef>
            </a:pPr>
            <a:r>
              <a:rPr lang="en-GB" sz="2000" b="1" dirty="0">
                <a:ea typeface="Times New Roman" panose="02020603050405020304" pitchFamily="18" charset="0"/>
              </a:rPr>
              <a:t>Note: There are 1143 associated </a:t>
            </a:r>
          </a:p>
          <a:p>
            <a:endParaRPr lang="en-GB" sz="3200" dirty="0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6D531DC8-54AC-4DF3-BD43-AC8621A80189}"/>
              </a:ext>
            </a:extLst>
          </p:cNvPr>
          <p:cNvSpPr txBox="1">
            <a:spLocks/>
          </p:cNvSpPr>
          <p:nvPr/>
        </p:nvSpPr>
        <p:spPr>
          <a:xfrm>
            <a:off x="5476810" y="359840"/>
            <a:ext cx="4437822" cy="88342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Defence Standards</a:t>
            </a:r>
          </a:p>
        </p:txBody>
      </p:sp>
    </p:spTree>
    <p:extLst>
      <p:ext uri="{BB962C8B-B14F-4D97-AF65-F5344CB8AC3E}">
        <p14:creationId xmlns:p14="http://schemas.microsoft.com/office/powerpoint/2010/main" val="31693750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E8E7A569-D3DE-AA20-8187-F66A9E328545}"/>
              </a:ext>
            </a:extLst>
          </p:cNvPr>
          <p:cNvSpPr txBox="1">
            <a:spLocks/>
          </p:cNvSpPr>
          <p:nvPr/>
        </p:nvSpPr>
        <p:spPr>
          <a:xfrm>
            <a:off x="699714" y="353160"/>
            <a:ext cx="7091300" cy="89858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fontAlgn="auto"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4000" b="1" i="0" u="none" strike="noStrike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Defence</a:t>
            </a:r>
            <a:r>
              <a:rPr kumimoji="0" lang="en-US" sz="4000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lang="en-US" sz="40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Standards - </a:t>
            </a:r>
            <a:r>
              <a:rPr lang="en-US" sz="4000" b="1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3"/>
              </a:rPr>
              <a:t>Link</a:t>
            </a:r>
            <a:endParaRPr kumimoji="0" lang="en-US" sz="4000" b="1" i="0" u="none" strike="noStrike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A3C110D2-2625-5873-DA38-863B3B38A38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08590" y="2181328"/>
            <a:ext cx="6142112" cy="4222701"/>
          </a:xfrm>
          <a:prstGeom prst="rect">
            <a:avLst/>
          </a:prstGeom>
        </p:spPr>
      </p:pic>
      <p:pic>
        <p:nvPicPr>
          <p:cNvPr id="3" name="Picture 2" descr="Calendar&#10;&#10;Description automatically generated">
            <a:extLst>
              <a:ext uri="{FF2B5EF4-FFF2-40B4-BE49-F238E27FC236}">
                <a16:creationId xmlns:a16="http://schemas.microsoft.com/office/drawing/2014/main" id="{7C430204-D1F5-51C8-AC6E-819C8B19FDC0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997" y="1928621"/>
            <a:ext cx="5189108" cy="450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9563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819" y="1660358"/>
            <a:ext cx="11002361" cy="2160018"/>
          </a:xfrm>
        </p:spPr>
        <p:txBody>
          <a:bodyPr wrap="square"/>
          <a:lstStyle/>
          <a:p>
            <a:pPr lvl="0" algn="just">
              <a:spcBef>
                <a:spcPts val="1200"/>
              </a:spcBef>
            </a:pPr>
            <a:r>
              <a:rPr lang="en-GB" dirty="0"/>
              <a:t>International Standardization - ISO standards are internationally agreed by experts. A formula that describes the best way of doing something.</a:t>
            </a:r>
          </a:p>
          <a:p>
            <a:pPr lvl="0" algn="just">
              <a:spcBef>
                <a:spcPts val="1200"/>
              </a:spcBef>
            </a:pPr>
            <a:endParaRPr lang="en-GB" sz="2000" b="1" dirty="0">
              <a:ea typeface="Times New Roman" panose="02020603050405020304" pitchFamily="18" charset="0"/>
            </a:endParaRPr>
          </a:p>
          <a:p>
            <a:pPr lvl="0" algn="just">
              <a:spcBef>
                <a:spcPts val="1200"/>
              </a:spcBef>
            </a:pPr>
            <a:r>
              <a:rPr lang="en-GB" dirty="0"/>
              <a:t>ISO are the distilled wisdom of people with expertise in their subject matter and who know the needs of the organizations they represent – people such as manufacturers, sellers, buyers, customers, trade associations, users or regulators.</a:t>
            </a:r>
          </a:p>
          <a:p>
            <a:pPr lvl="0" algn="just">
              <a:spcBef>
                <a:spcPts val="1200"/>
              </a:spcBef>
            </a:pPr>
            <a:r>
              <a:rPr lang="en-GB" dirty="0">
                <a:hlinkClick r:id="rId2"/>
              </a:rPr>
              <a:t>OME Related</a:t>
            </a:r>
            <a:r>
              <a:rPr lang="en-GB" dirty="0"/>
              <a:t> - 133</a:t>
            </a:r>
          </a:p>
          <a:p>
            <a:pPr lvl="0" algn="just">
              <a:spcBef>
                <a:spcPts val="1200"/>
              </a:spcBef>
            </a:pPr>
            <a:endParaRPr lang="en-GB" sz="2000" b="1" dirty="0">
              <a:ea typeface="Times New Roman" panose="02020603050405020304" pitchFamily="18" charset="0"/>
            </a:endParaRPr>
          </a:p>
          <a:p>
            <a:pPr lvl="0" algn="just">
              <a:spcBef>
                <a:spcPts val="1200"/>
              </a:spcBef>
            </a:pPr>
            <a:r>
              <a:rPr lang="en-GB" sz="2000" b="1" dirty="0">
                <a:ea typeface="Times New Roman" panose="02020603050405020304" pitchFamily="18" charset="0"/>
              </a:rPr>
              <a:t>Note: There are 1143 associated </a:t>
            </a:r>
          </a:p>
          <a:p>
            <a:endParaRPr lang="en-GB" sz="3200" dirty="0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6D531DC8-54AC-4DF3-BD43-AC8621A80189}"/>
              </a:ext>
            </a:extLst>
          </p:cNvPr>
          <p:cNvSpPr txBox="1">
            <a:spLocks/>
          </p:cNvSpPr>
          <p:nvPr/>
        </p:nvSpPr>
        <p:spPr>
          <a:xfrm>
            <a:off x="5476810" y="359840"/>
            <a:ext cx="4437822" cy="88342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4400" dirty="0">
                <a:solidFill>
                  <a:prstClr val="white"/>
                </a:solidFill>
                <a:latin typeface="Calibri" panose="020F0502020204030204"/>
              </a:rPr>
              <a:t>International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Standards</a:t>
            </a:r>
          </a:p>
        </p:txBody>
      </p:sp>
    </p:spTree>
    <p:extLst>
      <p:ext uri="{BB962C8B-B14F-4D97-AF65-F5344CB8AC3E}">
        <p14:creationId xmlns:p14="http://schemas.microsoft.com/office/powerpoint/2010/main" val="13108190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ilhouette facing the explosion">
            <a:extLst>
              <a:ext uri="{FF2B5EF4-FFF2-40B4-BE49-F238E27FC236}">
                <a16:creationId xmlns:a16="http://schemas.microsoft.com/office/drawing/2014/main" id="{861FA88A-AFC3-A2E2-7388-6A12FEC75DD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98B55983-094E-134D-5B04-62F198FD0AD3}"/>
              </a:ext>
            </a:extLst>
          </p:cNvPr>
          <p:cNvSpPr txBox="1">
            <a:spLocks/>
          </p:cNvSpPr>
          <p:nvPr/>
        </p:nvSpPr>
        <p:spPr>
          <a:xfrm>
            <a:off x="709448" y="1913950"/>
            <a:ext cx="4204137" cy="1342754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fontAlgn="auto"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3600" b="0" i="0" u="none" strike="noStrike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Joint Service Publications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AB8E2BF-2EF1-3410-3403-3A6A5FFE09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</a:rPr>
              <a:t>JSP 333 – Service Textbook of Explosives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</a:rPr>
              <a:t>JSP 364 – Joint Service EOD &amp; Search Manual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896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5668AA-DEF7-6302-9C7D-6F2D24763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59" y="2465193"/>
            <a:ext cx="4101610" cy="1128240"/>
          </a:xfrm>
        </p:spPr>
        <p:txBody>
          <a:bodyPr wrap="square"/>
          <a:lstStyle/>
          <a:p>
            <a:r>
              <a:rPr lang="en-US" sz="6600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74501582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819</TotalTime>
  <Words>388</Words>
  <Application>Microsoft Macintosh PowerPoint</Application>
  <PresentationFormat>Widescreen</PresentationFormat>
  <Paragraphs>43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13</vt:i4>
      </vt:variant>
    </vt:vector>
  </HeadingPairs>
  <TitlesOfParts>
    <vt:vector size="37" baseType="lpstr">
      <vt:lpstr>Arial</vt:lpstr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>Process Analysis</dc:subject>
  <dc:creator>Gareth Collett</dc:creator>
  <cp:keywords/>
  <dc:description/>
  <cp:lastModifiedBy>Gareth Collett</cp:lastModifiedBy>
  <cp:revision>33</cp:revision>
  <dcterms:created xsi:type="dcterms:W3CDTF">2021-03-09T15:35:42Z</dcterms:created>
  <dcterms:modified xsi:type="dcterms:W3CDTF">2022-09-07T16:33:43Z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