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60"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BDB97A-741C-4250-BDFB-47E43D75BB2E}" v="38" dt="2026-03-17T10:38:37.5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26781" autoAdjust="0"/>
  </p:normalViewPr>
  <p:slideViewPr>
    <p:cSldViewPr snapToGrid="0">
      <p:cViewPr>
        <p:scale>
          <a:sx n="70" d="100"/>
          <a:sy n="70" d="100"/>
        </p:scale>
        <p:origin x="1224" y="-224"/>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85E8A1-715B-406E-B7AE-C078E1074CC6}" type="datetimeFigureOut">
              <a:rPr lang="en-GB" smtClean="0"/>
              <a:t>17/03/2026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AA828B-7983-4E0E-906B-20332132EFF0}" type="slidenum">
              <a:rPr lang="en-GB" smtClean="0"/>
              <a:t>‹#›</a:t>
            </a:fld>
            <a:endParaRPr lang="en-GB"/>
          </a:p>
        </p:txBody>
      </p:sp>
    </p:spTree>
    <p:extLst>
      <p:ext uri="{BB962C8B-B14F-4D97-AF65-F5344CB8AC3E}">
        <p14:creationId xmlns:p14="http://schemas.microsoft.com/office/powerpoint/2010/main" val="2710079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supporting early independence establishes a routine and supports an ‘I can’ attitude rather than ‘ I can’t’, </a:t>
            </a:r>
            <a:r>
              <a:rPr lang="en-GB" sz="1200" dirty="0"/>
              <a:t>avoiding dependency and institutionalism. </a:t>
            </a:r>
          </a:p>
          <a:p>
            <a:endParaRPr lang="en-GB" dirty="0"/>
          </a:p>
          <a:p>
            <a:r>
              <a:rPr lang="en-GB" dirty="0"/>
              <a:t>A lot of staff members do not know what it is like to have sensory loss or limb deficits, so this workshop will give them a experience of what it is like for stroke patients doing their daily activities and the struggle they have, also pushing for the awareness of importance of supporting independence to make it a smoother transition for them when leaving hospital.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really important and beneficial for stroke survivors to get together and discuss their experiences with staff and current patients, with shared honest experiences and encouragement, demonstrating how co-production will make a difference for staff and for future stroke survivors and their recovery. </a:t>
            </a:r>
          </a:p>
          <a:p>
            <a:r>
              <a:rPr lang="en-GB" dirty="0"/>
              <a:t>   </a:t>
            </a:r>
          </a:p>
          <a:p>
            <a:endParaRPr lang="en-GB" dirty="0"/>
          </a:p>
        </p:txBody>
      </p:sp>
      <p:sp>
        <p:nvSpPr>
          <p:cNvPr id="4" name="Slide Number Placeholder 3"/>
          <p:cNvSpPr>
            <a:spLocks noGrp="1"/>
          </p:cNvSpPr>
          <p:nvPr>
            <p:ph type="sldNum" sz="quarter" idx="5"/>
          </p:nvPr>
        </p:nvSpPr>
        <p:spPr/>
        <p:txBody>
          <a:bodyPr/>
          <a:lstStyle/>
          <a:p>
            <a:fld id="{10AA828B-7983-4E0E-906B-20332132EFF0}" type="slidenum">
              <a:rPr lang="en-GB" smtClean="0"/>
              <a:t>1</a:t>
            </a:fld>
            <a:endParaRPr lang="en-GB"/>
          </a:p>
        </p:txBody>
      </p:sp>
    </p:spTree>
    <p:extLst>
      <p:ext uri="{BB962C8B-B14F-4D97-AF65-F5344CB8AC3E}">
        <p14:creationId xmlns:p14="http://schemas.microsoft.com/office/powerpoint/2010/main" val="1588794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4EAB5-78C6-4795-C383-22D110A035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F47EBB-E7AB-9DF6-33CE-697905A9B8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E48D81-25DC-C17A-D55C-01A07C1B5192}"/>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5" name="Footer Placeholder 4">
            <a:extLst>
              <a:ext uri="{FF2B5EF4-FFF2-40B4-BE49-F238E27FC236}">
                <a16:creationId xmlns:a16="http://schemas.microsoft.com/office/drawing/2014/main" id="{8134971D-EDC7-7632-0E4D-9E83D36B43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7FE7C2-EA1C-64C6-12D6-3F6D6826E4BC}"/>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3470781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1746A-4497-627C-4DA5-30A4CF172D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B89B0F-3200-E433-B9A8-3951865DF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3BE4CF-2062-F567-7DD5-C4D600E480FB}"/>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5" name="Footer Placeholder 4">
            <a:extLst>
              <a:ext uri="{FF2B5EF4-FFF2-40B4-BE49-F238E27FC236}">
                <a16:creationId xmlns:a16="http://schemas.microsoft.com/office/drawing/2014/main" id="{3D204D46-020B-1803-A507-DC2360839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D14BAE-3BDC-A442-DFF9-59B15FAC4557}"/>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1543118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286EE-E8CA-2621-3CBE-00B72AAFFF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68A89F-B448-59BA-EECB-A7BCBA520CE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111541-38B0-D48C-37FD-CAC5B214C59C}"/>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5" name="Footer Placeholder 4">
            <a:extLst>
              <a:ext uri="{FF2B5EF4-FFF2-40B4-BE49-F238E27FC236}">
                <a16:creationId xmlns:a16="http://schemas.microsoft.com/office/drawing/2014/main" id="{BF3306BF-D51B-F8A6-5E1F-2F20847DFB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C438AF-2C71-4362-1F9B-DDE88A927B58}"/>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3277814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0616D-EB82-44EF-F5C7-67DE138315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C5AF42-05C1-903B-3B0A-CE0E3E2FA8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9235E7-E408-EEE2-35F3-450D1F624B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BB4594-5467-A17A-6056-4E1BD095CFB1}"/>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6" name="Footer Placeholder 5">
            <a:extLst>
              <a:ext uri="{FF2B5EF4-FFF2-40B4-BE49-F238E27FC236}">
                <a16:creationId xmlns:a16="http://schemas.microsoft.com/office/drawing/2014/main" id="{68CCD8CF-75EA-B01E-022A-D1FF2B2693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E125AA-0EE7-9EED-F8AA-C7711B666EB4}"/>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3642125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6C6D1-0D8D-9F43-D526-A2485D806FD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681674-72DD-E425-9817-CE765AFFFF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6FB96-461C-37F3-111E-1916FF06A1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8116BD5-D7E5-ADE7-EFDC-C492F139A3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B45158-7158-157D-51C9-16C9BB64AD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08989F-F44E-57CE-8478-3EF6878C8D09}"/>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8" name="Footer Placeholder 7">
            <a:extLst>
              <a:ext uri="{FF2B5EF4-FFF2-40B4-BE49-F238E27FC236}">
                <a16:creationId xmlns:a16="http://schemas.microsoft.com/office/drawing/2014/main" id="{ADE24B24-4F8D-2596-CF68-DB67FE589F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A54EC6-B550-28A5-F9E9-AF052A6DDC4D}"/>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321494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166E4-EA1B-45B9-9F77-761B312B4D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4EDE95-FA51-ACB5-2EF8-45818FAAAB68}"/>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4" name="Footer Placeholder 3">
            <a:extLst>
              <a:ext uri="{FF2B5EF4-FFF2-40B4-BE49-F238E27FC236}">
                <a16:creationId xmlns:a16="http://schemas.microsoft.com/office/drawing/2014/main" id="{556E4F50-E35C-2B04-910A-7DE558D1DE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CBC655-B99B-AB17-134F-BC58E7731AA9}"/>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1426786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156E35-F3E4-2581-A3FF-021D75FC12C3}"/>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3" name="Footer Placeholder 2">
            <a:extLst>
              <a:ext uri="{FF2B5EF4-FFF2-40B4-BE49-F238E27FC236}">
                <a16:creationId xmlns:a16="http://schemas.microsoft.com/office/drawing/2014/main" id="{7D5CEDC4-1D44-6D5C-EE1A-2197D8DFD8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02A7C4-C587-90B5-4169-C245F738BABB}"/>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1543749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75FE0-FA8F-DCE4-566A-F49986FF57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C6D516-E199-E219-14D1-AA339FFB5E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983E76-878F-F5DA-5511-CB6A0A2F93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983CD7-69CD-3536-AFBC-53373E4C896F}"/>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6" name="Footer Placeholder 5">
            <a:extLst>
              <a:ext uri="{FF2B5EF4-FFF2-40B4-BE49-F238E27FC236}">
                <a16:creationId xmlns:a16="http://schemas.microsoft.com/office/drawing/2014/main" id="{327C536E-06D9-0F96-0605-B404A289EC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528337-793D-6C83-71FE-6B85E6F37C12}"/>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899145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4149B-18F9-635C-5C63-C26E0B5366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0FDB11-549E-E979-55A0-357EE63403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611180C-D7BC-6AC2-76CE-31E6FF76A6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21AA59-1C05-9BF5-3DF8-BEB404A0B476}"/>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6" name="Footer Placeholder 5">
            <a:extLst>
              <a:ext uri="{FF2B5EF4-FFF2-40B4-BE49-F238E27FC236}">
                <a16:creationId xmlns:a16="http://schemas.microsoft.com/office/drawing/2014/main" id="{7FA3E286-8D3C-36A4-3670-06CF32B57B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F99512-D87F-F8FF-E371-6480707A6B58}"/>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31774593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71D88-1231-A209-3B3B-FDACF44677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8D6BD-55E1-BA94-82E9-4E897313D74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1ED6BB-E063-60EF-0D47-6B6080D1BB72}"/>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5" name="Footer Placeholder 4">
            <a:extLst>
              <a:ext uri="{FF2B5EF4-FFF2-40B4-BE49-F238E27FC236}">
                <a16:creationId xmlns:a16="http://schemas.microsoft.com/office/drawing/2014/main" id="{FEA7C555-FDEF-A935-2914-481775B844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A951EE-2F90-65E7-8A11-D06AF1EBDB11}"/>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621034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FBFF31-8DD4-2A35-DAD2-5AA936427B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229D51-2ED0-9B42-17F8-D958BADE7A6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EDC49-3887-17AF-AFD5-1C6B21DDED90}"/>
              </a:ext>
            </a:extLst>
          </p:cNvPr>
          <p:cNvSpPr>
            <a:spLocks noGrp="1"/>
          </p:cNvSpPr>
          <p:nvPr>
            <p:ph type="dt" sz="half" idx="10"/>
          </p:nvPr>
        </p:nvSpPr>
        <p:spPr/>
        <p:txBody>
          <a:bodyPr/>
          <a:lstStyle/>
          <a:p>
            <a:fld id="{FF7A8A5A-9A4C-4E3C-BD50-8A0219249E3E}" type="datetimeFigureOut">
              <a:rPr lang="en-GB" smtClean="0"/>
              <a:t>17/03/2026</a:t>
            </a:fld>
            <a:endParaRPr lang="en-GB"/>
          </a:p>
        </p:txBody>
      </p:sp>
      <p:sp>
        <p:nvSpPr>
          <p:cNvPr id="5" name="Footer Placeholder 4">
            <a:extLst>
              <a:ext uri="{FF2B5EF4-FFF2-40B4-BE49-F238E27FC236}">
                <a16:creationId xmlns:a16="http://schemas.microsoft.com/office/drawing/2014/main" id="{0EA0C764-60EF-0349-08B4-4D09972CB7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0C6538-46D5-DBA7-5EAF-53E846255BD3}"/>
              </a:ext>
            </a:extLst>
          </p:cNvPr>
          <p:cNvSpPr>
            <a:spLocks noGrp="1"/>
          </p:cNvSpPr>
          <p:nvPr>
            <p:ph type="sldNum" sz="quarter" idx="12"/>
          </p:nvPr>
        </p:nvSpPr>
        <p:spPr/>
        <p:txBody>
          <a:bodyPr/>
          <a:lstStyle/>
          <a:p>
            <a:fld id="{3AD2F178-B936-4E43-8693-5B23BC531777}" type="slidenum">
              <a:rPr lang="en-GB" smtClean="0"/>
              <a:t>‹#›</a:t>
            </a:fld>
            <a:endParaRPr lang="en-GB"/>
          </a:p>
        </p:txBody>
      </p:sp>
    </p:spTree>
    <p:extLst>
      <p:ext uri="{BB962C8B-B14F-4D97-AF65-F5344CB8AC3E}">
        <p14:creationId xmlns:p14="http://schemas.microsoft.com/office/powerpoint/2010/main" val="1749399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200C37-488E-58F6-3BAA-8AD925FC37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E2EE4B-0BAD-CC9B-06E4-0B3835C319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C0C06-4D1E-91C0-1957-762DD00AC4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7A8A5A-9A4C-4E3C-BD50-8A0219249E3E}" type="datetimeFigureOut">
              <a:rPr lang="en-GB" smtClean="0"/>
              <a:t>17/03/2026</a:t>
            </a:fld>
            <a:endParaRPr lang="en-GB"/>
          </a:p>
        </p:txBody>
      </p:sp>
      <p:sp>
        <p:nvSpPr>
          <p:cNvPr id="5" name="Footer Placeholder 4">
            <a:extLst>
              <a:ext uri="{FF2B5EF4-FFF2-40B4-BE49-F238E27FC236}">
                <a16:creationId xmlns:a16="http://schemas.microsoft.com/office/drawing/2014/main" id="{61D92DC9-06AC-E8FF-FF58-4CB3D53AA1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16A122-FE7A-6BB4-1C47-46E5570D11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D2F178-B936-4E43-8693-5B23BC531777}" type="slidenum">
              <a:rPr lang="en-GB" smtClean="0"/>
              <a:t>‹#›</a:t>
            </a:fld>
            <a:endParaRPr lang="en-GB"/>
          </a:p>
        </p:txBody>
      </p:sp>
    </p:spTree>
    <p:extLst>
      <p:ext uri="{BB962C8B-B14F-4D97-AF65-F5344CB8AC3E}">
        <p14:creationId xmlns:p14="http://schemas.microsoft.com/office/powerpoint/2010/main" val="557713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slide" Target="slide1.xml"/><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9" name="Picture 8">
            <a:extLst>
              <a:ext uri="{FF2B5EF4-FFF2-40B4-BE49-F238E27FC236}">
                <a16:creationId xmlns:a16="http://schemas.microsoft.com/office/drawing/2014/main" id="{6CB1FDB9-429E-8CF3-E117-CC8F8D31B2D1}"/>
              </a:ext>
            </a:extLst>
          </p:cNvPr>
          <p:cNvPicPr>
            <a:picLocks noChangeAspect="1"/>
          </p:cNvPicPr>
          <p:nvPr/>
        </p:nvPicPr>
        <p:blipFill>
          <a:blip r:embed="rId5"/>
          <a:stretch>
            <a:fillRect/>
          </a:stretch>
        </p:blipFill>
        <p:spPr>
          <a:xfrm>
            <a:off x="36268" y="0"/>
            <a:ext cx="12119463" cy="6858000"/>
          </a:xfrm>
          <a:prstGeom prst="rect">
            <a:avLst/>
          </a:prstGeom>
        </p:spPr>
      </p:pic>
      <p:sp>
        <p:nvSpPr>
          <p:cNvPr id="2" name="TextBox 1">
            <a:extLst>
              <a:ext uri="{FF2B5EF4-FFF2-40B4-BE49-F238E27FC236}">
                <a16:creationId xmlns:a16="http://schemas.microsoft.com/office/drawing/2014/main" id="{18DFEE23-C943-4B38-A3CD-F6FE0C4A3622}"/>
              </a:ext>
            </a:extLst>
          </p:cNvPr>
          <p:cNvSpPr txBox="1"/>
          <p:nvPr/>
        </p:nvSpPr>
        <p:spPr>
          <a:xfrm>
            <a:off x="3072384" y="2642616"/>
            <a:ext cx="5568696" cy="523220"/>
          </a:xfrm>
          <a:prstGeom prst="rect">
            <a:avLst/>
          </a:prstGeom>
          <a:noFill/>
        </p:spPr>
        <p:txBody>
          <a:bodyPr wrap="square" rtlCol="0">
            <a:spAutoFit/>
          </a:bodyPr>
          <a:lstStyle/>
          <a:p>
            <a:pPr algn="ctr"/>
            <a:r>
              <a:rPr lang="en-GB" sz="1400" dirty="0"/>
              <a:t>Try stroke simulation equipment and experience what life is like for stroke survivors </a:t>
            </a:r>
          </a:p>
        </p:txBody>
      </p:sp>
      <p:pic>
        <p:nvPicPr>
          <p:cNvPr id="100" name="Audio 99">
            <a:hlinkClick r:id="" action="ppaction://media"/>
            <a:extLst>
              <a:ext uri="{FF2B5EF4-FFF2-40B4-BE49-F238E27FC236}">
                <a16:creationId xmlns:a16="http://schemas.microsoft.com/office/drawing/2014/main" id="{01263A04-0B35-2794-FD21-08368796226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mc:AlternateContent xmlns:mc="http://schemas.openxmlformats.org/markup-compatibility/2006">
        <mc:Choice xmlns:pslz="http://schemas.microsoft.com/office/powerpoint/2016/slidezoom" Requires="pslz">
          <p:graphicFrame>
            <p:nvGraphicFramePr>
              <p:cNvPr id="54" name="Slide Zoom 53">
                <a:extLst>
                  <a:ext uri="{FF2B5EF4-FFF2-40B4-BE49-F238E27FC236}">
                    <a16:creationId xmlns:a16="http://schemas.microsoft.com/office/drawing/2014/main" id="{882AE107-32EA-5CEB-D755-1C293523E957}"/>
                  </a:ext>
                </a:extLst>
              </p:cNvPr>
              <p:cNvGraphicFramePr>
                <a:graphicFrameLocks noChangeAspect="1"/>
              </p:cNvGraphicFramePr>
              <p:nvPr>
                <p:extLst>
                  <p:ext uri="{D42A27DB-BD31-4B8C-83A1-F6EECF244321}">
                    <p14:modId xmlns:p14="http://schemas.microsoft.com/office/powerpoint/2010/main" val="1594740110"/>
                  </p:ext>
                </p:extLst>
              </p:nvPr>
            </p:nvGraphicFramePr>
            <p:xfrm>
              <a:off x="-2713017" y="-180594"/>
              <a:ext cx="3048000" cy="1714500"/>
            </p:xfrm>
            <a:graphic>
              <a:graphicData uri="http://schemas.microsoft.com/office/powerpoint/2016/slidezoom">
                <pslz:sldZm>
                  <pslz:sldZmObj sldId="260" cId="1296154493">
                    <pslz:zmPr id="{3D7C8E05-129C-4BD0-8C46-3C26A7F7E030}" returnToParent="0" transitionDur="1000">
                      <p166:blipFill xmlns:p166="http://schemas.microsoft.com/office/powerpoint/2016/6/main">
                        <a:blip r:embed="rId7"/>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54" name="Slide Zoom 53">
                <a:hlinkClick r:id="rId8" action="ppaction://hlinksldjump"/>
                <a:extLst>
                  <a:ext uri="{FF2B5EF4-FFF2-40B4-BE49-F238E27FC236}">
                    <a16:creationId xmlns:a16="http://schemas.microsoft.com/office/drawing/2014/main" id="{882AE107-32EA-5CEB-D755-1C293523E957}"/>
                  </a:ext>
                </a:extLst>
              </p:cNvPr>
              <p:cNvPicPr>
                <a:picLocks noGrp="1" noRot="1" noChangeAspect="1" noMove="1" noResize="1" noEditPoints="1" noAdjustHandles="1" noChangeArrowheads="1" noChangeShapeType="1"/>
              </p:cNvPicPr>
              <p:nvPr/>
            </p:nvPicPr>
            <p:blipFill>
              <a:blip r:embed="rId7"/>
              <a:stretch>
                <a:fillRect/>
              </a:stretch>
            </p:blipFill>
            <p:spPr>
              <a:xfrm>
                <a:off x="-2713017" y="-180594"/>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296154493"/>
      </p:ext>
    </p:extLst>
  </p:cSld>
  <p:clrMapOvr>
    <a:masterClrMapping/>
  </p:clrMapOvr>
  <mc:AlternateContent xmlns:mc="http://schemas.openxmlformats.org/markup-compatibility/2006">
    <mc:Choice xmlns:p14="http://schemas.microsoft.com/office/powerpoint/2010/main" Requires="p14">
      <p:transition spd="slow" p14:dur="2000" advTm="265963"/>
    </mc:Choice>
    <mc:Fallback>
      <p:transition spd="slow" advTm="265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0"/>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326</TotalTime>
  <Words>157</Words>
  <Application>Microsoft Office PowerPoint</Application>
  <PresentationFormat>Widescreen</PresentationFormat>
  <Paragraphs>8</Paragraphs>
  <Slides>1</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 Randall</dc:creator>
  <cp:lastModifiedBy>Emma Randall</cp:lastModifiedBy>
  <cp:revision>2</cp:revision>
  <dcterms:created xsi:type="dcterms:W3CDTF">2026-03-10T12:39:53Z</dcterms:created>
  <dcterms:modified xsi:type="dcterms:W3CDTF">2026-03-17T10:44:43Z</dcterms:modified>
</cp:coreProperties>
</file>