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59" r:id="rId6"/>
    <p:sldId id="263" r:id="rId7"/>
    <p:sldId id="260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>
        <p:scale>
          <a:sx n="66" d="100"/>
          <a:sy n="66" d="100"/>
        </p:scale>
        <p:origin x="418" y="4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BAA5E6-8B03-442E-8593-41F5B664879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4FE7E6-209D-40BC-9A38-67B99E6ED9E2}">
      <dgm:prSet/>
      <dgm:spPr/>
      <dgm:t>
        <a:bodyPr/>
        <a:lstStyle/>
        <a:p>
          <a:r>
            <a:rPr lang="en-GB" dirty="0"/>
            <a:t>Definitions</a:t>
          </a:r>
          <a:endParaRPr lang="en-US" dirty="0"/>
        </a:p>
      </dgm:t>
    </dgm:pt>
    <dgm:pt modelId="{C89FF747-CB88-4573-B848-01C098464BB3}" type="parTrans" cxnId="{14EB7E83-A0BE-4ACB-AFEA-A0B8B4355BF2}">
      <dgm:prSet/>
      <dgm:spPr/>
      <dgm:t>
        <a:bodyPr/>
        <a:lstStyle/>
        <a:p>
          <a:endParaRPr lang="en-US"/>
        </a:p>
      </dgm:t>
    </dgm:pt>
    <dgm:pt modelId="{6515851B-D085-4594-8A8B-E1DE067A14C1}" type="sibTrans" cxnId="{14EB7E83-A0BE-4ACB-AFEA-A0B8B4355BF2}">
      <dgm:prSet/>
      <dgm:spPr/>
      <dgm:t>
        <a:bodyPr/>
        <a:lstStyle/>
        <a:p>
          <a:endParaRPr lang="en-US"/>
        </a:p>
      </dgm:t>
    </dgm:pt>
    <dgm:pt modelId="{8D8495F3-17C7-47AD-BB51-593B0A652DAB}">
      <dgm:prSet/>
      <dgm:spPr/>
      <dgm:t>
        <a:bodyPr/>
        <a:lstStyle/>
        <a:p>
          <a:r>
            <a:rPr lang="en-GB" dirty="0"/>
            <a:t>Examples</a:t>
          </a:r>
        </a:p>
      </dgm:t>
    </dgm:pt>
    <dgm:pt modelId="{19AA07E3-31FD-4F1B-A69B-494BA290AD96}" type="parTrans" cxnId="{E1CEFFE4-6175-48A3-85C6-6B73DFC23AF9}">
      <dgm:prSet/>
      <dgm:spPr/>
      <dgm:t>
        <a:bodyPr/>
        <a:lstStyle/>
        <a:p>
          <a:endParaRPr lang="en-US"/>
        </a:p>
      </dgm:t>
    </dgm:pt>
    <dgm:pt modelId="{F96F6496-A7C9-4161-800B-26FBDF51E6C4}" type="sibTrans" cxnId="{E1CEFFE4-6175-48A3-85C6-6B73DFC23AF9}">
      <dgm:prSet/>
      <dgm:spPr/>
      <dgm:t>
        <a:bodyPr/>
        <a:lstStyle/>
        <a:p>
          <a:endParaRPr lang="en-US"/>
        </a:p>
      </dgm:t>
    </dgm:pt>
    <dgm:pt modelId="{DB7ED8A0-9598-4B8A-8F43-1C07A13664E7}">
      <dgm:prSet/>
      <dgm:spPr/>
      <dgm:t>
        <a:bodyPr/>
        <a:lstStyle/>
        <a:p>
          <a:r>
            <a:rPr lang="en-GB" dirty="0"/>
            <a:t>Data and statistics</a:t>
          </a:r>
        </a:p>
        <a:p>
          <a:r>
            <a:rPr lang="en-GB" dirty="0"/>
            <a:t>Only 9%</a:t>
          </a:r>
          <a:endParaRPr lang="en-US" dirty="0"/>
        </a:p>
      </dgm:t>
    </dgm:pt>
    <dgm:pt modelId="{43A72224-403B-4404-B13E-8BAF844CAFC9}" type="parTrans" cxnId="{D4BA09AB-F871-4E7C-ADE1-E296D2962A8B}">
      <dgm:prSet/>
      <dgm:spPr/>
      <dgm:t>
        <a:bodyPr/>
        <a:lstStyle/>
        <a:p>
          <a:endParaRPr lang="en-US"/>
        </a:p>
      </dgm:t>
    </dgm:pt>
    <dgm:pt modelId="{AB215B87-A216-487B-848F-85EE4C34CF33}" type="sibTrans" cxnId="{D4BA09AB-F871-4E7C-ADE1-E296D2962A8B}">
      <dgm:prSet/>
      <dgm:spPr/>
      <dgm:t>
        <a:bodyPr/>
        <a:lstStyle/>
        <a:p>
          <a:endParaRPr lang="en-US"/>
        </a:p>
      </dgm:t>
    </dgm:pt>
    <dgm:pt modelId="{929C1596-4B24-4290-A79E-C41470CF9BCC}" type="pres">
      <dgm:prSet presAssocID="{E9BAA5E6-8B03-442E-8593-41F5B6648794}" presName="root" presStyleCnt="0">
        <dgm:presLayoutVars>
          <dgm:dir/>
          <dgm:resizeHandles val="exact"/>
        </dgm:presLayoutVars>
      </dgm:prSet>
      <dgm:spPr/>
    </dgm:pt>
    <dgm:pt modelId="{35FDEF1D-B5FA-4596-BE25-B923E353E240}" type="pres">
      <dgm:prSet presAssocID="{1B4FE7E6-209D-40BC-9A38-67B99E6ED9E2}" presName="compNode" presStyleCnt="0"/>
      <dgm:spPr/>
    </dgm:pt>
    <dgm:pt modelId="{71D7C23E-6392-4BBB-9E3F-474731576DCA}" type="pres">
      <dgm:prSet presAssocID="{1B4FE7E6-209D-40BC-9A38-67B99E6ED9E2}" presName="iconRect" presStyleLbl="node1" presStyleIdx="0" presStyleCnt="3" custLinFactNeighborX="6018" custLinFactNeighborY="-7038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38182A7-0576-466F-833D-29513A8203D7}" type="pres">
      <dgm:prSet presAssocID="{1B4FE7E6-209D-40BC-9A38-67B99E6ED9E2}" presName="spaceRect" presStyleCnt="0"/>
      <dgm:spPr/>
    </dgm:pt>
    <dgm:pt modelId="{A3A79C9D-ECDB-4CBD-A662-286C3137B719}" type="pres">
      <dgm:prSet presAssocID="{1B4FE7E6-209D-40BC-9A38-67B99E6ED9E2}" presName="textRect" presStyleLbl="revTx" presStyleIdx="0" presStyleCnt="3" custLinFactY="-8453" custLinFactNeighborX="2708" custLinFactNeighborY="-100000">
        <dgm:presLayoutVars>
          <dgm:chMax val="1"/>
          <dgm:chPref val="1"/>
        </dgm:presLayoutVars>
      </dgm:prSet>
      <dgm:spPr/>
    </dgm:pt>
    <dgm:pt modelId="{0CEFF220-9096-4916-97C4-EAB904BEE28D}" type="pres">
      <dgm:prSet presAssocID="{6515851B-D085-4594-8A8B-E1DE067A14C1}" presName="sibTrans" presStyleCnt="0"/>
      <dgm:spPr/>
    </dgm:pt>
    <dgm:pt modelId="{00E14F61-02BD-427C-8821-E327DE287B14}" type="pres">
      <dgm:prSet presAssocID="{8D8495F3-17C7-47AD-BB51-593B0A652DAB}" presName="compNode" presStyleCnt="0"/>
      <dgm:spPr/>
    </dgm:pt>
    <dgm:pt modelId="{1CE92000-D672-448E-9E08-D59D24E46F87}" type="pres">
      <dgm:prSet presAssocID="{8D8495F3-17C7-47AD-BB51-593B0A652DAB}" presName="iconRect" presStyleLbl="node1" presStyleIdx="1" presStyleCnt="3" custLinFactNeighborY="-7665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55ABCA8-8A58-4C6E-B614-4AF6A1045A92}" type="pres">
      <dgm:prSet presAssocID="{8D8495F3-17C7-47AD-BB51-593B0A652DAB}" presName="spaceRect" presStyleCnt="0"/>
      <dgm:spPr/>
    </dgm:pt>
    <dgm:pt modelId="{E32C9A56-AF24-4858-91BD-33400F85295B}" type="pres">
      <dgm:prSet presAssocID="{8D8495F3-17C7-47AD-BB51-593B0A652DAB}" presName="textRect" presStyleLbl="revTx" presStyleIdx="1" presStyleCnt="3" custScaleX="82242" custScaleY="109834" custLinFactY="-23366" custLinFactNeighborY="-100000">
        <dgm:presLayoutVars>
          <dgm:chMax val="1"/>
          <dgm:chPref val="1"/>
        </dgm:presLayoutVars>
      </dgm:prSet>
      <dgm:spPr/>
    </dgm:pt>
    <dgm:pt modelId="{BDFD6F8F-3E9B-402B-B7E6-877860B6106B}" type="pres">
      <dgm:prSet presAssocID="{F96F6496-A7C9-4161-800B-26FBDF51E6C4}" presName="sibTrans" presStyleCnt="0"/>
      <dgm:spPr/>
    </dgm:pt>
    <dgm:pt modelId="{1B0ECBB2-75D2-4E14-89FB-31D34ED71039}" type="pres">
      <dgm:prSet presAssocID="{DB7ED8A0-9598-4B8A-8F43-1C07A13664E7}" presName="compNode" presStyleCnt="0"/>
      <dgm:spPr/>
    </dgm:pt>
    <dgm:pt modelId="{D18FCD17-8725-4F9E-8FB1-9B6CC66160A6}" type="pres">
      <dgm:prSet presAssocID="{DB7ED8A0-9598-4B8A-8F43-1C07A13664E7}" presName="iconRect" presStyleLbl="node1" presStyleIdx="2" presStyleCnt="3" custLinFactNeighborY="-7038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528CE99-4155-429E-B15D-BAAFFF7CB11A}" type="pres">
      <dgm:prSet presAssocID="{DB7ED8A0-9598-4B8A-8F43-1C07A13664E7}" presName="spaceRect" presStyleCnt="0"/>
      <dgm:spPr/>
    </dgm:pt>
    <dgm:pt modelId="{ED43D162-BE47-45A4-824B-D4DC9AFD1B76}" type="pres">
      <dgm:prSet presAssocID="{DB7ED8A0-9598-4B8A-8F43-1C07A13664E7}" presName="textRect" presStyleLbl="revTx" presStyleIdx="2" presStyleCnt="3" custLinFactY="-39592" custLinFactNeighborX="4383" custLinFactNeighborY="-100000">
        <dgm:presLayoutVars>
          <dgm:chMax val="1"/>
          <dgm:chPref val="1"/>
        </dgm:presLayoutVars>
      </dgm:prSet>
      <dgm:spPr/>
    </dgm:pt>
  </dgm:ptLst>
  <dgm:cxnLst>
    <dgm:cxn modelId="{336FD450-817D-4AAF-A979-6AAF0EAE47F9}" type="presOf" srcId="{DB7ED8A0-9598-4B8A-8F43-1C07A13664E7}" destId="{ED43D162-BE47-45A4-824B-D4DC9AFD1B76}" srcOrd="0" destOrd="0" presId="urn:microsoft.com/office/officeart/2018/2/layout/IconLabelList"/>
    <dgm:cxn modelId="{A3EE3E79-37B3-473E-8D76-81856DE7A8E7}" type="presOf" srcId="{E9BAA5E6-8B03-442E-8593-41F5B6648794}" destId="{929C1596-4B24-4290-A79E-C41470CF9BCC}" srcOrd="0" destOrd="0" presId="urn:microsoft.com/office/officeart/2018/2/layout/IconLabelList"/>
    <dgm:cxn modelId="{14EB7E83-A0BE-4ACB-AFEA-A0B8B4355BF2}" srcId="{E9BAA5E6-8B03-442E-8593-41F5B6648794}" destId="{1B4FE7E6-209D-40BC-9A38-67B99E6ED9E2}" srcOrd="0" destOrd="0" parTransId="{C89FF747-CB88-4573-B848-01C098464BB3}" sibTransId="{6515851B-D085-4594-8A8B-E1DE067A14C1}"/>
    <dgm:cxn modelId="{D0E9EAA8-8CBF-4984-9348-C30E11A66AA5}" type="presOf" srcId="{8D8495F3-17C7-47AD-BB51-593B0A652DAB}" destId="{E32C9A56-AF24-4858-91BD-33400F85295B}" srcOrd="0" destOrd="0" presId="urn:microsoft.com/office/officeart/2018/2/layout/IconLabelList"/>
    <dgm:cxn modelId="{D4BA09AB-F871-4E7C-ADE1-E296D2962A8B}" srcId="{E9BAA5E6-8B03-442E-8593-41F5B6648794}" destId="{DB7ED8A0-9598-4B8A-8F43-1C07A13664E7}" srcOrd="2" destOrd="0" parTransId="{43A72224-403B-4404-B13E-8BAF844CAFC9}" sibTransId="{AB215B87-A216-487B-848F-85EE4C34CF33}"/>
    <dgm:cxn modelId="{E1CEFFE4-6175-48A3-85C6-6B73DFC23AF9}" srcId="{E9BAA5E6-8B03-442E-8593-41F5B6648794}" destId="{8D8495F3-17C7-47AD-BB51-593B0A652DAB}" srcOrd="1" destOrd="0" parTransId="{19AA07E3-31FD-4F1B-A69B-494BA290AD96}" sibTransId="{F96F6496-A7C9-4161-800B-26FBDF51E6C4}"/>
    <dgm:cxn modelId="{DB234BFB-26F1-45A6-866C-F9DB1D4E0270}" type="presOf" srcId="{1B4FE7E6-209D-40BC-9A38-67B99E6ED9E2}" destId="{A3A79C9D-ECDB-4CBD-A662-286C3137B719}" srcOrd="0" destOrd="0" presId="urn:microsoft.com/office/officeart/2018/2/layout/IconLabelList"/>
    <dgm:cxn modelId="{BF6F3811-4B55-4E96-AC19-5EF8503B37A0}" type="presParOf" srcId="{929C1596-4B24-4290-A79E-C41470CF9BCC}" destId="{35FDEF1D-B5FA-4596-BE25-B923E353E240}" srcOrd="0" destOrd="0" presId="urn:microsoft.com/office/officeart/2018/2/layout/IconLabelList"/>
    <dgm:cxn modelId="{1D500CF2-65B6-4419-8935-B45CF5D9AC1F}" type="presParOf" srcId="{35FDEF1D-B5FA-4596-BE25-B923E353E240}" destId="{71D7C23E-6392-4BBB-9E3F-474731576DCA}" srcOrd="0" destOrd="0" presId="urn:microsoft.com/office/officeart/2018/2/layout/IconLabelList"/>
    <dgm:cxn modelId="{D530F6EB-5588-4561-AD02-FFAC40FE3073}" type="presParOf" srcId="{35FDEF1D-B5FA-4596-BE25-B923E353E240}" destId="{138182A7-0576-466F-833D-29513A8203D7}" srcOrd="1" destOrd="0" presId="urn:microsoft.com/office/officeart/2018/2/layout/IconLabelList"/>
    <dgm:cxn modelId="{C092BF7B-260E-4B0D-967B-A1C160AB8790}" type="presParOf" srcId="{35FDEF1D-B5FA-4596-BE25-B923E353E240}" destId="{A3A79C9D-ECDB-4CBD-A662-286C3137B719}" srcOrd="2" destOrd="0" presId="urn:microsoft.com/office/officeart/2018/2/layout/IconLabelList"/>
    <dgm:cxn modelId="{750AB417-1697-4F9E-91E9-2EBFB0E4982D}" type="presParOf" srcId="{929C1596-4B24-4290-A79E-C41470CF9BCC}" destId="{0CEFF220-9096-4916-97C4-EAB904BEE28D}" srcOrd="1" destOrd="0" presId="urn:microsoft.com/office/officeart/2018/2/layout/IconLabelList"/>
    <dgm:cxn modelId="{688FAA6D-2D22-4661-9100-15662773E9C3}" type="presParOf" srcId="{929C1596-4B24-4290-A79E-C41470CF9BCC}" destId="{00E14F61-02BD-427C-8821-E327DE287B14}" srcOrd="2" destOrd="0" presId="urn:microsoft.com/office/officeart/2018/2/layout/IconLabelList"/>
    <dgm:cxn modelId="{FF6FD8C9-DF9E-4912-8E9A-A32FEB03CC14}" type="presParOf" srcId="{00E14F61-02BD-427C-8821-E327DE287B14}" destId="{1CE92000-D672-448E-9E08-D59D24E46F87}" srcOrd="0" destOrd="0" presId="urn:microsoft.com/office/officeart/2018/2/layout/IconLabelList"/>
    <dgm:cxn modelId="{02F01E06-FB0E-4DED-B07B-56DF9A361A39}" type="presParOf" srcId="{00E14F61-02BD-427C-8821-E327DE287B14}" destId="{555ABCA8-8A58-4C6E-B614-4AF6A1045A92}" srcOrd="1" destOrd="0" presId="urn:microsoft.com/office/officeart/2018/2/layout/IconLabelList"/>
    <dgm:cxn modelId="{148E8A9C-3AB9-4A81-9371-8986D4467FAF}" type="presParOf" srcId="{00E14F61-02BD-427C-8821-E327DE287B14}" destId="{E32C9A56-AF24-4858-91BD-33400F85295B}" srcOrd="2" destOrd="0" presId="urn:microsoft.com/office/officeart/2018/2/layout/IconLabelList"/>
    <dgm:cxn modelId="{7A5EA792-B271-46AF-9EF4-74F57E9A1970}" type="presParOf" srcId="{929C1596-4B24-4290-A79E-C41470CF9BCC}" destId="{BDFD6F8F-3E9B-402B-B7E6-877860B6106B}" srcOrd="3" destOrd="0" presId="urn:microsoft.com/office/officeart/2018/2/layout/IconLabelList"/>
    <dgm:cxn modelId="{FDAB3735-10EB-4834-8070-9564EA50491D}" type="presParOf" srcId="{929C1596-4B24-4290-A79E-C41470CF9BCC}" destId="{1B0ECBB2-75D2-4E14-89FB-31D34ED71039}" srcOrd="4" destOrd="0" presId="urn:microsoft.com/office/officeart/2018/2/layout/IconLabelList"/>
    <dgm:cxn modelId="{C6A231FB-4510-4BB2-8F96-0B3FF5D3076C}" type="presParOf" srcId="{1B0ECBB2-75D2-4E14-89FB-31D34ED71039}" destId="{D18FCD17-8725-4F9E-8FB1-9B6CC66160A6}" srcOrd="0" destOrd="0" presId="urn:microsoft.com/office/officeart/2018/2/layout/IconLabelList"/>
    <dgm:cxn modelId="{231251EA-7ECB-4E70-8BDC-8EEEC4B4B897}" type="presParOf" srcId="{1B0ECBB2-75D2-4E14-89FB-31D34ED71039}" destId="{6528CE99-4155-429E-B15D-BAAFFF7CB11A}" srcOrd="1" destOrd="0" presId="urn:microsoft.com/office/officeart/2018/2/layout/IconLabelList"/>
    <dgm:cxn modelId="{46988114-3CC7-41A2-9043-A76AE7E895B2}" type="presParOf" srcId="{1B0ECBB2-75D2-4E14-89FB-31D34ED71039}" destId="{ED43D162-BE47-45A4-824B-D4DC9AFD1B7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312BEE-F171-42C2-B66B-DEFE4733098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A8DEDD8-F67C-445F-A0DA-FAE27292A923}">
      <dgm:prSet/>
      <dgm:spPr/>
      <dgm:t>
        <a:bodyPr/>
        <a:lstStyle/>
        <a:p>
          <a:r>
            <a:rPr lang="en-GB" dirty="0"/>
            <a:t>The Benefits </a:t>
          </a:r>
          <a:endParaRPr lang="en-US" dirty="0"/>
        </a:p>
      </dgm:t>
    </dgm:pt>
    <dgm:pt modelId="{5A8A2682-BF87-40D4-A80B-22BB3B0BB4CE}" type="parTrans" cxnId="{305FC363-25DB-4AEB-8628-3A56F0E32F5D}">
      <dgm:prSet/>
      <dgm:spPr/>
      <dgm:t>
        <a:bodyPr/>
        <a:lstStyle/>
        <a:p>
          <a:endParaRPr lang="en-US"/>
        </a:p>
      </dgm:t>
    </dgm:pt>
    <dgm:pt modelId="{A7F4AD0B-4A16-4B39-83CC-DE50DB6D6017}" type="sibTrans" cxnId="{305FC363-25DB-4AEB-8628-3A56F0E32F5D}">
      <dgm:prSet/>
      <dgm:spPr/>
      <dgm:t>
        <a:bodyPr/>
        <a:lstStyle/>
        <a:p>
          <a:endParaRPr lang="en-US"/>
        </a:p>
      </dgm:t>
    </dgm:pt>
    <dgm:pt modelId="{6C3A24A6-B83F-43F6-B491-6EB283DF0E16}">
      <dgm:prSet/>
      <dgm:spPr/>
      <dgm:t>
        <a:bodyPr/>
        <a:lstStyle/>
        <a:p>
          <a:r>
            <a:rPr lang="en-GB" dirty="0"/>
            <a:t>Studies</a:t>
          </a:r>
        </a:p>
      </dgm:t>
    </dgm:pt>
    <dgm:pt modelId="{FAD0B2B2-FC6C-4707-A2B7-FD266459D6F8}" type="parTrans" cxnId="{325CDA5F-5B52-4034-877C-92B247A4BBB8}">
      <dgm:prSet/>
      <dgm:spPr/>
      <dgm:t>
        <a:bodyPr/>
        <a:lstStyle/>
        <a:p>
          <a:endParaRPr lang="en-US"/>
        </a:p>
      </dgm:t>
    </dgm:pt>
    <dgm:pt modelId="{4D6B9C83-3ED1-4E3B-8615-6A74D7763B05}" type="sibTrans" cxnId="{325CDA5F-5B52-4034-877C-92B247A4BBB8}">
      <dgm:prSet/>
      <dgm:spPr/>
      <dgm:t>
        <a:bodyPr/>
        <a:lstStyle/>
        <a:p>
          <a:endParaRPr lang="en-US"/>
        </a:p>
      </dgm:t>
    </dgm:pt>
    <dgm:pt modelId="{7920136C-F968-4B66-AED7-DD1886DD05F4}">
      <dgm:prSet/>
      <dgm:spPr/>
      <dgm:t>
        <a:bodyPr/>
        <a:lstStyle/>
        <a:p>
          <a:r>
            <a:rPr lang="en-GB" dirty="0"/>
            <a:t>Data and statistics</a:t>
          </a:r>
        </a:p>
        <a:p>
          <a:r>
            <a:rPr lang="en-GB" dirty="0"/>
            <a:t>21% higher profit &amp; 17% higher productivity </a:t>
          </a:r>
          <a:endParaRPr lang="en-GB" b="0" dirty="0"/>
        </a:p>
      </dgm:t>
    </dgm:pt>
    <dgm:pt modelId="{0CE34F13-89F0-424C-97C5-58E811FF168E}" type="parTrans" cxnId="{0FEFB081-D80A-4859-83DA-46437FC36AF7}">
      <dgm:prSet/>
      <dgm:spPr/>
      <dgm:t>
        <a:bodyPr/>
        <a:lstStyle/>
        <a:p>
          <a:endParaRPr lang="en-US"/>
        </a:p>
      </dgm:t>
    </dgm:pt>
    <dgm:pt modelId="{8B811E06-7F74-47BF-991C-7498E81078AB}" type="sibTrans" cxnId="{0FEFB081-D80A-4859-83DA-46437FC36AF7}">
      <dgm:prSet/>
      <dgm:spPr/>
      <dgm:t>
        <a:bodyPr/>
        <a:lstStyle/>
        <a:p>
          <a:endParaRPr lang="en-US"/>
        </a:p>
      </dgm:t>
    </dgm:pt>
    <dgm:pt modelId="{1992EC12-428E-4BCA-BDFB-5918D22C0E75}" type="pres">
      <dgm:prSet presAssocID="{BA312BEE-F171-42C2-B66B-DEFE4733098C}" presName="root" presStyleCnt="0">
        <dgm:presLayoutVars>
          <dgm:dir/>
          <dgm:resizeHandles val="exact"/>
        </dgm:presLayoutVars>
      </dgm:prSet>
      <dgm:spPr/>
    </dgm:pt>
    <dgm:pt modelId="{E9A809FA-B862-40F8-870A-0837E553CC57}" type="pres">
      <dgm:prSet presAssocID="{CA8DEDD8-F67C-445F-A0DA-FAE27292A923}" presName="compNode" presStyleCnt="0"/>
      <dgm:spPr/>
    </dgm:pt>
    <dgm:pt modelId="{E7B4D985-11C6-4708-A697-81DD16AE3915}" type="pres">
      <dgm:prSet presAssocID="{CA8DEDD8-F67C-445F-A0DA-FAE27292A92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D81DDBB-B78E-4AB2-ABB4-7B915630624F}" type="pres">
      <dgm:prSet presAssocID="{CA8DEDD8-F67C-445F-A0DA-FAE27292A923}" presName="spaceRect" presStyleCnt="0"/>
      <dgm:spPr/>
    </dgm:pt>
    <dgm:pt modelId="{4F51E6A7-093A-4A9F-B1E0-CF59E660DA8A}" type="pres">
      <dgm:prSet presAssocID="{CA8DEDD8-F67C-445F-A0DA-FAE27292A923}" presName="textRect" presStyleLbl="revTx" presStyleIdx="0" presStyleCnt="3">
        <dgm:presLayoutVars>
          <dgm:chMax val="1"/>
          <dgm:chPref val="1"/>
        </dgm:presLayoutVars>
      </dgm:prSet>
      <dgm:spPr/>
    </dgm:pt>
    <dgm:pt modelId="{D29CA0DE-2F39-41CF-AAD1-A347B842D0E0}" type="pres">
      <dgm:prSet presAssocID="{A7F4AD0B-4A16-4B39-83CC-DE50DB6D6017}" presName="sibTrans" presStyleCnt="0"/>
      <dgm:spPr/>
    </dgm:pt>
    <dgm:pt modelId="{30EE42E7-95BF-404F-BACB-E41AFE7775C4}" type="pres">
      <dgm:prSet presAssocID="{6C3A24A6-B83F-43F6-B491-6EB283DF0E16}" presName="compNode" presStyleCnt="0"/>
      <dgm:spPr/>
    </dgm:pt>
    <dgm:pt modelId="{18D98482-E93C-4EAD-B14C-B0F47CBEBB8D}" type="pres">
      <dgm:prSet presAssocID="{6C3A24A6-B83F-43F6-B491-6EB283DF0E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90890CD-5CE6-45BF-AE65-4CAB05E59080}" type="pres">
      <dgm:prSet presAssocID="{6C3A24A6-B83F-43F6-B491-6EB283DF0E16}" presName="spaceRect" presStyleCnt="0"/>
      <dgm:spPr/>
    </dgm:pt>
    <dgm:pt modelId="{09C1F1CB-8E1D-4A51-8221-1D6C8E531A33}" type="pres">
      <dgm:prSet presAssocID="{6C3A24A6-B83F-43F6-B491-6EB283DF0E16}" presName="textRect" presStyleLbl="revTx" presStyleIdx="1" presStyleCnt="3" custScaleX="67818" custScaleY="103167" custLinFactNeighborX="23727" custLinFactNeighborY="-8038">
        <dgm:presLayoutVars>
          <dgm:chMax val="1"/>
          <dgm:chPref val="1"/>
        </dgm:presLayoutVars>
      </dgm:prSet>
      <dgm:spPr/>
    </dgm:pt>
    <dgm:pt modelId="{030A7D7B-77D4-44A5-9793-99C99D0EDD2E}" type="pres">
      <dgm:prSet presAssocID="{4D6B9C83-3ED1-4E3B-8615-6A74D7763B05}" presName="sibTrans" presStyleCnt="0"/>
      <dgm:spPr/>
    </dgm:pt>
    <dgm:pt modelId="{5EDD6749-75F9-442F-940B-49F483BE2318}" type="pres">
      <dgm:prSet presAssocID="{7920136C-F968-4B66-AED7-DD1886DD05F4}" presName="compNode" presStyleCnt="0"/>
      <dgm:spPr/>
    </dgm:pt>
    <dgm:pt modelId="{E3D03543-89A3-4C09-AA99-DBE3C72DDA84}" type="pres">
      <dgm:prSet presAssocID="{7920136C-F968-4B66-AED7-DD1886DD05F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911496B-40EE-46BF-A716-F1D0DCED2132}" type="pres">
      <dgm:prSet presAssocID="{7920136C-F968-4B66-AED7-DD1886DD05F4}" presName="spaceRect" presStyleCnt="0"/>
      <dgm:spPr/>
    </dgm:pt>
    <dgm:pt modelId="{D716E357-2977-4A79-B6FC-C3E6C3F789C5}" type="pres">
      <dgm:prSet presAssocID="{7920136C-F968-4B66-AED7-DD1886DD05F4}" presName="textRect" presStyleLbl="revTx" presStyleIdx="2" presStyleCnt="3" custScaleY="159269" custLinFactNeighborY="24285">
        <dgm:presLayoutVars>
          <dgm:chMax val="1"/>
          <dgm:chPref val="1"/>
        </dgm:presLayoutVars>
      </dgm:prSet>
      <dgm:spPr/>
    </dgm:pt>
  </dgm:ptLst>
  <dgm:cxnLst>
    <dgm:cxn modelId="{6E304C23-9782-4863-B3E9-CA2C34DC5C73}" type="presOf" srcId="{CA8DEDD8-F67C-445F-A0DA-FAE27292A923}" destId="{4F51E6A7-093A-4A9F-B1E0-CF59E660DA8A}" srcOrd="0" destOrd="0" presId="urn:microsoft.com/office/officeart/2018/2/layout/IconLabelList"/>
    <dgm:cxn modelId="{30291D36-A49C-4F88-B1BA-C54CB36DD9D7}" type="presOf" srcId="{6C3A24A6-B83F-43F6-B491-6EB283DF0E16}" destId="{09C1F1CB-8E1D-4A51-8221-1D6C8E531A33}" srcOrd="0" destOrd="0" presId="urn:microsoft.com/office/officeart/2018/2/layout/IconLabelList"/>
    <dgm:cxn modelId="{325CDA5F-5B52-4034-877C-92B247A4BBB8}" srcId="{BA312BEE-F171-42C2-B66B-DEFE4733098C}" destId="{6C3A24A6-B83F-43F6-B491-6EB283DF0E16}" srcOrd="1" destOrd="0" parTransId="{FAD0B2B2-FC6C-4707-A2B7-FD266459D6F8}" sibTransId="{4D6B9C83-3ED1-4E3B-8615-6A74D7763B05}"/>
    <dgm:cxn modelId="{305FC363-25DB-4AEB-8628-3A56F0E32F5D}" srcId="{BA312BEE-F171-42C2-B66B-DEFE4733098C}" destId="{CA8DEDD8-F67C-445F-A0DA-FAE27292A923}" srcOrd="0" destOrd="0" parTransId="{5A8A2682-BF87-40D4-A80B-22BB3B0BB4CE}" sibTransId="{A7F4AD0B-4A16-4B39-83CC-DE50DB6D6017}"/>
    <dgm:cxn modelId="{A1F2B04F-8582-4A1C-B10E-DCFC1B94BA5A}" type="presOf" srcId="{BA312BEE-F171-42C2-B66B-DEFE4733098C}" destId="{1992EC12-428E-4BCA-BDFB-5918D22C0E75}" srcOrd="0" destOrd="0" presId="urn:microsoft.com/office/officeart/2018/2/layout/IconLabelList"/>
    <dgm:cxn modelId="{0FEFB081-D80A-4859-83DA-46437FC36AF7}" srcId="{BA312BEE-F171-42C2-B66B-DEFE4733098C}" destId="{7920136C-F968-4B66-AED7-DD1886DD05F4}" srcOrd="2" destOrd="0" parTransId="{0CE34F13-89F0-424C-97C5-58E811FF168E}" sibTransId="{8B811E06-7F74-47BF-991C-7498E81078AB}"/>
    <dgm:cxn modelId="{294F78BA-ABCD-42EF-8ED7-57761EE5CE17}" type="presOf" srcId="{7920136C-F968-4B66-AED7-DD1886DD05F4}" destId="{D716E357-2977-4A79-B6FC-C3E6C3F789C5}" srcOrd="0" destOrd="0" presId="urn:microsoft.com/office/officeart/2018/2/layout/IconLabelList"/>
    <dgm:cxn modelId="{4067FB29-CCDE-416C-9597-FFCB7186CF0B}" type="presParOf" srcId="{1992EC12-428E-4BCA-BDFB-5918D22C0E75}" destId="{E9A809FA-B862-40F8-870A-0837E553CC57}" srcOrd="0" destOrd="0" presId="urn:microsoft.com/office/officeart/2018/2/layout/IconLabelList"/>
    <dgm:cxn modelId="{FB7709F3-3573-4234-9B9D-22B262FC213C}" type="presParOf" srcId="{E9A809FA-B862-40F8-870A-0837E553CC57}" destId="{E7B4D985-11C6-4708-A697-81DD16AE3915}" srcOrd="0" destOrd="0" presId="urn:microsoft.com/office/officeart/2018/2/layout/IconLabelList"/>
    <dgm:cxn modelId="{30599D8C-1FB9-4616-998B-3ACECCFA8146}" type="presParOf" srcId="{E9A809FA-B862-40F8-870A-0837E553CC57}" destId="{1D81DDBB-B78E-4AB2-ABB4-7B915630624F}" srcOrd="1" destOrd="0" presId="urn:microsoft.com/office/officeart/2018/2/layout/IconLabelList"/>
    <dgm:cxn modelId="{03D59927-77AB-4F99-994B-050A9C56E52F}" type="presParOf" srcId="{E9A809FA-B862-40F8-870A-0837E553CC57}" destId="{4F51E6A7-093A-4A9F-B1E0-CF59E660DA8A}" srcOrd="2" destOrd="0" presId="urn:microsoft.com/office/officeart/2018/2/layout/IconLabelList"/>
    <dgm:cxn modelId="{1C2508C4-1AA9-4873-89A4-C913ACA23B87}" type="presParOf" srcId="{1992EC12-428E-4BCA-BDFB-5918D22C0E75}" destId="{D29CA0DE-2F39-41CF-AAD1-A347B842D0E0}" srcOrd="1" destOrd="0" presId="urn:microsoft.com/office/officeart/2018/2/layout/IconLabelList"/>
    <dgm:cxn modelId="{7996B005-4A19-42AA-B436-16C491ABC769}" type="presParOf" srcId="{1992EC12-428E-4BCA-BDFB-5918D22C0E75}" destId="{30EE42E7-95BF-404F-BACB-E41AFE7775C4}" srcOrd="2" destOrd="0" presId="urn:microsoft.com/office/officeart/2018/2/layout/IconLabelList"/>
    <dgm:cxn modelId="{46CE83A0-361B-42FA-8AC0-502D6DA45B71}" type="presParOf" srcId="{30EE42E7-95BF-404F-BACB-E41AFE7775C4}" destId="{18D98482-E93C-4EAD-B14C-B0F47CBEBB8D}" srcOrd="0" destOrd="0" presId="urn:microsoft.com/office/officeart/2018/2/layout/IconLabelList"/>
    <dgm:cxn modelId="{CEB5B4AE-8601-411D-9B1C-0435526595A1}" type="presParOf" srcId="{30EE42E7-95BF-404F-BACB-E41AFE7775C4}" destId="{F90890CD-5CE6-45BF-AE65-4CAB05E59080}" srcOrd="1" destOrd="0" presId="urn:microsoft.com/office/officeart/2018/2/layout/IconLabelList"/>
    <dgm:cxn modelId="{2B4FC233-03FB-4C6D-84E6-E6625C82CF0A}" type="presParOf" srcId="{30EE42E7-95BF-404F-BACB-E41AFE7775C4}" destId="{09C1F1CB-8E1D-4A51-8221-1D6C8E531A33}" srcOrd="2" destOrd="0" presId="urn:microsoft.com/office/officeart/2018/2/layout/IconLabelList"/>
    <dgm:cxn modelId="{7F50273A-4BFA-4D0F-AECD-F0D657322051}" type="presParOf" srcId="{1992EC12-428E-4BCA-BDFB-5918D22C0E75}" destId="{030A7D7B-77D4-44A5-9793-99C99D0EDD2E}" srcOrd="3" destOrd="0" presId="urn:microsoft.com/office/officeart/2018/2/layout/IconLabelList"/>
    <dgm:cxn modelId="{296AD312-2B5D-45B1-9E38-18373378624A}" type="presParOf" srcId="{1992EC12-428E-4BCA-BDFB-5918D22C0E75}" destId="{5EDD6749-75F9-442F-940B-49F483BE2318}" srcOrd="4" destOrd="0" presId="urn:microsoft.com/office/officeart/2018/2/layout/IconLabelList"/>
    <dgm:cxn modelId="{3D19DD3B-D7C7-4BD3-8DB0-FAD2D135D9E2}" type="presParOf" srcId="{5EDD6749-75F9-442F-940B-49F483BE2318}" destId="{E3D03543-89A3-4C09-AA99-DBE3C72DDA84}" srcOrd="0" destOrd="0" presId="urn:microsoft.com/office/officeart/2018/2/layout/IconLabelList"/>
    <dgm:cxn modelId="{AD02F190-7FA0-4F4E-880C-0AFA23299E69}" type="presParOf" srcId="{5EDD6749-75F9-442F-940B-49F483BE2318}" destId="{6911496B-40EE-46BF-A716-F1D0DCED2132}" srcOrd="1" destOrd="0" presId="urn:microsoft.com/office/officeart/2018/2/layout/IconLabelList"/>
    <dgm:cxn modelId="{7C34FECD-E382-4C54-AB23-182415C1E442}" type="presParOf" srcId="{5EDD6749-75F9-442F-940B-49F483BE2318}" destId="{D716E357-2977-4A79-B6FC-C3E6C3F789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7BADF5-41F0-4BF6-9B48-9971E78B864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B4FF71-A49C-4625-8F42-27A6F03FE9A2}">
      <dgm:prSet/>
      <dgm:spPr/>
      <dgm:t>
        <a:bodyPr/>
        <a:lstStyle/>
        <a:p>
          <a:r>
            <a:rPr lang="en-GB"/>
            <a:t>The importance of employee engagement</a:t>
          </a:r>
          <a:endParaRPr lang="en-US"/>
        </a:p>
      </dgm:t>
    </dgm:pt>
    <dgm:pt modelId="{90340BEF-C6CF-4403-8059-2AA8F7D94C45}" type="parTrans" cxnId="{D76AC0C3-0DE8-48CD-A0CE-1A167129F313}">
      <dgm:prSet/>
      <dgm:spPr/>
      <dgm:t>
        <a:bodyPr/>
        <a:lstStyle/>
        <a:p>
          <a:endParaRPr lang="en-US"/>
        </a:p>
      </dgm:t>
    </dgm:pt>
    <dgm:pt modelId="{B3C20822-40FD-4576-84D7-435A998E8E73}" type="sibTrans" cxnId="{D76AC0C3-0DE8-48CD-A0CE-1A167129F313}">
      <dgm:prSet/>
      <dgm:spPr/>
      <dgm:t>
        <a:bodyPr/>
        <a:lstStyle/>
        <a:p>
          <a:endParaRPr lang="en-US"/>
        </a:p>
      </dgm:t>
    </dgm:pt>
    <dgm:pt modelId="{D69AE595-9857-4836-B73B-C8B698580498}">
      <dgm:prSet/>
      <dgm:spPr/>
      <dgm:t>
        <a:bodyPr/>
        <a:lstStyle/>
        <a:p>
          <a:r>
            <a:rPr lang="en-GB"/>
            <a:t>How to make staff really engaged to their organisation</a:t>
          </a:r>
          <a:endParaRPr lang="en-US"/>
        </a:p>
      </dgm:t>
    </dgm:pt>
    <dgm:pt modelId="{B3BE828B-7A0D-44EA-AFA7-10AA9C092706}" type="parTrans" cxnId="{C80CBF47-F239-4EB8-8E4A-76ABBD4B5DA1}">
      <dgm:prSet/>
      <dgm:spPr/>
      <dgm:t>
        <a:bodyPr/>
        <a:lstStyle/>
        <a:p>
          <a:endParaRPr lang="en-US"/>
        </a:p>
      </dgm:t>
    </dgm:pt>
    <dgm:pt modelId="{530E6CB1-7123-4C02-87D5-D4240B9DD559}" type="sibTrans" cxnId="{C80CBF47-F239-4EB8-8E4A-76ABBD4B5DA1}">
      <dgm:prSet/>
      <dgm:spPr/>
      <dgm:t>
        <a:bodyPr/>
        <a:lstStyle/>
        <a:p>
          <a:endParaRPr lang="en-US"/>
        </a:p>
      </dgm:t>
    </dgm:pt>
    <dgm:pt modelId="{E593D263-495F-45BE-A83D-17941D466475}">
      <dgm:prSet/>
      <dgm:spPr/>
      <dgm:t>
        <a:bodyPr/>
        <a:lstStyle/>
        <a:p>
          <a:r>
            <a:rPr lang="en-GB" dirty="0"/>
            <a:t>Overall, this is an important subject to be aware off</a:t>
          </a:r>
          <a:endParaRPr lang="en-US" dirty="0"/>
        </a:p>
      </dgm:t>
    </dgm:pt>
    <dgm:pt modelId="{20B9DF01-589E-420E-A888-8A5E9EC47F08}" type="parTrans" cxnId="{79025C7E-F52E-4754-B742-D86B0A6C7DC0}">
      <dgm:prSet/>
      <dgm:spPr/>
      <dgm:t>
        <a:bodyPr/>
        <a:lstStyle/>
        <a:p>
          <a:endParaRPr lang="en-US"/>
        </a:p>
      </dgm:t>
    </dgm:pt>
    <dgm:pt modelId="{DBBB54CD-1EE4-49D3-B087-D0EB520AB821}" type="sibTrans" cxnId="{79025C7E-F52E-4754-B742-D86B0A6C7DC0}">
      <dgm:prSet/>
      <dgm:spPr/>
      <dgm:t>
        <a:bodyPr/>
        <a:lstStyle/>
        <a:p>
          <a:endParaRPr lang="en-US"/>
        </a:p>
      </dgm:t>
    </dgm:pt>
    <dgm:pt modelId="{FA760735-FD8E-4F4A-B9B4-0BC18C087DF9}" type="pres">
      <dgm:prSet presAssocID="{5C7BADF5-41F0-4BF6-9B48-9971E78B86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A13F50C-ED45-4486-AD7D-2867EA2D4557}" type="pres">
      <dgm:prSet presAssocID="{2FB4FF71-A49C-4625-8F42-27A6F03FE9A2}" presName="hierRoot1" presStyleCnt="0"/>
      <dgm:spPr/>
    </dgm:pt>
    <dgm:pt modelId="{29043CCB-01EC-4EC2-85AD-914E136A92D4}" type="pres">
      <dgm:prSet presAssocID="{2FB4FF71-A49C-4625-8F42-27A6F03FE9A2}" presName="composite" presStyleCnt="0"/>
      <dgm:spPr/>
    </dgm:pt>
    <dgm:pt modelId="{B3CD904E-D9E7-474B-B450-E3E7C8C6A3FC}" type="pres">
      <dgm:prSet presAssocID="{2FB4FF71-A49C-4625-8F42-27A6F03FE9A2}" presName="background" presStyleLbl="node0" presStyleIdx="0" presStyleCnt="3"/>
      <dgm:spPr/>
    </dgm:pt>
    <dgm:pt modelId="{A2354341-6881-4B10-A8CF-87844BCBC80B}" type="pres">
      <dgm:prSet presAssocID="{2FB4FF71-A49C-4625-8F42-27A6F03FE9A2}" presName="text" presStyleLbl="fgAcc0" presStyleIdx="0" presStyleCnt="3">
        <dgm:presLayoutVars>
          <dgm:chPref val="3"/>
        </dgm:presLayoutVars>
      </dgm:prSet>
      <dgm:spPr/>
    </dgm:pt>
    <dgm:pt modelId="{4E4228EC-D157-4DA1-A52F-2206D42057A8}" type="pres">
      <dgm:prSet presAssocID="{2FB4FF71-A49C-4625-8F42-27A6F03FE9A2}" presName="hierChild2" presStyleCnt="0"/>
      <dgm:spPr/>
    </dgm:pt>
    <dgm:pt modelId="{475FE4A7-F56E-4DC4-A6B9-41170C622131}" type="pres">
      <dgm:prSet presAssocID="{D69AE595-9857-4836-B73B-C8B698580498}" presName="hierRoot1" presStyleCnt="0"/>
      <dgm:spPr/>
    </dgm:pt>
    <dgm:pt modelId="{40F98C2A-403E-46AA-8151-3303E2915C0A}" type="pres">
      <dgm:prSet presAssocID="{D69AE595-9857-4836-B73B-C8B698580498}" presName="composite" presStyleCnt="0"/>
      <dgm:spPr/>
    </dgm:pt>
    <dgm:pt modelId="{138391A2-10A9-4B5E-93CF-148F2887717A}" type="pres">
      <dgm:prSet presAssocID="{D69AE595-9857-4836-B73B-C8B698580498}" presName="background" presStyleLbl="node0" presStyleIdx="1" presStyleCnt="3"/>
      <dgm:spPr/>
    </dgm:pt>
    <dgm:pt modelId="{645462AE-619B-491C-AFAC-0DA15D6DE960}" type="pres">
      <dgm:prSet presAssocID="{D69AE595-9857-4836-B73B-C8B698580498}" presName="text" presStyleLbl="fgAcc0" presStyleIdx="1" presStyleCnt="3">
        <dgm:presLayoutVars>
          <dgm:chPref val="3"/>
        </dgm:presLayoutVars>
      </dgm:prSet>
      <dgm:spPr/>
    </dgm:pt>
    <dgm:pt modelId="{634A7816-71F3-471E-B9D4-5DA8D804F208}" type="pres">
      <dgm:prSet presAssocID="{D69AE595-9857-4836-B73B-C8B698580498}" presName="hierChild2" presStyleCnt="0"/>
      <dgm:spPr/>
    </dgm:pt>
    <dgm:pt modelId="{4E35ABF8-6F7D-40DD-BA92-A17B45DC0A0C}" type="pres">
      <dgm:prSet presAssocID="{E593D263-495F-45BE-A83D-17941D466475}" presName="hierRoot1" presStyleCnt="0"/>
      <dgm:spPr/>
    </dgm:pt>
    <dgm:pt modelId="{C1564E62-73BB-45B2-9BF7-D3A283D47EB0}" type="pres">
      <dgm:prSet presAssocID="{E593D263-495F-45BE-A83D-17941D466475}" presName="composite" presStyleCnt="0"/>
      <dgm:spPr/>
    </dgm:pt>
    <dgm:pt modelId="{2D84DF9C-5836-4070-AF52-23E03BAD37A1}" type="pres">
      <dgm:prSet presAssocID="{E593D263-495F-45BE-A83D-17941D466475}" presName="background" presStyleLbl="node0" presStyleIdx="2" presStyleCnt="3"/>
      <dgm:spPr/>
    </dgm:pt>
    <dgm:pt modelId="{46CCD73C-E5FF-4C2B-8667-7F0279B19AAE}" type="pres">
      <dgm:prSet presAssocID="{E593D263-495F-45BE-A83D-17941D466475}" presName="text" presStyleLbl="fgAcc0" presStyleIdx="2" presStyleCnt="3">
        <dgm:presLayoutVars>
          <dgm:chPref val="3"/>
        </dgm:presLayoutVars>
      </dgm:prSet>
      <dgm:spPr/>
    </dgm:pt>
    <dgm:pt modelId="{CDA58D25-D340-4BB0-91DF-4A7BCEF20090}" type="pres">
      <dgm:prSet presAssocID="{E593D263-495F-45BE-A83D-17941D466475}" presName="hierChild2" presStyleCnt="0"/>
      <dgm:spPr/>
    </dgm:pt>
  </dgm:ptLst>
  <dgm:cxnLst>
    <dgm:cxn modelId="{60557E19-DC65-4628-9CF1-DC9BFCF5D22E}" type="presOf" srcId="{2FB4FF71-A49C-4625-8F42-27A6F03FE9A2}" destId="{A2354341-6881-4B10-A8CF-87844BCBC80B}" srcOrd="0" destOrd="0" presId="urn:microsoft.com/office/officeart/2005/8/layout/hierarchy1"/>
    <dgm:cxn modelId="{E071F01E-BBE2-432D-AF0B-96428C173CC3}" type="presOf" srcId="{E593D263-495F-45BE-A83D-17941D466475}" destId="{46CCD73C-E5FF-4C2B-8667-7F0279B19AAE}" srcOrd="0" destOrd="0" presId="urn:microsoft.com/office/officeart/2005/8/layout/hierarchy1"/>
    <dgm:cxn modelId="{B762993B-BE7B-4136-9C81-B30545EA8B9F}" type="presOf" srcId="{5C7BADF5-41F0-4BF6-9B48-9971E78B8644}" destId="{FA760735-FD8E-4F4A-B9B4-0BC18C087DF9}" srcOrd="0" destOrd="0" presId="urn:microsoft.com/office/officeart/2005/8/layout/hierarchy1"/>
    <dgm:cxn modelId="{187FDD5B-650D-4797-B740-F841D2FB1AA0}" type="presOf" srcId="{D69AE595-9857-4836-B73B-C8B698580498}" destId="{645462AE-619B-491C-AFAC-0DA15D6DE960}" srcOrd="0" destOrd="0" presId="urn:microsoft.com/office/officeart/2005/8/layout/hierarchy1"/>
    <dgm:cxn modelId="{C80CBF47-F239-4EB8-8E4A-76ABBD4B5DA1}" srcId="{5C7BADF5-41F0-4BF6-9B48-9971E78B8644}" destId="{D69AE595-9857-4836-B73B-C8B698580498}" srcOrd="1" destOrd="0" parTransId="{B3BE828B-7A0D-44EA-AFA7-10AA9C092706}" sibTransId="{530E6CB1-7123-4C02-87D5-D4240B9DD559}"/>
    <dgm:cxn modelId="{79025C7E-F52E-4754-B742-D86B0A6C7DC0}" srcId="{5C7BADF5-41F0-4BF6-9B48-9971E78B8644}" destId="{E593D263-495F-45BE-A83D-17941D466475}" srcOrd="2" destOrd="0" parTransId="{20B9DF01-589E-420E-A888-8A5E9EC47F08}" sibTransId="{DBBB54CD-1EE4-49D3-B087-D0EB520AB821}"/>
    <dgm:cxn modelId="{D76AC0C3-0DE8-48CD-A0CE-1A167129F313}" srcId="{5C7BADF5-41F0-4BF6-9B48-9971E78B8644}" destId="{2FB4FF71-A49C-4625-8F42-27A6F03FE9A2}" srcOrd="0" destOrd="0" parTransId="{90340BEF-C6CF-4403-8059-2AA8F7D94C45}" sibTransId="{B3C20822-40FD-4576-84D7-435A998E8E73}"/>
    <dgm:cxn modelId="{A6D85964-7A8F-4CBD-AC82-F9637869DA39}" type="presParOf" srcId="{FA760735-FD8E-4F4A-B9B4-0BC18C087DF9}" destId="{EA13F50C-ED45-4486-AD7D-2867EA2D4557}" srcOrd="0" destOrd="0" presId="urn:microsoft.com/office/officeart/2005/8/layout/hierarchy1"/>
    <dgm:cxn modelId="{AA740BBB-C45C-47E8-852A-54E30C51008B}" type="presParOf" srcId="{EA13F50C-ED45-4486-AD7D-2867EA2D4557}" destId="{29043CCB-01EC-4EC2-85AD-914E136A92D4}" srcOrd="0" destOrd="0" presId="urn:microsoft.com/office/officeart/2005/8/layout/hierarchy1"/>
    <dgm:cxn modelId="{C5D0DA54-95D0-45E4-885F-30E590381539}" type="presParOf" srcId="{29043CCB-01EC-4EC2-85AD-914E136A92D4}" destId="{B3CD904E-D9E7-474B-B450-E3E7C8C6A3FC}" srcOrd="0" destOrd="0" presId="urn:microsoft.com/office/officeart/2005/8/layout/hierarchy1"/>
    <dgm:cxn modelId="{EFE3D330-E498-4144-8C90-3F5ADE10063F}" type="presParOf" srcId="{29043CCB-01EC-4EC2-85AD-914E136A92D4}" destId="{A2354341-6881-4B10-A8CF-87844BCBC80B}" srcOrd="1" destOrd="0" presId="urn:microsoft.com/office/officeart/2005/8/layout/hierarchy1"/>
    <dgm:cxn modelId="{621A9B58-BD47-4ACB-9EAC-AED76203DF2B}" type="presParOf" srcId="{EA13F50C-ED45-4486-AD7D-2867EA2D4557}" destId="{4E4228EC-D157-4DA1-A52F-2206D42057A8}" srcOrd="1" destOrd="0" presId="urn:microsoft.com/office/officeart/2005/8/layout/hierarchy1"/>
    <dgm:cxn modelId="{381213A0-E5B6-4718-BD83-860E7BF94634}" type="presParOf" srcId="{FA760735-FD8E-4F4A-B9B4-0BC18C087DF9}" destId="{475FE4A7-F56E-4DC4-A6B9-41170C622131}" srcOrd="1" destOrd="0" presId="urn:microsoft.com/office/officeart/2005/8/layout/hierarchy1"/>
    <dgm:cxn modelId="{238F4B29-7CDB-44CF-94FC-A4B202F5E0F1}" type="presParOf" srcId="{475FE4A7-F56E-4DC4-A6B9-41170C622131}" destId="{40F98C2A-403E-46AA-8151-3303E2915C0A}" srcOrd="0" destOrd="0" presId="urn:microsoft.com/office/officeart/2005/8/layout/hierarchy1"/>
    <dgm:cxn modelId="{163FDBBE-9DE5-4677-9783-43E2AC30076A}" type="presParOf" srcId="{40F98C2A-403E-46AA-8151-3303E2915C0A}" destId="{138391A2-10A9-4B5E-93CF-148F2887717A}" srcOrd="0" destOrd="0" presId="urn:microsoft.com/office/officeart/2005/8/layout/hierarchy1"/>
    <dgm:cxn modelId="{BBA2E2ED-D0FB-4952-908D-51646C53D30D}" type="presParOf" srcId="{40F98C2A-403E-46AA-8151-3303E2915C0A}" destId="{645462AE-619B-491C-AFAC-0DA15D6DE960}" srcOrd="1" destOrd="0" presId="urn:microsoft.com/office/officeart/2005/8/layout/hierarchy1"/>
    <dgm:cxn modelId="{944756B5-E02E-47D6-9133-378772CB1D2F}" type="presParOf" srcId="{475FE4A7-F56E-4DC4-A6B9-41170C622131}" destId="{634A7816-71F3-471E-B9D4-5DA8D804F208}" srcOrd="1" destOrd="0" presId="urn:microsoft.com/office/officeart/2005/8/layout/hierarchy1"/>
    <dgm:cxn modelId="{672F414D-915A-412A-AE0C-4503880AD3A4}" type="presParOf" srcId="{FA760735-FD8E-4F4A-B9B4-0BC18C087DF9}" destId="{4E35ABF8-6F7D-40DD-BA92-A17B45DC0A0C}" srcOrd="2" destOrd="0" presId="urn:microsoft.com/office/officeart/2005/8/layout/hierarchy1"/>
    <dgm:cxn modelId="{845E5BFE-88E2-4344-9AFB-CD0DA88DBA90}" type="presParOf" srcId="{4E35ABF8-6F7D-40DD-BA92-A17B45DC0A0C}" destId="{C1564E62-73BB-45B2-9BF7-D3A283D47EB0}" srcOrd="0" destOrd="0" presId="urn:microsoft.com/office/officeart/2005/8/layout/hierarchy1"/>
    <dgm:cxn modelId="{018D5301-4EC4-41F3-B974-8F2A098B970E}" type="presParOf" srcId="{C1564E62-73BB-45B2-9BF7-D3A283D47EB0}" destId="{2D84DF9C-5836-4070-AF52-23E03BAD37A1}" srcOrd="0" destOrd="0" presId="urn:microsoft.com/office/officeart/2005/8/layout/hierarchy1"/>
    <dgm:cxn modelId="{FAE75260-07E0-40EF-A17C-DC12CC616E4B}" type="presParOf" srcId="{C1564E62-73BB-45B2-9BF7-D3A283D47EB0}" destId="{46CCD73C-E5FF-4C2B-8667-7F0279B19AAE}" srcOrd="1" destOrd="0" presId="urn:microsoft.com/office/officeart/2005/8/layout/hierarchy1"/>
    <dgm:cxn modelId="{C1977C64-5CF8-4D7D-8AD5-6AED43D7FE57}" type="presParOf" srcId="{4E35ABF8-6F7D-40DD-BA92-A17B45DC0A0C}" destId="{CDA58D25-D340-4BB0-91DF-4A7BCEF200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7C23E-6392-4BBB-9E3F-474731576DCA}">
      <dsp:nvSpPr>
        <dsp:cNvPr id="0" name=""/>
        <dsp:cNvSpPr/>
      </dsp:nvSpPr>
      <dsp:spPr>
        <a:xfrm>
          <a:off x="996104" y="8287"/>
          <a:ext cx="1249769" cy="124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79C9D-ECDB-4CBD-A662-286C3137B719}">
      <dsp:nvSpPr>
        <dsp:cNvPr id="0" name=""/>
        <dsp:cNvSpPr/>
      </dsp:nvSpPr>
      <dsp:spPr>
        <a:xfrm>
          <a:off x="232353" y="1704657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Definitions</a:t>
          </a:r>
          <a:endParaRPr lang="en-US" sz="2200" kern="1200" dirty="0"/>
        </a:p>
      </dsp:txBody>
      <dsp:txXfrm>
        <a:off x="232353" y="1704657"/>
        <a:ext cx="2777266" cy="720000"/>
      </dsp:txXfrm>
    </dsp:sp>
    <dsp:sp modelId="{1CE92000-D672-448E-9E08-D59D24E46F87}">
      <dsp:nvSpPr>
        <dsp:cNvPr id="0" name=""/>
        <dsp:cNvSpPr/>
      </dsp:nvSpPr>
      <dsp:spPr>
        <a:xfrm>
          <a:off x="4184181" y="0"/>
          <a:ext cx="1249769" cy="124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C9A56-AF24-4858-91BD-33400F85295B}">
      <dsp:nvSpPr>
        <dsp:cNvPr id="0" name=""/>
        <dsp:cNvSpPr/>
      </dsp:nvSpPr>
      <dsp:spPr>
        <a:xfrm>
          <a:off x="3667026" y="1544180"/>
          <a:ext cx="2284079" cy="790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Examples</a:t>
          </a:r>
        </a:p>
      </dsp:txBody>
      <dsp:txXfrm>
        <a:off x="3667026" y="1544180"/>
        <a:ext cx="2284079" cy="790804"/>
      </dsp:txXfrm>
    </dsp:sp>
    <dsp:sp modelId="{D18FCD17-8725-4F9E-8FB1-9B6CC66160A6}">
      <dsp:nvSpPr>
        <dsp:cNvPr id="0" name=""/>
        <dsp:cNvSpPr/>
      </dsp:nvSpPr>
      <dsp:spPr>
        <a:xfrm>
          <a:off x="7447469" y="8287"/>
          <a:ext cx="1249769" cy="124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3D162-BE47-45A4-824B-D4DC9AFD1B76}">
      <dsp:nvSpPr>
        <dsp:cNvPr id="0" name=""/>
        <dsp:cNvSpPr/>
      </dsp:nvSpPr>
      <dsp:spPr>
        <a:xfrm>
          <a:off x="6805449" y="1480456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Data and statistics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Only 9%</a:t>
          </a:r>
          <a:endParaRPr lang="en-US" sz="2200" kern="1200" dirty="0"/>
        </a:p>
      </dsp:txBody>
      <dsp:txXfrm>
        <a:off x="6805449" y="1480456"/>
        <a:ext cx="277726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4D985-11C6-4708-A697-81DD16AE3915}">
      <dsp:nvSpPr>
        <dsp:cNvPr id="0" name=""/>
        <dsp:cNvSpPr/>
      </dsp:nvSpPr>
      <dsp:spPr>
        <a:xfrm>
          <a:off x="920893" y="887962"/>
          <a:ext cx="1249769" cy="124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1E6A7-093A-4A9F-B1E0-CF59E660DA8A}">
      <dsp:nvSpPr>
        <dsp:cNvPr id="0" name=""/>
        <dsp:cNvSpPr/>
      </dsp:nvSpPr>
      <dsp:spPr>
        <a:xfrm>
          <a:off x="157144" y="2485519"/>
          <a:ext cx="2777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Benefits </a:t>
          </a:r>
          <a:endParaRPr lang="en-US" sz="1900" kern="1200" dirty="0"/>
        </a:p>
      </dsp:txBody>
      <dsp:txXfrm>
        <a:off x="157144" y="2485519"/>
        <a:ext cx="2777266" cy="720000"/>
      </dsp:txXfrm>
    </dsp:sp>
    <dsp:sp modelId="{18D98482-E93C-4EAD-B14C-B0F47CBEBB8D}">
      <dsp:nvSpPr>
        <dsp:cNvPr id="0" name=""/>
        <dsp:cNvSpPr/>
      </dsp:nvSpPr>
      <dsp:spPr>
        <a:xfrm>
          <a:off x="4184181" y="882262"/>
          <a:ext cx="1249769" cy="124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1F1CB-8E1D-4A51-8221-1D6C8E531A33}">
      <dsp:nvSpPr>
        <dsp:cNvPr id="0" name=""/>
        <dsp:cNvSpPr/>
      </dsp:nvSpPr>
      <dsp:spPr>
        <a:xfrm>
          <a:off x="4170399" y="2410543"/>
          <a:ext cx="1277342" cy="7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Studies</a:t>
          </a:r>
        </a:p>
      </dsp:txBody>
      <dsp:txXfrm>
        <a:off x="4170399" y="2410543"/>
        <a:ext cx="1277342" cy="742802"/>
      </dsp:txXfrm>
    </dsp:sp>
    <dsp:sp modelId="{E3D03543-89A3-4C09-AA99-DBE3C72DDA84}">
      <dsp:nvSpPr>
        <dsp:cNvPr id="0" name=""/>
        <dsp:cNvSpPr/>
      </dsp:nvSpPr>
      <dsp:spPr>
        <a:xfrm>
          <a:off x="7447469" y="781278"/>
          <a:ext cx="1249769" cy="124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6E357-2977-4A79-B6FC-C3E6C3F789C5}">
      <dsp:nvSpPr>
        <dsp:cNvPr id="0" name=""/>
        <dsp:cNvSpPr/>
      </dsp:nvSpPr>
      <dsp:spPr>
        <a:xfrm>
          <a:off x="6683721" y="2340318"/>
          <a:ext cx="2777266" cy="1146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and statistics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21% higher profit &amp; 17% higher productivity </a:t>
          </a:r>
          <a:endParaRPr lang="en-GB" sz="1900" b="0" kern="1200" dirty="0"/>
        </a:p>
      </dsp:txBody>
      <dsp:txXfrm>
        <a:off x="6683721" y="2340318"/>
        <a:ext cx="2777266" cy="11467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CD904E-D9E7-474B-B450-E3E7C8C6A3FC}">
      <dsp:nvSpPr>
        <dsp:cNvPr id="0" name=""/>
        <dsp:cNvSpPr/>
      </dsp:nvSpPr>
      <dsp:spPr>
        <a:xfrm>
          <a:off x="0" y="1045493"/>
          <a:ext cx="2417712" cy="1535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54341-6881-4B10-A8CF-87844BCBC80B}">
      <dsp:nvSpPr>
        <dsp:cNvPr id="0" name=""/>
        <dsp:cNvSpPr/>
      </dsp:nvSpPr>
      <dsp:spPr>
        <a:xfrm>
          <a:off x="268634" y="1300696"/>
          <a:ext cx="2417712" cy="1535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importance of employee engagement</a:t>
          </a:r>
          <a:endParaRPr lang="en-US" sz="2200" kern="1200"/>
        </a:p>
      </dsp:txBody>
      <dsp:txXfrm>
        <a:off x="313600" y="1345662"/>
        <a:ext cx="2327780" cy="1445315"/>
      </dsp:txXfrm>
    </dsp:sp>
    <dsp:sp modelId="{138391A2-10A9-4B5E-93CF-148F2887717A}">
      <dsp:nvSpPr>
        <dsp:cNvPr id="0" name=""/>
        <dsp:cNvSpPr/>
      </dsp:nvSpPr>
      <dsp:spPr>
        <a:xfrm>
          <a:off x="2954982" y="1045493"/>
          <a:ext cx="2417712" cy="1535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462AE-619B-491C-AFAC-0DA15D6DE960}">
      <dsp:nvSpPr>
        <dsp:cNvPr id="0" name=""/>
        <dsp:cNvSpPr/>
      </dsp:nvSpPr>
      <dsp:spPr>
        <a:xfrm>
          <a:off x="3223616" y="1300696"/>
          <a:ext cx="2417712" cy="1535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to make staff really engaged to their organisation</a:t>
          </a:r>
          <a:endParaRPr lang="en-US" sz="2200" kern="1200"/>
        </a:p>
      </dsp:txBody>
      <dsp:txXfrm>
        <a:off x="3268582" y="1345662"/>
        <a:ext cx="2327780" cy="1445315"/>
      </dsp:txXfrm>
    </dsp:sp>
    <dsp:sp modelId="{2D84DF9C-5836-4070-AF52-23E03BAD37A1}">
      <dsp:nvSpPr>
        <dsp:cNvPr id="0" name=""/>
        <dsp:cNvSpPr/>
      </dsp:nvSpPr>
      <dsp:spPr>
        <a:xfrm>
          <a:off x="5909964" y="1045493"/>
          <a:ext cx="2417712" cy="1535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CD73C-E5FF-4C2B-8667-7F0279B19AAE}">
      <dsp:nvSpPr>
        <dsp:cNvPr id="0" name=""/>
        <dsp:cNvSpPr/>
      </dsp:nvSpPr>
      <dsp:spPr>
        <a:xfrm>
          <a:off x="6178599" y="1300696"/>
          <a:ext cx="2417712" cy="1535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Overall, this is an important subject to be aware off</a:t>
          </a:r>
          <a:endParaRPr lang="en-US" sz="2200" kern="1200" dirty="0"/>
        </a:p>
      </dsp:txBody>
      <dsp:txXfrm>
        <a:off x="6223565" y="1345662"/>
        <a:ext cx="2327780" cy="14453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175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811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53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33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823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753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943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12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849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610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24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65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5710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4687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931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99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961A6-D1CE-4A0E-8E99-0C237CBB90D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E9D626-93B1-4F10-8D9F-509FB3B5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25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22948-51B2-1E6F-3D82-724BC9A9E7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Employee Engagement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52E561-74C1-E0A7-E0AC-137907D7D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100"/>
              <a:t>Operating Hotel Facilities (BMIH4006)</a:t>
            </a:r>
          </a:p>
          <a:p>
            <a:pPr algn="l">
              <a:lnSpc>
                <a:spcPct val="90000"/>
              </a:lnSpc>
            </a:pPr>
            <a:r>
              <a:rPr lang="en-GB" sz="1100"/>
              <a:t>Student Name (Adel Zaky 2120069)</a:t>
            </a:r>
          </a:p>
          <a:p>
            <a:pPr algn="l">
              <a:lnSpc>
                <a:spcPct val="90000"/>
              </a:lnSpc>
            </a:pPr>
            <a:r>
              <a:rPr lang="en-GB" sz="1100"/>
              <a:t>Tutor Ffion </a:t>
            </a:r>
            <a:r>
              <a:rPr lang="en-GB" sz="1100" err="1"/>
              <a:t>Cumberpatch</a:t>
            </a:r>
            <a:endParaRPr lang="en-GB" sz="110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C5A32F7D-5A7A-DC7F-553B-CE7B17C5A6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542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870AD-362B-3630-903E-B683FAB64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Introduction to Employee Engagement</a:t>
            </a:r>
            <a:br>
              <a:rPr lang="en-GB" dirty="0"/>
            </a:b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A87B1D-6C89-9B8B-E852-82FCAD866B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697734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8E60156-1478-166C-A972-E782E08AFF4E}"/>
              </a:ext>
            </a:extLst>
          </p:cNvPr>
          <p:cNvSpPr txBox="1"/>
          <p:nvPr/>
        </p:nvSpPr>
        <p:spPr>
          <a:xfrm>
            <a:off x="5146875" y="4033079"/>
            <a:ext cx="2245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Activities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377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12C47-F380-F6B7-6A1B-3B638FCA7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Importance of  Employee Engagement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4387B2-E325-867D-8E0F-4ADC912934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81298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9F09C80-876D-FCCE-3E66-DCBE903464DC}"/>
              </a:ext>
            </a:extLst>
          </p:cNvPr>
          <p:cNvSpPr txBox="1"/>
          <p:nvPr/>
        </p:nvSpPr>
        <p:spPr>
          <a:xfrm>
            <a:off x="4409954" y="4650491"/>
            <a:ext cx="31618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Staff turn 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better customer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company profit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productivity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424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AA892-6015-C3F0-9D15-E49B40070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Employee Engagement in the workplace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30439-8A2B-AF3F-A070-9DFC2367D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252" y="2160590"/>
            <a:ext cx="3766301" cy="564855"/>
          </a:xfrm>
        </p:spPr>
        <p:txBody>
          <a:bodyPr/>
          <a:lstStyle/>
          <a:p>
            <a:r>
              <a:rPr lang="en-US" sz="1800" b="1" kern="120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Maslow’s Hierarchy of Needs</a:t>
            </a:r>
            <a:endParaRPr lang="en-GB" b="1" dirty="0">
              <a:solidFill>
                <a:srgbClr val="92D050"/>
              </a:solidFill>
            </a:endParaRP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D01445C1-23CC-4CB0-09C7-C2985792F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52" y="2546192"/>
            <a:ext cx="7984832" cy="4311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395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6 Best Ways to Keep Your Employees Happy - CommBox">
            <a:extLst>
              <a:ext uri="{FF2B5EF4-FFF2-40B4-BE49-F238E27FC236}">
                <a16:creationId xmlns:a16="http://schemas.microsoft.com/office/drawing/2014/main" id="{DF4EC292-6968-F6D9-073A-CE6F26C73A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1" r="16019" b="-2"/>
          <a:stretch/>
        </p:blipFill>
        <p:spPr bwMode="auto">
          <a:xfrm>
            <a:off x="5879938" y="-1"/>
            <a:ext cx="6312061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E4230E-4C3D-9DF7-2A18-F94522F74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Best Practice for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BDB7B-005D-9B30-D7CD-97C2CFD8B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5306777" cy="3880773"/>
          </a:xfrm>
        </p:spPr>
        <p:txBody>
          <a:bodyPr>
            <a:normAutofit/>
          </a:bodyPr>
          <a:lstStyle/>
          <a:p>
            <a:r>
              <a:rPr lang="en-GB" dirty="0"/>
              <a:t>Explanation </a:t>
            </a:r>
          </a:p>
          <a:p>
            <a:r>
              <a:rPr lang="en-GB" dirty="0"/>
              <a:t>Examples, promotion and  reward, , meeting, information, improving </a:t>
            </a:r>
          </a:p>
          <a:p>
            <a:r>
              <a:rPr lang="en-GB" dirty="0"/>
              <a:t>Data and statistics “69% they will work harder with work appreciated” </a:t>
            </a:r>
          </a:p>
        </p:txBody>
      </p:sp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26238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315F3-3295-3859-06F0-D2ABAC16C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Results of poor Employee Engagement</a:t>
            </a:r>
          </a:p>
        </p:txBody>
      </p:sp>
      <p:pic>
        <p:nvPicPr>
          <p:cNvPr id="7" name="Graphic 6" descr="Downward trend">
            <a:extLst>
              <a:ext uri="{FF2B5EF4-FFF2-40B4-BE49-F238E27FC236}">
                <a16:creationId xmlns:a16="http://schemas.microsoft.com/office/drawing/2014/main" id="{3E7B1BCB-D44E-4BE2-CDE6-4AA52D25F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DFE7C-8FBD-EEAD-1811-203704549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Losing staff 73% looking out for job</a:t>
            </a:r>
          </a:p>
          <a:p>
            <a:r>
              <a:rPr lang="en-GB">
                <a:solidFill>
                  <a:srgbClr val="FFFFFF"/>
                </a:solidFill>
              </a:rPr>
              <a:t>Poor customer service</a:t>
            </a:r>
          </a:p>
          <a:p>
            <a:r>
              <a:rPr lang="en-GB">
                <a:solidFill>
                  <a:srgbClr val="FFFFFF"/>
                </a:solidFill>
              </a:rPr>
              <a:t>Losing business</a:t>
            </a:r>
          </a:p>
          <a:p>
            <a:r>
              <a:rPr lang="en-GB">
                <a:solidFill>
                  <a:srgbClr val="FFFFFF"/>
                </a:solidFill>
              </a:rPr>
              <a:t>Low profit</a:t>
            </a:r>
          </a:p>
          <a:p>
            <a:r>
              <a:rPr lang="en-GB">
                <a:solidFill>
                  <a:srgbClr val="FFFFFF"/>
                </a:solidFill>
              </a:rPr>
              <a:t>Higher staff budget </a:t>
            </a:r>
          </a:p>
          <a:p>
            <a:r>
              <a:rPr lang="en-GB">
                <a:solidFill>
                  <a:srgbClr val="FFFFFF"/>
                </a:solidFill>
              </a:rPr>
              <a:t>Statistic 60% of employee doing errors at job</a:t>
            </a:r>
          </a:p>
        </p:txBody>
      </p:sp>
    </p:spTree>
    <p:extLst>
      <p:ext uri="{BB962C8B-B14F-4D97-AF65-F5344CB8AC3E}">
        <p14:creationId xmlns:p14="http://schemas.microsoft.com/office/powerpoint/2010/main" val="2751092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4A3BD-7292-9721-A795-04B9578B5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3C19A6-E943-F354-13F0-B98BD3D439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798123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9816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84FA3-4F97-B57D-1FB0-6D94D0582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B69E5-AFF8-59F2-BCF4-C75708E2F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Checketts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2014.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 Toxic Workplace Practices That Kill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https://www.tlnt.com/5-toxic-workplace-practices-that-kill-employee-engagement/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Duncan, C., 2021.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https://www.alert-software.com/blog/what-is-employee-engagement-definition-and-examples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Engage For Success, 2017.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https://engageforsuccess.org/what-is-employee-engagement/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Firstup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employee engagement is key to company success.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https://firstup.io/blog/employee-engagement-key-to-company-success/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724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6DBF3-D62E-6BF4-3308-62B569EA3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Refrances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AD08C-4253-8DCE-1F9F-14588BF42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Gallup,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25 Employee Engagement Statistics You Wouldn't Believe.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https://www.oak.com/blog/employee-engagement-statistics/#:~:text=Engaged%20Employees%20Reduce%20Absenteeism%20by%2041%25.&amp;text=According%20to%20Gallup%2C%20engaged%20employees,a%2017%25%20increase%20in%20productivity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Hotel Tech Report,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Maslow's Hierarchy to Understand Guest Needs.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https://hoteltechreport.com/news/maslows-hierarchy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Kitto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2019.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What’s a Simple Definition of Employee Engagement?.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https://www.glintinc.com/blog/what-is-employee-engagement/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MasterClass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2021.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Guide to the 5 Levels of Maslow’s Hierarchy of Needs.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https://www.masterclass.com/articles/a-guide-to-the-5-levels-of-maslows-hierarchy-of-needs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188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F4F00-DAB3-9170-1BC9-77F9A50E1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8351A-9C8C-58C8-1FF4-9FA00BD31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Riley, J. F., 2019.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Disengaged Employees Affect Your Organization.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https://www.guidespark.com/blog/how-disengaged-employees-affect-your-organization/#:~:text=Research%20shows%20that%20disengaged%20employees,for%20new%20jobs%20or%20opportunities.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Webber, A.,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among worst in Europe for employee 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https://www.personneltoday.com/hr/employee-engagement-levels-uk-gallup-report/#:~:text=Employee%20engagement%20levels%20in%20the,the%20European%20average%20of%2014%25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4 December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7700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4442</TotalTime>
  <Words>632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Employee Engagement</vt:lpstr>
      <vt:lpstr>Introduction to Employee Engagement </vt:lpstr>
      <vt:lpstr>Importance of  Employee Engagement</vt:lpstr>
      <vt:lpstr>Employee Engagement in the workplace model</vt:lpstr>
      <vt:lpstr>Best Practice for Employee Engagement</vt:lpstr>
      <vt:lpstr>Results of poor Employee Engagement</vt:lpstr>
      <vt:lpstr>Conclusion </vt:lpstr>
      <vt:lpstr>References </vt:lpstr>
      <vt:lpstr>Refrances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Adel Zaky (2120069)</dc:creator>
  <cp:lastModifiedBy>Adel Zaky (2120069)</cp:lastModifiedBy>
  <cp:revision>6</cp:revision>
  <dcterms:created xsi:type="dcterms:W3CDTF">2022-11-28T19:41:25Z</dcterms:created>
  <dcterms:modified xsi:type="dcterms:W3CDTF">2022-12-05T17:58:08Z</dcterms:modified>
</cp:coreProperties>
</file>