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5.xml" ContentType="application/vnd.openxmlformats-officedocument.theme+xml"/>
  <Override PartName="/ppt/slideLayouts/slideLayout8.xml" ContentType="application/vnd.openxmlformats-officedocument.presentationml.slideLayout+xml"/>
  <Override PartName="/ppt/theme/theme6.xml" ContentType="application/vnd.openxmlformats-officedocument.theme+xml"/>
  <Override PartName="/ppt/slideLayouts/slideLayout9.xml" ContentType="application/vnd.openxmlformats-officedocument.presentationml.slideLayout+xml"/>
  <Override PartName="/ppt/theme/theme7.xml" ContentType="application/vnd.openxmlformats-officedocument.theme+xml"/>
  <Override PartName="/ppt/slideLayouts/slideLayout10.xml" ContentType="application/vnd.openxmlformats-officedocument.presentationml.slideLayout+xml"/>
  <Override PartName="/ppt/theme/theme8.xml" ContentType="application/vnd.openxmlformats-officedocument.theme+xml"/>
  <Override PartName="/ppt/slideLayouts/slideLayout11.xml" ContentType="application/vnd.openxmlformats-officedocument.presentationml.slideLayout+xml"/>
  <Override PartName="/ppt/theme/theme9.xml" ContentType="application/vnd.openxmlformats-officedocument.theme+xml"/>
  <Override PartName="/ppt/slideLayouts/slideLayout12.xml" ContentType="application/vnd.openxmlformats-officedocument.presentationml.slideLayout+xml"/>
  <Override PartName="/ppt/theme/theme10.xml" ContentType="application/vnd.openxmlformats-officedocument.theme+xml"/>
  <Override PartName="/ppt/slideLayouts/slideLayout13.xml" ContentType="application/vnd.openxmlformats-officedocument.presentationml.slideLayout+xml"/>
  <Override PartName="/ppt/theme/theme11.xml" ContentType="application/vnd.openxmlformats-officedocument.theme+xml"/>
  <Override PartName="/ppt/slideLayouts/slideLayout14.xml" ContentType="application/vnd.openxmlformats-officedocument.presentationml.slideLayout+xml"/>
  <Override PartName="/ppt/theme/theme12.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13.xml" ContentType="application/vnd.openxmlformats-officedocument.theme+xml"/>
  <Override PartName="/ppt/slideLayouts/slideLayout17.xml" ContentType="application/vnd.openxmlformats-officedocument.presentationml.slideLayout+xml"/>
  <Override PartName="/ppt/theme/theme14.xml" ContentType="application/vnd.openxmlformats-officedocument.theme+xml"/>
  <Override PartName="/ppt/slideLayouts/slideLayout18.xml" ContentType="application/vnd.openxmlformats-officedocument.presentationml.slideLayout+xml"/>
  <Override PartName="/ppt/theme/theme15.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16.xml" ContentType="application/vnd.openxmlformats-officedocument.theme+xml"/>
  <Override PartName="/ppt/slideLayouts/slideLayout23.xml" ContentType="application/vnd.openxmlformats-officedocument.presentationml.slideLayout+xml"/>
  <Override PartName="/ppt/theme/theme17.xml" ContentType="application/vnd.openxmlformats-officedocument.theme+xml"/>
  <Override PartName="/ppt/slideLayouts/slideLayout24.xml" ContentType="application/vnd.openxmlformats-officedocument.presentationml.slideLayout+xml"/>
  <Override PartName="/ppt/theme/theme18.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6" r:id="rId9"/>
    <p:sldMasterId id="2147483706" r:id="rId10"/>
    <p:sldMasterId id="2147483708" r:id="rId11"/>
    <p:sldMasterId id="2147483710" r:id="rId12"/>
    <p:sldMasterId id="2147483712" r:id="rId13"/>
    <p:sldMasterId id="2147483714" r:id="rId14"/>
    <p:sldMasterId id="2147483716" r:id="rId15"/>
    <p:sldMasterId id="2147483718" r:id="rId16"/>
    <p:sldMasterId id="2147483720" r:id="rId17"/>
    <p:sldMasterId id="2147483722" r:id="rId18"/>
    <p:sldMasterId id="2147483658" r:id="rId19"/>
    <p:sldMasterId id="2147483659" r:id="rId20"/>
    <p:sldMasterId id="2147483662" r:id="rId21"/>
    <p:sldMasterId id="2147483666" r:id="rId22"/>
  </p:sldMasterIdLst>
  <p:notesMasterIdLst>
    <p:notesMasterId r:id="rId69"/>
  </p:notesMasterIdLst>
  <p:sldIdLst>
    <p:sldId id="258" r:id="rId23"/>
    <p:sldId id="291" r:id="rId24"/>
    <p:sldId id="261" r:id="rId25"/>
    <p:sldId id="259" r:id="rId26"/>
    <p:sldId id="328" r:id="rId27"/>
    <p:sldId id="292" r:id="rId28"/>
    <p:sldId id="277" r:id="rId29"/>
    <p:sldId id="260" r:id="rId30"/>
    <p:sldId id="263" r:id="rId31"/>
    <p:sldId id="262" r:id="rId32"/>
    <p:sldId id="293" r:id="rId33"/>
    <p:sldId id="264" r:id="rId34"/>
    <p:sldId id="265" r:id="rId35"/>
    <p:sldId id="267" r:id="rId36"/>
    <p:sldId id="318" r:id="rId37"/>
    <p:sldId id="319" r:id="rId38"/>
    <p:sldId id="268" r:id="rId39"/>
    <p:sldId id="271" r:id="rId40"/>
    <p:sldId id="310" r:id="rId41"/>
    <p:sldId id="311" r:id="rId42"/>
    <p:sldId id="312" r:id="rId43"/>
    <p:sldId id="290" r:id="rId44"/>
    <p:sldId id="300" r:id="rId45"/>
    <p:sldId id="298" r:id="rId46"/>
    <p:sldId id="320" r:id="rId47"/>
    <p:sldId id="270" r:id="rId48"/>
    <p:sldId id="274" r:id="rId49"/>
    <p:sldId id="331" r:id="rId50"/>
    <p:sldId id="329" r:id="rId51"/>
    <p:sldId id="323" r:id="rId52"/>
    <p:sldId id="278" r:id="rId53"/>
    <p:sldId id="315" r:id="rId54"/>
    <p:sldId id="316" r:id="rId55"/>
    <p:sldId id="322" r:id="rId56"/>
    <p:sldId id="272" r:id="rId57"/>
    <p:sldId id="276" r:id="rId58"/>
    <p:sldId id="325" r:id="rId59"/>
    <p:sldId id="326" r:id="rId60"/>
    <p:sldId id="282" r:id="rId61"/>
    <p:sldId id="284" r:id="rId62"/>
    <p:sldId id="285" r:id="rId63"/>
    <p:sldId id="286" r:id="rId64"/>
    <p:sldId id="324" r:id="rId65"/>
    <p:sldId id="307" r:id="rId66"/>
    <p:sldId id="317" r:id="rId67"/>
    <p:sldId id="330" r:id="rId6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B6A6B28-F8B2-43E7-9151-EBD0D6D08B5E}" v="4" dt="2024-09-23T13:50:15.2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270"/>
    <p:restoredTop sz="83314" autoAdjust="0"/>
  </p:normalViewPr>
  <p:slideViewPr>
    <p:cSldViewPr snapToGrid="0" snapToObjects="1">
      <p:cViewPr varScale="1">
        <p:scale>
          <a:sx n="85" d="100"/>
          <a:sy n="85" d="100"/>
        </p:scale>
        <p:origin x="72"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4.xml"/><Relationship Id="rId21" Type="http://schemas.openxmlformats.org/officeDocument/2006/relationships/slideMaster" Target="slideMasters/slideMaster18.xml"/><Relationship Id="rId42" Type="http://schemas.openxmlformats.org/officeDocument/2006/relationships/slide" Target="slides/slide20.xml"/><Relationship Id="rId47" Type="http://schemas.openxmlformats.org/officeDocument/2006/relationships/slide" Target="slides/slide25.xml"/><Relationship Id="rId63" Type="http://schemas.openxmlformats.org/officeDocument/2006/relationships/slide" Target="slides/slide41.xml"/><Relationship Id="rId68" Type="http://schemas.openxmlformats.org/officeDocument/2006/relationships/slide" Target="slides/slide46.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7.xml"/><Relationship Id="rId11" Type="http://schemas.openxmlformats.org/officeDocument/2006/relationships/slideMaster" Target="slideMasters/slideMaster8.xml"/><Relationship Id="rId24" Type="http://schemas.openxmlformats.org/officeDocument/2006/relationships/slide" Target="slides/slide2.xml"/><Relationship Id="rId32" Type="http://schemas.openxmlformats.org/officeDocument/2006/relationships/slide" Target="slides/slide10.xml"/><Relationship Id="rId37" Type="http://schemas.openxmlformats.org/officeDocument/2006/relationships/slide" Target="slides/slide15.xml"/><Relationship Id="rId40" Type="http://schemas.openxmlformats.org/officeDocument/2006/relationships/slide" Target="slides/slide18.xml"/><Relationship Id="rId45" Type="http://schemas.openxmlformats.org/officeDocument/2006/relationships/slide" Target="slides/slide23.xml"/><Relationship Id="rId53" Type="http://schemas.openxmlformats.org/officeDocument/2006/relationships/slide" Target="slides/slide31.xml"/><Relationship Id="rId58" Type="http://schemas.openxmlformats.org/officeDocument/2006/relationships/slide" Target="slides/slide36.xml"/><Relationship Id="rId66" Type="http://schemas.openxmlformats.org/officeDocument/2006/relationships/slide" Target="slides/slide44.xml"/><Relationship Id="rId74" Type="http://schemas.microsoft.com/office/2016/11/relationships/changesInfo" Target="changesInfos/changesInfo1.xml"/><Relationship Id="rId5" Type="http://schemas.openxmlformats.org/officeDocument/2006/relationships/slideMaster" Target="slideMasters/slideMaster2.xml"/><Relationship Id="rId61" Type="http://schemas.openxmlformats.org/officeDocument/2006/relationships/slide" Target="slides/slide39.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5.xml"/><Relationship Id="rId30" Type="http://schemas.openxmlformats.org/officeDocument/2006/relationships/slide" Target="slides/slide8.xml"/><Relationship Id="rId35" Type="http://schemas.openxmlformats.org/officeDocument/2006/relationships/slide" Target="slides/slide13.xml"/><Relationship Id="rId43" Type="http://schemas.openxmlformats.org/officeDocument/2006/relationships/slide" Target="slides/slide21.xml"/><Relationship Id="rId48" Type="http://schemas.openxmlformats.org/officeDocument/2006/relationships/slide" Target="slides/slide26.xml"/><Relationship Id="rId56" Type="http://schemas.openxmlformats.org/officeDocument/2006/relationships/slide" Target="slides/slide34.xml"/><Relationship Id="rId64" Type="http://schemas.openxmlformats.org/officeDocument/2006/relationships/slide" Target="slides/slide42.xml"/><Relationship Id="rId69" Type="http://schemas.openxmlformats.org/officeDocument/2006/relationships/notesMaster" Target="notesMasters/notesMaster1.xml"/><Relationship Id="rId8" Type="http://schemas.openxmlformats.org/officeDocument/2006/relationships/slideMaster" Target="slideMasters/slideMaster5.xml"/><Relationship Id="rId51" Type="http://schemas.openxmlformats.org/officeDocument/2006/relationships/slide" Target="slides/slide29.xml"/><Relationship Id="rId72"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3.xml"/><Relationship Id="rId33" Type="http://schemas.openxmlformats.org/officeDocument/2006/relationships/slide" Target="slides/slide11.xml"/><Relationship Id="rId38" Type="http://schemas.openxmlformats.org/officeDocument/2006/relationships/slide" Target="slides/slide16.xml"/><Relationship Id="rId46" Type="http://schemas.openxmlformats.org/officeDocument/2006/relationships/slide" Target="slides/slide24.xml"/><Relationship Id="rId59" Type="http://schemas.openxmlformats.org/officeDocument/2006/relationships/slide" Target="slides/slide37.xml"/><Relationship Id="rId67" Type="http://schemas.openxmlformats.org/officeDocument/2006/relationships/slide" Target="slides/slide45.xml"/><Relationship Id="rId20" Type="http://schemas.openxmlformats.org/officeDocument/2006/relationships/slideMaster" Target="slideMasters/slideMaster17.xml"/><Relationship Id="rId41" Type="http://schemas.openxmlformats.org/officeDocument/2006/relationships/slide" Target="slides/slide19.xml"/><Relationship Id="rId54" Type="http://schemas.openxmlformats.org/officeDocument/2006/relationships/slide" Target="slides/slide32.xml"/><Relationship Id="rId62" Type="http://schemas.openxmlformats.org/officeDocument/2006/relationships/slide" Target="slides/slide40.xml"/><Relationship Id="rId70" Type="http://schemas.openxmlformats.org/officeDocument/2006/relationships/presProps" Target="presProps.xml"/><Relationship Id="rId75"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1.xml"/><Relationship Id="rId28" Type="http://schemas.openxmlformats.org/officeDocument/2006/relationships/slide" Target="slides/slide6.xml"/><Relationship Id="rId36" Type="http://schemas.openxmlformats.org/officeDocument/2006/relationships/slide" Target="slides/slide14.xml"/><Relationship Id="rId49" Type="http://schemas.openxmlformats.org/officeDocument/2006/relationships/slide" Target="slides/slide27.xml"/><Relationship Id="rId57" Type="http://schemas.openxmlformats.org/officeDocument/2006/relationships/slide" Target="slides/slide35.xml"/><Relationship Id="rId10" Type="http://schemas.openxmlformats.org/officeDocument/2006/relationships/slideMaster" Target="slideMasters/slideMaster7.xml"/><Relationship Id="rId31" Type="http://schemas.openxmlformats.org/officeDocument/2006/relationships/slide" Target="slides/slide9.xml"/><Relationship Id="rId44" Type="http://schemas.openxmlformats.org/officeDocument/2006/relationships/slide" Target="slides/slide22.xml"/><Relationship Id="rId52" Type="http://schemas.openxmlformats.org/officeDocument/2006/relationships/slide" Target="slides/slide30.xml"/><Relationship Id="rId60" Type="http://schemas.openxmlformats.org/officeDocument/2006/relationships/slide" Target="slides/slide38.xml"/><Relationship Id="rId65" Type="http://schemas.openxmlformats.org/officeDocument/2006/relationships/slide" Target="slides/slide43.xml"/><Relationship Id="rId7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7.xml"/><Relationship Id="rId34" Type="http://schemas.openxmlformats.org/officeDocument/2006/relationships/slide" Target="slides/slide12.xml"/><Relationship Id="rId50" Type="http://schemas.openxmlformats.org/officeDocument/2006/relationships/slide" Target="slides/slide28.xml"/><Relationship Id="rId55" Type="http://schemas.openxmlformats.org/officeDocument/2006/relationships/slide" Target="slides/slide33.xml"/><Relationship Id="rId7" Type="http://schemas.openxmlformats.org/officeDocument/2006/relationships/slideMaster" Target="slideMasters/slideMaster4.xml"/><Relationship Id="rId7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a Williams" userId="1d65336b-f6ac-47c2-8ab0-b39dbb7b7e80" providerId="ADAL" clId="{CB1E78C0-CD12-4B90-B843-9BA09CC8D918}"/>
    <pc:docChg chg="custSel modSld sldOrd">
      <pc:chgData name="Andrea Williams" userId="1d65336b-f6ac-47c2-8ab0-b39dbb7b7e80" providerId="ADAL" clId="{CB1E78C0-CD12-4B90-B843-9BA09CC8D918}" dt="2023-09-25T13:49:25.408" v="47" actId="207"/>
      <pc:docMkLst>
        <pc:docMk/>
      </pc:docMkLst>
      <pc:sldChg chg="modSp mod">
        <pc:chgData name="Andrea Williams" userId="1d65336b-f6ac-47c2-8ab0-b39dbb7b7e80" providerId="ADAL" clId="{CB1E78C0-CD12-4B90-B843-9BA09CC8D918}" dt="2023-09-25T13:46:36.964" v="20" actId="20577"/>
        <pc:sldMkLst>
          <pc:docMk/>
          <pc:sldMk cId="1190995490" sldId="265"/>
        </pc:sldMkLst>
        <pc:spChg chg="mod">
          <ac:chgData name="Andrea Williams" userId="1d65336b-f6ac-47c2-8ab0-b39dbb7b7e80" providerId="ADAL" clId="{CB1E78C0-CD12-4B90-B843-9BA09CC8D918}" dt="2023-09-25T13:46:36.964" v="20" actId="20577"/>
          <ac:spMkLst>
            <pc:docMk/>
            <pc:sldMk cId="1190995490" sldId="265"/>
            <ac:spMk id="4" creationId="{14DA7710-0645-54DB-F66E-ACC43EC1A18B}"/>
          </ac:spMkLst>
        </pc:spChg>
      </pc:sldChg>
      <pc:sldChg chg="modSp mod">
        <pc:chgData name="Andrea Williams" userId="1d65336b-f6ac-47c2-8ab0-b39dbb7b7e80" providerId="ADAL" clId="{CB1E78C0-CD12-4B90-B843-9BA09CC8D918}" dt="2023-09-25T13:46:51.250" v="33" actId="20577"/>
        <pc:sldMkLst>
          <pc:docMk/>
          <pc:sldMk cId="3736058290" sldId="267"/>
        </pc:sldMkLst>
        <pc:spChg chg="mod">
          <ac:chgData name="Andrea Williams" userId="1d65336b-f6ac-47c2-8ab0-b39dbb7b7e80" providerId="ADAL" clId="{CB1E78C0-CD12-4B90-B843-9BA09CC8D918}" dt="2023-09-25T13:46:51.250" v="33" actId="20577"/>
          <ac:spMkLst>
            <pc:docMk/>
            <pc:sldMk cId="3736058290" sldId="267"/>
            <ac:spMk id="4" creationId="{07FBF7B1-8F51-C1E5-ABB8-0AB4FB72DAA5}"/>
          </ac:spMkLst>
        </pc:spChg>
      </pc:sldChg>
      <pc:sldChg chg="modSp mod">
        <pc:chgData name="Andrea Williams" userId="1d65336b-f6ac-47c2-8ab0-b39dbb7b7e80" providerId="ADAL" clId="{CB1E78C0-CD12-4B90-B843-9BA09CC8D918}" dt="2023-09-25T13:48:52.498" v="44" actId="255"/>
        <pc:sldMkLst>
          <pc:docMk/>
          <pc:sldMk cId="2617153117" sldId="276"/>
        </pc:sldMkLst>
        <pc:spChg chg="mod">
          <ac:chgData name="Andrea Williams" userId="1d65336b-f6ac-47c2-8ab0-b39dbb7b7e80" providerId="ADAL" clId="{CB1E78C0-CD12-4B90-B843-9BA09CC8D918}" dt="2023-09-25T13:48:52.498" v="44" actId="255"/>
          <ac:spMkLst>
            <pc:docMk/>
            <pc:sldMk cId="2617153117" sldId="276"/>
            <ac:spMk id="8" creationId="{9DCFEB5C-7617-4D19-9E88-9D61F5C48BB6}"/>
          </ac:spMkLst>
        </pc:spChg>
      </pc:sldChg>
      <pc:sldChg chg="ord">
        <pc:chgData name="Andrea Williams" userId="1d65336b-f6ac-47c2-8ab0-b39dbb7b7e80" providerId="ADAL" clId="{CB1E78C0-CD12-4B90-B843-9BA09CC8D918}" dt="2023-09-25T13:26:19.984" v="1"/>
        <pc:sldMkLst>
          <pc:docMk/>
          <pc:sldMk cId="852114801" sldId="277"/>
        </pc:sldMkLst>
      </pc:sldChg>
      <pc:sldChg chg="modSp mod">
        <pc:chgData name="Andrea Williams" userId="1d65336b-f6ac-47c2-8ab0-b39dbb7b7e80" providerId="ADAL" clId="{CB1E78C0-CD12-4B90-B843-9BA09CC8D918}" dt="2023-09-25T13:49:25.408" v="47" actId="207"/>
        <pc:sldMkLst>
          <pc:docMk/>
          <pc:sldMk cId="405663093" sldId="325"/>
        </pc:sldMkLst>
        <pc:spChg chg="mod">
          <ac:chgData name="Andrea Williams" userId="1d65336b-f6ac-47c2-8ab0-b39dbb7b7e80" providerId="ADAL" clId="{CB1E78C0-CD12-4B90-B843-9BA09CC8D918}" dt="2023-09-25T13:49:25.408" v="47" actId="207"/>
          <ac:spMkLst>
            <pc:docMk/>
            <pc:sldMk cId="405663093" sldId="325"/>
            <ac:spMk id="5" creationId="{F12541C9-8F07-6B11-40D6-91D004823DEF}"/>
          </ac:spMkLst>
        </pc:spChg>
      </pc:sldChg>
      <pc:sldChg chg="ord">
        <pc:chgData name="Andrea Williams" userId="1d65336b-f6ac-47c2-8ab0-b39dbb7b7e80" providerId="ADAL" clId="{CB1E78C0-CD12-4B90-B843-9BA09CC8D918}" dt="2023-09-25T13:27:19.132" v="5"/>
        <pc:sldMkLst>
          <pc:docMk/>
          <pc:sldMk cId="3051520538" sldId="327"/>
        </pc:sldMkLst>
      </pc:sldChg>
    </pc:docChg>
  </pc:docChgLst>
  <pc:docChgLst>
    <pc:chgData name="Andrea Williams" userId="1d65336b-f6ac-47c2-8ab0-b39dbb7b7e80" providerId="ADAL" clId="{EB6A6B28-F8B2-43E7-9151-EBD0D6D08B5E}"/>
    <pc:docChg chg="custSel addSld delSld modSld sldOrd">
      <pc:chgData name="Andrea Williams" userId="1d65336b-f6ac-47c2-8ab0-b39dbb7b7e80" providerId="ADAL" clId="{EB6A6B28-F8B2-43E7-9151-EBD0D6D08B5E}" dt="2024-09-23T13:51:46.733" v="1042"/>
      <pc:docMkLst>
        <pc:docMk/>
      </pc:docMkLst>
      <pc:sldChg chg="modSp mod">
        <pc:chgData name="Andrea Williams" userId="1d65336b-f6ac-47c2-8ab0-b39dbb7b7e80" providerId="ADAL" clId="{EB6A6B28-F8B2-43E7-9151-EBD0D6D08B5E}" dt="2024-09-23T13:49:43.145" v="1040" actId="20577"/>
        <pc:sldMkLst>
          <pc:docMk/>
          <pc:sldMk cId="3575685789" sldId="270"/>
        </pc:sldMkLst>
        <pc:spChg chg="mod">
          <ac:chgData name="Andrea Williams" userId="1d65336b-f6ac-47c2-8ab0-b39dbb7b7e80" providerId="ADAL" clId="{EB6A6B28-F8B2-43E7-9151-EBD0D6D08B5E}" dt="2024-09-23T13:49:43.145" v="1040" actId="20577"/>
          <ac:spMkLst>
            <pc:docMk/>
            <pc:sldMk cId="3575685789" sldId="270"/>
            <ac:spMk id="3" creationId="{9FD8174D-FE82-551A-58C7-4CF8E0931CFA}"/>
          </ac:spMkLst>
        </pc:spChg>
      </pc:sldChg>
      <pc:sldChg chg="modSp mod">
        <pc:chgData name="Andrea Williams" userId="1d65336b-f6ac-47c2-8ab0-b39dbb7b7e80" providerId="ADAL" clId="{EB6A6B28-F8B2-43E7-9151-EBD0D6D08B5E}" dt="2024-09-16T15:20:22.040" v="433" actId="20577"/>
        <pc:sldMkLst>
          <pc:docMk/>
          <pc:sldMk cId="2612275165" sldId="274"/>
        </pc:sldMkLst>
        <pc:spChg chg="mod">
          <ac:chgData name="Andrea Williams" userId="1d65336b-f6ac-47c2-8ab0-b39dbb7b7e80" providerId="ADAL" clId="{EB6A6B28-F8B2-43E7-9151-EBD0D6D08B5E}" dt="2024-09-16T15:20:22.040" v="433" actId="20577"/>
          <ac:spMkLst>
            <pc:docMk/>
            <pc:sldMk cId="2612275165" sldId="274"/>
            <ac:spMk id="3" creationId="{69A7220C-8568-1EBA-7D94-FB7739448C5E}"/>
          </ac:spMkLst>
        </pc:spChg>
      </pc:sldChg>
      <pc:sldChg chg="modSp mod">
        <pc:chgData name="Andrea Williams" userId="1d65336b-f6ac-47c2-8ab0-b39dbb7b7e80" providerId="ADAL" clId="{EB6A6B28-F8B2-43E7-9151-EBD0D6D08B5E}" dt="2024-09-18T10:22:11.392" v="762"/>
        <pc:sldMkLst>
          <pc:docMk/>
          <pc:sldMk cId="3656283123" sldId="292"/>
        </pc:sldMkLst>
        <pc:spChg chg="mod">
          <ac:chgData name="Andrea Williams" userId="1d65336b-f6ac-47c2-8ab0-b39dbb7b7e80" providerId="ADAL" clId="{EB6A6B28-F8B2-43E7-9151-EBD0D6D08B5E}" dt="2024-09-18T10:22:11.392" v="762"/>
          <ac:spMkLst>
            <pc:docMk/>
            <pc:sldMk cId="3656283123" sldId="292"/>
            <ac:spMk id="2" creationId="{AA212E42-BDDF-88E7-068F-7EE6FF79E41D}"/>
          </ac:spMkLst>
        </pc:spChg>
      </pc:sldChg>
      <pc:sldChg chg="modSp mod">
        <pc:chgData name="Andrea Williams" userId="1d65336b-f6ac-47c2-8ab0-b39dbb7b7e80" providerId="ADAL" clId="{EB6A6B28-F8B2-43E7-9151-EBD0D6D08B5E}" dt="2024-09-16T15:17:25.650" v="376" actId="20577"/>
        <pc:sldMkLst>
          <pc:docMk/>
          <pc:sldMk cId="3180110639" sldId="310"/>
        </pc:sldMkLst>
        <pc:spChg chg="mod">
          <ac:chgData name="Andrea Williams" userId="1d65336b-f6ac-47c2-8ab0-b39dbb7b7e80" providerId="ADAL" clId="{EB6A6B28-F8B2-43E7-9151-EBD0D6D08B5E}" dt="2024-09-16T15:17:25.650" v="376" actId="20577"/>
          <ac:spMkLst>
            <pc:docMk/>
            <pc:sldMk cId="3180110639" sldId="310"/>
            <ac:spMk id="4" creationId="{4207B35A-F6A5-4CFC-8CF6-C35CDD2A1103}"/>
          </ac:spMkLst>
        </pc:spChg>
      </pc:sldChg>
      <pc:sldChg chg="modSp mod">
        <pc:chgData name="Andrea Williams" userId="1d65336b-f6ac-47c2-8ab0-b39dbb7b7e80" providerId="ADAL" clId="{EB6A6B28-F8B2-43E7-9151-EBD0D6D08B5E}" dt="2024-09-16T15:18:25.361" v="425" actId="20577"/>
        <pc:sldMkLst>
          <pc:docMk/>
          <pc:sldMk cId="975525892" sldId="311"/>
        </pc:sldMkLst>
        <pc:spChg chg="mod">
          <ac:chgData name="Andrea Williams" userId="1d65336b-f6ac-47c2-8ab0-b39dbb7b7e80" providerId="ADAL" clId="{EB6A6B28-F8B2-43E7-9151-EBD0D6D08B5E}" dt="2024-09-16T15:18:25.361" v="425" actId="20577"/>
          <ac:spMkLst>
            <pc:docMk/>
            <pc:sldMk cId="975525892" sldId="311"/>
            <ac:spMk id="4" creationId="{4207B35A-F6A5-4CFC-8CF6-C35CDD2A1103}"/>
          </ac:spMkLst>
        </pc:spChg>
      </pc:sldChg>
      <pc:sldChg chg="modSp mod">
        <pc:chgData name="Andrea Williams" userId="1d65336b-f6ac-47c2-8ab0-b39dbb7b7e80" providerId="ADAL" clId="{EB6A6B28-F8B2-43E7-9151-EBD0D6D08B5E}" dt="2024-09-18T10:35:39.606" v="786" actId="20577"/>
        <pc:sldMkLst>
          <pc:docMk/>
          <pc:sldMk cId="1675712962" sldId="319"/>
        </pc:sldMkLst>
        <pc:spChg chg="mod">
          <ac:chgData name="Andrea Williams" userId="1d65336b-f6ac-47c2-8ab0-b39dbb7b7e80" providerId="ADAL" clId="{EB6A6B28-F8B2-43E7-9151-EBD0D6D08B5E}" dt="2024-09-18T10:35:39.606" v="786" actId="20577"/>
          <ac:spMkLst>
            <pc:docMk/>
            <pc:sldMk cId="1675712962" sldId="319"/>
            <ac:spMk id="4" creationId="{4207B35A-F6A5-4CFC-8CF6-C35CDD2A1103}"/>
          </ac:spMkLst>
        </pc:spChg>
      </pc:sldChg>
      <pc:sldChg chg="modSp mod">
        <pc:chgData name="Andrea Williams" userId="1d65336b-f6ac-47c2-8ab0-b39dbb7b7e80" providerId="ADAL" clId="{EB6A6B28-F8B2-43E7-9151-EBD0D6D08B5E}" dt="2024-09-23T13:48:17.385" v="1038" actId="20577"/>
        <pc:sldMkLst>
          <pc:docMk/>
          <pc:sldMk cId="635149323" sldId="320"/>
        </pc:sldMkLst>
        <pc:spChg chg="mod">
          <ac:chgData name="Andrea Williams" userId="1d65336b-f6ac-47c2-8ab0-b39dbb7b7e80" providerId="ADAL" clId="{EB6A6B28-F8B2-43E7-9151-EBD0D6D08B5E}" dt="2024-09-23T13:48:17.385" v="1038" actId="20577"/>
          <ac:spMkLst>
            <pc:docMk/>
            <pc:sldMk cId="635149323" sldId="320"/>
            <ac:spMk id="3" creationId="{B66A2B27-9AE1-4F0A-A968-6BC4B6CAB104}"/>
          </ac:spMkLst>
        </pc:spChg>
      </pc:sldChg>
      <pc:sldChg chg="ord">
        <pc:chgData name="Andrea Williams" userId="1d65336b-f6ac-47c2-8ab0-b39dbb7b7e80" providerId="ADAL" clId="{EB6A6B28-F8B2-43E7-9151-EBD0D6D08B5E}" dt="2024-09-23T13:51:46.733" v="1042"/>
        <pc:sldMkLst>
          <pc:docMk/>
          <pc:sldMk cId="2924619726" sldId="324"/>
        </pc:sldMkLst>
      </pc:sldChg>
      <pc:sldChg chg="del">
        <pc:chgData name="Andrea Williams" userId="1d65336b-f6ac-47c2-8ab0-b39dbb7b7e80" providerId="ADAL" clId="{EB6A6B28-F8B2-43E7-9151-EBD0D6D08B5E}" dt="2024-09-23T12:32:55.140" v="980" actId="47"/>
        <pc:sldMkLst>
          <pc:docMk/>
          <pc:sldMk cId="3051520538" sldId="327"/>
        </pc:sldMkLst>
      </pc:sldChg>
      <pc:sldChg chg="modSp new mod">
        <pc:chgData name="Andrea Williams" userId="1d65336b-f6ac-47c2-8ab0-b39dbb7b7e80" providerId="ADAL" clId="{EB6A6B28-F8B2-43E7-9151-EBD0D6D08B5E}" dt="2024-09-16T15:11:06.872" v="276" actId="20577"/>
        <pc:sldMkLst>
          <pc:docMk/>
          <pc:sldMk cId="142466241" sldId="328"/>
        </pc:sldMkLst>
        <pc:spChg chg="mod">
          <ac:chgData name="Andrea Williams" userId="1d65336b-f6ac-47c2-8ab0-b39dbb7b7e80" providerId="ADAL" clId="{EB6A6B28-F8B2-43E7-9151-EBD0D6D08B5E}" dt="2024-09-16T15:11:06.872" v="276" actId="20577"/>
          <ac:spMkLst>
            <pc:docMk/>
            <pc:sldMk cId="142466241" sldId="328"/>
            <ac:spMk id="3" creationId="{9BA11F39-49AD-1022-1377-DF8094C4FC11}"/>
          </ac:spMkLst>
        </pc:spChg>
      </pc:sldChg>
      <pc:sldChg chg="addSp delSp modSp new mod">
        <pc:chgData name="Andrea Williams" userId="1d65336b-f6ac-47c2-8ab0-b39dbb7b7e80" providerId="ADAL" clId="{EB6A6B28-F8B2-43E7-9151-EBD0D6D08B5E}" dt="2024-09-16T15:24:27.186" v="652" actId="27636"/>
        <pc:sldMkLst>
          <pc:docMk/>
          <pc:sldMk cId="868687003" sldId="329"/>
        </pc:sldMkLst>
        <pc:spChg chg="mod">
          <ac:chgData name="Andrea Williams" userId="1d65336b-f6ac-47c2-8ab0-b39dbb7b7e80" providerId="ADAL" clId="{EB6A6B28-F8B2-43E7-9151-EBD0D6D08B5E}" dt="2024-09-16T15:22:33.715" v="610" actId="207"/>
          <ac:spMkLst>
            <pc:docMk/>
            <pc:sldMk cId="868687003" sldId="329"/>
            <ac:spMk id="2" creationId="{3194034B-C14C-801C-017C-78F99E8C7AA0}"/>
          </ac:spMkLst>
        </pc:spChg>
        <pc:spChg chg="mod">
          <ac:chgData name="Andrea Williams" userId="1d65336b-f6ac-47c2-8ab0-b39dbb7b7e80" providerId="ADAL" clId="{EB6A6B28-F8B2-43E7-9151-EBD0D6D08B5E}" dt="2024-09-16T15:24:27.186" v="652" actId="27636"/>
          <ac:spMkLst>
            <pc:docMk/>
            <pc:sldMk cId="868687003" sldId="329"/>
            <ac:spMk id="3" creationId="{E242DE08-5DE5-CF98-488A-640290987BCF}"/>
          </ac:spMkLst>
        </pc:spChg>
        <pc:spChg chg="del">
          <ac:chgData name="Andrea Williams" userId="1d65336b-f6ac-47c2-8ab0-b39dbb7b7e80" providerId="ADAL" clId="{EB6A6B28-F8B2-43E7-9151-EBD0D6D08B5E}" dt="2024-09-16T15:23:12.787" v="614" actId="478"/>
          <ac:spMkLst>
            <pc:docMk/>
            <pc:sldMk cId="868687003" sldId="329"/>
            <ac:spMk id="4" creationId="{76544844-2DFE-DCDC-0F48-B6343D7FD88E}"/>
          </ac:spMkLst>
        </pc:spChg>
        <pc:spChg chg="add mod">
          <ac:chgData name="Andrea Williams" userId="1d65336b-f6ac-47c2-8ab0-b39dbb7b7e80" providerId="ADAL" clId="{EB6A6B28-F8B2-43E7-9151-EBD0D6D08B5E}" dt="2024-09-16T15:23:26.975" v="628" actId="20577"/>
          <ac:spMkLst>
            <pc:docMk/>
            <pc:sldMk cId="868687003" sldId="329"/>
            <ac:spMk id="5" creationId="{393A903F-1C69-8EE2-9189-596636251854}"/>
          </ac:spMkLst>
        </pc:spChg>
      </pc:sldChg>
      <pc:sldChg chg="new del">
        <pc:chgData name="Andrea Williams" userId="1d65336b-f6ac-47c2-8ab0-b39dbb7b7e80" providerId="ADAL" clId="{EB6A6B28-F8B2-43E7-9151-EBD0D6D08B5E}" dt="2024-09-17T11:55:09.262" v="654" actId="47"/>
        <pc:sldMkLst>
          <pc:docMk/>
          <pc:sldMk cId="1811700874" sldId="330"/>
        </pc:sldMkLst>
      </pc:sldChg>
      <pc:sldChg chg="modSp new mod">
        <pc:chgData name="Andrea Williams" userId="1d65336b-f6ac-47c2-8ab0-b39dbb7b7e80" providerId="ADAL" clId="{EB6A6B28-F8B2-43E7-9151-EBD0D6D08B5E}" dt="2024-09-17T11:55:42.591" v="701" actId="5793"/>
        <pc:sldMkLst>
          <pc:docMk/>
          <pc:sldMk cId="4178235555" sldId="330"/>
        </pc:sldMkLst>
        <pc:spChg chg="mod">
          <ac:chgData name="Andrea Williams" userId="1d65336b-f6ac-47c2-8ab0-b39dbb7b7e80" providerId="ADAL" clId="{EB6A6B28-F8B2-43E7-9151-EBD0D6D08B5E}" dt="2024-09-17T11:55:33.886" v="691" actId="20577"/>
          <ac:spMkLst>
            <pc:docMk/>
            <pc:sldMk cId="4178235555" sldId="330"/>
            <ac:spMk id="2" creationId="{F433F0D4-9F55-D075-DEB5-84EAF135D63E}"/>
          </ac:spMkLst>
        </pc:spChg>
        <pc:spChg chg="mod">
          <ac:chgData name="Andrea Williams" userId="1d65336b-f6ac-47c2-8ab0-b39dbb7b7e80" providerId="ADAL" clId="{EB6A6B28-F8B2-43E7-9151-EBD0D6D08B5E}" dt="2024-09-17T11:55:42.591" v="701" actId="5793"/>
          <ac:spMkLst>
            <pc:docMk/>
            <pc:sldMk cId="4178235555" sldId="330"/>
            <ac:spMk id="3" creationId="{9F875133-0A5C-4563-F1C5-C3752EDE0D40}"/>
          </ac:spMkLst>
        </pc:spChg>
      </pc:sldChg>
      <pc:sldChg chg="addSp delSp modSp new mod">
        <pc:chgData name="Andrea Williams" userId="1d65336b-f6ac-47c2-8ab0-b39dbb7b7e80" providerId="ADAL" clId="{EB6A6B28-F8B2-43E7-9151-EBD0D6D08B5E}" dt="2024-09-18T10:43:01.404" v="979" actId="1076"/>
        <pc:sldMkLst>
          <pc:docMk/>
          <pc:sldMk cId="793636045" sldId="331"/>
        </pc:sldMkLst>
        <pc:spChg chg="mod">
          <ac:chgData name="Andrea Williams" userId="1d65336b-f6ac-47c2-8ab0-b39dbb7b7e80" providerId="ADAL" clId="{EB6A6B28-F8B2-43E7-9151-EBD0D6D08B5E}" dt="2024-09-18T10:38:57.621" v="885" actId="207"/>
          <ac:spMkLst>
            <pc:docMk/>
            <pc:sldMk cId="793636045" sldId="331"/>
            <ac:spMk id="2" creationId="{BD9326C3-B488-2C91-02D0-9E49819F4201}"/>
          </ac:spMkLst>
        </pc:spChg>
        <pc:spChg chg="mod">
          <ac:chgData name="Andrea Williams" userId="1d65336b-f6ac-47c2-8ab0-b39dbb7b7e80" providerId="ADAL" clId="{EB6A6B28-F8B2-43E7-9151-EBD0D6D08B5E}" dt="2024-09-18T10:43:01.404" v="979" actId="1076"/>
          <ac:spMkLst>
            <pc:docMk/>
            <pc:sldMk cId="793636045" sldId="331"/>
            <ac:spMk id="3" creationId="{2FA0627C-B744-531E-C975-8926EAB669EE}"/>
          </ac:spMkLst>
        </pc:spChg>
        <pc:spChg chg="del">
          <ac:chgData name="Andrea Williams" userId="1d65336b-f6ac-47c2-8ab0-b39dbb7b7e80" providerId="ADAL" clId="{EB6A6B28-F8B2-43E7-9151-EBD0D6D08B5E}" dt="2024-09-18T10:42:55.081" v="977"/>
          <ac:spMkLst>
            <pc:docMk/>
            <pc:sldMk cId="793636045" sldId="331"/>
            <ac:spMk id="4" creationId="{F3E0AD99-4B1E-E723-F61D-E7F4BD8A7885}"/>
          </ac:spMkLst>
        </pc:spChg>
        <pc:picChg chg="add mod">
          <ac:chgData name="Andrea Williams" userId="1d65336b-f6ac-47c2-8ab0-b39dbb7b7e80" providerId="ADAL" clId="{EB6A6B28-F8B2-43E7-9151-EBD0D6D08B5E}" dt="2024-09-18T10:42:57.439" v="978" actId="1076"/>
          <ac:picMkLst>
            <pc:docMk/>
            <pc:sldMk cId="793636045" sldId="331"/>
            <ac:picMk id="5" creationId="{9B758D77-5302-37E7-66E5-281EA22A93FB}"/>
          </ac:picMkLst>
        </pc:picChg>
      </pc:sldChg>
    </pc:docChg>
  </pc:docChgLst>
  <pc:docChgLst>
    <pc:chgData name="Andrea Williams" userId="1d65336b-f6ac-47c2-8ab0-b39dbb7b7e80" providerId="ADAL" clId="{70BDA259-4438-4F4F-B3B5-5690373565DD}"/>
    <pc:docChg chg="undo custSel modSld">
      <pc:chgData name="Andrea Williams" userId="1d65336b-f6ac-47c2-8ab0-b39dbb7b7e80" providerId="ADAL" clId="{70BDA259-4438-4F4F-B3B5-5690373565DD}" dt="2024-08-19T12:22:26.775" v="256" actId="20577"/>
      <pc:docMkLst>
        <pc:docMk/>
      </pc:docMkLst>
      <pc:sldChg chg="modSp mod">
        <pc:chgData name="Andrea Williams" userId="1d65336b-f6ac-47c2-8ab0-b39dbb7b7e80" providerId="ADAL" clId="{70BDA259-4438-4F4F-B3B5-5690373565DD}" dt="2024-08-19T10:21:56.095" v="3" actId="20577"/>
        <pc:sldMkLst>
          <pc:docMk/>
          <pc:sldMk cId="1720888879" sldId="258"/>
        </pc:sldMkLst>
        <pc:spChg chg="mod">
          <ac:chgData name="Andrea Williams" userId="1d65336b-f6ac-47c2-8ab0-b39dbb7b7e80" providerId="ADAL" clId="{70BDA259-4438-4F4F-B3B5-5690373565DD}" dt="2024-08-19T10:21:56.095" v="3" actId="20577"/>
          <ac:spMkLst>
            <pc:docMk/>
            <pc:sldMk cId="1720888879" sldId="258"/>
            <ac:spMk id="3" creationId="{74D9E2CC-1AE0-9F1D-FAB0-0A1AD94712BA}"/>
          </ac:spMkLst>
        </pc:spChg>
      </pc:sldChg>
      <pc:sldChg chg="modSp mod">
        <pc:chgData name="Andrea Williams" userId="1d65336b-f6ac-47c2-8ab0-b39dbb7b7e80" providerId="ADAL" clId="{70BDA259-4438-4F4F-B3B5-5690373565DD}" dt="2024-08-19T12:11:18.735" v="117" actId="20577"/>
        <pc:sldMkLst>
          <pc:docMk/>
          <pc:sldMk cId="3219230479" sldId="268"/>
        </pc:sldMkLst>
        <pc:spChg chg="mod">
          <ac:chgData name="Andrea Williams" userId="1d65336b-f6ac-47c2-8ab0-b39dbb7b7e80" providerId="ADAL" clId="{70BDA259-4438-4F4F-B3B5-5690373565DD}" dt="2024-08-19T12:11:18.735" v="117" actId="20577"/>
          <ac:spMkLst>
            <pc:docMk/>
            <pc:sldMk cId="3219230479" sldId="268"/>
            <ac:spMk id="8" creationId="{03F88350-2AEA-D242-56CC-E7F0F7EB6959}"/>
          </ac:spMkLst>
        </pc:spChg>
      </pc:sldChg>
      <pc:sldChg chg="modSp mod">
        <pc:chgData name="Andrea Williams" userId="1d65336b-f6ac-47c2-8ab0-b39dbb7b7e80" providerId="ADAL" clId="{70BDA259-4438-4F4F-B3B5-5690373565DD}" dt="2024-08-19T12:05:45.087" v="26" actId="20577"/>
        <pc:sldMkLst>
          <pc:docMk/>
          <pc:sldMk cId="716046578" sldId="291"/>
        </pc:sldMkLst>
        <pc:spChg chg="mod">
          <ac:chgData name="Andrea Williams" userId="1d65336b-f6ac-47c2-8ab0-b39dbb7b7e80" providerId="ADAL" clId="{70BDA259-4438-4F4F-B3B5-5690373565DD}" dt="2024-08-19T12:05:45.087" v="26" actId="20577"/>
          <ac:spMkLst>
            <pc:docMk/>
            <pc:sldMk cId="716046578" sldId="291"/>
            <ac:spMk id="2" creationId="{AA212E42-BDDF-88E7-068F-7EE6FF79E41D}"/>
          </ac:spMkLst>
        </pc:spChg>
      </pc:sldChg>
      <pc:sldChg chg="modSp mod">
        <pc:chgData name="Andrea Williams" userId="1d65336b-f6ac-47c2-8ab0-b39dbb7b7e80" providerId="ADAL" clId="{70BDA259-4438-4F4F-B3B5-5690373565DD}" dt="2024-08-19T12:18:58.965" v="243" actId="20577"/>
        <pc:sldMkLst>
          <pc:docMk/>
          <pc:sldMk cId="3180110639" sldId="310"/>
        </pc:sldMkLst>
        <pc:spChg chg="mod">
          <ac:chgData name="Andrea Williams" userId="1d65336b-f6ac-47c2-8ab0-b39dbb7b7e80" providerId="ADAL" clId="{70BDA259-4438-4F4F-B3B5-5690373565DD}" dt="2024-08-19T12:18:58.965" v="243" actId="20577"/>
          <ac:spMkLst>
            <pc:docMk/>
            <pc:sldMk cId="3180110639" sldId="310"/>
            <ac:spMk id="2" creationId="{FEC7EF00-F540-429B-AEED-07F65B0A330C}"/>
          </ac:spMkLst>
        </pc:spChg>
      </pc:sldChg>
      <pc:sldChg chg="modSp mod">
        <pc:chgData name="Andrea Williams" userId="1d65336b-f6ac-47c2-8ab0-b39dbb7b7e80" providerId="ADAL" clId="{70BDA259-4438-4F4F-B3B5-5690373565DD}" dt="2024-08-19T12:19:05.867" v="245" actId="20577"/>
        <pc:sldMkLst>
          <pc:docMk/>
          <pc:sldMk cId="975525892" sldId="311"/>
        </pc:sldMkLst>
        <pc:spChg chg="mod">
          <ac:chgData name="Andrea Williams" userId="1d65336b-f6ac-47c2-8ab0-b39dbb7b7e80" providerId="ADAL" clId="{70BDA259-4438-4F4F-B3B5-5690373565DD}" dt="2024-08-19T12:19:05.867" v="245" actId="20577"/>
          <ac:spMkLst>
            <pc:docMk/>
            <pc:sldMk cId="975525892" sldId="311"/>
            <ac:spMk id="2" creationId="{FEC7EF00-F540-429B-AEED-07F65B0A330C}"/>
          </ac:spMkLst>
        </pc:spChg>
        <pc:spChg chg="mod">
          <ac:chgData name="Andrea Williams" userId="1d65336b-f6ac-47c2-8ab0-b39dbb7b7e80" providerId="ADAL" clId="{70BDA259-4438-4F4F-B3B5-5690373565DD}" dt="2024-08-19T12:13:38.392" v="187" actId="20577"/>
          <ac:spMkLst>
            <pc:docMk/>
            <pc:sldMk cId="975525892" sldId="311"/>
            <ac:spMk id="4" creationId="{4207B35A-F6A5-4CFC-8CF6-C35CDD2A1103}"/>
          </ac:spMkLst>
        </pc:spChg>
      </pc:sldChg>
      <pc:sldChg chg="modSp mod">
        <pc:chgData name="Andrea Williams" userId="1d65336b-f6ac-47c2-8ab0-b39dbb7b7e80" providerId="ADAL" clId="{70BDA259-4438-4F4F-B3B5-5690373565DD}" dt="2024-08-19T12:18:41.104" v="241" actId="20577"/>
        <pc:sldMkLst>
          <pc:docMk/>
          <pc:sldMk cId="1168108165" sldId="312"/>
        </pc:sldMkLst>
        <pc:graphicFrameChg chg="mod modGraphic">
          <ac:chgData name="Andrea Williams" userId="1d65336b-f6ac-47c2-8ab0-b39dbb7b7e80" providerId="ADAL" clId="{70BDA259-4438-4F4F-B3B5-5690373565DD}" dt="2024-08-19T12:18:41.104" v="241" actId="20577"/>
          <ac:graphicFrameMkLst>
            <pc:docMk/>
            <pc:sldMk cId="1168108165" sldId="312"/>
            <ac:graphicFrameMk id="9" creationId="{05EA4EFE-C0A7-4578-A14E-0C1B35A56819}"/>
          </ac:graphicFrameMkLst>
        </pc:graphicFrameChg>
      </pc:sldChg>
      <pc:sldChg chg="modSp mod">
        <pc:chgData name="Andrea Williams" userId="1d65336b-f6ac-47c2-8ab0-b39dbb7b7e80" providerId="ADAL" clId="{70BDA259-4438-4F4F-B3B5-5690373565DD}" dt="2024-08-19T12:19:34.822" v="246" actId="20577"/>
        <pc:sldMkLst>
          <pc:docMk/>
          <pc:sldMk cId="1675712962" sldId="319"/>
        </pc:sldMkLst>
        <pc:spChg chg="mod">
          <ac:chgData name="Andrea Williams" userId="1d65336b-f6ac-47c2-8ab0-b39dbb7b7e80" providerId="ADAL" clId="{70BDA259-4438-4F4F-B3B5-5690373565DD}" dt="2024-08-19T12:19:34.822" v="246" actId="20577"/>
          <ac:spMkLst>
            <pc:docMk/>
            <pc:sldMk cId="1675712962" sldId="319"/>
            <ac:spMk id="4" creationId="{4207B35A-F6A5-4CFC-8CF6-C35CDD2A1103}"/>
          </ac:spMkLst>
        </pc:spChg>
      </pc:sldChg>
      <pc:sldChg chg="modSp mod">
        <pc:chgData name="Andrea Williams" userId="1d65336b-f6ac-47c2-8ab0-b39dbb7b7e80" providerId="ADAL" clId="{70BDA259-4438-4F4F-B3B5-5690373565DD}" dt="2024-08-19T12:22:26.775" v="256" actId="20577"/>
        <pc:sldMkLst>
          <pc:docMk/>
          <pc:sldMk cId="635149323" sldId="320"/>
        </pc:sldMkLst>
        <pc:spChg chg="mod">
          <ac:chgData name="Andrea Williams" userId="1d65336b-f6ac-47c2-8ab0-b39dbb7b7e80" providerId="ADAL" clId="{70BDA259-4438-4F4F-B3B5-5690373565DD}" dt="2024-08-19T12:22:26.775" v="256" actId="20577"/>
          <ac:spMkLst>
            <pc:docMk/>
            <pc:sldMk cId="635149323" sldId="320"/>
            <ac:spMk id="3" creationId="{B66A2B27-9AE1-4F0A-A968-6BC4B6CAB104}"/>
          </ac:spMkLst>
        </pc:spChg>
      </pc:sldChg>
    </pc:docChg>
  </pc:docChgLst>
</pc:chgInfo>
</file>

<file path=ppt/diagrams/_rels/data1.xml.rels><?xml version="1.0" encoding="UTF-8" standalone="yes"?>
<Relationships xmlns="http://schemas.openxmlformats.org/package/2006/relationships"><Relationship Id="rId2" Type="http://schemas.openxmlformats.org/officeDocument/2006/relationships/image" Target="../media/image47.svg"/><Relationship Id="rId1" Type="http://schemas.openxmlformats.org/officeDocument/2006/relationships/image" Target="../media/image46.png"/></Relationships>
</file>

<file path=ppt/diagrams/_rels/drawing1.xml.rels><?xml version="1.0" encoding="UTF-8" standalone="yes"?>
<Relationships xmlns="http://schemas.openxmlformats.org/package/2006/relationships"><Relationship Id="rId2" Type="http://schemas.openxmlformats.org/officeDocument/2006/relationships/image" Target="../media/image47.svg"/><Relationship Id="rId1" Type="http://schemas.openxmlformats.org/officeDocument/2006/relationships/image" Target="../media/image46.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67DADE1-C9F4-4D85-9ED4-6D1E82E56255}"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49DC342-2F2A-41F3-B725-6927A825EE39}">
      <dgm:prSet custT="1"/>
      <dgm:spPr/>
      <dgm:t>
        <a:bodyPr/>
        <a:lstStyle/>
        <a:p>
          <a:pPr>
            <a:lnSpc>
              <a:spcPct val="100000"/>
            </a:lnSpc>
          </a:pPr>
          <a:r>
            <a:rPr lang="en-GB" sz="1800" dirty="0">
              <a:latin typeface="Arial" panose="020B0604020202020204" pitchFamily="34" charset="0"/>
              <a:cs typeface="Arial" panose="020B0604020202020204" pitchFamily="34" charset="0"/>
            </a:rPr>
            <a:t>.</a:t>
          </a:r>
          <a:endParaRPr lang="en-US" sz="1800" dirty="0">
            <a:latin typeface="Arial" panose="020B0604020202020204" pitchFamily="34" charset="0"/>
            <a:cs typeface="Arial" panose="020B0604020202020204" pitchFamily="34" charset="0"/>
          </a:endParaRPr>
        </a:p>
      </dgm:t>
    </dgm:pt>
    <dgm:pt modelId="{276BF5B6-6C7E-4596-859D-2686CA4006FE}" type="parTrans" cxnId="{16FA3AF1-AB37-4234-B862-0DF9EFB1AF71}">
      <dgm:prSet/>
      <dgm:spPr/>
      <dgm:t>
        <a:bodyPr/>
        <a:lstStyle/>
        <a:p>
          <a:endParaRPr lang="en-US"/>
        </a:p>
      </dgm:t>
    </dgm:pt>
    <dgm:pt modelId="{057F60AC-C1A9-4EBD-BAD3-D96A38A2D790}" type="sibTrans" cxnId="{16FA3AF1-AB37-4234-B862-0DF9EFB1AF71}">
      <dgm:prSet/>
      <dgm:spPr/>
      <dgm:t>
        <a:bodyPr/>
        <a:lstStyle/>
        <a:p>
          <a:endParaRPr lang="en-US"/>
        </a:p>
      </dgm:t>
    </dgm:pt>
    <dgm:pt modelId="{06EC2A77-CADA-4034-9683-00F46F30ACC7}" type="pres">
      <dgm:prSet presAssocID="{E67DADE1-C9F4-4D85-9ED4-6D1E82E56255}" presName="root" presStyleCnt="0">
        <dgm:presLayoutVars>
          <dgm:dir/>
          <dgm:resizeHandles val="exact"/>
        </dgm:presLayoutVars>
      </dgm:prSet>
      <dgm:spPr/>
    </dgm:pt>
    <dgm:pt modelId="{E231F007-BCD1-4DF6-B698-27895B5F3B88}" type="pres">
      <dgm:prSet presAssocID="{549DC342-2F2A-41F3-B725-6927A825EE39}" presName="compNode" presStyleCnt="0"/>
      <dgm:spPr/>
    </dgm:pt>
    <dgm:pt modelId="{B5236A05-03A8-4888-B555-76143FFAD360}" type="pres">
      <dgm:prSet presAssocID="{549DC342-2F2A-41F3-B725-6927A825EE39}" presName="iconRect" presStyleLbl="node1" presStyleIdx="0" presStyleCnt="1" custScaleX="516631" custScaleY="395449" custLinFactY="-6787" custLinFactNeighborX="-92762" custLinFactNeighborY="-100000"/>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nvelope"/>
        </a:ext>
      </dgm:extLst>
    </dgm:pt>
    <dgm:pt modelId="{AB5146AB-FAAC-4B13-929F-D2003975AFBB}" type="pres">
      <dgm:prSet presAssocID="{549DC342-2F2A-41F3-B725-6927A825EE39}" presName="spaceRect" presStyleCnt="0"/>
      <dgm:spPr/>
    </dgm:pt>
    <dgm:pt modelId="{069E7D1A-7D2F-43B5-BAA3-C6DA39BE96C4}" type="pres">
      <dgm:prSet presAssocID="{549DC342-2F2A-41F3-B725-6927A825EE39}" presName="textRect" presStyleLbl="revTx" presStyleIdx="0" presStyleCnt="1" custScaleX="228124" custScaleY="139508">
        <dgm:presLayoutVars>
          <dgm:chMax val="1"/>
          <dgm:chPref val="1"/>
        </dgm:presLayoutVars>
      </dgm:prSet>
      <dgm:spPr/>
    </dgm:pt>
  </dgm:ptLst>
  <dgm:cxnLst>
    <dgm:cxn modelId="{0144FE76-3C1A-42DD-B7F3-A762E2BACA6A}" type="presOf" srcId="{549DC342-2F2A-41F3-B725-6927A825EE39}" destId="{069E7D1A-7D2F-43B5-BAA3-C6DA39BE96C4}" srcOrd="0" destOrd="0" presId="urn:microsoft.com/office/officeart/2018/2/layout/IconLabelList"/>
    <dgm:cxn modelId="{E87BB397-A653-45DF-ACA6-6583BDFF66A6}" type="presOf" srcId="{E67DADE1-C9F4-4D85-9ED4-6D1E82E56255}" destId="{06EC2A77-CADA-4034-9683-00F46F30ACC7}" srcOrd="0" destOrd="0" presId="urn:microsoft.com/office/officeart/2018/2/layout/IconLabelList"/>
    <dgm:cxn modelId="{16FA3AF1-AB37-4234-B862-0DF9EFB1AF71}" srcId="{E67DADE1-C9F4-4D85-9ED4-6D1E82E56255}" destId="{549DC342-2F2A-41F3-B725-6927A825EE39}" srcOrd="0" destOrd="0" parTransId="{276BF5B6-6C7E-4596-859D-2686CA4006FE}" sibTransId="{057F60AC-C1A9-4EBD-BAD3-D96A38A2D790}"/>
    <dgm:cxn modelId="{914A8AA7-A86E-4DB1-B930-4FE55E41337E}" type="presParOf" srcId="{06EC2A77-CADA-4034-9683-00F46F30ACC7}" destId="{E231F007-BCD1-4DF6-B698-27895B5F3B88}" srcOrd="0" destOrd="0" presId="urn:microsoft.com/office/officeart/2018/2/layout/IconLabelList"/>
    <dgm:cxn modelId="{2C57CA2F-81E0-460A-BD4E-40F325F83D30}" type="presParOf" srcId="{E231F007-BCD1-4DF6-B698-27895B5F3B88}" destId="{B5236A05-03A8-4888-B555-76143FFAD360}" srcOrd="0" destOrd="0" presId="urn:microsoft.com/office/officeart/2018/2/layout/IconLabelList"/>
    <dgm:cxn modelId="{A28B2652-41DE-4133-A00D-68DA15910DC5}" type="presParOf" srcId="{E231F007-BCD1-4DF6-B698-27895B5F3B88}" destId="{AB5146AB-FAAC-4B13-929F-D2003975AFBB}" srcOrd="1" destOrd="0" presId="urn:microsoft.com/office/officeart/2018/2/layout/IconLabelList"/>
    <dgm:cxn modelId="{7327E982-FEFC-4434-91D2-8B91C15D0A56}" type="presParOf" srcId="{E231F007-BCD1-4DF6-B698-27895B5F3B88}" destId="{069E7D1A-7D2F-43B5-BAA3-C6DA39BE96C4}"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174E64D-736B-4879-B6BA-2FB8553C628C}" type="doc">
      <dgm:prSet loTypeId="urn:microsoft.com/office/officeart/2005/8/layout/process1" loCatId="process" qsTypeId="urn:microsoft.com/office/officeart/2005/8/quickstyle/simple1" qsCatId="simple" csTypeId="urn:microsoft.com/office/officeart/2005/8/colors/accent1_2" csCatId="accent1" phldr="1"/>
      <dgm:spPr/>
    </dgm:pt>
    <dgm:pt modelId="{F76B56A5-DB78-4A5D-8BDF-D468E7C986DC}">
      <dgm:prSet phldrT="[Text]" custT="1"/>
      <dgm:spPr/>
      <dgm:t>
        <a:bodyPr/>
        <a:lstStyle/>
        <a:p>
          <a:r>
            <a:rPr lang="en-GB" sz="2000" dirty="0"/>
            <a:t>Hearing loss</a:t>
          </a:r>
        </a:p>
      </dgm:t>
    </dgm:pt>
    <dgm:pt modelId="{F238DA3C-9188-4153-90B9-6AD28FB08978}" type="parTrans" cxnId="{565A8BC6-4BFF-45DA-9D76-D47DCC7717B1}">
      <dgm:prSet/>
      <dgm:spPr/>
      <dgm:t>
        <a:bodyPr/>
        <a:lstStyle/>
        <a:p>
          <a:endParaRPr lang="en-GB"/>
        </a:p>
      </dgm:t>
    </dgm:pt>
    <dgm:pt modelId="{07B40FD1-4F24-40C5-B9E5-B26BBA95F0CB}" type="sibTrans" cxnId="{565A8BC6-4BFF-45DA-9D76-D47DCC7717B1}">
      <dgm:prSet/>
      <dgm:spPr/>
      <dgm:t>
        <a:bodyPr/>
        <a:lstStyle/>
        <a:p>
          <a:endParaRPr lang="en-GB"/>
        </a:p>
      </dgm:t>
    </dgm:pt>
    <dgm:pt modelId="{2189B951-1C5D-420D-A89E-02272A5EEB56}">
      <dgm:prSet phldrT="[Text]" custT="1"/>
      <dgm:spPr/>
      <dgm:t>
        <a:bodyPr/>
        <a:lstStyle/>
        <a:p>
          <a:r>
            <a:rPr lang="en-GB" sz="2400" dirty="0"/>
            <a:t>Long-term</a:t>
          </a:r>
        </a:p>
      </dgm:t>
    </dgm:pt>
    <dgm:pt modelId="{EEAA09E9-96C0-4735-A790-4DE651980EC7}" type="parTrans" cxnId="{FB4C9B01-9621-41B7-A7CB-CDDA93D3C59C}">
      <dgm:prSet/>
      <dgm:spPr/>
      <dgm:t>
        <a:bodyPr/>
        <a:lstStyle/>
        <a:p>
          <a:endParaRPr lang="en-GB"/>
        </a:p>
      </dgm:t>
    </dgm:pt>
    <dgm:pt modelId="{3C226CEC-6654-46DC-8114-F1CA47DDD4E0}" type="sibTrans" cxnId="{FB4C9B01-9621-41B7-A7CB-CDDA93D3C59C}">
      <dgm:prSet/>
      <dgm:spPr/>
      <dgm:t>
        <a:bodyPr/>
        <a:lstStyle/>
        <a:p>
          <a:endParaRPr lang="en-GB"/>
        </a:p>
      </dgm:t>
    </dgm:pt>
    <dgm:pt modelId="{99048B3B-D200-4516-8F6B-C37E55741928}">
      <dgm:prSet phldrT="[Text]" custT="1"/>
      <dgm:spPr/>
      <dgm:t>
        <a:bodyPr/>
        <a:lstStyle/>
        <a:p>
          <a:r>
            <a:rPr lang="en-GB" sz="2000" dirty="0"/>
            <a:t>Student Services</a:t>
          </a:r>
        </a:p>
      </dgm:t>
    </dgm:pt>
    <dgm:pt modelId="{F2FDE1A5-3D93-4D5D-B3D5-26DAFF97120E}" type="parTrans" cxnId="{668DE42A-18BE-4303-B4FB-7F8FDBD99B47}">
      <dgm:prSet/>
      <dgm:spPr/>
      <dgm:t>
        <a:bodyPr/>
        <a:lstStyle/>
        <a:p>
          <a:endParaRPr lang="en-GB"/>
        </a:p>
      </dgm:t>
    </dgm:pt>
    <dgm:pt modelId="{1D05339D-B59B-4513-B72D-FD53ED6E3554}" type="sibTrans" cxnId="{668DE42A-18BE-4303-B4FB-7F8FDBD99B47}">
      <dgm:prSet/>
      <dgm:spPr/>
      <dgm:t>
        <a:bodyPr/>
        <a:lstStyle/>
        <a:p>
          <a:endParaRPr lang="en-GB"/>
        </a:p>
      </dgm:t>
    </dgm:pt>
    <dgm:pt modelId="{C4537F98-8EC5-4B02-B457-CF16307CDB27}">
      <dgm:prSet phldrT="[Text]" custT="1"/>
      <dgm:spPr/>
      <dgm:t>
        <a:bodyPr/>
        <a:lstStyle/>
        <a:p>
          <a:r>
            <a:rPr lang="en-GB" sz="2400" dirty="0"/>
            <a:t>Compensatory Measures</a:t>
          </a:r>
        </a:p>
      </dgm:t>
    </dgm:pt>
    <dgm:pt modelId="{CC6C44B8-A573-49AF-97DB-C3404A39D045}" type="parTrans" cxnId="{C477EED7-907A-4693-A51D-8CA27B61FD33}">
      <dgm:prSet/>
      <dgm:spPr/>
      <dgm:t>
        <a:bodyPr/>
        <a:lstStyle/>
        <a:p>
          <a:endParaRPr lang="en-GB"/>
        </a:p>
      </dgm:t>
    </dgm:pt>
    <dgm:pt modelId="{358CFD0A-40A3-45BF-BEE3-BF19FA1C9F8F}" type="sibTrans" cxnId="{C477EED7-907A-4693-A51D-8CA27B61FD33}">
      <dgm:prSet/>
      <dgm:spPr/>
      <dgm:t>
        <a:bodyPr/>
        <a:lstStyle/>
        <a:p>
          <a:endParaRPr lang="en-GB"/>
        </a:p>
      </dgm:t>
    </dgm:pt>
    <dgm:pt modelId="{FC2CC6E7-69FC-4B79-BA09-36BB9FB95EFB}" type="pres">
      <dgm:prSet presAssocID="{B174E64D-736B-4879-B6BA-2FB8553C628C}" presName="Name0" presStyleCnt="0">
        <dgm:presLayoutVars>
          <dgm:dir/>
          <dgm:resizeHandles val="exact"/>
        </dgm:presLayoutVars>
      </dgm:prSet>
      <dgm:spPr/>
    </dgm:pt>
    <dgm:pt modelId="{EB61A850-93A7-43B3-B0AD-3D423EB35696}" type="pres">
      <dgm:prSet presAssocID="{F76B56A5-DB78-4A5D-8BDF-D468E7C986DC}" presName="node" presStyleLbl="node1" presStyleIdx="0" presStyleCnt="4" custScaleX="119226" custScaleY="103656">
        <dgm:presLayoutVars>
          <dgm:bulletEnabled val="1"/>
        </dgm:presLayoutVars>
      </dgm:prSet>
      <dgm:spPr/>
    </dgm:pt>
    <dgm:pt modelId="{8EB536D5-E057-4809-81DF-B151F4E34E28}" type="pres">
      <dgm:prSet presAssocID="{07B40FD1-4F24-40C5-B9E5-B26BBA95F0CB}" presName="sibTrans" presStyleLbl="sibTrans2D1" presStyleIdx="0" presStyleCnt="3"/>
      <dgm:spPr/>
    </dgm:pt>
    <dgm:pt modelId="{E2CC8820-5A37-46AE-974C-3F3B730DF5A1}" type="pres">
      <dgm:prSet presAssocID="{07B40FD1-4F24-40C5-B9E5-B26BBA95F0CB}" presName="connectorText" presStyleLbl="sibTrans2D1" presStyleIdx="0" presStyleCnt="3"/>
      <dgm:spPr/>
    </dgm:pt>
    <dgm:pt modelId="{44968944-A20C-480A-B33A-E72166629DFD}" type="pres">
      <dgm:prSet presAssocID="{2189B951-1C5D-420D-A89E-02272A5EEB56}" presName="node" presStyleLbl="node1" presStyleIdx="1" presStyleCnt="4">
        <dgm:presLayoutVars>
          <dgm:bulletEnabled val="1"/>
        </dgm:presLayoutVars>
      </dgm:prSet>
      <dgm:spPr/>
    </dgm:pt>
    <dgm:pt modelId="{5437896B-7EC7-43D5-9682-2A84CFA7FFE5}" type="pres">
      <dgm:prSet presAssocID="{3C226CEC-6654-46DC-8114-F1CA47DDD4E0}" presName="sibTrans" presStyleLbl="sibTrans2D1" presStyleIdx="1" presStyleCnt="3"/>
      <dgm:spPr/>
    </dgm:pt>
    <dgm:pt modelId="{4E03A016-0351-4505-B641-57F59B6592D5}" type="pres">
      <dgm:prSet presAssocID="{3C226CEC-6654-46DC-8114-F1CA47DDD4E0}" presName="connectorText" presStyleLbl="sibTrans2D1" presStyleIdx="1" presStyleCnt="3"/>
      <dgm:spPr/>
    </dgm:pt>
    <dgm:pt modelId="{A70C150A-2D59-4052-ACE5-C84C122E4279}" type="pres">
      <dgm:prSet presAssocID="{99048B3B-D200-4516-8F6B-C37E55741928}" presName="node" presStyleLbl="node1" presStyleIdx="2" presStyleCnt="4" custScaleX="115779">
        <dgm:presLayoutVars>
          <dgm:bulletEnabled val="1"/>
        </dgm:presLayoutVars>
      </dgm:prSet>
      <dgm:spPr/>
    </dgm:pt>
    <dgm:pt modelId="{12D91E65-45FE-4CA2-B7F1-EAFD758469DB}" type="pres">
      <dgm:prSet presAssocID="{1D05339D-B59B-4513-B72D-FD53ED6E3554}" presName="sibTrans" presStyleLbl="sibTrans2D1" presStyleIdx="2" presStyleCnt="3"/>
      <dgm:spPr/>
    </dgm:pt>
    <dgm:pt modelId="{97D5D43B-D8BD-47E2-B776-7F93B3E3095D}" type="pres">
      <dgm:prSet presAssocID="{1D05339D-B59B-4513-B72D-FD53ED6E3554}" presName="connectorText" presStyleLbl="sibTrans2D1" presStyleIdx="2" presStyleCnt="3"/>
      <dgm:spPr/>
    </dgm:pt>
    <dgm:pt modelId="{E4554106-1812-4884-B085-B407B2BBD18F}" type="pres">
      <dgm:prSet presAssocID="{C4537F98-8EC5-4B02-B457-CF16307CDB27}" presName="node" presStyleLbl="node1" presStyleIdx="3" presStyleCnt="4" custScaleX="235334">
        <dgm:presLayoutVars>
          <dgm:bulletEnabled val="1"/>
        </dgm:presLayoutVars>
      </dgm:prSet>
      <dgm:spPr/>
    </dgm:pt>
  </dgm:ptLst>
  <dgm:cxnLst>
    <dgm:cxn modelId="{FB4C9B01-9621-41B7-A7CB-CDDA93D3C59C}" srcId="{B174E64D-736B-4879-B6BA-2FB8553C628C}" destId="{2189B951-1C5D-420D-A89E-02272A5EEB56}" srcOrd="1" destOrd="0" parTransId="{EEAA09E9-96C0-4735-A790-4DE651980EC7}" sibTransId="{3C226CEC-6654-46DC-8114-F1CA47DDD4E0}"/>
    <dgm:cxn modelId="{87218E15-7FAB-4495-981A-94803BFC2E5E}" type="presOf" srcId="{1D05339D-B59B-4513-B72D-FD53ED6E3554}" destId="{12D91E65-45FE-4CA2-B7F1-EAFD758469DB}" srcOrd="0" destOrd="0" presId="urn:microsoft.com/office/officeart/2005/8/layout/process1"/>
    <dgm:cxn modelId="{1A5A6222-8CE0-48C7-9364-A7083D1A92EA}" type="presOf" srcId="{99048B3B-D200-4516-8F6B-C37E55741928}" destId="{A70C150A-2D59-4052-ACE5-C84C122E4279}" srcOrd="0" destOrd="0" presId="urn:microsoft.com/office/officeart/2005/8/layout/process1"/>
    <dgm:cxn modelId="{668DE42A-18BE-4303-B4FB-7F8FDBD99B47}" srcId="{B174E64D-736B-4879-B6BA-2FB8553C628C}" destId="{99048B3B-D200-4516-8F6B-C37E55741928}" srcOrd="2" destOrd="0" parTransId="{F2FDE1A5-3D93-4D5D-B3D5-26DAFF97120E}" sibTransId="{1D05339D-B59B-4513-B72D-FD53ED6E3554}"/>
    <dgm:cxn modelId="{9215432D-AF67-4208-9884-81E55BB283C7}" type="presOf" srcId="{C4537F98-8EC5-4B02-B457-CF16307CDB27}" destId="{E4554106-1812-4884-B085-B407B2BBD18F}" srcOrd="0" destOrd="0" presId="urn:microsoft.com/office/officeart/2005/8/layout/process1"/>
    <dgm:cxn modelId="{8802EB5C-0043-4F1E-8358-CEDA0F9BE387}" type="presOf" srcId="{3C226CEC-6654-46DC-8114-F1CA47DDD4E0}" destId="{4E03A016-0351-4505-B641-57F59B6592D5}" srcOrd="1" destOrd="0" presId="urn:microsoft.com/office/officeart/2005/8/layout/process1"/>
    <dgm:cxn modelId="{694D1C46-6AA8-452A-8E3F-6F6972ED0975}" type="presOf" srcId="{1D05339D-B59B-4513-B72D-FD53ED6E3554}" destId="{97D5D43B-D8BD-47E2-B776-7F93B3E3095D}" srcOrd="1" destOrd="0" presId="urn:microsoft.com/office/officeart/2005/8/layout/process1"/>
    <dgm:cxn modelId="{0C0A3246-6027-4357-AF24-5C1081F89399}" type="presOf" srcId="{3C226CEC-6654-46DC-8114-F1CA47DDD4E0}" destId="{5437896B-7EC7-43D5-9682-2A84CFA7FFE5}" srcOrd="0" destOrd="0" presId="urn:microsoft.com/office/officeart/2005/8/layout/process1"/>
    <dgm:cxn modelId="{54419A55-2411-43E8-A1C8-3CA934B6F243}" type="presOf" srcId="{07B40FD1-4F24-40C5-B9E5-B26BBA95F0CB}" destId="{8EB536D5-E057-4809-81DF-B151F4E34E28}" srcOrd="0" destOrd="0" presId="urn:microsoft.com/office/officeart/2005/8/layout/process1"/>
    <dgm:cxn modelId="{653A3B82-3D63-4050-B7CB-522E456A9395}" type="presOf" srcId="{07B40FD1-4F24-40C5-B9E5-B26BBA95F0CB}" destId="{E2CC8820-5A37-46AE-974C-3F3B730DF5A1}" srcOrd="1" destOrd="0" presId="urn:microsoft.com/office/officeart/2005/8/layout/process1"/>
    <dgm:cxn modelId="{9EABC19F-2B4A-4BFB-83AA-7963F4BF1DB5}" type="presOf" srcId="{2189B951-1C5D-420D-A89E-02272A5EEB56}" destId="{44968944-A20C-480A-B33A-E72166629DFD}" srcOrd="0" destOrd="0" presId="urn:microsoft.com/office/officeart/2005/8/layout/process1"/>
    <dgm:cxn modelId="{565A8BC6-4BFF-45DA-9D76-D47DCC7717B1}" srcId="{B174E64D-736B-4879-B6BA-2FB8553C628C}" destId="{F76B56A5-DB78-4A5D-8BDF-D468E7C986DC}" srcOrd="0" destOrd="0" parTransId="{F238DA3C-9188-4153-90B9-6AD28FB08978}" sibTransId="{07B40FD1-4F24-40C5-B9E5-B26BBA95F0CB}"/>
    <dgm:cxn modelId="{3E014DCE-2A82-4441-9772-71A1B0DF08C8}" type="presOf" srcId="{B174E64D-736B-4879-B6BA-2FB8553C628C}" destId="{FC2CC6E7-69FC-4B79-BA09-36BB9FB95EFB}" srcOrd="0" destOrd="0" presId="urn:microsoft.com/office/officeart/2005/8/layout/process1"/>
    <dgm:cxn modelId="{C477EED7-907A-4693-A51D-8CA27B61FD33}" srcId="{B174E64D-736B-4879-B6BA-2FB8553C628C}" destId="{C4537F98-8EC5-4B02-B457-CF16307CDB27}" srcOrd="3" destOrd="0" parTransId="{CC6C44B8-A573-49AF-97DB-C3404A39D045}" sibTransId="{358CFD0A-40A3-45BF-BEE3-BF19FA1C9F8F}"/>
    <dgm:cxn modelId="{14EC2FDA-BC38-4CAF-AE15-A0CBB501C6A5}" type="presOf" srcId="{F76B56A5-DB78-4A5D-8BDF-D468E7C986DC}" destId="{EB61A850-93A7-43B3-B0AD-3D423EB35696}" srcOrd="0" destOrd="0" presId="urn:microsoft.com/office/officeart/2005/8/layout/process1"/>
    <dgm:cxn modelId="{AA2D5E51-9676-4175-B3C7-8F44C3110EC2}" type="presParOf" srcId="{FC2CC6E7-69FC-4B79-BA09-36BB9FB95EFB}" destId="{EB61A850-93A7-43B3-B0AD-3D423EB35696}" srcOrd="0" destOrd="0" presId="urn:microsoft.com/office/officeart/2005/8/layout/process1"/>
    <dgm:cxn modelId="{B6D3B550-35B1-40FD-9966-36CA060485C9}" type="presParOf" srcId="{FC2CC6E7-69FC-4B79-BA09-36BB9FB95EFB}" destId="{8EB536D5-E057-4809-81DF-B151F4E34E28}" srcOrd="1" destOrd="0" presId="urn:microsoft.com/office/officeart/2005/8/layout/process1"/>
    <dgm:cxn modelId="{A6B95353-56BF-427D-8918-9DEA40FAEB01}" type="presParOf" srcId="{8EB536D5-E057-4809-81DF-B151F4E34E28}" destId="{E2CC8820-5A37-46AE-974C-3F3B730DF5A1}" srcOrd="0" destOrd="0" presId="urn:microsoft.com/office/officeart/2005/8/layout/process1"/>
    <dgm:cxn modelId="{5D079A10-02C2-446A-9604-2DA4270A1B9F}" type="presParOf" srcId="{FC2CC6E7-69FC-4B79-BA09-36BB9FB95EFB}" destId="{44968944-A20C-480A-B33A-E72166629DFD}" srcOrd="2" destOrd="0" presId="urn:microsoft.com/office/officeart/2005/8/layout/process1"/>
    <dgm:cxn modelId="{5E6280FF-23E8-4B86-A875-AAAB427CCD31}" type="presParOf" srcId="{FC2CC6E7-69FC-4B79-BA09-36BB9FB95EFB}" destId="{5437896B-7EC7-43D5-9682-2A84CFA7FFE5}" srcOrd="3" destOrd="0" presId="urn:microsoft.com/office/officeart/2005/8/layout/process1"/>
    <dgm:cxn modelId="{F0C4326E-07E3-4E3C-8704-E0B8A8BC0A7C}" type="presParOf" srcId="{5437896B-7EC7-43D5-9682-2A84CFA7FFE5}" destId="{4E03A016-0351-4505-B641-57F59B6592D5}" srcOrd="0" destOrd="0" presId="urn:microsoft.com/office/officeart/2005/8/layout/process1"/>
    <dgm:cxn modelId="{A4AE0463-AF13-497B-85BE-A7839A9DAACC}" type="presParOf" srcId="{FC2CC6E7-69FC-4B79-BA09-36BB9FB95EFB}" destId="{A70C150A-2D59-4052-ACE5-C84C122E4279}" srcOrd="4" destOrd="0" presId="urn:microsoft.com/office/officeart/2005/8/layout/process1"/>
    <dgm:cxn modelId="{35B7DC81-AA37-4ECC-BBC5-D31D3922FC4B}" type="presParOf" srcId="{FC2CC6E7-69FC-4B79-BA09-36BB9FB95EFB}" destId="{12D91E65-45FE-4CA2-B7F1-EAFD758469DB}" srcOrd="5" destOrd="0" presId="urn:microsoft.com/office/officeart/2005/8/layout/process1"/>
    <dgm:cxn modelId="{D20F0FE3-171E-4302-BCEE-65B758AD6214}" type="presParOf" srcId="{12D91E65-45FE-4CA2-B7F1-EAFD758469DB}" destId="{97D5D43B-D8BD-47E2-B776-7F93B3E3095D}" srcOrd="0" destOrd="0" presId="urn:microsoft.com/office/officeart/2005/8/layout/process1"/>
    <dgm:cxn modelId="{FC3AB5EC-F94A-4C1C-8E98-17D6C020825C}" type="presParOf" srcId="{FC2CC6E7-69FC-4B79-BA09-36BB9FB95EFB}" destId="{E4554106-1812-4884-B085-B407B2BBD18F}"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174E64D-736B-4879-B6BA-2FB8553C628C}" type="doc">
      <dgm:prSet loTypeId="urn:microsoft.com/office/officeart/2005/8/layout/process1" loCatId="process" qsTypeId="urn:microsoft.com/office/officeart/2005/8/quickstyle/simple1" qsCatId="simple" csTypeId="urn:microsoft.com/office/officeart/2005/8/colors/accent1_2" csCatId="accent1" phldr="1"/>
      <dgm:spPr/>
    </dgm:pt>
    <dgm:pt modelId="{F76B56A5-DB78-4A5D-8BDF-D468E7C986DC}">
      <dgm:prSet phldrT="[Text]" custT="1"/>
      <dgm:spPr/>
      <dgm:t>
        <a:bodyPr/>
        <a:lstStyle/>
        <a:p>
          <a:r>
            <a:rPr lang="en-GB" sz="2400" dirty="0"/>
            <a:t>Football accident</a:t>
          </a:r>
        </a:p>
      </dgm:t>
    </dgm:pt>
    <dgm:pt modelId="{F238DA3C-9188-4153-90B9-6AD28FB08978}" type="parTrans" cxnId="{565A8BC6-4BFF-45DA-9D76-D47DCC7717B1}">
      <dgm:prSet/>
      <dgm:spPr/>
      <dgm:t>
        <a:bodyPr/>
        <a:lstStyle/>
        <a:p>
          <a:endParaRPr lang="en-GB"/>
        </a:p>
      </dgm:t>
    </dgm:pt>
    <dgm:pt modelId="{07B40FD1-4F24-40C5-B9E5-B26BBA95F0CB}" type="sibTrans" cxnId="{565A8BC6-4BFF-45DA-9D76-D47DCC7717B1}">
      <dgm:prSet/>
      <dgm:spPr/>
      <dgm:t>
        <a:bodyPr/>
        <a:lstStyle/>
        <a:p>
          <a:endParaRPr lang="en-GB"/>
        </a:p>
      </dgm:t>
    </dgm:pt>
    <dgm:pt modelId="{2189B951-1C5D-420D-A89E-02272A5EEB56}">
      <dgm:prSet phldrT="[Text]" custT="1"/>
      <dgm:spPr/>
      <dgm:t>
        <a:bodyPr/>
        <a:lstStyle/>
        <a:p>
          <a:r>
            <a:rPr lang="en-GB" sz="2400" dirty="0"/>
            <a:t>Short-term</a:t>
          </a:r>
        </a:p>
      </dgm:t>
    </dgm:pt>
    <dgm:pt modelId="{EEAA09E9-96C0-4735-A790-4DE651980EC7}" type="parTrans" cxnId="{FB4C9B01-9621-41B7-A7CB-CDDA93D3C59C}">
      <dgm:prSet/>
      <dgm:spPr/>
      <dgm:t>
        <a:bodyPr/>
        <a:lstStyle/>
        <a:p>
          <a:endParaRPr lang="en-GB"/>
        </a:p>
      </dgm:t>
    </dgm:pt>
    <dgm:pt modelId="{3C226CEC-6654-46DC-8114-F1CA47DDD4E0}" type="sibTrans" cxnId="{FB4C9B01-9621-41B7-A7CB-CDDA93D3C59C}">
      <dgm:prSet/>
      <dgm:spPr/>
      <dgm:t>
        <a:bodyPr/>
        <a:lstStyle/>
        <a:p>
          <a:endParaRPr lang="en-GB"/>
        </a:p>
      </dgm:t>
    </dgm:pt>
    <dgm:pt modelId="{99048B3B-D200-4516-8F6B-C37E55741928}">
      <dgm:prSet phldrT="[Text]" custT="1"/>
      <dgm:spPr/>
      <dgm:t>
        <a:bodyPr/>
        <a:lstStyle/>
        <a:p>
          <a:r>
            <a:rPr lang="en-GB" sz="1800" dirty="0"/>
            <a:t>Extenuating Circumstances</a:t>
          </a:r>
        </a:p>
      </dgm:t>
    </dgm:pt>
    <dgm:pt modelId="{F2FDE1A5-3D93-4D5D-B3D5-26DAFF97120E}" type="parTrans" cxnId="{668DE42A-18BE-4303-B4FB-7F8FDBD99B47}">
      <dgm:prSet/>
      <dgm:spPr/>
      <dgm:t>
        <a:bodyPr/>
        <a:lstStyle/>
        <a:p>
          <a:endParaRPr lang="en-GB"/>
        </a:p>
      </dgm:t>
    </dgm:pt>
    <dgm:pt modelId="{1D05339D-B59B-4513-B72D-FD53ED6E3554}" type="sibTrans" cxnId="{668DE42A-18BE-4303-B4FB-7F8FDBD99B47}">
      <dgm:prSet/>
      <dgm:spPr/>
      <dgm:t>
        <a:bodyPr/>
        <a:lstStyle/>
        <a:p>
          <a:endParaRPr lang="en-GB"/>
        </a:p>
      </dgm:t>
    </dgm:pt>
    <dgm:pt modelId="{7F071809-6B9D-4059-9B54-56F2298422D5}">
      <dgm:prSet phldrT="[Text]" custT="1"/>
      <dgm:spPr/>
      <dgm:t>
        <a:bodyPr/>
        <a:lstStyle/>
        <a:p>
          <a:r>
            <a:rPr lang="en-GB" sz="1400" dirty="0"/>
            <a:t>Concussion</a:t>
          </a:r>
        </a:p>
      </dgm:t>
    </dgm:pt>
    <dgm:pt modelId="{28D11C51-9D2A-4F25-90A6-09C21C3C7F43}" type="parTrans" cxnId="{4CAAEACD-46EA-4D3D-8D48-046506CFF54B}">
      <dgm:prSet/>
      <dgm:spPr/>
      <dgm:t>
        <a:bodyPr/>
        <a:lstStyle/>
        <a:p>
          <a:endParaRPr lang="en-GB"/>
        </a:p>
      </dgm:t>
    </dgm:pt>
    <dgm:pt modelId="{FC798A82-1977-4CA6-8CD9-2CBE2631F433}" type="sibTrans" cxnId="{4CAAEACD-46EA-4D3D-8D48-046506CFF54B}">
      <dgm:prSet/>
      <dgm:spPr/>
      <dgm:t>
        <a:bodyPr/>
        <a:lstStyle/>
        <a:p>
          <a:endParaRPr lang="en-GB"/>
        </a:p>
      </dgm:t>
    </dgm:pt>
    <dgm:pt modelId="{FC2CC6E7-69FC-4B79-BA09-36BB9FB95EFB}" type="pres">
      <dgm:prSet presAssocID="{B174E64D-736B-4879-B6BA-2FB8553C628C}" presName="Name0" presStyleCnt="0">
        <dgm:presLayoutVars>
          <dgm:dir/>
          <dgm:resizeHandles val="exact"/>
        </dgm:presLayoutVars>
      </dgm:prSet>
      <dgm:spPr/>
    </dgm:pt>
    <dgm:pt modelId="{EB61A850-93A7-43B3-B0AD-3D423EB35696}" type="pres">
      <dgm:prSet presAssocID="{F76B56A5-DB78-4A5D-8BDF-D468E7C986DC}" presName="node" presStyleLbl="node1" presStyleIdx="0" presStyleCnt="4" custScaleX="131959">
        <dgm:presLayoutVars>
          <dgm:bulletEnabled val="1"/>
        </dgm:presLayoutVars>
      </dgm:prSet>
      <dgm:spPr/>
    </dgm:pt>
    <dgm:pt modelId="{8EB536D5-E057-4809-81DF-B151F4E34E28}" type="pres">
      <dgm:prSet presAssocID="{07B40FD1-4F24-40C5-B9E5-B26BBA95F0CB}" presName="sibTrans" presStyleLbl="sibTrans2D1" presStyleIdx="0" presStyleCnt="3"/>
      <dgm:spPr/>
    </dgm:pt>
    <dgm:pt modelId="{E2CC8820-5A37-46AE-974C-3F3B730DF5A1}" type="pres">
      <dgm:prSet presAssocID="{07B40FD1-4F24-40C5-B9E5-B26BBA95F0CB}" presName="connectorText" presStyleLbl="sibTrans2D1" presStyleIdx="0" presStyleCnt="3"/>
      <dgm:spPr/>
    </dgm:pt>
    <dgm:pt modelId="{2BAA1353-91D1-4C6E-B6AB-54830DB5DD57}" type="pres">
      <dgm:prSet presAssocID="{7F071809-6B9D-4059-9B54-56F2298422D5}" presName="node" presStyleLbl="node1" presStyleIdx="1" presStyleCnt="4" custScaleX="111166">
        <dgm:presLayoutVars>
          <dgm:bulletEnabled val="1"/>
        </dgm:presLayoutVars>
      </dgm:prSet>
      <dgm:spPr/>
    </dgm:pt>
    <dgm:pt modelId="{FBFE6963-7F66-479F-84A4-FA7287C02356}" type="pres">
      <dgm:prSet presAssocID="{FC798A82-1977-4CA6-8CD9-2CBE2631F433}" presName="sibTrans" presStyleLbl="sibTrans2D1" presStyleIdx="1" presStyleCnt="3"/>
      <dgm:spPr/>
    </dgm:pt>
    <dgm:pt modelId="{193A3803-7111-4760-8EA7-2211542B16F4}" type="pres">
      <dgm:prSet presAssocID="{FC798A82-1977-4CA6-8CD9-2CBE2631F433}" presName="connectorText" presStyleLbl="sibTrans2D1" presStyleIdx="1" presStyleCnt="3"/>
      <dgm:spPr/>
    </dgm:pt>
    <dgm:pt modelId="{44968944-A20C-480A-B33A-E72166629DFD}" type="pres">
      <dgm:prSet presAssocID="{2189B951-1C5D-420D-A89E-02272A5EEB56}" presName="node" presStyleLbl="node1" presStyleIdx="2" presStyleCnt="4">
        <dgm:presLayoutVars>
          <dgm:bulletEnabled val="1"/>
        </dgm:presLayoutVars>
      </dgm:prSet>
      <dgm:spPr/>
    </dgm:pt>
    <dgm:pt modelId="{5437896B-7EC7-43D5-9682-2A84CFA7FFE5}" type="pres">
      <dgm:prSet presAssocID="{3C226CEC-6654-46DC-8114-F1CA47DDD4E0}" presName="sibTrans" presStyleLbl="sibTrans2D1" presStyleIdx="2" presStyleCnt="3"/>
      <dgm:spPr/>
    </dgm:pt>
    <dgm:pt modelId="{4E03A016-0351-4505-B641-57F59B6592D5}" type="pres">
      <dgm:prSet presAssocID="{3C226CEC-6654-46DC-8114-F1CA47DDD4E0}" presName="connectorText" presStyleLbl="sibTrans2D1" presStyleIdx="2" presStyleCnt="3"/>
      <dgm:spPr/>
    </dgm:pt>
    <dgm:pt modelId="{A70C150A-2D59-4052-ACE5-C84C122E4279}" type="pres">
      <dgm:prSet presAssocID="{99048B3B-D200-4516-8F6B-C37E55741928}" presName="node" presStyleLbl="node1" presStyleIdx="3" presStyleCnt="4" custScaleX="166632">
        <dgm:presLayoutVars>
          <dgm:bulletEnabled val="1"/>
        </dgm:presLayoutVars>
      </dgm:prSet>
      <dgm:spPr/>
    </dgm:pt>
  </dgm:ptLst>
  <dgm:cxnLst>
    <dgm:cxn modelId="{FB4C9B01-9621-41B7-A7CB-CDDA93D3C59C}" srcId="{B174E64D-736B-4879-B6BA-2FB8553C628C}" destId="{2189B951-1C5D-420D-A89E-02272A5EEB56}" srcOrd="2" destOrd="0" parTransId="{EEAA09E9-96C0-4735-A790-4DE651980EC7}" sibTransId="{3C226CEC-6654-46DC-8114-F1CA47DDD4E0}"/>
    <dgm:cxn modelId="{96E37A18-D480-4CFF-B2E5-977274171D9B}" type="presOf" srcId="{FC798A82-1977-4CA6-8CD9-2CBE2631F433}" destId="{FBFE6963-7F66-479F-84A4-FA7287C02356}" srcOrd="0" destOrd="0" presId="urn:microsoft.com/office/officeart/2005/8/layout/process1"/>
    <dgm:cxn modelId="{1A5A6222-8CE0-48C7-9364-A7083D1A92EA}" type="presOf" srcId="{99048B3B-D200-4516-8F6B-C37E55741928}" destId="{A70C150A-2D59-4052-ACE5-C84C122E4279}" srcOrd="0" destOrd="0" presId="urn:microsoft.com/office/officeart/2005/8/layout/process1"/>
    <dgm:cxn modelId="{668DE42A-18BE-4303-B4FB-7F8FDBD99B47}" srcId="{B174E64D-736B-4879-B6BA-2FB8553C628C}" destId="{99048B3B-D200-4516-8F6B-C37E55741928}" srcOrd="3" destOrd="0" parTransId="{F2FDE1A5-3D93-4D5D-B3D5-26DAFF97120E}" sibTransId="{1D05339D-B59B-4513-B72D-FD53ED6E3554}"/>
    <dgm:cxn modelId="{8802EB5C-0043-4F1E-8358-CEDA0F9BE387}" type="presOf" srcId="{3C226CEC-6654-46DC-8114-F1CA47DDD4E0}" destId="{4E03A016-0351-4505-B641-57F59B6592D5}" srcOrd="1" destOrd="0" presId="urn:microsoft.com/office/officeart/2005/8/layout/process1"/>
    <dgm:cxn modelId="{0C0A3246-6027-4357-AF24-5C1081F89399}" type="presOf" srcId="{3C226CEC-6654-46DC-8114-F1CA47DDD4E0}" destId="{5437896B-7EC7-43D5-9682-2A84CFA7FFE5}" srcOrd="0" destOrd="0" presId="urn:microsoft.com/office/officeart/2005/8/layout/process1"/>
    <dgm:cxn modelId="{54419A55-2411-43E8-A1C8-3CA934B6F243}" type="presOf" srcId="{07B40FD1-4F24-40C5-B9E5-B26BBA95F0CB}" destId="{8EB536D5-E057-4809-81DF-B151F4E34E28}" srcOrd="0" destOrd="0" presId="urn:microsoft.com/office/officeart/2005/8/layout/process1"/>
    <dgm:cxn modelId="{653A3B82-3D63-4050-B7CB-522E456A9395}" type="presOf" srcId="{07B40FD1-4F24-40C5-B9E5-B26BBA95F0CB}" destId="{E2CC8820-5A37-46AE-974C-3F3B730DF5A1}" srcOrd="1" destOrd="0" presId="urn:microsoft.com/office/officeart/2005/8/layout/process1"/>
    <dgm:cxn modelId="{9EABC19F-2B4A-4BFB-83AA-7963F4BF1DB5}" type="presOf" srcId="{2189B951-1C5D-420D-A89E-02272A5EEB56}" destId="{44968944-A20C-480A-B33A-E72166629DFD}" srcOrd="0" destOrd="0" presId="urn:microsoft.com/office/officeart/2005/8/layout/process1"/>
    <dgm:cxn modelId="{565A8BC6-4BFF-45DA-9D76-D47DCC7717B1}" srcId="{B174E64D-736B-4879-B6BA-2FB8553C628C}" destId="{F76B56A5-DB78-4A5D-8BDF-D468E7C986DC}" srcOrd="0" destOrd="0" parTransId="{F238DA3C-9188-4153-90B9-6AD28FB08978}" sibTransId="{07B40FD1-4F24-40C5-B9E5-B26BBA95F0CB}"/>
    <dgm:cxn modelId="{4CAAEACD-46EA-4D3D-8D48-046506CFF54B}" srcId="{B174E64D-736B-4879-B6BA-2FB8553C628C}" destId="{7F071809-6B9D-4059-9B54-56F2298422D5}" srcOrd="1" destOrd="0" parTransId="{28D11C51-9D2A-4F25-90A6-09C21C3C7F43}" sibTransId="{FC798A82-1977-4CA6-8CD9-2CBE2631F433}"/>
    <dgm:cxn modelId="{3E014DCE-2A82-4441-9772-71A1B0DF08C8}" type="presOf" srcId="{B174E64D-736B-4879-B6BA-2FB8553C628C}" destId="{FC2CC6E7-69FC-4B79-BA09-36BB9FB95EFB}" srcOrd="0" destOrd="0" presId="urn:microsoft.com/office/officeart/2005/8/layout/process1"/>
    <dgm:cxn modelId="{18D4ACD8-BF79-4EF2-89D4-B2EDE795696D}" type="presOf" srcId="{FC798A82-1977-4CA6-8CD9-2CBE2631F433}" destId="{193A3803-7111-4760-8EA7-2211542B16F4}" srcOrd="1" destOrd="0" presId="urn:microsoft.com/office/officeart/2005/8/layout/process1"/>
    <dgm:cxn modelId="{14EC2FDA-BC38-4CAF-AE15-A0CBB501C6A5}" type="presOf" srcId="{F76B56A5-DB78-4A5D-8BDF-D468E7C986DC}" destId="{EB61A850-93A7-43B3-B0AD-3D423EB35696}" srcOrd="0" destOrd="0" presId="urn:microsoft.com/office/officeart/2005/8/layout/process1"/>
    <dgm:cxn modelId="{DBD6FDF4-B68B-4161-BC3D-19AFCAAFE3FB}" type="presOf" srcId="{7F071809-6B9D-4059-9B54-56F2298422D5}" destId="{2BAA1353-91D1-4C6E-B6AB-54830DB5DD57}" srcOrd="0" destOrd="0" presId="urn:microsoft.com/office/officeart/2005/8/layout/process1"/>
    <dgm:cxn modelId="{AA2D5E51-9676-4175-B3C7-8F44C3110EC2}" type="presParOf" srcId="{FC2CC6E7-69FC-4B79-BA09-36BB9FB95EFB}" destId="{EB61A850-93A7-43B3-B0AD-3D423EB35696}" srcOrd="0" destOrd="0" presId="urn:microsoft.com/office/officeart/2005/8/layout/process1"/>
    <dgm:cxn modelId="{B6D3B550-35B1-40FD-9966-36CA060485C9}" type="presParOf" srcId="{FC2CC6E7-69FC-4B79-BA09-36BB9FB95EFB}" destId="{8EB536D5-E057-4809-81DF-B151F4E34E28}" srcOrd="1" destOrd="0" presId="urn:microsoft.com/office/officeart/2005/8/layout/process1"/>
    <dgm:cxn modelId="{A6B95353-56BF-427D-8918-9DEA40FAEB01}" type="presParOf" srcId="{8EB536D5-E057-4809-81DF-B151F4E34E28}" destId="{E2CC8820-5A37-46AE-974C-3F3B730DF5A1}" srcOrd="0" destOrd="0" presId="urn:microsoft.com/office/officeart/2005/8/layout/process1"/>
    <dgm:cxn modelId="{961E230D-0D28-4D60-8C91-29037E702047}" type="presParOf" srcId="{FC2CC6E7-69FC-4B79-BA09-36BB9FB95EFB}" destId="{2BAA1353-91D1-4C6E-B6AB-54830DB5DD57}" srcOrd="2" destOrd="0" presId="urn:microsoft.com/office/officeart/2005/8/layout/process1"/>
    <dgm:cxn modelId="{2B5A476C-F25D-4DD6-A12D-1AA83D2B3E9A}" type="presParOf" srcId="{FC2CC6E7-69FC-4B79-BA09-36BB9FB95EFB}" destId="{FBFE6963-7F66-479F-84A4-FA7287C02356}" srcOrd="3" destOrd="0" presId="urn:microsoft.com/office/officeart/2005/8/layout/process1"/>
    <dgm:cxn modelId="{D11796A5-41E5-4399-B792-A1A000EE89E0}" type="presParOf" srcId="{FBFE6963-7F66-479F-84A4-FA7287C02356}" destId="{193A3803-7111-4760-8EA7-2211542B16F4}" srcOrd="0" destOrd="0" presId="urn:microsoft.com/office/officeart/2005/8/layout/process1"/>
    <dgm:cxn modelId="{5D079A10-02C2-446A-9604-2DA4270A1B9F}" type="presParOf" srcId="{FC2CC6E7-69FC-4B79-BA09-36BB9FB95EFB}" destId="{44968944-A20C-480A-B33A-E72166629DFD}" srcOrd="4" destOrd="0" presId="urn:microsoft.com/office/officeart/2005/8/layout/process1"/>
    <dgm:cxn modelId="{5E6280FF-23E8-4B86-A875-AAAB427CCD31}" type="presParOf" srcId="{FC2CC6E7-69FC-4B79-BA09-36BB9FB95EFB}" destId="{5437896B-7EC7-43D5-9682-2A84CFA7FFE5}" srcOrd="5" destOrd="0" presId="urn:microsoft.com/office/officeart/2005/8/layout/process1"/>
    <dgm:cxn modelId="{F0C4326E-07E3-4E3C-8704-E0B8A8BC0A7C}" type="presParOf" srcId="{5437896B-7EC7-43D5-9682-2A84CFA7FFE5}" destId="{4E03A016-0351-4505-B641-57F59B6592D5}" srcOrd="0" destOrd="0" presId="urn:microsoft.com/office/officeart/2005/8/layout/process1"/>
    <dgm:cxn modelId="{A4AE0463-AF13-497B-85BE-A7839A9DAACC}" type="presParOf" srcId="{FC2CC6E7-69FC-4B79-BA09-36BB9FB95EFB}" destId="{A70C150A-2D59-4052-ACE5-C84C122E4279}" srcOrd="6" destOrd="0" presId="urn:microsoft.com/office/officeart/2005/8/layout/process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236A05-03A8-4888-B555-76143FFAD360}">
      <dsp:nvSpPr>
        <dsp:cNvPr id="0" name=""/>
        <dsp:cNvSpPr/>
      </dsp:nvSpPr>
      <dsp:spPr>
        <a:xfrm>
          <a:off x="0" y="0"/>
          <a:ext cx="4367792" cy="334327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9E7D1A-7D2F-43B5-BAA3-C6DA39BE96C4}">
      <dsp:nvSpPr>
        <dsp:cNvPr id="0" name=""/>
        <dsp:cNvSpPr/>
      </dsp:nvSpPr>
      <dsp:spPr>
        <a:xfrm>
          <a:off x="346260" y="2289866"/>
          <a:ext cx="4285879" cy="1004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dirty="0">
              <a:latin typeface="Arial" panose="020B0604020202020204" pitchFamily="34" charset="0"/>
              <a:cs typeface="Arial" panose="020B0604020202020204" pitchFamily="34" charset="0"/>
            </a:rPr>
            <a:t>.</a:t>
          </a:r>
          <a:endParaRPr lang="en-US" sz="1800" kern="1200" dirty="0">
            <a:latin typeface="Arial" panose="020B0604020202020204" pitchFamily="34" charset="0"/>
            <a:cs typeface="Arial" panose="020B0604020202020204" pitchFamily="34" charset="0"/>
          </a:endParaRPr>
        </a:p>
      </dsp:txBody>
      <dsp:txXfrm>
        <a:off x="346260" y="2289866"/>
        <a:ext cx="4285879" cy="10044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61A850-93A7-43B3-B0AD-3D423EB35696}">
      <dsp:nvSpPr>
        <dsp:cNvPr id="0" name=""/>
        <dsp:cNvSpPr/>
      </dsp:nvSpPr>
      <dsp:spPr>
        <a:xfrm>
          <a:off x="4928" y="1448124"/>
          <a:ext cx="1107228" cy="94603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Hearing loss</a:t>
          </a:r>
        </a:p>
      </dsp:txBody>
      <dsp:txXfrm>
        <a:off x="32636" y="1475832"/>
        <a:ext cx="1051812" cy="890618"/>
      </dsp:txXfrm>
    </dsp:sp>
    <dsp:sp modelId="{8EB536D5-E057-4809-81DF-B151F4E34E28}">
      <dsp:nvSpPr>
        <dsp:cNvPr id="0" name=""/>
        <dsp:cNvSpPr/>
      </dsp:nvSpPr>
      <dsp:spPr>
        <a:xfrm>
          <a:off x="1205024" y="1805985"/>
          <a:ext cx="196880" cy="23031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1205024" y="1852047"/>
        <a:ext cx="137816" cy="138188"/>
      </dsp:txXfrm>
    </dsp:sp>
    <dsp:sp modelId="{44968944-A20C-480A-B33A-E72166629DFD}">
      <dsp:nvSpPr>
        <dsp:cNvPr id="0" name=""/>
        <dsp:cNvSpPr/>
      </dsp:nvSpPr>
      <dsp:spPr>
        <a:xfrm>
          <a:off x="1483628" y="1464808"/>
          <a:ext cx="928680" cy="9126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Long-term</a:t>
          </a:r>
        </a:p>
      </dsp:txBody>
      <dsp:txXfrm>
        <a:off x="1510359" y="1491539"/>
        <a:ext cx="875218" cy="859205"/>
      </dsp:txXfrm>
    </dsp:sp>
    <dsp:sp modelId="{5437896B-7EC7-43D5-9682-2A84CFA7FFE5}">
      <dsp:nvSpPr>
        <dsp:cNvPr id="0" name=""/>
        <dsp:cNvSpPr/>
      </dsp:nvSpPr>
      <dsp:spPr>
        <a:xfrm>
          <a:off x="2505176" y="1805985"/>
          <a:ext cx="196880" cy="23031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2505176" y="1852047"/>
        <a:ext cx="137816" cy="138188"/>
      </dsp:txXfrm>
    </dsp:sp>
    <dsp:sp modelId="{A70C150A-2D59-4052-ACE5-C84C122E4279}">
      <dsp:nvSpPr>
        <dsp:cNvPr id="0" name=""/>
        <dsp:cNvSpPr/>
      </dsp:nvSpPr>
      <dsp:spPr>
        <a:xfrm>
          <a:off x="2783780" y="1464808"/>
          <a:ext cx="1075216" cy="9126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Student Services</a:t>
          </a:r>
        </a:p>
      </dsp:txBody>
      <dsp:txXfrm>
        <a:off x="2810511" y="1491539"/>
        <a:ext cx="1021754" cy="859205"/>
      </dsp:txXfrm>
    </dsp:sp>
    <dsp:sp modelId="{12D91E65-45FE-4CA2-B7F1-EAFD758469DB}">
      <dsp:nvSpPr>
        <dsp:cNvPr id="0" name=""/>
        <dsp:cNvSpPr/>
      </dsp:nvSpPr>
      <dsp:spPr>
        <a:xfrm>
          <a:off x="3951864" y="1805985"/>
          <a:ext cx="196880" cy="23031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3951864" y="1852047"/>
        <a:ext cx="137816" cy="138188"/>
      </dsp:txXfrm>
    </dsp:sp>
    <dsp:sp modelId="{E4554106-1812-4884-B085-B407B2BBD18F}">
      <dsp:nvSpPr>
        <dsp:cNvPr id="0" name=""/>
        <dsp:cNvSpPr/>
      </dsp:nvSpPr>
      <dsp:spPr>
        <a:xfrm>
          <a:off x="4230468" y="1464808"/>
          <a:ext cx="2185499" cy="9126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Compensatory Measures</a:t>
          </a:r>
        </a:p>
      </dsp:txBody>
      <dsp:txXfrm>
        <a:off x="4257199" y="1491539"/>
        <a:ext cx="2132037" cy="85920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61A850-93A7-43B3-B0AD-3D423EB35696}">
      <dsp:nvSpPr>
        <dsp:cNvPr id="0" name=""/>
        <dsp:cNvSpPr/>
      </dsp:nvSpPr>
      <dsp:spPr>
        <a:xfrm>
          <a:off x="5034" y="1419781"/>
          <a:ext cx="1311775" cy="10027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Football accident</a:t>
          </a:r>
        </a:p>
      </dsp:txBody>
      <dsp:txXfrm>
        <a:off x="34403" y="1449150"/>
        <a:ext cx="1253037" cy="943982"/>
      </dsp:txXfrm>
    </dsp:sp>
    <dsp:sp modelId="{8EB536D5-E057-4809-81DF-B151F4E34E28}">
      <dsp:nvSpPr>
        <dsp:cNvPr id="0" name=""/>
        <dsp:cNvSpPr/>
      </dsp:nvSpPr>
      <dsp:spPr>
        <a:xfrm>
          <a:off x="1416217" y="1797876"/>
          <a:ext cx="210744" cy="24653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1416217" y="1847182"/>
        <a:ext cx="147521" cy="147919"/>
      </dsp:txXfrm>
    </dsp:sp>
    <dsp:sp modelId="{2BAA1353-91D1-4C6E-B6AB-54830DB5DD57}">
      <dsp:nvSpPr>
        <dsp:cNvPr id="0" name=""/>
        <dsp:cNvSpPr/>
      </dsp:nvSpPr>
      <dsp:spPr>
        <a:xfrm>
          <a:off x="1714440" y="1419781"/>
          <a:ext cx="1105076" cy="10027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Concussion</a:t>
          </a:r>
        </a:p>
      </dsp:txBody>
      <dsp:txXfrm>
        <a:off x="1743809" y="1449150"/>
        <a:ext cx="1046338" cy="943982"/>
      </dsp:txXfrm>
    </dsp:sp>
    <dsp:sp modelId="{FBFE6963-7F66-479F-84A4-FA7287C02356}">
      <dsp:nvSpPr>
        <dsp:cNvPr id="0" name=""/>
        <dsp:cNvSpPr/>
      </dsp:nvSpPr>
      <dsp:spPr>
        <a:xfrm>
          <a:off x="2918924" y="1797876"/>
          <a:ext cx="210744" cy="24653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2918924" y="1847182"/>
        <a:ext cx="147521" cy="147919"/>
      </dsp:txXfrm>
    </dsp:sp>
    <dsp:sp modelId="{44968944-A20C-480A-B33A-E72166629DFD}">
      <dsp:nvSpPr>
        <dsp:cNvPr id="0" name=""/>
        <dsp:cNvSpPr/>
      </dsp:nvSpPr>
      <dsp:spPr>
        <a:xfrm>
          <a:off x="3217148" y="1419781"/>
          <a:ext cx="994077" cy="10027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Short-term</a:t>
          </a:r>
        </a:p>
      </dsp:txBody>
      <dsp:txXfrm>
        <a:off x="3246264" y="1448897"/>
        <a:ext cx="935845" cy="944488"/>
      </dsp:txXfrm>
    </dsp:sp>
    <dsp:sp modelId="{5437896B-7EC7-43D5-9682-2A84CFA7FFE5}">
      <dsp:nvSpPr>
        <dsp:cNvPr id="0" name=""/>
        <dsp:cNvSpPr/>
      </dsp:nvSpPr>
      <dsp:spPr>
        <a:xfrm>
          <a:off x="4310633" y="1797876"/>
          <a:ext cx="210744" cy="24653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4310633" y="1847182"/>
        <a:ext cx="147521" cy="147919"/>
      </dsp:txXfrm>
    </dsp:sp>
    <dsp:sp modelId="{A70C150A-2D59-4052-ACE5-C84C122E4279}">
      <dsp:nvSpPr>
        <dsp:cNvPr id="0" name=""/>
        <dsp:cNvSpPr/>
      </dsp:nvSpPr>
      <dsp:spPr>
        <a:xfrm>
          <a:off x="4608857" y="1419781"/>
          <a:ext cx="1656451" cy="10027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Extenuating Circumstances</a:t>
          </a:r>
        </a:p>
      </dsp:txBody>
      <dsp:txXfrm>
        <a:off x="4638226" y="1449150"/>
        <a:ext cx="1597713" cy="943982"/>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917D39-44C8-4CB7-9073-D4C64472DAE0}" type="datetimeFigureOut">
              <a:rPr lang="en-GB" smtClean="0"/>
              <a:t>23/09/2024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F38699-4B03-4757-A8E8-1F2266124752}" type="slidenum">
              <a:rPr lang="en-GB" smtClean="0"/>
              <a:t>‹#›</a:t>
            </a:fld>
            <a:endParaRPr lang="en-GB"/>
          </a:p>
        </p:txBody>
      </p:sp>
    </p:spTree>
    <p:extLst>
      <p:ext uri="{BB962C8B-B14F-4D97-AF65-F5344CB8AC3E}">
        <p14:creationId xmlns:p14="http://schemas.microsoft.com/office/powerpoint/2010/main" val="30638026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Fill in the relevant information for the cohort</a:t>
            </a:r>
          </a:p>
        </p:txBody>
      </p:sp>
      <p:sp>
        <p:nvSpPr>
          <p:cNvPr id="4" name="Slide Number Placeholder 3"/>
          <p:cNvSpPr>
            <a:spLocks noGrp="1"/>
          </p:cNvSpPr>
          <p:nvPr>
            <p:ph type="sldNum" sz="quarter" idx="5"/>
          </p:nvPr>
        </p:nvSpPr>
        <p:spPr/>
        <p:txBody>
          <a:bodyPr/>
          <a:lstStyle/>
          <a:p>
            <a:fld id="{58F38699-4B03-4757-A8E8-1F2266124752}" type="slidenum">
              <a:rPr lang="en-GB" smtClean="0"/>
              <a:t>1</a:t>
            </a:fld>
            <a:endParaRPr lang="en-GB"/>
          </a:p>
        </p:txBody>
      </p:sp>
    </p:spTree>
    <p:extLst>
      <p:ext uri="{BB962C8B-B14F-4D97-AF65-F5344CB8AC3E}">
        <p14:creationId xmlns:p14="http://schemas.microsoft.com/office/powerpoint/2010/main" val="22344795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 more as necessary</a:t>
            </a:r>
          </a:p>
        </p:txBody>
      </p:sp>
      <p:sp>
        <p:nvSpPr>
          <p:cNvPr id="4" name="Slide Number Placeholder 3"/>
          <p:cNvSpPr>
            <a:spLocks noGrp="1"/>
          </p:cNvSpPr>
          <p:nvPr>
            <p:ph type="sldNum" sz="quarter" idx="5"/>
          </p:nvPr>
        </p:nvSpPr>
        <p:spPr/>
        <p:txBody>
          <a:bodyPr/>
          <a:lstStyle/>
          <a:p>
            <a:fld id="{58F38699-4B03-4757-A8E8-1F2266124752}" type="slidenum">
              <a:rPr lang="en-GB" smtClean="0"/>
              <a:t>2</a:t>
            </a:fld>
            <a:endParaRPr lang="en-GB"/>
          </a:p>
        </p:txBody>
      </p:sp>
    </p:spTree>
    <p:extLst>
      <p:ext uri="{BB962C8B-B14F-4D97-AF65-F5344CB8AC3E}">
        <p14:creationId xmlns:p14="http://schemas.microsoft.com/office/powerpoint/2010/main" val="12442619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the slide layout options, you can change this slide to one with the appropriate photo for your campus.</a:t>
            </a:r>
          </a:p>
        </p:txBody>
      </p:sp>
      <p:sp>
        <p:nvSpPr>
          <p:cNvPr id="4" name="Slide Number Placeholder 3"/>
          <p:cNvSpPr>
            <a:spLocks noGrp="1"/>
          </p:cNvSpPr>
          <p:nvPr>
            <p:ph type="sldNum" sz="quarter" idx="5"/>
          </p:nvPr>
        </p:nvSpPr>
        <p:spPr/>
        <p:txBody>
          <a:bodyPr/>
          <a:lstStyle/>
          <a:p>
            <a:fld id="{58F38699-4B03-4757-A8E8-1F2266124752}" type="slidenum">
              <a:rPr lang="en-GB" smtClean="0"/>
              <a:t>3</a:t>
            </a:fld>
            <a:endParaRPr lang="en-GB"/>
          </a:p>
        </p:txBody>
      </p:sp>
    </p:spTree>
    <p:extLst>
      <p:ext uri="{BB962C8B-B14F-4D97-AF65-F5344CB8AC3E}">
        <p14:creationId xmlns:p14="http://schemas.microsoft.com/office/powerpoint/2010/main" val="20664678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 more as necessary</a:t>
            </a:r>
          </a:p>
        </p:txBody>
      </p:sp>
      <p:sp>
        <p:nvSpPr>
          <p:cNvPr id="4" name="Slide Number Placeholder 3"/>
          <p:cNvSpPr>
            <a:spLocks noGrp="1"/>
          </p:cNvSpPr>
          <p:nvPr>
            <p:ph type="sldNum" sz="quarter" idx="5"/>
          </p:nvPr>
        </p:nvSpPr>
        <p:spPr/>
        <p:txBody>
          <a:bodyPr/>
          <a:lstStyle/>
          <a:p>
            <a:fld id="{58F38699-4B03-4757-A8E8-1F2266124752}" type="slidenum">
              <a:rPr lang="en-GB" smtClean="0"/>
              <a:t>4</a:t>
            </a:fld>
            <a:endParaRPr lang="en-GB"/>
          </a:p>
        </p:txBody>
      </p:sp>
    </p:spTree>
    <p:extLst>
      <p:ext uri="{BB962C8B-B14F-4D97-AF65-F5344CB8AC3E}">
        <p14:creationId xmlns:p14="http://schemas.microsoft.com/office/powerpoint/2010/main" val="39079739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 more as necessary</a:t>
            </a:r>
          </a:p>
        </p:txBody>
      </p:sp>
      <p:sp>
        <p:nvSpPr>
          <p:cNvPr id="4" name="Slide Number Placeholder 3"/>
          <p:cNvSpPr>
            <a:spLocks noGrp="1"/>
          </p:cNvSpPr>
          <p:nvPr>
            <p:ph type="sldNum" sz="quarter" idx="5"/>
          </p:nvPr>
        </p:nvSpPr>
        <p:spPr/>
        <p:txBody>
          <a:bodyPr/>
          <a:lstStyle/>
          <a:p>
            <a:fld id="{58F38699-4B03-4757-A8E8-1F2266124752}" type="slidenum">
              <a:rPr lang="en-GB" smtClean="0"/>
              <a:t>6</a:t>
            </a:fld>
            <a:endParaRPr lang="en-GB"/>
          </a:p>
        </p:txBody>
      </p:sp>
    </p:spTree>
    <p:extLst>
      <p:ext uri="{BB962C8B-B14F-4D97-AF65-F5344CB8AC3E}">
        <p14:creationId xmlns:p14="http://schemas.microsoft.com/office/powerpoint/2010/main" val="18207594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Take a 15-20minute break and we will return in....</a:t>
            </a:r>
          </a:p>
        </p:txBody>
      </p:sp>
      <p:sp>
        <p:nvSpPr>
          <p:cNvPr id="4" name="Slide Number Placeholder 3"/>
          <p:cNvSpPr>
            <a:spLocks noGrp="1"/>
          </p:cNvSpPr>
          <p:nvPr>
            <p:ph type="sldNum" sz="quarter" idx="5"/>
          </p:nvPr>
        </p:nvSpPr>
        <p:spPr/>
        <p:txBody>
          <a:bodyPr/>
          <a:lstStyle/>
          <a:p>
            <a:fld id="{F5FE1025-571C-4322-8E14-E1EAE63EFBA3}" type="slidenum">
              <a:rPr lang="en-GB"/>
              <a:t>7</a:t>
            </a:fld>
            <a:endParaRPr lang="en-GB"/>
          </a:p>
        </p:txBody>
      </p:sp>
    </p:spTree>
    <p:extLst>
      <p:ext uri="{BB962C8B-B14F-4D97-AF65-F5344CB8AC3E}">
        <p14:creationId xmlns:p14="http://schemas.microsoft.com/office/powerpoint/2010/main" val="25215365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provide a more interactive experience, it is a good idea to give students:</a:t>
            </a:r>
          </a:p>
          <a:p>
            <a:pPr marL="228600" indent="-228600">
              <a:buAutoNum type="arabicPeriod"/>
            </a:pPr>
            <a:r>
              <a:rPr lang="en-GB" dirty="0"/>
              <a:t>Basic Information Tracker (BIT)</a:t>
            </a:r>
          </a:p>
          <a:p>
            <a:pPr marL="228600" indent="-228600">
              <a:buAutoNum type="arabicPeriod"/>
            </a:pPr>
            <a:r>
              <a:rPr lang="en-GB" dirty="0"/>
              <a:t>A large size post-it</a:t>
            </a:r>
          </a:p>
          <a:p>
            <a:pPr marL="228600" indent="-228600">
              <a:buAutoNum type="arabicPeriod"/>
            </a:pPr>
            <a:endParaRPr lang="en-GB" dirty="0"/>
          </a:p>
          <a:p>
            <a:pPr marL="0" indent="0">
              <a:buNone/>
            </a:pPr>
            <a:r>
              <a:rPr lang="en-GB" dirty="0"/>
              <a:t>The idea is for students to fill in the information in their BIT, and any issues that they have on the post-it. At the end of the session, or at points during it, you can ask them to work together in groups to find out answers or solutions to what has been identified in their post-its. So, for example, someone cannot see their modules on moodle; another student who has found their modules can then support them in finding them. If indeed there are no modules on moodle, then staff assistance will need to be provided.</a:t>
            </a:r>
          </a:p>
          <a:p>
            <a:pPr marL="0" indent="0">
              <a:buNone/>
            </a:pPr>
            <a:endParaRPr lang="en-GB" dirty="0"/>
          </a:p>
          <a:p>
            <a:pPr marL="0" indent="0">
              <a:buNone/>
            </a:pPr>
            <a:r>
              <a:rPr lang="en-GB" dirty="0"/>
              <a:t>ON THE SLIDES, information in YELLOW boxes are activity suggestions connected to the BIT.</a:t>
            </a:r>
          </a:p>
        </p:txBody>
      </p:sp>
      <p:sp>
        <p:nvSpPr>
          <p:cNvPr id="4" name="Slide Number Placeholder 3"/>
          <p:cNvSpPr>
            <a:spLocks noGrp="1"/>
          </p:cNvSpPr>
          <p:nvPr>
            <p:ph type="sldNum" sz="quarter" idx="5"/>
          </p:nvPr>
        </p:nvSpPr>
        <p:spPr/>
        <p:txBody>
          <a:bodyPr/>
          <a:lstStyle/>
          <a:p>
            <a:fld id="{58F38699-4B03-4757-A8E8-1F2266124752}" type="slidenum">
              <a:rPr lang="en-GB" smtClean="0"/>
              <a:t>8</a:t>
            </a:fld>
            <a:endParaRPr lang="en-GB"/>
          </a:p>
        </p:txBody>
      </p:sp>
    </p:spTree>
    <p:extLst>
      <p:ext uri="{BB962C8B-B14F-4D97-AF65-F5344CB8AC3E}">
        <p14:creationId xmlns:p14="http://schemas.microsoft.com/office/powerpoint/2010/main" val="20694772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buFont typeface="Arial" panose="020B0604020202020204" pitchFamily="34" charset="0"/>
              <a:buChar char="•"/>
            </a:pPr>
            <a:r>
              <a:rPr lang="en-US" sz="1800" b="0" i="0" dirty="0">
                <a:solidFill>
                  <a:srgbClr val="404040"/>
                </a:solidFill>
                <a:effectLst/>
                <a:latin typeface="Century Gothic" panose="020B0502020202020204" pitchFamily="34" charset="0"/>
                <a:sym typeface="Wingdings" panose="05000000000000000000" pitchFamily="2" charset="2"/>
              </a:rPr>
              <a:t>Do not ask them to disclose the password</a:t>
            </a:r>
            <a:endParaRPr lang="en-US" b="0" i="0" dirty="0">
              <a:solidFill>
                <a:srgbClr val="000000"/>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58F38699-4B03-4757-A8E8-1F2266124752}" type="slidenum">
              <a:rPr lang="en-GB" smtClean="0"/>
              <a:t>9</a:t>
            </a:fld>
            <a:endParaRPr lang="en-GB"/>
          </a:p>
        </p:txBody>
      </p:sp>
    </p:spTree>
    <p:extLst>
      <p:ext uri="{BB962C8B-B14F-4D97-AF65-F5344CB8AC3E}">
        <p14:creationId xmlns:p14="http://schemas.microsoft.com/office/powerpoint/2010/main" val="8477443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Guide Students through HWB, or show HWB video: </a:t>
            </a:r>
          </a:p>
        </p:txBody>
      </p:sp>
      <p:sp>
        <p:nvSpPr>
          <p:cNvPr id="4" name="Slide Number Placeholder 3"/>
          <p:cNvSpPr>
            <a:spLocks noGrp="1"/>
          </p:cNvSpPr>
          <p:nvPr>
            <p:ph type="sldNum" sz="quarter" idx="5"/>
          </p:nvPr>
        </p:nvSpPr>
        <p:spPr/>
        <p:txBody>
          <a:bodyPr/>
          <a:lstStyle/>
          <a:p>
            <a:fld id="{58F38699-4B03-4757-A8E8-1F2266124752}" type="slidenum">
              <a:rPr lang="en-GB" smtClean="0"/>
              <a:t>10</a:t>
            </a:fld>
            <a:endParaRPr lang="en-GB"/>
          </a:p>
        </p:txBody>
      </p:sp>
    </p:spTree>
    <p:extLst>
      <p:ext uri="{BB962C8B-B14F-4D97-AF65-F5344CB8AC3E}">
        <p14:creationId xmlns:p14="http://schemas.microsoft.com/office/powerpoint/2010/main" val="15965123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8796F01-7154-41E0-B48B-A6921757531A}" type="slidenum">
              <a:rPr lang="en-GB" smtClean="0"/>
              <a:pPr rtl="0"/>
              <a:t>11</a:t>
            </a:fld>
            <a:endParaRPr lang="en-GB"/>
          </a:p>
        </p:txBody>
      </p:sp>
    </p:spTree>
    <p:extLst>
      <p:ext uri="{BB962C8B-B14F-4D97-AF65-F5344CB8AC3E}">
        <p14:creationId xmlns:p14="http://schemas.microsoft.com/office/powerpoint/2010/main" val="11196114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 students that ALL official communication is via email, rather than social media. If you have specific arrangements for your course, please add them here – BUT students still need to check their email regularly.</a:t>
            </a:r>
          </a:p>
        </p:txBody>
      </p:sp>
      <p:sp>
        <p:nvSpPr>
          <p:cNvPr id="4" name="Slide Number Placeholder 3"/>
          <p:cNvSpPr>
            <a:spLocks noGrp="1"/>
          </p:cNvSpPr>
          <p:nvPr>
            <p:ph type="sldNum" sz="quarter" idx="5"/>
          </p:nvPr>
        </p:nvSpPr>
        <p:spPr/>
        <p:txBody>
          <a:bodyPr/>
          <a:lstStyle/>
          <a:p>
            <a:fld id="{58F38699-4B03-4757-A8E8-1F2266124752}" type="slidenum">
              <a:rPr lang="en-GB" smtClean="0"/>
              <a:t>12</a:t>
            </a:fld>
            <a:endParaRPr lang="en-GB"/>
          </a:p>
        </p:txBody>
      </p:sp>
    </p:spTree>
    <p:extLst>
      <p:ext uri="{BB962C8B-B14F-4D97-AF65-F5344CB8AC3E}">
        <p14:creationId xmlns:p14="http://schemas.microsoft.com/office/powerpoint/2010/main" val="34323830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Provide information about </a:t>
            </a:r>
            <a:r>
              <a:rPr lang="en-GB" dirty="0" err="1"/>
              <a:t>MyTSD</a:t>
            </a:r>
            <a:r>
              <a:rPr lang="en-GB" dirty="0"/>
              <a:t>.</a:t>
            </a:r>
          </a:p>
          <a:p>
            <a:endParaRPr lang="en-GB" dirty="0"/>
          </a:p>
          <a:p>
            <a:r>
              <a:rPr lang="en-GB" dirty="0"/>
              <a:t>HD: Give information on what a semester/term/block is and how it works.</a:t>
            </a:r>
          </a:p>
        </p:txBody>
      </p:sp>
      <p:sp>
        <p:nvSpPr>
          <p:cNvPr id="4" name="Slide Number Placeholder 3"/>
          <p:cNvSpPr>
            <a:spLocks noGrp="1"/>
          </p:cNvSpPr>
          <p:nvPr>
            <p:ph type="sldNum" sz="quarter" idx="5"/>
          </p:nvPr>
        </p:nvSpPr>
        <p:spPr/>
        <p:txBody>
          <a:bodyPr/>
          <a:lstStyle/>
          <a:p>
            <a:fld id="{58F38699-4B03-4757-A8E8-1F2266124752}" type="slidenum">
              <a:rPr lang="en-GB" smtClean="0"/>
              <a:t>13</a:t>
            </a:fld>
            <a:endParaRPr lang="en-GB"/>
          </a:p>
        </p:txBody>
      </p:sp>
    </p:spTree>
    <p:extLst>
      <p:ext uri="{BB962C8B-B14F-4D97-AF65-F5344CB8AC3E}">
        <p14:creationId xmlns:p14="http://schemas.microsoft.com/office/powerpoint/2010/main" val="15158737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good opportunity to walk students through the basic information they will be able to find in every module (module handbook, assessment information, contact details)</a:t>
            </a:r>
          </a:p>
          <a:p>
            <a:r>
              <a:rPr lang="en-GB" dirty="0"/>
              <a:t>Point out any shared moodle spaces that you wish students to use.</a:t>
            </a:r>
          </a:p>
        </p:txBody>
      </p:sp>
      <p:sp>
        <p:nvSpPr>
          <p:cNvPr id="4" name="Slide Number Placeholder 3"/>
          <p:cNvSpPr>
            <a:spLocks noGrp="1"/>
          </p:cNvSpPr>
          <p:nvPr>
            <p:ph type="sldNum" sz="quarter" idx="5"/>
          </p:nvPr>
        </p:nvSpPr>
        <p:spPr/>
        <p:txBody>
          <a:bodyPr/>
          <a:lstStyle/>
          <a:p>
            <a:fld id="{58F38699-4B03-4757-A8E8-1F2266124752}" type="slidenum">
              <a:rPr lang="en-GB" smtClean="0"/>
              <a:t>14</a:t>
            </a:fld>
            <a:endParaRPr lang="en-GB"/>
          </a:p>
        </p:txBody>
      </p:sp>
    </p:spTree>
    <p:extLst>
      <p:ext uri="{BB962C8B-B14F-4D97-AF65-F5344CB8AC3E}">
        <p14:creationId xmlns:p14="http://schemas.microsoft.com/office/powerpoint/2010/main" val="34690453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F5FE1025-571C-4322-8E14-E1EAE63EFBA3}" type="slidenum">
              <a:rPr lang="en-GB" smtClean="0"/>
              <a:t>16</a:t>
            </a:fld>
            <a:endParaRPr lang="en-GB"/>
          </a:p>
        </p:txBody>
      </p:sp>
    </p:spTree>
    <p:extLst>
      <p:ext uri="{BB962C8B-B14F-4D97-AF65-F5344CB8AC3E}">
        <p14:creationId xmlns:p14="http://schemas.microsoft.com/office/powerpoint/2010/main" val="32012666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the slide layout options, you can change this slide to one with the appropriate photo for your campus.</a:t>
            </a:r>
          </a:p>
          <a:p>
            <a:r>
              <a:rPr lang="en-GB" dirty="0"/>
              <a:t>The following section will focus on programme details.</a:t>
            </a:r>
          </a:p>
        </p:txBody>
      </p:sp>
      <p:sp>
        <p:nvSpPr>
          <p:cNvPr id="4" name="Slide Number Placeholder 3"/>
          <p:cNvSpPr>
            <a:spLocks noGrp="1"/>
          </p:cNvSpPr>
          <p:nvPr>
            <p:ph type="sldNum" sz="quarter" idx="5"/>
          </p:nvPr>
        </p:nvSpPr>
        <p:spPr/>
        <p:txBody>
          <a:bodyPr/>
          <a:lstStyle/>
          <a:p>
            <a:fld id="{58F38699-4B03-4757-A8E8-1F2266124752}" type="slidenum">
              <a:rPr lang="en-GB" smtClean="0"/>
              <a:t>17</a:t>
            </a:fld>
            <a:endParaRPr lang="en-GB"/>
          </a:p>
        </p:txBody>
      </p:sp>
    </p:spTree>
    <p:extLst>
      <p:ext uri="{BB962C8B-B14F-4D97-AF65-F5344CB8AC3E}">
        <p14:creationId xmlns:p14="http://schemas.microsoft.com/office/powerpoint/2010/main" val="3626138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a good idea to explain how the modules work with each other to bring the programme together. </a:t>
            </a:r>
          </a:p>
          <a:p>
            <a:r>
              <a:rPr lang="en-GB" dirty="0"/>
              <a:t>Include information regarding the Graduate Attributes Framework.</a:t>
            </a:r>
          </a:p>
          <a:p>
            <a:r>
              <a:rPr lang="en-GB" dirty="0"/>
              <a:t>Don’t hesitate to connect content with future or past levels.</a:t>
            </a:r>
          </a:p>
          <a:p>
            <a:r>
              <a:rPr lang="en-GB" dirty="0"/>
              <a:t>HD: Explain what CORE, COMPULSORY, OPTIONAL means as relates to your programme.</a:t>
            </a:r>
          </a:p>
        </p:txBody>
      </p:sp>
      <p:sp>
        <p:nvSpPr>
          <p:cNvPr id="4" name="Slide Number Placeholder 3"/>
          <p:cNvSpPr>
            <a:spLocks noGrp="1"/>
          </p:cNvSpPr>
          <p:nvPr>
            <p:ph type="sldNum" sz="quarter" idx="5"/>
          </p:nvPr>
        </p:nvSpPr>
        <p:spPr/>
        <p:txBody>
          <a:bodyPr/>
          <a:lstStyle/>
          <a:p>
            <a:fld id="{58F38699-4B03-4757-A8E8-1F2266124752}" type="slidenum">
              <a:rPr lang="en-GB" smtClean="0"/>
              <a:t>18</a:t>
            </a:fld>
            <a:endParaRPr lang="en-GB"/>
          </a:p>
        </p:txBody>
      </p:sp>
    </p:spTree>
    <p:extLst>
      <p:ext uri="{BB962C8B-B14F-4D97-AF65-F5344CB8AC3E}">
        <p14:creationId xmlns:p14="http://schemas.microsoft.com/office/powerpoint/2010/main" val="30051323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5FE1025-571C-4322-8E14-E1EAE63EFBA3}" type="slidenum">
              <a:rPr lang="en-GB" smtClean="0"/>
              <a:t>19</a:t>
            </a:fld>
            <a:endParaRPr lang="en-GB"/>
          </a:p>
        </p:txBody>
      </p:sp>
    </p:spTree>
    <p:extLst>
      <p:ext uri="{BB962C8B-B14F-4D97-AF65-F5344CB8AC3E}">
        <p14:creationId xmlns:p14="http://schemas.microsoft.com/office/powerpoint/2010/main" val="137684491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5FE1025-571C-4322-8E14-E1EAE63EFBA3}" type="slidenum">
              <a:rPr lang="en-GB" smtClean="0"/>
              <a:t>20</a:t>
            </a:fld>
            <a:endParaRPr lang="en-GB"/>
          </a:p>
        </p:txBody>
      </p:sp>
    </p:spTree>
    <p:extLst>
      <p:ext uri="{BB962C8B-B14F-4D97-AF65-F5344CB8AC3E}">
        <p14:creationId xmlns:p14="http://schemas.microsoft.com/office/powerpoint/2010/main" val="14830168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5FE1025-571C-4322-8E14-E1EAE63EFBA3}" type="slidenum">
              <a:rPr lang="en-GB" smtClean="0"/>
              <a:t>21</a:t>
            </a:fld>
            <a:endParaRPr lang="en-GB"/>
          </a:p>
        </p:txBody>
      </p:sp>
    </p:spTree>
    <p:extLst>
      <p:ext uri="{BB962C8B-B14F-4D97-AF65-F5344CB8AC3E}">
        <p14:creationId xmlns:p14="http://schemas.microsoft.com/office/powerpoint/2010/main" val="152205150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good space to check if there are any questions. If you have been using the BIT and the post-it, then let students work in groups to answer questions or find solutions to their issues.</a:t>
            </a:r>
          </a:p>
        </p:txBody>
      </p:sp>
      <p:sp>
        <p:nvSpPr>
          <p:cNvPr id="4" name="Slide Number Placeholder 3"/>
          <p:cNvSpPr>
            <a:spLocks noGrp="1"/>
          </p:cNvSpPr>
          <p:nvPr>
            <p:ph type="sldNum" sz="quarter" idx="5"/>
          </p:nvPr>
        </p:nvSpPr>
        <p:spPr/>
        <p:txBody>
          <a:bodyPr/>
          <a:lstStyle/>
          <a:p>
            <a:fld id="{58F38699-4B03-4757-A8E8-1F2266124752}" type="slidenum">
              <a:rPr lang="en-GB" smtClean="0"/>
              <a:t>22</a:t>
            </a:fld>
            <a:endParaRPr lang="en-GB"/>
          </a:p>
        </p:txBody>
      </p:sp>
    </p:spTree>
    <p:extLst>
      <p:ext uri="{BB962C8B-B14F-4D97-AF65-F5344CB8AC3E}">
        <p14:creationId xmlns:p14="http://schemas.microsoft.com/office/powerpoint/2010/main" val="47086434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F5FE1025-571C-4322-8E14-E1EAE63EFBA3}" type="slidenum">
              <a:rPr lang="en-GB"/>
              <a:t>25</a:t>
            </a:fld>
            <a:endParaRPr lang="en-GB"/>
          </a:p>
        </p:txBody>
      </p:sp>
    </p:spTree>
    <p:extLst>
      <p:ext uri="{BB962C8B-B14F-4D97-AF65-F5344CB8AC3E}">
        <p14:creationId xmlns:p14="http://schemas.microsoft.com/office/powerpoint/2010/main" val="246064568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students a few minutes to go through the programme of study handbook.</a:t>
            </a:r>
          </a:p>
          <a:p>
            <a:r>
              <a:rPr lang="en-GB" dirty="0"/>
              <a:t>If you are using the BIT, they can use the suggested questions to navigate the </a:t>
            </a:r>
            <a:r>
              <a:rPr lang="en-GB" dirty="0" err="1"/>
              <a:t>PoSH</a:t>
            </a:r>
            <a:r>
              <a:rPr lang="en-GB" dirty="0"/>
              <a:t>.</a:t>
            </a:r>
          </a:p>
        </p:txBody>
      </p:sp>
      <p:sp>
        <p:nvSpPr>
          <p:cNvPr id="4" name="Slide Number Placeholder 3"/>
          <p:cNvSpPr>
            <a:spLocks noGrp="1"/>
          </p:cNvSpPr>
          <p:nvPr>
            <p:ph type="sldNum" sz="quarter" idx="5"/>
          </p:nvPr>
        </p:nvSpPr>
        <p:spPr/>
        <p:txBody>
          <a:bodyPr/>
          <a:lstStyle/>
          <a:p>
            <a:fld id="{58F38699-4B03-4757-A8E8-1F2266124752}" type="slidenum">
              <a:rPr lang="en-GB" smtClean="0"/>
              <a:t>26</a:t>
            </a:fld>
            <a:endParaRPr lang="en-GB"/>
          </a:p>
        </p:txBody>
      </p:sp>
    </p:spTree>
    <p:extLst>
      <p:ext uri="{BB962C8B-B14F-4D97-AF65-F5344CB8AC3E}">
        <p14:creationId xmlns:p14="http://schemas.microsoft.com/office/powerpoint/2010/main" val="114249397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HD: Explain how credits work and what they mean in terms of contact time.</a:t>
            </a:r>
          </a:p>
          <a:p>
            <a:r>
              <a:rPr lang="en-GB" dirty="0"/>
              <a:t>Contact Time Information</a:t>
            </a:r>
          </a:p>
          <a:p>
            <a:r>
              <a:rPr lang="en-GB" dirty="0"/>
              <a:t>Attendance and Engagement information</a:t>
            </a:r>
          </a:p>
          <a:p>
            <a:endParaRPr lang="en-GB" dirty="0"/>
          </a:p>
        </p:txBody>
      </p:sp>
      <p:sp>
        <p:nvSpPr>
          <p:cNvPr id="4" name="Slide Number Placeholder 3"/>
          <p:cNvSpPr>
            <a:spLocks noGrp="1"/>
          </p:cNvSpPr>
          <p:nvPr>
            <p:ph type="sldNum" sz="quarter" idx="5"/>
          </p:nvPr>
        </p:nvSpPr>
        <p:spPr/>
        <p:txBody>
          <a:bodyPr/>
          <a:lstStyle/>
          <a:p>
            <a:fld id="{58F38699-4B03-4757-A8E8-1F2266124752}" type="slidenum">
              <a:rPr lang="en-GB" smtClean="0"/>
              <a:t>27</a:t>
            </a:fld>
            <a:endParaRPr lang="en-GB"/>
          </a:p>
        </p:txBody>
      </p:sp>
    </p:spTree>
    <p:extLst>
      <p:ext uri="{BB962C8B-B14F-4D97-AF65-F5344CB8AC3E}">
        <p14:creationId xmlns:p14="http://schemas.microsoft.com/office/powerpoint/2010/main" val="28833485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Have a quick stretch, walk around. Just pause from looking at the screen (not a tea-break yet though).</a:t>
            </a:r>
          </a:p>
        </p:txBody>
      </p:sp>
      <p:sp>
        <p:nvSpPr>
          <p:cNvPr id="4" name="Slide Number Placeholder 3"/>
          <p:cNvSpPr>
            <a:spLocks noGrp="1"/>
          </p:cNvSpPr>
          <p:nvPr>
            <p:ph type="sldNum" sz="quarter" idx="5"/>
          </p:nvPr>
        </p:nvSpPr>
        <p:spPr/>
        <p:txBody>
          <a:bodyPr/>
          <a:lstStyle/>
          <a:p>
            <a:fld id="{F5FE1025-571C-4322-8E14-E1EAE63EFBA3}" type="slidenum">
              <a:rPr lang="en-GB"/>
              <a:t>30</a:t>
            </a:fld>
            <a:endParaRPr lang="en-GB"/>
          </a:p>
        </p:txBody>
      </p:sp>
    </p:spTree>
    <p:extLst>
      <p:ext uri="{BB962C8B-B14F-4D97-AF65-F5344CB8AC3E}">
        <p14:creationId xmlns:p14="http://schemas.microsoft.com/office/powerpoint/2010/main" val="45895232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Essential information on the Welsh language standards. You </a:t>
            </a:r>
            <a:r>
              <a:rPr lang="en-GB" b="1" dirty="0"/>
              <a:t>must</a:t>
            </a:r>
            <a:r>
              <a:rPr lang="en-GB" b="0" dirty="0"/>
              <a:t> include this information if your programme is based on any of the Welsh campuses, or anywhere in Wales. This includes ALL distance learning cohorts that may include </a:t>
            </a:r>
            <a:r>
              <a:rPr lang="en-GB" b="0"/>
              <a:t>Welsh students.</a:t>
            </a:r>
            <a:endParaRPr lang="en-GB" dirty="0"/>
          </a:p>
        </p:txBody>
      </p:sp>
      <p:sp>
        <p:nvSpPr>
          <p:cNvPr id="4" name="Slide Number Placeholder 3"/>
          <p:cNvSpPr>
            <a:spLocks noGrp="1"/>
          </p:cNvSpPr>
          <p:nvPr>
            <p:ph type="sldNum" sz="quarter" idx="5"/>
          </p:nvPr>
        </p:nvSpPr>
        <p:spPr/>
        <p:txBody>
          <a:bodyPr/>
          <a:lstStyle/>
          <a:p>
            <a:fld id="{58F38699-4B03-4757-A8E8-1F2266124752}" type="slidenum">
              <a:rPr lang="en-GB" smtClean="0"/>
              <a:t>31</a:t>
            </a:fld>
            <a:endParaRPr lang="en-GB"/>
          </a:p>
        </p:txBody>
      </p:sp>
    </p:spTree>
    <p:extLst>
      <p:ext uri="{BB962C8B-B14F-4D97-AF65-F5344CB8AC3E}">
        <p14:creationId xmlns:p14="http://schemas.microsoft.com/office/powerpoint/2010/main" val="12564712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F5FE1025-571C-4322-8E14-E1EAE63EFBA3}" type="slidenum">
              <a:rPr lang="en-GB"/>
              <a:t>32</a:t>
            </a:fld>
            <a:endParaRPr lang="en-GB"/>
          </a:p>
        </p:txBody>
      </p:sp>
    </p:spTree>
    <p:extLst>
      <p:ext uri="{BB962C8B-B14F-4D97-AF65-F5344CB8AC3E}">
        <p14:creationId xmlns:p14="http://schemas.microsoft.com/office/powerpoint/2010/main" val="256607219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F5FE1025-571C-4322-8E14-E1EAE63EFBA3}" type="slidenum">
              <a:rPr lang="en-GB"/>
              <a:t>34</a:t>
            </a:fld>
            <a:endParaRPr lang="en-GB"/>
          </a:p>
        </p:txBody>
      </p:sp>
    </p:spTree>
    <p:extLst>
      <p:ext uri="{BB962C8B-B14F-4D97-AF65-F5344CB8AC3E}">
        <p14:creationId xmlns:p14="http://schemas.microsoft.com/office/powerpoint/2010/main" val="132767025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Click on Teams page to show how this will work.</a:t>
            </a:r>
          </a:p>
          <a:p>
            <a:r>
              <a:rPr lang="en-US" dirty="0">
                <a:cs typeface="Calibri"/>
              </a:rPr>
              <a:t>Some files will be shared here, particularly when we are online together. Mostly this will be the page that you access for your online meetings.</a:t>
            </a:r>
          </a:p>
        </p:txBody>
      </p:sp>
      <p:sp>
        <p:nvSpPr>
          <p:cNvPr id="4" name="Slide Number Placeholder 3"/>
          <p:cNvSpPr>
            <a:spLocks noGrp="1"/>
          </p:cNvSpPr>
          <p:nvPr>
            <p:ph type="sldNum" sz="quarter" idx="5"/>
          </p:nvPr>
        </p:nvSpPr>
        <p:spPr/>
        <p:txBody>
          <a:bodyPr/>
          <a:lstStyle/>
          <a:p>
            <a:fld id="{F5FE1025-571C-4322-8E14-E1EAE63EFBA3}" type="slidenum">
              <a:rPr lang="en-GB"/>
              <a:t>36</a:t>
            </a:fld>
            <a:endParaRPr lang="en-GB"/>
          </a:p>
        </p:txBody>
      </p:sp>
    </p:spTree>
    <p:extLst>
      <p:ext uri="{BB962C8B-B14F-4D97-AF65-F5344CB8AC3E}">
        <p14:creationId xmlns:p14="http://schemas.microsoft.com/office/powerpoint/2010/main" val="9757598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good space to check if there are any questions. If you have been using the BIT and the post-it, then let students work in groups to answer questions or find solutions to their issues.</a:t>
            </a:r>
          </a:p>
        </p:txBody>
      </p:sp>
      <p:sp>
        <p:nvSpPr>
          <p:cNvPr id="4" name="Slide Number Placeholder 3"/>
          <p:cNvSpPr>
            <a:spLocks noGrp="1"/>
          </p:cNvSpPr>
          <p:nvPr>
            <p:ph type="sldNum" sz="quarter" idx="5"/>
          </p:nvPr>
        </p:nvSpPr>
        <p:spPr/>
        <p:txBody>
          <a:bodyPr/>
          <a:lstStyle/>
          <a:p>
            <a:fld id="{58F38699-4B03-4757-A8E8-1F2266124752}" type="slidenum">
              <a:rPr lang="en-GB" smtClean="0"/>
              <a:t>39</a:t>
            </a:fld>
            <a:endParaRPr lang="en-GB"/>
          </a:p>
        </p:txBody>
      </p:sp>
    </p:spTree>
    <p:extLst>
      <p:ext uri="{BB962C8B-B14F-4D97-AF65-F5344CB8AC3E}">
        <p14:creationId xmlns:p14="http://schemas.microsoft.com/office/powerpoint/2010/main" val="214869798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the students some time to go on HWB and find the Academic Support pages, and then guide them to the Guide to Regulations section</a:t>
            </a:r>
          </a:p>
        </p:txBody>
      </p:sp>
      <p:sp>
        <p:nvSpPr>
          <p:cNvPr id="4" name="Slide Number Placeholder 3"/>
          <p:cNvSpPr>
            <a:spLocks noGrp="1"/>
          </p:cNvSpPr>
          <p:nvPr>
            <p:ph type="sldNum" sz="quarter" idx="5"/>
          </p:nvPr>
        </p:nvSpPr>
        <p:spPr/>
        <p:txBody>
          <a:bodyPr/>
          <a:lstStyle/>
          <a:p>
            <a:fld id="{58F38699-4B03-4757-A8E8-1F2266124752}" type="slidenum">
              <a:rPr lang="en-GB" smtClean="0"/>
              <a:t>40</a:t>
            </a:fld>
            <a:endParaRPr lang="en-GB"/>
          </a:p>
        </p:txBody>
      </p:sp>
    </p:spTree>
    <p:extLst>
      <p:ext uri="{BB962C8B-B14F-4D97-AF65-F5344CB8AC3E}">
        <p14:creationId xmlns:p14="http://schemas.microsoft.com/office/powerpoint/2010/main" val="427429064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Fill in the correct person/role for the cohort.</a:t>
            </a:r>
          </a:p>
          <a:p>
            <a:r>
              <a:rPr lang="en-GB" dirty="0"/>
              <a:t>You can add information here as appropriate to your cohort.</a:t>
            </a:r>
          </a:p>
        </p:txBody>
      </p:sp>
      <p:sp>
        <p:nvSpPr>
          <p:cNvPr id="4" name="Slide Number Placeholder 3"/>
          <p:cNvSpPr>
            <a:spLocks noGrp="1"/>
          </p:cNvSpPr>
          <p:nvPr>
            <p:ph type="sldNum" sz="quarter" idx="5"/>
          </p:nvPr>
        </p:nvSpPr>
        <p:spPr/>
        <p:txBody>
          <a:bodyPr/>
          <a:lstStyle/>
          <a:p>
            <a:fld id="{58F38699-4B03-4757-A8E8-1F2266124752}" type="slidenum">
              <a:rPr lang="en-GB" smtClean="0"/>
              <a:t>41</a:t>
            </a:fld>
            <a:endParaRPr lang="en-GB"/>
          </a:p>
        </p:txBody>
      </p:sp>
    </p:spTree>
    <p:extLst>
      <p:ext uri="{BB962C8B-B14F-4D97-AF65-F5344CB8AC3E}">
        <p14:creationId xmlns:p14="http://schemas.microsoft.com/office/powerpoint/2010/main" val="283923092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F38699-4B03-4757-A8E8-1F2266124752}" type="slidenum">
              <a:rPr lang="en-GB" smtClean="0"/>
              <a:t>42</a:t>
            </a:fld>
            <a:endParaRPr lang="en-GB"/>
          </a:p>
        </p:txBody>
      </p:sp>
    </p:spTree>
    <p:extLst>
      <p:ext uri="{BB962C8B-B14F-4D97-AF65-F5344CB8AC3E}">
        <p14:creationId xmlns:p14="http://schemas.microsoft.com/office/powerpoint/2010/main" val="380049560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good space to check if there are any questions. If you have been using the BIT and the post-it, then let students work in groups to answer questions or find solutions to their issues.</a:t>
            </a:r>
          </a:p>
        </p:txBody>
      </p:sp>
      <p:sp>
        <p:nvSpPr>
          <p:cNvPr id="4" name="Slide Number Placeholder 3"/>
          <p:cNvSpPr>
            <a:spLocks noGrp="1"/>
          </p:cNvSpPr>
          <p:nvPr>
            <p:ph type="sldNum" sz="quarter" idx="5"/>
          </p:nvPr>
        </p:nvSpPr>
        <p:spPr/>
        <p:txBody>
          <a:bodyPr/>
          <a:lstStyle/>
          <a:p>
            <a:fld id="{58F38699-4B03-4757-A8E8-1F2266124752}" type="slidenum">
              <a:rPr lang="en-GB" smtClean="0"/>
              <a:t>43</a:t>
            </a:fld>
            <a:endParaRPr lang="en-GB"/>
          </a:p>
        </p:txBody>
      </p:sp>
    </p:spTree>
    <p:extLst>
      <p:ext uri="{BB962C8B-B14F-4D97-AF65-F5344CB8AC3E}">
        <p14:creationId xmlns:p14="http://schemas.microsoft.com/office/powerpoint/2010/main" val="327462192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F38699-4B03-4757-A8E8-1F2266124752}" type="slidenum">
              <a:rPr lang="en-GB" smtClean="0"/>
              <a:t>44</a:t>
            </a:fld>
            <a:endParaRPr lang="en-GB"/>
          </a:p>
        </p:txBody>
      </p:sp>
    </p:spTree>
    <p:extLst>
      <p:ext uri="{BB962C8B-B14F-4D97-AF65-F5344CB8AC3E}">
        <p14:creationId xmlns:p14="http://schemas.microsoft.com/office/powerpoint/2010/main" val="28681850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5FE1025-571C-4322-8E14-E1EAE63EFBA3}" type="slidenum">
              <a:rPr lang="en-GB" smtClean="0"/>
              <a:t>45</a:t>
            </a:fld>
            <a:endParaRPr lang="en-GB"/>
          </a:p>
        </p:txBody>
      </p:sp>
    </p:spTree>
    <p:extLst>
      <p:ext uri="{BB962C8B-B14F-4D97-AF65-F5344CB8AC3E}">
        <p14:creationId xmlns:p14="http://schemas.microsoft.com/office/powerpoint/2010/main" val="35086298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7.jpg"/><Relationship Id="rId1" Type="http://schemas.openxmlformats.org/officeDocument/2006/relationships/slideMaster" Target="../slideMasters/slideMaster16.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19.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19.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9A794B55-FDBA-4FCD-9CB7-C84A5CAB5302}" type="datetime1">
              <a:rPr lang="en-GB" noProof="0" smtClean="0"/>
              <a:t>23/09/2024</a:t>
            </a:fld>
            <a:endParaRPr lang="en-GB" noProof="0"/>
          </a:p>
        </p:txBody>
      </p:sp>
      <p:sp>
        <p:nvSpPr>
          <p:cNvPr id="3" name="Footer Placeholder 2"/>
          <p:cNvSpPr>
            <a:spLocks noGrp="1"/>
          </p:cNvSpPr>
          <p:nvPr>
            <p:ph type="ftr" sz="quarter" idx="11"/>
          </p:nvPr>
        </p:nvSpPr>
        <p:spPr/>
        <p:txBody>
          <a:bodyPr rtlCol="0"/>
          <a:lstStyle/>
          <a:p>
            <a:pPr rtl="0"/>
            <a:r>
              <a:rPr lang="en-GB" noProof="0"/>
              <a:t>Add a footer</a:t>
            </a:r>
          </a:p>
        </p:txBody>
      </p:sp>
      <p:sp>
        <p:nvSpPr>
          <p:cNvPr id="4" name="Slide Number Placeholder 3"/>
          <p:cNvSpPr>
            <a:spLocks noGrp="1"/>
          </p:cNvSpPr>
          <p:nvPr>
            <p:ph type="sldNum" sz="quarter" idx="12"/>
          </p:nvPr>
        </p:nvSpPr>
        <p:spPr/>
        <p:txBody>
          <a:bodyPr rtlCol="0"/>
          <a:lstStyle/>
          <a:p>
            <a:pPr rtl="0"/>
            <a:fld id="{EB37DED6-D4C7-42EE-AB49-D2E39E64FDE4}" type="slidenum">
              <a:rPr lang="en-GB" noProof="0" smtClean="0"/>
              <a:t>‹#›</a:t>
            </a:fld>
            <a:endParaRPr lang="en-GB" noProof="0"/>
          </a:p>
        </p:txBody>
      </p:sp>
    </p:spTree>
    <p:extLst>
      <p:ext uri="{BB962C8B-B14F-4D97-AF65-F5344CB8AC3E}">
        <p14:creationId xmlns:p14="http://schemas.microsoft.com/office/powerpoint/2010/main" val="31494018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p:cNvSpPr>
            <a:spLocks noGrp="1"/>
          </p:cNvSpPr>
          <p:nvPr>
            <p:ph idx="1" hasCustomPrompt="1"/>
          </p:nvPr>
        </p:nvSpPr>
        <p:spPr/>
        <p:txBody>
          <a:bodyPr rtlCol="0"/>
          <a:lstStyle>
            <a:lvl5pPr>
              <a:defRPr/>
            </a:lvl5pPr>
            <a:lvl6pPr>
              <a:defRPr/>
            </a:lvl6pPr>
            <a:lvl7pPr>
              <a:defRPr baseline="0"/>
            </a:lvl7pPr>
            <a:lvl8pPr>
              <a:defRPr baseline="0"/>
            </a:lvl8pPr>
            <a:lvl9pPr>
              <a:defRPr baseline="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64B349BA-79AC-4CE3-A053-EA6DE6468540}" type="datetime1">
              <a:rPr lang="en-GB" noProof="0" smtClean="0"/>
              <a:t>23/09/2024</a:t>
            </a:fld>
            <a:endParaRPr lang="en-GB" noProof="0"/>
          </a:p>
        </p:txBody>
      </p:sp>
      <p:sp>
        <p:nvSpPr>
          <p:cNvPr id="5" name="Footer Placeholder 4"/>
          <p:cNvSpPr>
            <a:spLocks noGrp="1"/>
          </p:cNvSpPr>
          <p:nvPr>
            <p:ph type="ftr" sz="quarter" idx="11"/>
          </p:nvPr>
        </p:nvSpPr>
        <p:spPr/>
        <p:txBody>
          <a:bodyPr rtlCol="0"/>
          <a:lstStyle/>
          <a:p>
            <a:pPr rtl="0"/>
            <a:r>
              <a:rPr lang="en-GB" noProof="0"/>
              <a:t>Add a footer</a:t>
            </a:r>
          </a:p>
        </p:txBody>
      </p:sp>
      <p:sp>
        <p:nvSpPr>
          <p:cNvPr id="6" name="Slide Number Placeholder 5"/>
          <p:cNvSpPr>
            <a:spLocks noGrp="1"/>
          </p:cNvSpPr>
          <p:nvPr>
            <p:ph type="sldNum" sz="quarter" idx="12"/>
          </p:nvPr>
        </p:nvSpPr>
        <p:spPr/>
        <p:txBody>
          <a:bodyPr rtlCol="0"/>
          <a:lstStyle/>
          <a:p>
            <a:pPr rtl="0"/>
            <a:fld id="{DA60BA0E-20D0-4E7C-B286-26C960A6788F}" type="slidenum">
              <a:rPr lang="en-GB" noProof="0" smtClean="0"/>
              <a:t>‹#›</a:t>
            </a:fld>
            <a:endParaRPr lang="en-GB" noProof="0"/>
          </a:p>
        </p:txBody>
      </p:sp>
    </p:spTree>
    <p:extLst>
      <p:ext uri="{BB962C8B-B14F-4D97-AF65-F5344CB8AC3E}">
        <p14:creationId xmlns:p14="http://schemas.microsoft.com/office/powerpoint/2010/main" val="2274461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4237672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623945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969454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8169414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982138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6389653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5820937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p:cNvSpPr>
            <a:spLocks noGrp="1"/>
          </p:cNvSpPr>
          <p:nvPr>
            <p:ph sz="half" idx="1" hasCustomPrompt="1"/>
          </p:nvPr>
        </p:nvSpPr>
        <p:spPr>
          <a:xfrm>
            <a:off x="1117600" y="1701800"/>
            <a:ext cx="4978400" cy="4470400"/>
          </a:xfrm>
        </p:spPr>
        <p:txBody>
          <a:bodyPr rtlCol="0">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hasCustomPrompt="1"/>
          </p:nvPr>
        </p:nvSpPr>
        <p:spPr>
          <a:xfrm>
            <a:off x="6299200" y="1701800"/>
            <a:ext cx="4978400" cy="4470400"/>
          </a:xfrm>
        </p:spPr>
        <p:txBody>
          <a:bodyPr rtlCol="0">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2D6B0648-0E46-4F37-98ED-B81060AD69DF}" type="datetime1">
              <a:rPr lang="en-GB" noProof="0" smtClean="0"/>
              <a:t>23/09/2024</a:t>
            </a:fld>
            <a:endParaRPr lang="en-GB" noProof="0"/>
          </a:p>
        </p:txBody>
      </p:sp>
      <p:sp>
        <p:nvSpPr>
          <p:cNvPr id="6" name="Footer Placeholder 5"/>
          <p:cNvSpPr>
            <a:spLocks noGrp="1"/>
          </p:cNvSpPr>
          <p:nvPr>
            <p:ph type="ftr" sz="quarter" idx="11"/>
          </p:nvPr>
        </p:nvSpPr>
        <p:spPr/>
        <p:txBody>
          <a:bodyPr rtlCol="0"/>
          <a:lstStyle/>
          <a:p>
            <a:pPr rtl="0"/>
            <a:r>
              <a:rPr lang="en-GB" noProof="0"/>
              <a:t>Add a footer</a:t>
            </a:r>
          </a:p>
        </p:txBody>
      </p:sp>
      <p:sp>
        <p:nvSpPr>
          <p:cNvPr id="7" name="Slide Number Placeholder 6"/>
          <p:cNvSpPr>
            <a:spLocks noGrp="1"/>
          </p:cNvSpPr>
          <p:nvPr>
            <p:ph type="sldNum" sz="quarter" idx="12"/>
          </p:nvPr>
        </p:nvSpPr>
        <p:spPr/>
        <p:txBody>
          <a:bodyPr rtlCol="0"/>
          <a:lstStyle/>
          <a:p>
            <a:pPr rtl="0"/>
            <a:fld id="{EB37DED6-D4C7-42EE-AB49-D2E39E64FDE4}" type="slidenum">
              <a:rPr lang="en-GB" noProof="0" smtClean="0"/>
              <a:t>‹#›</a:t>
            </a:fld>
            <a:endParaRPr lang="en-GB" noProof="0"/>
          </a:p>
        </p:txBody>
      </p:sp>
    </p:spTree>
    <p:extLst>
      <p:ext uri="{BB962C8B-B14F-4D97-AF65-F5344CB8AC3E}">
        <p14:creationId xmlns:p14="http://schemas.microsoft.com/office/powerpoint/2010/main" val="33777660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70635921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2613442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p:cNvSpPr>
            <a:spLocks noGrp="1"/>
          </p:cNvSpPr>
          <p:nvPr>
            <p:ph sz="half" idx="1" hasCustomPrompt="1"/>
          </p:nvPr>
        </p:nvSpPr>
        <p:spPr>
          <a:xfrm>
            <a:off x="1117600" y="1701800"/>
            <a:ext cx="4978400" cy="4470400"/>
          </a:xfrm>
        </p:spPr>
        <p:txBody>
          <a:bodyPr rtlCol="0">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hasCustomPrompt="1"/>
          </p:nvPr>
        </p:nvSpPr>
        <p:spPr>
          <a:xfrm>
            <a:off x="6299200" y="1701800"/>
            <a:ext cx="4978400" cy="4470400"/>
          </a:xfrm>
        </p:spPr>
        <p:txBody>
          <a:bodyPr rtlCol="0">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2D6B0648-0E46-4F37-98ED-B81060AD69DF}" type="datetime1">
              <a:rPr lang="en-GB" noProof="0" smtClean="0"/>
              <a:t>23/09/2024</a:t>
            </a:fld>
            <a:endParaRPr lang="en-GB" noProof="0"/>
          </a:p>
        </p:txBody>
      </p:sp>
      <p:sp>
        <p:nvSpPr>
          <p:cNvPr id="6" name="Footer Placeholder 5"/>
          <p:cNvSpPr>
            <a:spLocks noGrp="1"/>
          </p:cNvSpPr>
          <p:nvPr>
            <p:ph type="ftr" sz="quarter" idx="11"/>
          </p:nvPr>
        </p:nvSpPr>
        <p:spPr/>
        <p:txBody>
          <a:bodyPr rtlCol="0"/>
          <a:lstStyle/>
          <a:p>
            <a:pPr rtl="0"/>
            <a:r>
              <a:rPr lang="en-GB" noProof="0"/>
              <a:t>Add a footer</a:t>
            </a:r>
          </a:p>
        </p:txBody>
      </p:sp>
      <p:sp>
        <p:nvSpPr>
          <p:cNvPr id="7" name="Slide Number Placeholder 6"/>
          <p:cNvSpPr>
            <a:spLocks noGrp="1"/>
          </p:cNvSpPr>
          <p:nvPr>
            <p:ph type="sldNum" sz="quarter" idx="12"/>
          </p:nvPr>
        </p:nvSpPr>
        <p:spPr/>
        <p:txBody>
          <a:bodyPr rtlCol="0"/>
          <a:lstStyle/>
          <a:p>
            <a:pPr rtl="0"/>
            <a:fld id="{EB37DED6-D4C7-42EE-AB49-D2E39E64FDE4}" type="slidenum">
              <a:rPr lang="en-GB" noProof="0" smtClean="0"/>
              <a:t>‹#›</a:t>
            </a:fld>
            <a:endParaRPr lang="en-GB" noProof="0"/>
          </a:p>
        </p:txBody>
      </p:sp>
    </p:spTree>
    <p:extLst>
      <p:ext uri="{BB962C8B-B14F-4D97-AF65-F5344CB8AC3E}">
        <p14:creationId xmlns:p14="http://schemas.microsoft.com/office/powerpoint/2010/main" val="33039952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p:cNvSpPr>
            <a:spLocks noGrp="1"/>
          </p:cNvSpPr>
          <p:nvPr>
            <p:ph idx="1" hasCustomPrompt="1"/>
          </p:nvPr>
        </p:nvSpPr>
        <p:spPr/>
        <p:txBody>
          <a:bodyPr rtlCol="0"/>
          <a:lstStyle>
            <a:lvl5pPr>
              <a:defRPr/>
            </a:lvl5pPr>
            <a:lvl6pPr>
              <a:defRPr/>
            </a:lvl6pPr>
            <a:lvl7pPr>
              <a:defRPr baseline="0"/>
            </a:lvl7pPr>
            <a:lvl8pPr>
              <a:defRPr baseline="0"/>
            </a:lvl8pPr>
            <a:lvl9pPr>
              <a:defRPr baseline="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64B349BA-79AC-4CE3-A053-EA6DE6468540}" type="datetime1">
              <a:rPr lang="en-GB" noProof="0" smtClean="0"/>
              <a:t>23/09/2024</a:t>
            </a:fld>
            <a:endParaRPr lang="en-GB" noProof="0"/>
          </a:p>
        </p:txBody>
      </p:sp>
      <p:sp>
        <p:nvSpPr>
          <p:cNvPr id="5" name="Footer Placeholder 4"/>
          <p:cNvSpPr>
            <a:spLocks noGrp="1"/>
          </p:cNvSpPr>
          <p:nvPr>
            <p:ph type="ftr" sz="quarter" idx="11"/>
          </p:nvPr>
        </p:nvSpPr>
        <p:spPr/>
        <p:txBody>
          <a:bodyPr rtlCol="0"/>
          <a:lstStyle/>
          <a:p>
            <a:pPr rtl="0"/>
            <a:r>
              <a:rPr lang="en-GB" noProof="0"/>
              <a:t>Add a footer</a:t>
            </a:r>
          </a:p>
        </p:txBody>
      </p:sp>
      <p:sp>
        <p:nvSpPr>
          <p:cNvPr id="6" name="Slide Number Placeholder 5"/>
          <p:cNvSpPr>
            <a:spLocks noGrp="1"/>
          </p:cNvSpPr>
          <p:nvPr>
            <p:ph type="sldNum" sz="quarter" idx="12"/>
          </p:nvPr>
        </p:nvSpPr>
        <p:spPr/>
        <p:txBody>
          <a:bodyPr rtlCol="0"/>
          <a:lstStyle/>
          <a:p>
            <a:pPr rtl="0"/>
            <a:fld id="{DA60BA0E-20D0-4E7C-B286-26C960A6788F}" type="slidenum">
              <a:rPr lang="en-GB" noProof="0" smtClean="0"/>
              <a:t>‹#›</a:t>
            </a:fld>
            <a:endParaRPr lang="en-GB" noProof="0"/>
          </a:p>
        </p:txBody>
      </p:sp>
    </p:spTree>
    <p:extLst>
      <p:ext uri="{BB962C8B-B14F-4D97-AF65-F5344CB8AC3E}">
        <p14:creationId xmlns:p14="http://schemas.microsoft.com/office/powerpoint/2010/main" val="31898432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title">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pSp>
        <p:nvGrpSpPr>
          <p:cNvPr id="14" name="Group 13" descr="Stack of books"/>
          <p:cNvGrpSpPr/>
          <p:nvPr userDrawn="1"/>
        </p:nvGrpSpPr>
        <p:grpSpPr>
          <a:xfrm>
            <a:off x="0" y="0"/>
            <a:ext cx="12193747" cy="6858000"/>
            <a:chOff x="0" y="0"/>
            <a:chExt cx="12190572" cy="6858000"/>
          </a:xfrm>
        </p:grpSpPr>
        <p:sp>
          <p:nvSpPr>
            <p:cNvPr id="13" name="Rectangle 12"/>
            <p:cNvSpPr/>
            <p:nvPr/>
          </p:nvSpPr>
          <p:spPr>
            <a:xfrm>
              <a:off x="1620" y="0"/>
              <a:ext cx="12188952" cy="6858000"/>
            </a:xfrm>
            <a:prstGeom prst="rect">
              <a:avLst/>
            </a:prstGeom>
            <a:gradFill flip="none" rotWithShape="1">
              <a:gsLst>
                <a:gs pos="0">
                  <a:schemeClr val="accent1">
                    <a:lumMod val="50000"/>
                  </a:schemeClr>
                </a:gs>
                <a:gs pos="58000">
                  <a:schemeClr val="accent1">
                    <a:lumMod val="40000"/>
                    <a:lumOff val="60000"/>
                  </a:schemeClr>
                </a:gs>
                <a:gs pos="100000">
                  <a:schemeClr val="accent1">
                    <a:lumMod val="5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rtl="0"/>
              <a:endParaRPr lang="en-GB" sz="1800" noProof="0"/>
            </a:p>
          </p:txBody>
        </p:sp>
        <p:grpSp>
          <p:nvGrpSpPr>
            <p:cNvPr id="12" name="Group 11"/>
            <p:cNvGrpSpPr/>
            <p:nvPr/>
          </p:nvGrpSpPr>
          <p:grpSpPr>
            <a:xfrm>
              <a:off x="0" y="0"/>
              <a:ext cx="4726044" cy="6858000"/>
              <a:chOff x="0" y="0"/>
              <a:chExt cx="4726044" cy="6858000"/>
            </a:xfrm>
          </p:grpSpPr>
          <p:pic>
            <p:nvPicPr>
              <p:cNvPr id="9" name="Picture 8" descr="Stack of book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4591594" cy="6858000"/>
              </a:xfrm>
              <a:prstGeom prst="rect">
                <a:avLst/>
              </a:prstGeom>
            </p:spPr>
          </p:pic>
          <p:sp>
            <p:nvSpPr>
              <p:cNvPr id="10" name="Rectangle 9"/>
              <p:cNvSpPr/>
              <p:nvPr/>
            </p:nvSpPr>
            <p:spPr>
              <a:xfrm>
                <a:off x="4588884" y="0"/>
                <a:ext cx="13716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800" noProof="0"/>
              </a:p>
            </p:txBody>
          </p:sp>
        </p:grpSp>
      </p:grpSp>
      <p:sp>
        <p:nvSpPr>
          <p:cNvPr id="2" name="Title 1"/>
          <p:cNvSpPr>
            <a:spLocks noGrp="1"/>
          </p:cNvSpPr>
          <p:nvPr>
            <p:ph type="ctrTitle"/>
          </p:nvPr>
        </p:nvSpPr>
        <p:spPr>
          <a:xfrm>
            <a:off x="4880617" y="1498602"/>
            <a:ext cx="7010400" cy="3298825"/>
          </a:xfrm>
        </p:spPr>
        <p:txBody>
          <a:bodyPr rtlCol="0">
            <a:normAutofit/>
          </a:bodyPr>
          <a:lstStyle>
            <a:lvl1pPr algn="l">
              <a:lnSpc>
                <a:spcPct val="90000"/>
              </a:lnSpc>
              <a:defRPr sz="5400" b="0" cap="none" spc="0" baseline="0">
                <a:ln w="0"/>
                <a:solidFill>
                  <a:schemeClr val="tx2"/>
                </a:solidFill>
                <a:effectLst/>
              </a:defRPr>
            </a:lvl1pPr>
          </a:lstStyle>
          <a:p>
            <a:pPr rtl="0"/>
            <a:r>
              <a:rPr lang="en-US" noProof="0"/>
              <a:t>Click to edit Master title style</a:t>
            </a:r>
            <a:endParaRPr lang="en-GB" noProof="0"/>
          </a:p>
        </p:txBody>
      </p:sp>
      <p:sp>
        <p:nvSpPr>
          <p:cNvPr id="3" name="Subtitle 2"/>
          <p:cNvSpPr>
            <a:spLocks noGrp="1"/>
          </p:cNvSpPr>
          <p:nvPr>
            <p:ph type="subTitle" idx="1"/>
          </p:nvPr>
        </p:nvSpPr>
        <p:spPr>
          <a:xfrm>
            <a:off x="4880617" y="4927600"/>
            <a:ext cx="7010400" cy="1244600"/>
          </a:xfrm>
        </p:spPr>
        <p:txBody>
          <a:bodyPr rtlCol="0">
            <a:normAutofit/>
          </a:bodyPr>
          <a:lstStyle>
            <a:lvl1pPr marL="0" indent="0" algn="l">
              <a:spcBef>
                <a:spcPts val="0"/>
              </a:spcBef>
              <a:buNone/>
              <a:defRPr sz="2800" b="0" cap="none" spc="0">
                <a:ln w="0"/>
                <a:solidFill>
                  <a:schemeClr val="accent2">
                    <a:lumMod val="50000"/>
                  </a:schemeClr>
                </a:solidFill>
                <a:effectLst/>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pPr rtl="0"/>
            <a:r>
              <a:rPr lang="en-US" noProof="0"/>
              <a:t>Click to edit Master subtitle style</a:t>
            </a:r>
            <a:endParaRPr lang="en-GB" noProof="0"/>
          </a:p>
        </p:txBody>
      </p:sp>
      <p:sp>
        <p:nvSpPr>
          <p:cNvPr id="5" name="Date Placeholder 4"/>
          <p:cNvSpPr>
            <a:spLocks noGrp="1"/>
          </p:cNvSpPr>
          <p:nvPr>
            <p:ph type="dt" sz="half" idx="10"/>
          </p:nvPr>
        </p:nvSpPr>
        <p:spPr/>
        <p:txBody>
          <a:bodyPr rtlCol="0"/>
          <a:lstStyle/>
          <a:p>
            <a:pPr rtl="0"/>
            <a:fld id="{8C9B40B9-6D6E-46B4-97EF-499CEB7478A5}" type="datetime1">
              <a:rPr lang="en-GB" noProof="0" smtClean="0"/>
              <a:t>23/09/2024</a:t>
            </a:fld>
            <a:endParaRPr lang="en-GB" noProof="0"/>
          </a:p>
        </p:txBody>
      </p:sp>
      <p:sp>
        <p:nvSpPr>
          <p:cNvPr id="7" name="Footer Placeholder 6"/>
          <p:cNvSpPr>
            <a:spLocks noGrp="1"/>
          </p:cNvSpPr>
          <p:nvPr>
            <p:ph type="ftr" sz="quarter" idx="11"/>
          </p:nvPr>
        </p:nvSpPr>
        <p:spPr/>
        <p:txBody>
          <a:bodyPr rtlCol="0"/>
          <a:lstStyle/>
          <a:p>
            <a:pPr rtl="0"/>
            <a:r>
              <a:rPr lang="en-GB" noProof="0"/>
              <a:t>Add a footer</a:t>
            </a:r>
          </a:p>
        </p:txBody>
      </p:sp>
      <p:sp>
        <p:nvSpPr>
          <p:cNvPr id="11" name="Slide Number Placeholder 10"/>
          <p:cNvSpPr>
            <a:spLocks noGrp="1"/>
          </p:cNvSpPr>
          <p:nvPr>
            <p:ph type="sldNum" sz="quarter" idx="12"/>
          </p:nvPr>
        </p:nvSpPr>
        <p:spPr/>
        <p:txBody>
          <a:bodyPr rtlCol="0"/>
          <a:lstStyle/>
          <a:p>
            <a:pPr rtl="0"/>
            <a:fld id="{EB37DED6-D4C7-42EE-AB49-D2E39E64FDE4}" type="slidenum">
              <a:rPr lang="en-GB" noProof="0" smtClean="0"/>
              <a:pPr/>
              <a:t>‹#›</a:t>
            </a:fld>
            <a:endParaRPr lang="en-GB" noProof="0"/>
          </a:p>
        </p:txBody>
      </p:sp>
    </p:spTree>
    <p:extLst>
      <p:ext uri="{BB962C8B-B14F-4D97-AF65-F5344CB8AC3E}">
        <p14:creationId xmlns:p14="http://schemas.microsoft.com/office/powerpoint/2010/main" val="163370048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8.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theme" Target="../theme/theme7.xml"/><Relationship Id="rId1" Type="http://schemas.openxmlformats.org/officeDocument/2006/relationships/slideLayout" Target="../slideLayouts/slideLayout9.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theme" Target="../theme/theme8.xml"/><Relationship Id="rId1" Type="http://schemas.openxmlformats.org/officeDocument/2006/relationships/slideLayout" Target="../slideLayouts/slideLayout10.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theme" Target="../theme/theme9.xml"/><Relationship Id="rId1" Type="http://schemas.openxmlformats.org/officeDocument/2006/relationships/slideLayout" Target="../slideLayouts/slideLayout11.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theme" Target="../theme/theme10.xml"/><Relationship Id="rId1" Type="http://schemas.openxmlformats.org/officeDocument/2006/relationships/slideLayout" Target="../slideLayouts/slideLayout12.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theme" Target="../theme/theme11.xml"/><Relationship Id="rId1" Type="http://schemas.openxmlformats.org/officeDocument/2006/relationships/slideLayout" Target="../slideLayouts/slideLayout13.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theme" Target="../theme/theme12.xml"/><Relationship Id="rId1" Type="http://schemas.openxmlformats.org/officeDocument/2006/relationships/slideLayout" Target="../slideLayouts/slideLayout14.xml"/></Relationships>
</file>

<file path=ppt/slideMasters/_rels/slideMaster13.xml.rels><?xml version="1.0" encoding="UTF-8" standalone="yes"?>
<Relationships xmlns="http://schemas.openxmlformats.org/package/2006/relationships"><Relationship Id="rId3" Type="http://schemas.openxmlformats.org/officeDocument/2006/relationships/theme" Target="../theme/theme13.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13.jpeg"/></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theme" Target="../theme/theme14.xml"/><Relationship Id="rId1" Type="http://schemas.openxmlformats.org/officeDocument/2006/relationships/slideLayout" Target="../slideLayouts/slideLayout17.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theme" Target="../theme/theme15.xml"/><Relationship Id="rId1" Type="http://schemas.openxmlformats.org/officeDocument/2006/relationships/slideLayout" Target="../slideLayouts/slideLayout18.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image" Target="../media/image16.png"/><Relationship Id="rId5" Type="http://schemas.openxmlformats.org/officeDocument/2006/relationships/theme" Target="../theme/theme16.xml"/><Relationship Id="rId4" Type="http://schemas.openxmlformats.org/officeDocument/2006/relationships/slideLayout" Target="../slideLayouts/slideLayout22.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theme" Target="../theme/theme17.xml"/><Relationship Id="rId1" Type="http://schemas.openxmlformats.org/officeDocument/2006/relationships/slideLayout" Target="../slideLayouts/slideLayout23.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4.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32.xml"/><Relationship Id="rId3" Type="http://schemas.openxmlformats.org/officeDocument/2006/relationships/slideLayout" Target="../slideLayouts/slideLayout27.xml"/><Relationship Id="rId7" Type="http://schemas.openxmlformats.org/officeDocument/2006/relationships/slideLayout" Target="../slideLayouts/slideLayout31.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5" Type="http://schemas.openxmlformats.org/officeDocument/2006/relationships/slideLayout" Target="../slideLayouts/slideLayout29.xml"/><Relationship Id="rId4" Type="http://schemas.openxmlformats.org/officeDocument/2006/relationships/slideLayout" Target="../slideLayouts/slideLayout28.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poster, graphic design, screenshot&#10;&#10;Description automatically generated">
            <a:extLst>
              <a:ext uri="{FF2B5EF4-FFF2-40B4-BE49-F238E27FC236}">
                <a16:creationId xmlns:a16="http://schemas.microsoft.com/office/drawing/2014/main" id="{5CBD028D-E99F-30B1-1034-10971F84743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1788912F-D87C-B9E8-31BB-C2F595B359D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design&#10;&#10;Description automatically generated">
            <a:extLst>
              <a:ext uri="{FF2B5EF4-FFF2-40B4-BE49-F238E27FC236}">
                <a16:creationId xmlns:a16="http://schemas.microsoft.com/office/drawing/2014/main" id="{CC492D47-54C1-BB3E-CB50-4BB081C9E022}"/>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2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blue background with yellow text&#10;&#10;Description automatically generated with low confidence">
            <a:extLst>
              <a:ext uri="{FF2B5EF4-FFF2-40B4-BE49-F238E27FC236}">
                <a16:creationId xmlns:a16="http://schemas.microsoft.com/office/drawing/2014/main" id="{C57804DB-28D9-A0D4-1910-EE6AC086140A}"/>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2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cloud, sky, grass, outdoor&#10;&#10;Description automatically generated">
            <a:extLst>
              <a:ext uri="{FF2B5EF4-FFF2-40B4-BE49-F238E27FC236}">
                <a16:creationId xmlns:a16="http://schemas.microsoft.com/office/drawing/2014/main" id="{359D794F-FA3A-FA7E-25A6-BC20EF548E5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466483333"/>
      </p:ext>
    </p:extLst>
  </p:cSld>
  <p:clrMap bg1="lt1" tx1="dk1" bg2="lt2" tx2="dk2" accent1="accent1" accent2="accent2" accent3="accent3" accent4="accent4" accent5="accent5" accent6="accent6" hlink="hlink" folHlink="folHlink"/>
  <p:sldLayoutIdLst>
    <p:sldLayoutId id="214748370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sky, tree, cloud, plant&#10;&#10;Description automatically generated">
            <a:extLst>
              <a:ext uri="{FF2B5EF4-FFF2-40B4-BE49-F238E27FC236}">
                <a16:creationId xmlns:a16="http://schemas.microsoft.com/office/drawing/2014/main" id="{4224E1C2-2722-7C36-7CE7-FDC543077DB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897765364"/>
      </p:ext>
    </p:extLst>
  </p:cSld>
  <p:clrMap bg1="lt1" tx1="dk1" bg2="lt2" tx2="dk2" accent1="accent1" accent2="accent2" accent3="accent3" accent4="accent4" accent5="accent5" accent6="accent6" hlink="hlink" folHlink="folHlink"/>
  <p:sldLayoutIdLst>
    <p:sldLayoutId id="214748370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close-up of a sign&#10;&#10;Description automatically generated with medium confidence">
            <a:extLst>
              <a:ext uri="{FF2B5EF4-FFF2-40B4-BE49-F238E27FC236}">
                <a16:creationId xmlns:a16="http://schemas.microsoft.com/office/drawing/2014/main" id="{9D880B56-BEBF-01F4-2D55-337F85A91969}"/>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677080840"/>
      </p:ext>
    </p:extLst>
  </p:cSld>
  <p:clrMap bg1="lt1" tx1="dk1" bg2="lt2" tx2="dk2" accent1="accent1" accent2="accent2" accent3="accent3" accent4="accent4" accent5="accent5" accent6="accent6" hlink="hlink" folHlink="folHlink"/>
  <p:sldLayoutIdLst>
    <p:sldLayoutId id="214748371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sky, tree, outdoor, screenshot&#10;&#10;Description automatically generated">
            <a:extLst>
              <a:ext uri="{FF2B5EF4-FFF2-40B4-BE49-F238E27FC236}">
                <a16:creationId xmlns:a16="http://schemas.microsoft.com/office/drawing/2014/main" id="{7A89F437-7263-A4AF-4095-1BF88D5C3A8B}"/>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98413319"/>
      </p:ext>
    </p:extLst>
  </p:cSld>
  <p:clrMap bg1="lt1" tx1="dk1" bg2="lt2" tx2="dk2" accent1="accent1" accent2="accent2" accent3="accent3" accent4="accent4" accent5="accent5" accent6="accent6" hlink="hlink" folHlink="folHlink"/>
  <p:sldLayoutIdLst>
    <p:sldLayoutId id="214748371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sky, building, screenshot, text&#10;&#10;Description automatically generated">
            <a:extLst>
              <a:ext uri="{FF2B5EF4-FFF2-40B4-BE49-F238E27FC236}">
                <a16:creationId xmlns:a16="http://schemas.microsoft.com/office/drawing/2014/main" id="{1CD59662-5B42-6CF1-D2C8-D79E269172B6}"/>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785228503"/>
      </p:ext>
    </p:extLst>
  </p:cSld>
  <p:clrMap bg1="lt1" tx1="dk1" bg2="lt2" tx2="dk2" accent1="accent1" accent2="accent2" accent3="accent3" accent4="accent4" accent5="accent5" accent6="accent6" hlink="hlink" folHlink="folHlink"/>
  <p:sldLayoutIdLst>
    <p:sldLayoutId id="214748371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985EA2D4-C420-D9F3-8677-5BC86BB051A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861407090"/>
      </p:ext>
    </p:extLst>
  </p:cSld>
  <p:clrMap bg1="lt1" tx1="dk1" bg2="lt2" tx2="dk2" accent1="accent1" accent2="accent2" accent3="accent3" accent4="accent4" accent5="accent5" accent6="accent6" hlink="hlink" folHlink="folHlink"/>
  <p:sldLayoutIdLst>
    <p:sldLayoutId id="214748371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screenshot, sky, building, architecture&#10;&#10;Description automatically generated">
            <a:extLst>
              <a:ext uri="{FF2B5EF4-FFF2-40B4-BE49-F238E27FC236}">
                <a16:creationId xmlns:a16="http://schemas.microsoft.com/office/drawing/2014/main" id="{7AE68DFF-2CB8-C402-8E59-DF494BAED7E5}"/>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2203895"/>
      </p:ext>
    </p:extLst>
  </p:cSld>
  <p:clrMap bg1="lt1" tx1="dk1" bg2="lt2" tx2="dk2" accent1="accent1" accent2="accent2" accent3="accent3" accent4="accent4" accent5="accent5" accent6="accent6" hlink="hlink" folHlink="folHlink"/>
  <p:sldLayoutIdLst>
    <p:sldLayoutId id="2147483719" r:id="rId1"/>
    <p:sldLayoutId id="214748372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E012B580-B5A2-C938-6463-FAB625A271D2}"/>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921216059"/>
      </p:ext>
    </p:extLst>
  </p:cSld>
  <p:clrMap bg1="lt1" tx1="dk1" bg2="lt2" tx2="dk2" accent1="accent1" accent2="accent2" accent3="accent3" accent4="accent4" accent5="accent5" accent6="accent6" hlink="hlink" folHlink="folHlink"/>
  <p:sldLayoutIdLst>
    <p:sldLayoutId id="214748372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tree, cloud, sky, screenshot&#10;&#10;Description automatically generated">
            <a:extLst>
              <a:ext uri="{FF2B5EF4-FFF2-40B4-BE49-F238E27FC236}">
                <a16:creationId xmlns:a16="http://schemas.microsoft.com/office/drawing/2014/main" id="{69CC95D1-8F62-A0C0-ACD1-B9FF67EB9A0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412027871"/>
      </p:ext>
    </p:extLst>
  </p:cSld>
  <p:clrMap bg1="lt1" tx1="dk1" bg2="lt2" tx2="dk2" accent1="accent1" accent2="accent2" accent3="accent3" accent4="accent4" accent5="accent5" accent6="accent6" hlink="hlink" folHlink="folHlink"/>
  <p:sldLayoutIdLst>
    <p:sldLayoutId id="214748372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24" r:id="rId2"/>
    <p:sldLayoutId id="2147483725" r:id="rId3"/>
    <p:sldLayoutId id="214748372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screenshot&#10;&#10;Description automatically generated">
            <a:extLst>
              <a:ext uri="{FF2B5EF4-FFF2-40B4-BE49-F238E27FC236}">
                <a16:creationId xmlns:a16="http://schemas.microsoft.com/office/drawing/2014/main" id="{4AF67501-012E-85E6-5A58-BF498FFABB7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screenshot, design, businesscard&#10;&#10;Description automatically generated">
            <a:extLst>
              <a:ext uri="{FF2B5EF4-FFF2-40B4-BE49-F238E27FC236}">
                <a16:creationId xmlns:a16="http://schemas.microsoft.com/office/drawing/2014/main" id="{42A3A970-147E-1BD3-4AC3-0071AC3C1EE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mailto:andrea.williams@uwtsd.ac.uk" TargetMode="External"/><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9.xml"/><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3" Type="http://schemas.openxmlformats.org/officeDocument/2006/relationships/hyperlink" Target="https://hwb.uwtsd.ac.uk/dashboard/student" TargetMode="External"/><Relationship Id="rId2" Type="http://schemas.openxmlformats.org/officeDocument/2006/relationships/notesSlide" Target="../notesSlides/notesSlide10.xml"/><Relationship Id="rId1" Type="http://schemas.openxmlformats.org/officeDocument/2006/relationships/slideLayout" Target="../slideLayouts/slideLayout20.xml"/><Relationship Id="rId4" Type="http://schemas.openxmlformats.org/officeDocument/2006/relationships/image" Target="../media/image32.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2.xml"/><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3.xml"/><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2" Type="http://schemas.openxmlformats.org/officeDocument/2006/relationships/hyperlink" Target="https://moodle.uwtsd.ac.uk/" TargetMode="External"/><Relationship Id="rId1" Type="http://schemas.openxmlformats.org/officeDocument/2006/relationships/slideLayout" Target="../slideLayouts/slideLayout21.xml"/></Relationships>
</file>

<file path=ppt/slides/_rels/slide1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4.xml"/><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7.xml"/><Relationship Id="rId1" Type="http://schemas.openxmlformats.org/officeDocument/2006/relationships/slideLayout" Target="../slideLayouts/slideLayout20.xml"/></Relationships>
</file>

<file path=ppt/slides/_rels/slide20.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8.xml"/><Relationship Id="rId1" Type="http://schemas.openxmlformats.org/officeDocument/2006/relationships/slideLayout" Target="../slideLayouts/slideLayout20.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0.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1.xml"/></Relationships>
</file>

<file path=ppt/slides/_rels/slide24.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1.xml"/></Relationships>
</file>

<file path=ppt/slides/_rels/slide25.xml.rels><?xml version="1.0" encoding="UTF-8" standalone="yes"?>
<Relationships xmlns="http://schemas.openxmlformats.org/package/2006/relationships"><Relationship Id="rId3" Type="http://schemas.openxmlformats.org/officeDocument/2006/relationships/hyperlink" Target="https://moodle.uwtsd.ac.uk/course/view.php?id=4699" TargetMode="External"/><Relationship Id="rId2" Type="http://schemas.openxmlformats.org/officeDocument/2006/relationships/notesSlide" Target="../notesSlides/notesSlide21.xml"/><Relationship Id="rId1" Type="http://schemas.openxmlformats.org/officeDocument/2006/relationships/slideLayout" Target="../slideLayouts/slideLayout21.xml"/><Relationship Id="rId5" Type="http://schemas.openxmlformats.org/officeDocument/2006/relationships/hyperlink" Target="mailto:https://moodle.uwtsd.ac.uk/course/view.php?id=12877" TargetMode="External"/><Relationship Id="rId4" Type="http://schemas.openxmlformats.org/officeDocument/2006/relationships/hyperlink" Target="mailto:https://moodle.uwtsd.ac.uk/course/view.php?id=4699"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mailto:https://moodle.uwtsd.ac.uk/course/view.php?id=4699" TargetMode="External"/><Relationship Id="rId2" Type="http://schemas.openxmlformats.org/officeDocument/2006/relationships/notesSlide" Target="../notesSlides/notesSlide22.xml"/><Relationship Id="rId1" Type="http://schemas.openxmlformats.org/officeDocument/2006/relationships/slideLayout" Target="../slideLayouts/slideLayout19.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9.xml"/></Relationships>
</file>

<file path=ppt/slides/_rels/slide28.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0.xml"/></Relationships>
</file>

<file path=ppt/slides/_rels/slide29.xml.rels><?xml version="1.0" encoding="UTF-8" standalone="yes"?>
<Relationships xmlns="http://schemas.openxmlformats.org/package/2006/relationships"><Relationship Id="rId2" Type="http://schemas.openxmlformats.org/officeDocument/2006/relationships/hyperlink" Target="https://uowtsd.sharepoint.com/academic-office/PublishingImages/SitePages/Academic%20Misconduct/Academic%20Misconduct%20Policy.pdf" TargetMode="External"/><Relationship Id="rId1" Type="http://schemas.openxmlformats.org/officeDocument/2006/relationships/slideLayout" Target="../slideLayouts/slideLayout20.xml"/></Relationships>
</file>

<file path=ppt/slides/_rels/slide30.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4.xml"/><Relationship Id="rId1" Type="http://schemas.openxmlformats.org/officeDocument/2006/relationships/slideLayout" Target="../slideLayouts/slideLayout2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9.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21.xml"/><Relationship Id="rId1" Type="http://schemas.openxmlformats.org/officeDocument/2006/relationships/video" Target="https://www.youtube.com/embed/kgHPRgL0G1M?feature=oembed" TargetMode="External"/><Relationship Id="rId6" Type="http://schemas.openxmlformats.org/officeDocument/2006/relationships/image" Target="../media/image43.jpeg"/><Relationship Id="rId5" Type="http://schemas.openxmlformats.org/officeDocument/2006/relationships/hyperlink" Target="mailto:https://uwtsd.ac.uk/library/infoskills/basic-skills-finding-and-using-information/" TargetMode="External"/><Relationship Id="rId4" Type="http://schemas.openxmlformats.org/officeDocument/2006/relationships/hyperlink" Target="mailto:https://www.uwtsd.ac.uk/library/student-essentials/getting-started-guides/psychology-and-counselling/"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slideLayout" Target="../slideLayouts/slideLayout21.xml"/><Relationship Id="rId1" Type="http://schemas.openxmlformats.org/officeDocument/2006/relationships/video" Target="https://www.youtube.com/embed/2ioKRt7o1jw?feature=oembed"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27.xml"/><Relationship Id="rId1" Type="http://schemas.openxmlformats.org/officeDocument/2006/relationships/slideLayout" Target="../slideLayouts/slideLayout21.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6.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8.xml"/><Relationship Id="rId1" Type="http://schemas.openxmlformats.org/officeDocument/2006/relationships/slideLayout" Target="../slideLayouts/slideLayout2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30.xml"/><Relationship Id="rId1" Type="http://schemas.openxmlformats.org/officeDocument/2006/relationships/slideLayout" Target="../slideLayouts/slideLayout19.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9.xml"/></Relationships>
</file>

<file path=ppt/slides/_rels/slide42.xml.rels><?xml version="1.0" encoding="UTF-8" standalone="yes"?>
<Relationships xmlns="http://schemas.openxmlformats.org/package/2006/relationships"><Relationship Id="rId8" Type="http://schemas.openxmlformats.org/officeDocument/2006/relationships/diagramData" Target="../diagrams/data3.xml"/><Relationship Id="rId3" Type="http://schemas.openxmlformats.org/officeDocument/2006/relationships/diagramData" Target="../diagrams/data2.xml"/><Relationship Id="rId7" Type="http://schemas.microsoft.com/office/2007/relationships/diagramDrawing" Target="../diagrams/drawing2.xml"/><Relationship Id="rId12" Type="http://schemas.microsoft.com/office/2007/relationships/diagramDrawing" Target="../diagrams/drawing3.xml"/><Relationship Id="rId2" Type="http://schemas.openxmlformats.org/officeDocument/2006/relationships/notesSlide" Target="../notesSlides/notesSlide32.xml"/><Relationship Id="rId1" Type="http://schemas.openxmlformats.org/officeDocument/2006/relationships/slideLayout" Target="../slideLayouts/slideLayout19.xml"/><Relationship Id="rId6" Type="http://schemas.openxmlformats.org/officeDocument/2006/relationships/diagramColors" Target="../diagrams/colors2.xml"/><Relationship Id="rId11" Type="http://schemas.openxmlformats.org/officeDocument/2006/relationships/diagramColors" Target="../diagrams/colors3.xml"/><Relationship Id="rId5" Type="http://schemas.openxmlformats.org/officeDocument/2006/relationships/diagramQuickStyle" Target="../diagrams/quickStyle2.xml"/><Relationship Id="rId10" Type="http://schemas.openxmlformats.org/officeDocument/2006/relationships/diagramQuickStyle" Target="../diagrams/quickStyle3.xml"/><Relationship Id="rId4" Type="http://schemas.openxmlformats.org/officeDocument/2006/relationships/diagramLayout" Target="../diagrams/layout2.xml"/><Relationship Id="rId9" Type="http://schemas.openxmlformats.org/officeDocument/2006/relationships/diagramLayout" Target="../diagrams/layout3.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34.xml"/><Relationship Id="rId1" Type="http://schemas.openxmlformats.org/officeDocument/2006/relationships/slideLayout" Target="../slideLayouts/slideLayout21.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1.xml"/></Relationships>
</file>

<file path=ppt/slides/_rels/slide46.xml.rels><?xml version="1.0" encoding="UTF-8" standalone="yes"?>
<Relationships xmlns="http://schemas.openxmlformats.org/package/2006/relationships"><Relationship Id="rId3" Type="http://schemas.openxmlformats.org/officeDocument/2006/relationships/hyperlink" Target="https://moodle.uwtsd.ac.uk/mod/resource/view.php?id=137754" TargetMode="External"/><Relationship Id="rId2" Type="http://schemas.openxmlformats.org/officeDocument/2006/relationships/hyperlink" Target="https://moodle.uwtsd.ac.uk/mod/resource/view.php?id=137757" TargetMode="External"/><Relationship Id="rId1"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D9E2CC-1AE0-9F1D-FAB0-0A1AD94712BA}"/>
              </a:ext>
            </a:extLst>
          </p:cNvPr>
          <p:cNvSpPr>
            <a:spLocks noGrp="1"/>
          </p:cNvSpPr>
          <p:nvPr>
            <p:ph idx="1"/>
          </p:nvPr>
        </p:nvSpPr>
        <p:spPr>
          <a:xfrm>
            <a:off x="630810" y="2458476"/>
            <a:ext cx="5213809" cy="2763973"/>
          </a:xfrm>
        </p:spPr>
        <p:txBody>
          <a:bodyPr/>
          <a:lstStyle/>
          <a:p>
            <a:pPr marL="0" indent="0" algn="ctr">
              <a:buNone/>
            </a:pPr>
            <a:r>
              <a:rPr lang="en-GB" dirty="0"/>
              <a:t>Graduate Certificate in </a:t>
            </a:r>
          </a:p>
          <a:p>
            <a:pPr marL="0" indent="0" algn="ctr">
              <a:buNone/>
            </a:pPr>
            <a:r>
              <a:rPr lang="en-GB" dirty="0"/>
              <a:t>Counselling Skills</a:t>
            </a:r>
          </a:p>
          <a:p>
            <a:pPr marL="0" indent="0" algn="ctr">
              <a:buNone/>
            </a:pPr>
            <a:r>
              <a:rPr lang="en-GB" dirty="0"/>
              <a:t>(Level 6)</a:t>
            </a:r>
          </a:p>
          <a:p>
            <a:pPr marL="0" indent="0" algn="ctr">
              <a:buNone/>
            </a:pPr>
            <a:r>
              <a:rPr lang="en-GB" dirty="0"/>
              <a:t>Academic </a:t>
            </a:r>
            <a:r>
              <a:rPr lang="en-GB"/>
              <a:t>year 2024-25</a:t>
            </a:r>
            <a:endParaRPr lang="en-GB" dirty="0"/>
          </a:p>
        </p:txBody>
      </p:sp>
    </p:spTree>
    <p:extLst>
      <p:ext uri="{BB962C8B-B14F-4D97-AF65-F5344CB8AC3E}">
        <p14:creationId xmlns:p14="http://schemas.microsoft.com/office/powerpoint/2010/main" val="17208888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A212E42-BDDF-88E7-068F-7EE6FF79E41D}"/>
              </a:ext>
            </a:extLst>
          </p:cNvPr>
          <p:cNvSpPr>
            <a:spLocks noGrp="1"/>
          </p:cNvSpPr>
          <p:nvPr>
            <p:ph idx="1"/>
          </p:nvPr>
        </p:nvSpPr>
        <p:spPr>
          <a:xfrm>
            <a:off x="694048" y="742605"/>
            <a:ext cx="10803903" cy="4419098"/>
          </a:xfrm>
        </p:spPr>
        <p:txBody>
          <a:bodyPr/>
          <a:lstStyle/>
          <a:p>
            <a:pPr algn="ctr"/>
            <a:endParaRPr lang="en-GB" sz="3600" dirty="0">
              <a:solidFill>
                <a:schemeClr val="bg1"/>
              </a:solidFill>
            </a:endParaRPr>
          </a:p>
          <a:p>
            <a:pPr algn="ctr"/>
            <a:r>
              <a:rPr lang="en-GB" dirty="0"/>
              <a:t>Graduate Certificate in Counselling Skills</a:t>
            </a:r>
          </a:p>
          <a:p>
            <a:pPr algn="ctr"/>
            <a:r>
              <a:rPr lang="en-GB" dirty="0"/>
              <a:t>Programme Manager and</a:t>
            </a:r>
          </a:p>
          <a:p>
            <a:pPr algn="ctr"/>
            <a:r>
              <a:rPr lang="en-GB" dirty="0"/>
              <a:t>Module Lead: Andrea Williams</a:t>
            </a:r>
          </a:p>
          <a:p>
            <a:pPr algn="ctr"/>
            <a:endParaRPr lang="en-GB" dirty="0"/>
          </a:p>
          <a:p>
            <a:pPr algn="ctr"/>
            <a:r>
              <a:rPr lang="en-GB" dirty="0"/>
              <a:t>Email: </a:t>
            </a:r>
            <a:r>
              <a:rPr lang="en-GB" dirty="0">
                <a:solidFill>
                  <a:schemeClr val="bg2"/>
                </a:solidFill>
                <a:hlinkClick r:id="rId3">
                  <a:extLst>
                    <a:ext uri="{A12FA001-AC4F-418D-AE19-62706E023703}">
                      <ahyp:hlinkClr xmlns:ahyp="http://schemas.microsoft.com/office/drawing/2018/hyperlinkcolor" val="tx"/>
                    </a:ext>
                  </a:extLst>
                </a:hlinkClick>
              </a:rPr>
              <a:t>andrea.williams@uwtsd.ac.uk</a:t>
            </a:r>
            <a:endParaRPr lang="en-GB" dirty="0">
              <a:solidFill>
                <a:schemeClr val="bg2"/>
              </a:solidFill>
            </a:endParaRPr>
          </a:p>
          <a:p>
            <a:pPr algn="ctr"/>
            <a:r>
              <a:rPr lang="en-GB" dirty="0"/>
              <a:t>TEL: 01792 </a:t>
            </a:r>
            <a:r>
              <a:rPr lang="en-GB" dirty="0">
                <a:effectLst/>
                <a:ea typeface="DengXian" panose="02010600030101010101" pitchFamily="2" charset="-122"/>
              </a:rPr>
              <a:t>482057</a:t>
            </a:r>
            <a:endParaRPr lang="en-GB" dirty="0"/>
          </a:p>
          <a:p>
            <a:pPr algn="ctr"/>
            <a:r>
              <a:rPr lang="en-GB" dirty="0"/>
              <a:t>Office Hours: By appointment. Please email for a meeting</a:t>
            </a:r>
          </a:p>
          <a:p>
            <a:endParaRPr lang="en-GB" dirty="0"/>
          </a:p>
        </p:txBody>
      </p:sp>
    </p:spTree>
    <p:extLst>
      <p:ext uri="{BB962C8B-B14F-4D97-AF65-F5344CB8AC3E}">
        <p14:creationId xmlns:p14="http://schemas.microsoft.com/office/powerpoint/2010/main" val="7160465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6874CC62-570C-9F61-D40D-C9C959E044AD}"/>
              </a:ext>
            </a:extLst>
          </p:cNvPr>
          <p:cNvSpPr>
            <a:spLocks noGrp="1"/>
          </p:cNvSpPr>
          <p:nvPr>
            <p:ph idx="1"/>
          </p:nvPr>
        </p:nvSpPr>
        <p:spPr>
          <a:xfrm>
            <a:off x="257346" y="1470581"/>
            <a:ext cx="5761069" cy="3864989"/>
          </a:xfrm>
        </p:spPr>
        <p:txBody>
          <a:bodyPr/>
          <a:lstStyle/>
          <a:p>
            <a:pPr algn="ctr"/>
            <a:r>
              <a:rPr lang="en-GB" dirty="0"/>
              <a:t>IQ Campus – SA1 Swansea</a:t>
            </a:r>
          </a:p>
          <a:p>
            <a:pPr algn="ctr"/>
            <a:r>
              <a:rPr lang="en-GB" dirty="0" err="1"/>
              <a:t>Yr</a:t>
            </a:r>
            <a:r>
              <a:rPr lang="en-GB" dirty="0"/>
              <a:t> </a:t>
            </a:r>
            <a:r>
              <a:rPr lang="en-GB" dirty="0" err="1"/>
              <a:t>Athrofa</a:t>
            </a:r>
            <a:r>
              <a:rPr lang="en-GB" dirty="0"/>
              <a:t> : </a:t>
            </a:r>
          </a:p>
          <a:p>
            <a:pPr algn="ctr"/>
            <a:r>
              <a:rPr lang="en-GB" dirty="0"/>
              <a:t>Institute of Education and Humanities</a:t>
            </a:r>
          </a:p>
          <a:p>
            <a:pPr algn="ctr"/>
            <a:r>
              <a:rPr lang="en-GB" dirty="0"/>
              <a:t>Centre of Psychology and Counselling.</a:t>
            </a:r>
          </a:p>
          <a:p>
            <a:pPr algn="ctr"/>
            <a:r>
              <a:rPr lang="en-GB" dirty="0"/>
              <a:t> </a:t>
            </a:r>
          </a:p>
          <a:p>
            <a:pPr algn="ctr"/>
            <a:r>
              <a:rPr lang="en-GB" sz="2400" dirty="0"/>
              <a:t>Academic Director: </a:t>
            </a:r>
          </a:p>
          <a:p>
            <a:pPr algn="ctr"/>
            <a:r>
              <a:rPr lang="en-GB" sz="2400" dirty="0"/>
              <a:t>Dr Paul Hutchings </a:t>
            </a:r>
          </a:p>
          <a:p>
            <a:pPr algn="ctr"/>
            <a:r>
              <a:rPr lang="en-GB" sz="2400" dirty="0"/>
              <a:t>Contact details: </a:t>
            </a:r>
          </a:p>
          <a:p>
            <a:pPr algn="ctr"/>
            <a:r>
              <a:rPr lang="en-GB" sz="2400" dirty="0"/>
              <a:t>paul.hutchings@uwtsd.ac.uk</a:t>
            </a:r>
          </a:p>
          <a:p>
            <a:r>
              <a:rPr lang="en-GB" dirty="0"/>
              <a:t> </a:t>
            </a:r>
            <a:br>
              <a:rPr lang="en-GB" dirty="0"/>
            </a:br>
            <a:endParaRPr lang="en-GB" dirty="0"/>
          </a:p>
        </p:txBody>
      </p:sp>
      <p:pic>
        <p:nvPicPr>
          <p:cNvPr id="4" name="Content Placeholder 3">
            <a:extLst>
              <a:ext uri="{FF2B5EF4-FFF2-40B4-BE49-F238E27FC236}">
                <a16:creationId xmlns:a16="http://schemas.microsoft.com/office/drawing/2014/main" id="{305CDDE7-BD26-BBB6-235B-A8EA83870115}"/>
              </a:ext>
            </a:extLst>
          </p:cNvPr>
          <p:cNvPicPr>
            <a:picLocks noGrp="1" noChangeAspect="1"/>
          </p:cNvPicPr>
          <p:nvPr>
            <p:ph idx="10"/>
          </p:nvPr>
        </p:nvPicPr>
        <p:blipFill>
          <a:blip r:embed="rId3"/>
          <a:stretch>
            <a:fillRect/>
          </a:stretch>
        </p:blipFill>
        <p:spPr>
          <a:xfrm>
            <a:off x="6074802" y="0"/>
            <a:ext cx="6117197" cy="6858000"/>
          </a:xfrm>
          <a:prstGeom prst="rect">
            <a:avLst/>
          </a:prstGeom>
        </p:spPr>
      </p:pic>
    </p:spTree>
    <p:extLst>
      <p:ext uri="{BB962C8B-B14F-4D97-AF65-F5344CB8AC3E}">
        <p14:creationId xmlns:p14="http://schemas.microsoft.com/office/powerpoint/2010/main" val="30226452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A212E42-BDDF-88E7-068F-7EE6FF79E41D}"/>
              </a:ext>
            </a:extLst>
          </p:cNvPr>
          <p:cNvSpPr>
            <a:spLocks noGrp="1"/>
          </p:cNvSpPr>
          <p:nvPr>
            <p:ph idx="1"/>
          </p:nvPr>
        </p:nvSpPr>
        <p:spPr>
          <a:xfrm>
            <a:off x="694048" y="1296713"/>
            <a:ext cx="10803903" cy="4206113"/>
          </a:xfrm>
        </p:spPr>
        <p:txBody>
          <a:bodyPr/>
          <a:lstStyle/>
          <a:p>
            <a:r>
              <a:rPr lang="en-GB" sz="3200" dirty="0"/>
              <a:t>The aim of this Induction session is to provide an overview of:</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a:t>Programme: structure, content and assessment</a:t>
            </a:r>
          </a:p>
          <a:p>
            <a:pPr marL="457200" indent="-457200">
              <a:buFont typeface="Arial" panose="020B0604020202020204" pitchFamily="34" charset="0"/>
              <a:buChar char="•"/>
            </a:pPr>
            <a:r>
              <a:rPr lang="en-GB" sz="2400" dirty="0"/>
              <a:t>UWTSD Technology (Hwb app, Moodle - MS Teams)</a:t>
            </a:r>
          </a:p>
          <a:p>
            <a:pPr marL="457200" indent="-457200">
              <a:buFont typeface="Arial" panose="020B0604020202020204" pitchFamily="34" charset="0"/>
              <a:buChar char="•"/>
            </a:pPr>
            <a:r>
              <a:rPr lang="en-GB" sz="2400" dirty="0"/>
              <a:t>Library and Learning Resources</a:t>
            </a:r>
          </a:p>
          <a:p>
            <a:pPr marL="457200" indent="-457200">
              <a:buFont typeface="Arial" panose="020B0604020202020204" pitchFamily="34" charset="0"/>
              <a:buChar char="•"/>
            </a:pPr>
            <a:r>
              <a:rPr lang="en-GB" sz="2400" dirty="0"/>
              <a:t>Student Services</a:t>
            </a:r>
          </a:p>
          <a:p>
            <a:pPr marL="457200" indent="-457200">
              <a:buFont typeface="Arial" panose="020B0604020202020204" pitchFamily="34" charset="0"/>
              <a:buChar char="•"/>
            </a:pPr>
            <a:r>
              <a:rPr lang="en-GB" sz="2400" dirty="0"/>
              <a:t>Student Representatives</a:t>
            </a:r>
          </a:p>
          <a:p>
            <a:pPr marL="457200" indent="-457200">
              <a:buFont typeface="Arial" panose="020B0604020202020204" pitchFamily="34" charset="0"/>
              <a:buChar char="•"/>
            </a:pPr>
            <a:r>
              <a:rPr lang="en-GB" sz="2400" dirty="0"/>
              <a:t>Academic regulations and procedures</a:t>
            </a:r>
          </a:p>
          <a:p>
            <a:endParaRPr lang="en-GB" dirty="0"/>
          </a:p>
        </p:txBody>
      </p:sp>
    </p:spTree>
    <p:extLst>
      <p:ext uri="{BB962C8B-B14F-4D97-AF65-F5344CB8AC3E}">
        <p14:creationId xmlns:p14="http://schemas.microsoft.com/office/powerpoint/2010/main" val="30154631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ED0E7-1A8F-AA8B-53EF-7693BCBD893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BA11F39-49AD-1022-1377-DF8094C4FC11}"/>
              </a:ext>
            </a:extLst>
          </p:cNvPr>
          <p:cNvSpPr>
            <a:spLocks noGrp="1"/>
          </p:cNvSpPr>
          <p:nvPr>
            <p:ph idx="1"/>
          </p:nvPr>
        </p:nvSpPr>
        <p:spPr/>
        <p:txBody>
          <a:bodyPr/>
          <a:lstStyle/>
          <a:p>
            <a:r>
              <a:rPr lang="en-GB" dirty="0"/>
              <a:t>Health and Safety First</a:t>
            </a:r>
          </a:p>
          <a:p>
            <a:pPr marL="457200" indent="-457200">
              <a:buFont typeface="Arial" panose="020B0604020202020204" pitchFamily="34" charset="0"/>
              <a:buChar char="•"/>
            </a:pPr>
            <a:r>
              <a:rPr lang="en-GB" dirty="0"/>
              <a:t>Fire Escapes</a:t>
            </a:r>
          </a:p>
          <a:p>
            <a:pPr marL="457200" indent="-457200">
              <a:buFont typeface="Arial" panose="020B0604020202020204" pitchFamily="34" charset="0"/>
              <a:buChar char="•"/>
            </a:pPr>
            <a:r>
              <a:rPr lang="en-GB" dirty="0"/>
              <a:t>Third floor Room IQ301</a:t>
            </a:r>
          </a:p>
          <a:p>
            <a:pPr marL="457200" indent="-457200">
              <a:buFont typeface="Arial" panose="020B0604020202020204" pitchFamily="34" charset="0"/>
              <a:buChar char="•"/>
            </a:pPr>
            <a:r>
              <a:rPr lang="en-GB" dirty="0"/>
              <a:t>Student ID cards and door access</a:t>
            </a:r>
          </a:p>
          <a:p>
            <a:pPr marL="457200" indent="-457200">
              <a:buFont typeface="Arial" panose="020B0604020202020204" pitchFamily="34" charset="0"/>
              <a:buChar char="•"/>
            </a:pPr>
            <a:r>
              <a:rPr lang="en-GB" dirty="0"/>
              <a:t>Accessing campus facilities and university support</a:t>
            </a:r>
          </a:p>
          <a:p>
            <a:pPr marL="457200" indent="-457200">
              <a:buFont typeface="Arial" panose="020B0604020202020204" pitchFamily="34" charset="0"/>
              <a:buChar char="•"/>
            </a:pPr>
            <a:r>
              <a:rPr lang="en-GB" dirty="0"/>
              <a:t>Toilet facilities</a:t>
            </a:r>
          </a:p>
          <a:p>
            <a:pPr marL="457200" indent="-457200">
              <a:buFont typeface="Arial" panose="020B0604020202020204" pitchFamily="34" charset="0"/>
              <a:buChar char="•"/>
            </a:pPr>
            <a:r>
              <a:rPr lang="en-GB" dirty="0"/>
              <a:t>Break out rooms and confidentiality</a:t>
            </a:r>
          </a:p>
          <a:p>
            <a:pPr marL="457200" indent="-457200">
              <a:buFont typeface="Arial" panose="020B0604020202020204" pitchFamily="34" charset="0"/>
              <a:buChar char="•"/>
            </a:pPr>
            <a:r>
              <a:rPr lang="en-GB" dirty="0"/>
              <a:t>Leaving the Building at night</a:t>
            </a:r>
          </a:p>
        </p:txBody>
      </p:sp>
    </p:spTree>
    <p:extLst>
      <p:ext uri="{BB962C8B-B14F-4D97-AF65-F5344CB8AC3E}">
        <p14:creationId xmlns:p14="http://schemas.microsoft.com/office/powerpoint/2010/main" val="1424662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A212E42-BDDF-88E7-068F-7EE6FF79E41D}"/>
              </a:ext>
            </a:extLst>
          </p:cNvPr>
          <p:cNvSpPr>
            <a:spLocks noGrp="1"/>
          </p:cNvSpPr>
          <p:nvPr>
            <p:ph idx="1"/>
          </p:nvPr>
        </p:nvSpPr>
        <p:spPr>
          <a:xfrm>
            <a:off x="694048" y="1208117"/>
            <a:ext cx="10803903" cy="4294710"/>
          </a:xfrm>
        </p:spPr>
        <p:txBody>
          <a:bodyPr/>
          <a:lstStyle/>
          <a:p>
            <a:r>
              <a:rPr lang="en-GB" dirty="0"/>
              <a:t>Induction Timetable</a:t>
            </a:r>
          </a:p>
          <a:p>
            <a:r>
              <a:rPr lang="en-GB" dirty="0"/>
              <a:t>17:00 – Meet and Greet – IQ reception</a:t>
            </a:r>
          </a:p>
          <a:p>
            <a:r>
              <a:rPr lang="en-GB" dirty="0"/>
              <a:t> – Introductions and Icebreaker</a:t>
            </a:r>
          </a:p>
          <a:p>
            <a:r>
              <a:rPr lang="en-GB" dirty="0"/>
              <a:t>18:00 - Campus and Library Tour</a:t>
            </a:r>
          </a:p>
          <a:p>
            <a:r>
              <a:rPr lang="en-GB" dirty="0"/>
              <a:t>18:30 – Break</a:t>
            </a:r>
          </a:p>
          <a:p>
            <a:r>
              <a:rPr lang="en-GB" dirty="0"/>
              <a:t>19:00 – Introduction to the Graduate Certificate in Counselling </a:t>
            </a:r>
          </a:p>
          <a:p>
            <a:r>
              <a:rPr lang="en-GB" dirty="0"/>
              <a:t>Skills programme</a:t>
            </a:r>
          </a:p>
          <a:p>
            <a:r>
              <a:rPr lang="en-GB" dirty="0"/>
              <a:t>20:00 – 21:00 Hopes and Fears; questions and closing round</a:t>
            </a:r>
          </a:p>
          <a:p>
            <a:r>
              <a:rPr lang="en-GB" dirty="0"/>
              <a:t> </a:t>
            </a:r>
          </a:p>
          <a:p>
            <a:endParaRPr lang="en-GB" dirty="0"/>
          </a:p>
        </p:txBody>
      </p:sp>
    </p:spTree>
    <p:extLst>
      <p:ext uri="{BB962C8B-B14F-4D97-AF65-F5344CB8AC3E}">
        <p14:creationId xmlns:p14="http://schemas.microsoft.com/office/powerpoint/2010/main" val="36562831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Two cups of coffee on wooden table">
            <a:extLst>
              <a:ext uri="{FF2B5EF4-FFF2-40B4-BE49-F238E27FC236}">
                <a16:creationId xmlns:a16="http://schemas.microsoft.com/office/drawing/2014/main" id="{10DD76ED-DA45-44AB-974D-EBAFAF8C2BEA}"/>
              </a:ext>
            </a:extLst>
          </p:cNvPr>
          <p:cNvPicPr>
            <a:picLocks noChangeAspect="1"/>
          </p:cNvPicPr>
          <p:nvPr/>
        </p:nvPicPr>
        <p:blipFill rotWithShape="1">
          <a:blip r:embed="rId3"/>
          <a:srcRect b="15730"/>
          <a:stretch/>
        </p:blipFill>
        <p:spPr>
          <a:xfrm>
            <a:off x="1608" y="903"/>
            <a:ext cx="12188804" cy="6856204"/>
          </a:xfrm>
          <a:prstGeom prst="rect">
            <a:avLst/>
          </a:prstGeom>
        </p:spPr>
      </p:pic>
    </p:spTree>
    <p:extLst>
      <p:ext uri="{BB962C8B-B14F-4D97-AF65-F5344CB8AC3E}">
        <p14:creationId xmlns:p14="http://schemas.microsoft.com/office/powerpoint/2010/main" val="8521148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36A4760-EF10-C144-7CD4-82A8F8F562D1}"/>
              </a:ext>
            </a:extLst>
          </p:cNvPr>
          <p:cNvSpPr>
            <a:spLocks noGrp="1"/>
          </p:cNvSpPr>
          <p:nvPr>
            <p:ph idx="1"/>
          </p:nvPr>
        </p:nvSpPr>
        <p:spPr>
          <a:xfrm>
            <a:off x="6173585" y="1470581"/>
            <a:ext cx="5868785" cy="4166648"/>
          </a:xfrm>
        </p:spPr>
        <p:txBody>
          <a:bodyPr/>
          <a:lstStyle/>
          <a:p>
            <a:pPr marL="0" indent="0" algn="ctr">
              <a:buNone/>
            </a:pPr>
            <a:r>
              <a:rPr lang="en-GB" sz="3600" dirty="0"/>
              <a:t>What you need to do:</a:t>
            </a:r>
            <a:br>
              <a:rPr lang="en-GB" sz="3600" dirty="0"/>
            </a:br>
            <a:br>
              <a:rPr lang="en-GB" dirty="0"/>
            </a:br>
            <a:r>
              <a:rPr lang="en-GB" sz="2800" dirty="0"/>
              <a:t>Make sure that you </a:t>
            </a:r>
          </a:p>
          <a:p>
            <a:pPr marL="0" indent="0" algn="ctr">
              <a:buNone/>
            </a:pPr>
            <a:r>
              <a:rPr lang="en-GB" sz="2800" dirty="0"/>
              <a:t>have a copy of the Basic Information </a:t>
            </a:r>
          </a:p>
          <a:p>
            <a:pPr marL="0" indent="0" algn="ctr">
              <a:buNone/>
            </a:pPr>
            <a:r>
              <a:rPr lang="en-GB" sz="2800" dirty="0"/>
              <a:t>Tracker</a:t>
            </a:r>
          </a:p>
          <a:p>
            <a:pPr marL="0" indent="0" algn="ctr">
              <a:buNone/>
            </a:pPr>
            <a:r>
              <a:rPr lang="en-GB" sz="2800" dirty="0"/>
              <a:t>As we go through the information, </a:t>
            </a:r>
          </a:p>
          <a:p>
            <a:pPr marL="0" indent="0" algn="ctr">
              <a:buNone/>
            </a:pPr>
            <a:r>
              <a:rPr lang="en-GB" sz="2800" dirty="0"/>
              <a:t>If you have any questions or concerns</a:t>
            </a:r>
          </a:p>
          <a:p>
            <a:pPr marL="0" indent="0" algn="ctr">
              <a:buNone/>
            </a:pPr>
            <a:r>
              <a:rPr lang="en-GB" dirty="0"/>
              <a:t>Add them to a post it and we can come</a:t>
            </a:r>
          </a:p>
          <a:p>
            <a:pPr marL="0" indent="0" algn="ctr">
              <a:buNone/>
            </a:pPr>
            <a:r>
              <a:rPr lang="en-GB" dirty="0"/>
              <a:t> back to them later</a:t>
            </a:r>
          </a:p>
        </p:txBody>
      </p:sp>
    </p:spTree>
    <p:extLst>
      <p:ext uri="{BB962C8B-B14F-4D97-AF65-F5344CB8AC3E}">
        <p14:creationId xmlns:p14="http://schemas.microsoft.com/office/powerpoint/2010/main" val="12327828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D4C42-0D9B-9EA7-695C-4205B1C36E07}"/>
              </a:ext>
            </a:extLst>
          </p:cNvPr>
          <p:cNvSpPr>
            <a:spLocks noGrp="1"/>
          </p:cNvSpPr>
          <p:nvPr>
            <p:ph type="title"/>
          </p:nvPr>
        </p:nvSpPr>
        <p:spPr/>
        <p:txBody>
          <a:bodyPr/>
          <a:lstStyle/>
          <a:p>
            <a:r>
              <a:rPr lang="en-GB" dirty="0"/>
              <a:t>Enrolment</a:t>
            </a:r>
          </a:p>
        </p:txBody>
      </p:sp>
      <p:sp>
        <p:nvSpPr>
          <p:cNvPr id="3" name="Content Placeholder 2">
            <a:extLst>
              <a:ext uri="{FF2B5EF4-FFF2-40B4-BE49-F238E27FC236}">
                <a16:creationId xmlns:a16="http://schemas.microsoft.com/office/drawing/2014/main" id="{362B371C-EBE1-213F-C23F-EAC2867DAF8C}"/>
              </a:ext>
            </a:extLst>
          </p:cNvPr>
          <p:cNvSpPr>
            <a:spLocks noGrp="1"/>
          </p:cNvSpPr>
          <p:nvPr>
            <p:ph idx="1"/>
          </p:nvPr>
        </p:nvSpPr>
        <p:spPr>
          <a:xfrm>
            <a:off x="358219" y="1834341"/>
            <a:ext cx="11481847" cy="3801687"/>
          </a:xfrm>
        </p:spPr>
        <p:txBody>
          <a:bodyPr/>
          <a:lstStyle/>
          <a:p>
            <a:r>
              <a:rPr lang="en-GB" dirty="0"/>
              <a:t>HWB App - Welcome Resources</a:t>
            </a:r>
          </a:p>
          <a:p>
            <a:r>
              <a:rPr lang="en-GB" dirty="0"/>
              <a:t>Student account - </a:t>
            </a:r>
            <a:r>
              <a:rPr lang="en-GB" dirty="0" err="1"/>
              <a:t>MyTSD</a:t>
            </a:r>
            <a:endParaRPr lang="en-GB" dirty="0"/>
          </a:p>
          <a:p>
            <a:r>
              <a:rPr lang="en-GB" dirty="0"/>
              <a:t>Student Email</a:t>
            </a:r>
          </a:p>
          <a:p>
            <a:r>
              <a:rPr lang="en-GB" dirty="0"/>
              <a:t>UWTSD Technology</a:t>
            </a:r>
          </a:p>
          <a:p>
            <a:r>
              <a:rPr lang="en-GB" dirty="0"/>
              <a:t>Virtual Learning Environment - Moodle </a:t>
            </a:r>
          </a:p>
          <a:p>
            <a:r>
              <a:rPr lang="en-GB" dirty="0"/>
              <a:t>MS Teams</a:t>
            </a:r>
          </a:p>
          <a:p>
            <a:endParaRPr lang="en-GB" dirty="0"/>
          </a:p>
        </p:txBody>
      </p:sp>
      <p:sp>
        <p:nvSpPr>
          <p:cNvPr id="4" name="Oval 3">
            <a:extLst>
              <a:ext uri="{FF2B5EF4-FFF2-40B4-BE49-F238E27FC236}">
                <a16:creationId xmlns:a16="http://schemas.microsoft.com/office/drawing/2014/main" id="{177FB45C-B1AF-AA96-B071-32EA2B49E479}"/>
              </a:ext>
            </a:extLst>
          </p:cNvPr>
          <p:cNvSpPr/>
          <p:nvPr/>
        </p:nvSpPr>
        <p:spPr>
          <a:xfrm>
            <a:off x="9541164" y="64654"/>
            <a:ext cx="2189018" cy="1930401"/>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solidFill>
                  <a:schemeClr val="tx1"/>
                </a:solidFill>
              </a:rPr>
              <a:t>Note your student number and university email address</a:t>
            </a:r>
          </a:p>
        </p:txBody>
      </p:sp>
    </p:spTree>
    <p:extLst>
      <p:ext uri="{BB962C8B-B14F-4D97-AF65-F5344CB8AC3E}">
        <p14:creationId xmlns:p14="http://schemas.microsoft.com/office/powerpoint/2010/main" val="6759379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27324-84E7-521C-F368-591F1A8EE6F5}"/>
              </a:ext>
            </a:extLst>
          </p:cNvPr>
          <p:cNvSpPr>
            <a:spLocks noGrp="1"/>
          </p:cNvSpPr>
          <p:nvPr>
            <p:ph type="title"/>
          </p:nvPr>
        </p:nvSpPr>
        <p:spPr/>
        <p:txBody>
          <a:bodyPr/>
          <a:lstStyle/>
          <a:p>
            <a:r>
              <a:rPr lang="en-GB" dirty="0"/>
              <a:t>UWTSD HWB: Your first line of support</a:t>
            </a:r>
          </a:p>
        </p:txBody>
      </p:sp>
      <p:sp>
        <p:nvSpPr>
          <p:cNvPr id="4" name="Oval 3">
            <a:extLst>
              <a:ext uri="{FF2B5EF4-FFF2-40B4-BE49-F238E27FC236}">
                <a16:creationId xmlns:a16="http://schemas.microsoft.com/office/drawing/2014/main" id="{D8455046-B5E4-7861-2909-AA69EB746877}"/>
              </a:ext>
            </a:extLst>
          </p:cNvPr>
          <p:cNvSpPr/>
          <p:nvPr/>
        </p:nvSpPr>
        <p:spPr>
          <a:xfrm>
            <a:off x="9541164" y="64654"/>
            <a:ext cx="2189018" cy="1487055"/>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solidFill>
                  <a:schemeClr val="tx1"/>
                </a:solidFill>
              </a:rPr>
              <a:t>Open the HWB on the app or the web</a:t>
            </a:r>
          </a:p>
        </p:txBody>
      </p:sp>
      <p:pic>
        <p:nvPicPr>
          <p:cNvPr id="5" name="Content Placeholder 6">
            <a:extLst>
              <a:ext uri="{FF2B5EF4-FFF2-40B4-BE49-F238E27FC236}">
                <a16:creationId xmlns:a16="http://schemas.microsoft.com/office/drawing/2014/main" id="{A46B3394-BEEA-68F0-B91C-445DA08B8F15}"/>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a:stretch/>
        </p:blipFill>
        <p:spPr>
          <a:xfrm>
            <a:off x="2013045" y="1295475"/>
            <a:ext cx="6523180" cy="3701252"/>
          </a:xfrm>
        </p:spPr>
      </p:pic>
    </p:spTree>
    <p:extLst>
      <p:ext uri="{BB962C8B-B14F-4D97-AF65-F5344CB8AC3E}">
        <p14:creationId xmlns:p14="http://schemas.microsoft.com/office/powerpoint/2010/main" val="11568345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Student HWB</a:t>
            </a:r>
          </a:p>
        </p:txBody>
      </p:sp>
      <p:sp>
        <p:nvSpPr>
          <p:cNvPr id="3" name="Content Placeholder 2"/>
          <p:cNvSpPr>
            <a:spLocks noGrp="1"/>
          </p:cNvSpPr>
          <p:nvPr>
            <p:ph sz="half" idx="1"/>
          </p:nvPr>
        </p:nvSpPr>
        <p:spPr/>
        <p:txBody>
          <a:bodyPr rtlCol="0"/>
          <a:lstStyle/>
          <a:p>
            <a:pPr marL="0" indent="0">
              <a:buNone/>
            </a:pPr>
            <a:r>
              <a:rPr lang="en-US" sz="3200" dirty="0">
                <a:solidFill>
                  <a:schemeClr val="accent3">
                    <a:lumMod val="50000"/>
                  </a:schemeClr>
                </a:solidFill>
                <a:latin typeface="Arial" panose="020B0604020202020204" pitchFamily="34" charset="0"/>
                <a:cs typeface="Arial" panose="020B0604020202020204" pitchFamily="34" charset="0"/>
              </a:rPr>
              <a:t>Access to Hwb:</a:t>
            </a:r>
          </a:p>
          <a:p>
            <a:pPr marL="0" indent="0">
              <a:buNone/>
            </a:pPr>
            <a:r>
              <a:rPr lang="en-US" sz="3200" dirty="0">
                <a:solidFill>
                  <a:schemeClr val="accent3">
                    <a:lumMod val="50000"/>
                  </a:schemeClr>
                </a:solidFill>
                <a:latin typeface="Arial" panose="020B0604020202020204" pitchFamily="34" charset="0"/>
                <a:cs typeface="Arial" panose="020B0604020202020204" pitchFamily="34" charset="0"/>
              </a:rPr>
              <a:t>Either through the UTWSD Hwb App (Google Play Store and Apple App Store) </a:t>
            </a:r>
          </a:p>
          <a:p>
            <a:pPr marL="0" indent="0">
              <a:buNone/>
            </a:pPr>
            <a:r>
              <a:rPr lang="en-US" sz="3200" dirty="0">
                <a:solidFill>
                  <a:schemeClr val="accent3">
                    <a:lumMod val="50000"/>
                  </a:schemeClr>
                </a:solidFill>
                <a:latin typeface="Arial" panose="020B0604020202020204" pitchFamily="34" charset="0"/>
                <a:cs typeface="Arial" panose="020B0604020202020204" pitchFamily="34" charset="0"/>
              </a:rPr>
              <a:t>or via the following link:</a:t>
            </a:r>
          </a:p>
          <a:p>
            <a:pPr marL="0" indent="0">
              <a:buNone/>
            </a:pPr>
            <a:r>
              <a:rPr lang="nl-NL" dirty="0">
                <a:hlinkClick r:id="rId3"/>
              </a:rPr>
              <a:t>Students » Hub (uwtsd.ac.uk)</a:t>
            </a:r>
            <a:endParaRPr lang="en-US" sz="3200" dirty="0">
              <a:solidFill>
                <a:schemeClr val="accent3">
                  <a:lumMod val="50000"/>
                </a:schemeClr>
              </a:solidFill>
              <a:latin typeface="Arial" panose="020B0604020202020204" pitchFamily="34" charset="0"/>
              <a:cs typeface="Arial" panose="020B0604020202020204" pitchFamily="34" charset="0"/>
            </a:endParaRPr>
          </a:p>
          <a:p>
            <a:pPr marL="0" indent="0">
              <a:buNone/>
            </a:pPr>
            <a:endParaRPr lang="en-US" sz="3200" dirty="0">
              <a:solidFill>
                <a:schemeClr val="accent3">
                  <a:lumMod val="50000"/>
                </a:schemeClr>
              </a:solidFill>
              <a:latin typeface="Arial" panose="020B0604020202020204" pitchFamily="34" charset="0"/>
              <a:cs typeface="Arial" panose="020B0604020202020204" pitchFamily="34" charset="0"/>
            </a:endParaRPr>
          </a:p>
          <a:p>
            <a:pPr rtl="0"/>
            <a:endParaRPr lang="en-GB" dirty="0"/>
          </a:p>
        </p:txBody>
      </p:sp>
      <p:pic>
        <p:nvPicPr>
          <p:cNvPr id="5" name="Content Placeholder 4">
            <a:extLst>
              <a:ext uri="{FF2B5EF4-FFF2-40B4-BE49-F238E27FC236}">
                <a16:creationId xmlns:a16="http://schemas.microsoft.com/office/drawing/2014/main" id="{8133E37B-3378-721B-FF65-61081B4B9E0E}"/>
              </a:ext>
            </a:extLst>
          </p:cNvPr>
          <p:cNvPicPr>
            <a:picLocks noGrp="1" noChangeAspect="1"/>
          </p:cNvPicPr>
          <p:nvPr>
            <p:ph sz="half" idx="2"/>
          </p:nvPr>
        </p:nvPicPr>
        <p:blipFill>
          <a:blip r:embed="rId4"/>
          <a:stretch>
            <a:fillRect/>
          </a:stretch>
        </p:blipFill>
        <p:spPr>
          <a:xfrm>
            <a:off x="7270292" y="439323"/>
            <a:ext cx="4096867" cy="4170025"/>
          </a:xfrm>
          <a:prstGeom prst="rect">
            <a:avLst/>
          </a:prstGeom>
        </p:spPr>
      </p:pic>
    </p:spTree>
    <p:extLst>
      <p:ext uri="{BB962C8B-B14F-4D97-AF65-F5344CB8AC3E}">
        <p14:creationId xmlns:p14="http://schemas.microsoft.com/office/powerpoint/2010/main" val="40036188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6B8F8-9B7D-4643-4E42-59DCD2950458}"/>
              </a:ext>
            </a:extLst>
          </p:cNvPr>
          <p:cNvSpPr>
            <a:spLocks noGrp="1"/>
          </p:cNvSpPr>
          <p:nvPr>
            <p:ph type="title"/>
          </p:nvPr>
        </p:nvSpPr>
        <p:spPr/>
        <p:txBody>
          <a:bodyPr/>
          <a:lstStyle/>
          <a:p>
            <a:r>
              <a:rPr lang="en-GB" dirty="0"/>
              <a:t>Your University Email</a:t>
            </a:r>
          </a:p>
        </p:txBody>
      </p:sp>
      <p:sp>
        <p:nvSpPr>
          <p:cNvPr id="3" name="Content Placeholder 2">
            <a:extLst>
              <a:ext uri="{FF2B5EF4-FFF2-40B4-BE49-F238E27FC236}">
                <a16:creationId xmlns:a16="http://schemas.microsoft.com/office/drawing/2014/main" id="{3EF63BE5-C12D-7B9B-6465-05BC9C5D3AF9}"/>
              </a:ext>
            </a:extLst>
          </p:cNvPr>
          <p:cNvSpPr>
            <a:spLocks noGrp="1"/>
          </p:cNvSpPr>
          <p:nvPr>
            <p:ph idx="1"/>
          </p:nvPr>
        </p:nvSpPr>
        <p:spPr/>
        <p:txBody>
          <a:bodyPr>
            <a:normAutofit/>
          </a:bodyPr>
          <a:lstStyle/>
          <a:p>
            <a:pPr marL="0" indent="0" algn="l" rtl="0" fontAlgn="base">
              <a:buNone/>
            </a:pPr>
            <a:r>
              <a:rPr lang="en-GB" sz="3200" b="0" i="0" u="none" strike="noStrike" dirty="0">
                <a:effectLst/>
                <a:latin typeface="+mj-lt"/>
              </a:rPr>
              <a:t>The university, your lecturers and the Institute will contact you by email for most things:</a:t>
            </a:r>
            <a:r>
              <a:rPr lang="en-US" sz="3200" b="0" i="0" dirty="0">
                <a:effectLst/>
                <a:latin typeface="+mj-lt"/>
              </a:rPr>
              <a:t>​</a:t>
            </a:r>
            <a:endParaRPr lang="en-US" sz="4400" b="0" i="0" dirty="0">
              <a:effectLst/>
              <a:latin typeface="+mj-lt"/>
            </a:endParaRPr>
          </a:p>
          <a:p>
            <a:pPr lvl="1" fontAlgn="base"/>
            <a:r>
              <a:rPr lang="en-GB" b="0" i="0" u="none" strike="noStrike" dirty="0">
                <a:effectLst/>
                <a:latin typeface="+mj-lt"/>
              </a:rPr>
              <a:t>Changes to timetable</a:t>
            </a:r>
            <a:r>
              <a:rPr lang="en-US" b="0" i="0" dirty="0">
                <a:effectLst/>
                <a:latin typeface="+mj-lt"/>
              </a:rPr>
              <a:t>​</a:t>
            </a:r>
            <a:endParaRPr lang="en-US" sz="4000" b="0" i="0" dirty="0">
              <a:effectLst/>
              <a:latin typeface="+mj-lt"/>
            </a:endParaRPr>
          </a:p>
          <a:p>
            <a:pPr lvl="1" fontAlgn="base"/>
            <a:r>
              <a:rPr lang="en-GB" b="0" i="0" u="none" strike="noStrike" dirty="0">
                <a:effectLst/>
                <a:latin typeface="+mj-lt"/>
              </a:rPr>
              <a:t>Meetings</a:t>
            </a:r>
            <a:r>
              <a:rPr lang="en-US" b="0" i="0" dirty="0">
                <a:effectLst/>
                <a:latin typeface="+mj-lt"/>
              </a:rPr>
              <a:t>​</a:t>
            </a:r>
            <a:endParaRPr lang="en-US" sz="4000" b="0" i="0" dirty="0">
              <a:effectLst/>
              <a:latin typeface="+mj-lt"/>
            </a:endParaRPr>
          </a:p>
          <a:p>
            <a:pPr lvl="1" fontAlgn="base"/>
            <a:r>
              <a:rPr lang="en-GB" b="0" i="0" u="none" strike="noStrike" dirty="0">
                <a:effectLst/>
                <a:latin typeface="+mj-lt"/>
              </a:rPr>
              <a:t>Course information, changes and news</a:t>
            </a:r>
            <a:r>
              <a:rPr lang="en-US" b="0" i="0" dirty="0">
                <a:effectLst/>
                <a:latin typeface="+mj-lt"/>
              </a:rPr>
              <a:t>​</a:t>
            </a:r>
            <a:endParaRPr lang="en-US" sz="4000" b="0" i="0" dirty="0">
              <a:effectLst/>
              <a:latin typeface="+mj-lt"/>
            </a:endParaRPr>
          </a:p>
          <a:p>
            <a:pPr lvl="1" fontAlgn="base"/>
            <a:r>
              <a:rPr lang="en-GB" b="0" i="0" u="none" strike="noStrike" dirty="0">
                <a:effectLst/>
                <a:latin typeface="+mj-lt"/>
              </a:rPr>
              <a:t>Any issues</a:t>
            </a:r>
            <a:r>
              <a:rPr lang="en-US" b="0" i="0" dirty="0">
                <a:effectLst/>
                <a:latin typeface="+mj-lt"/>
              </a:rPr>
              <a:t>​</a:t>
            </a:r>
          </a:p>
          <a:p>
            <a:pPr marL="0" indent="0" fontAlgn="base">
              <a:buNone/>
            </a:pPr>
            <a:r>
              <a:rPr lang="en-US" sz="4400" dirty="0">
                <a:latin typeface="+mj-lt"/>
              </a:rPr>
              <a:t>Check your email every day.</a:t>
            </a:r>
          </a:p>
          <a:p>
            <a:pPr lvl="1" fontAlgn="base"/>
            <a:endParaRPr lang="en-US" sz="4000" b="0" i="0" dirty="0">
              <a:effectLst/>
              <a:latin typeface="+mj-lt"/>
            </a:endParaRPr>
          </a:p>
          <a:p>
            <a:endParaRPr lang="en-GB" sz="4400" dirty="0">
              <a:latin typeface="+mj-lt"/>
            </a:endParaRPr>
          </a:p>
        </p:txBody>
      </p:sp>
      <p:sp>
        <p:nvSpPr>
          <p:cNvPr id="4" name="Oval 3">
            <a:extLst>
              <a:ext uri="{FF2B5EF4-FFF2-40B4-BE49-F238E27FC236}">
                <a16:creationId xmlns:a16="http://schemas.microsoft.com/office/drawing/2014/main" id="{C321D934-2EB3-7895-A936-4FD63940E77C}"/>
              </a:ext>
            </a:extLst>
          </p:cNvPr>
          <p:cNvSpPr/>
          <p:nvPr/>
        </p:nvSpPr>
        <p:spPr>
          <a:xfrm>
            <a:off x="9541164" y="64654"/>
            <a:ext cx="2189018" cy="1487055"/>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solidFill>
                  <a:schemeClr val="tx1"/>
                </a:solidFill>
              </a:rPr>
              <a:t>Check your university email</a:t>
            </a:r>
          </a:p>
        </p:txBody>
      </p:sp>
    </p:spTree>
    <p:extLst>
      <p:ext uri="{BB962C8B-B14F-4D97-AF65-F5344CB8AC3E}">
        <p14:creationId xmlns:p14="http://schemas.microsoft.com/office/powerpoint/2010/main" val="41616785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D4B87-6EA6-75CB-89CD-217165711913}"/>
              </a:ext>
            </a:extLst>
          </p:cNvPr>
          <p:cNvSpPr>
            <a:spLocks noGrp="1"/>
          </p:cNvSpPr>
          <p:nvPr>
            <p:ph type="title"/>
          </p:nvPr>
        </p:nvSpPr>
        <p:spPr/>
        <p:txBody>
          <a:bodyPr/>
          <a:lstStyle/>
          <a:p>
            <a:r>
              <a:rPr lang="en-GB" dirty="0" err="1"/>
              <a:t>MyTSD</a:t>
            </a:r>
            <a:r>
              <a:rPr lang="en-GB" dirty="0"/>
              <a:t>: Your access to your information</a:t>
            </a:r>
          </a:p>
        </p:txBody>
      </p:sp>
      <p:pic>
        <p:nvPicPr>
          <p:cNvPr id="7" name="Content Placeholder 6">
            <a:extLst>
              <a:ext uri="{FF2B5EF4-FFF2-40B4-BE49-F238E27FC236}">
                <a16:creationId xmlns:a16="http://schemas.microsoft.com/office/drawing/2014/main" id="{90777A76-B485-CCC0-F934-ADAC8FC757F2}"/>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a:stretch/>
        </p:blipFill>
        <p:spPr>
          <a:xfrm>
            <a:off x="533912" y="1326098"/>
            <a:ext cx="7371012" cy="4182336"/>
          </a:xfrm>
        </p:spPr>
      </p:pic>
      <p:sp>
        <p:nvSpPr>
          <p:cNvPr id="4" name="Oval 3">
            <a:extLst>
              <a:ext uri="{FF2B5EF4-FFF2-40B4-BE49-F238E27FC236}">
                <a16:creationId xmlns:a16="http://schemas.microsoft.com/office/drawing/2014/main" id="{14DA7710-0645-54DB-F66E-ACC43EC1A18B}"/>
              </a:ext>
            </a:extLst>
          </p:cNvPr>
          <p:cNvSpPr/>
          <p:nvPr/>
        </p:nvSpPr>
        <p:spPr>
          <a:xfrm>
            <a:off x="8682182" y="1256145"/>
            <a:ext cx="3048000" cy="4064001"/>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solidFill>
                  <a:schemeClr val="tx1"/>
                </a:solidFill>
              </a:rPr>
              <a:t>Log into </a:t>
            </a:r>
            <a:r>
              <a:rPr lang="en-GB" dirty="0" err="1">
                <a:solidFill>
                  <a:schemeClr val="tx1"/>
                </a:solidFill>
              </a:rPr>
              <a:t>MyTSD</a:t>
            </a:r>
            <a:r>
              <a:rPr lang="en-GB" dirty="0">
                <a:solidFill>
                  <a:schemeClr val="tx1"/>
                </a:solidFill>
              </a:rPr>
              <a:t>.</a:t>
            </a:r>
          </a:p>
          <a:p>
            <a:pPr algn="ctr"/>
            <a:r>
              <a:rPr lang="en-GB" dirty="0">
                <a:solidFill>
                  <a:schemeClr val="tx1"/>
                </a:solidFill>
              </a:rPr>
              <a:t>Have you completed enrolment?</a:t>
            </a:r>
          </a:p>
          <a:p>
            <a:pPr algn="ctr"/>
            <a:r>
              <a:rPr lang="en-GB" dirty="0">
                <a:solidFill>
                  <a:schemeClr val="tx1"/>
                </a:solidFill>
              </a:rPr>
              <a:t>Can you see all your modules?</a:t>
            </a:r>
          </a:p>
          <a:p>
            <a:pPr algn="ctr"/>
            <a:r>
              <a:rPr lang="en-GB" dirty="0">
                <a:solidFill>
                  <a:schemeClr val="tx1"/>
                </a:solidFill>
              </a:rPr>
              <a:t>Identify the modules you are taking this semester</a:t>
            </a:r>
          </a:p>
          <a:p>
            <a:pPr algn="ctr"/>
            <a:endParaRPr lang="en-GB" dirty="0">
              <a:solidFill>
                <a:schemeClr val="tx1"/>
              </a:solidFill>
            </a:endParaRPr>
          </a:p>
          <a:p>
            <a:pPr algn="ctr"/>
            <a:endParaRPr lang="en-GB" dirty="0">
              <a:solidFill>
                <a:schemeClr val="tx1"/>
              </a:solidFill>
            </a:endParaRPr>
          </a:p>
        </p:txBody>
      </p:sp>
      <p:sp>
        <p:nvSpPr>
          <p:cNvPr id="5" name="Rectangle 4">
            <a:extLst>
              <a:ext uri="{FF2B5EF4-FFF2-40B4-BE49-F238E27FC236}">
                <a16:creationId xmlns:a16="http://schemas.microsoft.com/office/drawing/2014/main" id="{36BE279C-BC25-9EA2-8321-58E1714B9C2B}"/>
              </a:ext>
            </a:extLst>
          </p:cNvPr>
          <p:cNvSpPr/>
          <p:nvPr/>
        </p:nvSpPr>
        <p:spPr>
          <a:xfrm>
            <a:off x="3637503" y="5828044"/>
            <a:ext cx="3899371" cy="664831"/>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dirty="0">
                <a:solidFill>
                  <a:schemeClr val="tx1"/>
                </a:solidFill>
              </a:rPr>
              <a:t>Remember to keep your information on </a:t>
            </a:r>
            <a:r>
              <a:rPr lang="en-GB" dirty="0" err="1">
                <a:solidFill>
                  <a:schemeClr val="tx1"/>
                </a:solidFill>
              </a:rPr>
              <a:t>MyTSD</a:t>
            </a:r>
            <a:r>
              <a:rPr lang="en-GB" dirty="0">
                <a:solidFill>
                  <a:schemeClr val="tx1"/>
                </a:solidFill>
              </a:rPr>
              <a:t> up to date.</a:t>
            </a:r>
          </a:p>
        </p:txBody>
      </p:sp>
      <p:sp>
        <p:nvSpPr>
          <p:cNvPr id="8" name="Oval 7">
            <a:extLst>
              <a:ext uri="{FF2B5EF4-FFF2-40B4-BE49-F238E27FC236}">
                <a16:creationId xmlns:a16="http://schemas.microsoft.com/office/drawing/2014/main" id="{6B06F834-EF98-54E0-BFB4-11C8CC5C264D}"/>
              </a:ext>
            </a:extLst>
          </p:cNvPr>
          <p:cNvSpPr/>
          <p:nvPr/>
        </p:nvSpPr>
        <p:spPr>
          <a:xfrm>
            <a:off x="1590449" y="4121300"/>
            <a:ext cx="1664122" cy="793058"/>
          </a:xfrm>
          <a:prstGeom prst="ellipse">
            <a:avLst/>
          </a:prstGeom>
          <a:noFill/>
          <a:ln w="57150"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11909954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86C7C7-F762-156D-8E01-94DF043A19FF}"/>
              </a:ext>
            </a:extLst>
          </p:cNvPr>
          <p:cNvSpPr>
            <a:spLocks noGrp="1"/>
          </p:cNvSpPr>
          <p:nvPr>
            <p:ph type="title"/>
          </p:nvPr>
        </p:nvSpPr>
        <p:spPr/>
        <p:txBody>
          <a:bodyPr/>
          <a:lstStyle/>
          <a:p>
            <a:r>
              <a:rPr lang="en-GB" dirty="0"/>
              <a:t>Moodle: Your virtual learning environment</a:t>
            </a:r>
          </a:p>
        </p:txBody>
      </p:sp>
      <p:sp>
        <p:nvSpPr>
          <p:cNvPr id="4" name="Oval 3">
            <a:extLst>
              <a:ext uri="{FF2B5EF4-FFF2-40B4-BE49-F238E27FC236}">
                <a16:creationId xmlns:a16="http://schemas.microsoft.com/office/drawing/2014/main" id="{07FBF7B1-8F51-C1E5-ABB8-0AB4FB72DAA5}"/>
              </a:ext>
            </a:extLst>
          </p:cNvPr>
          <p:cNvSpPr/>
          <p:nvPr/>
        </p:nvSpPr>
        <p:spPr>
          <a:xfrm>
            <a:off x="9088582" y="1311564"/>
            <a:ext cx="3048000" cy="3334328"/>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solidFill>
                  <a:schemeClr val="tx1"/>
                </a:solidFill>
              </a:rPr>
              <a:t>Open UWTSD Moodle.</a:t>
            </a:r>
          </a:p>
          <a:p>
            <a:pPr algn="ctr"/>
            <a:r>
              <a:rPr lang="en-GB" dirty="0">
                <a:solidFill>
                  <a:schemeClr val="tx1"/>
                </a:solidFill>
              </a:rPr>
              <a:t>Can you see all your modules?</a:t>
            </a:r>
          </a:p>
          <a:p>
            <a:pPr algn="ctr"/>
            <a:r>
              <a:rPr lang="en-GB" dirty="0">
                <a:solidFill>
                  <a:schemeClr val="tx1"/>
                </a:solidFill>
              </a:rPr>
              <a:t>Access the modules you are taking in the first semester</a:t>
            </a:r>
          </a:p>
          <a:p>
            <a:pPr algn="ctr"/>
            <a:endParaRPr lang="en-GB" dirty="0">
              <a:solidFill>
                <a:schemeClr val="tx1"/>
              </a:solidFill>
            </a:endParaRPr>
          </a:p>
          <a:p>
            <a:pPr algn="ctr"/>
            <a:endParaRPr lang="en-GB" dirty="0">
              <a:solidFill>
                <a:schemeClr val="tx1"/>
              </a:solidFill>
            </a:endParaRPr>
          </a:p>
        </p:txBody>
      </p:sp>
      <p:pic>
        <p:nvPicPr>
          <p:cNvPr id="5" name="Content Placeholder 6">
            <a:extLst>
              <a:ext uri="{FF2B5EF4-FFF2-40B4-BE49-F238E27FC236}">
                <a16:creationId xmlns:a16="http://schemas.microsoft.com/office/drawing/2014/main" id="{9A0FF66F-16E6-A80E-8E50-47EA685300A8}"/>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a:stretch/>
        </p:blipFill>
        <p:spPr>
          <a:xfrm>
            <a:off x="586853" y="1266750"/>
            <a:ext cx="7799695" cy="4425547"/>
          </a:xfrm>
        </p:spPr>
      </p:pic>
      <p:sp>
        <p:nvSpPr>
          <p:cNvPr id="6" name="Oval 5">
            <a:extLst>
              <a:ext uri="{FF2B5EF4-FFF2-40B4-BE49-F238E27FC236}">
                <a16:creationId xmlns:a16="http://schemas.microsoft.com/office/drawing/2014/main" id="{B7140CC4-E305-1906-ACE1-27BBC2CCCADF}"/>
              </a:ext>
            </a:extLst>
          </p:cNvPr>
          <p:cNvSpPr/>
          <p:nvPr/>
        </p:nvSpPr>
        <p:spPr>
          <a:xfrm>
            <a:off x="1651379" y="3429000"/>
            <a:ext cx="1794681" cy="931460"/>
          </a:xfrm>
          <a:prstGeom prst="ellipse">
            <a:avLst/>
          </a:prstGeom>
          <a:noFill/>
          <a:ln w="57150"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37360582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63F44-59B1-053A-7FCD-62469B79E097}"/>
              </a:ext>
            </a:extLst>
          </p:cNvPr>
          <p:cNvSpPr>
            <a:spLocks noGrp="1"/>
          </p:cNvSpPr>
          <p:nvPr>
            <p:ph type="title"/>
          </p:nvPr>
        </p:nvSpPr>
        <p:spPr/>
        <p:txBody>
          <a:bodyPr/>
          <a:lstStyle/>
          <a:p>
            <a:r>
              <a:rPr lang="en-GB" dirty="0"/>
              <a:t>Moodle</a:t>
            </a:r>
          </a:p>
        </p:txBody>
      </p:sp>
      <p:sp>
        <p:nvSpPr>
          <p:cNvPr id="3" name="Content Placeholder 2">
            <a:extLst>
              <a:ext uri="{FF2B5EF4-FFF2-40B4-BE49-F238E27FC236}">
                <a16:creationId xmlns:a16="http://schemas.microsoft.com/office/drawing/2014/main" id="{0A27A390-1556-04A0-E8A5-2825E794A735}"/>
              </a:ext>
            </a:extLst>
          </p:cNvPr>
          <p:cNvSpPr>
            <a:spLocks noGrp="1"/>
          </p:cNvSpPr>
          <p:nvPr>
            <p:ph idx="1"/>
          </p:nvPr>
        </p:nvSpPr>
        <p:spPr/>
        <p:txBody>
          <a:bodyPr>
            <a:normAutofit fontScale="92500" lnSpcReduction="20000"/>
          </a:bodyPr>
          <a:lstStyle/>
          <a:p>
            <a:pPr marL="0" indent="0">
              <a:buNone/>
            </a:pPr>
            <a:r>
              <a:rPr lang="en-GB" dirty="0">
                <a:solidFill>
                  <a:schemeClr val="tx1">
                    <a:lumMod val="65000"/>
                    <a:lumOff val="35000"/>
                  </a:schemeClr>
                </a:solidFill>
              </a:rPr>
              <a:t>You can access Moodle in 3 different ways: </a:t>
            </a:r>
          </a:p>
          <a:p>
            <a:r>
              <a:rPr lang="en-GB" dirty="0">
                <a:solidFill>
                  <a:schemeClr val="tx1">
                    <a:lumMod val="65000"/>
                    <a:lumOff val="35000"/>
                  </a:schemeClr>
                </a:solidFill>
              </a:rPr>
              <a:t>1. From Hwb - Access your Hwb dashboard either by logging into a campus PC and opening Microsoft Edge browser, or accessing https://hwb.uwtsd.ac.uk from any browser on an internet-connected device. Click on the Moodle tile. </a:t>
            </a:r>
          </a:p>
          <a:p>
            <a:r>
              <a:rPr lang="en-GB" dirty="0">
                <a:solidFill>
                  <a:schemeClr val="tx1">
                    <a:lumMod val="65000"/>
                    <a:lumOff val="35000"/>
                  </a:schemeClr>
                </a:solidFill>
              </a:rPr>
              <a:t>2. From the University Website - navigate to https://uwtsd.ac.uk/ and select Quick Links (top left side of screen) and then Moodle. </a:t>
            </a:r>
          </a:p>
          <a:p>
            <a:r>
              <a:rPr lang="en-GB" dirty="0">
                <a:solidFill>
                  <a:schemeClr val="tx1">
                    <a:lumMod val="65000"/>
                    <a:lumOff val="35000"/>
                  </a:schemeClr>
                </a:solidFill>
              </a:rPr>
              <a:t>3. URL Input - Open any browser on an internet-connected device and navigate to https://moodle.uwtsd.ac.uk </a:t>
            </a:r>
          </a:p>
          <a:p>
            <a:r>
              <a:rPr lang="en-GB" dirty="0">
                <a:solidFill>
                  <a:schemeClr val="tx1">
                    <a:lumMod val="65000"/>
                    <a:lumOff val="35000"/>
                  </a:schemeClr>
                </a:solidFill>
                <a:hlinkClick r:id="rId2">
                  <a:extLst>
                    <a:ext uri="{A12FA001-AC4F-418D-AE19-62706E023703}">
                      <ahyp:hlinkClr xmlns:ahyp="http://schemas.microsoft.com/office/drawing/2018/hyperlinkcolor" val="tx"/>
                    </a:ext>
                  </a:extLst>
                </a:hlinkClick>
              </a:rPr>
              <a:t>UWTSD Moodle</a:t>
            </a:r>
            <a:endParaRPr lang="en-GB" dirty="0">
              <a:solidFill>
                <a:schemeClr val="tx1">
                  <a:lumMod val="65000"/>
                  <a:lumOff val="35000"/>
                </a:schemeClr>
              </a:solidFill>
            </a:endParaRPr>
          </a:p>
          <a:p>
            <a:pPr marL="0" indent="0">
              <a:buNone/>
            </a:pPr>
            <a:r>
              <a:rPr lang="en-GB" dirty="0">
                <a:solidFill>
                  <a:schemeClr val="tx1">
                    <a:lumMod val="65000"/>
                    <a:lumOff val="35000"/>
                  </a:schemeClr>
                </a:solidFill>
              </a:rPr>
              <a:t> </a:t>
            </a:r>
          </a:p>
        </p:txBody>
      </p:sp>
    </p:spTree>
    <p:extLst>
      <p:ext uri="{BB962C8B-B14F-4D97-AF65-F5344CB8AC3E}">
        <p14:creationId xmlns:p14="http://schemas.microsoft.com/office/powerpoint/2010/main" val="5132078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7EF00-F540-429B-AEED-07F65B0A330C}"/>
              </a:ext>
            </a:extLst>
          </p:cNvPr>
          <p:cNvSpPr>
            <a:spLocks noGrp="1"/>
          </p:cNvSpPr>
          <p:nvPr>
            <p:ph type="title"/>
          </p:nvPr>
        </p:nvSpPr>
        <p:spPr/>
        <p:txBody>
          <a:bodyPr anchor="b">
            <a:normAutofit fontScale="90000"/>
          </a:bodyPr>
          <a:lstStyle/>
          <a:p>
            <a:r>
              <a:rPr lang="en-US" sz="3399" dirty="0">
                <a:solidFill>
                  <a:schemeClr val="accent3">
                    <a:lumMod val="50000"/>
                  </a:schemeClr>
                </a:solidFill>
                <a:latin typeface="Arial" panose="020B0604020202020204" pitchFamily="34" charset="0"/>
                <a:cs typeface="Arial" panose="020B0604020202020204" pitchFamily="34" charset="0"/>
              </a:rPr>
              <a:t>Graduate Certificate in Counselling Skills</a:t>
            </a:r>
            <a:br>
              <a:rPr lang="en-US" sz="3399" dirty="0">
                <a:solidFill>
                  <a:schemeClr val="accent3">
                    <a:lumMod val="50000"/>
                  </a:schemeClr>
                </a:solidFill>
                <a:latin typeface="Arial" panose="020B0604020202020204" pitchFamily="34" charset="0"/>
                <a:cs typeface="Arial" panose="020B0604020202020204" pitchFamily="34" charset="0"/>
              </a:rPr>
            </a:br>
            <a:endParaRPr lang="en-US" sz="3399" dirty="0">
              <a:solidFill>
                <a:schemeClr val="accent3">
                  <a:lumMod val="50000"/>
                </a:schemeClr>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4207B35A-F6A5-4CFC-8CF6-C35CDD2A1103}"/>
              </a:ext>
            </a:extLst>
          </p:cNvPr>
          <p:cNvSpPr>
            <a:spLocks noGrp="1"/>
          </p:cNvSpPr>
          <p:nvPr>
            <p:ph sz="half" idx="1"/>
          </p:nvPr>
        </p:nvSpPr>
        <p:spPr>
          <a:xfrm>
            <a:off x="367254" y="1506572"/>
            <a:ext cx="5396237" cy="4664914"/>
          </a:xfrm>
        </p:spPr>
        <p:txBody>
          <a:bodyPr>
            <a:normAutofit/>
          </a:bodyPr>
          <a:lstStyle/>
          <a:p>
            <a:r>
              <a:rPr lang="en-US" sz="3199" b="1" dirty="0" err="1">
                <a:solidFill>
                  <a:schemeClr val="bg2"/>
                </a:solidFill>
                <a:latin typeface="Arial" panose="020B0604020202020204" pitchFamily="34" charset="0"/>
                <a:cs typeface="Arial" panose="020B0604020202020204" pitchFamily="34" charset="0"/>
              </a:rPr>
              <a:t>Programme</a:t>
            </a:r>
            <a:r>
              <a:rPr lang="en-US" sz="3199" b="1" dirty="0">
                <a:solidFill>
                  <a:schemeClr val="bg2"/>
                </a:solidFill>
                <a:latin typeface="Arial" panose="020B0604020202020204" pitchFamily="34" charset="0"/>
                <a:cs typeface="Arial" panose="020B0604020202020204" pitchFamily="34" charset="0"/>
              </a:rPr>
              <a:t> Structure</a:t>
            </a:r>
            <a:endParaRPr lang="en-GB" sz="3199" b="1" dirty="0">
              <a:solidFill>
                <a:schemeClr val="bg2"/>
              </a:solidFill>
              <a:latin typeface="Arial" panose="020B0604020202020204" pitchFamily="34" charset="0"/>
              <a:cs typeface="Arial" panose="020B0604020202020204" pitchFamily="34" charset="0"/>
            </a:endParaRPr>
          </a:p>
          <a:p>
            <a:endParaRPr lang="en-GB" sz="3199" dirty="0">
              <a:solidFill>
                <a:schemeClr val="bg2"/>
              </a:solidFill>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solidFill>
                  <a:schemeClr val="bg2"/>
                </a:solidFill>
                <a:latin typeface="Arial" panose="020B0604020202020204" pitchFamily="34" charset="0"/>
                <a:cs typeface="Arial" panose="020B0604020202020204" pitchFamily="34" charset="0"/>
              </a:rPr>
              <a:t>60 Credits – Part-time</a:t>
            </a:r>
          </a:p>
          <a:p>
            <a:pPr marL="457200" indent="-457200">
              <a:buFont typeface="Arial" panose="020B0604020202020204" pitchFamily="34" charset="0"/>
              <a:buChar char="•"/>
            </a:pPr>
            <a:r>
              <a:rPr lang="en-GB" sz="2800" dirty="0">
                <a:solidFill>
                  <a:schemeClr val="bg2"/>
                </a:solidFill>
                <a:latin typeface="Arial" panose="020B0604020202020204" pitchFamily="34" charset="0"/>
                <a:cs typeface="Arial" panose="020B0604020202020204" pitchFamily="34" charset="0"/>
              </a:rPr>
              <a:t>Two modules:</a:t>
            </a:r>
          </a:p>
          <a:p>
            <a:pPr marL="457200" indent="-457200">
              <a:buFont typeface="Arial" panose="020B0604020202020204" pitchFamily="34" charset="0"/>
              <a:buChar char="•"/>
            </a:pPr>
            <a:r>
              <a:rPr lang="en-GB" sz="2800" dirty="0">
                <a:solidFill>
                  <a:schemeClr val="bg2"/>
                </a:solidFill>
                <a:latin typeface="Arial" panose="020B0604020202020204" pitchFamily="34" charset="0"/>
                <a:cs typeface="Arial" panose="020B0604020202020204" pitchFamily="34" charset="0"/>
              </a:rPr>
              <a:t>ECCS6004: Reflective Practice</a:t>
            </a:r>
          </a:p>
          <a:p>
            <a:pPr marL="457200" indent="-457200">
              <a:buFont typeface="Arial" panose="020B0604020202020204" pitchFamily="34" charset="0"/>
              <a:buChar char="•"/>
            </a:pPr>
            <a:r>
              <a:rPr lang="en-GB" sz="2800" dirty="0">
                <a:solidFill>
                  <a:schemeClr val="bg2"/>
                </a:solidFill>
                <a:latin typeface="Arial" panose="020B0604020202020204" pitchFamily="34" charset="0"/>
                <a:cs typeface="Arial" panose="020B0604020202020204" pitchFamily="34" charset="0"/>
              </a:rPr>
              <a:t>ECCS6005: Counselling Skills</a:t>
            </a:r>
          </a:p>
          <a:p>
            <a:pPr marL="457200" indent="-457200">
              <a:buFont typeface="Arial" panose="020B0604020202020204" pitchFamily="34" charset="0"/>
              <a:buChar char="•"/>
            </a:pPr>
            <a:r>
              <a:rPr lang="en-GB" sz="2800" dirty="0">
                <a:solidFill>
                  <a:schemeClr val="bg2"/>
                </a:solidFill>
                <a:latin typeface="Arial" panose="020B0604020202020204" pitchFamily="34" charset="0"/>
                <a:cs typeface="Arial" panose="020B0604020202020204" pitchFamily="34" charset="0"/>
              </a:rPr>
              <a:t>30 credits each</a:t>
            </a:r>
          </a:p>
          <a:p>
            <a:pPr marL="457200" indent="-457200">
              <a:buFont typeface="Arial" panose="020B0604020202020204" pitchFamily="34" charset="0"/>
              <a:buChar char="•"/>
            </a:pPr>
            <a:r>
              <a:rPr lang="en-GB" sz="2800" dirty="0">
                <a:solidFill>
                  <a:schemeClr val="bg2"/>
                </a:solidFill>
                <a:latin typeface="Arial" panose="020B0604020202020204" pitchFamily="34" charset="0"/>
                <a:cs typeface="Arial" panose="020B0604020202020204" pitchFamily="34" charset="0"/>
              </a:rPr>
              <a:t>Both are Core Modules</a:t>
            </a:r>
          </a:p>
          <a:p>
            <a:endParaRPr lang="en-GB" dirty="0">
              <a:solidFill>
                <a:schemeClr val="accent3">
                  <a:lumMod val="50000"/>
                </a:schemeClr>
              </a:solidFill>
            </a:endParaRPr>
          </a:p>
        </p:txBody>
      </p:sp>
      <p:pic>
        <p:nvPicPr>
          <p:cNvPr id="11" name="Picture 10">
            <a:extLst>
              <a:ext uri="{FF2B5EF4-FFF2-40B4-BE49-F238E27FC236}">
                <a16:creationId xmlns:a16="http://schemas.microsoft.com/office/drawing/2014/main" id="{9315290C-1BFE-FA49-7171-807C84962DF1}"/>
              </a:ext>
            </a:extLst>
          </p:cNvPr>
          <p:cNvPicPr>
            <a:picLocks noChangeAspect="1"/>
          </p:cNvPicPr>
          <p:nvPr/>
        </p:nvPicPr>
        <p:blipFill>
          <a:blip r:embed="rId3"/>
          <a:stretch>
            <a:fillRect/>
          </a:stretch>
        </p:blipFill>
        <p:spPr>
          <a:xfrm>
            <a:off x="6096000" y="116378"/>
            <a:ext cx="6077713" cy="6858000"/>
          </a:xfrm>
          <a:prstGeom prst="rect">
            <a:avLst/>
          </a:prstGeom>
        </p:spPr>
      </p:pic>
    </p:spTree>
    <p:extLst>
      <p:ext uri="{BB962C8B-B14F-4D97-AF65-F5344CB8AC3E}">
        <p14:creationId xmlns:p14="http://schemas.microsoft.com/office/powerpoint/2010/main" val="16757129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6874CC62-570C-9F61-D40D-C9C959E044AD}"/>
              </a:ext>
            </a:extLst>
          </p:cNvPr>
          <p:cNvSpPr>
            <a:spLocks noGrp="1"/>
          </p:cNvSpPr>
          <p:nvPr>
            <p:ph idx="1"/>
          </p:nvPr>
        </p:nvSpPr>
        <p:spPr>
          <a:xfrm>
            <a:off x="630810" y="1219201"/>
            <a:ext cx="4535079" cy="593174"/>
          </a:xfrm>
        </p:spPr>
        <p:txBody>
          <a:bodyPr/>
          <a:lstStyle/>
          <a:p>
            <a:pPr algn="ctr"/>
            <a:r>
              <a:rPr lang="en-GB" sz="2400" dirty="0">
                <a:effectLst>
                  <a:outerShdw blurRad="50800" dist="38100" dir="2700000" algn="tl" rotWithShape="0">
                    <a:prstClr val="black">
                      <a:alpha val="40000"/>
                    </a:prstClr>
                  </a:outerShdw>
                </a:effectLst>
              </a:rPr>
              <a:t>Programme Key dates</a:t>
            </a:r>
          </a:p>
          <a:p>
            <a:pPr algn="ctr"/>
            <a:endParaRPr lang="en-GB" sz="2400" dirty="0">
              <a:effectLst>
                <a:outerShdw blurRad="50800" dist="38100" dir="2700000" algn="tl" rotWithShape="0">
                  <a:prstClr val="black">
                    <a:alpha val="40000"/>
                  </a:prstClr>
                </a:outerShdw>
              </a:effectLst>
            </a:endParaRPr>
          </a:p>
        </p:txBody>
      </p:sp>
      <p:sp>
        <p:nvSpPr>
          <p:cNvPr id="8" name="TextBox 7">
            <a:extLst>
              <a:ext uri="{FF2B5EF4-FFF2-40B4-BE49-F238E27FC236}">
                <a16:creationId xmlns:a16="http://schemas.microsoft.com/office/drawing/2014/main" id="{03F88350-2AEA-D242-56CC-E7F0F7EB6959}"/>
              </a:ext>
            </a:extLst>
          </p:cNvPr>
          <p:cNvSpPr txBox="1"/>
          <p:nvPr/>
        </p:nvSpPr>
        <p:spPr>
          <a:xfrm>
            <a:off x="83127" y="2553221"/>
            <a:ext cx="6079375" cy="3416320"/>
          </a:xfrm>
          <a:prstGeom prst="rect">
            <a:avLst/>
          </a:prstGeom>
          <a:noFill/>
        </p:spPr>
        <p:txBody>
          <a:bodyPr wrap="square">
            <a:spAutoFit/>
          </a:bodyPr>
          <a:lstStyle/>
          <a:p>
            <a:r>
              <a:rPr lang="en-GB" sz="2400" dirty="0">
                <a:solidFill>
                  <a:schemeClr val="bg2"/>
                </a:solidFill>
              </a:rPr>
              <a:t>Semester 1: </a:t>
            </a:r>
          </a:p>
          <a:p>
            <a:r>
              <a:rPr lang="en-GB" sz="2400" dirty="0">
                <a:solidFill>
                  <a:schemeClr val="bg2"/>
                </a:solidFill>
                <a:effectLst>
                  <a:outerShdw blurRad="50800" dist="38100" dir="2700000" algn="tl" rotWithShape="0">
                    <a:prstClr val="black">
                      <a:alpha val="40000"/>
                    </a:prstClr>
                  </a:outerShdw>
                </a:effectLst>
              </a:rPr>
              <a:t>23rd September 2024 to 24</a:t>
            </a:r>
            <a:r>
              <a:rPr lang="en-GB" sz="2400" baseline="30000" dirty="0">
                <a:solidFill>
                  <a:schemeClr val="bg2"/>
                </a:solidFill>
                <a:effectLst>
                  <a:outerShdw blurRad="50800" dist="38100" dir="2700000" algn="tl" rotWithShape="0">
                    <a:prstClr val="black">
                      <a:alpha val="40000"/>
                    </a:prstClr>
                  </a:outerShdw>
                </a:effectLst>
              </a:rPr>
              <a:t>th</a:t>
            </a:r>
            <a:r>
              <a:rPr lang="en-GB" sz="2400" dirty="0">
                <a:solidFill>
                  <a:schemeClr val="bg2"/>
                </a:solidFill>
                <a:effectLst>
                  <a:outerShdw blurRad="50800" dist="38100" dir="2700000" algn="tl" rotWithShape="0">
                    <a:prstClr val="black">
                      <a:alpha val="40000"/>
                    </a:prstClr>
                  </a:outerShdw>
                </a:effectLst>
              </a:rPr>
              <a:t> January 2025</a:t>
            </a:r>
          </a:p>
          <a:p>
            <a:pPr marL="342900" indent="-342900">
              <a:buFont typeface="Arial" panose="020B0604020202020204" pitchFamily="34" charset="0"/>
              <a:buChar char="•"/>
            </a:pPr>
            <a:r>
              <a:rPr lang="en-GB" sz="2400" dirty="0">
                <a:solidFill>
                  <a:schemeClr val="bg2"/>
                </a:solidFill>
              </a:rPr>
              <a:t>10 weeks Teaching</a:t>
            </a:r>
          </a:p>
          <a:p>
            <a:pPr marL="342900" indent="-342900">
              <a:buFont typeface="Arial" panose="020B0604020202020204" pitchFamily="34" charset="0"/>
              <a:buChar char="•"/>
            </a:pPr>
            <a:r>
              <a:rPr lang="en-GB" sz="2400" dirty="0">
                <a:solidFill>
                  <a:schemeClr val="bg2"/>
                </a:solidFill>
              </a:rPr>
              <a:t>Week 1 – Monday 30</a:t>
            </a:r>
            <a:r>
              <a:rPr lang="en-GB" sz="2400" baseline="30000" dirty="0">
                <a:solidFill>
                  <a:schemeClr val="bg2"/>
                </a:solidFill>
              </a:rPr>
              <a:t>th</a:t>
            </a:r>
            <a:r>
              <a:rPr lang="en-GB" sz="2400" dirty="0">
                <a:solidFill>
                  <a:schemeClr val="bg2"/>
                </a:solidFill>
              </a:rPr>
              <a:t> September - 17:00 to 21:00</a:t>
            </a:r>
          </a:p>
          <a:p>
            <a:pPr marL="342900" indent="-342900">
              <a:buFont typeface="Arial" panose="020B0604020202020204" pitchFamily="34" charset="0"/>
              <a:buChar char="•"/>
            </a:pPr>
            <a:r>
              <a:rPr lang="en-GB" sz="2400" dirty="0">
                <a:solidFill>
                  <a:schemeClr val="bg2"/>
                </a:solidFill>
              </a:rPr>
              <a:t>Reading week: 28th October </a:t>
            </a:r>
          </a:p>
          <a:p>
            <a:pPr marL="342900" indent="-342900">
              <a:buFont typeface="Arial" panose="020B0604020202020204" pitchFamily="34" charset="0"/>
              <a:buChar char="•"/>
            </a:pPr>
            <a:r>
              <a:rPr lang="en-GB" sz="2400" dirty="0">
                <a:solidFill>
                  <a:schemeClr val="bg2"/>
                </a:solidFill>
              </a:rPr>
              <a:t>Week 10:  Monday 9th December 2024</a:t>
            </a:r>
          </a:p>
          <a:p>
            <a:pPr marL="342900" indent="-342900">
              <a:buFont typeface="Arial" panose="020B0604020202020204" pitchFamily="34" charset="0"/>
              <a:buChar char="•"/>
            </a:pPr>
            <a:r>
              <a:rPr lang="en-GB" sz="2400" dirty="0">
                <a:solidFill>
                  <a:schemeClr val="bg2"/>
                </a:solidFill>
              </a:rPr>
              <a:t>Christmas Break: Monday 16th December 2024 ~ Friday, 3rd January 2025</a:t>
            </a:r>
          </a:p>
        </p:txBody>
      </p:sp>
      <p:pic>
        <p:nvPicPr>
          <p:cNvPr id="10" name="Picture 9">
            <a:extLst>
              <a:ext uri="{FF2B5EF4-FFF2-40B4-BE49-F238E27FC236}">
                <a16:creationId xmlns:a16="http://schemas.microsoft.com/office/drawing/2014/main" id="{A8482E78-3715-8268-A885-06E70811443F}"/>
              </a:ext>
            </a:extLst>
          </p:cNvPr>
          <p:cNvPicPr>
            <a:picLocks noChangeAspect="1"/>
          </p:cNvPicPr>
          <p:nvPr/>
        </p:nvPicPr>
        <p:blipFill>
          <a:blip r:embed="rId3"/>
          <a:stretch>
            <a:fillRect/>
          </a:stretch>
        </p:blipFill>
        <p:spPr>
          <a:xfrm>
            <a:off x="6096000" y="0"/>
            <a:ext cx="6052956" cy="6858000"/>
          </a:xfrm>
          <a:prstGeom prst="rect">
            <a:avLst/>
          </a:prstGeom>
        </p:spPr>
      </p:pic>
    </p:spTree>
    <p:extLst>
      <p:ext uri="{BB962C8B-B14F-4D97-AF65-F5344CB8AC3E}">
        <p14:creationId xmlns:p14="http://schemas.microsoft.com/office/powerpoint/2010/main" val="32192304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03186-7E29-646A-6C2E-3F75CD030354}"/>
              </a:ext>
            </a:extLst>
          </p:cNvPr>
          <p:cNvSpPr>
            <a:spLocks noGrp="1"/>
          </p:cNvSpPr>
          <p:nvPr>
            <p:ph type="title"/>
          </p:nvPr>
        </p:nvSpPr>
        <p:spPr/>
        <p:txBody>
          <a:bodyPr/>
          <a:lstStyle/>
          <a:p>
            <a:r>
              <a:rPr lang="en-GB" dirty="0"/>
              <a:t>Programme Structure</a:t>
            </a:r>
          </a:p>
        </p:txBody>
      </p:sp>
      <p:sp>
        <p:nvSpPr>
          <p:cNvPr id="3" name="Content Placeholder 2">
            <a:extLst>
              <a:ext uri="{FF2B5EF4-FFF2-40B4-BE49-F238E27FC236}">
                <a16:creationId xmlns:a16="http://schemas.microsoft.com/office/drawing/2014/main" id="{44347340-673D-D71D-41AE-1F7F5758B5B5}"/>
              </a:ext>
            </a:extLst>
          </p:cNvPr>
          <p:cNvSpPr>
            <a:spLocks noGrp="1"/>
          </p:cNvSpPr>
          <p:nvPr>
            <p:ph idx="1"/>
          </p:nvPr>
        </p:nvSpPr>
        <p:spPr/>
        <p:txBody>
          <a:bodyPr>
            <a:normAutofit fontScale="92500" lnSpcReduction="10000"/>
          </a:bodyPr>
          <a:lstStyle/>
          <a:p>
            <a:pPr>
              <a:lnSpc>
                <a:spcPct val="100000"/>
              </a:lnSpc>
            </a:pPr>
            <a:r>
              <a:rPr lang="en-GB" sz="2800" dirty="0">
                <a:solidFill>
                  <a:schemeClr val="accent3">
                    <a:lumMod val="50000"/>
                  </a:schemeClr>
                </a:solidFill>
                <a:latin typeface="Arial" panose="020B0604020202020204" pitchFamily="34" charset="0"/>
                <a:cs typeface="Arial" panose="020B0604020202020204" pitchFamily="34" charset="0"/>
              </a:rPr>
              <a:t>Theory, skills and personal development </a:t>
            </a:r>
          </a:p>
          <a:p>
            <a:pPr>
              <a:lnSpc>
                <a:spcPct val="100000"/>
              </a:lnSpc>
            </a:pPr>
            <a:r>
              <a:rPr lang="en-GB" sz="2800" dirty="0">
                <a:solidFill>
                  <a:schemeClr val="accent3">
                    <a:lumMod val="50000"/>
                  </a:schemeClr>
                </a:solidFill>
                <a:latin typeface="Arial" panose="020B0604020202020204" pitchFamily="34" charset="0"/>
                <a:cs typeface="Arial" panose="020B0604020202020204" pitchFamily="34" charset="0"/>
              </a:rPr>
              <a:t>In each module you will have a range of resources to support your learning, e.g. presentations, videos, discussion points.</a:t>
            </a:r>
          </a:p>
          <a:p>
            <a:pPr>
              <a:lnSpc>
                <a:spcPct val="100000"/>
              </a:lnSpc>
            </a:pPr>
            <a:r>
              <a:rPr lang="en-GB" sz="2800" dirty="0">
                <a:solidFill>
                  <a:schemeClr val="accent3">
                    <a:lumMod val="50000"/>
                  </a:schemeClr>
                </a:solidFill>
                <a:latin typeface="Arial" panose="020B0604020202020204" pitchFamily="34" charset="0"/>
                <a:cs typeface="Arial" panose="020B0604020202020204" pitchFamily="34" charset="0"/>
              </a:rPr>
              <a:t>There will also be related exercise/activity as well as the weekly skills sessions</a:t>
            </a:r>
          </a:p>
          <a:p>
            <a:pPr>
              <a:lnSpc>
                <a:spcPct val="100000"/>
              </a:lnSpc>
            </a:pPr>
            <a:r>
              <a:rPr lang="en-GB" sz="2800" dirty="0">
                <a:solidFill>
                  <a:schemeClr val="accent3">
                    <a:lumMod val="50000"/>
                  </a:schemeClr>
                </a:solidFill>
                <a:latin typeface="Arial" panose="020B0604020202020204" pitchFamily="34" charset="0"/>
                <a:cs typeface="Arial" panose="020B0604020202020204" pitchFamily="34" charset="0"/>
              </a:rPr>
              <a:t>In addition to the work that we provide, as this is a level 6 programme you are also expected to widen your reading and learning and look for other sources to support your developing knowledge and understanding.</a:t>
            </a:r>
          </a:p>
          <a:p>
            <a:endParaRPr lang="en-GB" dirty="0"/>
          </a:p>
        </p:txBody>
      </p:sp>
    </p:spTree>
    <p:extLst>
      <p:ext uri="{BB962C8B-B14F-4D97-AF65-F5344CB8AC3E}">
        <p14:creationId xmlns:p14="http://schemas.microsoft.com/office/powerpoint/2010/main" val="21493508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7EF00-F540-429B-AEED-07F65B0A330C}"/>
              </a:ext>
            </a:extLst>
          </p:cNvPr>
          <p:cNvSpPr>
            <a:spLocks noGrp="1"/>
          </p:cNvSpPr>
          <p:nvPr>
            <p:ph type="title"/>
          </p:nvPr>
        </p:nvSpPr>
        <p:spPr/>
        <p:txBody>
          <a:bodyPr anchor="b">
            <a:normAutofit/>
          </a:bodyPr>
          <a:lstStyle/>
          <a:p>
            <a:r>
              <a:rPr lang="en-GB" sz="3599" b="1" dirty="0">
                <a:solidFill>
                  <a:schemeClr val="accent3">
                    <a:lumMod val="50000"/>
                  </a:schemeClr>
                </a:solidFill>
                <a:latin typeface="Arial" panose="020B0604020202020204" pitchFamily="34" charset="0"/>
                <a:ea typeface="Times" panose="02020603050405020304" pitchFamily="18" charset="0"/>
                <a:cs typeface="Arial" panose="020B0604020202020204" pitchFamily="34" charset="0"/>
              </a:rPr>
              <a:t>ECCS6005 Counselling Skills (30) credits</a:t>
            </a:r>
            <a:br>
              <a:rPr lang="en-GB" sz="3599" dirty="0">
                <a:solidFill>
                  <a:schemeClr val="accent3">
                    <a:lumMod val="50000"/>
                  </a:schemeClr>
                </a:solidFill>
                <a:latin typeface="Arial" panose="020B0604020202020204" pitchFamily="34" charset="0"/>
                <a:ea typeface="Times" panose="02020603050405020304" pitchFamily="18" charset="0"/>
                <a:cs typeface="Arial" panose="020B0604020202020204" pitchFamily="34" charset="0"/>
              </a:rPr>
            </a:br>
            <a:endParaRPr lang="en-US" sz="3399" dirty="0">
              <a:solidFill>
                <a:schemeClr val="accent3">
                  <a:lumMod val="50000"/>
                </a:schemeClr>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4207B35A-F6A5-4CFC-8CF6-C35CDD2A1103}"/>
              </a:ext>
            </a:extLst>
          </p:cNvPr>
          <p:cNvSpPr>
            <a:spLocks noGrp="1"/>
          </p:cNvSpPr>
          <p:nvPr>
            <p:ph sz="half" idx="1"/>
          </p:nvPr>
        </p:nvSpPr>
        <p:spPr>
          <a:xfrm>
            <a:off x="367254" y="1262835"/>
            <a:ext cx="5686086" cy="5375669"/>
          </a:xfrm>
        </p:spPr>
        <p:txBody>
          <a:bodyPr>
            <a:normAutofit/>
          </a:bodyPr>
          <a:lstStyle/>
          <a:p>
            <a:endParaRPr lang="en-GB" sz="1799" dirty="0">
              <a:latin typeface="Times New Roman" panose="02020603050405020304" pitchFamily="18" charset="0"/>
              <a:ea typeface="Times" panose="02020603050405020304" pitchFamily="18" charset="0"/>
            </a:endParaRPr>
          </a:p>
          <a:p>
            <a:r>
              <a:rPr lang="en-GB" sz="2799" dirty="0">
                <a:solidFill>
                  <a:schemeClr val="accent3">
                    <a:lumMod val="50000"/>
                  </a:schemeClr>
                </a:solidFill>
                <a:latin typeface="Arial" panose="020B0604020202020204" pitchFamily="34" charset="0"/>
                <a:ea typeface="Times" panose="02020603050405020304" pitchFamily="18" charset="0"/>
                <a:cs typeface="Arial" panose="020B0604020202020204" pitchFamily="34" charset="0"/>
              </a:rPr>
              <a:t>Delivered at the IQ building - SA1 campus. Room IQ 301</a:t>
            </a:r>
          </a:p>
          <a:p>
            <a:r>
              <a:rPr lang="en-GB" sz="2799" dirty="0">
                <a:solidFill>
                  <a:schemeClr val="accent3">
                    <a:lumMod val="50000"/>
                  </a:schemeClr>
                </a:solidFill>
                <a:latin typeface="Arial" panose="020B0604020202020204" pitchFamily="34" charset="0"/>
                <a:ea typeface="Times" panose="02020603050405020304" pitchFamily="18" charset="0"/>
                <a:cs typeface="Arial" panose="020B0604020202020204" pitchFamily="34" charset="0"/>
              </a:rPr>
              <a:t>Monday 5- 9pm</a:t>
            </a:r>
          </a:p>
          <a:p>
            <a:r>
              <a:rPr lang="en-GB" sz="2799" dirty="0">
                <a:solidFill>
                  <a:schemeClr val="accent3">
                    <a:lumMod val="50000"/>
                  </a:schemeClr>
                </a:solidFill>
                <a:latin typeface="Arial" panose="020B0604020202020204" pitchFamily="34" charset="0"/>
                <a:ea typeface="Times" panose="02020603050405020304" pitchFamily="18" charset="0"/>
                <a:cs typeface="Arial" panose="020B0604020202020204" pitchFamily="34" charset="0"/>
              </a:rPr>
              <a:t>Module content: This is a practical skills module </a:t>
            </a:r>
          </a:p>
          <a:p>
            <a:r>
              <a:rPr lang="en-GB" sz="2799" dirty="0">
                <a:solidFill>
                  <a:schemeClr val="accent3">
                    <a:lumMod val="50000"/>
                  </a:schemeClr>
                </a:solidFill>
                <a:latin typeface="Arial" panose="020B0604020202020204" pitchFamily="34" charset="0"/>
                <a:ea typeface="Times" panose="02020603050405020304" pitchFamily="18" charset="0"/>
                <a:cs typeface="Arial" panose="020B0604020202020204" pitchFamily="34" charset="0"/>
              </a:rPr>
              <a:t>You will learn a range of counselling skills and counselling theory and application. </a:t>
            </a:r>
          </a:p>
          <a:p>
            <a:r>
              <a:rPr lang="en-GB" sz="2799" dirty="0">
                <a:solidFill>
                  <a:schemeClr val="accent3">
                    <a:lumMod val="50000"/>
                  </a:schemeClr>
                </a:solidFill>
                <a:latin typeface="Arial" panose="020B0604020202020204" pitchFamily="34" charset="0"/>
                <a:ea typeface="Times" panose="02020603050405020304" pitchFamily="18" charset="0"/>
                <a:cs typeface="Arial" panose="020B0604020202020204" pitchFamily="34" charset="0"/>
              </a:rPr>
              <a:t>Two assessment components</a:t>
            </a:r>
          </a:p>
        </p:txBody>
      </p:sp>
      <p:pic>
        <p:nvPicPr>
          <p:cNvPr id="11" name="Content Placeholder 10">
            <a:extLst>
              <a:ext uri="{FF2B5EF4-FFF2-40B4-BE49-F238E27FC236}">
                <a16:creationId xmlns:a16="http://schemas.microsoft.com/office/drawing/2014/main" id="{5486B2DB-125C-4F9C-A46D-489B27997CCA}"/>
              </a:ext>
            </a:extLst>
          </p:cNvPr>
          <p:cNvPicPr>
            <a:picLocks noGrp="1" noChangeAspect="1"/>
          </p:cNvPicPr>
          <p:nvPr>
            <p:ph sz="half" idx="2"/>
          </p:nvPr>
        </p:nvPicPr>
        <p:blipFill>
          <a:blip r:embed="rId3"/>
          <a:stretch>
            <a:fillRect/>
          </a:stretch>
        </p:blipFill>
        <p:spPr>
          <a:xfrm>
            <a:off x="6477990" y="1860628"/>
            <a:ext cx="4937426" cy="3248163"/>
          </a:xfrm>
          <a:prstGeom prst="rect">
            <a:avLst/>
          </a:prstGeom>
        </p:spPr>
      </p:pic>
    </p:spTree>
    <p:extLst>
      <p:ext uri="{BB962C8B-B14F-4D97-AF65-F5344CB8AC3E}">
        <p14:creationId xmlns:p14="http://schemas.microsoft.com/office/powerpoint/2010/main" val="31801106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7EF00-F540-429B-AEED-07F65B0A330C}"/>
              </a:ext>
            </a:extLst>
          </p:cNvPr>
          <p:cNvSpPr>
            <a:spLocks noGrp="1"/>
          </p:cNvSpPr>
          <p:nvPr>
            <p:ph type="title"/>
          </p:nvPr>
        </p:nvSpPr>
        <p:spPr>
          <a:xfrm>
            <a:off x="1116865" y="549391"/>
            <a:ext cx="10165480" cy="1438811"/>
          </a:xfrm>
        </p:spPr>
        <p:txBody>
          <a:bodyPr anchor="b">
            <a:normAutofit fontScale="90000"/>
          </a:bodyPr>
          <a:lstStyle/>
          <a:p>
            <a:r>
              <a:rPr lang="en-GB" sz="3599" b="1" dirty="0">
                <a:solidFill>
                  <a:schemeClr val="accent3">
                    <a:lumMod val="50000"/>
                  </a:schemeClr>
                </a:solidFill>
                <a:latin typeface="Arial" panose="020B0604020202020204" pitchFamily="34" charset="0"/>
                <a:ea typeface="Times" panose="02020603050405020304" pitchFamily="18" charset="0"/>
                <a:cs typeface="Arial" panose="020B0604020202020204" pitchFamily="34" charset="0"/>
              </a:rPr>
              <a:t>ECCS6004 Reflective Practice in Counselling</a:t>
            </a:r>
            <a:br>
              <a:rPr lang="en-GB" sz="3599" b="1" dirty="0">
                <a:solidFill>
                  <a:schemeClr val="accent3">
                    <a:lumMod val="50000"/>
                  </a:schemeClr>
                </a:solidFill>
                <a:latin typeface="Arial" panose="020B0604020202020204" pitchFamily="34" charset="0"/>
                <a:ea typeface="Times" panose="02020603050405020304" pitchFamily="18" charset="0"/>
                <a:cs typeface="Arial" panose="020B0604020202020204" pitchFamily="34" charset="0"/>
              </a:rPr>
            </a:br>
            <a:r>
              <a:rPr lang="en-GB" sz="3599" b="1" dirty="0">
                <a:solidFill>
                  <a:schemeClr val="accent3">
                    <a:lumMod val="50000"/>
                  </a:schemeClr>
                </a:solidFill>
                <a:latin typeface="Arial" panose="020B0604020202020204" pitchFamily="34" charset="0"/>
                <a:ea typeface="Times" panose="02020603050405020304" pitchFamily="18" charset="0"/>
                <a:cs typeface="Arial" panose="020B0604020202020204" pitchFamily="34" charset="0"/>
              </a:rPr>
              <a:t> (30) credits</a:t>
            </a:r>
            <a:br>
              <a:rPr lang="en-GB" sz="3599" dirty="0">
                <a:solidFill>
                  <a:schemeClr val="accent3">
                    <a:lumMod val="50000"/>
                  </a:schemeClr>
                </a:solidFill>
                <a:latin typeface="Arial" panose="020B0604020202020204" pitchFamily="34" charset="0"/>
                <a:ea typeface="Times" panose="02020603050405020304" pitchFamily="18" charset="0"/>
                <a:cs typeface="Arial" panose="020B0604020202020204" pitchFamily="34" charset="0"/>
              </a:rPr>
            </a:br>
            <a:endParaRPr lang="en-US" sz="3399" dirty="0">
              <a:solidFill>
                <a:schemeClr val="accent3">
                  <a:lumMod val="50000"/>
                </a:schemeClr>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4207B35A-F6A5-4CFC-8CF6-C35CDD2A1103}"/>
              </a:ext>
            </a:extLst>
          </p:cNvPr>
          <p:cNvSpPr>
            <a:spLocks noGrp="1"/>
          </p:cNvSpPr>
          <p:nvPr>
            <p:ph sz="half" idx="1"/>
          </p:nvPr>
        </p:nvSpPr>
        <p:spPr>
          <a:xfrm>
            <a:off x="367254" y="1574842"/>
            <a:ext cx="5686086" cy="4596645"/>
          </a:xfrm>
        </p:spPr>
        <p:txBody>
          <a:bodyPr>
            <a:normAutofit/>
          </a:bodyPr>
          <a:lstStyle/>
          <a:p>
            <a:endParaRPr lang="en-GB" sz="1799" dirty="0">
              <a:latin typeface="Times New Roman" panose="02020603050405020304" pitchFamily="18" charset="0"/>
              <a:ea typeface="Times" panose="02020603050405020304" pitchFamily="18" charset="0"/>
            </a:endParaRPr>
          </a:p>
          <a:p>
            <a:r>
              <a:rPr lang="en-GB" sz="2799" dirty="0">
                <a:solidFill>
                  <a:schemeClr val="accent3">
                    <a:lumMod val="50000"/>
                  </a:schemeClr>
                </a:solidFill>
                <a:latin typeface="Arial" panose="020B0604020202020204" pitchFamily="34" charset="0"/>
                <a:ea typeface="Times" panose="02020603050405020304" pitchFamily="18" charset="0"/>
                <a:cs typeface="Arial" panose="020B0604020202020204" pitchFamily="34" charset="0"/>
              </a:rPr>
              <a:t>Monday 5- 9pm</a:t>
            </a:r>
          </a:p>
          <a:p>
            <a:r>
              <a:rPr lang="en-GB" sz="2799" dirty="0">
                <a:solidFill>
                  <a:schemeClr val="accent3">
                    <a:lumMod val="50000"/>
                  </a:schemeClr>
                </a:solidFill>
                <a:latin typeface="Arial" panose="020B0604020202020204" pitchFamily="34" charset="0"/>
                <a:ea typeface="Times" panose="02020603050405020304" pitchFamily="18" charset="0"/>
                <a:cs typeface="Arial" panose="020B0604020202020204" pitchFamily="34" charset="0"/>
              </a:rPr>
              <a:t>Module content: This is also a practical module and runs alongside the Counselling Skills </a:t>
            </a:r>
          </a:p>
          <a:p>
            <a:r>
              <a:rPr lang="en-GB" sz="2799" dirty="0">
                <a:solidFill>
                  <a:schemeClr val="accent3">
                    <a:lumMod val="50000"/>
                  </a:schemeClr>
                </a:solidFill>
                <a:latin typeface="Arial" panose="020B0604020202020204" pitchFamily="34" charset="0"/>
                <a:ea typeface="Times" panose="02020603050405020304" pitchFamily="18" charset="0"/>
                <a:cs typeface="Arial" panose="020B0604020202020204" pitchFamily="34" charset="0"/>
              </a:rPr>
              <a:t>You will learn a range of reflective practice theory, skills and application. </a:t>
            </a:r>
          </a:p>
          <a:p>
            <a:r>
              <a:rPr lang="en-GB" sz="2799" dirty="0">
                <a:solidFill>
                  <a:schemeClr val="accent3">
                    <a:lumMod val="50000"/>
                  </a:schemeClr>
                </a:solidFill>
                <a:latin typeface="Arial" panose="020B0604020202020204" pitchFamily="34" charset="0"/>
                <a:ea typeface="Times" panose="02020603050405020304" pitchFamily="18" charset="0"/>
                <a:cs typeface="Arial" panose="020B0604020202020204" pitchFamily="34" charset="0"/>
              </a:rPr>
              <a:t>Two assessment components</a:t>
            </a:r>
          </a:p>
        </p:txBody>
      </p:sp>
      <p:pic>
        <p:nvPicPr>
          <p:cNvPr id="5" name="Picture 5" descr="Person working with laptop and notepad">
            <a:extLst>
              <a:ext uri="{FF2B5EF4-FFF2-40B4-BE49-F238E27FC236}">
                <a16:creationId xmlns:a16="http://schemas.microsoft.com/office/drawing/2014/main" id="{00606DFE-1B4C-43C1-9DE0-DCCCA0D2BC53}"/>
              </a:ext>
            </a:extLst>
          </p:cNvPr>
          <p:cNvPicPr>
            <a:picLocks noChangeAspect="1"/>
          </p:cNvPicPr>
          <p:nvPr/>
        </p:nvPicPr>
        <p:blipFill rotWithShape="1">
          <a:blip r:embed="rId3"/>
          <a:srcRect l="5398" r="10229" b="-1"/>
          <a:stretch/>
        </p:blipFill>
        <p:spPr>
          <a:xfrm>
            <a:off x="6734589" y="1324459"/>
            <a:ext cx="5090159" cy="4027015"/>
          </a:xfrm>
          <a:prstGeom prst="rect">
            <a:avLst/>
          </a:prstGeom>
        </p:spPr>
      </p:pic>
    </p:spTree>
    <p:extLst>
      <p:ext uri="{BB962C8B-B14F-4D97-AF65-F5344CB8AC3E}">
        <p14:creationId xmlns:p14="http://schemas.microsoft.com/office/powerpoint/2010/main" val="9755258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4207B35A-F6A5-4CFC-8CF6-C35CDD2A1103}"/>
              </a:ext>
            </a:extLst>
          </p:cNvPr>
          <p:cNvSpPr>
            <a:spLocks noGrp="1"/>
          </p:cNvSpPr>
          <p:nvPr>
            <p:ph sz="half" idx="1"/>
          </p:nvPr>
        </p:nvSpPr>
        <p:spPr/>
        <p:txBody>
          <a:bodyPr>
            <a:normAutofit/>
          </a:bodyPr>
          <a:lstStyle/>
          <a:p>
            <a:endParaRPr lang="en-GB" sz="1799" dirty="0">
              <a:latin typeface="Times New Roman" panose="02020603050405020304" pitchFamily="18" charset="0"/>
              <a:ea typeface="Times" panose="02020603050405020304" pitchFamily="18" charset="0"/>
            </a:endParaRPr>
          </a:p>
          <a:p>
            <a:pPr marL="0" indent="0">
              <a:buNone/>
            </a:pPr>
            <a:endParaRPr lang="en-GB" sz="2799" dirty="0">
              <a:solidFill>
                <a:schemeClr val="accent3">
                  <a:lumMod val="50000"/>
                </a:schemeClr>
              </a:solidFill>
              <a:latin typeface="Arial" panose="020B0604020202020204" pitchFamily="34" charset="0"/>
              <a:ea typeface="Times" panose="02020603050405020304" pitchFamily="18" charset="0"/>
              <a:cs typeface="Arial" panose="020B0604020202020204" pitchFamily="34" charset="0"/>
            </a:endParaRPr>
          </a:p>
        </p:txBody>
      </p:sp>
      <p:graphicFrame>
        <p:nvGraphicFramePr>
          <p:cNvPr id="9" name="Table 8">
            <a:extLst>
              <a:ext uri="{FF2B5EF4-FFF2-40B4-BE49-F238E27FC236}">
                <a16:creationId xmlns:a16="http://schemas.microsoft.com/office/drawing/2014/main" id="{05EA4EFE-C0A7-4578-A14E-0C1B35A56819}"/>
              </a:ext>
            </a:extLst>
          </p:cNvPr>
          <p:cNvGraphicFramePr>
            <a:graphicFrameLocks noGrp="1"/>
          </p:cNvGraphicFramePr>
          <p:nvPr>
            <p:extLst>
              <p:ext uri="{D42A27DB-BD31-4B8C-83A1-F6EECF244321}">
                <p14:modId xmlns:p14="http://schemas.microsoft.com/office/powerpoint/2010/main" val="2182061633"/>
              </p:ext>
            </p:extLst>
          </p:nvPr>
        </p:nvGraphicFramePr>
        <p:xfrm>
          <a:off x="623392" y="487315"/>
          <a:ext cx="10497245" cy="4719839"/>
        </p:xfrm>
        <a:graphic>
          <a:graphicData uri="http://schemas.openxmlformats.org/drawingml/2006/table">
            <a:tbl>
              <a:tblPr firstRow="1" firstCol="1" bandRow="1">
                <a:tableStyleId>{5C22544A-7EE6-4342-B048-85BDC9FD1C3A}</a:tableStyleId>
              </a:tblPr>
              <a:tblGrid>
                <a:gridCol w="8101043">
                  <a:extLst>
                    <a:ext uri="{9D8B030D-6E8A-4147-A177-3AD203B41FA5}">
                      <a16:colId xmlns:a16="http://schemas.microsoft.com/office/drawing/2014/main" val="1104656529"/>
                    </a:ext>
                  </a:extLst>
                </a:gridCol>
                <a:gridCol w="2396202">
                  <a:extLst>
                    <a:ext uri="{9D8B030D-6E8A-4147-A177-3AD203B41FA5}">
                      <a16:colId xmlns:a16="http://schemas.microsoft.com/office/drawing/2014/main" val="153088748"/>
                    </a:ext>
                  </a:extLst>
                </a:gridCol>
              </a:tblGrid>
              <a:tr h="844218">
                <a:tc>
                  <a:txBody>
                    <a:bodyPr/>
                    <a:lstStyle/>
                    <a:p>
                      <a:pPr algn="l">
                        <a:lnSpc>
                          <a:spcPct val="107000"/>
                        </a:lnSpc>
                        <a:spcAft>
                          <a:spcPts val="800"/>
                        </a:spcAft>
                      </a:pPr>
                      <a:r>
                        <a:rPr lang="en-GB" sz="2400" dirty="0">
                          <a:solidFill>
                            <a:schemeClr val="accent2">
                              <a:lumMod val="50000"/>
                            </a:schemeClr>
                          </a:solidFill>
                          <a:effectLst/>
                          <a:latin typeface="Arial" panose="020B0604020202020204" pitchFamily="34" charset="0"/>
                          <a:cs typeface="Arial" panose="020B0604020202020204" pitchFamily="34" charset="0"/>
                        </a:rPr>
                        <a:t>Assessment Summary 2024-25 </a:t>
                      </a:r>
                      <a:endParaRPr lang="en-GB" sz="2400" dirty="0">
                        <a:solidFill>
                          <a:schemeClr val="accent2">
                            <a:lumMod val="50000"/>
                          </a:schemeClr>
                        </a:solidFill>
                        <a:effectLst/>
                        <a:latin typeface="Arial" panose="020B0604020202020204" pitchFamily="34" charset="0"/>
                        <a:ea typeface="DengXian" panose="02010600030101010101" pitchFamily="2" charset="-122"/>
                        <a:cs typeface="Arial" panose="020B0604020202020204" pitchFamily="34" charset="0"/>
                      </a:endParaRPr>
                    </a:p>
                  </a:txBody>
                  <a:tcPr marL="0" marR="0" marT="0" marB="0">
                    <a:solidFill>
                      <a:schemeClr val="accent1">
                        <a:lumMod val="40000"/>
                        <a:lumOff val="60000"/>
                      </a:schemeClr>
                    </a:solidFill>
                  </a:tcPr>
                </a:tc>
                <a:tc>
                  <a:txBody>
                    <a:bodyPr/>
                    <a:lstStyle/>
                    <a:p>
                      <a:pPr algn="l">
                        <a:lnSpc>
                          <a:spcPct val="107000"/>
                        </a:lnSpc>
                        <a:spcAft>
                          <a:spcPts val="800"/>
                        </a:spcAft>
                      </a:pPr>
                      <a:r>
                        <a:rPr lang="en-GB" sz="2400" dirty="0">
                          <a:solidFill>
                            <a:schemeClr val="accent2">
                              <a:lumMod val="50000"/>
                            </a:schemeClr>
                          </a:solidFill>
                          <a:effectLst/>
                          <a:latin typeface="Arial" panose="020B0604020202020204" pitchFamily="34" charset="0"/>
                          <a:cs typeface="Arial" panose="020B0604020202020204" pitchFamily="34" charset="0"/>
                        </a:rPr>
                        <a:t>Submission Date</a:t>
                      </a:r>
                      <a:endParaRPr lang="en-GB" sz="2400" dirty="0">
                        <a:solidFill>
                          <a:schemeClr val="accent2">
                            <a:lumMod val="50000"/>
                          </a:schemeClr>
                        </a:solidFill>
                        <a:effectLst/>
                        <a:latin typeface="Arial" panose="020B0604020202020204" pitchFamily="34" charset="0"/>
                        <a:ea typeface="DengXian" panose="02010600030101010101" pitchFamily="2" charset="-122"/>
                        <a:cs typeface="Arial" panose="020B0604020202020204" pitchFamily="34" charset="0"/>
                      </a:endParaRPr>
                    </a:p>
                  </a:txBody>
                  <a:tcPr marL="0" marR="0" marT="0" marB="0">
                    <a:solidFill>
                      <a:schemeClr val="accent1">
                        <a:lumMod val="40000"/>
                        <a:lumOff val="60000"/>
                      </a:schemeClr>
                    </a:solidFill>
                  </a:tcPr>
                </a:tc>
                <a:extLst>
                  <a:ext uri="{0D108BD9-81ED-4DB2-BD59-A6C34878D82A}">
                    <a16:rowId xmlns:a16="http://schemas.microsoft.com/office/drawing/2014/main" val="2175267800"/>
                  </a:ext>
                </a:extLst>
              </a:tr>
              <a:tr h="957936">
                <a:tc>
                  <a:txBody>
                    <a:bodyPr/>
                    <a:lstStyle/>
                    <a:p>
                      <a:pPr algn="l">
                        <a:lnSpc>
                          <a:spcPct val="107000"/>
                        </a:lnSpc>
                        <a:spcAft>
                          <a:spcPts val="800"/>
                        </a:spcAft>
                      </a:pPr>
                      <a:r>
                        <a:rPr lang="en-GB" sz="2400" dirty="0">
                          <a:solidFill>
                            <a:schemeClr val="accent2">
                              <a:lumMod val="50000"/>
                            </a:schemeClr>
                          </a:solidFill>
                          <a:effectLst/>
                          <a:latin typeface="Arial" panose="020B0604020202020204" pitchFamily="34" charset="0"/>
                          <a:cs typeface="Arial" panose="020B0604020202020204" pitchFamily="34" charset="0"/>
                        </a:rPr>
                        <a:t>ECCS6004-Reflective Practice</a:t>
                      </a:r>
                    </a:p>
                    <a:p>
                      <a:pPr algn="l">
                        <a:lnSpc>
                          <a:spcPct val="107000"/>
                        </a:lnSpc>
                        <a:spcAft>
                          <a:spcPts val="800"/>
                        </a:spcAft>
                      </a:pPr>
                      <a:r>
                        <a:rPr lang="en-GB" sz="2400" dirty="0">
                          <a:solidFill>
                            <a:schemeClr val="accent2">
                              <a:lumMod val="50000"/>
                            </a:schemeClr>
                          </a:solidFill>
                          <a:effectLst/>
                          <a:latin typeface="Arial" panose="020B0604020202020204" pitchFamily="34" charset="0"/>
                          <a:cs typeface="Arial" panose="020B0604020202020204" pitchFamily="34" charset="0"/>
                        </a:rPr>
                        <a:t>Component 1 – 50% Practical: Presentation (25 mins) </a:t>
                      </a:r>
                      <a:endParaRPr lang="en-GB" sz="2400" dirty="0">
                        <a:solidFill>
                          <a:schemeClr val="accent2">
                            <a:lumMod val="50000"/>
                          </a:schemeClr>
                        </a:solidFill>
                        <a:effectLst/>
                        <a:latin typeface="Arial" panose="020B0604020202020204" pitchFamily="34" charset="0"/>
                        <a:ea typeface="DengXian" panose="02010600030101010101" pitchFamily="2" charset="-122"/>
                        <a:cs typeface="Arial" panose="020B0604020202020204" pitchFamily="34" charset="0"/>
                      </a:endParaRPr>
                    </a:p>
                  </a:txBody>
                  <a:tcPr marL="0" marR="0" marT="0" marB="0">
                    <a:solidFill>
                      <a:schemeClr val="accent1">
                        <a:lumMod val="40000"/>
                        <a:lumOff val="60000"/>
                      </a:schemeClr>
                    </a:solidFill>
                  </a:tcPr>
                </a:tc>
                <a:tc>
                  <a:txBody>
                    <a:bodyPr/>
                    <a:lstStyle/>
                    <a:p>
                      <a:pPr algn="l">
                        <a:lnSpc>
                          <a:spcPct val="107000"/>
                        </a:lnSpc>
                        <a:spcAft>
                          <a:spcPts val="800"/>
                        </a:spcAft>
                      </a:pPr>
                      <a:r>
                        <a:rPr lang="en-GB" sz="2400" dirty="0">
                          <a:solidFill>
                            <a:schemeClr val="accent2">
                              <a:lumMod val="50000"/>
                            </a:schemeClr>
                          </a:solidFill>
                          <a:effectLst/>
                          <a:latin typeface="Arial" panose="020B0604020202020204" pitchFamily="34" charset="0"/>
                          <a:ea typeface="DengXian" panose="02010600030101010101" pitchFamily="2" charset="-122"/>
                          <a:cs typeface="Arial" panose="020B0604020202020204" pitchFamily="34" charset="0"/>
                        </a:rPr>
                        <a:t>11-11-2024</a:t>
                      </a:r>
                    </a:p>
                  </a:txBody>
                  <a:tcPr marL="0" marR="0" marT="0" marB="0">
                    <a:solidFill>
                      <a:schemeClr val="accent1">
                        <a:lumMod val="40000"/>
                        <a:lumOff val="60000"/>
                      </a:schemeClr>
                    </a:solidFill>
                  </a:tcPr>
                </a:tc>
                <a:extLst>
                  <a:ext uri="{0D108BD9-81ED-4DB2-BD59-A6C34878D82A}">
                    <a16:rowId xmlns:a16="http://schemas.microsoft.com/office/drawing/2014/main" val="1471916443"/>
                  </a:ext>
                </a:extLst>
              </a:tr>
              <a:tr h="957936">
                <a:tc>
                  <a:txBody>
                    <a:bodyPr/>
                    <a:lstStyle/>
                    <a:p>
                      <a:pPr algn="l">
                        <a:lnSpc>
                          <a:spcPct val="107000"/>
                        </a:lnSpc>
                        <a:spcAft>
                          <a:spcPts val="800"/>
                        </a:spcAft>
                      </a:pPr>
                      <a:r>
                        <a:rPr lang="en-GB" sz="2400" dirty="0">
                          <a:solidFill>
                            <a:schemeClr val="accent2">
                              <a:lumMod val="50000"/>
                            </a:schemeClr>
                          </a:solidFill>
                          <a:effectLst/>
                          <a:latin typeface="Arial" panose="020B0604020202020204" pitchFamily="34" charset="0"/>
                          <a:cs typeface="Arial" panose="020B0604020202020204" pitchFamily="34" charset="0"/>
                        </a:rPr>
                        <a:t>Component 2 – 50% Coursework Reflective Essay (3,000 words)</a:t>
                      </a:r>
                      <a:endParaRPr lang="en-GB" sz="2400" dirty="0">
                        <a:solidFill>
                          <a:schemeClr val="accent2">
                            <a:lumMod val="50000"/>
                          </a:schemeClr>
                        </a:solidFill>
                        <a:effectLst/>
                        <a:latin typeface="Arial" panose="020B0604020202020204" pitchFamily="34" charset="0"/>
                        <a:ea typeface="DengXian" panose="02010600030101010101" pitchFamily="2" charset="-122"/>
                        <a:cs typeface="Arial" panose="020B0604020202020204" pitchFamily="34" charset="0"/>
                      </a:endParaRPr>
                    </a:p>
                  </a:txBody>
                  <a:tcPr marL="0" marR="0" marT="0" marB="0">
                    <a:solidFill>
                      <a:schemeClr val="accent1">
                        <a:lumMod val="40000"/>
                        <a:lumOff val="60000"/>
                      </a:schemeClr>
                    </a:solidFill>
                  </a:tcPr>
                </a:tc>
                <a:tc>
                  <a: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GB" sz="2400" dirty="0">
                          <a:solidFill>
                            <a:schemeClr val="accent2">
                              <a:lumMod val="50000"/>
                            </a:schemeClr>
                          </a:solidFill>
                          <a:effectLst/>
                          <a:latin typeface="Arial" panose="020B0604020202020204" pitchFamily="34" charset="0"/>
                          <a:ea typeface="DengXian" panose="02010600030101010101" pitchFamily="2" charset="-122"/>
                          <a:cs typeface="Arial" panose="020B0604020202020204" pitchFamily="34" charset="0"/>
                        </a:rPr>
                        <a:t>11-02-2025</a:t>
                      </a:r>
                    </a:p>
                  </a:txBody>
                  <a:tcPr marL="0" marR="0" marT="0" marB="0">
                    <a:solidFill>
                      <a:schemeClr val="accent1">
                        <a:lumMod val="40000"/>
                        <a:lumOff val="60000"/>
                      </a:schemeClr>
                    </a:solidFill>
                  </a:tcPr>
                </a:tc>
                <a:extLst>
                  <a:ext uri="{0D108BD9-81ED-4DB2-BD59-A6C34878D82A}">
                    <a16:rowId xmlns:a16="http://schemas.microsoft.com/office/drawing/2014/main" val="1770237503"/>
                  </a:ext>
                </a:extLst>
              </a:tr>
              <a:tr h="1001813">
                <a:tc>
                  <a:txBody>
                    <a:bodyPr/>
                    <a:lstStyle/>
                    <a:p>
                      <a:pPr algn="l">
                        <a:lnSpc>
                          <a:spcPct val="107000"/>
                        </a:lnSpc>
                        <a:spcAft>
                          <a:spcPts val="800"/>
                        </a:spcAft>
                      </a:pPr>
                      <a:r>
                        <a:rPr lang="en-GB" sz="2400" dirty="0">
                          <a:solidFill>
                            <a:schemeClr val="accent2">
                              <a:lumMod val="50000"/>
                            </a:schemeClr>
                          </a:solidFill>
                          <a:effectLst/>
                          <a:latin typeface="Arial" panose="020B0604020202020204" pitchFamily="34" charset="0"/>
                          <a:cs typeface="Arial" panose="020B0604020202020204" pitchFamily="34" charset="0"/>
                        </a:rPr>
                        <a:t>ECCS6005</a:t>
                      </a:r>
                    </a:p>
                    <a:p>
                      <a:pPr algn="l">
                        <a:lnSpc>
                          <a:spcPct val="107000"/>
                        </a:lnSpc>
                        <a:spcAft>
                          <a:spcPts val="800"/>
                        </a:spcAft>
                      </a:pPr>
                      <a:r>
                        <a:rPr lang="en-GB" sz="2400" dirty="0">
                          <a:solidFill>
                            <a:schemeClr val="accent2">
                              <a:lumMod val="50000"/>
                            </a:schemeClr>
                          </a:solidFill>
                          <a:effectLst/>
                          <a:latin typeface="Arial" panose="020B0604020202020204" pitchFamily="34" charset="0"/>
                          <a:cs typeface="Arial" panose="020B0604020202020204" pitchFamily="34" charset="0"/>
                        </a:rPr>
                        <a:t>Component 1 – 40% Coursework: Essay (2,500 words)</a:t>
                      </a:r>
                      <a:endParaRPr lang="en-GB" sz="2400" dirty="0">
                        <a:solidFill>
                          <a:schemeClr val="accent2">
                            <a:lumMod val="50000"/>
                          </a:schemeClr>
                        </a:solidFill>
                        <a:effectLst/>
                        <a:latin typeface="Arial" panose="020B0604020202020204" pitchFamily="34" charset="0"/>
                        <a:ea typeface="DengXian" panose="02010600030101010101" pitchFamily="2" charset="-122"/>
                        <a:cs typeface="Arial" panose="020B0604020202020204" pitchFamily="34" charset="0"/>
                      </a:endParaRPr>
                    </a:p>
                  </a:txBody>
                  <a:tcPr marL="0" marR="0" marT="0" marB="0">
                    <a:solidFill>
                      <a:schemeClr val="accent1">
                        <a:lumMod val="40000"/>
                        <a:lumOff val="60000"/>
                      </a:schemeClr>
                    </a:solidFill>
                  </a:tcPr>
                </a:tc>
                <a:tc>
                  <a:txBody>
                    <a:bodyPr/>
                    <a:lstStyle/>
                    <a:p>
                      <a:pPr algn="l">
                        <a:lnSpc>
                          <a:spcPct val="107000"/>
                        </a:lnSpc>
                        <a:spcAft>
                          <a:spcPts val="800"/>
                        </a:spcAft>
                      </a:pPr>
                      <a:r>
                        <a:rPr lang="en-GB" sz="2400" dirty="0">
                          <a:solidFill>
                            <a:schemeClr val="accent2">
                              <a:lumMod val="50000"/>
                            </a:schemeClr>
                          </a:solidFill>
                          <a:effectLst/>
                          <a:latin typeface="Arial" panose="020B0604020202020204" pitchFamily="34" charset="0"/>
                          <a:ea typeface="DengXian" panose="02010600030101010101" pitchFamily="2" charset="-122"/>
                          <a:cs typeface="Arial" panose="020B0604020202020204" pitchFamily="34" charset="0"/>
                        </a:rPr>
                        <a:t>01-04-2025</a:t>
                      </a:r>
                    </a:p>
                  </a:txBody>
                  <a:tcPr marL="0" marR="0" marT="0" marB="0">
                    <a:solidFill>
                      <a:schemeClr val="accent1">
                        <a:lumMod val="40000"/>
                        <a:lumOff val="60000"/>
                      </a:schemeClr>
                    </a:solidFill>
                  </a:tcPr>
                </a:tc>
                <a:extLst>
                  <a:ext uri="{0D108BD9-81ED-4DB2-BD59-A6C34878D82A}">
                    <a16:rowId xmlns:a16="http://schemas.microsoft.com/office/drawing/2014/main" val="66911989"/>
                  </a:ext>
                </a:extLst>
              </a:tr>
              <a:tr h="957936">
                <a:tc>
                  <a:txBody>
                    <a:bodyPr/>
                    <a:lstStyle/>
                    <a:p>
                      <a:pPr algn="l">
                        <a:lnSpc>
                          <a:spcPct val="107000"/>
                        </a:lnSpc>
                        <a:spcAft>
                          <a:spcPts val="800"/>
                        </a:spcAft>
                      </a:pPr>
                      <a:r>
                        <a:rPr lang="en-GB" sz="2400" dirty="0">
                          <a:solidFill>
                            <a:schemeClr val="accent2">
                              <a:lumMod val="50000"/>
                            </a:schemeClr>
                          </a:solidFill>
                          <a:effectLst/>
                          <a:latin typeface="Arial" panose="020B0604020202020204" pitchFamily="34" charset="0"/>
                          <a:cs typeface="Arial" panose="020B0604020202020204" pitchFamily="34" charset="0"/>
                        </a:rPr>
                        <a:t>Component 2 – 60% Coursework: Practical  Skills (30 minutes)</a:t>
                      </a:r>
                      <a:endParaRPr lang="en-GB" sz="2400" dirty="0">
                        <a:solidFill>
                          <a:schemeClr val="accent2">
                            <a:lumMod val="50000"/>
                          </a:schemeClr>
                        </a:solidFill>
                        <a:effectLst/>
                        <a:latin typeface="Arial" panose="020B0604020202020204" pitchFamily="34" charset="0"/>
                        <a:ea typeface="DengXian" panose="02010600030101010101" pitchFamily="2" charset="-122"/>
                        <a:cs typeface="Arial" panose="020B0604020202020204" pitchFamily="34" charset="0"/>
                      </a:endParaRPr>
                    </a:p>
                  </a:txBody>
                  <a:tcPr marL="0" marR="0" marT="0" marB="0">
                    <a:solidFill>
                      <a:schemeClr val="accent1">
                        <a:lumMod val="40000"/>
                        <a:lumOff val="60000"/>
                      </a:schemeClr>
                    </a:solidFill>
                  </a:tcPr>
                </a:tc>
                <a:tc>
                  <a:txBody>
                    <a:bodyPr/>
                    <a:lstStyle/>
                    <a:p>
                      <a:pPr algn="l">
                        <a:lnSpc>
                          <a:spcPct val="107000"/>
                        </a:lnSpc>
                        <a:spcAft>
                          <a:spcPts val="800"/>
                        </a:spcAft>
                      </a:pPr>
                      <a:r>
                        <a:rPr lang="en-GB" sz="2400" dirty="0">
                          <a:solidFill>
                            <a:schemeClr val="accent2">
                              <a:lumMod val="50000"/>
                            </a:schemeClr>
                          </a:solidFill>
                          <a:effectLst/>
                          <a:latin typeface="Arial" panose="020B0604020202020204" pitchFamily="34" charset="0"/>
                          <a:ea typeface="DengXian" panose="02010600030101010101" pitchFamily="2" charset="-122"/>
                          <a:cs typeface="Arial" panose="020B0604020202020204" pitchFamily="34" charset="0"/>
                        </a:rPr>
                        <a:t>01-04-2025</a:t>
                      </a:r>
                    </a:p>
                  </a:txBody>
                  <a:tcPr marL="0" marR="0" marT="0" marB="0">
                    <a:solidFill>
                      <a:schemeClr val="accent1">
                        <a:lumMod val="40000"/>
                        <a:lumOff val="60000"/>
                      </a:schemeClr>
                    </a:solidFill>
                  </a:tcPr>
                </a:tc>
                <a:extLst>
                  <a:ext uri="{0D108BD9-81ED-4DB2-BD59-A6C34878D82A}">
                    <a16:rowId xmlns:a16="http://schemas.microsoft.com/office/drawing/2014/main" val="2567867526"/>
                  </a:ext>
                </a:extLst>
              </a:tr>
            </a:tbl>
          </a:graphicData>
        </a:graphic>
      </p:graphicFrame>
    </p:spTree>
    <p:extLst>
      <p:ext uri="{BB962C8B-B14F-4D97-AF65-F5344CB8AC3E}">
        <p14:creationId xmlns:p14="http://schemas.microsoft.com/office/powerpoint/2010/main" val="1168108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2B06BB9-505A-AFF3-17A0-6E50AE641AED}"/>
              </a:ext>
            </a:extLst>
          </p:cNvPr>
          <p:cNvSpPr/>
          <p:nvPr/>
        </p:nvSpPr>
        <p:spPr>
          <a:xfrm>
            <a:off x="7011568" y="2607117"/>
            <a:ext cx="4505016"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dirty="0">
                <a:ln/>
                <a:solidFill>
                  <a:schemeClr val="accent4"/>
                </a:solidFill>
                <a:effectLst/>
              </a:rPr>
              <a:t>Question time!</a:t>
            </a:r>
          </a:p>
        </p:txBody>
      </p:sp>
    </p:spTree>
    <p:extLst>
      <p:ext uri="{BB962C8B-B14F-4D97-AF65-F5344CB8AC3E}">
        <p14:creationId xmlns:p14="http://schemas.microsoft.com/office/powerpoint/2010/main" val="498325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B274C-4247-483A-94AF-59C833B2F97B}"/>
              </a:ext>
            </a:extLst>
          </p:cNvPr>
          <p:cNvSpPr>
            <a:spLocks noGrp="1"/>
          </p:cNvSpPr>
          <p:nvPr>
            <p:ph type="title"/>
          </p:nvPr>
        </p:nvSpPr>
        <p:spPr>
          <a:xfrm>
            <a:off x="614076" y="476672"/>
            <a:ext cx="6267138" cy="1512168"/>
          </a:xfrm>
        </p:spPr>
        <p:txBody>
          <a:bodyPr anchor="b">
            <a:normAutofit/>
          </a:bodyPr>
          <a:lstStyle/>
          <a:p>
            <a:r>
              <a:rPr lang="en-GB" dirty="0">
                <a:solidFill>
                  <a:schemeClr val="accent3">
                    <a:lumMod val="50000"/>
                  </a:schemeClr>
                </a:solidFill>
                <a:latin typeface="Arial" panose="020B0604020202020204" pitchFamily="34" charset="0"/>
                <a:cs typeface="Arial" panose="020B0604020202020204" pitchFamily="34" charset="0"/>
              </a:rPr>
              <a:t>Assignment Submission and Marking</a:t>
            </a:r>
          </a:p>
        </p:txBody>
      </p:sp>
      <p:sp>
        <p:nvSpPr>
          <p:cNvPr id="3" name="Content Placeholder 2">
            <a:extLst>
              <a:ext uri="{FF2B5EF4-FFF2-40B4-BE49-F238E27FC236}">
                <a16:creationId xmlns:a16="http://schemas.microsoft.com/office/drawing/2014/main" id="{EAD6FFDD-01FE-49D4-8523-7E0515E59B7E}"/>
              </a:ext>
            </a:extLst>
          </p:cNvPr>
          <p:cNvSpPr>
            <a:spLocks noGrp="1"/>
          </p:cNvSpPr>
          <p:nvPr>
            <p:ph idx="1"/>
          </p:nvPr>
        </p:nvSpPr>
        <p:spPr>
          <a:xfrm>
            <a:off x="204736" y="2276872"/>
            <a:ext cx="7701120" cy="4392488"/>
          </a:xfrm>
        </p:spPr>
        <p:txBody>
          <a:bodyPr vert="horz" lIns="91416" tIns="45708" rIns="91416" bIns="45708" rtlCol="0" anchor="t">
            <a:noAutofit/>
          </a:bodyPr>
          <a:lstStyle/>
          <a:p>
            <a:pPr>
              <a:lnSpc>
                <a:spcPct val="100000"/>
              </a:lnSpc>
            </a:pPr>
            <a:r>
              <a:rPr lang="en-GB" dirty="0">
                <a:solidFill>
                  <a:schemeClr val="accent3">
                    <a:lumMod val="50000"/>
                  </a:schemeClr>
                </a:solidFill>
                <a:latin typeface="Arial" panose="020B0604020202020204" pitchFamily="34" charset="0"/>
                <a:cs typeface="Arial" panose="020B0604020202020204" pitchFamily="34" charset="0"/>
              </a:rPr>
              <a:t>A guide to Turnitin is available on the Hwb.</a:t>
            </a:r>
          </a:p>
          <a:p>
            <a:pPr>
              <a:lnSpc>
                <a:spcPct val="100000"/>
              </a:lnSpc>
            </a:pPr>
            <a:r>
              <a:rPr lang="en-GB" dirty="0">
                <a:solidFill>
                  <a:schemeClr val="accent3">
                    <a:lumMod val="50000"/>
                  </a:schemeClr>
                </a:solidFill>
                <a:latin typeface="Arial" panose="020B0604020202020204" pitchFamily="34" charset="0"/>
                <a:cs typeface="Arial" panose="020B0604020202020204" pitchFamily="34" charset="0"/>
              </a:rPr>
              <a:t>Late submissions: </a:t>
            </a:r>
          </a:p>
          <a:p>
            <a:pPr>
              <a:lnSpc>
                <a:spcPct val="100000"/>
              </a:lnSpc>
            </a:pPr>
            <a:r>
              <a:rPr lang="en-GB" dirty="0">
                <a:solidFill>
                  <a:schemeClr val="accent3">
                    <a:lumMod val="50000"/>
                  </a:schemeClr>
                </a:solidFill>
                <a:latin typeface="Arial" panose="020B0604020202020204" pitchFamily="34" charset="0"/>
                <a:cs typeface="Arial" panose="020B0604020202020204" pitchFamily="34" charset="0"/>
              </a:rPr>
              <a:t>Within 7 days capped at 40%</a:t>
            </a:r>
          </a:p>
          <a:p>
            <a:pPr>
              <a:lnSpc>
                <a:spcPct val="100000"/>
              </a:lnSpc>
            </a:pPr>
            <a:r>
              <a:rPr lang="en-GB" dirty="0">
                <a:solidFill>
                  <a:schemeClr val="accent3">
                    <a:lumMod val="50000"/>
                  </a:schemeClr>
                </a:solidFill>
                <a:latin typeface="Arial" panose="020B0604020202020204" pitchFamily="34" charset="0"/>
                <a:cs typeface="Arial" panose="020B0604020202020204" pitchFamily="34" charset="0"/>
              </a:rPr>
              <a:t>Later than 7 days - 0% mark.</a:t>
            </a:r>
          </a:p>
          <a:p>
            <a:pPr>
              <a:lnSpc>
                <a:spcPct val="100000"/>
              </a:lnSpc>
            </a:pPr>
            <a:r>
              <a:rPr lang="en-GB" dirty="0">
                <a:solidFill>
                  <a:schemeClr val="accent3">
                    <a:lumMod val="50000"/>
                  </a:schemeClr>
                </a:solidFill>
                <a:latin typeface="Arial" panose="020B0604020202020204" pitchFamily="34" charset="0"/>
                <a:cs typeface="Arial" panose="020B0604020202020204" pitchFamily="34" charset="0"/>
              </a:rPr>
              <a:t>Extenuating Circumstances</a:t>
            </a:r>
          </a:p>
          <a:p>
            <a:pPr>
              <a:lnSpc>
                <a:spcPct val="100000"/>
              </a:lnSpc>
            </a:pPr>
            <a:r>
              <a:rPr lang="en-GB" dirty="0">
                <a:solidFill>
                  <a:schemeClr val="accent3">
                    <a:lumMod val="50000"/>
                  </a:schemeClr>
                </a:solidFill>
                <a:latin typeface="Arial" panose="020B0604020202020204" pitchFamily="34" charset="0"/>
                <a:cs typeface="Arial" panose="020B0604020202020204" pitchFamily="34" charset="0"/>
              </a:rPr>
              <a:t>Differential Deadlines</a:t>
            </a:r>
          </a:p>
        </p:txBody>
      </p:sp>
      <p:pic>
        <p:nvPicPr>
          <p:cNvPr id="24" name="Picture 24" descr="A close up of a logo&#10;&#10;Description automatically generated">
            <a:extLst>
              <a:ext uri="{FF2B5EF4-FFF2-40B4-BE49-F238E27FC236}">
                <a16:creationId xmlns:a16="http://schemas.microsoft.com/office/drawing/2014/main" id="{19E8BF9D-418E-409F-9D49-F258F32FF7F7}"/>
              </a:ext>
            </a:extLst>
          </p:cNvPr>
          <p:cNvPicPr>
            <a:picLocks noChangeAspect="1"/>
          </p:cNvPicPr>
          <p:nvPr/>
        </p:nvPicPr>
        <p:blipFill>
          <a:blip r:embed="rId2"/>
          <a:stretch>
            <a:fillRect/>
          </a:stretch>
        </p:blipFill>
        <p:spPr>
          <a:xfrm>
            <a:off x="7341342" y="594001"/>
            <a:ext cx="4236582" cy="4236582"/>
          </a:xfrm>
          <a:prstGeom prst="rect">
            <a:avLst/>
          </a:prstGeom>
        </p:spPr>
      </p:pic>
    </p:spTree>
    <p:extLst>
      <p:ext uri="{BB962C8B-B14F-4D97-AF65-F5344CB8AC3E}">
        <p14:creationId xmlns:p14="http://schemas.microsoft.com/office/powerpoint/2010/main" val="23605466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indoor, sitting, table, bed&#10;&#10;Description automatically generated">
            <a:extLst>
              <a:ext uri="{FF2B5EF4-FFF2-40B4-BE49-F238E27FC236}">
                <a16:creationId xmlns:a16="http://schemas.microsoft.com/office/drawing/2014/main" id="{BD85039D-4F1C-45B6-B827-BD5FDC04ACEB}"/>
              </a:ext>
            </a:extLst>
          </p:cNvPr>
          <p:cNvPicPr>
            <a:picLocks noChangeAspect="1"/>
          </p:cNvPicPr>
          <p:nvPr/>
        </p:nvPicPr>
        <p:blipFill rotWithShape="1">
          <a:blip r:embed="rId2"/>
          <a:srcRect l="14540" r="1087" b="-1"/>
          <a:stretch/>
        </p:blipFill>
        <p:spPr>
          <a:xfrm>
            <a:off x="7068804" y="0"/>
            <a:ext cx="5123196" cy="5710893"/>
          </a:xfrm>
          <a:prstGeom prst="rect">
            <a:avLst/>
          </a:prstGeom>
        </p:spPr>
      </p:pic>
      <p:sp>
        <p:nvSpPr>
          <p:cNvPr id="2" name="Title 1">
            <a:extLst>
              <a:ext uri="{FF2B5EF4-FFF2-40B4-BE49-F238E27FC236}">
                <a16:creationId xmlns:a16="http://schemas.microsoft.com/office/drawing/2014/main" id="{E2C39045-40B6-4C79-9806-A277EED4E90A}"/>
              </a:ext>
            </a:extLst>
          </p:cNvPr>
          <p:cNvSpPr>
            <a:spLocks noGrp="1"/>
          </p:cNvSpPr>
          <p:nvPr>
            <p:ph type="title"/>
          </p:nvPr>
        </p:nvSpPr>
        <p:spPr>
          <a:xfrm>
            <a:off x="372585" y="1161879"/>
            <a:ext cx="5981966" cy="682946"/>
          </a:xfrm>
        </p:spPr>
        <p:txBody>
          <a:bodyPr anchor="b">
            <a:normAutofit fontScale="90000"/>
          </a:bodyPr>
          <a:lstStyle/>
          <a:p>
            <a:r>
              <a:rPr lang="en-GB" sz="3600" dirty="0">
                <a:solidFill>
                  <a:schemeClr val="accent3">
                    <a:lumMod val="50000"/>
                  </a:schemeClr>
                </a:solidFill>
                <a:latin typeface="Arial" panose="020B0604020202020204" pitchFamily="34" charset="0"/>
                <a:cs typeface="Arial" panose="020B0604020202020204" pitchFamily="34" charset="0"/>
              </a:rPr>
              <a:t>Graduate Certificate in Counselling Skills</a:t>
            </a:r>
            <a:br>
              <a:rPr lang="en-GB" sz="2399" dirty="0">
                <a:solidFill>
                  <a:schemeClr val="accent3">
                    <a:lumMod val="50000"/>
                  </a:schemeClr>
                </a:solidFill>
                <a:latin typeface="Arial" panose="020B0604020202020204" pitchFamily="34" charset="0"/>
                <a:cs typeface="Arial" panose="020B0604020202020204" pitchFamily="34" charset="0"/>
              </a:rPr>
            </a:br>
            <a:endParaRPr lang="en-GB" sz="2399" dirty="0">
              <a:solidFill>
                <a:schemeClr val="accent3">
                  <a:lumMod val="50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9601251-F2EA-4F52-8A76-F93C2CEC40D5}"/>
              </a:ext>
            </a:extLst>
          </p:cNvPr>
          <p:cNvSpPr>
            <a:spLocks noGrp="1"/>
          </p:cNvSpPr>
          <p:nvPr>
            <p:ph idx="1"/>
          </p:nvPr>
        </p:nvSpPr>
        <p:spPr>
          <a:xfrm>
            <a:off x="372585" y="1988840"/>
            <a:ext cx="6258986" cy="3442806"/>
          </a:xfrm>
        </p:spPr>
        <p:txBody>
          <a:bodyPr vert="horz" lIns="91416" tIns="45708" rIns="91416" bIns="45708" rtlCol="0" anchor="t">
            <a:noAutofit/>
          </a:bodyPr>
          <a:lstStyle/>
          <a:p>
            <a:pPr>
              <a:lnSpc>
                <a:spcPct val="100000"/>
              </a:lnSpc>
            </a:pPr>
            <a:r>
              <a:rPr lang="en-GB" dirty="0">
                <a:solidFill>
                  <a:schemeClr val="accent3">
                    <a:lumMod val="50000"/>
                  </a:schemeClr>
                </a:solidFill>
                <a:latin typeface="Arial" panose="020B0604020202020204" pitchFamily="34" charset="0"/>
                <a:cs typeface="Arial" panose="020B0604020202020204" pitchFamily="34" charset="0"/>
              </a:rPr>
              <a:t>Level 6 programme.</a:t>
            </a:r>
          </a:p>
          <a:p>
            <a:pPr>
              <a:lnSpc>
                <a:spcPct val="100000"/>
              </a:lnSpc>
            </a:pPr>
            <a:r>
              <a:rPr lang="en-GB" dirty="0">
                <a:solidFill>
                  <a:schemeClr val="accent3">
                    <a:lumMod val="50000"/>
                  </a:schemeClr>
                </a:solidFill>
                <a:latin typeface="Arial" panose="020B0604020202020204" pitchFamily="34" charset="0"/>
                <a:cs typeface="Arial" panose="020B0604020202020204" pitchFamily="34" charset="0"/>
              </a:rPr>
              <a:t>You need to achieve at least 40% in each module to pass the course.</a:t>
            </a:r>
          </a:p>
          <a:p>
            <a:pPr>
              <a:lnSpc>
                <a:spcPct val="100000"/>
              </a:lnSpc>
            </a:pPr>
            <a:r>
              <a:rPr lang="en-GB" dirty="0">
                <a:solidFill>
                  <a:schemeClr val="accent3">
                    <a:lumMod val="50000"/>
                  </a:schemeClr>
                </a:solidFill>
                <a:latin typeface="Arial" panose="020B0604020202020204" pitchFamily="34" charset="0"/>
                <a:cs typeface="Arial" panose="020B0604020202020204" pitchFamily="34" charset="0"/>
              </a:rPr>
              <a:t>40-59%:  Pass </a:t>
            </a:r>
          </a:p>
          <a:p>
            <a:pPr>
              <a:lnSpc>
                <a:spcPct val="100000"/>
              </a:lnSpc>
            </a:pPr>
            <a:r>
              <a:rPr lang="en-GB" dirty="0">
                <a:solidFill>
                  <a:schemeClr val="accent3">
                    <a:lumMod val="50000"/>
                  </a:schemeClr>
                </a:solidFill>
                <a:latin typeface="Arial" panose="020B0604020202020204" pitchFamily="34" charset="0"/>
                <a:cs typeface="Arial" panose="020B0604020202020204" pitchFamily="34" charset="0"/>
              </a:rPr>
              <a:t>60 and 69%:  Merit </a:t>
            </a:r>
          </a:p>
          <a:p>
            <a:pPr>
              <a:lnSpc>
                <a:spcPct val="100000"/>
              </a:lnSpc>
            </a:pPr>
            <a:r>
              <a:rPr lang="en-GB" dirty="0">
                <a:solidFill>
                  <a:schemeClr val="accent3">
                    <a:lumMod val="50000"/>
                  </a:schemeClr>
                </a:solidFill>
                <a:latin typeface="Arial" panose="020B0604020202020204" pitchFamily="34" charset="0"/>
                <a:cs typeface="Arial" panose="020B0604020202020204" pitchFamily="34" charset="0"/>
              </a:rPr>
              <a:t>70%:  Distinction.</a:t>
            </a:r>
          </a:p>
        </p:txBody>
      </p:sp>
    </p:spTree>
    <p:extLst>
      <p:ext uri="{BB962C8B-B14F-4D97-AF65-F5344CB8AC3E}">
        <p14:creationId xmlns:p14="http://schemas.microsoft.com/office/powerpoint/2010/main" val="32630346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D6802-4776-4C8D-9044-D2A4902E22EB}"/>
              </a:ext>
            </a:extLst>
          </p:cNvPr>
          <p:cNvSpPr>
            <a:spLocks noGrp="1"/>
          </p:cNvSpPr>
          <p:nvPr>
            <p:ph type="title"/>
          </p:nvPr>
        </p:nvSpPr>
        <p:spPr>
          <a:xfrm>
            <a:off x="412961" y="404664"/>
            <a:ext cx="4441997" cy="1080120"/>
          </a:xfrm>
        </p:spPr>
        <p:txBody>
          <a:bodyPr anchor="b">
            <a:normAutofit/>
          </a:bodyPr>
          <a:lstStyle/>
          <a:p>
            <a:r>
              <a:rPr lang="en-GB" sz="3399" dirty="0">
                <a:solidFill>
                  <a:schemeClr val="accent3">
                    <a:lumMod val="50000"/>
                  </a:schemeClr>
                </a:solidFill>
                <a:latin typeface="Arial" panose="020B0604020202020204" pitchFamily="34" charset="0"/>
                <a:cs typeface="Arial" panose="020B0604020202020204" pitchFamily="34" charset="0"/>
              </a:rPr>
              <a:t>Using Moodle and MS Teams</a:t>
            </a:r>
          </a:p>
        </p:txBody>
      </p:sp>
      <p:sp>
        <p:nvSpPr>
          <p:cNvPr id="3" name="Content Placeholder 2">
            <a:extLst>
              <a:ext uri="{FF2B5EF4-FFF2-40B4-BE49-F238E27FC236}">
                <a16:creationId xmlns:a16="http://schemas.microsoft.com/office/drawing/2014/main" id="{B66A2B27-9AE1-4F0A-A968-6BC4B6CAB104}"/>
              </a:ext>
            </a:extLst>
          </p:cNvPr>
          <p:cNvSpPr>
            <a:spLocks noGrp="1"/>
          </p:cNvSpPr>
          <p:nvPr>
            <p:ph idx="1"/>
          </p:nvPr>
        </p:nvSpPr>
        <p:spPr>
          <a:xfrm>
            <a:off x="412961" y="1628800"/>
            <a:ext cx="11237469" cy="5112568"/>
          </a:xfrm>
        </p:spPr>
        <p:txBody>
          <a:bodyPr vert="horz" lIns="91416" tIns="45708" rIns="91416" bIns="45708" rtlCol="0" anchor="t">
            <a:normAutofit/>
          </a:bodyPr>
          <a:lstStyle/>
          <a:p>
            <a:r>
              <a:rPr lang="en-GB" sz="2400" dirty="0">
                <a:latin typeface="Arial" panose="020B0604020202020204" pitchFamily="34" charset="0"/>
                <a:cs typeface="Arial" panose="020B0604020202020204" pitchFamily="34" charset="0"/>
              </a:rPr>
              <a:t>On the Hwb app there is a direct link to Moodle. Clicking on this will take you to a log-in page. Once logged in you can get access to the module pages.</a:t>
            </a:r>
          </a:p>
          <a:p>
            <a:r>
              <a:rPr lang="en-GB" sz="2400" dirty="0">
                <a:latin typeface="Arial" panose="020B0604020202020204" pitchFamily="34" charset="0"/>
                <a:cs typeface="Arial" panose="020B0604020202020204" pitchFamily="34" charset="0"/>
              </a:rPr>
              <a:t>The key pages for this year's course are:</a:t>
            </a:r>
          </a:p>
          <a:p>
            <a:r>
              <a:rPr lang="en-GB" sz="2400" dirty="0">
                <a:latin typeface="Arial" panose="020B0604020202020204" pitchFamily="34" charset="0"/>
                <a:cs typeface="Arial" panose="020B0604020202020204" pitchFamily="34" charset="0"/>
              </a:rPr>
              <a:t>Graduate Certificate in Counselling Skills programme homepage </a:t>
            </a:r>
            <a:r>
              <a:rPr lang="en-GB" sz="2400" dirty="0">
                <a:hlinkClick r:id="rId3">
                  <a:extLst>
                    <a:ext uri="{A12FA001-AC4F-418D-AE19-62706E023703}">
                      <ahyp:hlinkClr xmlns:ahyp="http://schemas.microsoft.com/office/drawing/2018/hyperlinkcolor" val="tx"/>
                    </a:ext>
                  </a:extLst>
                </a:hlinkClick>
              </a:rPr>
              <a:t>(GCERT-PTGCERT-COS)</a:t>
            </a:r>
            <a:r>
              <a:rPr lang="en-GB" sz="2400"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hlinkClick r:id="rId4"/>
              </a:rPr>
              <a:t>MOODLE: Graduate Certificate in Counselling Skills</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ECCS6005 Counselling Skills</a:t>
            </a:r>
          </a:p>
          <a:p>
            <a:r>
              <a:rPr lang="en-GB" sz="2400"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hlinkClick r:id="rId5"/>
              </a:rPr>
              <a:t>MOODLE: ECCS6005 Counselling Skills</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ECCS6004 Reflective Practice in Counselling</a:t>
            </a:r>
          </a:p>
          <a:p>
            <a:endParaRPr lang="en-GB" dirty="0">
              <a:solidFill>
                <a:schemeClr val="accent2">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351493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F9378-F3D7-EE93-5173-F2221E799BC4}"/>
              </a:ext>
            </a:extLst>
          </p:cNvPr>
          <p:cNvSpPr>
            <a:spLocks noGrp="1"/>
          </p:cNvSpPr>
          <p:nvPr>
            <p:ph type="title"/>
          </p:nvPr>
        </p:nvSpPr>
        <p:spPr/>
        <p:txBody>
          <a:bodyPr/>
          <a:lstStyle/>
          <a:p>
            <a:r>
              <a:rPr lang="en-GB" dirty="0"/>
              <a:t>Programme of Study Handbook</a:t>
            </a:r>
          </a:p>
        </p:txBody>
      </p:sp>
      <p:sp>
        <p:nvSpPr>
          <p:cNvPr id="3" name="Content Placeholder 2">
            <a:extLst>
              <a:ext uri="{FF2B5EF4-FFF2-40B4-BE49-F238E27FC236}">
                <a16:creationId xmlns:a16="http://schemas.microsoft.com/office/drawing/2014/main" id="{9FD8174D-FE82-551A-58C7-4CF8E0931CFA}"/>
              </a:ext>
            </a:extLst>
          </p:cNvPr>
          <p:cNvSpPr>
            <a:spLocks noGrp="1"/>
          </p:cNvSpPr>
          <p:nvPr>
            <p:ph idx="1"/>
          </p:nvPr>
        </p:nvSpPr>
        <p:spPr>
          <a:xfrm>
            <a:off x="358219" y="1825625"/>
            <a:ext cx="8166945" cy="3575934"/>
          </a:xfrm>
        </p:spPr>
        <p:txBody>
          <a:bodyPr/>
          <a:lstStyle/>
          <a:p>
            <a:r>
              <a:rPr lang="en-GB" dirty="0"/>
              <a:t>You can find your programme of study handbook </a:t>
            </a:r>
            <a:r>
              <a:rPr lang="en-GB" dirty="0" err="1"/>
              <a:t>at:</a:t>
            </a:r>
            <a:r>
              <a:rPr lang="en-GB" dirty="0" err="1">
                <a:hlinkClick r:id="rId3"/>
              </a:rPr>
              <a:t>MOODLE</a:t>
            </a:r>
            <a:r>
              <a:rPr lang="en-GB" dirty="0">
                <a:hlinkClick r:id="rId3"/>
              </a:rPr>
              <a:t>: GCERT Programme Page</a:t>
            </a:r>
            <a:endParaRPr lang="en-GB" dirty="0"/>
          </a:p>
          <a:p>
            <a:endParaRPr lang="en-GB" dirty="0"/>
          </a:p>
          <a:p>
            <a:pPr marL="0" indent="0">
              <a:buNone/>
            </a:pPr>
            <a:endParaRPr lang="en-GB" dirty="0"/>
          </a:p>
          <a:p>
            <a:endParaRPr lang="en-GB" dirty="0"/>
          </a:p>
        </p:txBody>
      </p:sp>
      <p:sp>
        <p:nvSpPr>
          <p:cNvPr id="4" name="Oval 3">
            <a:extLst>
              <a:ext uri="{FF2B5EF4-FFF2-40B4-BE49-F238E27FC236}">
                <a16:creationId xmlns:a16="http://schemas.microsoft.com/office/drawing/2014/main" id="{C6042005-9631-7371-3B5F-A25BF0C7F0CA}"/>
              </a:ext>
            </a:extLst>
          </p:cNvPr>
          <p:cNvSpPr/>
          <p:nvPr/>
        </p:nvSpPr>
        <p:spPr>
          <a:xfrm>
            <a:off x="9088582" y="1311564"/>
            <a:ext cx="3048000" cy="3334328"/>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solidFill>
                  <a:schemeClr val="tx1"/>
                </a:solidFill>
              </a:rPr>
              <a:t>Open your Programme of Study Handbook.</a:t>
            </a:r>
          </a:p>
          <a:p>
            <a:pPr algn="ctr"/>
            <a:r>
              <a:rPr lang="en-GB" dirty="0">
                <a:solidFill>
                  <a:schemeClr val="tx1"/>
                </a:solidFill>
              </a:rPr>
              <a:t>Find the required information.</a:t>
            </a:r>
          </a:p>
        </p:txBody>
      </p:sp>
    </p:spTree>
    <p:extLst>
      <p:ext uri="{BB962C8B-B14F-4D97-AF65-F5344CB8AC3E}">
        <p14:creationId xmlns:p14="http://schemas.microsoft.com/office/powerpoint/2010/main" val="35756857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F3784-6711-3143-2160-1FDC0C16C9A9}"/>
              </a:ext>
            </a:extLst>
          </p:cNvPr>
          <p:cNvSpPr>
            <a:spLocks noGrp="1"/>
          </p:cNvSpPr>
          <p:nvPr>
            <p:ph type="title"/>
          </p:nvPr>
        </p:nvSpPr>
        <p:spPr/>
        <p:txBody>
          <a:bodyPr/>
          <a:lstStyle/>
          <a:p>
            <a:r>
              <a:rPr lang="en-GB" dirty="0"/>
              <a:t>Expectations from you!</a:t>
            </a:r>
          </a:p>
        </p:txBody>
      </p:sp>
      <p:sp>
        <p:nvSpPr>
          <p:cNvPr id="3" name="Content Placeholder 2">
            <a:extLst>
              <a:ext uri="{FF2B5EF4-FFF2-40B4-BE49-F238E27FC236}">
                <a16:creationId xmlns:a16="http://schemas.microsoft.com/office/drawing/2014/main" id="{69A7220C-8568-1EBA-7D94-FB7739448C5E}"/>
              </a:ext>
            </a:extLst>
          </p:cNvPr>
          <p:cNvSpPr>
            <a:spLocks noGrp="1"/>
          </p:cNvSpPr>
          <p:nvPr>
            <p:ph idx="1"/>
          </p:nvPr>
        </p:nvSpPr>
        <p:spPr/>
        <p:txBody>
          <a:bodyPr/>
          <a:lstStyle/>
          <a:p>
            <a:r>
              <a:rPr lang="en-GB" dirty="0"/>
              <a:t>Attend ALL scheduled sessions.</a:t>
            </a:r>
          </a:p>
          <a:p>
            <a:r>
              <a:rPr lang="en-GB" dirty="0"/>
              <a:t>Engage with materials and requirements on Moodle and TEAMS.</a:t>
            </a:r>
          </a:p>
          <a:p>
            <a:r>
              <a:rPr lang="en-GB" dirty="0"/>
              <a:t>Inform your lecturer and Programme Manager if you are going to be absent.</a:t>
            </a:r>
          </a:p>
          <a:p>
            <a:r>
              <a:rPr lang="en-GB" dirty="0"/>
              <a:t>Engage with any communications sent to you by the Programme Team, Discipline, Institute and University.</a:t>
            </a:r>
          </a:p>
        </p:txBody>
      </p:sp>
    </p:spTree>
    <p:extLst>
      <p:ext uri="{BB962C8B-B14F-4D97-AF65-F5344CB8AC3E}">
        <p14:creationId xmlns:p14="http://schemas.microsoft.com/office/powerpoint/2010/main" val="26122751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326C3-B488-2C91-02D0-9E49819F4201}"/>
              </a:ext>
            </a:extLst>
          </p:cNvPr>
          <p:cNvSpPr>
            <a:spLocks noGrp="1"/>
          </p:cNvSpPr>
          <p:nvPr>
            <p:ph type="title"/>
          </p:nvPr>
        </p:nvSpPr>
        <p:spPr/>
        <p:txBody>
          <a:bodyPr/>
          <a:lstStyle/>
          <a:p>
            <a:r>
              <a:rPr lang="it-IT" dirty="0">
                <a:solidFill>
                  <a:schemeClr val="accent1">
                    <a:lumMod val="75000"/>
                  </a:schemeClr>
                </a:solidFill>
              </a:rPr>
              <a:t>Generative Artificial Intelligence (Generative AI)</a:t>
            </a:r>
            <a:endParaRPr lang="en-GB" dirty="0">
              <a:solidFill>
                <a:schemeClr val="accent1">
                  <a:lumMod val="75000"/>
                </a:schemeClr>
              </a:solidFill>
            </a:endParaRPr>
          </a:p>
        </p:txBody>
      </p:sp>
      <p:sp>
        <p:nvSpPr>
          <p:cNvPr id="3" name="Content Placeholder 2">
            <a:extLst>
              <a:ext uri="{FF2B5EF4-FFF2-40B4-BE49-F238E27FC236}">
                <a16:creationId xmlns:a16="http://schemas.microsoft.com/office/drawing/2014/main" id="{2FA0627C-B744-531E-C975-8926EAB669EE}"/>
              </a:ext>
            </a:extLst>
          </p:cNvPr>
          <p:cNvSpPr>
            <a:spLocks noGrp="1"/>
          </p:cNvSpPr>
          <p:nvPr>
            <p:ph sz="half" idx="1"/>
          </p:nvPr>
        </p:nvSpPr>
        <p:spPr>
          <a:xfrm>
            <a:off x="516103" y="1508919"/>
            <a:ext cx="5894047" cy="4470400"/>
          </a:xfrm>
        </p:spPr>
        <p:txBody>
          <a:bodyPr/>
          <a:lstStyle/>
          <a:p>
            <a:pPr marL="0" indent="0">
              <a:buNone/>
            </a:pPr>
            <a:r>
              <a:rPr lang="en-GB" dirty="0">
                <a:solidFill>
                  <a:schemeClr val="accent1">
                    <a:lumMod val="75000"/>
                  </a:schemeClr>
                </a:solidFill>
              </a:rPr>
              <a:t>Generative Artificial Intelligence is a tool that already has and will continue to have a profound effect on education, work and society.</a:t>
            </a:r>
          </a:p>
          <a:p>
            <a:pPr marL="0" indent="0">
              <a:buNone/>
            </a:pPr>
            <a:r>
              <a:rPr lang="en-GB" dirty="0">
                <a:solidFill>
                  <a:schemeClr val="accent1">
                    <a:lumMod val="75000"/>
                  </a:schemeClr>
                </a:solidFill>
              </a:rPr>
              <a:t>Academic integrity and the ethical and appropriate use of artificial intelligence, including that trying to claim AI-generated content as their own is considered academic misconduct, where not specifically allowed.</a:t>
            </a:r>
          </a:p>
          <a:p>
            <a:pPr marL="0" indent="0">
              <a:buNone/>
            </a:pPr>
            <a:endParaRPr lang="en-GB" dirty="0">
              <a:solidFill>
                <a:schemeClr val="accent1">
                  <a:lumMod val="75000"/>
                </a:schemeClr>
              </a:solidFill>
            </a:endParaRPr>
          </a:p>
        </p:txBody>
      </p:sp>
      <p:pic>
        <p:nvPicPr>
          <p:cNvPr id="5" name="Content Placeholder 4">
            <a:extLst>
              <a:ext uri="{FF2B5EF4-FFF2-40B4-BE49-F238E27FC236}">
                <a16:creationId xmlns:a16="http://schemas.microsoft.com/office/drawing/2014/main" id="{9B758D77-5302-37E7-66E5-281EA22A93FB}"/>
              </a:ext>
            </a:extLst>
          </p:cNvPr>
          <p:cNvPicPr>
            <a:picLocks noGrp="1" noChangeAspect="1"/>
          </p:cNvPicPr>
          <p:nvPr>
            <p:ph sz="half" idx="2"/>
          </p:nvPr>
        </p:nvPicPr>
        <p:blipFill>
          <a:blip r:embed="rId2"/>
          <a:stretch>
            <a:fillRect/>
          </a:stretch>
        </p:blipFill>
        <p:spPr>
          <a:xfrm>
            <a:off x="6697497" y="1918563"/>
            <a:ext cx="4978400" cy="3020873"/>
          </a:xfrm>
          <a:prstGeom prst="rect">
            <a:avLst/>
          </a:prstGeom>
        </p:spPr>
      </p:pic>
    </p:spTree>
    <p:extLst>
      <p:ext uri="{BB962C8B-B14F-4D97-AF65-F5344CB8AC3E}">
        <p14:creationId xmlns:p14="http://schemas.microsoft.com/office/powerpoint/2010/main" val="7936360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4034B-C14C-801C-017C-78F99E8C7AA0}"/>
              </a:ext>
            </a:extLst>
          </p:cNvPr>
          <p:cNvSpPr>
            <a:spLocks noGrp="1"/>
          </p:cNvSpPr>
          <p:nvPr>
            <p:ph type="title"/>
          </p:nvPr>
        </p:nvSpPr>
        <p:spPr/>
        <p:txBody>
          <a:bodyPr/>
          <a:lstStyle/>
          <a:p>
            <a:r>
              <a:rPr lang="en-GB" dirty="0">
                <a:solidFill>
                  <a:schemeClr val="accent1">
                    <a:lumMod val="75000"/>
                  </a:schemeClr>
                </a:solidFill>
              </a:rPr>
              <a:t>Academic Misconduct</a:t>
            </a:r>
          </a:p>
        </p:txBody>
      </p:sp>
      <p:sp>
        <p:nvSpPr>
          <p:cNvPr id="3" name="Content Placeholder 2">
            <a:extLst>
              <a:ext uri="{FF2B5EF4-FFF2-40B4-BE49-F238E27FC236}">
                <a16:creationId xmlns:a16="http://schemas.microsoft.com/office/drawing/2014/main" id="{E242DE08-5DE5-CF98-488A-640290987BCF}"/>
              </a:ext>
            </a:extLst>
          </p:cNvPr>
          <p:cNvSpPr>
            <a:spLocks noGrp="1"/>
          </p:cNvSpPr>
          <p:nvPr>
            <p:ph sz="half" idx="1"/>
          </p:nvPr>
        </p:nvSpPr>
        <p:spPr>
          <a:xfrm>
            <a:off x="151465" y="1413674"/>
            <a:ext cx="6602753" cy="4235411"/>
          </a:xfrm>
        </p:spPr>
        <p:txBody>
          <a:bodyPr>
            <a:normAutofit fontScale="92500"/>
          </a:bodyPr>
          <a:lstStyle/>
          <a:p>
            <a:r>
              <a:rPr lang="en-GB" sz="3200" dirty="0">
                <a:solidFill>
                  <a:schemeClr val="accent1">
                    <a:lumMod val="75000"/>
                  </a:schemeClr>
                </a:solidFill>
              </a:rPr>
              <a:t>Plagiarism</a:t>
            </a:r>
          </a:p>
          <a:p>
            <a:r>
              <a:rPr lang="en-GB" sz="3200" dirty="0">
                <a:solidFill>
                  <a:schemeClr val="accent1">
                    <a:lumMod val="75000"/>
                  </a:schemeClr>
                </a:solidFill>
              </a:rPr>
              <a:t>Falsifying data</a:t>
            </a:r>
          </a:p>
          <a:p>
            <a:r>
              <a:rPr lang="en-GB" sz="3200" dirty="0">
                <a:solidFill>
                  <a:schemeClr val="accent1">
                    <a:lumMod val="75000"/>
                  </a:schemeClr>
                </a:solidFill>
              </a:rPr>
              <a:t>Collusion</a:t>
            </a:r>
          </a:p>
          <a:p>
            <a:r>
              <a:rPr lang="en-GB" sz="3200" dirty="0">
                <a:solidFill>
                  <a:schemeClr val="accent1">
                    <a:lumMod val="75000"/>
                  </a:schemeClr>
                </a:solidFill>
              </a:rPr>
              <a:t>False authorship – buying and essays </a:t>
            </a:r>
          </a:p>
          <a:p>
            <a:r>
              <a:rPr lang="en-GB" sz="3200" dirty="0">
                <a:solidFill>
                  <a:schemeClr val="accent1">
                    <a:lumMod val="75000"/>
                  </a:schemeClr>
                </a:solidFill>
              </a:rPr>
              <a:t>Always acknowledge your sources!!</a:t>
            </a:r>
          </a:p>
          <a:p>
            <a:pPr>
              <a:lnSpc>
                <a:spcPct val="115000"/>
              </a:lnSpc>
              <a:spcAft>
                <a:spcPts val="800"/>
              </a:spcAft>
            </a:pPr>
            <a:r>
              <a:rPr lang="en-GB" sz="3000" dirty="0">
                <a:solidFill>
                  <a:schemeClr val="accent1">
                    <a:lumMod val="75000"/>
                  </a:schemeClr>
                </a:solidFill>
              </a:rPr>
              <a:t>Read the </a:t>
            </a:r>
            <a:r>
              <a:rPr lang="en-GB" sz="3000" kern="100" dirty="0">
                <a:solidFill>
                  <a:schemeClr val="accent1">
                    <a:lumMod val="75000"/>
                  </a:schemeClr>
                </a:solidFill>
                <a:effectLst/>
                <a:latin typeface="Aptos" panose="020B0004020202020204" pitchFamily="34" charset="0"/>
                <a:ea typeface="DengXian" panose="02010600030101010101" pitchFamily="2" charset="-122"/>
                <a:cs typeface="Times New Roman" panose="02020603050405020304" pitchFamily="18" charset="0"/>
              </a:rPr>
              <a:t>Academic Misconduct policy</a:t>
            </a:r>
          </a:p>
          <a:p>
            <a:pPr>
              <a:lnSpc>
                <a:spcPct val="115000"/>
              </a:lnSpc>
              <a:spcAft>
                <a:spcPts val="800"/>
              </a:spcAft>
            </a:pPr>
            <a:r>
              <a:rPr lang="en-GB" sz="1800" u="sng" kern="100" dirty="0">
                <a:solidFill>
                  <a:srgbClr val="467886"/>
                </a:solidFill>
                <a:effectLst/>
                <a:latin typeface="Aptos" panose="020B0004020202020204" pitchFamily="34" charset="0"/>
                <a:ea typeface="DengXian" panose="02010600030101010101" pitchFamily="2" charset="-122"/>
                <a:cs typeface="Times New Roman" panose="02020603050405020304" pitchFamily="18" charset="0"/>
                <a:hlinkClick r:id="rId2"/>
              </a:rPr>
              <a:t>Microsoft Word - Academic_Misconduct_Policy_2022-23 (sharepoint.com)</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endParaRPr lang="en-GB" sz="3200" dirty="0">
              <a:solidFill>
                <a:schemeClr val="accent1">
                  <a:lumMod val="75000"/>
                </a:schemeClr>
              </a:solidFill>
            </a:endParaRPr>
          </a:p>
          <a:p>
            <a:endParaRPr lang="en-GB" dirty="0"/>
          </a:p>
        </p:txBody>
      </p:sp>
      <p:sp>
        <p:nvSpPr>
          <p:cNvPr id="5" name="Speech Bubble: Oval 4">
            <a:extLst>
              <a:ext uri="{FF2B5EF4-FFF2-40B4-BE49-F238E27FC236}">
                <a16:creationId xmlns:a16="http://schemas.microsoft.com/office/drawing/2014/main" id="{393A903F-1C69-8EE2-9189-596636251854}"/>
              </a:ext>
            </a:extLst>
          </p:cNvPr>
          <p:cNvSpPr/>
          <p:nvPr/>
        </p:nvSpPr>
        <p:spPr>
          <a:xfrm>
            <a:off x="7023490" y="2109291"/>
            <a:ext cx="4745904" cy="3034910"/>
          </a:xfrm>
          <a:prstGeom prst="wedgeEllipse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Any questions?</a:t>
            </a:r>
          </a:p>
        </p:txBody>
      </p:sp>
    </p:spTree>
    <p:extLst>
      <p:ext uri="{BB962C8B-B14F-4D97-AF65-F5344CB8AC3E}">
        <p14:creationId xmlns:p14="http://schemas.microsoft.com/office/powerpoint/2010/main" val="8686870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cat that is lying down and looking at the camera&#10;&#10;Description automatically generated">
            <a:extLst>
              <a:ext uri="{FF2B5EF4-FFF2-40B4-BE49-F238E27FC236}">
                <a16:creationId xmlns:a16="http://schemas.microsoft.com/office/drawing/2014/main" id="{70654422-840A-4666-9A63-1ED132CBC60C}"/>
              </a:ext>
            </a:extLst>
          </p:cNvPr>
          <p:cNvPicPr>
            <a:picLocks noGrp="1" noChangeAspect="1"/>
          </p:cNvPicPr>
          <p:nvPr>
            <p:ph idx="1"/>
          </p:nvPr>
        </p:nvPicPr>
        <p:blipFill rotWithShape="1">
          <a:blip r:embed="rId3"/>
          <a:srcRect t="10268" b="5463"/>
          <a:stretch/>
        </p:blipFill>
        <p:spPr>
          <a:xfrm>
            <a:off x="1586" y="892"/>
            <a:ext cx="12188826" cy="6856214"/>
          </a:xfrm>
          <a:prstGeom prst="rect">
            <a:avLst/>
          </a:prstGeom>
        </p:spPr>
      </p:pic>
      <p:sp>
        <p:nvSpPr>
          <p:cNvPr id="2" name="Title 1">
            <a:extLst>
              <a:ext uri="{FF2B5EF4-FFF2-40B4-BE49-F238E27FC236}">
                <a16:creationId xmlns:a16="http://schemas.microsoft.com/office/drawing/2014/main" id="{880F758B-5B9F-4223-A813-1F4F50640D04}"/>
              </a:ext>
            </a:extLst>
          </p:cNvPr>
          <p:cNvSpPr>
            <a:spLocks noGrp="1"/>
          </p:cNvSpPr>
          <p:nvPr>
            <p:ph type="title"/>
          </p:nvPr>
        </p:nvSpPr>
        <p:spPr>
          <a:xfrm>
            <a:off x="857576" y="4909600"/>
            <a:ext cx="3211549" cy="1185044"/>
          </a:xfrm>
        </p:spPr>
        <p:txBody>
          <a:bodyPr vert="horz" lIns="91416" tIns="45708" rIns="91416" bIns="45708" rtlCol="0" anchor="ctr">
            <a:normAutofit/>
          </a:bodyPr>
          <a:lstStyle/>
          <a:p>
            <a:r>
              <a:rPr lang="en-US" sz="2599">
                <a:solidFill>
                  <a:schemeClr val="bg1"/>
                </a:solidFill>
              </a:rPr>
              <a:t>Pause for a moment!</a:t>
            </a:r>
          </a:p>
        </p:txBody>
      </p:sp>
    </p:spTree>
    <p:extLst>
      <p:ext uri="{BB962C8B-B14F-4D97-AF65-F5344CB8AC3E}">
        <p14:creationId xmlns:p14="http://schemas.microsoft.com/office/powerpoint/2010/main" val="24326781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FE9B-95ED-0EC2-5AD8-FC3E6FE4FAA0}"/>
              </a:ext>
            </a:extLst>
          </p:cNvPr>
          <p:cNvSpPr>
            <a:spLocks noGrp="1"/>
          </p:cNvSpPr>
          <p:nvPr>
            <p:ph type="title"/>
          </p:nvPr>
        </p:nvSpPr>
        <p:spPr/>
        <p:txBody>
          <a:bodyPr/>
          <a:lstStyle/>
          <a:p>
            <a:r>
              <a:rPr lang="en-GB" dirty="0"/>
              <a:t>Welsh Language Standards</a:t>
            </a:r>
          </a:p>
        </p:txBody>
      </p:sp>
      <p:graphicFrame>
        <p:nvGraphicFramePr>
          <p:cNvPr id="5" name="Content Placeholder 4">
            <a:extLst>
              <a:ext uri="{FF2B5EF4-FFF2-40B4-BE49-F238E27FC236}">
                <a16:creationId xmlns:a16="http://schemas.microsoft.com/office/drawing/2014/main" id="{99A2AF4F-2264-E2D0-F09A-59CAC4515DB6}"/>
              </a:ext>
            </a:extLst>
          </p:cNvPr>
          <p:cNvGraphicFramePr>
            <a:graphicFrameLocks noGrp="1"/>
          </p:cNvGraphicFramePr>
          <p:nvPr>
            <p:ph idx="1"/>
            <p:extLst>
              <p:ext uri="{D42A27DB-BD31-4B8C-83A1-F6EECF244321}">
                <p14:modId xmlns:p14="http://schemas.microsoft.com/office/powerpoint/2010/main" val="2552814255"/>
              </p:ext>
            </p:extLst>
          </p:nvPr>
        </p:nvGraphicFramePr>
        <p:xfrm>
          <a:off x="257174" y="1467059"/>
          <a:ext cx="11582892" cy="4184086"/>
        </p:xfrm>
        <a:graphic>
          <a:graphicData uri="http://schemas.openxmlformats.org/drawingml/2006/table">
            <a:tbl>
              <a:tblPr firstRow="1" firstCol="1" bandRow="1">
                <a:tableStyleId>{5C22544A-7EE6-4342-B048-85BDC9FD1C3A}</a:tableStyleId>
              </a:tblPr>
              <a:tblGrid>
                <a:gridCol w="5791446">
                  <a:extLst>
                    <a:ext uri="{9D8B030D-6E8A-4147-A177-3AD203B41FA5}">
                      <a16:colId xmlns:a16="http://schemas.microsoft.com/office/drawing/2014/main" val="3379200873"/>
                    </a:ext>
                  </a:extLst>
                </a:gridCol>
                <a:gridCol w="5791446">
                  <a:extLst>
                    <a:ext uri="{9D8B030D-6E8A-4147-A177-3AD203B41FA5}">
                      <a16:colId xmlns:a16="http://schemas.microsoft.com/office/drawing/2014/main" val="883781372"/>
                    </a:ext>
                  </a:extLst>
                </a:gridCol>
              </a:tblGrid>
              <a:tr h="1021532">
                <a:tc>
                  <a:txBody>
                    <a:bodyPr/>
                    <a:lstStyle/>
                    <a:p>
                      <a:pPr>
                        <a:lnSpc>
                          <a:spcPct val="107000"/>
                        </a:lnSpc>
                        <a:spcAft>
                          <a:spcPts val="800"/>
                        </a:spcAft>
                      </a:pPr>
                      <a:r>
                        <a:rPr lang="cy-GB" sz="2400" kern="100" dirty="0">
                          <a:effectLst/>
                        </a:rPr>
                        <a:t>Wrth dderbyn gwasanaeth gan y Brifysgol, mae gan fyfyrwyr yr hawl i </a:t>
                      </a:r>
                      <a:endParaRPr lang="en-GB" sz="2400" kern="100" dirty="0">
                        <a:effectLst/>
                        <a:latin typeface="Calibri" panose="020F0502020204030204" pitchFamily="34" charset="0"/>
                        <a:ea typeface="DengXian" panose="02010600030101010101" pitchFamily="2" charset="-122"/>
                        <a:cs typeface="Arial" panose="020B0604020202020204" pitchFamily="34" charset="0"/>
                      </a:endParaRPr>
                    </a:p>
                  </a:txBody>
                  <a:tcPr marL="51800" marR="51800" marT="0" marB="0"/>
                </a:tc>
                <a:tc>
                  <a:txBody>
                    <a:bodyPr/>
                    <a:lstStyle/>
                    <a:p>
                      <a:pPr>
                        <a:lnSpc>
                          <a:spcPct val="107000"/>
                        </a:lnSpc>
                        <a:spcAft>
                          <a:spcPts val="800"/>
                        </a:spcAft>
                      </a:pPr>
                      <a:r>
                        <a:rPr lang="en-GB" sz="2400" kern="100" dirty="0">
                          <a:effectLst/>
                        </a:rPr>
                        <a:t>When receiving a service from the University, students have the right to</a:t>
                      </a:r>
                      <a:endParaRPr lang="en-GB" sz="2400" kern="100" dirty="0">
                        <a:effectLst/>
                        <a:latin typeface="Calibri" panose="020F0502020204030204" pitchFamily="34" charset="0"/>
                        <a:ea typeface="DengXian" panose="02010600030101010101" pitchFamily="2" charset="-122"/>
                        <a:cs typeface="Arial" panose="020B0604020202020204" pitchFamily="34" charset="0"/>
                      </a:endParaRPr>
                    </a:p>
                  </a:txBody>
                  <a:tcPr marL="51800" marR="51800" marT="0" marB="0"/>
                </a:tc>
                <a:extLst>
                  <a:ext uri="{0D108BD9-81ED-4DB2-BD59-A6C34878D82A}">
                    <a16:rowId xmlns:a16="http://schemas.microsoft.com/office/drawing/2014/main" val="1782587159"/>
                  </a:ext>
                </a:extLst>
              </a:tr>
              <a:tr h="2967664">
                <a:tc>
                  <a:txBody>
                    <a:bodyPr/>
                    <a:lstStyle/>
                    <a:p>
                      <a:pPr marL="171450" indent="-171450">
                        <a:buFont typeface="Arial" panose="020B0604020202020204" pitchFamily="34" charset="0"/>
                        <a:buChar char="•"/>
                      </a:pPr>
                      <a:r>
                        <a:rPr lang="cy-GB" sz="2300" kern="100" dirty="0">
                          <a:effectLst/>
                        </a:rPr>
                        <a:t>Ddogfennau yn Gymraeg; </a:t>
                      </a:r>
                      <a:endParaRPr lang="en-GB" sz="2300" kern="100" dirty="0">
                        <a:effectLst/>
                      </a:endParaRPr>
                    </a:p>
                    <a:p>
                      <a:pPr marL="171450" indent="-171450">
                        <a:buFont typeface="Arial" panose="020B0604020202020204" pitchFamily="34" charset="0"/>
                        <a:buChar char="•"/>
                      </a:pPr>
                      <a:r>
                        <a:rPr lang="cy-GB" sz="2300" kern="100" dirty="0">
                          <a:effectLst/>
                        </a:rPr>
                        <a:t>Ffurflenni a thaflenni yn Gymraeg; </a:t>
                      </a:r>
                      <a:endParaRPr lang="en-GB" sz="2300" kern="100" dirty="0">
                        <a:effectLst/>
                      </a:endParaRPr>
                    </a:p>
                    <a:p>
                      <a:pPr marL="171450" indent="-171450">
                        <a:buFont typeface="Arial" panose="020B0604020202020204" pitchFamily="34" charset="0"/>
                        <a:buChar char="•"/>
                      </a:pPr>
                      <a:r>
                        <a:rPr lang="cy-GB" sz="2300" kern="100" dirty="0">
                          <a:effectLst/>
                        </a:rPr>
                        <a:t>Llythyrau ac e-bost yn Gymraeg; </a:t>
                      </a:r>
                      <a:endParaRPr lang="en-GB" sz="2300" kern="100" dirty="0">
                        <a:effectLst/>
                      </a:endParaRPr>
                    </a:p>
                    <a:p>
                      <a:pPr marL="171450" indent="-171450">
                        <a:buFont typeface="Arial" panose="020B0604020202020204" pitchFamily="34" charset="0"/>
                        <a:buChar char="•"/>
                      </a:pPr>
                      <a:r>
                        <a:rPr lang="cy-GB" sz="2300" kern="100" dirty="0">
                          <a:effectLst/>
                        </a:rPr>
                        <a:t>Diwtor personol sy’n siarad Cymraeg; </a:t>
                      </a:r>
                      <a:endParaRPr lang="en-GB" sz="2300" kern="100" dirty="0">
                        <a:effectLst/>
                      </a:endParaRPr>
                    </a:p>
                    <a:p>
                      <a:pPr marL="171450" indent="-171450">
                        <a:buFont typeface="Arial" panose="020B0604020202020204" pitchFamily="34" charset="0"/>
                        <a:buChar char="•"/>
                      </a:pPr>
                      <a:r>
                        <a:rPr lang="cy-GB" sz="2300" kern="100" dirty="0">
                          <a:effectLst/>
                        </a:rPr>
                        <a:t>Cyflwyno gwaith ysgrifenedig yn Gymraeg;</a:t>
                      </a:r>
                      <a:endParaRPr lang="en-GB" sz="2300" kern="100" dirty="0">
                        <a:effectLst/>
                      </a:endParaRPr>
                    </a:p>
                    <a:p>
                      <a:pPr marL="171450" indent="-171450">
                        <a:buFont typeface="Arial" panose="020B0604020202020204" pitchFamily="34" charset="0"/>
                        <a:buChar char="•"/>
                      </a:pPr>
                      <a:r>
                        <a:rPr lang="cy-GB" sz="2300" kern="100" dirty="0">
                          <a:effectLst/>
                        </a:rPr>
                        <a:t>Gallu siarad Cymraeg mewn cyfarfod i dderbyn cymorth myfyrwyr;</a:t>
                      </a:r>
                      <a:endParaRPr lang="en-GB" sz="2300" kern="100" dirty="0">
                        <a:effectLst/>
                      </a:endParaRPr>
                    </a:p>
                    <a:p>
                      <a:pPr marL="0" indent="0">
                        <a:buFont typeface="Arial" panose="020B0604020202020204" pitchFamily="34" charset="0"/>
                        <a:buNone/>
                      </a:pPr>
                      <a:endParaRPr lang="en-GB" sz="2300" kern="100" dirty="0">
                        <a:effectLst/>
                      </a:endParaRPr>
                    </a:p>
                    <a:p>
                      <a:pPr>
                        <a:lnSpc>
                          <a:spcPct val="107000"/>
                        </a:lnSpc>
                        <a:spcAft>
                          <a:spcPts val="800"/>
                        </a:spcAft>
                      </a:pPr>
                      <a:r>
                        <a:rPr lang="cy-GB" sz="2300" kern="100" dirty="0">
                          <a:effectLst/>
                        </a:rPr>
                        <a:t> </a:t>
                      </a:r>
                      <a:endParaRPr lang="en-GB" sz="2300" kern="100" dirty="0">
                        <a:effectLst/>
                        <a:latin typeface="Calibri" panose="020F0502020204030204" pitchFamily="34" charset="0"/>
                        <a:ea typeface="DengXian" panose="02010600030101010101" pitchFamily="2" charset="-122"/>
                        <a:cs typeface="Arial" panose="020B0604020202020204" pitchFamily="34" charset="0"/>
                      </a:endParaRPr>
                    </a:p>
                  </a:txBody>
                  <a:tcPr marL="51800" marR="51800" marT="0" marB="0"/>
                </a:tc>
                <a:tc>
                  <a:txBody>
                    <a:bodyPr/>
                    <a:lstStyle/>
                    <a:p>
                      <a:pPr marL="171450" indent="-171450">
                        <a:lnSpc>
                          <a:spcPct val="107000"/>
                        </a:lnSpc>
                        <a:spcAft>
                          <a:spcPts val="0"/>
                        </a:spcAft>
                        <a:buFont typeface="Arial" panose="020B0604020202020204" pitchFamily="34" charset="0"/>
                        <a:buChar char="•"/>
                      </a:pPr>
                      <a:r>
                        <a:rPr lang="en-GB" sz="2300" kern="100" dirty="0">
                          <a:effectLst/>
                        </a:rPr>
                        <a:t>Documents in Welsh</a:t>
                      </a:r>
                    </a:p>
                    <a:p>
                      <a:pPr marL="171450" indent="-171450">
                        <a:lnSpc>
                          <a:spcPct val="107000"/>
                        </a:lnSpc>
                        <a:spcAft>
                          <a:spcPts val="0"/>
                        </a:spcAft>
                        <a:buFont typeface="Arial" panose="020B0604020202020204" pitchFamily="34" charset="0"/>
                        <a:buChar char="•"/>
                      </a:pPr>
                      <a:r>
                        <a:rPr lang="en-GB" sz="2300" kern="100" dirty="0">
                          <a:effectLst/>
                        </a:rPr>
                        <a:t>Forms and leaflets in Welsh</a:t>
                      </a:r>
                    </a:p>
                    <a:p>
                      <a:pPr marL="171450" indent="-171450">
                        <a:lnSpc>
                          <a:spcPct val="107000"/>
                        </a:lnSpc>
                        <a:spcAft>
                          <a:spcPts val="0"/>
                        </a:spcAft>
                        <a:buFont typeface="Arial" panose="020B0604020202020204" pitchFamily="34" charset="0"/>
                        <a:buChar char="•"/>
                      </a:pPr>
                      <a:r>
                        <a:rPr lang="en-GB" sz="2300" kern="100" dirty="0">
                          <a:effectLst/>
                        </a:rPr>
                        <a:t>Letters and emails in Welsh</a:t>
                      </a:r>
                    </a:p>
                    <a:p>
                      <a:pPr marL="171450" indent="-171450">
                        <a:lnSpc>
                          <a:spcPct val="107000"/>
                        </a:lnSpc>
                        <a:spcAft>
                          <a:spcPts val="0"/>
                        </a:spcAft>
                        <a:buFont typeface="Arial" panose="020B0604020202020204" pitchFamily="34" charset="0"/>
                        <a:buChar char="•"/>
                      </a:pPr>
                      <a:r>
                        <a:rPr lang="en-GB" sz="2300" kern="100" dirty="0">
                          <a:effectLst/>
                        </a:rPr>
                        <a:t>Welsh speaking personal tutor</a:t>
                      </a:r>
                    </a:p>
                    <a:p>
                      <a:pPr marL="171450" indent="-171450">
                        <a:lnSpc>
                          <a:spcPct val="107000"/>
                        </a:lnSpc>
                        <a:spcAft>
                          <a:spcPts val="0"/>
                        </a:spcAft>
                        <a:buFont typeface="Arial" panose="020B0604020202020204" pitchFamily="34" charset="0"/>
                        <a:buChar char="•"/>
                      </a:pPr>
                      <a:r>
                        <a:rPr lang="en-GB" sz="2300" kern="100" dirty="0">
                          <a:effectLst/>
                        </a:rPr>
                        <a:t>Submit written work in Welsh</a:t>
                      </a:r>
                    </a:p>
                    <a:p>
                      <a:pPr marL="171450" indent="-171450">
                        <a:lnSpc>
                          <a:spcPct val="107000"/>
                        </a:lnSpc>
                        <a:spcAft>
                          <a:spcPts val="0"/>
                        </a:spcAft>
                        <a:buFont typeface="Arial" panose="020B0604020202020204" pitchFamily="34" charset="0"/>
                        <a:buChar char="•"/>
                      </a:pPr>
                      <a:r>
                        <a:rPr lang="en-GB" sz="2300" kern="100" dirty="0">
                          <a:effectLst/>
                        </a:rPr>
                        <a:t>Can speak Welsh in a meeting to receive student support</a:t>
                      </a:r>
                      <a:endParaRPr lang="en-GB" sz="2300" kern="100" dirty="0">
                        <a:effectLst/>
                        <a:latin typeface="Calibri" panose="020F0502020204030204" pitchFamily="34" charset="0"/>
                        <a:ea typeface="DengXian" panose="02010600030101010101" pitchFamily="2" charset="-122"/>
                        <a:cs typeface="Arial" panose="020B0604020202020204" pitchFamily="34" charset="0"/>
                      </a:endParaRPr>
                    </a:p>
                  </a:txBody>
                  <a:tcPr marL="51800" marR="51800" marT="0" marB="0"/>
                </a:tc>
                <a:extLst>
                  <a:ext uri="{0D108BD9-81ED-4DB2-BD59-A6C34878D82A}">
                    <a16:rowId xmlns:a16="http://schemas.microsoft.com/office/drawing/2014/main" val="718145478"/>
                  </a:ext>
                </a:extLst>
              </a:tr>
            </a:tbl>
          </a:graphicData>
        </a:graphic>
      </p:graphicFrame>
    </p:spTree>
    <p:extLst>
      <p:ext uri="{BB962C8B-B14F-4D97-AF65-F5344CB8AC3E}">
        <p14:creationId xmlns:p14="http://schemas.microsoft.com/office/powerpoint/2010/main" val="60773204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6EB08-2B81-4D83-B291-71AE7270B975}"/>
              </a:ext>
            </a:extLst>
          </p:cNvPr>
          <p:cNvSpPr>
            <a:spLocks noGrp="1"/>
          </p:cNvSpPr>
          <p:nvPr>
            <p:ph type="title"/>
          </p:nvPr>
        </p:nvSpPr>
        <p:spPr>
          <a:xfrm>
            <a:off x="412960" y="186166"/>
            <a:ext cx="4746936" cy="755612"/>
          </a:xfrm>
        </p:spPr>
        <p:txBody>
          <a:bodyPr anchor="b">
            <a:normAutofit/>
          </a:bodyPr>
          <a:lstStyle/>
          <a:p>
            <a:r>
              <a:rPr lang="en-GB" sz="4000" dirty="0">
                <a:solidFill>
                  <a:schemeClr val="accent3">
                    <a:lumMod val="50000"/>
                  </a:schemeClr>
                </a:solidFill>
                <a:latin typeface="Arial" panose="020B0604020202020204" pitchFamily="34" charset="0"/>
                <a:cs typeface="Arial" panose="020B0604020202020204" pitchFamily="34" charset="0"/>
              </a:rPr>
              <a:t>Library Services</a:t>
            </a:r>
          </a:p>
        </p:txBody>
      </p:sp>
      <p:sp>
        <p:nvSpPr>
          <p:cNvPr id="8" name="Content Placeholder 7">
            <a:extLst>
              <a:ext uri="{FF2B5EF4-FFF2-40B4-BE49-F238E27FC236}">
                <a16:creationId xmlns:a16="http://schemas.microsoft.com/office/drawing/2014/main" id="{11BDDAB1-59EF-484E-8DAC-ABCFECDB4AD9}"/>
              </a:ext>
            </a:extLst>
          </p:cNvPr>
          <p:cNvSpPr>
            <a:spLocks noGrp="1"/>
          </p:cNvSpPr>
          <p:nvPr>
            <p:ph idx="1"/>
          </p:nvPr>
        </p:nvSpPr>
        <p:spPr>
          <a:xfrm>
            <a:off x="412961" y="1045811"/>
            <a:ext cx="4441997" cy="4484393"/>
          </a:xfrm>
        </p:spPr>
        <p:txBody>
          <a:bodyPr vert="horz" lIns="91416" tIns="45708" rIns="91416" bIns="45708" rtlCol="0" anchor="t">
            <a:normAutofit/>
          </a:bodyPr>
          <a:lstStyle/>
          <a:p>
            <a:r>
              <a:rPr lang="en-GB" sz="3000" dirty="0">
                <a:solidFill>
                  <a:schemeClr val="accent3">
                    <a:lumMod val="50000"/>
                  </a:schemeClr>
                </a:solidFill>
              </a:rPr>
              <a:t>The Library system is available via direct links on:</a:t>
            </a:r>
          </a:p>
          <a:p>
            <a:r>
              <a:rPr lang="en-GB" sz="3000" dirty="0">
                <a:solidFill>
                  <a:schemeClr val="accent3">
                    <a:lumMod val="50000"/>
                  </a:schemeClr>
                </a:solidFill>
              </a:rPr>
              <a:t>Hwb app</a:t>
            </a:r>
          </a:p>
          <a:p>
            <a:r>
              <a:rPr lang="en-GB" sz="3000" dirty="0">
                <a:solidFill>
                  <a:schemeClr val="accent3">
                    <a:lumMod val="50000"/>
                  </a:schemeClr>
                </a:solidFill>
              </a:rPr>
              <a:t>UWTSD webpage: </a:t>
            </a:r>
          </a:p>
          <a:p>
            <a:r>
              <a:rPr lang="en-GB" sz="3000" dirty="0">
                <a:solidFill>
                  <a:schemeClr val="accent3">
                    <a:lumMod val="50000"/>
                  </a:schemeClr>
                </a:solidFill>
              </a:rPr>
              <a:t>Moodle &gt; Useful Links</a:t>
            </a:r>
          </a:p>
          <a:p>
            <a:r>
              <a:rPr lang="en-GB" sz="3000" dirty="0">
                <a:solidFill>
                  <a:schemeClr val="accent3">
                    <a:lumMod val="50000"/>
                  </a:schemeClr>
                </a:solidFill>
                <a:hlinkClick r:id="rId4"/>
              </a:rPr>
              <a:t>Student Essentials - Getting Started</a:t>
            </a:r>
            <a:endParaRPr lang="en-GB" sz="3000" dirty="0">
              <a:solidFill>
                <a:schemeClr val="accent3">
                  <a:lumMod val="50000"/>
                </a:schemeClr>
              </a:solidFill>
            </a:endParaRPr>
          </a:p>
          <a:p>
            <a:r>
              <a:rPr lang="en-GB" sz="3000" dirty="0" err="1">
                <a:solidFill>
                  <a:schemeClr val="accent3">
                    <a:lumMod val="50000"/>
                  </a:schemeClr>
                </a:solidFill>
                <a:hlinkClick r:id="rId5"/>
              </a:rPr>
              <a:t>Infoskills</a:t>
            </a:r>
            <a:endParaRPr lang="en-GB" sz="3000" dirty="0">
              <a:solidFill>
                <a:schemeClr val="accent3">
                  <a:lumMod val="50000"/>
                </a:schemeClr>
              </a:solidFill>
            </a:endParaRPr>
          </a:p>
          <a:p>
            <a:endParaRPr lang="en-GB" dirty="0">
              <a:solidFill>
                <a:schemeClr val="accent3">
                  <a:lumMod val="50000"/>
                </a:schemeClr>
              </a:solidFill>
            </a:endParaRPr>
          </a:p>
          <a:p>
            <a:endParaRPr lang="en-GB" dirty="0">
              <a:solidFill>
                <a:schemeClr val="accent3">
                  <a:lumMod val="50000"/>
                </a:schemeClr>
              </a:solidFill>
            </a:endParaRPr>
          </a:p>
          <a:p>
            <a:endParaRPr lang="en-US" dirty="0">
              <a:solidFill>
                <a:schemeClr val="accent3">
                  <a:lumMod val="50000"/>
                </a:schemeClr>
              </a:solidFill>
            </a:endParaRPr>
          </a:p>
        </p:txBody>
      </p:sp>
      <p:pic>
        <p:nvPicPr>
          <p:cNvPr id="4" name="Picture 4">
            <a:hlinkClick r:id="" action="ppaction://media"/>
            <a:extLst>
              <a:ext uri="{FF2B5EF4-FFF2-40B4-BE49-F238E27FC236}">
                <a16:creationId xmlns:a16="http://schemas.microsoft.com/office/drawing/2014/main" id="{5FE96AE8-8F48-497B-9931-99A20AB4D257}"/>
              </a:ext>
            </a:extLst>
          </p:cNvPr>
          <p:cNvPicPr>
            <a:picLocks noRot="1" noChangeAspect="1"/>
          </p:cNvPicPr>
          <p:nvPr>
            <a:videoFile r:link="rId1"/>
          </p:nvPr>
        </p:nvPicPr>
        <p:blipFill>
          <a:blip r:embed="rId6"/>
          <a:stretch>
            <a:fillRect/>
          </a:stretch>
        </p:blipFill>
        <p:spPr>
          <a:xfrm>
            <a:off x="6096000" y="0"/>
            <a:ext cx="6096000" cy="5710893"/>
          </a:xfrm>
          <a:prstGeom prst="rect">
            <a:avLst/>
          </a:prstGeom>
        </p:spPr>
      </p:pic>
    </p:spTree>
    <p:extLst>
      <p:ext uri="{BB962C8B-B14F-4D97-AF65-F5344CB8AC3E}">
        <p14:creationId xmlns:p14="http://schemas.microsoft.com/office/powerpoint/2010/main" val="36319843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C95A8-1DE1-460E-9585-22C257196A5F}"/>
              </a:ext>
            </a:extLst>
          </p:cNvPr>
          <p:cNvSpPr>
            <a:spLocks noGrp="1"/>
          </p:cNvSpPr>
          <p:nvPr>
            <p:ph type="title"/>
          </p:nvPr>
        </p:nvSpPr>
        <p:spPr>
          <a:xfrm>
            <a:off x="842615" y="404665"/>
            <a:ext cx="5181377" cy="1008112"/>
          </a:xfrm>
        </p:spPr>
        <p:txBody>
          <a:bodyPr>
            <a:normAutofit/>
          </a:bodyPr>
          <a:lstStyle/>
          <a:p>
            <a:r>
              <a:rPr lang="en-GB" sz="2799" dirty="0">
                <a:solidFill>
                  <a:schemeClr val="accent3">
                    <a:lumMod val="50000"/>
                  </a:schemeClr>
                </a:solidFill>
                <a:latin typeface="Arial" panose="020B0604020202020204" pitchFamily="34" charset="0"/>
                <a:cs typeface="Arial" panose="020B0604020202020204" pitchFamily="34" charset="0"/>
              </a:rPr>
              <a:t>Library Services</a:t>
            </a:r>
          </a:p>
        </p:txBody>
      </p:sp>
      <p:sp>
        <p:nvSpPr>
          <p:cNvPr id="8" name="Content Placeholder 7">
            <a:extLst>
              <a:ext uri="{FF2B5EF4-FFF2-40B4-BE49-F238E27FC236}">
                <a16:creationId xmlns:a16="http://schemas.microsoft.com/office/drawing/2014/main" id="{27D7A6C1-ABBA-437D-B003-B45690DE6036}"/>
              </a:ext>
            </a:extLst>
          </p:cNvPr>
          <p:cNvSpPr>
            <a:spLocks noGrp="1"/>
          </p:cNvSpPr>
          <p:nvPr>
            <p:ph idx="1"/>
          </p:nvPr>
        </p:nvSpPr>
        <p:spPr>
          <a:xfrm>
            <a:off x="842617" y="1972303"/>
            <a:ext cx="5684232" cy="3840198"/>
          </a:xfrm>
        </p:spPr>
        <p:txBody>
          <a:bodyPr vert="horz" lIns="91416" tIns="45708" rIns="91416" bIns="45708" rtlCol="0" anchor="t">
            <a:normAutofit/>
          </a:bodyPr>
          <a:lstStyle/>
          <a:p>
            <a:r>
              <a:rPr lang="en-US" dirty="0">
                <a:solidFill>
                  <a:schemeClr val="accent3">
                    <a:lumMod val="50000"/>
                  </a:schemeClr>
                </a:solidFill>
                <a:latin typeface="Arial" panose="020B0604020202020204" pitchFamily="34" charset="0"/>
                <a:cs typeface="Arial" panose="020B0604020202020204" pitchFamily="34" charset="0"/>
              </a:rPr>
              <a:t>Click and Collect Service</a:t>
            </a:r>
          </a:p>
          <a:p>
            <a:r>
              <a:rPr lang="en-US" dirty="0">
                <a:solidFill>
                  <a:schemeClr val="accent3">
                    <a:lumMod val="50000"/>
                  </a:schemeClr>
                </a:solidFill>
                <a:latin typeface="Arial" panose="020B0604020202020204" pitchFamily="34" charset="0"/>
                <a:cs typeface="Arial" panose="020B0604020202020204" pitchFamily="34" charset="0"/>
              </a:rPr>
              <a:t>Academic Subject Liaison Librarian Alison Evans</a:t>
            </a:r>
          </a:p>
          <a:p>
            <a:r>
              <a:rPr lang="en-US" dirty="0">
                <a:solidFill>
                  <a:schemeClr val="accent3">
                    <a:lumMod val="50000"/>
                  </a:schemeClr>
                </a:solidFill>
                <a:latin typeface="Arial" panose="020B0604020202020204" pitchFamily="34" charset="0"/>
                <a:cs typeface="Arial" panose="020B0604020202020204" pitchFamily="34" charset="0"/>
              </a:rPr>
              <a:t>Harvard Referencing Handbook</a:t>
            </a:r>
          </a:p>
        </p:txBody>
      </p:sp>
      <p:pic>
        <p:nvPicPr>
          <p:cNvPr id="4" name="Picture 4">
            <a:hlinkClick r:id="" action="ppaction://media"/>
            <a:extLst>
              <a:ext uri="{FF2B5EF4-FFF2-40B4-BE49-F238E27FC236}">
                <a16:creationId xmlns:a16="http://schemas.microsoft.com/office/drawing/2014/main" id="{FA396F8E-F649-4F84-B725-BF793E8F1D12}"/>
              </a:ext>
            </a:extLst>
          </p:cNvPr>
          <p:cNvPicPr>
            <a:picLocks noRot="1" noChangeAspect="1"/>
          </p:cNvPicPr>
          <p:nvPr>
            <a:videoFile r:link="rId1"/>
          </p:nvPr>
        </p:nvPicPr>
        <p:blipFill>
          <a:blip r:embed="rId3"/>
          <a:stretch>
            <a:fillRect/>
          </a:stretch>
        </p:blipFill>
        <p:spPr>
          <a:xfrm>
            <a:off x="7204090" y="264333"/>
            <a:ext cx="4834724" cy="4991324"/>
          </a:xfrm>
          <a:prstGeom prst="rect">
            <a:avLst/>
          </a:prstGeom>
        </p:spPr>
      </p:pic>
    </p:spTree>
    <p:extLst>
      <p:ext uri="{BB962C8B-B14F-4D97-AF65-F5344CB8AC3E}">
        <p14:creationId xmlns:p14="http://schemas.microsoft.com/office/powerpoint/2010/main" val="462159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Studious high school students">
            <a:extLst>
              <a:ext uri="{FF2B5EF4-FFF2-40B4-BE49-F238E27FC236}">
                <a16:creationId xmlns:a16="http://schemas.microsoft.com/office/drawing/2014/main" id="{10EAE2DA-C7C6-46CA-AFA2-617B0FEE3119}"/>
              </a:ext>
            </a:extLst>
          </p:cNvPr>
          <p:cNvPicPr>
            <a:picLocks noChangeAspect="1"/>
          </p:cNvPicPr>
          <p:nvPr/>
        </p:nvPicPr>
        <p:blipFill rotWithShape="1">
          <a:blip r:embed="rId3"/>
          <a:srcRect l="15628" r="-1" b="-1"/>
          <a:stretch/>
        </p:blipFill>
        <p:spPr>
          <a:xfrm>
            <a:off x="3524159" y="903"/>
            <a:ext cx="8666255" cy="6856204"/>
          </a:xfrm>
          <a:prstGeom prst="rect">
            <a:avLst/>
          </a:prstGeom>
        </p:spPr>
      </p:pic>
      <p:sp>
        <p:nvSpPr>
          <p:cNvPr id="2" name="Title 1">
            <a:extLst>
              <a:ext uri="{FF2B5EF4-FFF2-40B4-BE49-F238E27FC236}">
                <a16:creationId xmlns:a16="http://schemas.microsoft.com/office/drawing/2014/main" id="{70C70167-0B69-4FF5-8D6D-05868B434674}"/>
              </a:ext>
            </a:extLst>
          </p:cNvPr>
          <p:cNvSpPr>
            <a:spLocks noGrp="1"/>
          </p:cNvSpPr>
          <p:nvPr>
            <p:ph type="title"/>
          </p:nvPr>
        </p:nvSpPr>
        <p:spPr>
          <a:xfrm>
            <a:off x="372585" y="268298"/>
            <a:ext cx="5590928" cy="832267"/>
          </a:xfrm>
        </p:spPr>
        <p:txBody>
          <a:bodyPr anchor="b">
            <a:normAutofit/>
          </a:bodyPr>
          <a:lstStyle/>
          <a:p>
            <a:r>
              <a:rPr lang="en-GB" sz="4399" dirty="0">
                <a:latin typeface="Arial" panose="020B0604020202020204" pitchFamily="34" charset="0"/>
                <a:cs typeface="Arial" panose="020B0604020202020204" pitchFamily="34" charset="0"/>
              </a:rPr>
              <a:t>Student Services</a:t>
            </a:r>
          </a:p>
        </p:txBody>
      </p:sp>
      <p:sp>
        <p:nvSpPr>
          <p:cNvPr id="8" name="Content Placeholder 7">
            <a:extLst>
              <a:ext uri="{FF2B5EF4-FFF2-40B4-BE49-F238E27FC236}">
                <a16:creationId xmlns:a16="http://schemas.microsoft.com/office/drawing/2014/main" id="{DE4AF4F4-AA5C-47E7-9681-7B7A38FC8FD4}"/>
              </a:ext>
            </a:extLst>
          </p:cNvPr>
          <p:cNvSpPr>
            <a:spLocks noGrp="1"/>
          </p:cNvSpPr>
          <p:nvPr>
            <p:ph idx="1"/>
          </p:nvPr>
        </p:nvSpPr>
        <p:spPr>
          <a:xfrm>
            <a:off x="372584" y="1367960"/>
            <a:ext cx="5723416" cy="4928727"/>
          </a:xfrm>
        </p:spPr>
        <p:txBody>
          <a:bodyPr anchor="t">
            <a:noAutofit/>
          </a:bodyPr>
          <a:lstStyle/>
          <a:p>
            <a:r>
              <a:rPr lang="en-US" dirty="0">
                <a:solidFill>
                  <a:schemeClr val="accent3">
                    <a:lumMod val="50000"/>
                  </a:schemeClr>
                </a:solidFill>
                <a:latin typeface="Arial" panose="020B0604020202020204" pitchFamily="34" charset="0"/>
                <a:cs typeface="Arial" panose="020B0604020202020204" pitchFamily="34" charset="0"/>
              </a:rPr>
              <a:t>Study skills</a:t>
            </a:r>
          </a:p>
          <a:p>
            <a:r>
              <a:rPr lang="en-US" dirty="0">
                <a:solidFill>
                  <a:schemeClr val="accent3">
                    <a:lumMod val="50000"/>
                  </a:schemeClr>
                </a:solidFill>
                <a:latin typeface="Arial" panose="020B0604020202020204" pitchFamily="34" charset="0"/>
                <a:cs typeface="Arial" panose="020B0604020202020204" pitchFamily="34" charset="0"/>
              </a:rPr>
              <a:t>Student health and well-being: </a:t>
            </a:r>
          </a:p>
          <a:p>
            <a:r>
              <a:rPr lang="en-US" dirty="0">
                <a:solidFill>
                  <a:schemeClr val="accent3">
                    <a:lumMod val="50000"/>
                  </a:schemeClr>
                </a:solidFill>
                <a:latin typeface="Arial" panose="020B0604020202020204" pitchFamily="34" charset="0"/>
                <a:cs typeface="Arial" panose="020B0604020202020204" pitchFamily="34" charset="0"/>
              </a:rPr>
              <a:t>Mental health support </a:t>
            </a:r>
          </a:p>
          <a:p>
            <a:r>
              <a:rPr lang="en-US" dirty="0">
                <a:solidFill>
                  <a:schemeClr val="accent3">
                    <a:lumMod val="50000"/>
                  </a:schemeClr>
                </a:solidFill>
                <a:latin typeface="Arial" panose="020B0604020202020204" pitchFamily="34" charset="0"/>
                <a:cs typeface="Arial" panose="020B0604020202020204" pitchFamily="34" charset="0"/>
              </a:rPr>
              <a:t>Counselling Services</a:t>
            </a:r>
          </a:p>
          <a:p>
            <a:r>
              <a:rPr lang="en-US" dirty="0" err="1">
                <a:solidFill>
                  <a:schemeClr val="accent3">
                    <a:lumMod val="50000"/>
                  </a:schemeClr>
                </a:solidFill>
                <a:latin typeface="Arial" panose="020B0604020202020204" pitchFamily="34" charset="0"/>
                <a:cs typeface="Arial" panose="020B0604020202020204" pitchFamily="34" charset="0"/>
              </a:rPr>
              <a:t>TogetherAll</a:t>
            </a:r>
            <a:endParaRPr lang="en-US" dirty="0">
              <a:solidFill>
                <a:schemeClr val="accent3">
                  <a:lumMod val="50000"/>
                </a:schemeClr>
              </a:solidFill>
              <a:latin typeface="Arial" panose="020B0604020202020204" pitchFamily="34" charset="0"/>
              <a:cs typeface="Arial" panose="020B0604020202020204" pitchFamily="34" charset="0"/>
            </a:endParaRPr>
          </a:p>
          <a:p>
            <a:r>
              <a:rPr lang="en-US" dirty="0">
                <a:solidFill>
                  <a:schemeClr val="accent3">
                    <a:lumMod val="50000"/>
                  </a:schemeClr>
                </a:solidFill>
                <a:latin typeface="Arial" panose="020B0604020202020204" pitchFamily="34" charset="0"/>
                <a:cs typeface="Arial" panose="020B0604020202020204" pitchFamily="34" charset="0"/>
              </a:rPr>
              <a:t>DSA learning support</a:t>
            </a:r>
          </a:p>
          <a:p>
            <a:r>
              <a:rPr lang="en-US" dirty="0">
                <a:solidFill>
                  <a:schemeClr val="accent3">
                    <a:lumMod val="50000"/>
                  </a:schemeClr>
                </a:solidFill>
                <a:latin typeface="Arial" panose="020B0604020202020204" pitchFamily="34" charset="0"/>
                <a:cs typeface="Arial" panose="020B0604020202020204" pitchFamily="34" charset="0"/>
              </a:rPr>
              <a:t>Access services through the student Hwb</a:t>
            </a:r>
          </a:p>
        </p:txBody>
      </p:sp>
    </p:spTree>
    <p:extLst>
      <p:ext uri="{BB962C8B-B14F-4D97-AF65-F5344CB8AC3E}">
        <p14:creationId xmlns:p14="http://schemas.microsoft.com/office/powerpoint/2010/main" val="34512316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4AE6A-0423-4934-AA35-6E27CECA5383}"/>
              </a:ext>
            </a:extLst>
          </p:cNvPr>
          <p:cNvSpPr>
            <a:spLocks noGrp="1"/>
          </p:cNvSpPr>
          <p:nvPr>
            <p:ph type="title"/>
          </p:nvPr>
        </p:nvSpPr>
        <p:spPr/>
        <p:txBody>
          <a:bodyPr anchor="b">
            <a:normAutofit/>
          </a:bodyPr>
          <a:lstStyle/>
          <a:p>
            <a:r>
              <a:rPr lang="en-GB" dirty="0">
                <a:solidFill>
                  <a:schemeClr val="accent3">
                    <a:lumMod val="50000"/>
                  </a:schemeClr>
                </a:solidFill>
                <a:latin typeface="Arial" panose="020B0604020202020204" pitchFamily="34" charset="0"/>
                <a:cs typeface="Arial" panose="020B0604020202020204" pitchFamily="34" charset="0"/>
              </a:rPr>
              <a:t>Student well-being</a:t>
            </a:r>
          </a:p>
        </p:txBody>
      </p:sp>
      <p:graphicFrame>
        <p:nvGraphicFramePr>
          <p:cNvPr id="5" name="Content Placeholder 2">
            <a:extLst>
              <a:ext uri="{FF2B5EF4-FFF2-40B4-BE49-F238E27FC236}">
                <a16:creationId xmlns:a16="http://schemas.microsoft.com/office/drawing/2014/main" id="{FDFDB589-3BAE-481B-A251-21B2B47AF492}"/>
              </a:ext>
            </a:extLst>
          </p:cNvPr>
          <p:cNvGraphicFramePr>
            <a:graphicFrameLocks noGrp="1"/>
          </p:cNvGraphicFramePr>
          <p:nvPr>
            <p:ph sz="half" idx="1"/>
            <p:extLst>
              <p:ext uri="{D42A27DB-BD31-4B8C-83A1-F6EECF244321}">
                <p14:modId xmlns:p14="http://schemas.microsoft.com/office/powerpoint/2010/main" val="1060926112"/>
              </p:ext>
            </p:extLst>
          </p:nvPr>
        </p:nvGraphicFramePr>
        <p:xfrm>
          <a:off x="739187" y="1932834"/>
          <a:ext cx="4978400" cy="34659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Content Placeholder 2">
            <a:extLst>
              <a:ext uri="{FF2B5EF4-FFF2-40B4-BE49-F238E27FC236}">
                <a16:creationId xmlns:a16="http://schemas.microsoft.com/office/drawing/2014/main" id="{48CAF491-1D84-4907-9D07-0A6DAFEA5E8A}"/>
              </a:ext>
            </a:extLst>
          </p:cNvPr>
          <p:cNvSpPr>
            <a:spLocks noGrp="1"/>
          </p:cNvSpPr>
          <p:nvPr>
            <p:ph sz="half" idx="2"/>
          </p:nvPr>
        </p:nvSpPr>
        <p:spPr/>
        <p:txBody>
          <a:bodyPr/>
          <a:lstStyle/>
          <a:p>
            <a:r>
              <a:rPr lang="en-GB" sz="3199" dirty="0">
                <a:solidFill>
                  <a:schemeClr val="accent3">
                    <a:lumMod val="50000"/>
                  </a:schemeClr>
                </a:solidFill>
                <a:latin typeface="Arial" panose="020B0604020202020204" pitchFamily="34" charset="0"/>
                <a:cs typeface="Arial" panose="020B0604020202020204" pitchFamily="34" charset="0"/>
              </a:rPr>
              <a:t>Please let us know if you become unwell and keep us informed of any issues that are happening for you</a:t>
            </a:r>
            <a:r>
              <a:rPr lang="en-GB" sz="3199" dirty="0">
                <a:latin typeface="Arial" panose="020B0604020202020204" pitchFamily="34" charset="0"/>
                <a:cs typeface="Arial" panose="020B0604020202020204" pitchFamily="34" charset="0"/>
              </a:rPr>
              <a:t>.</a:t>
            </a:r>
            <a:endParaRPr lang="en-US" sz="3199"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291705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9D086-F01A-4A84-A9BE-81A2E3108231}"/>
              </a:ext>
            </a:extLst>
          </p:cNvPr>
          <p:cNvSpPr>
            <a:spLocks noGrp="1"/>
          </p:cNvSpPr>
          <p:nvPr>
            <p:ph type="title"/>
          </p:nvPr>
        </p:nvSpPr>
        <p:spPr>
          <a:xfrm>
            <a:off x="839569" y="564958"/>
            <a:ext cx="4570808" cy="694395"/>
          </a:xfrm>
        </p:spPr>
        <p:txBody>
          <a:bodyPr anchor="b">
            <a:normAutofit/>
          </a:bodyPr>
          <a:lstStyle/>
          <a:p>
            <a:r>
              <a:rPr lang="en-GB" sz="3599" dirty="0">
                <a:solidFill>
                  <a:schemeClr val="accent3">
                    <a:lumMod val="50000"/>
                  </a:schemeClr>
                </a:solidFill>
                <a:latin typeface="Arial" panose="020B0604020202020204" pitchFamily="34" charset="0"/>
                <a:cs typeface="Arial" panose="020B0604020202020204" pitchFamily="34" charset="0"/>
              </a:rPr>
              <a:t>MS Teams</a:t>
            </a:r>
          </a:p>
        </p:txBody>
      </p:sp>
      <p:sp>
        <p:nvSpPr>
          <p:cNvPr id="8" name="Content Placeholder 7">
            <a:extLst>
              <a:ext uri="{FF2B5EF4-FFF2-40B4-BE49-F238E27FC236}">
                <a16:creationId xmlns:a16="http://schemas.microsoft.com/office/drawing/2014/main" id="{9DCFEB5C-7617-4D19-9E88-9D61F5C48BB6}"/>
              </a:ext>
            </a:extLst>
          </p:cNvPr>
          <p:cNvSpPr>
            <a:spLocks noGrp="1"/>
          </p:cNvSpPr>
          <p:nvPr>
            <p:ph idx="1"/>
          </p:nvPr>
        </p:nvSpPr>
        <p:spPr>
          <a:xfrm>
            <a:off x="839570" y="1729658"/>
            <a:ext cx="5036503" cy="3707464"/>
          </a:xfrm>
        </p:spPr>
        <p:txBody>
          <a:bodyPr vert="horz" lIns="91416" tIns="45708" rIns="91416" bIns="45708" rtlCol="0" anchor="t">
            <a:normAutofit fontScale="92500" lnSpcReduction="10000"/>
          </a:bodyPr>
          <a:lstStyle/>
          <a:p>
            <a:r>
              <a:rPr lang="en-US" sz="1799" dirty="0">
                <a:solidFill>
                  <a:schemeClr val="accent3">
                    <a:lumMod val="50000"/>
                  </a:schemeClr>
                </a:solidFill>
                <a:latin typeface="Arial" panose="020B0604020202020204" pitchFamily="34" charset="0"/>
                <a:cs typeface="Arial" panose="020B0604020202020204" pitchFamily="34" charset="0"/>
              </a:rPr>
              <a:t> </a:t>
            </a:r>
            <a:r>
              <a:rPr lang="en-US" sz="2600" dirty="0">
                <a:solidFill>
                  <a:schemeClr val="accent3">
                    <a:lumMod val="50000"/>
                  </a:schemeClr>
                </a:solidFill>
                <a:latin typeface="Arial" panose="020B0604020202020204" pitchFamily="34" charset="0"/>
                <a:cs typeface="Arial" panose="020B0604020202020204" pitchFamily="34" charset="0"/>
              </a:rPr>
              <a:t>Go </a:t>
            </a:r>
            <a:r>
              <a:rPr lang="en-US" dirty="0">
                <a:solidFill>
                  <a:schemeClr val="accent3">
                    <a:lumMod val="50000"/>
                  </a:schemeClr>
                </a:solidFill>
                <a:latin typeface="Arial" panose="020B0604020202020204" pitchFamily="34" charset="0"/>
                <a:cs typeface="Arial" panose="020B0604020202020204" pitchFamily="34" charset="0"/>
              </a:rPr>
              <a:t>directly to the Teams page at the allotted time and just click on the Join Meeting button .</a:t>
            </a:r>
          </a:p>
          <a:p>
            <a:r>
              <a:rPr lang="en-US" dirty="0">
                <a:solidFill>
                  <a:schemeClr val="accent3">
                    <a:lumMod val="50000"/>
                  </a:schemeClr>
                </a:solidFill>
                <a:latin typeface="Arial" panose="020B0604020202020204" pitchFamily="34" charset="0"/>
                <a:cs typeface="Arial" panose="020B0604020202020204" pitchFamily="34" charset="0"/>
              </a:rPr>
              <a:t>If we need to speak to you individually it will be through Teams.</a:t>
            </a:r>
          </a:p>
          <a:p>
            <a:r>
              <a:rPr lang="en-US" dirty="0">
                <a:solidFill>
                  <a:schemeClr val="accent3">
                    <a:lumMod val="50000"/>
                  </a:schemeClr>
                </a:solidFill>
                <a:latin typeface="Arial" panose="020B0604020202020204" pitchFamily="34" charset="0"/>
                <a:cs typeface="Arial" panose="020B0604020202020204" pitchFamily="34" charset="0"/>
              </a:rPr>
              <a:t>Some files will be placed here, but most of the work will remain on Moodle.</a:t>
            </a:r>
          </a:p>
        </p:txBody>
      </p:sp>
      <p:pic>
        <p:nvPicPr>
          <p:cNvPr id="4" name="Picture 4" descr="A picture containing drawing&#10;&#10;Description automatically generated">
            <a:extLst>
              <a:ext uri="{FF2B5EF4-FFF2-40B4-BE49-F238E27FC236}">
                <a16:creationId xmlns:a16="http://schemas.microsoft.com/office/drawing/2014/main" id="{99A92290-4FA5-4F6C-82DF-C7F8D61EA742}"/>
              </a:ext>
            </a:extLst>
          </p:cNvPr>
          <p:cNvPicPr>
            <a:picLocks noChangeAspect="1"/>
          </p:cNvPicPr>
          <p:nvPr/>
        </p:nvPicPr>
        <p:blipFill rotWithShape="1">
          <a:blip r:embed="rId3"/>
          <a:srcRect l="8782" r="-2" b="-2"/>
          <a:stretch/>
        </p:blipFill>
        <p:spPr>
          <a:xfrm>
            <a:off x="6601123" y="52981"/>
            <a:ext cx="5155873" cy="5284820"/>
          </a:xfrm>
          <a:prstGeom prst="rect">
            <a:avLst/>
          </a:prstGeom>
        </p:spPr>
      </p:pic>
    </p:spTree>
    <p:extLst>
      <p:ext uri="{BB962C8B-B14F-4D97-AF65-F5344CB8AC3E}">
        <p14:creationId xmlns:p14="http://schemas.microsoft.com/office/powerpoint/2010/main" val="26171531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A90424F-E170-8A61-3A56-BA11A4488DC2}"/>
              </a:ext>
            </a:extLst>
          </p:cNvPr>
          <p:cNvSpPr>
            <a:spLocks noGrp="1"/>
          </p:cNvSpPr>
          <p:nvPr>
            <p:ph type="ctrTitle"/>
          </p:nvPr>
        </p:nvSpPr>
        <p:spPr>
          <a:xfrm>
            <a:off x="4880934" y="1498602"/>
            <a:ext cx="7008574" cy="1498351"/>
          </a:xfrm>
        </p:spPr>
        <p:txBody>
          <a:bodyPr/>
          <a:lstStyle/>
          <a:p>
            <a:r>
              <a:rPr lang="en-GB" dirty="0"/>
              <a:t>IT SUPPORT</a:t>
            </a:r>
          </a:p>
        </p:txBody>
      </p:sp>
      <p:sp>
        <p:nvSpPr>
          <p:cNvPr id="5" name="Subtitle 4">
            <a:extLst>
              <a:ext uri="{FF2B5EF4-FFF2-40B4-BE49-F238E27FC236}">
                <a16:creationId xmlns:a16="http://schemas.microsoft.com/office/drawing/2014/main" id="{F12541C9-8F07-6B11-40D6-91D004823DEF}"/>
              </a:ext>
            </a:extLst>
          </p:cNvPr>
          <p:cNvSpPr>
            <a:spLocks noGrp="1"/>
          </p:cNvSpPr>
          <p:nvPr>
            <p:ph type="subTitle" idx="1"/>
          </p:nvPr>
        </p:nvSpPr>
        <p:spPr>
          <a:xfrm>
            <a:off x="5087888" y="3284984"/>
            <a:ext cx="7008574" cy="1951112"/>
          </a:xfrm>
        </p:spPr>
        <p:txBody>
          <a:bodyPr>
            <a:noAutofit/>
          </a:bodyPr>
          <a:lstStyle/>
          <a:p>
            <a:r>
              <a:rPr lang="en-GB" dirty="0">
                <a:solidFill>
                  <a:schemeClr val="tx1"/>
                </a:solidFill>
              </a:rPr>
              <a:t>For any technical issues or error messages contact the IT Service Desk via: </a:t>
            </a:r>
          </a:p>
          <a:p>
            <a:r>
              <a:rPr lang="en-GB" dirty="0">
                <a:solidFill>
                  <a:schemeClr val="tx1"/>
                </a:solidFill>
              </a:rPr>
              <a:t>Web: https://webhelp.uwtsd.ac.uk</a:t>
            </a:r>
          </a:p>
          <a:p>
            <a:endParaRPr lang="en-GB" dirty="0">
              <a:solidFill>
                <a:schemeClr val="tx1"/>
              </a:solidFill>
            </a:endParaRPr>
          </a:p>
          <a:p>
            <a:r>
              <a:rPr lang="en-GB" dirty="0">
                <a:solidFill>
                  <a:schemeClr val="tx1"/>
                </a:solidFill>
              </a:rPr>
              <a:t>Tel: 0300 500 5055 </a:t>
            </a:r>
          </a:p>
          <a:p>
            <a:endParaRPr lang="en-GB" dirty="0"/>
          </a:p>
          <a:p>
            <a:r>
              <a:rPr lang="en-GB" dirty="0">
                <a:solidFill>
                  <a:schemeClr val="tx1"/>
                </a:solidFill>
              </a:rPr>
              <a:t>Or email: ITServiceDesk@uwtsd.ac.uk</a:t>
            </a:r>
          </a:p>
        </p:txBody>
      </p:sp>
    </p:spTree>
    <p:extLst>
      <p:ext uri="{BB962C8B-B14F-4D97-AF65-F5344CB8AC3E}">
        <p14:creationId xmlns:p14="http://schemas.microsoft.com/office/powerpoint/2010/main" val="405663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ACF9B7-D568-8871-2AD4-F625016D6C35}"/>
              </a:ext>
            </a:extLst>
          </p:cNvPr>
          <p:cNvSpPr>
            <a:spLocks noGrp="1"/>
          </p:cNvSpPr>
          <p:nvPr>
            <p:ph type="title"/>
          </p:nvPr>
        </p:nvSpPr>
        <p:spPr>
          <a:xfrm>
            <a:off x="1118897" y="332656"/>
            <a:ext cx="10157354" cy="1140544"/>
          </a:xfrm>
        </p:spPr>
        <p:txBody>
          <a:bodyPr>
            <a:normAutofit fontScale="90000"/>
          </a:bodyPr>
          <a:lstStyle/>
          <a:p>
            <a:r>
              <a:rPr lang="en-GB" dirty="0"/>
              <a:t>Student IT Exclusives </a:t>
            </a:r>
            <a:br>
              <a:rPr lang="en-GB" dirty="0"/>
            </a:br>
            <a:endParaRPr lang="en-GB" dirty="0"/>
          </a:p>
        </p:txBody>
      </p:sp>
      <p:sp>
        <p:nvSpPr>
          <p:cNvPr id="3" name="Content Placeholder 2">
            <a:extLst>
              <a:ext uri="{FF2B5EF4-FFF2-40B4-BE49-F238E27FC236}">
                <a16:creationId xmlns:a16="http://schemas.microsoft.com/office/drawing/2014/main" id="{D684B90A-A827-C0B3-F6A9-30A406CDE022}"/>
              </a:ext>
            </a:extLst>
          </p:cNvPr>
          <p:cNvSpPr>
            <a:spLocks noGrp="1"/>
          </p:cNvSpPr>
          <p:nvPr>
            <p:ph idx="1"/>
          </p:nvPr>
        </p:nvSpPr>
        <p:spPr/>
        <p:txBody>
          <a:bodyPr>
            <a:normAutofit lnSpcReduction="10000"/>
          </a:bodyPr>
          <a:lstStyle/>
          <a:p>
            <a:r>
              <a:rPr lang="en-GB" dirty="0"/>
              <a:t>Student IT Exclusives </a:t>
            </a:r>
          </a:p>
          <a:p>
            <a:r>
              <a:rPr lang="en-GB" dirty="0"/>
              <a:t>We provide students with access to free or heavily discounted software and computer solutions through our Student IT Exclusives offers. </a:t>
            </a:r>
          </a:p>
          <a:p>
            <a:r>
              <a:rPr lang="en-GB" dirty="0"/>
              <a:t>Free Microsoft Office 365 </a:t>
            </a:r>
          </a:p>
          <a:p>
            <a:r>
              <a:rPr lang="en-GB" dirty="0"/>
              <a:t>As a UWTSD student, you can download Microsoft Office 365 Pro Plus including Word, </a:t>
            </a:r>
          </a:p>
          <a:p>
            <a:r>
              <a:rPr lang="en-GB" dirty="0"/>
              <a:t>Excel and PowerPoint to use free for the duration of your studies at UWTSD. </a:t>
            </a:r>
          </a:p>
          <a:p>
            <a:r>
              <a:rPr lang="en-GB" dirty="0"/>
              <a:t>Connection bursaries</a:t>
            </a:r>
          </a:p>
        </p:txBody>
      </p:sp>
    </p:spTree>
    <p:extLst>
      <p:ext uri="{BB962C8B-B14F-4D97-AF65-F5344CB8AC3E}">
        <p14:creationId xmlns:p14="http://schemas.microsoft.com/office/powerpoint/2010/main" val="4243388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2B06BB9-505A-AFF3-17A0-6E50AE641AED}"/>
              </a:ext>
            </a:extLst>
          </p:cNvPr>
          <p:cNvSpPr/>
          <p:nvPr/>
        </p:nvSpPr>
        <p:spPr>
          <a:xfrm>
            <a:off x="7011568" y="2607117"/>
            <a:ext cx="4505016"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dirty="0">
                <a:ln/>
                <a:solidFill>
                  <a:schemeClr val="accent4"/>
                </a:solidFill>
                <a:effectLst/>
              </a:rPr>
              <a:t>Question time!</a:t>
            </a:r>
          </a:p>
        </p:txBody>
      </p:sp>
    </p:spTree>
    <p:extLst>
      <p:ext uri="{BB962C8B-B14F-4D97-AF65-F5344CB8AC3E}">
        <p14:creationId xmlns:p14="http://schemas.microsoft.com/office/powerpoint/2010/main" val="257371445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21B59-861B-4135-E436-BF6A2FB1A8FA}"/>
              </a:ext>
            </a:extLst>
          </p:cNvPr>
          <p:cNvSpPr>
            <a:spLocks noGrp="1"/>
          </p:cNvSpPr>
          <p:nvPr>
            <p:ph type="title"/>
          </p:nvPr>
        </p:nvSpPr>
        <p:spPr>
          <a:xfrm>
            <a:off x="0" y="0"/>
            <a:ext cx="11481847" cy="1325563"/>
          </a:xfrm>
        </p:spPr>
        <p:txBody>
          <a:bodyPr/>
          <a:lstStyle/>
          <a:p>
            <a:r>
              <a:rPr lang="en-GB" dirty="0"/>
              <a:t>University Regulations</a:t>
            </a:r>
          </a:p>
        </p:txBody>
      </p:sp>
      <p:pic>
        <p:nvPicPr>
          <p:cNvPr id="5" name="Content Placeholder 4">
            <a:extLst>
              <a:ext uri="{FF2B5EF4-FFF2-40B4-BE49-F238E27FC236}">
                <a16:creationId xmlns:a16="http://schemas.microsoft.com/office/drawing/2014/main" id="{ECF6B1ED-FDFD-F177-8579-263C12379BB2}"/>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a:stretch/>
        </p:blipFill>
        <p:spPr>
          <a:xfrm>
            <a:off x="1490903" y="964642"/>
            <a:ext cx="8813971" cy="4742822"/>
          </a:xfrm>
        </p:spPr>
      </p:pic>
      <p:sp>
        <p:nvSpPr>
          <p:cNvPr id="6" name="Oval 5">
            <a:extLst>
              <a:ext uri="{FF2B5EF4-FFF2-40B4-BE49-F238E27FC236}">
                <a16:creationId xmlns:a16="http://schemas.microsoft.com/office/drawing/2014/main" id="{6DEC065A-823C-1286-105A-6D8F3E1BA6B9}"/>
              </a:ext>
            </a:extLst>
          </p:cNvPr>
          <p:cNvSpPr/>
          <p:nvPr/>
        </p:nvSpPr>
        <p:spPr>
          <a:xfrm>
            <a:off x="3024554" y="3429000"/>
            <a:ext cx="2381459" cy="1906675"/>
          </a:xfrm>
          <a:prstGeom prst="ellipse">
            <a:avLst/>
          </a:prstGeom>
          <a:noFill/>
          <a:ln w="76200"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119966326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21B57-347F-2BA0-7B87-A3E753242523}"/>
              </a:ext>
            </a:extLst>
          </p:cNvPr>
          <p:cNvSpPr>
            <a:spLocks noGrp="1"/>
          </p:cNvSpPr>
          <p:nvPr>
            <p:ph type="title"/>
          </p:nvPr>
        </p:nvSpPr>
        <p:spPr/>
        <p:txBody>
          <a:bodyPr/>
          <a:lstStyle/>
          <a:p>
            <a:r>
              <a:rPr lang="en-GB" dirty="0"/>
              <a:t>Student Engagement Requirements</a:t>
            </a:r>
          </a:p>
        </p:txBody>
      </p:sp>
      <p:sp>
        <p:nvSpPr>
          <p:cNvPr id="3" name="Content Placeholder 2">
            <a:extLst>
              <a:ext uri="{FF2B5EF4-FFF2-40B4-BE49-F238E27FC236}">
                <a16:creationId xmlns:a16="http://schemas.microsoft.com/office/drawing/2014/main" id="{41581C95-3768-B8DC-6AAE-F4ACBE89220A}"/>
              </a:ext>
            </a:extLst>
          </p:cNvPr>
          <p:cNvSpPr>
            <a:spLocks noGrp="1"/>
          </p:cNvSpPr>
          <p:nvPr>
            <p:ph idx="1"/>
          </p:nvPr>
        </p:nvSpPr>
        <p:spPr/>
        <p:txBody>
          <a:bodyPr vert="horz" lIns="91440" tIns="45720" rIns="91440" bIns="45720" rtlCol="0" anchor="t">
            <a:normAutofit/>
          </a:bodyPr>
          <a:lstStyle/>
          <a:p>
            <a:r>
              <a:rPr lang="en-GB" dirty="0"/>
              <a:t>Engage with all scheduled and asynchronous learning in the programme/module;</a:t>
            </a:r>
          </a:p>
          <a:p>
            <a:r>
              <a:rPr lang="en-GB" dirty="0"/>
              <a:t>Attend punctually and completely all scheduled and timetabled learning and teaching activities;</a:t>
            </a:r>
          </a:p>
          <a:p>
            <a:r>
              <a:rPr lang="en-GB" dirty="0"/>
              <a:t>Inform the programme manager of any issues that affect or are expected to affect your engagement with your course.</a:t>
            </a:r>
          </a:p>
          <a:p>
            <a:r>
              <a:rPr lang="en-GB" dirty="0"/>
              <a:t>It is important that you familiarise yourself with the engagement policy (see https://www.uwtsd.ac.uk/academic-office/academic-quality-handbook/)</a:t>
            </a:r>
          </a:p>
          <a:p>
            <a:endParaRPr lang="en-GB" dirty="0"/>
          </a:p>
        </p:txBody>
      </p:sp>
      <p:sp>
        <p:nvSpPr>
          <p:cNvPr id="4" name="Oval 3">
            <a:extLst>
              <a:ext uri="{FF2B5EF4-FFF2-40B4-BE49-F238E27FC236}">
                <a16:creationId xmlns:a16="http://schemas.microsoft.com/office/drawing/2014/main" id="{E5BB15CC-6892-A1E8-E49F-7519EDD86F16}"/>
              </a:ext>
            </a:extLst>
          </p:cNvPr>
          <p:cNvSpPr/>
          <p:nvPr/>
        </p:nvSpPr>
        <p:spPr>
          <a:xfrm>
            <a:off x="9088582" y="107662"/>
            <a:ext cx="3048000" cy="1717963"/>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solidFill>
                  <a:schemeClr val="tx1"/>
                </a:solidFill>
              </a:rPr>
              <a:t>Find the Student Engagement Policy</a:t>
            </a:r>
          </a:p>
        </p:txBody>
      </p:sp>
    </p:spTree>
    <p:extLst>
      <p:ext uri="{BB962C8B-B14F-4D97-AF65-F5344CB8AC3E}">
        <p14:creationId xmlns:p14="http://schemas.microsoft.com/office/powerpoint/2010/main" val="383936873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74A16-ABA0-3EEE-C74F-5F34475812DB}"/>
              </a:ext>
            </a:extLst>
          </p:cNvPr>
          <p:cNvSpPr>
            <a:spLocks noGrp="1"/>
          </p:cNvSpPr>
          <p:nvPr>
            <p:ph type="title"/>
          </p:nvPr>
        </p:nvSpPr>
        <p:spPr/>
        <p:txBody>
          <a:bodyPr/>
          <a:lstStyle/>
          <a:p>
            <a:r>
              <a:rPr lang="en-GB" dirty="0"/>
              <a:t>Mitigating Circumstances</a:t>
            </a:r>
          </a:p>
        </p:txBody>
      </p:sp>
      <p:sp>
        <p:nvSpPr>
          <p:cNvPr id="3" name="Content Placeholder 2">
            <a:extLst>
              <a:ext uri="{FF2B5EF4-FFF2-40B4-BE49-F238E27FC236}">
                <a16:creationId xmlns:a16="http://schemas.microsoft.com/office/drawing/2014/main" id="{B7A9CA07-5FFE-4C2D-03DF-0ABE51EEA438}"/>
              </a:ext>
            </a:extLst>
          </p:cNvPr>
          <p:cNvSpPr>
            <a:spLocks noGrp="1"/>
          </p:cNvSpPr>
          <p:nvPr>
            <p:ph idx="1"/>
          </p:nvPr>
        </p:nvSpPr>
        <p:spPr>
          <a:xfrm>
            <a:off x="358220" y="1825625"/>
            <a:ext cx="4866924" cy="3575934"/>
          </a:xfrm>
        </p:spPr>
        <p:txBody>
          <a:bodyPr>
            <a:normAutofit fontScale="92500" lnSpcReduction="20000"/>
          </a:bodyPr>
          <a:lstStyle/>
          <a:p>
            <a:r>
              <a:rPr lang="en-GB" dirty="0"/>
              <a:t>Long-term(has lasted/will last 12 months or more)  disabilities or learning difficulties are considered through the compensatory measures procedures</a:t>
            </a:r>
          </a:p>
          <a:p>
            <a:r>
              <a:rPr lang="en-GB" dirty="0"/>
              <a:t>Short-term mitigating circumstances are normally considered through the extenuating circumstances procedure.</a:t>
            </a:r>
          </a:p>
        </p:txBody>
      </p:sp>
      <p:graphicFrame>
        <p:nvGraphicFramePr>
          <p:cNvPr id="4" name="Diagram 3">
            <a:extLst>
              <a:ext uri="{FF2B5EF4-FFF2-40B4-BE49-F238E27FC236}">
                <a16:creationId xmlns:a16="http://schemas.microsoft.com/office/drawing/2014/main" id="{25B085E2-2C9D-E565-9CBE-C9AF53FCF87A}"/>
              </a:ext>
            </a:extLst>
          </p:cNvPr>
          <p:cNvGraphicFramePr/>
          <p:nvPr>
            <p:extLst>
              <p:ext uri="{D42A27DB-BD31-4B8C-83A1-F6EECF244321}">
                <p14:modId xmlns:p14="http://schemas.microsoft.com/office/powerpoint/2010/main" val="3556629258"/>
              </p:ext>
            </p:extLst>
          </p:nvPr>
        </p:nvGraphicFramePr>
        <p:xfrm>
          <a:off x="5667270" y="287589"/>
          <a:ext cx="6420897" cy="38422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Diagram 4">
            <a:extLst>
              <a:ext uri="{FF2B5EF4-FFF2-40B4-BE49-F238E27FC236}">
                <a16:creationId xmlns:a16="http://schemas.microsoft.com/office/drawing/2014/main" id="{11A743AB-5B25-116B-4CBB-B46B31D88970}"/>
              </a:ext>
            </a:extLst>
          </p:cNvPr>
          <p:cNvGraphicFramePr/>
          <p:nvPr>
            <p:extLst>
              <p:ext uri="{D42A27DB-BD31-4B8C-83A1-F6EECF244321}">
                <p14:modId xmlns:p14="http://schemas.microsoft.com/office/powerpoint/2010/main" val="3438531922"/>
              </p:ext>
            </p:extLst>
          </p:nvPr>
        </p:nvGraphicFramePr>
        <p:xfrm>
          <a:off x="5667270" y="2361131"/>
          <a:ext cx="6270343" cy="3842284"/>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6" name="Oval 5">
            <a:extLst>
              <a:ext uri="{FF2B5EF4-FFF2-40B4-BE49-F238E27FC236}">
                <a16:creationId xmlns:a16="http://schemas.microsoft.com/office/drawing/2014/main" id="{969DB7D9-54DC-4E45-EDA9-57852FD727FF}"/>
              </a:ext>
            </a:extLst>
          </p:cNvPr>
          <p:cNvSpPr/>
          <p:nvPr/>
        </p:nvSpPr>
        <p:spPr>
          <a:xfrm>
            <a:off x="9088582" y="107663"/>
            <a:ext cx="3048000" cy="1479978"/>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solidFill>
                  <a:schemeClr val="tx1"/>
                </a:solidFill>
              </a:rPr>
              <a:t>Find the Extenuating Circumstances Form on </a:t>
            </a:r>
            <a:r>
              <a:rPr lang="en-GB" dirty="0" err="1">
                <a:solidFill>
                  <a:schemeClr val="tx1"/>
                </a:solidFill>
              </a:rPr>
              <a:t>MyTSD</a:t>
            </a:r>
            <a:endParaRPr lang="en-GB" dirty="0">
              <a:solidFill>
                <a:schemeClr val="tx1"/>
              </a:solidFill>
            </a:endParaRPr>
          </a:p>
        </p:txBody>
      </p:sp>
      <p:sp>
        <p:nvSpPr>
          <p:cNvPr id="7" name="TextBox 6">
            <a:extLst>
              <a:ext uri="{FF2B5EF4-FFF2-40B4-BE49-F238E27FC236}">
                <a16:creationId xmlns:a16="http://schemas.microsoft.com/office/drawing/2014/main" id="{53D988CF-354F-E4FB-DACF-1313F43E5927}"/>
              </a:ext>
            </a:extLst>
          </p:cNvPr>
          <p:cNvSpPr txBox="1"/>
          <p:nvPr/>
        </p:nvSpPr>
        <p:spPr>
          <a:xfrm>
            <a:off x="7968343" y="2996215"/>
            <a:ext cx="1688124" cy="523220"/>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r>
              <a:rPr lang="en-GB" sz="2800" b="1" dirty="0"/>
              <a:t>Examples</a:t>
            </a:r>
          </a:p>
        </p:txBody>
      </p:sp>
    </p:spTree>
    <p:extLst>
      <p:ext uri="{BB962C8B-B14F-4D97-AF65-F5344CB8AC3E}">
        <p14:creationId xmlns:p14="http://schemas.microsoft.com/office/powerpoint/2010/main" val="313191817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2B06BB9-505A-AFF3-17A0-6E50AE641AED}"/>
              </a:ext>
            </a:extLst>
          </p:cNvPr>
          <p:cNvSpPr/>
          <p:nvPr/>
        </p:nvSpPr>
        <p:spPr>
          <a:xfrm>
            <a:off x="7011568" y="2607117"/>
            <a:ext cx="4505016"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dirty="0">
                <a:ln/>
                <a:solidFill>
                  <a:schemeClr val="accent4"/>
                </a:solidFill>
                <a:effectLst/>
              </a:rPr>
              <a:t>Question time!</a:t>
            </a:r>
          </a:p>
        </p:txBody>
      </p:sp>
    </p:spTree>
    <p:extLst>
      <p:ext uri="{BB962C8B-B14F-4D97-AF65-F5344CB8AC3E}">
        <p14:creationId xmlns:p14="http://schemas.microsoft.com/office/powerpoint/2010/main" val="292461972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erson sitting at a table using a computer&#10;&#10;Description automatically generated">
            <a:extLst>
              <a:ext uri="{FF2B5EF4-FFF2-40B4-BE49-F238E27FC236}">
                <a16:creationId xmlns:a16="http://schemas.microsoft.com/office/drawing/2014/main" id="{E7FBF939-C2AA-4579-BB82-B82261379A94}"/>
              </a:ext>
            </a:extLst>
          </p:cNvPr>
          <p:cNvPicPr>
            <a:picLocks noChangeAspect="1"/>
          </p:cNvPicPr>
          <p:nvPr/>
        </p:nvPicPr>
        <p:blipFill rotWithShape="1">
          <a:blip r:embed="rId3"/>
          <a:srcRect t="696" b="15035"/>
          <a:stretch/>
        </p:blipFill>
        <p:spPr>
          <a:xfrm>
            <a:off x="1608" y="903"/>
            <a:ext cx="12188804" cy="6856204"/>
          </a:xfrm>
          <a:prstGeom prst="rect">
            <a:avLst/>
          </a:prstGeom>
        </p:spPr>
      </p:pic>
      <p:sp>
        <p:nvSpPr>
          <p:cNvPr id="2" name="Title 1">
            <a:extLst>
              <a:ext uri="{FF2B5EF4-FFF2-40B4-BE49-F238E27FC236}">
                <a16:creationId xmlns:a16="http://schemas.microsoft.com/office/drawing/2014/main" id="{F54E6898-1D29-4DAD-A617-A27870E705DF}"/>
              </a:ext>
            </a:extLst>
          </p:cNvPr>
          <p:cNvSpPr>
            <a:spLocks noGrp="1"/>
          </p:cNvSpPr>
          <p:nvPr>
            <p:ph type="title"/>
          </p:nvPr>
        </p:nvSpPr>
        <p:spPr>
          <a:xfrm>
            <a:off x="1052875" y="4498569"/>
            <a:ext cx="8042637" cy="1535792"/>
          </a:xfrm>
        </p:spPr>
        <p:txBody>
          <a:bodyPr>
            <a:noAutofit/>
          </a:bodyPr>
          <a:lstStyle/>
          <a:p>
            <a:r>
              <a:rPr lang="en-GB" sz="4399" dirty="0">
                <a:solidFill>
                  <a:schemeClr val="accent2">
                    <a:lumMod val="75000"/>
                  </a:schemeClr>
                </a:solidFill>
                <a:latin typeface="Arial" panose="020B0604020202020204" pitchFamily="34" charset="0"/>
                <a:cs typeface="Arial" panose="020B0604020202020204" pitchFamily="34" charset="0"/>
              </a:rPr>
              <a:t>Course Representatives</a:t>
            </a:r>
          </a:p>
        </p:txBody>
      </p:sp>
    </p:spTree>
    <p:extLst>
      <p:ext uri="{BB962C8B-B14F-4D97-AF65-F5344CB8AC3E}">
        <p14:creationId xmlns:p14="http://schemas.microsoft.com/office/powerpoint/2010/main" val="31369682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2DCAA-DED4-E2AA-B0B9-2F26EBBC3F14}"/>
              </a:ext>
            </a:extLst>
          </p:cNvPr>
          <p:cNvSpPr>
            <a:spLocks noGrp="1"/>
          </p:cNvSpPr>
          <p:nvPr>
            <p:ph type="title"/>
          </p:nvPr>
        </p:nvSpPr>
        <p:spPr/>
        <p:txBody>
          <a:bodyPr/>
          <a:lstStyle/>
          <a:p>
            <a:r>
              <a:rPr lang="en-GB" dirty="0"/>
              <a:t>Activity</a:t>
            </a:r>
          </a:p>
        </p:txBody>
      </p:sp>
      <p:sp>
        <p:nvSpPr>
          <p:cNvPr id="4" name="Rectangle 3">
            <a:extLst>
              <a:ext uri="{FF2B5EF4-FFF2-40B4-BE49-F238E27FC236}">
                <a16:creationId xmlns:a16="http://schemas.microsoft.com/office/drawing/2014/main" id="{1DD1B25F-805B-F916-76D9-3900D65CC013}"/>
              </a:ext>
            </a:extLst>
          </p:cNvPr>
          <p:cNvSpPr/>
          <p:nvPr/>
        </p:nvSpPr>
        <p:spPr>
          <a:xfrm>
            <a:off x="1050186" y="2967455"/>
            <a:ext cx="9455488" cy="1107707"/>
          </a:xfrm>
          <a:prstGeom prst="rect">
            <a:avLst/>
          </a:prstGeom>
          <a:noFill/>
        </p:spPr>
        <p:txBody>
          <a:bodyPr wrap="square" lIns="91416" tIns="45708" rIns="91416" bIns="45708">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GB" sz="6598" dirty="0"/>
              <a:t>Hopes and Fears</a:t>
            </a:r>
          </a:p>
        </p:txBody>
      </p:sp>
    </p:spTree>
    <p:extLst>
      <p:ext uri="{BB962C8B-B14F-4D97-AF65-F5344CB8AC3E}">
        <p14:creationId xmlns:p14="http://schemas.microsoft.com/office/powerpoint/2010/main" val="4051583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33F0D4-9F55-D075-DEB5-84EAF135D63E}"/>
              </a:ext>
            </a:extLst>
          </p:cNvPr>
          <p:cNvSpPr>
            <a:spLocks noGrp="1"/>
          </p:cNvSpPr>
          <p:nvPr>
            <p:ph type="title"/>
          </p:nvPr>
        </p:nvSpPr>
        <p:spPr/>
        <p:txBody>
          <a:bodyPr/>
          <a:lstStyle/>
          <a:p>
            <a:r>
              <a:rPr lang="en-GB" dirty="0"/>
              <a:t>Reading in preparation for next week</a:t>
            </a:r>
          </a:p>
        </p:txBody>
      </p:sp>
      <p:sp>
        <p:nvSpPr>
          <p:cNvPr id="3" name="Content Placeholder 2">
            <a:extLst>
              <a:ext uri="{FF2B5EF4-FFF2-40B4-BE49-F238E27FC236}">
                <a16:creationId xmlns:a16="http://schemas.microsoft.com/office/drawing/2014/main" id="{9F875133-0A5C-4563-F1C5-C3752EDE0D40}"/>
              </a:ext>
            </a:extLst>
          </p:cNvPr>
          <p:cNvSpPr>
            <a:spLocks noGrp="1"/>
          </p:cNvSpPr>
          <p:nvPr>
            <p:ph idx="1"/>
          </p:nvPr>
        </p:nvSpPr>
        <p:spPr/>
        <p:txBody>
          <a:bodyPr>
            <a:normAutofit fontScale="62500" lnSpcReduction="20000"/>
          </a:bodyPr>
          <a:lstStyle/>
          <a:p>
            <a:pPr marL="0" indent="0" algn="l">
              <a:buNone/>
            </a:pPr>
            <a:endParaRPr lang="en-GB" b="0" i="0" dirty="0">
              <a:solidFill>
                <a:srgbClr val="495057"/>
              </a:solidFill>
              <a:effectLst/>
              <a:latin typeface="-apple-system"/>
            </a:endParaRPr>
          </a:p>
          <a:p>
            <a:pPr algn="l"/>
            <a:r>
              <a:rPr lang="en-GB" b="0" i="0" dirty="0">
                <a:solidFill>
                  <a:srgbClr val="495057"/>
                </a:solidFill>
                <a:effectLst/>
                <a:latin typeface="-apple-system"/>
              </a:rPr>
              <a:t>Midwinter, R. and Dickson, J. (2015). </a:t>
            </a:r>
            <a:r>
              <a:rPr lang="en-GB" b="0" i="1" dirty="0">
                <a:solidFill>
                  <a:srgbClr val="495057"/>
                </a:solidFill>
                <a:effectLst/>
                <a:latin typeface="-apple-system"/>
              </a:rPr>
              <a:t>Embedding Counselling and </a:t>
            </a:r>
            <a:r>
              <a:rPr lang="en-GB" b="0" i="1" u="none" strike="noStrike" dirty="0">
                <a:solidFill>
                  <a:srgbClr val="28235D"/>
                </a:solidFill>
                <a:effectLst/>
                <a:latin typeface="-apple-system"/>
                <a:hlinkClick r:id="rId2" tooltip="Communication Skills"/>
              </a:rPr>
              <a:t>Communication Skills</a:t>
            </a:r>
            <a:r>
              <a:rPr lang="en-GB" b="0" i="1" dirty="0">
                <a:solidFill>
                  <a:srgbClr val="495057"/>
                </a:solidFill>
                <a:effectLst/>
                <a:latin typeface="-apple-system"/>
              </a:rPr>
              <a:t>.</a:t>
            </a:r>
            <a:r>
              <a:rPr lang="en-GB" b="0" i="0" dirty="0">
                <a:solidFill>
                  <a:srgbClr val="495057"/>
                </a:solidFill>
                <a:effectLst/>
                <a:latin typeface="-apple-system"/>
              </a:rPr>
              <a:t> Hove: Routledge [</a:t>
            </a:r>
            <a:r>
              <a:rPr lang="en-GB" b="0" i="0" dirty="0" err="1">
                <a:solidFill>
                  <a:srgbClr val="495057"/>
                </a:solidFill>
                <a:effectLst/>
                <a:latin typeface="-apple-system"/>
              </a:rPr>
              <a:t>Ebook</a:t>
            </a:r>
            <a:r>
              <a:rPr lang="en-GB" b="0" i="0" dirty="0">
                <a:solidFill>
                  <a:srgbClr val="495057"/>
                </a:solidFill>
                <a:effectLst/>
                <a:latin typeface="-apple-system"/>
              </a:rPr>
              <a:t>]. Chapter 2. </a:t>
            </a:r>
          </a:p>
          <a:p>
            <a:pPr algn="l"/>
            <a:r>
              <a:rPr lang="en-GB" b="0" i="0" dirty="0">
                <a:solidFill>
                  <a:srgbClr val="495057"/>
                </a:solidFill>
                <a:effectLst/>
                <a:latin typeface="-apple-system"/>
              </a:rPr>
              <a:t>McLeod, J. and McLeod, J. (2011). </a:t>
            </a:r>
            <a:r>
              <a:rPr lang="en-GB" b="0" i="1" dirty="0">
                <a:solidFill>
                  <a:srgbClr val="495057"/>
                </a:solidFill>
                <a:effectLst/>
                <a:latin typeface="-apple-system"/>
              </a:rPr>
              <a:t>Counselling Skills. 2nd </a:t>
            </a:r>
            <a:r>
              <a:rPr lang="en-GB" b="0" i="1" dirty="0" err="1">
                <a:solidFill>
                  <a:srgbClr val="495057"/>
                </a:solidFill>
                <a:effectLst/>
                <a:latin typeface="-apple-system"/>
              </a:rPr>
              <a:t>Edn</a:t>
            </a:r>
            <a:r>
              <a:rPr lang="en-GB" b="0" i="1" dirty="0">
                <a:solidFill>
                  <a:srgbClr val="495057"/>
                </a:solidFill>
                <a:effectLst/>
                <a:latin typeface="-apple-system"/>
              </a:rPr>
              <a:t>. </a:t>
            </a:r>
            <a:r>
              <a:rPr lang="en-GB" b="0" i="0" dirty="0">
                <a:solidFill>
                  <a:srgbClr val="495057"/>
                </a:solidFill>
                <a:effectLst/>
                <a:latin typeface="-apple-system"/>
              </a:rPr>
              <a:t>Maidenhead: McGraw Hill [</a:t>
            </a:r>
            <a:r>
              <a:rPr lang="en-GB" b="0" i="0" dirty="0" err="1">
                <a:solidFill>
                  <a:srgbClr val="495057"/>
                </a:solidFill>
                <a:effectLst/>
                <a:latin typeface="-apple-system"/>
              </a:rPr>
              <a:t>ebook</a:t>
            </a:r>
            <a:r>
              <a:rPr lang="en-GB" b="0" i="0" dirty="0">
                <a:solidFill>
                  <a:srgbClr val="495057"/>
                </a:solidFill>
                <a:effectLst/>
                <a:latin typeface="-apple-system"/>
              </a:rPr>
              <a:t>]. Chapter 4.</a:t>
            </a:r>
          </a:p>
          <a:p>
            <a:pPr algn="l"/>
            <a:r>
              <a:rPr lang="en-GB" b="0" i="0" dirty="0">
                <a:solidFill>
                  <a:srgbClr val="495057"/>
                </a:solidFill>
                <a:effectLst/>
                <a:latin typeface="-apple-system"/>
              </a:rPr>
              <a:t>This chapter is an A-Z of Counselling Skills and will enable you to become familiar with the terminology and concepts used in counselling, using theory to develop a broader perspective on how skills are integrated.</a:t>
            </a:r>
          </a:p>
          <a:p>
            <a:pPr algn="l"/>
            <a:r>
              <a:rPr lang="en-GB" b="0" i="0" dirty="0">
                <a:solidFill>
                  <a:srgbClr val="495057"/>
                </a:solidFill>
                <a:effectLst/>
                <a:latin typeface="-apple-system"/>
              </a:rPr>
              <a:t>Reeves, A. (2013). </a:t>
            </a:r>
            <a:r>
              <a:rPr lang="en-GB" b="0" i="1" dirty="0">
                <a:solidFill>
                  <a:srgbClr val="495057"/>
                </a:solidFill>
                <a:effectLst/>
                <a:latin typeface="-apple-system"/>
              </a:rPr>
              <a:t>An </a:t>
            </a:r>
            <a:r>
              <a:rPr lang="en-GB" b="0" i="1" u="none" strike="noStrike" dirty="0">
                <a:solidFill>
                  <a:srgbClr val="28235D"/>
                </a:solidFill>
                <a:effectLst/>
                <a:latin typeface="-apple-system"/>
                <a:hlinkClick r:id="rId3" tooltip="Introduction"/>
              </a:rPr>
              <a:t>Introduction</a:t>
            </a:r>
            <a:r>
              <a:rPr lang="en-GB" b="0" i="1" dirty="0">
                <a:solidFill>
                  <a:srgbClr val="495057"/>
                </a:solidFill>
                <a:effectLst/>
                <a:latin typeface="-apple-system"/>
              </a:rPr>
              <a:t> to Counselling and Psychotherapy: From Theory to Practice. </a:t>
            </a:r>
            <a:r>
              <a:rPr lang="en-GB" b="0" i="0" dirty="0">
                <a:solidFill>
                  <a:srgbClr val="495057"/>
                </a:solidFill>
                <a:effectLst/>
                <a:latin typeface="-apple-system"/>
              </a:rPr>
              <a:t>London: Sage. Ch. 1.</a:t>
            </a:r>
          </a:p>
          <a:p>
            <a:pPr algn="l"/>
            <a:r>
              <a:rPr lang="en-GB" b="0" i="0" dirty="0">
                <a:solidFill>
                  <a:srgbClr val="495057"/>
                </a:solidFill>
                <a:effectLst/>
                <a:latin typeface="-apple-system"/>
              </a:rPr>
              <a:t>Reeves, A. (2022) </a:t>
            </a:r>
            <a:r>
              <a:rPr lang="en-GB" b="0" i="1" dirty="0">
                <a:solidFill>
                  <a:srgbClr val="495057"/>
                </a:solidFill>
                <a:effectLst/>
                <a:latin typeface="-apple-system"/>
              </a:rPr>
              <a:t>An Introduction to Counselling &amp; Psychotherapy 3rd </a:t>
            </a:r>
            <a:r>
              <a:rPr lang="en-GB" b="0" i="1" dirty="0" err="1">
                <a:solidFill>
                  <a:srgbClr val="495057"/>
                </a:solidFill>
                <a:effectLst/>
                <a:latin typeface="-apple-system"/>
              </a:rPr>
              <a:t>Edn</a:t>
            </a:r>
            <a:r>
              <a:rPr lang="en-GB" b="0" i="1" dirty="0">
                <a:solidFill>
                  <a:srgbClr val="495057"/>
                </a:solidFill>
                <a:effectLst/>
                <a:latin typeface="-apple-system"/>
              </a:rPr>
              <a:t>: From Theory to Practice</a:t>
            </a:r>
            <a:r>
              <a:rPr lang="en-GB" b="0" i="0" dirty="0">
                <a:solidFill>
                  <a:srgbClr val="495057"/>
                </a:solidFill>
                <a:effectLst/>
                <a:latin typeface="-apple-system"/>
              </a:rPr>
              <a:t>. London: Sage. Ch 1</a:t>
            </a:r>
            <a:br>
              <a:rPr lang="en-GB" b="0" i="0" dirty="0">
                <a:solidFill>
                  <a:srgbClr val="495057"/>
                </a:solidFill>
                <a:effectLst/>
                <a:latin typeface="-apple-system"/>
              </a:rPr>
            </a:br>
            <a:endParaRPr lang="en-GB" b="0" i="0" dirty="0">
              <a:solidFill>
                <a:srgbClr val="495057"/>
              </a:solidFill>
              <a:effectLst/>
              <a:latin typeface="-apple-system"/>
            </a:endParaRPr>
          </a:p>
          <a:p>
            <a:pPr algn="l"/>
            <a:r>
              <a:rPr lang="en-GB" b="0" i="0" dirty="0">
                <a:solidFill>
                  <a:srgbClr val="495057"/>
                </a:solidFill>
                <a:effectLst/>
                <a:latin typeface="-apple-system"/>
              </a:rPr>
              <a:t>These chapters outline definitions of Counselling and Psychotherapy, how they are different and similar before moving onto an overview of the historical development of "Counselling professions".</a:t>
            </a:r>
          </a:p>
          <a:p>
            <a:endParaRPr lang="en-GB" dirty="0"/>
          </a:p>
        </p:txBody>
      </p:sp>
    </p:spTree>
    <p:extLst>
      <p:ext uri="{BB962C8B-B14F-4D97-AF65-F5344CB8AC3E}">
        <p14:creationId xmlns:p14="http://schemas.microsoft.com/office/powerpoint/2010/main" val="4178235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1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2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3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4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5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6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7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8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9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15" ma:contentTypeDescription="Create a new document." ma:contentTypeScope="" ma:versionID="88d377bbb04589a03e167bb4dce2ed9b">
  <xsd:schema xmlns:xsd="http://www.w3.org/2001/XMLSchema" xmlns:xs="http://www.w3.org/2001/XMLSchema" xmlns:p="http://schemas.microsoft.com/office/2006/metadata/properties" xmlns:ns2="58fca413-3b36-4298-af2b-d24aa1f4750f" xmlns:ns3="1084fe36-8241-4751-a893-1fa9f44ff207" targetNamespace="http://schemas.microsoft.com/office/2006/metadata/properties" ma:root="true" ma:fieldsID="a83c89f097d3dbb612ba75a0c85ec0f4" ns2:_="" ns3:_="">
    <xsd:import namespace="58fca413-3b36-4298-af2b-d24aa1f4750f"/>
    <xsd:import namespace="1084fe36-8241-4751-a893-1fa9f44ff207"/>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SearchProperties" minOccurs="0"/>
                <xsd:element ref="ns3:SharedWithUsers" minOccurs="0"/>
                <xsd:element ref="ns3:SharedWithDetails" minOccurs="0"/>
                <xsd:element ref="ns2:MediaServiceDateTaken" minOccurs="0"/>
                <xsd:element ref="ns2:MediaLengthInSeconds" minOccurs="0"/>
                <xsd:element ref="ns2:MediaServiceLocation"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Location" ma:index="21" nillable="true" ma:displayName="Location" ma:indexed="true" ma:internalName="MediaServiceLocation" ma:readOnly="true">
      <xsd:simpleType>
        <xsd:restriction base="dms:Text"/>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084fe36-8241-4751-a893-1fa9f44ff207"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57825e2e-b4cb-4c0a-9f8d-3bc57ca7aae6}" ma:internalName="TaxCatchAll" ma:showField="CatchAllData" ma:web="1084fe36-8241-4751-a893-1fa9f44ff207">
      <xsd:complexType>
        <xsd:complexContent>
          <xsd:extension base="dms:MultiChoiceLookup">
            <xsd:sequence>
              <xsd:element name="Value" type="dms:Lookup" maxOccurs="unbounded" minOccurs="0" nillable="true"/>
            </xsd:sequence>
          </xsd:extension>
        </xsd:complexContent>
      </xsd:complexType>
    </xsd:element>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58fca413-3b36-4298-af2b-d24aa1f4750f">
      <Terms xmlns="http://schemas.microsoft.com/office/infopath/2007/PartnerControls"/>
    </lcf76f155ced4ddcb4097134ff3c332f>
    <TaxCatchAll xmlns="1084fe36-8241-4751-a893-1fa9f44ff207" xsi:nil="true"/>
    <SharedWithUsers xmlns="1084fe36-8241-4751-a893-1fa9f44ff207">
      <UserInfo>
        <DisplayName>Kyle Erickson</DisplayName>
        <AccountId>17</AccountId>
        <AccountType/>
      </UserInfo>
      <UserInfo>
        <DisplayName>Magdalena Ohrman</DisplayName>
        <AccountId>13</AccountId>
        <AccountType/>
      </UserInfo>
      <UserInfo>
        <DisplayName>Errietta Bissa</DisplayName>
        <AccountId>12</AccountId>
        <AccountType/>
      </UserInfo>
      <UserInfo>
        <DisplayName>Joanne Price</DisplayName>
        <AccountId>134</AccountId>
        <AccountType/>
      </UserInfo>
    </SharedWithUsers>
  </documentManagement>
</p:properties>
</file>

<file path=customXml/itemProps1.xml><?xml version="1.0" encoding="utf-8"?>
<ds:datastoreItem xmlns:ds="http://schemas.openxmlformats.org/officeDocument/2006/customXml" ds:itemID="{215FB024-880A-4974-8524-70C44E6D2B1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8fca413-3b36-4298-af2b-d24aa1f4750f"/>
    <ds:schemaRef ds:uri="1084fe36-8241-4751-a893-1fa9f44ff20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1EB36A1-00A8-4A82-8553-77C9455E5C4D}">
  <ds:schemaRefs>
    <ds:schemaRef ds:uri="http://schemas.microsoft.com/sharepoint/v3/contenttype/forms"/>
  </ds:schemaRefs>
</ds:datastoreItem>
</file>

<file path=customXml/itemProps3.xml><?xml version="1.0" encoding="utf-8"?>
<ds:datastoreItem xmlns:ds="http://schemas.openxmlformats.org/officeDocument/2006/customXml" ds:itemID="{55AC00B7-894A-4FF9-8954-5C11DD8B84A2}">
  <ds:schemaRefs>
    <ds:schemaRef ds:uri="http://schemas.openxmlformats.org/package/2006/metadata/core-properties"/>
    <ds:schemaRef ds:uri="http://schemas.microsoft.com/office/2006/metadata/properties"/>
    <ds:schemaRef ds:uri="1084fe36-8241-4751-a893-1fa9f44ff207"/>
    <ds:schemaRef ds:uri="http://purl.org/dc/elements/1.1/"/>
    <ds:schemaRef ds:uri="58fca413-3b36-4298-af2b-d24aa1f4750f"/>
    <ds:schemaRef ds:uri="http://www.w3.org/XML/1998/namespace"/>
    <ds:schemaRef ds:uri="http://schemas.microsoft.com/office/2006/documentManagement/types"/>
    <ds:schemaRef ds:uri="http://purl.org/dc/terms/"/>
    <ds:schemaRef ds:uri="http://schemas.microsoft.com/office/infopath/2007/PartnerControls"/>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329</TotalTime>
  <Words>2708</Words>
  <Application>Microsoft Office PowerPoint</Application>
  <PresentationFormat>Widescreen</PresentationFormat>
  <Paragraphs>354</Paragraphs>
  <Slides>46</Slides>
  <Notes>35</Notes>
  <HiddenSlides>0</HiddenSlides>
  <MMClips>2</MMClips>
  <ScaleCrop>false</ScaleCrop>
  <HeadingPairs>
    <vt:vector size="6" baseType="variant">
      <vt:variant>
        <vt:lpstr>Fonts Used</vt:lpstr>
      </vt:variant>
      <vt:variant>
        <vt:i4>8</vt:i4>
      </vt:variant>
      <vt:variant>
        <vt:lpstr>Theme</vt:lpstr>
      </vt:variant>
      <vt:variant>
        <vt:i4>19</vt:i4>
      </vt:variant>
      <vt:variant>
        <vt:lpstr>Slide Titles</vt:lpstr>
      </vt:variant>
      <vt:variant>
        <vt:i4>46</vt:i4>
      </vt:variant>
    </vt:vector>
  </HeadingPairs>
  <TitlesOfParts>
    <vt:vector size="73" baseType="lpstr">
      <vt:lpstr>-apple-system</vt:lpstr>
      <vt:lpstr>DengXian</vt:lpstr>
      <vt:lpstr>Aptos</vt:lpstr>
      <vt:lpstr>Arial</vt:lpstr>
      <vt:lpstr>Calibri</vt:lpstr>
      <vt:lpstr>Calibri Light</vt:lpstr>
      <vt:lpstr>Century Gothic</vt:lpstr>
      <vt:lpstr>Times New Roman</vt:lpstr>
      <vt:lpstr>UWTSD 200_Title Page</vt:lpstr>
      <vt:lpstr>UWTSD 200_Title Page 1</vt:lpstr>
      <vt:lpstr>UWTSD 200_Title Page 2</vt:lpstr>
      <vt:lpstr>UWTSD 200_Title Page 3</vt:lpstr>
      <vt:lpstr>UWTSD 200_Subtitle 1</vt:lpstr>
      <vt:lpstr>UWTSD 200_Subtitle 3</vt:lpstr>
      <vt:lpstr>1_UWTSD 200_Subtitle 3</vt:lpstr>
      <vt:lpstr>2_UWTSD 200_Subtitle 3</vt:lpstr>
      <vt:lpstr>3_UWTSD 200_Subtitle 3</vt:lpstr>
      <vt:lpstr>4_UWTSD 200_Subtitle 3</vt:lpstr>
      <vt:lpstr>5_UWTSD 200_Subtitle 3</vt:lpstr>
      <vt:lpstr>6_UWTSD 200_Subtitle 3</vt:lpstr>
      <vt:lpstr>7_UWTSD 200_Subtitle 3</vt:lpstr>
      <vt:lpstr>8_UWTSD 200_Subtitle 3</vt:lpstr>
      <vt:lpstr>9_UWTSD 200_Subtitle 3</vt:lpstr>
      <vt:lpstr>UWTSD 200_Text 1</vt:lpstr>
      <vt:lpstr>UWTSD 200_Text 3</vt:lpstr>
      <vt:lpstr>UWTSD 200_Text 5</vt:lpstr>
      <vt:lpstr>UWTSD Logo Variations with Image Behind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Enrolment</vt:lpstr>
      <vt:lpstr>UWTSD HWB: Your first line of support</vt:lpstr>
      <vt:lpstr>Student HWB</vt:lpstr>
      <vt:lpstr>Your University Email</vt:lpstr>
      <vt:lpstr>MyTSD: Your access to your information</vt:lpstr>
      <vt:lpstr>Moodle: Your virtual learning environment</vt:lpstr>
      <vt:lpstr>Moodle</vt:lpstr>
      <vt:lpstr>Graduate Certificate in Counselling Skills </vt:lpstr>
      <vt:lpstr>PowerPoint Presentation</vt:lpstr>
      <vt:lpstr>Programme Structure</vt:lpstr>
      <vt:lpstr>ECCS6005 Counselling Skills (30) credits </vt:lpstr>
      <vt:lpstr>ECCS6004 Reflective Practice in Counselling  (30) credits </vt:lpstr>
      <vt:lpstr>PowerPoint Presentation</vt:lpstr>
      <vt:lpstr>PowerPoint Presentation</vt:lpstr>
      <vt:lpstr>Assignment Submission and Marking</vt:lpstr>
      <vt:lpstr>Graduate Certificate in Counselling Skills </vt:lpstr>
      <vt:lpstr>Using Moodle and MS Teams</vt:lpstr>
      <vt:lpstr>Programme of Study Handbook</vt:lpstr>
      <vt:lpstr>Expectations from you!</vt:lpstr>
      <vt:lpstr>Generative Artificial Intelligence (Generative AI)</vt:lpstr>
      <vt:lpstr>Academic Misconduct</vt:lpstr>
      <vt:lpstr>Pause for a moment!</vt:lpstr>
      <vt:lpstr>Welsh Language Standards</vt:lpstr>
      <vt:lpstr>Library Services</vt:lpstr>
      <vt:lpstr>Library Services</vt:lpstr>
      <vt:lpstr>Student Services</vt:lpstr>
      <vt:lpstr>Student well-being</vt:lpstr>
      <vt:lpstr>MS Teams</vt:lpstr>
      <vt:lpstr>IT SUPPORT</vt:lpstr>
      <vt:lpstr>Student IT Exclusives  </vt:lpstr>
      <vt:lpstr>PowerPoint Presentation</vt:lpstr>
      <vt:lpstr>University Regulations</vt:lpstr>
      <vt:lpstr>Student Engagement Requirements</vt:lpstr>
      <vt:lpstr>Mitigating Circumstances</vt:lpstr>
      <vt:lpstr>PowerPoint Presentation</vt:lpstr>
      <vt:lpstr>Course Representatives</vt:lpstr>
      <vt:lpstr>Activity</vt:lpstr>
      <vt:lpstr>Reading in preparation for next week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Andrea Williams</cp:lastModifiedBy>
  <cp:revision>22</cp:revision>
  <dcterms:created xsi:type="dcterms:W3CDTF">2021-03-09T15:35:42Z</dcterms:created>
  <dcterms:modified xsi:type="dcterms:W3CDTF">2024-09-23T13:51:56Z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0x0101000BE7DBDF00C77446A3212AEFF4577A21</vt:lpwstr>
  </property>
  <property fmtid="{D5CDD505-2E9C-101B-9397-08002B2CF9AE}" pid="3" name="MediaServiceImageTags">
    <vt:lpwstr/>
  </property>
</Properties>
</file>