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65" r:id="rId3"/>
    <p:sldId id="268" r:id="rId4"/>
    <p:sldId id="267" r:id="rId5"/>
    <p:sldId id="259" r:id="rId6"/>
    <p:sldId id="273" r:id="rId7"/>
    <p:sldId id="279" r:id="rId8"/>
    <p:sldId id="280" r:id="rId9"/>
    <p:sldId id="275" r:id="rId10"/>
    <p:sldId id="270" r:id="rId11"/>
    <p:sldId id="266" r:id="rId12"/>
    <p:sldId id="269" r:id="rId13"/>
    <p:sldId id="274" r:id="rId14"/>
    <p:sldId id="271" r:id="rId15"/>
    <p:sldId id="276"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63DA32-B820-A160-1CEC-A703F6B90BD1}" v="42" dt="2026-10-11T11:33:57.0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07"/>
    <p:restoredTop sz="94714"/>
  </p:normalViewPr>
  <p:slideViewPr>
    <p:cSldViewPr snapToGrid="0">
      <p:cViewPr varScale="1">
        <p:scale>
          <a:sx n="112" d="100"/>
          <a:sy n="112" d="100"/>
        </p:scale>
        <p:origin x="20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Jayne Murphy (2616521)" userId="S::2616521@student.uwtsd.ac.uk::77ae27f7-512d-4016-8174-5c4bac1a804a" providerId="AD" clId="Web-{C70837AB-EF90-2046-AFF8-5DCCD2D921BD}"/>
    <pc:docChg chg="addSld delSld modSld">
      <pc:chgData name="Sarah Jayne Murphy (2616521)" userId="S::2616521@student.uwtsd.ac.uk::77ae27f7-512d-4016-8174-5c4bac1a804a" providerId="AD" clId="Web-{C70837AB-EF90-2046-AFF8-5DCCD2D921BD}" dt="2026-10-06T16:09:32.136" v="1100" actId="20577"/>
      <pc:docMkLst>
        <pc:docMk/>
      </pc:docMkLst>
      <pc:sldChg chg="modSp">
        <pc:chgData name="Sarah Jayne Murphy (2616521)" userId="S::2616521@student.uwtsd.ac.uk::77ae27f7-512d-4016-8174-5c4bac1a804a" providerId="AD" clId="Web-{C70837AB-EF90-2046-AFF8-5DCCD2D921BD}" dt="2026-10-06T09:57:14.477" v="470" actId="20577"/>
        <pc:sldMkLst>
          <pc:docMk/>
          <pc:sldMk cId="1278858554" sldId="259"/>
        </pc:sldMkLst>
        <pc:spChg chg="mod">
          <ac:chgData name="Sarah Jayne Murphy (2616521)" userId="S::2616521@student.uwtsd.ac.uk::77ae27f7-512d-4016-8174-5c4bac1a804a" providerId="AD" clId="Web-{C70837AB-EF90-2046-AFF8-5DCCD2D921BD}" dt="2026-10-06T09:57:14.477" v="470" actId="20577"/>
          <ac:spMkLst>
            <pc:docMk/>
            <pc:sldMk cId="1278858554" sldId="259"/>
            <ac:spMk id="3" creationId="{E8F11367-2C11-1CCC-C325-4A7ED39E0E53}"/>
          </ac:spMkLst>
        </pc:spChg>
      </pc:sldChg>
      <pc:sldChg chg="modSp new">
        <pc:chgData name="Sarah Jayne Murphy (2616521)" userId="S::2616521@student.uwtsd.ac.uk::77ae27f7-512d-4016-8174-5c4bac1a804a" providerId="AD" clId="Web-{C70837AB-EF90-2046-AFF8-5DCCD2D921BD}" dt="2026-10-05T15:14:59.897" v="412" actId="20577"/>
        <pc:sldMkLst>
          <pc:docMk/>
          <pc:sldMk cId="1156955835" sldId="273"/>
        </pc:sldMkLst>
        <pc:spChg chg="mod">
          <ac:chgData name="Sarah Jayne Murphy (2616521)" userId="S::2616521@student.uwtsd.ac.uk::77ae27f7-512d-4016-8174-5c4bac1a804a" providerId="AD" clId="Web-{C70837AB-EF90-2046-AFF8-5DCCD2D921BD}" dt="2026-10-05T14:03:13.945" v="42" actId="20577"/>
          <ac:spMkLst>
            <pc:docMk/>
            <pc:sldMk cId="1156955835" sldId="273"/>
            <ac:spMk id="2" creationId="{E4952CC4-F9B7-85CA-EA34-898FC0D1B6A0}"/>
          </ac:spMkLst>
        </pc:spChg>
      </pc:sldChg>
      <pc:sldChg chg="modSp new">
        <pc:chgData name="Sarah Jayne Murphy (2616521)" userId="S::2616521@student.uwtsd.ac.uk::77ae27f7-512d-4016-8174-5c4bac1a804a" providerId="AD" clId="Web-{C70837AB-EF90-2046-AFF8-5DCCD2D921BD}" dt="2026-10-06T10:28:47.220" v="961" actId="20577"/>
        <pc:sldMkLst>
          <pc:docMk/>
          <pc:sldMk cId="792352529" sldId="274"/>
        </pc:sldMkLst>
        <pc:spChg chg="mod">
          <ac:chgData name="Sarah Jayne Murphy (2616521)" userId="S::2616521@student.uwtsd.ac.uk::77ae27f7-512d-4016-8174-5c4bac1a804a" providerId="AD" clId="Web-{C70837AB-EF90-2046-AFF8-5DCCD2D921BD}" dt="2026-10-05T15:08:52.246" v="308" actId="20577"/>
          <ac:spMkLst>
            <pc:docMk/>
            <pc:sldMk cId="792352529" sldId="274"/>
            <ac:spMk id="2" creationId="{815F1DC4-C7E2-9979-20E3-FC524EFB2791}"/>
          </ac:spMkLst>
        </pc:spChg>
        <pc:spChg chg="mod">
          <ac:chgData name="Sarah Jayne Murphy (2616521)" userId="S::2616521@student.uwtsd.ac.uk::77ae27f7-512d-4016-8174-5c4bac1a804a" providerId="AD" clId="Web-{C70837AB-EF90-2046-AFF8-5DCCD2D921BD}" dt="2026-10-06T10:28:47.220" v="961" actId="20577"/>
          <ac:spMkLst>
            <pc:docMk/>
            <pc:sldMk cId="792352529" sldId="274"/>
            <ac:spMk id="3" creationId="{E29962C3-D2C1-1223-5170-9CD7468C7D62}"/>
          </ac:spMkLst>
        </pc:spChg>
      </pc:sldChg>
      <pc:sldChg chg="modSp">
        <pc:chgData name="Sarah Jayne Murphy (2616521)" userId="S::2616521@student.uwtsd.ac.uk::77ae27f7-512d-4016-8174-5c4bac1a804a" providerId="AD" clId="Web-{C70837AB-EF90-2046-AFF8-5DCCD2D921BD}" dt="2026-10-06T16:09:32.136" v="1100" actId="20577"/>
        <pc:sldMkLst>
          <pc:docMk/>
          <pc:sldMk cId="3528300869" sldId="275"/>
        </pc:sldMkLst>
        <pc:spChg chg="mod">
          <ac:chgData name="Sarah Jayne Murphy (2616521)" userId="S::2616521@student.uwtsd.ac.uk::77ae27f7-512d-4016-8174-5c4bac1a804a" providerId="AD" clId="Web-{C70837AB-EF90-2046-AFF8-5DCCD2D921BD}" dt="2026-10-06T16:09:32.136" v="1100" actId="20577"/>
          <ac:spMkLst>
            <pc:docMk/>
            <pc:sldMk cId="3528300869" sldId="275"/>
            <ac:spMk id="3" creationId="{EFE138A6-4FE8-D3DD-ECC8-39786234191C}"/>
          </ac:spMkLst>
        </pc:spChg>
      </pc:sldChg>
    </pc:docChg>
  </pc:docChgLst>
  <pc:docChgLst>
    <pc:chgData name="April Shanice Myers (2319164)" userId="88d18cf9-3d9d-4148-ac16-07a4cfbaf4be" providerId="ADAL" clId="{54512647-F2FB-43A5-961E-9371EA14C9FB}"/>
    <pc:docChg chg="undo custSel addSld modSld">
      <pc:chgData name="April Shanice Myers (2319164)" userId="88d18cf9-3d9d-4148-ac16-07a4cfbaf4be" providerId="ADAL" clId="{54512647-F2FB-43A5-961E-9371EA14C9FB}" dt="2026-10-10T08:23:26.265" v="210" actId="1076"/>
      <pc:docMkLst>
        <pc:docMk/>
      </pc:docMkLst>
      <pc:sldChg chg="modSp mod">
        <pc:chgData name="April Shanice Myers (2319164)" userId="88d18cf9-3d9d-4148-ac16-07a4cfbaf4be" providerId="ADAL" clId="{54512647-F2FB-43A5-961E-9371EA14C9FB}" dt="2026-10-02T14:00:05.373" v="18" actId="22"/>
        <pc:sldMkLst>
          <pc:docMk/>
          <pc:sldMk cId="354374563" sldId="267"/>
        </pc:sldMkLst>
        <pc:spChg chg="mod">
          <ac:chgData name="April Shanice Myers (2319164)" userId="88d18cf9-3d9d-4148-ac16-07a4cfbaf4be" providerId="ADAL" clId="{54512647-F2FB-43A5-961E-9371EA14C9FB}" dt="2026-10-02T14:00:05.373" v="18" actId="22"/>
          <ac:spMkLst>
            <pc:docMk/>
            <pc:sldMk cId="354374563" sldId="267"/>
            <ac:spMk id="3" creationId="{A8606E02-33F1-3896-C854-F67463AC4E42}"/>
          </ac:spMkLst>
        </pc:spChg>
      </pc:sldChg>
      <pc:sldChg chg="addSp modSp mod">
        <pc:chgData name="April Shanice Myers (2319164)" userId="88d18cf9-3d9d-4148-ac16-07a4cfbaf4be" providerId="ADAL" clId="{54512647-F2FB-43A5-961E-9371EA14C9FB}" dt="2026-10-10T08:23:26.265" v="210" actId="1076"/>
        <pc:sldMkLst>
          <pc:docMk/>
          <pc:sldMk cId="392470982" sldId="271"/>
        </pc:sldMkLst>
        <pc:spChg chg="mod">
          <ac:chgData name="April Shanice Myers (2319164)" userId="88d18cf9-3d9d-4148-ac16-07a4cfbaf4be" providerId="ADAL" clId="{54512647-F2FB-43A5-961E-9371EA14C9FB}" dt="2026-10-10T08:23:11.630" v="206" actId="688"/>
          <ac:spMkLst>
            <pc:docMk/>
            <pc:sldMk cId="392470982" sldId="271"/>
            <ac:spMk id="2" creationId="{FC9567CF-2154-4E41-E03E-2F350AA1752C}"/>
          </ac:spMkLst>
        </pc:spChg>
        <pc:spChg chg="add mod">
          <ac:chgData name="April Shanice Myers (2319164)" userId="88d18cf9-3d9d-4148-ac16-07a4cfbaf4be" providerId="ADAL" clId="{54512647-F2FB-43A5-961E-9371EA14C9FB}" dt="2026-10-10T08:19:00.944" v="196" actId="14100"/>
          <ac:spMkLst>
            <pc:docMk/>
            <pc:sldMk cId="392470982" sldId="271"/>
            <ac:spMk id="6" creationId="{F31B4C2A-3803-D981-A426-37E6CA90220C}"/>
          </ac:spMkLst>
        </pc:spChg>
        <pc:spChg chg="add mod">
          <ac:chgData name="April Shanice Myers (2319164)" userId="88d18cf9-3d9d-4148-ac16-07a4cfbaf4be" providerId="ADAL" clId="{54512647-F2FB-43A5-961E-9371EA14C9FB}" dt="2026-10-10T08:23:26.265" v="210" actId="1076"/>
          <ac:spMkLst>
            <pc:docMk/>
            <pc:sldMk cId="392470982" sldId="271"/>
            <ac:spMk id="14" creationId="{A18D1904-C1AC-4E7E-779C-4375CD43DDD9}"/>
          </ac:spMkLst>
        </pc:spChg>
        <pc:spChg chg="mod">
          <ac:chgData name="April Shanice Myers (2319164)" userId="88d18cf9-3d9d-4148-ac16-07a4cfbaf4be" providerId="ADAL" clId="{54512647-F2FB-43A5-961E-9371EA14C9FB}" dt="2026-10-10T08:23:12.896" v="207" actId="1076"/>
          <ac:spMkLst>
            <pc:docMk/>
            <pc:sldMk cId="392470982" sldId="271"/>
            <ac:spMk id="40" creationId="{5D1F79B2-FBD0-F6FA-6C52-D52C925CA76E}"/>
          </ac:spMkLst>
        </pc:spChg>
      </pc:sldChg>
      <pc:sldChg chg="addSp modSp new mod modClrScheme chgLayout">
        <pc:chgData name="April Shanice Myers (2319164)" userId="88d18cf9-3d9d-4148-ac16-07a4cfbaf4be" providerId="ADAL" clId="{54512647-F2FB-43A5-961E-9371EA14C9FB}" dt="2026-10-10T08:22:05.465" v="200" actId="14100"/>
        <pc:sldMkLst>
          <pc:docMk/>
          <pc:sldMk cId="1602176928" sldId="278"/>
        </pc:sldMkLst>
        <pc:spChg chg="add mod">
          <ac:chgData name="April Shanice Myers (2319164)" userId="88d18cf9-3d9d-4148-ac16-07a4cfbaf4be" providerId="ADAL" clId="{54512647-F2FB-43A5-961E-9371EA14C9FB}" dt="2026-10-10T08:22:05.465" v="200" actId="14100"/>
          <ac:spMkLst>
            <pc:docMk/>
            <pc:sldMk cId="1602176928" sldId="278"/>
            <ac:spMk id="7" creationId="{77A372D2-1B5A-67EA-2107-78B10D22FE97}"/>
          </ac:spMkLst>
        </pc:spChg>
      </pc:sldChg>
    </pc:docChg>
  </pc:docChgLst>
  <pc:docChgLst>
    <pc:chgData name="Ellie Kaczmarek (2536977)" userId="S::2536977@student.uwtsd.ac.uk::e551623c-439b-42f0-8022-50e9d2e3da09" providerId="AD" clId="Web-{7BE26E19-7F0E-7ACA-CD99-DFDCD3941D5C}"/>
    <pc:docChg chg="addSld modSld">
      <pc:chgData name="Ellie Kaczmarek (2536977)" userId="S::2536977@student.uwtsd.ac.uk::e551623c-439b-42f0-8022-50e9d2e3da09" providerId="AD" clId="Web-{7BE26E19-7F0E-7ACA-CD99-DFDCD3941D5C}" dt="2026-09-17T11:40:53.573" v="82" actId="20577"/>
      <pc:docMkLst>
        <pc:docMk/>
      </pc:docMkLst>
      <pc:sldChg chg="modSp">
        <pc:chgData name="Ellie Kaczmarek (2536977)" userId="S::2536977@student.uwtsd.ac.uk::e551623c-439b-42f0-8022-50e9d2e3da09" providerId="AD" clId="Web-{7BE26E19-7F0E-7ACA-CD99-DFDCD3941D5C}" dt="2026-09-17T11:32:20.963" v="38" actId="20577"/>
        <pc:sldMkLst>
          <pc:docMk/>
          <pc:sldMk cId="109857222" sldId="256"/>
        </pc:sldMkLst>
        <pc:spChg chg="mod">
          <ac:chgData name="Ellie Kaczmarek (2536977)" userId="S::2536977@student.uwtsd.ac.uk::e551623c-439b-42f0-8022-50e9d2e3da09" providerId="AD" clId="Web-{7BE26E19-7F0E-7ACA-CD99-DFDCD3941D5C}" dt="2026-09-17T11:32:20.963" v="38" actId="20577"/>
          <ac:spMkLst>
            <pc:docMk/>
            <pc:sldMk cId="109857222" sldId="256"/>
            <ac:spMk id="2" creationId="{00000000-0000-0000-0000-000000000000}"/>
          </ac:spMkLst>
        </pc:spChg>
      </pc:sldChg>
      <pc:sldChg chg="modSp new">
        <pc:chgData name="Ellie Kaczmarek (2536977)" userId="S::2536977@student.uwtsd.ac.uk::e551623c-439b-42f0-8022-50e9d2e3da09" providerId="AD" clId="Web-{7BE26E19-7F0E-7ACA-CD99-DFDCD3941D5C}" dt="2026-09-17T11:34:43.342" v="51" actId="20577"/>
        <pc:sldMkLst>
          <pc:docMk/>
          <pc:sldMk cId="1278858554" sldId="259"/>
        </pc:sldMkLst>
        <pc:spChg chg="mod">
          <ac:chgData name="Ellie Kaczmarek (2536977)" userId="S::2536977@student.uwtsd.ac.uk::e551623c-439b-42f0-8022-50e9d2e3da09" providerId="AD" clId="Web-{7BE26E19-7F0E-7ACA-CD99-DFDCD3941D5C}" dt="2026-09-17T11:34:43.342" v="51" actId="20577"/>
          <ac:spMkLst>
            <pc:docMk/>
            <pc:sldMk cId="1278858554" sldId="259"/>
            <ac:spMk id="2" creationId="{AEAB1656-DD4B-959F-C830-66709BFCE7B0}"/>
          </ac:spMkLst>
        </pc:spChg>
      </pc:sldChg>
    </pc:docChg>
  </pc:docChgLst>
  <pc:docChgLst>
    <pc:chgData name="April Shanice Myers (2319164)" userId="S::2319164@student.uwtsd.ac.uk::88d18cf9-3d9d-4148-ac16-07a4cfbaf4be" providerId="AD" clId="Web-{880A2E7D-875E-9CE0-0AD3-8659D9892460}"/>
    <pc:docChg chg="modSld">
      <pc:chgData name="April Shanice Myers (2319164)" userId="S::2319164@student.uwtsd.ac.uk::88d18cf9-3d9d-4148-ac16-07a4cfbaf4be" providerId="AD" clId="Web-{880A2E7D-875E-9CE0-0AD3-8659D9892460}" dt="2026-09-20T17:17:03.737" v="174" actId="1076"/>
      <pc:docMkLst>
        <pc:docMk/>
      </pc:docMkLst>
      <pc:sldChg chg="modSp">
        <pc:chgData name="April Shanice Myers (2319164)" userId="S::2319164@student.uwtsd.ac.uk::88d18cf9-3d9d-4148-ac16-07a4cfbaf4be" providerId="AD" clId="Web-{880A2E7D-875E-9CE0-0AD3-8659D9892460}" dt="2026-09-20T17:17:03.737" v="174" actId="1076"/>
        <pc:sldMkLst>
          <pc:docMk/>
          <pc:sldMk cId="109857222" sldId="256"/>
        </pc:sldMkLst>
        <pc:spChg chg="mod">
          <ac:chgData name="April Shanice Myers (2319164)" userId="S::2319164@student.uwtsd.ac.uk::88d18cf9-3d9d-4148-ac16-07a4cfbaf4be" providerId="AD" clId="Web-{880A2E7D-875E-9CE0-0AD3-8659D9892460}" dt="2026-09-20T17:17:03.737" v="174" actId="1076"/>
          <ac:spMkLst>
            <pc:docMk/>
            <pc:sldMk cId="109857222" sldId="256"/>
            <ac:spMk id="2" creationId="{00000000-0000-0000-0000-000000000000}"/>
          </ac:spMkLst>
        </pc:spChg>
        <pc:spChg chg="mod">
          <ac:chgData name="April Shanice Myers (2319164)" userId="S::2319164@student.uwtsd.ac.uk::88d18cf9-3d9d-4148-ac16-07a4cfbaf4be" providerId="AD" clId="Web-{880A2E7D-875E-9CE0-0AD3-8659D9892460}" dt="2026-09-20T17:16:57.549" v="173" actId="20577"/>
          <ac:spMkLst>
            <pc:docMk/>
            <pc:sldMk cId="109857222" sldId="256"/>
            <ac:spMk id="3" creationId="{00000000-0000-0000-0000-000000000000}"/>
          </ac:spMkLst>
        </pc:spChg>
      </pc:sldChg>
    </pc:docChg>
  </pc:docChgLst>
  <pc:docChgLst>
    <pc:chgData name="April Shanice Myers (2319164)" userId="S::2319164@student.uwtsd.ac.uk::88d18cf9-3d9d-4148-ac16-07a4cfbaf4be" providerId="AD" clId="Web-{BA451EE4-57F6-D13F-27C4-75E7D7F6A3D9}"/>
    <pc:docChg chg="modSld">
      <pc:chgData name="April Shanice Myers (2319164)" userId="S::2319164@student.uwtsd.ac.uk::88d18cf9-3d9d-4148-ac16-07a4cfbaf4be" providerId="AD" clId="Web-{BA451EE4-57F6-D13F-27C4-75E7D7F6A3D9}" dt="2026-10-10T19:05:40.620" v="384" actId="20577"/>
      <pc:docMkLst>
        <pc:docMk/>
      </pc:docMkLst>
      <pc:sldChg chg="modSp">
        <pc:chgData name="April Shanice Myers (2319164)" userId="S::2319164@student.uwtsd.ac.uk::88d18cf9-3d9d-4148-ac16-07a4cfbaf4be" providerId="AD" clId="Web-{BA451EE4-57F6-D13F-27C4-75E7D7F6A3D9}" dt="2026-10-10T19:05:40.620" v="384" actId="20577"/>
        <pc:sldMkLst>
          <pc:docMk/>
          <pc:sldMk cId="34700459" sldId="280"/>
        </pc:sldMkLst>
        <pc:spChg chg="mod">
          <ac:chgData name="April Shanice Myers (2319164)" userId="S::2319164@student.uwtsd.ac.uk::88d18cf9-3d9d-4148-ac16-07a4cfbaf4be" providerId="AD" clId="Web-{BA451EE4-57F6-D13F-27C4-75E7D7F6A3D9}" dt="2026-10-10T19:05:40.620" v="384" actId="20577"/>
          <ac:spMkLst>
            <pc:docMk/>
            <pc:sldMk cId="34700459" sldId="280"/>
            <ac:spMk id="3" creationId="{069EE52D-9725-FE11-16CD-296AED151F9E}"/>
          </ac:spMkLst>
        </pc:spChg>
      </pc:sldChg>
    </pc:docChg>
  </pc:docChgLst>
  <pc:docChgLst>
    <pc:chgData name="Sarah Jayne Murphy (2616521)" userId="S::2616521@student.uwtsd.ac.uk::77ae27f7-512d-4016-8174-5c4bac1a804a" providerId="AD" clId="Web-{44C750F5-55E9-6CDA-D8FA-78ABB8CE1049}"/>
    <pc:docChg chg="modSld">
      <pc:chgData name="Sarah Jayne Murphy (2616521)" userId="S::2616521@student.uwtsd.ac.uk::77ae27f7-512d-4016-8174-5c4bac1a804a" providerId="AD" clId="Web-{44C750F5-55E9-6CDA-D8FA-78ABB8CE1049}" dt="2026-10-05T13:22:21.391" v="521" actId="20577"/>
      <pc:docMkLst>
        <pc:docMk/>
      </pc:docMkLst>
      <pc:sldChg chg="modSp">
        <pc:chgData name="Sarah Jayne Murphy (2616521)" userId="S::2616521@student.uwtsd.ac.uk::77ae27f7-512d-4016-8174-5c4bac1a804a" providerId="AD" clId="Web-{44C750F5-55E9-6CDA-D8FA-78ABB8CE1049}" dt="2026-10-05T13:17:20.882" v="427" actId="20577"/>
        <pc:sldMkLst>
          <pc:docMk/>
          <pc:sldMk cId="1278858554" sldId="259"/>
        </pc:sldMkLst>
        <pc:spChg chg="mod">
          <ac:chgData name="Sarah Jayne Murphy (2616521)" userId="S::2616521@student.uwtsd.ac.uk::77ae27f7-512d-4016-8174-5c4bac1a804a" providerId="AD" clId="Web-{44C750F5-55E9-6CDA-D8FA-78ABB8CE1049}" dt="2026-10-05T13:17:20.882" v="427" actId="20577"/>
          <ac:spMkLst>
            <pc:docMk/>
            <pc:sldMk cId="1278858554" sldId="259"/>
            <ac:spMk id="3" creationId="{E8F11367-2C11-1CCC-C325-4A7ED39E0E53}"/>
          </ac:spMkLst>
        </pc:spChg>
      </pc:sldChg>
    </pc:docChg>
  </pc:docChgLst>
  <pc:docChgLst>
    <pc:chgData name="April Shanice Myers (2319164)" userId="S::2319164@student.uwtsd.ac.uk::88d18cf9-3d9d-4148-ac16-07a4cfbaf4be" providerId="AD" clId="Web-{74CAF615-978E-2EAD-B38D-00C0FC615492}"/>
    <pc:docChg chg="addSld modSld">
      <pc:chgData name="April Shanice Myers (2319164)" userId="S::2319164@student.uwtsd.ac.uk::88d18cf9-3d9d-4148-ac16-07a4cfbaf4be" providerId="AD" clId="Web-{74CAF615-978E-2EAD-B38D-00C0FC615492}" dt="2026-09-27T17:10:33.953" v="2188" actId="20577"/>
      <pc:docMkLst>
        <pc:docMk/>
      </pc:docMkLst>
    </pc:docChg>
  </pc:docChgLst>
  <pc:docChgLst>
    <pc:chgData name="Sarah Jayne Murphy (2616521)" userId="S::2616521@student.uwtsd.ac.uk::77ae27f7-512d-4016-8174-5c4bac1a804a" providerId="AD" clId="Web-{B15240EF-CA3E-E049-D83D-EC0AB88C43BA}"/>
    <pc:docChg chg="modSld">
      <pc:chgData name="Sarah Jayne Murphy (2616521)" userId="S::2616521@student.uwtsd.ac.uk::77ae27f7-512d-4016-8174-5c4bac1a804a" providerId="AD" clId="Web-{B15240EF-CA3E-E049-D83D-EC0AB88C43BA}" dt="2026-10-05T12:33:51.632" v="104" actId="20577"/>
      <pc:docMkLst>
        <pc:docMk/>
      </pc:docMkLst>
    </pc:docChg>
  </pc:docChgLst>
  <pc:docChgLst>
    <pc:chgData name="April Shanice Myers (2319164)" userId="S::2319164@student.uwtsd.ac.uk::88d18cf9-3d9d-4148-ac16-07a4cfbaf4be" providerId="AD" clId="Web-{D9EE76C9-08EF-2ED7-93B6-9B22961DC36B}"/>
    <pc:docChg chg="delSld modSld">
      <pc:chgData name="April Shanice Myers (2319164)" userId="S::2319164@student.uwtsd.ac.uk::88d18cf9-3d9d-4148-ac16-07a4cfbaf4be" providerId="AD" clId="Web-{D9EE76C9-08EF-2ED7-93B6-9B22961DC36B}" dt="2026-10-09T13:03:38.625" v="1893" actId="20577"/>
      <pc:docMkLst>
        <pc:docMk/>
      </pc:docMkLst>
    </pc:docChg>
  </pc:docChgLst>
  <pc:docChgLst>
    <pc:chgData name="Sarah Jayne Murphy (2616521)" userId="S::2616521@student.uwtsd.ac.uk::77ae27f7-512d-4016-8174-5c4bac1a804a" providerId="AD" clId="Web-{8063DA32-B820-A160-1CEC-A703F6B90BD1}"/>
    <pc:docChg chg="addSld delSld modSld">
      <pc:chgData name="Sarah Jayne Murphy (2616521)" userId="S::2616521@student.uwtsd.ac.uk::77ae27f7-512d-4016-8174-5c4bac1a804a" providerId="AD" clId="Web-{8063DA32-B820-A160-1CEC-A703F6B90BD1}" dt="2026-10-11T11:33:57.015" v="492"/>
      <pc:docMkLst>
        <pc:docMk/>
      </pc:docMkLst>
      <pc:sldChg chg="modSp">
        <pc:chgData name="Sarah Jayne Murphy (2616521)" userId="S::2616521@student.uwtsd.ac.uk::77ae27f7-512d-4016-8174-5c4bac1a804a" providerId="AD" clId="Web-{8063DA32-B820-A160-1CEC-A703F6B90BD1}" dt="2026-10-08T11:18:27.910" v="21" actId="20577"/>
        <pc:sldMkLst>
          <pc:docMk/>
          <pc:sldMk cId="1278858554" sldId="259"/>
        </pc:sldMkLst>
        <pc:spChg chg="mod">
          <ac:chgData name="Sarah Jayne Murphy (2616521)" userId="S::2616521@student.uwtsd.ac.uk::77ae27f7-512d-4016-8174-5c4bac1a804a" providerId="AD" clId="Web-{8063DA32-B820-A160-1CEC-A703F6B90BD1}" dt="2026-10-08T11:18:27.910" v="21" actId="20577"/>
          <ac:spMkLst>
            <pc:docMk/>
            <pc:sldMk cId="1278858554" sldId="259"/>
            <ac:spMk id="3" creationId="{E8F11367-2C11-1CCC-C325-4A7ED39E0E53}"/>
          </ac:spMkLst>
        </pc:spChg>
      </pc:sldChg>
      <pc:sldChg chg="modSp">
        <pc:chgData name="Sarah Jayne Murphy (2616521)" userId="S::2616521@student.uwtsd.ac.uk::77ae27f7-512d-4016-8174-5c4bac1a804a" providerId="AD" clId="Web-{8063DA32-B820-A160-1CEC-A703F6B90BD1}" dt="2026-10-08T11:24:26.658" v="37" actId="20577"/>
        <pc:sldMkLst>
          <pc:docMk/>
          <pc:sldMk cId="1156955835" sldId="273"/>
        </pc:sldMkLst>
        <pc:graphicFrameChg chg="modGraphic">
          <ac:chgData name="Sarah Jayne Murphy (2616521)" userId="S::2616521@student.uwtsd.ac.uk::77ae27f7-512d-4016-8174-5c4bac1a804a" providerId="AD" clId="Web-{8063DA32-B820-A160-1CEC-A703F6B90BD1}" dt="2026-10-08T11:24:26.658" v="37" actId="20577"/>
          <ac:graphicFrameMkLst>
            <pc:docMk/>
            <pc:sldMk cId="1156955835" sldId="273"/>
            <ac:graphicFrameMk id="19" creationId="{56281B60-E149-632E-280B-C38FD3E939B1}"/>
          </ac:graphicFrameMkLst>
        </pc:graphicFrameChg>
      </pc:sldChg>
      <pc:sldChg chg="addSp delSp modSp">
        <pc:chgData name="Sarah Jayne Murphy (2616521)" userId="S::2616521@student.uwtsd.ac.uk::77ae27f7-512d-4016-8174-5c4bac1a804a" providerId="AD" clId="Web-{8063DA32-B820-A160-1CEC-A703F6B90BD1}" dt="2026-10-11T11:32:47.682" v="491" actId="20577"/>
        <pc:sldMkLst>
          <pc:docMk/>
          <pc:sldMk cId="792352529" sldId="274"/>
        </pc:sldMkLst>
        <pc:spChg chg="add del mod">
          <ac:chgData name="Sarah Jayne Murphy (2616521)" userId="S::2616521@student.uwtsd.ac.uk::77ae27f7-512d-4016-8174-5c4bac1a804a" providerId="AD" clId="Web-{8063DA32-B820-A160-1CEC-A703F6B90BD1}" dt="2026-10-11T11:32:10.336" v="485"/>
          <ac:spMkLst>
            <pc:docMk/>
            <pc:sldMk cId="792352529" sldId="274"/>
            <ac:spMk id="3" creationId="{E29962C3-D2C1-1223-5170-9CD7468C7D62}"/>
          </ac:spMkLst>
        </pc:spChg>
        <pc:spChg chg="add del mod">
          <ac:chgData name="Sarah Jayne Murphy (2616521)" userId="S::2616521@student.uwtsd.ac.uk::77ae27f7-512d-4016-8174-5c4bac1a804a" providerId="AD" clId="Web-{8063DA32-B820-A160-1CEC-A703F6B90BD1}" dt="2026-10-11T11:32:00.132" v="484"/>
          <ac:spMkLst>
            <pc:docMk/>
            <pc:sldMk cId="792352529" sldId="274"/>
            <ac:spMk id="5" creationId="{D6CEEC81-C369-D0DA-494C-FD2B7042AA53}"/>
          </ac:spMkLst>
        </pc:spChg>
        <pc:spChg chg="add del mod">
          <ac:chgData name="Sarah Jayne Murphy (2616521)" userId="S::2616521@student.uwtsd.ac.uk::77ae27f7-512d-4016-8174-5c4bac1a804a" providerId="AD" clId="Web-{8063DA32-B820-A160-1CEC-A703F6B90BD1}" dt="2026-10-11T11:32:16.164" v="486"/>
          <ac:spMkLst>
            <pc:docMk/>
            <pc:sldMk cId="792352529" sldId="274"/>
            <ac:spMk id="7" creationId="{8B630CEC-C757-4CAF-91D3-7C42F7F9B021}"/>
          </ac:spMkLst>
        </pc:spChg>
        <pc:spChg chg="add mod">
          <ac:chgData name="Sarah Jayne Murphy (2616521)" userId="S::2616521@student.uwtsd.ac.uk::77ae27f7-512d-4016-8174-5c4bac1a804a" providerId="AD" clId="Web-{8063DA32-B820-A160-1CEC-A703F6B90BD1}" dt="2026-10-11T11:32:47.682" v="491" actId="20577"/>
          <ac:spMkLst>
            <pc:docMk/>
            <pc:sldMk cId="792352529" sldId="274"/>
            <ac:spMk id="9" creationId="{F81E1421-65BC-EC88-72CE-620FD1AB10E0}"/>
          </ac:spMkLst>
        </pc:spChg>
      </pc:sldChg>
      <pc:sldChg chg="modSp">
        <pc:chgData name="Sarah Jayne Murphy (2616521)" userId="S::2616521@student.uwtsd.ac.uk::77ae27f7-512d-4016-8174-5c4bac1a804a" providerId="AD" clId="Web-{8063DA32-B820-A160-1CEC-A703F6B90BD1}" dt="2026-10-08T13:36:07.244" v="320" actId="20577"/>
        <pc:sldMkLst>
          <pc:docMk/>
          <pc:sldMk cId="3528300869" sldId="275"/>
        </pc:sldMkLst>
        <pc:spChg chg="mod">
          <ac:chgData name="Sarah Jayne Murphy (2616521)" userId="S::2616521@student.uwtsd.ac.uk::77ae27f7-512d-4016-8174-5c4bac1a804a" providerId="AD" clId="Web-{8063DA32-B820-A160-1CEC-A703F6B90BD1}" dt="2026-10-08T13:36:07.244" v="320" actId="20577"/>
          <ac:spMkLst>
            <pc:docMk/>
            <pc:sldMk cId="3528300869" sldId="275"/>
            <ac:spMk id="3" creationId="{EFE138A6-4FE8-D3DD-ECC8-39786234191C}"/>
          </ac:spMkLst>
        </pc:spChg>
      </pc:sldChg>
      <pc:sldChg chg="addSp delSp modSp new del">
        <pc:chgData name="Sarah Jayne Murphy (2616521)" userId="S::2616521@student.uwtsd.ac.uk::77ae27f7-512d-4016-8174-5c4bac1a804a" providerId="AD" clId="Web-{8063DA32-B820-A160-1CEC-A703F6B90BD1}" dt="2026-10-11T11:33:57.015" v="492"/>
        <pc:sldMkLst>
          <pc:docMk/>
          <pc:sldMk cId="2458790710" sldId="281"/>
        </pc:sldMkLst>
        <pc:spChg chg="del">
          <ac:chgData name="Sarah Jayne Murphy (2616521)" userId="S::2616521@student.uwtsd.ac.uk::77ae27f7-512d-4016-8174-5c4bac1a804a" providerId="AD" clId="Web-{8063DA32-B820-A160-1CEC-A703F6B90BD1}" dt="2026-10-11T11:31:21.598" v="478"/>
          <ac:spMkLst>
            <pc:docMk/>
            <pc:sldMk cId="2458790710" sldId="281"/>
            <ac:spMk id="2" creationId="{A5D5E9B2-0BCA-2804-13C7-8FB0166C1796}"/>
          </ac:spMkLst>
        </pc:spChg>
        <pc:spChg chg="del mod">
          <ac:chgData name="Sarah Jayne Murphy (2616521)" userId="S::2616521@student.uwtsd.ac.uk::77ae27f7-512d-4016-8174-5c4bac1a804a" providerId="AD" clId="Web-{8063DA32-B820-A160-1CEC-A703F6B90BD1}" dt="2026-10-11T11:31:19.082" v="477"/>
          <ac:spMkLst>
            <pc:docMk/>
            <pc:sldMk cId="2458790710" sldId="281"/>
            <ac:spMk id="3" creationId="{334AF656-C450-3A8F-6218-C0FEE81E3C6D}"/>
          </ac:spMkLst>
        </pc:spChg>
        <pc:spChg chg="add mod">
          <ac:chgData name="Sarah Jayne Murphy (2616521)" userId="S::2616521@student.uwtsd.ac.uk::77ae27f7-512d-4016-8174-5c4bac1a804a" providerId="AD" clId="Web-{8063DA32-B820-A160-1CEC-A703F6B90BD1}" dt="2026-10-11T11:31:27.911" v="481" actId="1076"/>
          <ac:spMkLst>
            <pc:docMk/>
            <pc:sldMk cId="2458790710" sldId="281"/>
            <ac:spMk id="4" creationId="{2F10CF74-89D6-EF1A-CE94-F69699DABB11}"/>
          </ac:spMkLst>
        </pc:spChg>
      </pc:sldChg>
    </pc:docChg>
  </pc:docChgLst>
  <pc:docChgLst>
    <pc:chgData name="Sarah Jayne Murphy (2616521)" userId="S::2616521@student.uwtsd.ac.uk::77ae27f7-512d-4016-8174-5c4bac1a804a" providerId="AD" clId="Web-{00000000-0000-0000-0000-000000000000}"/>
    <pc:docChg chg="modSld">
      <pc:chgData name="Sarah Jayne Murphy (2616521)" userId="S::2616521@student.uwtsd.ac.uk::77ae27f7-512d-4016-8174-5c4bac1a804a" providerId="AD" clId="Web-{00000000-0000-0000-0000-000000000000}" dt="2026-10-05T14:16:41.812" v="1" actId="20577"/>
      <pc:docMkLst>
        <pc:docMk/>
      </pc:docMkLst>
      <pc:sldChg chg="modSp">
        <pc:chgData name="Sarah Jayne Murphy (2616521)" userId="S::2616521@student.uwtsd.ac.uk::77ae27f7-512d-4016-8174-5c4bac1a804a" providerId="AD" clId="Web-{00000000-0000-0000-0000-000000000000}" dt="2026-10-05T14:16:41.812" v="1" actId="20577"/>
        <pc:sldMkLst>
          <pc:docMk/>
          <pc:sldMk cId="1156955835" sldId="273"/>
        </pc:sldMkLst>
      </pc:sldChg>
    </pc:docChg>
  </pc:docChgLst>
  <pc:docChgLst>
    <pc:chgData name="April Shanice Myers (2319164)" userId="S::2319164@student.uwtsd.ac.uk::88d18cf9-3d9d-4148-ac16-07a4cfbaf4be" providerId="AD" clId="Web-{30454BAB-BE78-33FD-8815-FDBE9E61046B}"/>
    <pc:docChg chg="modSld">
      <pc:chgData name="April Shanice Myers (2319164)" userId="S::2319164@student.uwtsd.ac.uk::88d18cf9-3d9d-4148-ac16-07a4cfbaf4be" providerId="AD" clId="Web-{30454BAB-BE78-33FD-8815-FDBE9E61046B}" dt="2026-10-08T11:26:54.593" v="2"/>
      <pc:docMkLst>
        <pc:docMk/>
      </pc:docMkLst>
      <pc:sldChg chg="addSp delSp modSp">
        <pc:chgData name="April Shanice Myers (2319164)" userId="S::2319164@student.uwtsd.ac.uk::88d18cf9-3d9d-4148-ac16-07a4cfbaf4be" providerId="AD" clId="Web-{30454BAB-BE78-33FD-8815-FDBE9E61046B}" dt="2026-10-08T11:26:54.593" v="2"/>
        <pc:sldMkLst>
          <pc:docMk/>
          <pc:sldMk cId="392470982" sldId="271"/>
        </pc:sldMkLst>
        <pc:spChg chg="add mod">
          <ac:chgData name="April Shanice Myers (2319164)" userId="S::2319164@student.uwtsd.ac.uk::88d18cf9-3d9d-4148-ac16-07a4cfbaf4be" providerId="AD" clId="Web-{30454BAB-BE78-33FD-8815-FDBE9E61046B}" dt="2026-10-08T11:26:54.593" v="2"/>
          <ac:spMkLst>
            <pc:docMk/>
            <pc:sldMk cId="392470982" sldId="271"/>
            <ac:spMk id="40" creationId="{5D1F79B2-FBD0-F6FA-6C52-D52C925CA76E}"/>
          </ac:spMkLst>
        </pc:spChg>
      </pc:sldChg>
    </pc:docChg>
  </pc:docChgLst>
  <pc:docChgLst>
    <pc:chgData name="Ellie Kaczmarek (2536977)" userId="e551623c-439b-42f0-8022-50e9d2e3da09" providerId="ADAL" clId="{1C5584DA-C81C-55D3-9995-11C28D632FD6}"/>
    <pc:docChg chg="undo redo custSel addSld delSld modSld sldOrd">
      <pc:chgData name="Ellie Kaczmarek (2536977)" userId="e551623c-439b-42f0-8022-50e9d2e3da09" providerId="ADAL" clId="{1C5584DA-C81C-55D3-9995-11C28D632FD6}" dt="2026-10-11T20:02:48.412" v="9674" actId="20577"/>
      <pc:docMkLst>
        <pc:docMk/>
      </pc:docMkLst>
      <pc:sldChg chg="addSp delSp modSp mod modTransition setBg">
        <pc:chgData name="Ellie Kaczmarek (2536977)" userId="e551623c-439b-42f0-8022-50e9d2e3da09" providerId="ADAL" clId="{1C5584DA-C81C-55D3-9995-11C28D632FD6}" dt="2026-10-08T10:12:45.365" v="7326"/>
        <pc:sldMkLst>
          <pc:docMk/>
          <pc:sldMk cId="109857222" sldId="256"/>
        </pc:sldMkLst>
        <pc:spChg chg="mod">
          <ac:chgData name="Ellie Kaczmarek (2536977)" userId="e551623c-439b-42f0-8022-50e9d2e3da09" providerId="ADAL" clId="{1C5584DA-C81C-55D3-9995-11C28D632FD6}" dt="2026-09-29T18:21:56.147" v="2315" actId="20577"/>
          <ac:spMkLst>
            <pc:docMk/>
            <pc:sldMk cId="109857222" sldId="256"/>
            <ac:spMk id="2" creationId="{00000000-0000-0000-0000-000000000000}"/>
          </ac:spMkLst>
        </pc:spChg>
        <pc:spChg chg="mod">
          <ac:chgData name="Ellie Kaczmarek (2536977)" userId="e551623c-439b-42f0-8022-50e9d2e3da09" providerId="ADAL" clId="{1C5584DA-C81C-55D3-9995-11C28D632FD6}" dt="2026-10-01T09:40:46.921" v="3294" actId="20577"/>
          <ac:spMkLst>
            <pc:docMk/>
            <pc:sldMk cId="109857222" sldId="256"/>
            <ac:spMk id="3" creationId="{00000000-0000-0000-0000-000000000000}"/>
          </ac:spMkLst>
        </pc:spChg>
        <pc:spChg chg="add mod">
          <ac:chgData name="Ellie Kaczmarek (2536977)" userId="e551623c-439b-42f0-8022-50e9d2e3da09" providerId="ADAL" clId="{1C5584DA-C81C-55D3-9995-11C28D632FD6}" dt="2026-09-29T18:20:50.352" v="2297" actId="20577"/>
          <ac:spMkLst>
            <pc:docMk/>
            <pc:sldMk cId="109857222" sldId="256"/>
            <ac:spMk id="4" creationId="{246AA034-4299-9A75-A610-F4986634655E}"/>
          </ac:spMkLst>
        </pc:spChg>
        <pc:spChg chg="add">
          <ac:chgData name="Ellie Kaczmarek (2536977)" userId="e551623c-439b-42f0-8022-50e9d2e3da09" providerId="ADAL" clId="{1C5584DA-C81C-55D3-9995-11C28D632FD6}" dt="2026-09-28T16:43:51.027" v="330" actId="26606"/>
          <ac:spMkLst>
            <pc:docMk/>
            <pc:sldMk cId="109857222" sldId="256"/>
            <ac:spMk id="18" creationId="{23D09407-53BC-485E-B4CE-BC5E4FC4B25B}"/>
          </ac:spMkLst>
        </pc:spChg>
        <pc:spChg chg="add">
          <ac:chgData name="Ellie Kaczmarek (2536977)" userId="e551623c-439b-42f0-8022-50e9d2e3da09" providerId="ADAL" clId="{1C5584DA-C81C-55D3-9995-11C28D632FD6}" dt="2026-09-28T16:43:51.027" v="330" actId="26606"/>
          <ac:spMkLst>
            <pc:docMk/>
            <pc:sldMk cId="109857222" sldId="256"/>
            <ac:spMk id="20" creationId="{921DB988-49FC-4608-B0A2-E2F3A4019041}"/>
          </ac:spMkLst>
        </pc:spChg>
        <pc:grpChg chg="add">
          <ac:chgData name="Ellie Kaczmarek (2536977)" userId="e551623c-439b-42f0-8022-50e9d2e3da09" providerId="ADAL" clId="{1C5584DA-C81C-55D3-9995-11C28D632FD6}" dt="2026-09-28T16:43:51.027" v="330" actId="26606"/>
          <ac:grpSpMkLst>
            <pc:docMk/>
            <pc:sldMk cId="109857222" sldId="256"/>
            <ac:grpSpMk id="22" creationId="{E9B930FD-8671-4C4C-ADCF-73AC1D0CD417}"/>
          </ac:grpSpMkLst>
        </pc:grpChg>
        <pc:grpChg chg="add">
          <ac:chgData name="Ellie Kaczmarek (2536977)" userId="e551623c-439b-42f0-8022-50e9d2e3da09" providerId="ADAL" clId="{1C5584DA-C81C-55D3-9995-11C28D632FD6}" dt="2026-09-28T16:43:51.027" v="330" actId="26606"/>
          <ac:grpSpMkLst>
            <pc:docMk/>
            <pc:sldMk cId="109857222" sldId="256"/>
            <ac:grpSpMk id="28" creationId="{383C2651-AE0C-4AE4-8725-E2F9414FE219}"/>
          </ac:grpSpMkLst>
        </pc:grpChg>
        <pc:picChg chg="add mod">
          <ac:chgData name="Ellie Kaczmarek (2536977)" userId="e551623c-439b-42f0-8022-50e9d2e3da09" providerId="ADAL" clId="{1C5584DA-C81C-55D3-9995-11C28D632FD6}" dt="2026-10-01T09:40:08.359" v="3268" actId="1076"/>
          <ac:picMkLst>
            <pc:docMk/>
            <pc:sldMk cId="109857222" sldId="256"/>
            <ac:picMk id="5" creationId="{FEE93AD4-EDC2-4C24-D159-81BCB08A1802}"/>
          </ac:picMkLst>
        </pc:picChg>
      </pc:sldChg>
      <pc:sldChg chg="addSp delSp modSp mod ord modTransition setBg">
        <pc:chgData name="Ellie Kaczmarek (2536977)" userId="e551623c-439b-42f0-8022-50e9d2e3da09" providerId="ADAL" clId="{1C5584DA-C81C-55D3-9995-11C28D632FD6}" dt="2026-10-10T23:21:19.547" v="8336" actId="255"/>
        <pc:sldMkLst>
          <pc:docMk/>
          <pc:sldMk cId="1278858554" sldId="259"/>
        </pc:sldMkLst>
        <pc:spChg chg="mod">
          <ac:chgData name="Ellie Kaczmarek (2536977)" userId="e551623c-439b-42f0-8022-50e9d2e3da09" providerId="ADAL" clId="{1C5584DA-C81C-55D3-9995-11C28D632FD6}" dt="2026-10-01T09:54:58.766" v="4037" actId="26606"/>
          <ac:spMkLst>
            <pc:docMk/>
            <pc:sldMk cId="1278858554" sldId="259"/>
            <ac:spMk id="2" creationId="{AEAB1656-DD4B-959F-C830-66709BFCE7B0}"/>
          </ac:spMkLst>
        </pc:spChg>
        <pc:spChg chg="mod">
          <ac:chgData name="Ellie Kaczmarek (2536977)" userId="e551623c-439b-42f0-8022-50e9d2e3da09" providerId="ADAL" clId="{1C5584DA-C81C-55D3-9995-11C28D632FD6}" dt="2026-10-08T10:08:22.293" v="7301" actId="313"/>
          <ac:spMkLst>
            <pc:docMk/>
            <pc:sldMk cId="1278858554" sldId="259"/>
            <ac:spMk id="3" creationId="{E8F11367-2C11-1CCC-C325-4A7ED39E0E53}"/>
          </ac:spMkLst>
        </pc:spChg>
        <pc:spChg chg="add mod">
          <ac:chgData name="Ellie Kaczmarek (2536977)" userId="e551623c-439b-42f0-8022-50e9d2e3da09" providerId="ADAL" clId="{1C5584DA-C81C-55D3-9995-11C28D632FD6}" dt="2026-10-10T23:21:19.547" v="8336" actId="255"/>
          <ac:spMkLst>
            <pc:docMk/>
            <pc:sldMk cId="1278858554" sldId="259"/>
            <ac:spMk id="4" creationId="{77096848-6034-86BD-5D95-F12945246573}"/>
          </ac:spMkLst>
        </pc:spChg>
        <pc:spChg chg="add">
          <ac:chgData name="Ellie Kaczmarek (2536977)" userId="e551623c-439b-42f0-8022-50e9d2e3da09" providerId="ADAL" clId="{1C5584DA-C81C-55D3-9995-11C28D632FD6}" dt="2026-10-01T09:54:58.766" v="4037" actId="26606"/>
          <ac:spMkLst>
            <pc:docMk/>
            <pc:sldMk cId="1278858554" sldId="259"/>
            <ac:spMk id="21" creationId="{907EF6B7-1338-4443-8C46-6A318D952DFD}"/>
          </ac:spMkLst>
        </pc:spChg>
        <pc:spChg chg="add">
          <ac:chgData name="Ellie Kaczmarek (2536977)" userId="e551623c-439b-42f0-8022-50e9d2e3da09" providerId="ADAL" clId="{1C5584DA-C81C-55D3-9995-11C28D632FD6}" dt="2026-10-01T09:54:58.766" v="4037" actId="26606"/>
          <ac:spMkLst>
            <pc:docMk/>
            <pc:sldMk cId="1278858554" sldId="259"/>
            <ac:spMk id="23" creationId="{DAAE4CDD-124C-4DCF-9584-B6033B545DD5}"/>
          </ac:spMkLst>
        </pc:spChg>
        <pc:spChg chg="add">
          <ac:chgData name="Ellie Kaczmarek (2536977)" userId="e551623c-439b-42f0-8022-50e9d2e3da09" providerId="ADAL" clId="{1C5584DA-C81C-55D3-9995-11C28D632FD6}" dt="2026-10-01T09:54:58.766" v="4037" actId="26606"/>
          <ac:spMkLst>
            <pc:docMk/>
            <pc:sldMk cId="1278858554" sldId="259"/>
            <ac:spMk id="25" creationId="{081E4A58-353D-44AE-B2FC-2A74E2E400F7}"/>
          </ac:spMkLst>
        </pc:spChg>
      </pc:sldChg>
      <pc:sldChg chg="addSp delSp modSp del mod modTransition setBg">
        <pc:chgData name="Ellie Kaczmarek (2536977)" userId="e551623c-439b-42f0-8022-50e9d2e3da09" providerId="ADAL" clId="{1C5584DA-C81C-55D3-9995-11C28D632FD6}" dt="2026-10-10T17:37:36.541" v="7846" actId="2696"/>
        <pc:sldMkLst>
          <pc:docMk/>
          <pc:sldMk cId="1794263154" sldId="261"/>
        </pc:sldMkLst>
      </pc:sldChg>
      <pc:sldChg chg="addSp delSp modSp del mod modTransition">
        <pc:chgData name="Ellie Kaczmarek (2536977)" userId="e551623c-439b-42f0-8022-50e9d2e3da09" providerId="ADAL" clId="{1C5584DA-C81C-55D3-9995-11C28D632FD6}" dt="2026-10-10T17:37:57.051" v="7847" actId="2696"/>
        <pc:sldMkLst>
          <pc:docMk/>
          <pc:sldMk cId="2186941728" sldId="264"/>
        </pc:sldMkLst>
      </pc:sldChg>
      <pc:sldChg chg="addSp modSp new mod modTransition setBg">
        <pc:chgData name="Ellie Kaczmarek (2536977)" userId="e551623c-439b-42f0-8022-50e9d2e3da09" providerId="ADAL" clId="{1C5584DA-C81C-55D3-9995-11C28D632FD6}" dt="2026-10-08T10:12:56.359" v="7327"/>
        <pc:sldMkLst>
          <pc:docMk/>
          <pc:sldMk cId="2781249997" sldId="265"/>
        </pc:sldMkLst>
        <pc:spChg chg="mod">
          <ac:chgData name="Ellie Kaczmarek (2536977)" userId="e551623c-439b-42f0-8022-50e9d2e3da09" providerId="ADAL" clId="{1C5584DA-C81C-55D3-9995-11C28D632FD6}" dt="2026-09-28T17:08:03.185" v="496" actId="26606"/>
          <ac:spMkLst>
            <pc:docMk/>
            <pc:sldMk cId="2781249997" sldId="265"/>
            <ac:spMk id="2" creationId="{537C4452-0CC8-3119-8136-F182EB256252}"/>
          </ac:spMkLst>
        </pc:spChg>
        <pc:spChg chg="mod">
          <ac:chgData name="Ellie Kaczmarek (2536977)" userId="e551623c-439b-42f0-8022-50e9d2e3da09" providerId="ADAL" clId="{1C5584DA-C81C-55D3-9995-11C28D632FD6}" dt="2026-09-28T17:08:03.185" v="496" actId="26606"/>
          <ac:spMkLst>
            <pc:docMk/>
            <pc:sldMk cId="2781249997" sldId="265"/>
            <ac:spMk id="3" creationId="{88DC16D5-FDF4-E7E1-5AE5-02781D877964}"/>
          </ac:spMkLst>
        </pc:spChg>
        <pc:spChg chg="add">
          <ac:chgData name="Ellie Kaczmarek (2536977)" userId="e551623c-439b-42f0-8022-50e9d2e3da09" providerId="ADAL" clId="{1C5584DA-C81C-55D3-9995-11C28D632FD6}" dt="2026-09-28T17:08:03.185" v="496" actId="26606"/>
          <ac:spMkLst>
            <pc:docMk/>
            <pc:sldMk cId="2781249997" sldId="265"/>
            <ac:spMk id="8" creationId="{18873D23-2DCF-4B31-A009-95721C06E8E1}"/>
          </ac:spMkLst>
        </pc:spChg>
        <pc:spChg chg="add">
          <ac:chgData name="Ellie Kaczmarek (2536977)" userId="e551623c-439b-42f0-8022-50e9d2e3da09" providerId="ADAL" clId="{1C5584DA-C81C-55D3-9995-11C28D632FD6}" dt="2026-09-28T17:08:03.185" v="496" actId="26606"/>
          <ac:spMkLst>
            <pc:docMk/>
            <pc:sldMk cId="2781249997" sldId="265"/>
            <ac:spMk id="10" creationId="{C13EF075-D4EF-4929-ADBC-91B27DA19955}"/>
          </ac:spMkLst>
        </pc:spChg>
        <pc:grpChg chg="add">
          <ac:chgData name="Ellie Kaczmarek (2536977)" userId="e551623c-439b-42f0-8022-50e9d2e3da09" providerId="ADAL" clId="{1C5584DA-C81C-55D3-9995-11C28D632FD6}" dt="2026-09-28T17:08:03.185" v="496" actId="26606"/>
          <ac:grpSpMkLst>
            <pc:docMk/>
            <pc:sldMk cId="2781249997" sldId="265"/>
            <ac:grpSpMk id="12" creationId="{DAA26DFA-AAB2-4973-9C17-16D587C7B198}"/>
          </ac:grpSpMkLst>
        </pc:grpChg>
      </pc:sldChg>
      <pc:sldChg chg="addSp delSp modSp new mod modTransition setBg">
        <pc:chgData name="Ellie Kaczmarek (2536977)" userId="e551623c-439b-42f0-8022-50e9d2e3da09" providerId="ADAL" clId="{1C5584DA-C81C-55D3-9995-11C28D632FD6}" dt="2026-10-08T11:48:38.321" v="7823" actId="20577"/>
        <pc:sldMkLst>
          <pc:docMk/>
          <pc:sldMk cId="2020425245" sldId="266"/>
        </pc:sldMkLst>
        <pc:spChg chg="mod">
          <ac:chgData name="Ellie Kaczmarek (2536977)" userId="e551623c-439b-42f0-8022-50e9d2e3da09" providerId="ADAL" clId="{1C5584DA-C81C-55D3-9995-11C28D632FD6}" dt="2026-09-28T18:34:15.651" v="2082" actId="26606"/>
          <ac:spMkLst>
            <pc:docMk/>
            <pc:sldMk cId="2020425245" sldId="266"/>
            <ac:spMk id="2" creationId="{857CA81F-442B-0D34-E162-B786A8BE8F91}"/>
          </ac:spMkLst>
        </pc:spChg>
        <pc:spChg chg="add mod">
          <ac:chgData name="Ellie Kaczmarek (2536977)" userId="e551623c-439b-42f0-8022-50e9d2e3da09" providerId="ADAL" clId="{1C5584DA-C81C-55D3-9995-11C28D632FD6}" dt="2026-10-08T10:09:30.295" v="7316" actId="313"/>
          <ac:spMkLst>
            <pc:docMk/>
            <pc:sldMk cId="2020425245" sldId="266"/>
            <ac:spMk id="3" creationId="{BCC4B490-B547-2BE7-E0D2-FB2BAE4ECDFA}"/>
          </ac:spMkLst>
        </pc:spChg>
        <pc:spChg chg="add">
          <ac:chgData name="Ellie Kaczmarek (2536977)" userId="e551623c-439b-42f0-8022-50e9d2e3da09" providerId="ADAL" clId="{1C5584DA-C81C-55D3-9995-11C28D632FD6}" dt="2026-09-28T18:34:15.651" v="2082" actId="26606"/>
          <ac:spMkLst>
            <pc:docMk/>
            <pc:sldMk cId="2020425245" sldId="266"/>
            <ac:spMk id="19" creationId="{53B021B3-DE93-4AB7-8A18-CF5F1CED88B8}"/>
          </ac:spMkLst>
        </pc:spChg>
        <pc:spChg chg="add">
          <ac:chgData name="Ellie Kaczmarek (2536977)" userId="e551623c-439b-42f0-8022-50e9d2e3da09" providerId="ADAL" clId="{1C5584DA-C81C-55D3-9995-11C28D632FD6}" dt="2026-09-28T18:34:15.651" v="2082" actId="26606"/>
          <ac:spMkLst>
            <pc:docMk/>
            <pc:sldMk cId="2020425245" sldId="266"/>
            <ac:spMk id="20" creationId="{52D502E5-F6B4-4D58-B4AE-FC466FF15EE8}"/>
          </ac:spMkLst>
        </pc:spChg>
        <pc:spChg chg="add">
          <ac:chgData name="Ellie Kaczmarek (2536977)" userId="e551623c-439b-42f0-8022-50e9d2e3da09" providerId="ADAL" clId="{1C5584DA-C81C-55D3-9995-11C28D632FD6}" dt="2026-09-28T18:34:15.651" v="2082" actId="26606"/>
          <ac:spMkLst>
            <pc:docMk/>
            <pc:sldMk cId="2020425245" sldId="266"/>
            <ac:spMk id="21" creationId="{9DECDBF4-02B6-4BB4-B65B-B8107AD6A9E8}"/>
          </ac:spMkLst>
        </pc:spChg>
        <pc:graphicFrameChg chg="add mod">
          <ac:chgData name="Ellie Kaczmarek (2536977)" userId="e551623c-439b-42f0-8022-50e9d2e3da09" providerId="ADAL" clId="{1C5584DA-C81C-55D3-9995-11C28D632FD6}" dt="2026-10-08T11:48:38.321" v="7823" actId="20577"/>
          <ac:graphicFrameMkLst>
            <pc:docMk/>
            <pc:sldMk cId="2020425245" sldId="266"/>
            <ac:graphicFrameMk id="22" creationId="{271579EB-ED2C-235A-98CC-EB513DC916A6}"/>
          </ac:graphicFrameMkLst>
        </pc:graphicFrameChg>
      </pc:sldChg>
      <pc:sldChg chg="addSp delSp modSp new mod modTransition setBg">
        <pc:chgData name="Ellie Kaczmarek (2536977)" userId="e551623c-439b-42f0-8022-50e9d2e3da09" providerId="ADAL" clId="{1C5584DA-C81C-55D3-9995-11C28D632FD6}" dt="2026-10-10T23:21:59.952" v="8341" actId="14100"/>
        <pc:sldMkLst>
          <pc:docMk/>
          <pc:sldMk cId="354374563" sldId="267"/>
        </pc:sldMkLst>
        <pc:spChg chg="mod">
          <ac:chgData name="Ellie Kaczmarek (2536977)" userId="e551623c-439b-42f0-8022-50e9d2e3da09" providerId="ADAL" clId="{1C5584DA-C81C-55D3-9995-11C28D632FD6}" dt="2026-10-04T22:19:35.052" v="7064" actId="26606"/>
          <ac:spMkLst>
            <pc:docMk/>
            <pc:sldMk cId="354374563" sldId="267"/>
            <ac:spMk id="2" creationId="{53EA3A35-969C-658D-BF77-B292262DC65C}"/>
          </ac:spMkLst>
        </pc:spChg>
        <pc:spChg chg="mod">
          <ac:chgData name="Ellie Kaczmarek (2536977)" userId="e551623c-439b-42f0-8022-50e9d2e3da09" providerId="ADAL" clId="{1C5584DA-C81C-55D3-9995-11C28D632FD6}" dt="2026-10-10T17:24:51.098" v="7824" actId="5793"/>
          <ac:spMkLst>
            <pc:docMk/>
            <pc:sldMk cId="354374563" sldId="267"/>
            <ac:spMk id="3" creationId="{A8606E02-33F1-3896-C854-F67463AC4E42}"/>
          </ac:spMkLst>
        </pc:spChg>
        <pc:spChg chg="add del mod">
          <ac:chgData name="Ellie Kaczmarek (2536977)" userId="e551623c-439b-42f0-8022-50e9d2e3da09" providerId="ADAL" clId="{1C5584DA-C81C-55D3-9995-11C28D632FD6}" dt="2026-10-10T23:21:11.319" v="8335"/>
          <ac:spMkLst>
            <pc:docMk/>
            <pc:sldMk cId="354374563" sldId="267"/>
            <ac:spMk id="4" creationId="{15A6F5C9-5C54-0A68-6430-1611736A5F07}"/>
          </ac:spMkLst>
        </pc:spChg>
        <pc:spChg chg="add mod">
          <ac:chgData name="Ellie Kaczmarek (2536977)" userId="e551623c-439b-42f0-8022-50e9d2e3da09" providerId="ADAL" clId="{1C5584DA-C81C-55D3-9995-11C28D632FD6}" dt="2026-10-10T23:21:59.952" v="8341" actId="14100"/>
          <ac:spMkLst>
            <pc:docMk/>
            <pc:sldMk cId="354374563" sldId="267"/>
            <ac:spMk id="5" creationId="{D0C22EE7-6D26-2FDB-0979-008CCB036657}"/>
          </ac:spMkLst>
        </pc:spChg>
        <pc:spChg chg="add">
          <ac:chgData name="Ellie Kaczmarek (2536977)" userId="e551623c-439b-42f0-8022-50e9d2e3da09" providerId="ADAL" clId="{1C5584DA-C81C-55D3-9995-11C28D632FD6}" dt="2026-10-04T22:19:35.052" v="7064" actId="26606"/>
          <ac:spMkLst>
            <pc:docMk/>
            <pc:sldMk cId="354374563" sldId="267"/>
            <ac:spMk id="8" creationId="{100EDD19-6802-4EC3-95CE-CFFAB042CFD6}"/>
          </ac:spMkLst>
        </pc:spChg>
        <pc:spChg chg="add">
          <ac:chgData name="Ellie Kaczmarek (2536977)" userId="e551623c-439b-42f0-8022-50e9d2e3da09" providerId="ADAL" clId="{1C5584DA-C81C-55D3-9995-11C28D632FD6}" dt="2026-10-04T22:19:35.052" v="7064" actId="26606"/>
          <ac:spMkLst>
            <pc:docMk/>
            <pc:sldMk cId="354374563" sldId="267"/>
            <ac:spMk id="10" creationId="{DB17E863-922E-4C26-BD64-E8FD41D28661}"/>
          </ac:spMkLst>
        </pc:spChg>
      </pc:sldChg>
      <pc:sldChg chg="addSp delSp modSp new mod modTransition setBg">
        <pc:chgData name="Ellie Kaczmarek (2536977)" userId="e551623c-439b-42f0-8022-50e9d2e3da09" providerId="ADAL" clId="{1C5584DA-C81C-55D3-9995-11C28D632FD6}" dt="2026-10-08T10:12:59.695" v="7328"/>
        <pc:sldMkLst>
          <pc:docMk/>
          <pc:sldMk cId="3276509971" sldId="268"/>
        </pc:sldMkLst>
        <pc:spChg chg="mod">
          <ac:chgData name="Ellie Kaczmarek (2536977)" userId="e551623c-439b-42f0-8022-50e9d2e3da09" providerId="ADAL" clId="{1C5584DA-C81C-55D3-9995-11C28D632FD6}" dt="2026-10-04T07:16:58.551" v="5843" actId="20577"/>
          <ac:spMkLst>
            <pc:docMk/>
            <pc:sldMk cId="3276509971" sldId="268"/>
            <ac:spMk id="2" creationId="{5C38D72C-DDD0-5F6F-1BB2-7FF8EAFD0718}"/>
          </ac:spMkLst>
        </pc:spChg>
        <pc:spChg chg="add mod">
          <ac:chgData name="Ellie Kaczmarek (2536977)" userId="e551623c-439b-42f0-8022-50e9d2e3da09" providerId="ADAL" clId="{1C5584DA-C81C-55D3-9995-11C28D632FD6}" dt="2026-10-08T10:10:00.187" v="7324" actId="313"/>
          <ac:spMkLst>
            <pc:docMk/>
            <pc:sldMk cId="3276509971" sldId="268"/>
            <ac:spMk id="4" creationId="{B506D51A-F88D-E20B-86B7-569A8DD2A795}"/>
          </ac:spMkLst>
        </pc:spChg>
        <pc:spChg chg="add">
          <ac:chgData name="Ellie Kaczmarek (2536977)" userId="e551623c-439b-42f0-8022-50e9d2e3da09" providerId="ADAL" clId="{1C5584DA-C81C-55D3-9995-11C28D632FD6}" dt="2026-10-04T07:16:38.594" v="5840" actId="26606"/>
          <ac:spMkLst>
            <pc:docMk/>
            <pc:sldMk cId="3276509971" sldId="268"/>
            <ac:spMk id="8" creationId="{907EF6B7-1338-4443-8C46-6A318D952DFD}"/>
          </ac:spMkLst>
        </pc:spChg>
        <pc:spChg chg="add">
          <ac:chgData name="Ellie Kaczmarek (2536977)" userId="e551623c-439b-42f0-8022-50e9d2e3da09" providerId="ADAL" clId="{1C5584DA-C81C-55D3-9995-11C28D632FD6}" dt="2026-10-04T07:16:38.594" v="5840" actId="26606"/>
          <ac:spMkLst>
            <pc:docMk/>
            <pc:sldMk cId="3276509971" sldId="268"/>
            <ac:spMk id="10" creationId="{DAAE4CDD-124C-4DCF-9584-B6033B545DD5}"/>
          </ac:spMkLst>
        </pc:spChg>
        <pc:spChg chg="add">
          <ac:chgData name="Ellie Kaczmarek (2536977)" userId="e551623c-439b-42f0-8022-50e9d2e3da09" providerId="ADAL" clId="{1C5584DA-C81C-55D3-9995-11C28D632FD6}" dt="2026-10-04T07:16:38.594" v="5840" actId="26606"/>
          <ac:spMkLst>
            <pc:docMk/>
            <pc:sldMk cId="3276509971" sldId="268"/>
            <ac:spMk id="17" creationId="{081E4A58-353D-44AE-B2FC-2A74E2E400F7}"/>
          </ac:spMkLst>
        </pc:spChg>
        <pc:spChg chg="add mod">
          <ac:chgData name="Ellie Kaczmarek (2536977)" userId="e551623c-439b-42f0-8022-50e9d2e3da09" providerId="ADAL" clId="{1C5584DA-C81C-55D3-9995-11C28D632FD6}" dt="2026-10-08T10:09:58.886" v="7323" actId="313"/>
          <ac:spMkLst>
            <pc:docMk/>
            <pc:sldMk cId="3276509971" sldId="268"/>
            <ac:spMk id="18" creationId="{3C9AB864-BEAD-5ACE-2FD8-9E71E8EA4CE8}"/>
          </ac:spMkLst>
        </pc:spChg>
      </pc:sldChg>
      <pc:sldChg chg="addSp delSp modSp new mod modTransition setBg">
        <pc:chgData name="Ellie Kaczmarek (2536977)" userId="e551623c-439b-42f0-8022-50e9d2e3da09" providerId="ADAL" clId="{1C5584DA-C81C-55D3-9995-11C28D632FD6}" dt="2026-10-10T18:51:25.479" v="8308" actId="2"/>
        <pc:sldMkLst>
          <pc:docMk/>
          <pc:sldMk cId="1817357812" sldId="269"/>
        </pc:sldMkLst>
        <pc:spChg chg="mod">
          <ac:chgData name="Ellie Kaczmarek (2536977)" userId="e551623c-439b-42f0-8022-50e9d2e3da09" providerId="ADAL" clId="{1C5584DA-C81C-55D3-9995-11C28D632FD6}" dt="2026-10-04T08:52:38.475" v="7042" actId="26606"/>
          <ac:spMkLst>
            <pc:docMk/>
            <pc:sldMk cId="1817357812" sldId="269"/>
            <ac:spMk id="2" creationId="{37A99B28-C65B-1883-674E-D18D56FC543F}"/>
          </ac:spMkLst>
        </pc:spChg>
        <pc:spChg chg="add">
          <ac:chgData name="Ellie Kaczmarek (2536977)" userId="e551623c-439b-42f0-8022-50e9d2e3da09" providerId="ADAL" clId="{1C5584DA-C81C-55D3-9995-11C28D632FD6}" dt="2026-10-04T08:52:38.503" v="7043" actId="26606"/>
          <ac:spMkLst>
            <pc:docMk/>
            <pc:sldMk cId="1817357812" sldId="269"/>
            <ac:spMk id="17" creationId="{777A147A-9ED8-46B4-8660-1B3C2AA880B5}"/>
          </ac:spMkLst>
        </pc:spChg>
        <pc:spChg chg="add">
          <ac:chgData name="Ellie Kaczmarek (2536977)" userId="e551623c-439b-42f0-8022-50e9d2e3da09" providerId="ADAL" clId="{1C5584DA-C81C-55D3-9995-11C28D632FD6}" dt="2026-10-04T08:52:38.503" v="7043" actId="26606"/>
          <ac:spMkLst>
            <pc:docMk/>
            <pc:sldMk cId="1817357812" sldId="269"/>
            <ac:spMk id="18" creationId="{5D6C15A0-C087-4593-8414-2B4EC1CDC3DE}"/>
          </ac:spMkLst>
        </pc:spChg>
        <pc:graphicFrameChg chg="add mod">
          <ac:chgData name="Ellie Kaczmarek (2536977)" userId="e551623c-439b-42f0-8022-50e9d2e3da09" providerId="ADAL" clId="{1C5584DA-C81C-55D3-9995-11C28D632FD6}" dt="2026-10-10T18:51:25.479" v="8308" actId="2"/>
          <ac:graphicFrameMkLst>
            <pc:docMk/>
            <pc:sldMk cId="1817357812" sldId="269"/>
            <ac:graphicFrameMk id="12" creationId="{21A85D8F-2F6F-4541-3C69-2784C4FF18BE}"/>
          </ac:graphicFrameMkLst>
        </pc:graphicFrameChg>
      </pc:sldChg>
      <pc:sldChg chg="addSp delSp modSp new mod ord modTransition setBg">
        <pc:chgData name="Ellie Kaczmarek (2536977)" userId="e551623c-439b-42f0-8022-50e9d2e3da09" providerId="ADAL" clId="{1C5584DA-C81C-55D3-9995-11C28D632FD6}" dt="2026-10-10T18:51:13.440" v="8291" actId="2"/>
        <pc:sldMkLst>
          <pc:docMk/>
          <pc:sldMk cId="1983344697" sldId="270"/>
        </pc:sldMkLst>
        <pc:spChg chg="mod">
          <ac:chgData name="Ellie Kaczmarek (2536977)" userId="e551623c-439b-42f0-8022-50e9d2e3da09" providerId="ADAL" clId="{1C5584DA-C81C-55D3-9995-11C28D632FD6}" dt="2026-10-04T07:39:01.315" v="6044" actId="26606"/>
          <ac:spMkLst>
            <pc:docMk/>
            <pc:sldMk cId="1983344697" sldId="270"/>
            <ac:spMk id="2" creationId="{BCD88089-5497-A988-1683-0DB23DECB4D9}"/>
          </ac:spMkLst>
        </pc:spChg>
        <pc:spChg chg="mod">
          <ac:chgData name="Ellie Kaczmarek (2536977)" userId="e551623c-439b-42f0-8022-50e9d2e3da09" providerId="ADAL" clId="{1C5584DA-C81C-55D3-9995-11C28D632FD6}" dt="2026-10-10T18:51:13.440" v="8291" actId="2"/>
          <ac:spMkLst>
            <pc:docMk/>
            <pc:sldMk cId="1983344697" sldId="270"/>
            <ac:spMk id="3" creationId="{2FD5C198-E45C-8567-FBE5-748F79491173}"/>
          </ac:spMkLst>
        </pc:spChg>
        <pc:spChg chg="add mod">
          <ac:chgData name="Ellie Kaczmarek (2536977)" userId="e551623c-439b-42f0-8022-50e9d2e3da09" providerId="ADAL" clId="{1C5584DA-C81C-55D3-9995-11C28D632FD6}" dt="2026-10-08T10:09:17.440" v="7312" actId="313"/>
          <ac:spMkLst>
            <pc:docMk/>
            <pc:sldMk cId="1983344697" sldId="270"/>
            <ac:spMk id="5" creationId="{D55985EC-05CC-2ACF-799C-F861346A83E3}"/>
          </ac:spMkLst>
        </pc:spChg>
        <pc:spChg chg="add">
          <ac:chgData name="Ellie Kaczmarek (2536977)" userId="e551623c-439b-42f0-8022-50e9d2e3da09" providerId="ADAL" clId="{1C5584DA-C81C-55D3-9995-11C28D632FD6}" dt="2026-10-04T07:39:01.315" v="6044" actId="26606"/>
          <ac:spMkLst>
            <pc:docMk/>
            <pc:sldMk cId="1983344697" sldId="270"/>
            <ac:spMk id="8" creationId="{18873D23-2DCF-4B31-A009-95721C06E8E1}"/>
          </ac:spMkLst>
        </pc:spChg>
        <pc:spChg chg="add">
          <ac:chgData name="Ellie Kaczmarek (2536977)" userId="e551623c-439b-42f0-8022-50e9d2e3da09" providerId="ADAL" clId="{1C5584DA-C81C-55D3-9995-11C28D632FD6}" dt="2026-10-04T07:39:01.315" v="6044" actId="26606"/>
          <ac:spMkLst>
            <pc:docMk/>
            <pc:sldMk cId="1983344697" sldId="270"/>
            <ac:spMk id="10" creationId="{C13EF075-D4EF-4929-ADBC-91B27DA19955}"/>
          </ac:spMkLst>
        </pc:spChg>
        <pc:grpChg chg="add">
          <ac:chgData name="Ellie Kaczmarek (2536977)" userId="e551623c-439b-42f0-8022-50e9d2e3da09" providerId="ADAL" clId="{1C5584DA-C81C-55D3-9995-11C28D632FD6}" dt="2026-10-04T07:39:01.315" v="6044" actId="26606"/>
          <ac:grpSpMkLst>
            <pc:docMk/>
            <pc:sldMk cId="1983344697" sldId="270"/>
            <ac:grpSpMk id="12" creationId="{DAA26DFA-AAB2-4973-9C17-16D587C7B198}"/>
          </ac:grpSpMkLst>
        </pc:grpChg>
      </pc:sldChg>
      <pc:sldChg chg="addSp delSp modSp new mod modTransition setBg">
        <pc:chgData name="Ellie Kaczmarek (2536977)" userId="e551623c-439b-42f0-8022-50e9d2e3da09" providerId="ADAL" clId="{1C5584DA-C81C-55D3-9995-11C28D632FD6}" dt="2026-10-11T19:02:16.111" v="8393" actId="14100"/>
        <pc:sldMkLst>
          <pc:docMk/>
          <pc:sldMk cId="392470982" sldId="271"/>
        </pc:sldMkLst>
        <pc:spChg chg="mod">
          <ac:chgData name="Ellie Kaczmarek (2536977)" userId="e551623c-439b-42f0-8022-50e9d2e3da09" providerId="ADAL" clId="{1C5584DA-C81C-55D3-9995-11C28D632FD6}" dt="2026-10-11T19:02:16.111" v="8393" actId="14100"/>
          <ac:spMkLst>
            <pc:docMk/>
            <pc:sldMk cId="392470982" sldId="271"/>
            <ac:spMk id="2" creationId="{FC9567CF-2154-4E41-E03E-2F350AA1752C}"/>
          </ac:spMkLst>
        </pc:spChg>
        <pc:spChg chg="del mod">
          <ac:chgData name="Ellie Kaczmarek (2536977)" userId="e551623c-439b-42f0-8022-50e9d2e3da09" providerId="ADAL" clId="{1C5584DA-C81C-55D3-9995-11C28D632FD6}" dt="2026-10-10T18:10:16.193" v="8256"/>
          <ac:spMkLst>
            <pc:docMk/>
            <pc:sldMk cId="392470982" sldId="271"/>
            <ac:spMk id="6" creationId="{F31B4C2A-3803-D981-A426-37E6CA90220C}"/>
          </ac:spMkLst>
        </pc:spChg>
        <pc:spChg chg="add">
          <ac:chgData name="Ellie Kaczmarek (2536977)" userId="e551623c-439b-42f0-8022-50e9d2e3da09" providerId="ADAL" clId="{1C5584DA-C81C-55D3-9995-11C28D632FD6}" dt="2026-10-04T07:43:14.388" v="6085" actId="26606"/>
          <ac:spMkLst>
            <pc:docMk/>
            <pc:sldMk cId="392470982" sldId="271"/>
            <ac:spMk id="9" creationId="{2E442304-DDBD-4F7B-8017-36BCC863FB40}"/>
          </ac:spMkLst>
        </pc:spChg>
        <pc:spChg chg="add">
          <ac:chgData name="Ellie Kaczmarek (2536977)" userId="e551623c-439b-42f0-8022-50e9d2e3da09" providerId="ADAL" clId="{1C5584DA-C81C-55D3-9995-11C28D632FD6}" dt="2026-10-04T07:43:14.388" v="6085" actId="26606"/>
          <ac:spMkLst>
            <pc:docMk/>
            <pc:sldMk cId="392470982" sldId="271"/>
            <ac:spMk id="11" creationId="{5E107275-3853-46FD-A241-DE4355A42675}"/>
          </ac:spMkLst>
        </pc:spChg>
        <pc:spChg chg="mod">
          <ac:chgData name="Ellie Kaczmarek (2536977)" userId="e551623c-439b-42f0-8022-50e9d2e3da09" providerId="ADAL" clId="{1C5584DA-C81C-55D3-9995-11C28D632FD6}" dt="2026-10-10T18:13:22.016" v="8260" actId="20577"/>
          <ac:spMkLst>
            <pc:docMk/>
            <pc:sldMk cId="392470982" sldId="271"/>
            <ac:spMk id="14" creationId="{A18D1904-C1AC-4E7E-779C-4375CD43DDD9}"/>
          </ac:spMkLst>
        </pc:spChg>
        <pc:spChg chg="mod">
          <ac:chgData name="Ellie Kaczmarek (2536977)" userId="e551623c-439b-42f0-8022-50e9d2e3da09" providerId="ADAL" clId="{1C5584DA-C81C-55D3-9995-11C28D632FD6}" dt="2026-10-10T18:10:13.125" v="8254" actId="20577"/>
          <ac:spMkLst>
            <pc:docMk/>
            <pc:sldMk cId="392470982" sldId="271"/>
            <ac:spMk id="40" creationId="{5D1F79B2-FBD0-F6FA-6C52-D52C925CA76E}"/>
          </ac:spMkLst>
        </pc:spChg>
      </pc:sldChg>
      <pc:sldChg chg="addSp delSp modSp mod modTransition setBg">
        <pc:chgData name="Ellie Kaczmarek (2536977)" userId="e551623c-439b-42f0-8022-50e9d2e3da09" providerId="ADAL" clId="{1C5584DA-C81C-55D3-9995-11C28D632FD6}" dt="2026-10-10T23:22:36.794" v="8345" actId="14100"/>
        <pc:sldMkLst>
          <pc:docMk/>
          <pc:sldMk cId="1156955835" sldId="273"/>
        </pc:sldMkLst>
        <pc:spChg chg="mod">
          <ac:chgData name="Ellie Kaczmarek (2536977)" userId="e551623c-439b-42f0-8022-50e9d2e3da09" providerId="ADAL" clId="{1C5584DA-C81C-55D3-9995-11C28D632FD6}" dt="2026-10-08T10:08:24.342" v="7302" actId="313"/>
          <ac:spMkLst>
            <pc:docMk/>
            <pc:sldMk cId="1156955835" sldId="273"/>
            <ac:spMk id="2" creationId="{E4952CC4-F9B7-85CA-EA34-898FC0D1B6A0}"/>
          </ac:spMkLst>
        </pc:spChg>
        <pc:spChg chg="add mod">
          <ac:chgData name="Ellie Kaczmarek (2536977)" userId="e551623c-439b-42f0-8022-50e9d2e3da09" providerId="ADAL" clId="{1C5584DA-C81C-55D3-9995-11C28D632FD6}" dt="2026-10-10T23:22:36.794" v="8345" actId="14100"/>
          <ac:spMkLst>
            <pc:docMk/>
            <pc:sldMk cId="1156955835" sldId="273"/>
            <ac:spMk id="3" creationId="{BAB17B64-9E78-5B51-38D8-1834F28205CB}"/>
          </ac:spMkLst>
        </pc:spChg>
        <pc:spChg chg="add">
          <ac:chgData name="Ellie Kaczmarek (2536977)" userId="e551623c-439b-42f0-8022-50e9d2e3da09" providerId="ADAL" clId="{1C5584DA-C81C-55D3-9995-11C28D632FD6}" dt="2026-10-06T10:31:28.614" v="7239" actId="26606"/>
          <ac:spMkLst>
            <pc:docMk/>
            <pc:sldMk cId="1156955835" sldId="273"/>
            <ac:spMk id="17" creationId="{2E442304-DDBD-4F7B-8017-36BCC863FB40}"/>
          </ac:spMkLst>
        </pc:spChg>
        <pc:spChg chg="add">
          <ac:chgData name="Ellie Kaczmarek (2536977)" userId="e551623c-439b-42f0-8022-50e9d2e3da09" providerId="ADAL" clId="{1C5584DA-C81C-55D3-9995-11C28D632FD6}" dt="2026-10-06T10:31:28.614" v="7239" actId="26606"/>
          <ac:spMkLst>
            <pc:docMk/>
            <pc:sldMk cId="1156955835" sldId="273"/>
            <ac:spMk id="18" creationId="{5E107275-3853-46FD-A241-DE4355A42675}"/>
          </ac:spMkLst>
        </pc:spChg>
        <pc:graphicFrameChg chg="add mod">
          <ac:chgData name="Ellie Kaczmarek (2536977)" userId="e551623c-439b-42f0-8022-50e9d2e3da09" providerId="ADAL" clId="{1C5584DA-C81C-55D3-9995-11C28D632FD6}" dt="2026-10-08T10:08:34.379" v="7304" actId="313"/>
          <ac:graphicFrameMkLst>
            <pc:docMk/>
            <pc:sldMk cId="1156955835" sldId="273"/>
            <ac:graphicFrameMk id="19" creationId="{56281B60-E149-632E-280B-C38FD3E939B1}"/>
          </ac:graphicFrameMkLst>
        </pc:graphicFrameChg>
      </pc:sldChg>
      <pc:sldChg chg="addSp modSp mod modTransition setBg">
        <pc:chgData name="Ellie Kaczmarek (2536977)" userId="e551623c-439b-42f0-8022-50e9d2e3da09" providerId="ADAL" clId="{1C5584DA-C81C-55D3-9995-11C28D632FD6}" dt="2026-10-11T20:02:48.412" v="9674" actId="20577"/>
        <pc:sldMkLst>
          <pc:docMk/>
          <pc:sldMk cId="792352529" sldId="274"/>
        </pc:sldMkLst>
        <pc:spChg chg="mod">
          <ac:chgData name="Ellie Kaczmarek (2536977)" userId="e551623c-439b-42f0-8022-50e9d2e3da09" providerId="ADAL" clId="{1C5584DA-C81C-55D3-9995-11C28D632FD6}" dt="2026-10-06T09:27:20.612" v="7068" actId="26606"/>
          <ac:spMkLst>
            <pc:docMk/>
            <pc:sldMk cId="792352529" sldId="274"/>
            <ac:spMk id="2" creationId="{815F1DC4-C7E2-9979-20E3-FC524EFB2791}"/>
          </ac:spMkLst>
        </pc:spChg>
        <pc:spChg chg="mod">
          <ac:chgData name="Ellie Kaczmarek (2536977)" userId="e551623c-439b-42f0-8022-50e9d2e3da09" providerId="ADAL" clId="{1C5584DA-C81C-55D3-9995-11C28D632FD6}" dt="2026-10-11T20:02:48.412" v="9674" actId="20577"/>
          <ac:spMkLst>
            <pc:docMk/>
            <pc:sldMk cId="792352529" sldId="274"/>
            <ac:spMk id="3" creationId="{E29962C3-D2C1-1223-5170-9CD7468C7D62}"/>
          </ac:spMkLst>
        </pc:spChg>
        <pc:spChg chg="add">
          <ac:chgData name="Ellie Kaczmarek (2536977)" userId="e551623c-439b-42f0-8022-50e9d2e3da09" providerId="ADAL" clId="{1C5584DA-C81C-55D3-9995-11C28D632FD6}" dt="2026-10-06T09:27:20.612" v="7068" actId="26606"/>
          <ac:spMkLst>
            <pc:docMk/>
            <pc:sldMk cId="792352529" sldId="274"/>
            <ac:spMk id="8" creationId="{1C799903-48D5-4A31-A1A2-541072D9771E}"/>
          </ac:spMkLst>
        </pc:spChg>
        <pc:spChg chg="mod">
          <ac:chgData name="Ellie Kaczmarek (2536977)" userId="e551623c-439b-42f0-8022-50e9d2e3da09" providerId="ADAL" clId="{1C5584DA-C81C-55D3-9995-11C28D632FD6}" dt="2026-10-11T19:05:22.984" v="9653" actId="20577"/>
          <ac:spMkLst>
            <pc:docMk/>
            <pc:sldMk cId="792352529" sldId="274"/>
            <ac:spMk id="9" creationId="{F81E1421-65BC-EC88-72CE-620FD1AB10E0}"/>
          </ac:spMkLst>
        </pc:spChg>
        <pc:spChg chg="add">
          <ac:chgData name="Ellie Kaczmarek (2536977)" userId="e551623c-439b-42f0-8022-50e9d2e3da09" providerId="ADAL" clId="{1C5584DA-C81C-55D3-9995-11C28D632FD6}" dt="2026-10-06T09:27:20.612" v="7068" actId="26606"/>
          <ac:spMkLst>
            <pc:docMk/>
            <pc:sldMk cId="792352529" sldId="274"/>
            <ac:spMk id="10" creationId="{8EFFF109-FC58-4FD3-BE05-9775A1310F55}"/>
          </ac:spMkLst>
        </pc:spChg>
        <pc:spChg chg="add">
          <ac:chgData name="Ellie Kaczmarek (2536977)" userId="e551623c-439b-42f0-8022-50e9d2e3da09" providerId="ADAL" clId="{1C5584DA-C81C-55D3-9995-11C28D632FD6}" dt="2026-10-06T09:27:20.612" v="7068" actId="26606"/>
          <ac:spMkLst>
            <pc:docMk/>
            <pc:sldMk cId="792352529" sldId="274"/>
            <ac:spMk id="12" creationId="{E1B96AD6-92A9-4273-A62B-96A1C3E0BA95}"/>
          </ac:spMkLst>
        </pc:spChg>
        <pc:spChg chg="add">
          <ac:chgData name="Ellie Kaczmarek (2536977)" userId="e551623c-439b-42f0-8022-50e9d2e3da09" providerId="ADAL" clId="{1C5584DA-C81C-55D3-9995-11C28D632FD6}" dt="2026-10-06T09:27:20.612" v="7068" actId="26606"/>
          <ac:spMkLst>
            <pc:docMk/>
            <pc:sldMk cId="792352529" sldId="274"/>
            <ac:spMk id="14" creationId="{463EEC44-1BA3-44ED-81FC-A644B04B2A44}"/>
          </ac:spMkLst>
        </pc:spChg>
      </pc:sldChg>
      <pc:sldChg chg="addSp delSp modSp new mod modTransition setBg">
        <pc:chgData name="Ellie Kaczmarek (2536977)" userId="e551623c-439b-42f0-8022-50e9d2e3da09" providerId="ADAL" clId="{1C5584DA-C81C-55D3-9995-11C28D632FD6}" dt="2026-10-10T21:06:35.955" v="8329" actId="255"/>
        <pc:sldMkLst>
          <pc:docMk/>
          <pc:sldMk cId="3528300869" sldId="275"/>
        </pc:sldMkLst>
        <pc:spChg chg="mod">
          <ac:chgData name="Ellie Kaczmarek (2536977)" userId="e551623c-439b-42f0-8022-50e9d2e3da09" providerId="ADAL" clId="{1C5584DA-C81C-55D3-9995-11C28D632FD6}" dt="2026-10-06T10:25:59.340" v="7191" actId="26606"/>
          <ac:spMkLst>
            <pc:docMk/>
            <pc:sldMk cId="3528300869" sldId="275"/>
            <ac:spMk id="2" creationId="{CCC70D74-D20A-0CE9-B0C3-7F359636F459}"/>
          </ac:spMkLst>
        </pc:spChg>
        <pc:spChg chg="mod">
          <ac:chgData name="Ellie Kaczmarek (2536977)" userId="e551623c-439b-42f0-8022-50e9d2e3da09" providerId="ADAL" clId="{1C5584DA-C81C-55D3-9995-11C28D632FD6}" dt="2026-10-10T21:06:12.498" v="8326" actId="14100"/>
          <ac:spMkLst>
            <pc:docMk/>
            <pc:sldMk cId="3528300869" sldId="275"/>
            <ac:spMk id="3" creationId="{EFE138A6-4FE8-D3DD-ECC8-39786234191C}"/>
          </ac:spMkLst>
        </pc:spChg>
        <pc:spChg chg="add mod">
          <ac:chgData name="Ellie Kaczmarek (2536977)" userId="e551623c-439b-42f0-8022-50e9d2e3da09" providerId="ADAL" clId="{1C5584DA-C81C-55D3-9995-11C28D632FD6}" dt="2026-10-10T21:06:35.955" v="8329" actId="255"/>
          <ac:spMkLst>
            <pc:docMk/>
            <pc:sldMk cId="3528300869" sldId="275"/>
            <ac:spMk id="4" creationId="{97EF64C2-21AE-5EDD-FBF6-B45E861E0047}"/>
          </ac:spMkLst>
        </pc:spChg>
        <pc:spChg chg="add">
          <ac:chgData name="Ellie Kaczmarek (2536977)" userId="e551623c-439b-42f0-8022-50e9d2e3da09" providerId="ADAL" clId="{1C5584DA-C81C-55D3-9995-11C28D632FD6}" dt="2026-10-06T10:25:59.345" v="7192" actId="26606"/>
          <ac:spMkLst>
            <pc:docMk/>
            <pc:sldMk cId="3528300869" sldId="275"/>
            <ac:spMk id="31" creationId="{E3020543-B24B-4EC4-8FFC-8DD88EEA91A8}"/>
          </ac:spMkLst>
        </pc:spChg>
        <pc:spChg chg="add">
          <ac:chgData name="Ellie Kaczmarek (2536977)" userId="e551623c-439b-42f0-8022-50e9d2e3da09" providerId="ADAL" clId="{1C5584DA-C81C-55D3-9995-11C28D632FD6}" dt="2026-10-06T10:25:59.345" v="7192" actId="26606"/>
          <ac:spMkLst>
            <pc:docMk/>
            <pc:sldMk cId="3528300869" sldId="275"/>
            <ac:spMk id="32" creationId="{327D73B4-9F5C-4A64-A179-51B9500CB8B5}"/>
          </ac:spMkLst>
        </pc:spChg>
        <pc:spChg chg="add">
          <ac:chgData name="Ellie Kaczmarek (2536977)" userId="e551623c-439b-42f0-8022-50e9d2e3da09" providerId="ADAL" clId="{1C5584DA-C81C-55D3-9995-11C28D632FD6}" dt="2026-10-06T10:25:59.345" v="7192" actId="26606"/>
          <ac:spMkLst>
            <pc:docMk/>
            <pc:sldMk cId="3528300869" sldId="275"/>
            <ac:spMk id="34" creationId="{C1F06963-6374-4B48-844F-071A9BAAAE02}"/>
          </ac:spMkLst>
        </pc:spChg>
        <pc:spChg chg="add">
          <ac:chgData name="Ellie Kaczmarek (2536977)" userId="e551623c-439b-42f0-8022-50e9d2e3da09" providerId="ADAL" clId="{1C5584DA-C81C-55D3-9995-11C28D632FD6}" dt="2026-10-06T10:25:59.345" v="7192" actId="26606"/>
          <ac:spMkLst>
            <pc:docMk/>
            <pc:sldMk cId="3528300869" sldId="275"/>
            <ac:spMk id="35" creationId="{6CB927A4-E432-4310-9CD5-E89FF5063179}"/>
          </ac:spMkLst>
        </pc:spChg>
        <pc:spChg chg="add">
          <ac:chgData name="Ellie Kaczmarek (2536977)" userId="e551623c-439b-42f0-8022-50e9d2e3da09" providerId="ADAL" clId="{1C5584DA-C81C-55D3-9995-11C28D632FD6}" dt="2026-10-06T10:25:59.345" v="7192" actId="26606"/>
          <ac:spMkLst>
            <pc:docMk/>
            <pc:sldMk cId="3528300869" sldId="275"/>
            <ac:spMk id="36" creationId="{1453BF6C-B012-48B7-B4E8-6D7AC7C27D02}"/>
          </ac:spMkLst>
        </pc:spChg>
      </pc:sldChg>
      <pc:sldChg chg="addSp delSp modSp new mod setBg">
        <pc:chgData name="Ellie Kaczmarek (2536977)" userId="e551623c-439b-42f0-8022-50e9d2e3da09" providerId="ADAL" clId="{1C5584DA-C81C-55D3-9995-11C28D632FD6}" dt="2026-10-10T18:51:29.339" v="8316" actId="2"/>
        <pc:sldMkLst>
          <pc:docMk/>
          <pc:sldMk cId="3741041281" sldId="276"/>
        </pc:sldMkLst>
        <pc:spChg chg="mod">
          <ac:chgData name="Ellie Kaczmarek (2536977)" userId="e551623c-439b-42f0-8022-50e9d2e3da09" providerId="ADAL" clId="{1C5584DA-C81C-55D3-9995-11C28D632FD6}" dt="2026-10-08T10:18:54.941" v="7534" actId="26606"/>
          <ac:spMkLst>
            <pc:docMk/>
            <pc:sldMk cId="3741041281" sldId="276"/>
            <ac:spMk id="2" creationId="{346F8E48-4B24-83C8-5EF1-6C0021874439}"/>
          </ac:spMkLst>
        </pc:spChg>
        <pc:spChg chg="mod">
          <ac:chgData name="Ellie Kaczmarek (2536977)" userId="e551623c-439b-42f0-8022-50e9d2e3da09" providerId="ADAL" clId="{1C5584DA-C81C-55D3-9995-11C28D632FD6}" dt="2026-10-10T18:51:29.339" v="8316" actId="2"/>
          <ac:spMkLst>
            <pc:docMk/>
            <pc:sldMk cId="3741041281" sldId="276"/>
            <ac:spMk id="3" creationId="{0163A97B-93DC-12E6-A18B-24F9E460CD34}"/>
          </ac:spMkLst>
        </pc:spChg>
        <pc:spChg chg="add">
          <ac:chgData name="Ellie Kaczmarek (2536977)" userId="e551623c-439b-42f0-8022-50e9d2e3da09" providerId="ADAL" clId="{1C5584DA-C81C-55D3-9995-11C28D632FD6}" dt="2026-10-08T10:18:54.941" v="7534" actId="26606"/>
          <ac:spMkLst>
            <pc:docMk/>
            <pc:sldMk cId="3741041281" sldId="276"/>
            <ac:spMk id="20" creationId="{3ECBE1F1-D69B-4AFA-ABD5-8E41720EF6DE}"/>
          </ac:spMkLst>
        </pc:spChg>
        <pc:spChg chg="add">
          <ac:chgData name="Ellie Kaczmarek (2536977)" userId="e551623c-439b-42f0-8022-50e9d2e3da09" providerId="ADAL" clId="{1C5584DA-C81C-55D3-9995-11C28D632FD6}" dt="2026-10-08T10:18:54.941" v="7534" actId="26606"/>
          <ac:spMkLst>
            <pc:docMk/>
            <pc:sldMk cId="3741041281" sldId="276"/>
            <ac:spMk id="22" creationId="{603A6265-E10C-4B85-9C20-E75FCAF9CC63}"/>
          </ac:spMkLst>
        </pc:spChg>
        <pc:picChg chg="add">
          <ac:chgData name="Ellie Kaczmarek (2536977)" userId="e551623c-439b-42f0-8022-50e9d2e3da09" providerId="ADAL" clId="{1C5584DA-C81C-55D3-9995-11C28D632FD6}" dt="2026-10-08T10:18:54.941" v="7534" actId="26606"/>
          <ac:picMkLst>
            <pc:docMk/>
            <pc:sldMk cId="3741041281" sldId="276"/>
            <ac:picMk id="16" creationId="{E61B52E3-CBA5-67A4-9D90-2B7174D8070C}"/>
          </ac:picMkLst>
        </pc:picChg>
      </pc:sldChg>
      <pc:sldChg chg="delSp modSp del mod">
        <pc:chgData name="Ellie Kaczmarek (2536977)" userId="e551623c-439b-42f0-8022-50e9d2e3da09" providerId="ADAL" clId="{1C5584DA-C81C-55D3-9995-11C28D632FD6}" dt="2026-10-10T17:39:41.949" v="7926" actId="2696"/>
        <pc:sldMkLst>
          <pc:docMk/>
          <pc:sldMk cId="1602176928" sldId="278"/>
        </pc:sldMkLst>
        <pc:spChg chg="mod">
          <ac:chgData name="Ellie Kaczmarek (2536977)" userId="e551623c-439b-42f0-8022-50e9d2e3da09" providerId="ADAL" clId="{1C5584DA-C81C-55D3-9995-11C28D632FD6}" dt="2026-10-10T17:39:36.933" v="7921" actId="20577"/>
          <ac:spMkLst>
            <pc:docMk/>
            <pc:sldMk cId="1602176928" sldId="278"/>
            <ac:spMk id="3" creationId="{8BA6E172-E947-88AB-0CBE-E5519CE0392A}"/>
          </ac:spMkLst>
        </pc:spChg>
        <pc:spChg chg="del mod">
          <ac:chgData name="Ellie Kaczmarek (2536977)" userId="e551623c-439b-42f0-8022-50e9d2e3da09" providerId="ADAL" clId="{1C5584DA-C81C-55D3-9995-11C28D632FD6}" dt="2026-10-10T17:39:41.276" v="7925"/>
          <ac:spMkLst>
            <pc:docMk/>
            <pc:sldMk cId="1602176928" sldId="278"/>
            <ac:spMk id="5" creationId="{1F4376C6-D660-7EE0-F4C9-80EAD9A93511}"/>
          </ac:spMkLst>
        </pc:spChg>
        <pc:spChg chg="del mod">
          <ac:chgData name="Ellie Kaczmarek (2536977)" userId="e551623c-439b-42f0-8022-50e9d2e3da09" providerId="ADAL" clId="{1C5584DA-C81C-55D3-9995-11C28D632FD6}" dt="2026-10-10T17:39:41.276" v="7923"/>
          <ac:spMkLst>
            <pc:docMk/>
            <pc:sldMk cId="1602176928" sldId="278"/>
            <ac:spMk id="7" creationId="{77A372D2-1B5A-67EA-2107-78B10D22FE97}"/>
          </ac:spMkLst>
        </pc:spChg>
      </pc:sldChg>
      <pc:sldChg chg="addSp delSp modSp new mod ord setBg modClrScheme chgLayout">
        <pc:chgData name="Ellie Kaczmarek (2536977)" userId="e551623c-439b-42f0-8022-50e9d2e3da09" providerId="ADAL" clId="{1C5584DA-C81C-55D3-9995-11C28D632FD6}" dt="2026-10-10T18:50:59.589" v="8286" actId="313"/>
        <pc:sldMkLst>
          <pc:docMk/>
          <pc:sldMk cId="1600264591" sldId="279"/>
        </pc:sldMkLst>
        <pc:spChg chg="add del mod">
          <ac:chgData name="Ellie Kaczmarek (2536977)" userId="e551623c-439b-42f0-8022-50e9d2e3da09" providerId="ADAL" clId="{1C5584DA-C81C-55D3-9995-11C28D632FD6}" dt="2026-10-10T18:49:13.419" v="8264" actId="478"/>
          <ac:spMkLst>
            <pc:docMk/>
            <pc:sldMk cId="1600264591" sldId="279"/>
            <ac:spMk id="2" creationId="{9B5CE9A3-F419-029C-C741-CEB430BD5408}"/>
          </ac:spMkLst>
        </pc:spChg>
        <pc:spChg chg="del mod ord">
          <ac:chgData name="Ellie Kaczmarek (2536977)" userId="e551623c-439b-42f0-8022-50e9d2e3da09" providerId="ADAL" clId="{1C5584DA-C81C-55D3-9995-11C28D632FD6}" dt="2026-10-10T17:36:01.353" v="7838" actId="700"/>
          <ac:spMkLst>
            <pc:docMk/>
            <pc:sldMk cId="1600264591" sldId="279"/>
            <ac:spMk id="2" creationId="{F5A714FE-2071-473C-6C9D-9C81EEDAD3F8}"/>
          </ac:spMkLst>
        </pc:spChg>
        <pc:spChg chg="del mod ord">
          <ac:chgData name="Ellie Kaczmarek (2536977)" userId="e551623c-439b-42f0-8022-50e9d2e3da09" providerId="ADAL" clId="{1C5584DA-C81C-55D3-9995-11C28D632FD6}" dt="2026-10-10T17:36:01.353" v="7838" actId="700"/>
          <ac:spMkLst>
            <pc:docMk/>
            <pc:sldMk cId="1600264591" sldId="279"/>
            <ac:spMk id="3" creationId="{13F9DCE8-CAE6-A384-EAE9-8F58F88EAF2D}"/>
          </ac:spMkLst>
        </pc:spChg>
        <pc:spChg chg="add mod">
          <ac:chgData name="Ellie Kaczmarek (2536977)" userId="e551623c-439b-42f0-8022-50e9d2e3da09" providerId="ADAL" clId="{1C5584DA-C81C-55D3-9995-11C28D632FD6}" dt="2026-10-10T18:50:59.589" v="8286" actId="313"/>
          <ac:spMkLst>
            <pc:docMk/>
            <pc:sldMk cId="1600264591" sldId="279"/>
            <ac:spMk id="3" creationId="{F63C0C83-7F91-0ABD-DF2F-1B351ED5530A}"/>
          </ac:spMkLst>
        </pc:spChg>
        <pc:spChg chg="del">
          <ac:chgData name="Ellie Kaczmarek (2536977)" userId="e551623c-439b-42f0-8022-50e9d2e3da09" providerId="ADAL" clId="{1C5584DA-C81C-55D3-9995-11C28D632FD6}" dt="2026-10-10T17:36:01.353" v="7838" actId="700"/>
          <ac:spMkLst>
            <pc:docMk/>
            <pc:sldMk cId="1600264591" sldId="279"/>
            <ac:spMk id="4" creationId="{EEC7A4ED-6AAD-9B3B-63E8-9D6F5041761F}"/>
          </ac:spMkLst>
        </pc:spChg>
        <pc:spChg chg="add mod ord">
          <ac:chgData name="Ellie Kaczmarek (2536977)" userId="e551623c-439b-42f0-8022-50e9d2e3da09" providerId="ADAL" clId="{1C5584DA-C81C-55D3-9995-11C28D632FD6}" dt="2026-10-10T17:37:27.056" v="7845" actId="26606"/>
          <ac:spMkLst>
            <pc:docMk/>
            <pc:sldMk cId="1600264591" sldId="279"/>
            <ac:spMk id="5" creationId="{D6A03BBA-CE89-64F8-DD95-B703A6823183}"/>
          </ac:spMkLst>
        </pc:spChg>
        <pc:spChg chg="add mod ord">
          <ac:chgData name="Ellie Kaczmarek (2536977)" userId="e551623c-439b-42f0-8022-50e9d2e3da09" providerId="ADAL" clId="{1C5584DA-C81C-55D3-9995-11C28D632FD6}" dt="2026-10-10T18:50:29.865" v="8285" actId="27636"/>
          <ac:spMkLst>
            <pc:docMk/>
            <pc:sldMk cId="1600264591" sldId="279"/>
            <ac:spMk id="6" creationId="{79551A6D-AB0B-C86E-8C8D-BD7E64656EC0}"/>
          </ac:spMkLst>
        </pc:spChg>
        <pc:spChg chg="add">
          <ac:chgData name="Ellie Kaczmarek (2536977)" userId="e551623c-439b-42f0-8022-50e9d2e3da09" providerId="ADAL" clId="{1C5584DA-C81C-55D3-9995-11C28D632FD6}" dt="2026-10-10T17:37:27.056" v="7845" actId="26606"/>
          <ac:spMkLst>
            <pc:docMk/>
            <pc:sldMk cId="1600264591" sldId="279"/>
            <ac:spMk id="11" creationId="{18873D23-2DCF-4B31-A009-95721C06E8E1}"/>
          </ac:spMkLst>
        </pc:spChg>
        <pc:spChg chg="add">
          <ac:chgData name="Ellie Kaczmarek (2536977)" userId="e551623c-439b-42f0-8022-50e9d2e3da09" providerId="ADAL" clId="{1C5584DA-C81C-55D3-9995-11C28D632FD6}" dt="2026-10-10T17:37:27.056" v="7845" actId="26606"/>
          <ac:spMkLst>
            <pc:docMk/>
            <pc:sldMk cId="1600264591" sldId="279"/>
            <ac:spMk id="13" creationId="{C13EF075-D4EF-4929-ADBC-91B27DA19955}"/>
          </ac:spMkLst>
        </pc:spChg>
        <pc:grpChg chg="add">
          <ac:chgData name="Ellie Kaczmarek (2536977)" userId="e551623c-439b-42f0-8022-50e9d2e3da09" providerId="ADAL" clId="{1C5584DA-C81C-55D3-9995-11C28D632FD6}" dt="2026-10-10T17:37:27.056" v="7845" actId="26606"/>
          <ac:grpSpMkLst>
            <pc:docMk/>
            <pc:sldMk cId="1600264591" sldId="279"/>
            <ac:grpSpMk id="15" creationId="{DAA26DFA-AAB2-4973-9C17-16D587C7B198}"/>
          </ac:grpSpMkLst>
        </pc:grpChg>
      </pc:sldChg>
      <pc:sldChg chg="addSp delSp modSp del mod">
        <pc:chgData name="Ellie Kaczmarek (2536977)" userId="e551623c-439b-42f0-8022-50e9d2e3da09" providerId="ADAL" clId="{1C5584DA-C81C-55D3-9995-11C28D632FD6}" dt="2026-10-10T17:35:36.549" v="7836" actId="2696"/>
        <pc:sldMkLst>
          <pc:docMk/>
          <pc:sldMk cId="3206311467" sldId="279"/>
        </pc:sldMkLst>
        <pc:spChg chg="mod">
          <ac:chgData name="Ellie Kaczmarek (2536977)" userId="e551623c-439b-42f0-8022-50e9d2e3da09" providerId="ADAL" clId="{1C5584DA-C81C-55D3-9995-11C28D632FD6}" dt="2026-10-10T17:31:59.087" v="7829" actId="20577"/>
          <ac:spMkLst>
            <pc:docMk/>
            <pc:sldMk cId="3206311467" sldId="279"/>
            <ac:spMk id="2" creationId="{688C5D93-E007-FE9B-CB00-A7D5349BAB7B}"/>
          </ac:spMkLst>
        </pc:spChg>
        <pc:spChg chg="add mod">
          <ac:chgData name="Ellie Kaczmarek (2536977)" userId="e551623c-439b-42f0-8022-50e9d2e3da09" providerId="ADAL" clId="{1C5584DA-C81C-55D3-9995-11C28D632FD6}" dt="2026-10-10T17:33:17.802" v="7835" actId="255"/>
          <ac:spMkLst>
            <pc:docMk/>
            <pc:sldMk cId="3206311467" sldId="279"/>
            <ac:spMk id="4" creationId="{018ABB73-0CEB-CD89-4DC3-628FA294C305}"/>
          </ac:spMkLst>
        </pc:spChg>
        <pc:spChg chg="del mod">
          <ac:chgData name="Ellie Kaczmarek (2536977)" userId="e551623c-439b-42f0-8022-50e9d2e3da09" providerId="ADAL" clId="{1C5584DA-C81C-55D3-9995-11C28D632FD6}" dt="2026-10-10T17:32:01.208" v="7831"/>
          <ac:spMkLst>
            <pc:docMk/>
            <pc:sldMk cId="3206311467" sldId="279"/>
            <ac:spMk id="5" creationId="{F1B9F02B-0B33-3A32-23E0-386F96BA4411}"/>
          </ac:spMkLst>
        </pc:spChg>
      </pc:sldChg>
      <pc:sldChg chg="addSp modSp new mod ord setBg">
        <pc:chgData name="Ellie Kaczmarek (2536977)" userId="e551623c-439b-42f0-8022-50e9d2e3da09" providerId="ADAL" clId="{1C5584DA-C81C-55D3-9995-11C28D632FD6}" dt="2026-10-11T19:02:15.184" v="8392" actId="12"/>
        <pc:sldMkLst>
          <pc:docMk/>
          <pc:sldMk cId="34700459" sldId="280"/>
        </pc:sldMkLst>
        <pc:spChg chg="mod">
          <ac:chgData name="Ellie Kaczmarek (2536977)" userId="e551623c-439b-42f0-8022-50e9d2e3da09" providerId="ADAL" clId="{1C5584DA-C81C-55D3-9995-11C28D632FD6}" dt="2026-10-10T17:47:50.852" v="8000" actId="26606"/>
          <ac:spMkLst>
            <pc:docMk/>
            <pc:sldMk cId="34700459" sldId="280"/>
            <ac:spMk id="2" creationId="{D884157B-25C1-0E2E-E1F7-D8FB7FF4CB4A}"/>
          </ac:spMkLst>
        </pc:spChg>
        <pc:spChg chg="mod">
          <ac:chgData name="Ellie Kaczmarek (2536977)" userId="e551623c-439b-42f0-8022-50e9d2e3da09" providerId="ADAL" clId="{1C5584DA-C81C-55D3-9995-11C28D632FD6}" dt="2026-10-11T19:02:15.184" v="8392" actId="12"/>
          <ac:spMkLst>
            <pc:docMk/>
            <pc:sldMk cId="34700459" sldId="280"/>
            <ac:spMk id="3" creationId="{069EE52D-9725-FE11-16CD-296AED151F9E}"/>
          </ac:spMkLst>
        </pc:spChg>
        <pc:spChg chg="add mod">
          <ac:chgData name="Ellie Kaczmarek (2536977)" userId="e551623c-439b-42f0-8022-50e9d2e3da09" providerId="ADAL" clId="{1C5584DA-C81C-55D3-9995-11C28D632FD6}" dt="2026-10-10T21:04:52.367" v="8324"/>
          <ac:spMkLst>
            <pc:docMk/>
            <pc:sldMk cId="34700459" sldId="280"/>
            <ac:spMk id="4" creationId="{3B8A62D0-19FD-C57A-4E3B-4005852ECC3D}"/>
          </ac:spMkLst>
        </pc:spChg>
        <pc:spChg chg="add">
          <ac:chgData name="Ellie Kaczmarek (2536977)" userId="e551623c-439b-42f0-8022-50e9d2e3da09" providerId="ADAL" clId="{1C5584DA-C81C-55D3-9995-11C28D632FD6}" dt="2026-10-10T17:47:50.852" v="8000" actId="26606"/>
          <ac:spMkLst>
            <pc:docMk/>
            <pc:sldMk cId="34700459" sldId="280"/>
            <ac:spMk id="8" creationId="{C2554CA6-288E-4202-BC52-2E5A8F0C0AED}"/>
          </ac:spMkLst>
        </pc:spChg>
        <pc:spChg chg="add">
          <ac:chgData name="Ellie Kaczmarek (2536977)" userId="e551623c-439b-42f0-8022-50e9d2e3da09" providerId="ADAL" clId="{1C5584DA-C81C-55D3-9995-11C28D632FD6}" dt="2026-10-10T17:47:50.852" v="8000" actId="26606"/>
          <ac:spMkLst>
            <pc:docMk/>
            <pc:sldMk cId="34700459" sldId="280"/>
            <ac:spMk id="10" creationId="{B10BB131-AC8E-4A8E-A5D1-36260F720C3B}"/>
          </ac:spMkLst>
        </pc:spChg>
        <pc:spChg chg="add">
          <ac:chgData name="Ellie Kaczmarek (2536977)" userId="e551623c-439b-42f0-8022-50e9d2e3da09" providerId="ADAL" clId="{1C5584DA-C81C-55D3-9995-11C28D632FD6}" dt="2026-10-10T17:47:50.852" v="8000" actId="26606"/>
          <ac:spMkLst>
            <pc:docMk/>
            <pc:sldMk cId="34700459" sldId="280"/>
            <ac:spMk id="12" creationId="{5B7778FC-632E-4DCA-A7CB-0D7731CCF970}"/>
          </ac:spMkLst>
        </pc:spChg>
        <pc:spChg chg="add">
          <ac:chgData name="Ellie Kaczmarek (2536977)" userId="e551623c-439b-42f0-8022-50e9d2e3da09" providerId="ADAL" clId="{1C5584DA-C81C-55D3-9995-11C28D632FD6}" dt="2026-10-10T17:47:50.852" v="8000" actId="26606"/>
          <ac:spMkLst>
            <pc:docMk/>
            <pc:sldMk cId="34700459" sldId="280"/>
            <ac:spMk id="14" creationId="{FA23A907-97FB-4A8F-880A-DD77401C4296}"/>
          </ac:spMkLst>
        </pc:spChg>
      </pc:sldChg>
    </pc:docChg>
  </pc:docChgLst>
  <pc:docChgLst>
    <pc:chgData clId="Web-{C70837AB-EF90-2046-AFF8-5DCCD2D921BD}"/>
    <pc:docChg chg="modSld">
      <pc:chgData name="" userId="" providerId="" clId="Web-{C70837AB-EF90-2046-AFF8-5DCCD2D921BD}" dt="2026-10-05T15:01:10.576" v="0" actId="20577"/>
      <pc:docMkLst>
        <pc:docMk/>
      </pc:docMkLst>
      <pc:sldChg chg="modSp">
        <pc:chgData name="" userId="" providerId="" clId="Web-{C70837AB-EF90-2046-AFF8-5DCCD2D921BD}" dt="2026-10-05T15:01:10.576" v="0" actId="20577"/>
        <pc:sldMkLst>
          <pc:docMk/>
          <pc:sldMk cId="1156955835" sldId="273"/>
        </pc:sldMkLst>
      </pc:sldChg>
    </pc:docChg>
  </pc:docChgLst>
  <pc:docChgLst>
    <pc:chgData name="Sarah Jayne Murphy (2616521)" userId="S::2616521@student.uwtsd.ac.uk::77ae27f7-512d-4016-8174-5c4bac1a804a" providerId="AD" clId="Web-{80FE5829-88AF-E11C-CF97-C3444B333937}"/>
    <pc:docChg chg="delSld modSld">
      <pc:chgData name="Sarah Jayne Murphy (2616521)" userId="S::2616521@student.uwtsd.ac.uk::77ae27f7-512d-4016-8174-5c4bac1a804a" providerId="AD" clId="Web-{80FE5829-88AF-E11C-CF97-C3444B333937}" dt="2026-10-05T17:46:17.379" v="29" actId="20577"/>
      <pc:docMkLst>
        <pc:docMk/>
      </pc:docMkLst>
      <pc:sldChg chg="modSp">
        <pc:chgData name="Sarah Jayne Murphy (2616521)" userId="S::2616521@student.uwtsd.ac.uk::77ae27f7-512d-4016-8174-5c4bac1a804a" providerId="AD" clId="Web-{80FE5829-88AF-E11C-CF97-C3444B333937}" dt="2026-10-05T17:46:17.379" v="29" actId="20577"/>
        <pc:sldMkLst>
          <pc:docMk/>
          <pc:sldMk cId="1156955835" sldId="273"/>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colors1.xml><?xml version="1.0" encoding="utf-8"?>
<dgm:colorsDef xmlns:dgm="http://schemas.openxmlformats.org/drawingml/2006/diagram" xmlns:a="http://schemas.openxmlformats.org/drawingml/2006/main" uniqueId="urn:microsoft.com/office/officeart/2005/8/colors/colorful2#85">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3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E1B348-CA60-4852-B73C-FE84810C02B2}" type="doc">
      <dgm:prSet loTypeId="urn:microsoft.com/office/officeart/2005/8/layout/vList2" loCatId="list" qsTypeId="urn:microsoft.com/office/officeart/2005/8/quickstyle/simple1#441" qsCatId="simple" csTypeId="urn:microsoft.com/office/officeart/2005/8/colors/colorful2#85" csCatId="colorful" phldr="1"/>
      <dgm:spPr/>
      <dgm:t>
        <a:bodyPr/>
        <a:lstStyle/>
        <a:p>
          <a:endParaRPr lang="en-US"/>
        </a:p>
      </dgm:t>
    </dgm:pt>
    <dgm:pt modelId="{16D9E8A6-2D7A-4C2C-961C-694314EDA183}">
      <dgm:prSet/>
      <dgm:spPr/>
      <dgm:t>
        <a:bodyPr/>
        <a:lstStyle/>
        <a:p>
          <a:pPr rtl="0"/>
          <a:r>
            <a:rPr lang="en-US"/>
            <a:t>The 66 million teams meetings that was recorded by the NHS digital in 2021-2022 provide particularly compelling evidence that teams had became a major component of NHS staff communication.(NHS digital annual report and accounts</a:t>
          </a:r>
          <a:r>
            <a:rPr lang="en-US">
              <a:latin typeface="Aptos Display" panose="02110004020202020204"/>
            </a:rPr>
            <a:t>, 2022.)</a:t>
          </a:r>
          <a:endParaRPr lang="en-US"/>
        </a:p>
      </dgm:t>
    </dgm:pt>
    <dgm:pt modelId="{853A6827-74EC-4EB9-83AE-DB49792D3852}" type="parTrans" cxnId="{A1293DB3-3142-4C91-9A58-0D7D189C6C74}">
      <dgm:prSet/>
      <dgm:spPr/>
      <dgm:t>
        <a:bodyPr/>
        <a:lstStyle/>
        <a:p>
          <a:endParaRPr lang="en-US"/>
        </a:p>
      </dgm:t>
    </dgm:pt>
    <dgm:pt modelId="{B8571AA3-20C6-4ACA-A985-F0B9EE9B8F1A}" type="sibTrans" cxnId="{A1293DB3-3142-4C91-9A58-0D7D189C6C74}">
      <dgm:prSet/>
      <dgm:spPr/>
      <dgm:t>
        <a:bodyPr/>
        <a:lstStyle/>
        <a:p>
          <a:endParaRPr lang="en-US"/>
        </a:p>
      </dgm:t>
    </dgm:pt>
    <dgm:pt modelId="{F56709FD-0B4A-423A-A62B-4432BC7AF2AD}">
      <dgm:prSet/>
      <dgm:spPr/>
      <dgm:t>
        <a:bodyPr/>
        <a:lstStyle/>
        <a:p>
          <a:pPr rtl="0"/>
          <a:r>
            <a:rPr lang="en-US"/>
            <a:t>Microsoft reports that upon the introduction of teams across the NHS during the pandemic saved employees around 17 million hours of productive time.(Microsoft industry blog united kingdom</a:t>
          </a:r>
          <a:r>
            <a:rPr lang="en-US">
              <a:latin typeface="Aptos Display" panose="02110004020202020204"/>
            </a:rPr>
            <a:t> 2023.)</a:t>
          </a:r>
          <a:endParaRPr lang="en-US"/>
        </a:p>
      </dgm:t>
    </dgm:pt>
    <dgm:pt modelId="{49F9E8B3-386C-4CEE-A572-B9A69E97E020}" type="parTrans" cxnId="{02E73779-E1AF-4A07-865D-5D2FFB5104AA}">
      <dgm:prSet/>
      <dgm:spPr/>
      <dgm:t>
        <a:bodyPr/>
        <a:lstStyle/>
        <a:p>
          <a:endParaRPr lang="en-US"/>
        </a:p>
      </dgm:t>
    </dgm:pt>
    <dgm:pt modelId="{4C646D4E-E5D9-4F9B-A040-089123BC7CE7}" type="sibTrans" cxnId="{02E73779-E1AF-4A07-865D-5D2FFB5104AA}">
      <dgm:prSet/>
      <dgm:spPr/>
      <dgm:t>
        <a:bodyPr/>
        <a:lstStyle/>
        <a:p>
          <a:endParaRPr lang="en-US"/>
        </a:p>
      </dgm:t>
    </dgm:pt>
    <dgm:pt modelId="{25CF9441-9ED4-4645-ACFB-4A221347D142}" type="pres">
      <dgm:prSet presAssocID="{E8E1B348-CA60-4852-B73C-FE84810C02B2}" presName="linear" presStyleCnt="0">
        <dgm:presLayoutVars>
          <dgm:animLvl val="lvl"/>
          <dgm:resizeHandles val="exact"/>
        </dgm:presLayoutVars>
      </dgm:prSet>
      <dgm:spPr/>
    </dgm:pt>
    <dgm:pt modelId="{027C00F1-71EC-7C45-AB2F-4FB526107D19}" type="pres">
      <dgm:prSet presAssocID="{16D9E8A6-2D7A-4C2C-961C-694314EDA183}" presName="parentText" presStyleLbl="node1" presStyleIdx="0" presStyleCnt="2">
        <dgm:presLayoutVars>
          <dgm:chMax val="0"/>
          <dgm:bulletEnabled val="1"/>
        </dgm:presLayoutVars>
      </dgm:prSet>
      <dgm:spPr/>
    </dgm:pt>
    <dgm:pt modelId="{2677BBEB-C504-E64A-B470-AE536DDB36BC}" type="pres">
      <dgm:prSet presAssocID="{B8571AA3-20C6-4ACA-A985-F0B9EE9B8F1A}" presName="spacer" presStyleCnt="0"/>
      <dgm:spPr/>
    </dgm:pt>
    <dgm:pt modelId="{3E3D4E03-A2A0-464A-A682-ABD2F66EFF31}" type="pres">
      <dgm:prSet presAssocID="{F56709FD-0B4A-423A-A62B-4432BC7AF2AD}" presName="parentText" presStyleLbl="node1" presStyleIdx="1" presStyleCnt="2">
        <dgm:presLayoutVars>
          <dgm:chMax val="0"/>
          <dgm:bulletEnabled val="1"/>
        </dgm:presLayoutVars>
      </dgm:prSet>
      <dgm:spPr/>
    </dgm:pt>
  </dgm:ptLst>
  <dgm:cxnLst>
    <dgm:cxn modelId="{4179DC0C-288D-4C4E-A876-B63BE462A8E2}" type="presOf" srcId="{E8E1B348-CA60-4852-B73C-FE84810C02B2}" destId="{25CF9441-9ED4-4645-ACFB-4A221347D142}" srcOrd="0" destOrd="0" presId="urn:microsoft.com/office/officeart/2005/8/layout/vList2"/>
    <dgm:cxn modelId="{2910E844-8554-A94E-BD39-1FA1BCC8393B}" type="presOf" srcId="{F56709FD-0B4A-423A-A62B-4432BC7AF2AD}" destId="{3E3D4E03-A2A0-464A-A682-ABD2F66EFF31}" srcOrd="0" destOrd="0" presId="urn:microsoft.com/office/officeart/2005/8/layout/vList2"/>
    <dgm:cxn modelId="{02E73779-E1AF-4A07-865D-5D2FFB5104AA}" srcId="{E8E1B348-CA60-4852-B73C-FE84810C02B2}" destId="{F56709FD-0B4A-423A-A62B-4432BC7AF2AD}" srcOrd="1" destOrd="0" parTransId="{49F9E8B3-386C-4CEE-A572-B9A69E97E020}" sibTransId="{4C646D4E-E5D9-4F9B-A040-089123BC7CE7}"/>
    <dgm:cxn modelId="{A1293DB3-3142-4C91-9A58-0D7D189C6C74}" srcId="{E8E1B348-CA60-4852-B73C-FE84810C02B2}" destId="{16D9E8A6-2D7A-4C2C-961C-694314EDA183}" srcOrd="0" destOrd="0" parTransId="{853A6827-74EC-4EB9-83AE-DB49792D3852}" sibTransId="{B8571AA3-20C6-4ACA-A985-F0B9EE9B8F1A}"/>
    <dgm:cxn modelId="{9347FFCD-6D06-E64E-B169-6D608221A905}" type="presOf" srcId="{16D9E8A6-2D7A-4C2C-961C-694314EDA183}" destId="{027C00F1-71EC-7C45-AB2F-4FB526107D19}" srcOrd="0" destOrd="0" presId="urn:microsoft.com/office/officeart/2005/8/layout/vList2"/>
    <dgm:cxn modelId="{C6FA3A99-F5F8-8949-95F9-BD6E0F20B4AE}" type="presParOf" srcId="{25CF9441-9ED4-4645-ACFB-4A221347D142}" destId="{027C00F1-71EC-7C45-AB2F-4FB526107D19}" srcOrd="0" destOrd="0" presId="urn:microsoft.com/office/officeart/2005/8/layout/vList2"/>
    <dgm:cxn modelId="{32C19C6A-AFD5-4740-877C-D5702D0ED172}" type="presParOf" srcId="{25CF9441-9ED4-4645-ACFB-4A221347D142}" destId="{2677BBEB-C504-E64A-B470-AE536DDB36BC}" srcOrd="1" destOrd="0" presId="urn:microsoft.com/office/officeart/2005/8/layout/vList2"/>
    <dgm:cxn modelId="{BC90E454-4007-1141-9DE1-815F7D651542}" type="presParOf" srcId="{25CF9441-9ED4-4645-ACFB-4A221347D142}" destId="{3E3D4E03-A2A0-464A-A682-ABD2F66EFF3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F8101A-1F43-4CE5-B665-8F665610986D}" type="doc">
      <dgm:prSet loTypeId="urn:microsoft.com/office/officeart/2018/2/layout/IconVerticalSolidList" loCatId="icon" qsTypeId="urn:microsoft.com/office/officeart/2005/8/quickstyle/simple1#38" qsCatId="simple" csTypeId="urn:microsoft.com/office/officeart/2018/5/colors/Iconchunking_neutralicontext_colorful1" csCatId="colorful" phldr="1"/>
      <dgm:spPr/>
      <dgm:t>
        <a:bodyPr/>
        <a:lstStyle/>
        <a:p>
          <a:endParaRPr lang="en-US"/>
        </a:p>
      </dgm:t>
    </dgm:pt>
    <dgm:pt modelId="{C9B691FD-FDB0-4A9A-A76D-4717A275C03B}">
      <dgm:prSet/>
      <dgm:spPr/>
      <dgm:t>
        <a:bodyPr/>
        <a:lstStyle/>
        <a:p>
          <a:pPr>
            <a:buNone/>
          </a:pPr>
          <a:r>
            <a:rPr lang="en-GB"/>
            <a:t>Management should identify which staff members are confident using Microsoft Teams and which may need additional support. Staff could then be placed into appropriate training groups, allowing those who need more support to build their confidence at their own pace. </a:t>
          </a:r>
          <a:r>
            <a:rPr lang="en-GB" b="1"/>
            <a:t>(CQC, 2025)</a:t>
          </a:r>
          <a:endParaRPr lang="en-US"/>
        </a:p>
      </dgm:t>
    </dgm:pt>
    <dgm:pt modelId="{B9D6E064-B6D1-4BB1-918A-39CA27FC33DB}" type="parTrans" cxnId="{62748C98-DCD0-4CED-9ECF-F57ED52E86C2}">
      <dgm:prSet/>
      <dgm:spPr/>
      <dgm:t>
        <a:bodyPr/>
        <a:lstStyle/>
        <a:p>
          <a:endParaRPr lang="en-US"/>
        </a:p>
      </dgm:t>
    </dgm:pt>
    <dgm:pt modelId="{CF310998-D02E-47AE-B269-2BDF25FB3C28}" type="sibTrans" cxnId="{62748C98-DCD0-4CED-9ECF-F57ED52E86C2}">
      <dgm:prSet/>
      <dgm:spPr/>
      <dgm:t>
        <a:bodyPr/>
        <a:lstStyle/>
        <a:p>
          <a:endParaRPr lang="en-US"/>
        </a:p>
      </dgm:t>
    </dgm:pt>
    <dgm:pt modelId="{60EA1B6B-C5DA-485C-A0DB-0D3CC4E04B0A}">
      <dgm:prSet/>
      <dgm:spPr/>
      <dgm:t>
        <a:bodyPr/>
        <a:lstStyle/>
        <a:p>
          <a:r>
            <a:rPr lang="en-GB"/>
            <a:t>Separate channels could be created for areas such as medication, safeguarding, moving and handling and mandatory training, learning materials could be sheared within these channels, making it easier for staff to find</a:t>
          </a:r>
          <a:r>
            <a:rPr lang="en-GB" b="1"/>
            <a:t>.(Microsooft,2024)</a:t>
          </a:r>
          <a:endParaRPr lang="en-US" b="1"/>
        </a:p>
      </dgm:t>
    </dgm:pt>
    <dgm:pt modelId="{FD6817F5-42B0-4BA2-A866-7FEE3D502B5A}" type="parTrans" cxnId="{E729931F-350A-4A54-9457-A3B48D9E15F5}">
      <dgm:prSet/>
      <dgm:spPr/>
      <dgm:t>
        <a:bodyPr/>
        <a:lstStyle/>
        <a:p>
          <a:endParaRPr lang="en-US"/>
        </a:p>
      </dgm:t>
    </dgm:pt>
    <dgm:pt modelId="{55C1D0E6-28A2-4106-8819-6B6E20C64D0C}" type="sibTrans" cxnId="{E729931F-350A-4A54-9457-A3B48D9E15F5}">
      <dgm:prSet/>
      <dgm:spPr/>
      <dgm:t>
        <a:bodyPr/>
        <a:lstStyle/>
        <a:p>
          <a:endParaRPr lang="en-US"/>
        </a:p>
      </dgm:t>
    </dgm:pt>
    <dgm:pt modelId="{8FD3FEB2-5906-4AD5-9EB4-E900B50A24B4}">
      <dgm:prSet/>
      <dgm:spPr/>
      <dgm:t>
        <a:bodyPr/>
        <a:lstStyle/>
        <a:p>
          <a:pPr>
            <a:buNone/>
          </a:pPr>
          <a:r>
            <a:rPr lang="en-GB" b="0"/>
            <a:t>Management should also ask staff for regular feedback to check whether training is being accessed and whether staff knowledge is improving. Feedback can be used to identify any difficulties And declare what additional support may be needed</a:t>
          </a:r>
          <a:r>
            <a:rPr lang="en-GB" b="1"/>
            <a:t>.(CQC,2025)</a:t>
          </a:r>
          <a:endParaRPr lang="en-US" b="1"/>
        </a:p>
      </dgm:t>
    </dgm:pt>
    <dgm:pt modelId="{9DC69F15-24BE-43F9-BE28-ADF93A2A9F6F}" type="parTrans" cxnId="{DCBE05BC-86AA-4B98-8347-30BC078F8F30}">
      <dgm:prSet/>
      <dgm:spPr/>
      <dgm:t>
        <a:bodyPr/>
        <a:lstStyle/>
        <a:p>
          <a:endParaRPr lang="en-US"/>
        </a:p>
      </dgm:t>
    </dgm:pt>
    <dgm:pt modelId="{A3D637DE-9B30-4631-ABAB-F1BBBBBCC37C}" type="sibTrans" cxnId="{DCBE05BC-86AA-4B98-8347-30BC078F8F30}">
      <dgm:prSet/>
      <dgm:spPr/>
      <dgm:t>
        <a:bodyPr/>
        <a:lstStyle/>
        <a:p>
          <a:endParaRPr lang="en-US"/>
        </a:p>
      </dgm:t>
    </dgm:pt>
    <dgm:pt modelId="{C1C2D763-25BD-41DD-9988-E046A0AC6441}" type="pres">
      <dgm:prSet presAssocID="{3DF8101A-1F43-4CE5-B665-8F665610986D}" presName="root" presStyleCnt="0">
        <dgm:presLayoutVars>
          <dgm:dir/>
          <dgm:resizeHandles val="exact"/>
        </dgm:presLayoutVars>
      </dgm:prSet>
      <dgm:spPr/>
    </dgm:pt>
    <dgm:pt modelId="{9CEB17A4-3C92-41D7-B5CF-A0CD633B2BEA}" type="pres">
      <dgm:prSet presAssocID="{C9B691FD-FDB0-4A9A-A76D-4717A275C03B}" presName="compNode" presStyleCnt="0"/>
      <dgm:spPr/>
    </dgm:pt>
    <dgm:pt modelId="{06D3353E-85DB-48E1-9A86-5D9F0EFF2DAF}" type="pres">
      <dgm:prSet presAssocID="{C9B691FD-FDB0-4A9A-A76D-4717A275C03B}" presName="bgRect" presStyleLbl="bgShp" presStyleIdx="0" presStyleCnt="3"/>
      <dgm:spPr/>
    </dgm:pt>
    <dgm:pt modelId="{4ABDD718-E657-4122-9FDE-AFFC3038955F}" type="pres">
      <dgm:prSet presAssocID="{C9B691FD-FDB0-4A9A-A76D-4717A275C03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Users"/>
        </a:ext>
      </dgm:extLst>
    </dgm:pt>
    <dgm:pt modelId="{7CC83013-23DA-48AB-9A3D-9F60B56B766B}" type="pres">
      <dgm:prSet presAssocID="{C9B691FD-FDB0-4A9A-A76D-4717A275C03B}" presName="spaceRect" presStyleCnt="0"/>
      <dgm:spPr/>
    </dgm:pt>
    <dgm:pt modelId="{8F5E93DA-88E4-424B-A486-0EF4EF60661C}" type="pres">
      <dgm:prSet presAssocID="{C9B691FD-FDB0-4A9A-A76D-4717A275C03B}" presName="parTx" presStyleLbl="revTx" presStyleIdx="0" presStyleCnt="3">
        <dgm:presLayoutVars>
          <dgm:chMax val="0"/>
          <dgm:chPref val="0"/>
        </dgm:presLayoutVars>
      </dgm:prSet>
      <dgm:spPr/>
    </dgm:pt>
    <dgm:pt modelId="{AD74C1E9-B723-4C9D-9952-C01B206C44C8}" type="pres">
      <dgm:prSet presAssocID="{CF310998-D02E-47AE-B269-2BDF25FB3C28}" presName="sibTrans" presStyleCnt="0"/>
      <dgm:spPr/>
    </dgm:pt>
    <dgm:pt modelId="{BFC5D4BB-B1F8-47C2-9A0D-7B6F90198D6A}" type="pres">
      <dgm:prSet presAssocID="{60EA1B6B-C5DA-485C-A0DB-0D3CC4E04B0A}" presName="compNode" presStyleCnt="0"/>
      <dgm:spPr/>
    </dgm:pt>
    <dgm:pt modelId="{9AD821A2-7709-4437-A1DF-23FBD6C6A82E}" type="pres">
      <dgm:prSet presAssocID="{60EA1B6B-C5DA-485C-A0DB-0D3CC4E04B0A}" presName="bgRect" presStyleLbl="bgShp" presStyleIdx="1" presStyleCnt="3"/>
      <dgm:spPr/>
    </dgm:pt>
    <dgm:pt modelId="{C02C77A0-8261-4B29-8737-B44666A9B057}" type="pres">
      <dgm:prSet presAssocID="{60EA1B6B-C5DA-485C-A0DB-0D3CC4E04B0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ine"/>
        </a:ext>
      </dgm:extLst>
    </dgm:pt>
    <dgm:pt modelId="{7E050C28-02B8-47E9-9448-93B8831CC152}" type="pres">
      <dgm:prSet presAssocID="{60EA1B6B-C5DA-485C-A0DB-0D3CC4E04B0A}" presName="spaceRect" presStyleCnt="0"/>
      <dgm:spPr/>
    </dgm:pt>
    <dgm:pt modelId="{B70E2CF1-577F-4D53-99CA-29E184453AF9}" type="pres">
      <dgm:prSet presAssocID="{60EA1B6B-C5DA-485C-A0DB-0D3CC4E04B0A}" presName="parTx" presStyleLbl="revTx" presStyleIdx="1" presStyleCnt="3">
        <dgm:presLayoutVars>
          <dgm:chMax val="0"/>
          <dgm:chPref val="0"/>
        </dgm:presLayoutVars>
      </dgm:prSet>
      <dgm:spPr/>
    </dgm:pt>
    <dgm:pt modelId="{2456D919-2F97-4853-804C-AC6B37667736}" type="pres">
      <dgm:prSet presAssocID="{55C1D0E6-28A2-4106-8819-6B6E20C64D0C}" presName="sibTrans" presStyleCnt="0"/>
      <dgm:spPr/>
    </dgm:pt>
    <dgm:pt modelId="{DCB01263-407C-4053-B075-7A22FE4402E7}" type="pres">
      <dgm:prSet presAssocID="{8FD3FEB2-5906-4AD5-9EB4-E900B50A24B4}" presName="compNode" presStyleCnt="0"/>
      <dgm:spPr/>
    </dgm:pt>
    <dgm:pt modelId="{DB9E985B-86F0-4D95-860F-1C9878FAF8FF}" type="pres">
      <dgm:prSet presAssocID="{8FD3FEB2-5906-4AD5-9EB4-E900B50A24B4}" presName="bgRect" presStyleLbl="bgShp" presStyleIdx="2" presStyleCnt="3"/>
      <dgm:spPr/>
    </dgm:pt>
    <dgm:pt modelId="{248C3878-B0A1-4C84-A5BD-05BAD96CDED9}" type="pres">
      <dgm:prSet presAssocID="{8FD3FEB2-5906-4AD5-9EB4-E900B50A24B4}"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lassroom"/>
        </a:ext>
      </dgm:extLst>
    </dgm:pt>
    <dgm:pt modelId="{E0158FE6-9367-4D8D-B6B9-29BDF43A3F92}" type="pres">
      <dgm:prSet presAssocID="{8FD3FEB2-5906-4AD5-9EB4-E900B50A24B4}" presName="spaceRect" presStyleCnt="0"/>
      <dgm:spPr/>
    </dgm:pt>
    <dgm:pt modelId="{F7DEDAD6-8220-4B67-86CB-2A50FD0FD568}" type="pres">
      <dgm:prSet presAssocID="{8FD3FEB2-5906-4AD5-9EB4-E900B50A24B4}" presName="parTx" presStyleLbl="revTx" presStyleIdx="2" presStyleCnt="3">
        <dgm:presLayoutVars>
          <dgm:chMax val="0"/>
          <dgm:chPref val="0"/>
        </dgm:presLayoutVars>
      </dgm:prSet>
      <dgm:spPr/>
    </dgm:pt>
  </dgm:ptLst>
  <dgm:cxnLst>
    <dgm:cxn modelId="{E729931F-350A-4A54-9457-A3B48D9E15F5}" srcId="{3DF8101A-1F43-4CE5-B665-8F665610986D}" destId="{60EA1B6B-C5DA-485C-A0DB-0D3CC4E04B0A}" srcOrd="1" destOrd="0" parTransId="{FD6817F5-42B0-4BA2-A866-7FEE3D502B5A}" sibTransId="{55C1D0E6-28A2-4106-8819-6B6E20C64D0C}"/>
    <dgm:cxn modelId="{383B907D-1739-4D79-8D32-A9BB3330E594}" type="presOf" srcId="{60EA1B6B-C5DA-485C-A0DB-0D3CC4E04B0A}" destId="{B70E2CF1-577F-4D53-99CA-29E184453AF9}" srcOrd="0" destOrd="0" presId="urn:microsoft.com/office/officeart/2018/2/layout/IconVerticalSolidList"/>
    <dgm:cxn modelId="{62748C98-DCD0-4CED-9ECF-F57ED52E86C2}" srcId="{3DF8101A-1F43-4CE5-B665-8F665610986D}" destId="{C9B691FD-FDB0-4A9A-A76D-4717A275C03B}" srcOrd="0" destOrd="0" parTransId="{B9D6E064-B6D1-4BB1-918A-39CA27FC33DB}" sibTransId="{CF310998-D02E-47AE-B269-2BDF25FB3C28}"/>
    <dgm:cxn modelId="{DCBE05BC-86AA-4B98-8347-30BC078F8F30}" srcId="{3DF8101A-1F43-4CE5-B665-8F665610986D}" destId="{8FD3FEB2-5906-4AD5-9EB4-E900B50A24B4}" srcOrd="2" destOrd="0" parTransId="{9DC69F15-24BE-43F9-BE28-ADF93A2A9F6F}" sibTransId="{A3D637DE-9B30-4631-ABAB-F1BBBBBCC37C}"/>
    <dgm:cxn modelId="{70603FEB-4696-4334-9E96-28443A4659F0}" type="presOf" srcId="{8FD3FEB2-5906-4AD5-9EB4-E900B50A24B4}" destId="{F7DEDAD6-8220-4B67-86CB-2A50FD0FD568}" srcOrd="0" destOrd="0" presId="urn:microsoft.com/office/officeart/2018/2/layout/IconVerticalSolidList"/>
    <dgm:cxn modelId="{A92C7DF2-CD4D-4481-80C4-277A018591A6}" type="presOf" srcId="{C9B691FD-FDB0-4A9A-A76D-4717A275C03B}" destId="{8F5E93DA-88E4-424B-A486-0EF4EF60661C}" srcOrd="0" destOrd="0" presId="urn:microsoft.com/office/officeart/2018/2/layout/IconVerticalSolidList"/>
    <dgm:cxn modelId="{8A8515FD-4404-4987-890C-3F819CB73739}" type="presOf" srcId="{3DF8101A-1F43-4CE5-B665-8F665610986D}" destId="{C1C2D763-25BD-41DD-9988-E046A0AC6441}" srcOrd="0" destOrd="0" presId="urn:microsoft.com/office/officeart/2018/2/layout/IconVerticalSolidList"/>
    <dgm:cxn modelId="{B67EFB6F-E0CA-480B-B0A6-BCBFB2FDF715}" type="presParOf" srcId="{C1C2D763-25BD-41DD-9988-E046A0AC6441}" destId="{9CEB17A4-3C92-41D7-B5CF-A0CD633B2BEA}" srcOrd="0" destOrd="0" presId="urn:microsoft.com/office/officeart/2018/2/layout/IconVerticalSolidList"/>
    <dgm:cxn modelId="{CFCCAFFE-9CFE-4A4F-B4E2-944380D95A24}" type="presParOf" srcId="{9CEB17A4-3C92-41D7-B5CF-A0CD633B2BEA}" destId="{06D3353E-85DB-48E1-9A86-5D9F0EFF2DAF}" srcOrd="0" destOrd="0" presId="urn:microsoft.com/office/officeart/2018/2/layout/IconVerticalSolidList"/>
    <dgm:cxn modelId="{4A501160-DF8C-45A9-BD9D-79B9170BE166}" type="presParOf" srcId="{9CEB17A4-3C92-41D7-B5CF-A0CD633B2BEA}" destId="{4ABDD718-E657-4122-9FDE-AFFC3038955F}" srcOrd="1" destOrd="0" presId="urn:microsoft.com/office/officeart/2018/2/layout/IconVerticalSolidList"/>
    <dgm:cxn modelId="{E80A00FC-BF69-4AE0-9160-B1634129485F}" type="presParOf" srcId="{9CEB17A4-3C92-41D7-B5CF-A0CD633B2BEA}" destId="{7CC83013-23DA-48AB-9A3D-9F60B56B766B}" srcOrd="2" destOrd="0" presId="urn:microsoft.com/office/officeart/2018/2/layout/IconVerticalSolidList"/>
    <dgm:cxn modelId="{E53FBED1-E2FF-4C96-8DD7-2099665EE129}" type="presParOf" srcId="{9CEB17A4-3C92-41D7-B5CF-A0CD633B2BEA}" destId="{8F5E93DA-88E4-424B-A486-0EF4EF60661C}" srcOrd="3" destOrd="0" presId="urn:microsoft.com/office/officeart/2018/2/layout/IconVerticalSolidList"/>
    <dgm:cxn modelId="{BEFE3674-1445-42DF-90D6-C24730A9A055}" type="presParOf" srcId="{C1C2D763-25BD-41DD-9988-E046A0AC6441}" destId="{AD74C1E9-B723-4C9D-9952-C01B206C44C8}" srcOrd="1" destOrd="0" presId="urn:microsoft.com/office/officeart/2018/2/layout/IconVerticalSolidList"/>
    <dgm:cxn modelId="{AC8AC192-F9F5-4CAE-9624-7F9F26D769F1}" type="presParOf" srcId="{C1C2D763-25BD-41DD-9988-E046A0AC6441}" destId="{BFC5D4BB-B1F8-47C2-9A0D-7B6F90198D6A}" srcOrd="2" destOrd="0" presId="urn:microsoft.com/office/officeart/2018/2/layout/IconVerticalSolidList"/>
    <dgm:cxn modelId="{75029BC8-7E17-4504-AD19-DB653A18EA53}" type="presParOf" srcId="{BFC5D4BB-B1F8-47C2-9A0D-7B6F90198D6A}" destId="{9AD821A2-7709-4437-A1DF-23FBD6C6A82E}" srcOrd="0" destOrd="0" presId="urn:microsoft.com/office/officeart/2018/2/layout/IconVerticalSolidList"/>
    <dgm:cxn modelId="{EDEF7492-7450-4524-9E80-38590F0BC185}" type="presParOf" srcId="{BFC5D4BB-B1F8-47C2-9A0D-7B6F90198D6A}" destId="{C02C77A0-8261-4B29-8737-B44666A9B057}" srcOrd="1" destOrd="0" presId="urn:microsoft.com/office/officeart/2018/2/layout/IconVerticalSolidList"/>
    <dgm:cxn modelId="{96EC0638-1A46-47B2-B136-CBC9EAC42F18}" type="presParOf" srcId="{BFC5D4BB-B1F8-47C2-9A0D-7B6F90198D6A}" destId="{7E050C28-02B8-47E9-9448-93B8831CC152}" srcOrd="2" destOrd="0" presId="urn:microsoft.com/office/officeart/2018/2/layout/IconVerticalSolidList"/>
    <dgm:cxn modelId="{AA912E49-A0A1-436E-8282-D82DD7AD92DE}" type="presParOf" srcId="{BFC5D4BB-B1F8-47C2-9A0D-7B6F90198D6A}" destId="{B70E2CF1-577F-4D53-99CA-29E184453AF9}" srcOrd="3" destOrd="0" presId="urn:microsoft.com/office/officeart/2018/2/layout/IconVerticalSolidList"/>
    <dgm:cxn modelId="{C8C81520-4A3E-46DF-AC28-BE96C9EC2AA5}" type="presParOf" srcId="{C1C2D763-25BD-41DD-9988-E046A0AC6441}" destId="{2456D919-2F97-4853-804C-AC6B37667736}" srcOrd="3" destOrd="0" presId="urn:microsoft.com/office/officeart/2018/2/layout/IconVerticalSolidList"/>
    <dgm:cxn modelId="{BECEF70E-A6D1-4B03-88F5-9CD2FE1C25DD}" type="presParOf" srcId="{C1C2D763-25BD-41DD-9988-E046A0AC6441}" destId="{DCB01263-407C-4053-B075-7A22FE4402E7}" srcOrd="4" destOrd="0" presId="urn:microsoft.com/office/officeart/2018/2/layout/IconVerticalSolidList"/>
    <dgm:cxn modelId="{1D8161A9-1AA3-461A-AB71-A431A1F65ACB}" type="presParOf" srcId="{DCB01263-407C-4053-B075-7A22FE4402E7}" destId="{DB9E985B-86F0-4D95-860F-1C9878FAF8FF}" srcOrd="0" destOrd="0" presId="urn:microsoft.com/office/officeart/2018/2/layout/IconVerticalSolidList"/>
    <dgm:cxn modelId="{0DEFD870-F10E-4BC0-8B8B-12573E2B08B6}" type="presParOf" srcId="{DCB01263-407C-4053-B075-7A22FE4402E7}" destId="{248C3878-B0A1-4C84-A5BD-05BAD96CDED9}" srcOrd="1" destOrd="0" presId="urn:microsoft.com/office/officeart/2018/2/layout/IconVerticalSolidList"/>
    <dgm:cxn modelId="{5E25CE7B-D955-4B4F-83C4-E54E296337AA}" type="presParOf" srcId="{DCB01263-407C-4053-B075-7A22FE4402E7}" destId="{E0158FE6-9367-4D8D-B6B9-29BDF43A3F92}" srcOrd="2" destOrd="0" presId="urn:microsoft.com/office/officeart/2018/2/layout/IconVerticalSolidList"/>
    <dgm:cxn modelId="{087313AD-891D-4CFF-9E73-536867B9B72E}" type="presParOf" srcId="{DCB01263-407C-4053-B075-7A22FE4402E7}" destId="{F7DEDAD6-8220-4B67-86CB-2A50FD0FD56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203426-B533-4844-B7D3-607F99089BCD}" type="doc">
      <dgm:prSet loTypeId="urn:microsoft.com/office/officeart/2008/layout/LinedList" loCatId="list" qsTypeId="urn:microsoft.com/office/officeart/2005/8/quickstyle/simple1#314" qsCatId="simple" csTypeId="urn:microsoft.com/office/officeart/2005/8/colors/accent1_2#135" csCatId="accent1" phldr="1"/>
      <dgm:spPr/>
      <dgm:t>
        <a:bodyPr/>
        <a:lstStyle/>
        <a:p>
          <a:endParaRPr lang="en-US"/>
        </a:p>
      </dgm:t>
    </dgm:pt>
    <dgm:pt modelId="{195DA63D-226F-494B-AB4A-CABE7E77A104}">
      <dgm:prSet custT="1"/>
      <dgm:spPr/>
      <dgm:t>
        <a:bodyPr/>
        <a:lstStyle/>
        <a:p>
          <a:r>
            <a:rPr lang="en-GB" sz="1400"/>
            <a:t>https://www.cqc.org.uk/guidance-regulation/providers/regulations-service-providers-and-managers/health-social-care-act/regulation-18</a:t>
          </a:r>
          <a:r>
            <a:rPr lang="en-GB" sz="1600"/>
            <a:t>⁠</a:t>
          </a:r>
          <a:endParaRPr lang="en-US" sz="1600"/>
        </a:p>
      </dgm:t>
    </dgm:pt>
    <dgm:pt modelId="{2ECFBD4E-CCFA-4464-ABD4-CF60FB6B319B}" type="parTrans" cxnId="{15AEACF9-EB89-454C-B9D9-69BBDF61FFD1}">
      <dgm:prSet/>
      <dgm:spPr/>
      <dgm:t>
        <a:bodyPr/>
        <a:lstStyle/>
        <a:p>
          <a:endParaRPr lang="en-US"/>
        </a:p>
      </dgm:t>
    </dgm:pt>
    <dgm:pt modelId="{BAF3C790-4426-41BD-8D61-6A27EB0203E1}" type="sibTrans" cxnId="{15AEACF9-EB89-454C-B9D9-69BBDF61FFD1}">
      <dgm:prSet/>
      <dgm:spPr/>
      <dgm:t>
        <a:bodyPr/>
        <a:lstStyle/>
        <a:p>
          <a:endParaRPr lang="en-US"/>
        </a:p>
      </dgm:t>
    </dgm:pt>
    <dgm:pt modelId="{D7E3EA0E-DD46-47F4-83E4-BE4DAD7E3FA6}">
      <dgm:prSet/>
      <dgm:spPr/>
      <dgm:t>
        <a:bodyPr/>
        <a:lstStyle/>
        <a:p>
          <a:r>
            <a:rPr lang="en-GB"/>
            <a:t>⁠https://www.cqc.org.uk/guidance-regulation/providers/regulations-service-providers-and-managers/health-social-care-act/regulation-17</a:t>
          </a:r>
          <a:endParaRPr lang="en-US"/>
        </a:p>
      </dgm:t>
    </dgm:pt>
    <dgm:pt modelId="{2BF0A2E8-A2C4-4D48-8527-1AD6ECE78CC4}" type="parTrans" cxnId="{CA92E30E-9745-41D9-8766-60710E090D7E}">
      <dgm:prSet/>
      <dgm:spPr/>
      <dgm:t>
        <a:bodyPr/>
        <a:lstStyle/>
        <a:p>
          <a:endParaRPr lang="en-US"/>
        </a:p>
      </dgm:t>
    </dgm:pt>
    <dgm:pt modelId="{4387701A-E744-4891-997D-87223833005C}" type="sibTrans" cxnId="{CA92E30E-9745-41D9-8766-60710E090D7E}">
      <dgm:prSet/>
      <dgm:spPr/>
      <dgm:t>
        <a:bodyPr/>
        <a:lstStyle/>
        <a:p>
          <a:endParaRPr lang="en-US"/>
        </a:p>
      </dgm:t>
    </dgm:pt>
    <dgm:pt modelId="{BCDD7B5D-44C4-43D0-80C9-3DA38B3FC28B}">
      <dgm:prSet/>
      <dgm:spPr/>
      <dgm:t>
        <a:bodyPr/>
        <a:lstStyle/>
        <a:p>
          <a:r>
            <a:rPr lang="en-GB"/>
            <a:t>https://www.cqc.org.uk/guidance-regulation/adult-social-care/digital-record-systems-adult-social-care</a:t>
          </a:r>
          <a:endParaRPr lang="en-US"/>
        </a:p>
      </dgm:t>
    </dgm:pt>
    <dgm:pt modelId="{26E03A7B-4924-4D7D-86A9-8C81898D80EA}" type="parTrans" cxnId="{41477308-69FC-4016-8406-EDCA57B5D00D}">
      <dgm:prSet/>
      <dgm:spPr/>
      <dgm:t>
        <a:bodyPr/>
        <a:lstStyle/>
        <a:p>
          <a:endParaRPr lang="en-US"/>
        </a:p>
      </dgm:t>
    </dgm:pt>
    <dgm:pt modelId="{C555427C-C32E-408F-A70D-63A9C2BC9E03}" type="sibTrans" cxnId="{41477308-69FC-4016-8406-EDCA57B5D00D}">
      <dgm:prSet/>
      <dgm:spPr/>
      <dgm:t>
        <a:bodyPr/>
        <a:lstStyle/>
        <a:p>
          <a:endParaRPr lang="en-US"/>
        </a:p>
      </dgm:t>
    </dgm:pt>
    <dgm:pt modelId="{36E6DBEB-8B5B-40CA-983A-1D4B5A32152D}">
      <dgm:prSet custT="1"/>
      <dgm:spPr/>
      <dgm:t>
        <a:bodyPr/>
        <a:lstStyle/>
        <a:p>
          <a:r>
            <a:rPr lang="en-GB" sz="1400"/>
            <a:t>https://www.cqc.org.uk/guidance-providers/mhforum-ligature-guidance</a:t>
          </a:r>
          <a:endParaRPr lang="en-US" sz="1400"/>
        </a:p>
      </dgm:t>
    </dgm:pt>
    <dgm:pt modelId="{304128F0-5332-4BDF-8682-D6970C573097}" type="parTrans" cxnId="{B5EC9A24-7630-4C63-AE99-CB282EFFB872}">
      <dgm:prSet/>
      <dgm:spPr/>
      <dgm:t>
        <a:bodyPr/>
        <a:lstStyle/>
        <a:p>
          <a:endParaRPr lang="en-US"/>
        </a:p>
      </dgm:t>
    </dgm:pt>
    <dgm:pt modelId="{77201B47-EC12-45C9-B82C-40CCC7D3DF73}" type="sibTrans" cxnId="{B5EC9A24-7630-4C63-AE99-CB282EFFB872}">
      <dgm:prSet/>
      <dgm:spPr/>
      <dgm:t>
        <a:bodyPr/>
        <a:lstStyle/>
        <a:p>
          <a:endParaRPr lang="en-US"/>
        </a:p>
      </dgm:t>
    </dgm:pt>
    <dgm:pt modelId="{F48F6BB8-801E-44FD-AE76-72F2CD8C3C63}">
      <dgm:prSet/>
      <dgm:spPr/>
      <dgm:t>
        <a:bodyPr/>
        <a:lstStyle/>
        <a:p>
          <a:r>
            <a:rPr lang="en-GB"/>
            <a:t>https://support.microsoft.com/en-us/teams/files/collaborate-on-files-in-microsoft-teams</a:t>
          </a:r>
          <a:endParaRPr lang="en-US"/>
        </a:p>
      </dgm:t>
    </dgm:pt>
    <dgm:pt modelId="{2CDE19D5-20D8-48C7-A0FE-4982A8BF1D6B}" type="parTrans" cxnId="{031B1454-FC02-4B1C-9383-C1F460438A3A}">
      <dgm:prSet/>
      <dgm:spPr/>
      <dgm:t>
        <a:bodyPr/>
        <a:lstStyle/>
        <a:p>
          <a:endParaRPr lang="en-US"/>
        </a:p>
      </dgm:t>
    </dgm:pt>
    <dgm:pt modelId="{28E4B9EE-AB7F-40BF-8121-10F63BC7939B}" type="sibTrans" cxnId="{031B1454-FC02-4B1C-9383-C1F460438A3A}">
      <dgm:prSet/>
      <dgm:spPr/>
      <dgm:t>
        <a:bodyPr/>
        <a:lstStyle/>
        <a:p>
          <a:endParaRPr lang="en-US"/>
        </a:p>
      </dgm:t>
    </dgm:pt>
    <dgm:pt modelId="{194A5021-967D-4FFE-838E-3AD8AD3FA25A}">
      <dgm:prSet/>
      <dgm:spPr/>
      <dgm:t>
        <a:bodyPr/>
        <a:lstStyle/>
        <a:p>
          <a:r>
            <a:rPr lang="en-GB"/>
            <a:t>https://support.microsoft.com/en-us/teams/files/collaborate-on-files-in-microsoft-teams</a:t>
          </a:r>
          <a:endParaRPr lang="en-US"/>
        </a:p>
      </dgm:t>
    </dgm:pt>
    <dgm:pt modelId="{10A0E838-7ED3-418B-BBC5-646CAB355D5E}" type="parTrans" cxnId="{9071DB2F-C303-4460-99CF-1119B3CEE980}">
      <dgm:prSet/>
      <dgm:spPr/>
      <dgm:t>
        <a:bodyPr/>
        <a:lstStyle/>
        <a:p>
          <a:endParaRPr lang="en-US"/>
        </a:p>
      </dgm:t>
    </dgm:pt>
    <dgm:pt modelId="{76DE4D0D-3BB8-4662-9B33-FED04CFD8730}" type="sibTrans" cxnId="{9071DB2F-C303-4460-99CF-1119B3CEE980}">
      <dgm:prSet/>
      <dgm:spPr/>
      <dgm:t>
        <a:bodyPr/>
        <a:lstStyle/>
        <a:p>
          <a:endParaRPr lang="en-US"/>
        </a:p>
      </dgm:t>
    </dgm:pt>
    <dgm:pt modelId="{B58CD376-02E4-4526-99DF-29ABBFC75F93}">
      <dgm:prSet/>
      <dgm:spPr/>
      <dgm:t>
        <a:bodyPr/>
        <a:lstStyle/>
        <a:p>
          <a:r>
            <a:rPr lang="en-GB"/>
            <a:t>https://support.microsoft.com/en-us/teams/chat/do-your-one-on-ones-in-microsoft-teams</a:t>
          </a:r>
          <a:endParaRPr lang="en-US"/>
        </a:p>
      </dgm:t>
    </dgm:pt>
    <dgm:pt modelId="{1F9C0F59-BF68-4C13-8F31-A194B5E11226}" type="sibTrans" cxnId="{3C3BB0DB-29C1-40BE-B21D-E656A48BE52C}">
      <dgm:prSet/>
      <dgm:spPr/>
      <dgm:t>
        <a:bodyPr/>
        <a:lstStyle/>
        <a:p>
          <a:endParaRPr lang="en-US"/>
        </a:p>
      </dgm:t>
    </dgm:pt>
    <dgm:pt modelId="{8DA48EBC-0210-43BF-9010-ECD11C4C49B4}" type="parTrans" cxnId="{3C3BB0DB-29C1-40BE-B21D-E656A48BE52C}">
      <dgm:prSet/>
      <dgm:spPr/>
      <dgm:t>
        <a:bodyPr/>
        <a:lstStyle/>
        <a:p>
          <a:endParaRPr lang="en-US"/>
        </a:p>
      </dgm:t>
    </dgm:pt>
    <dgm:pt modelId="{37C15AC5-71E9-4A58-B1B6-3A359B45408F}">
      <dgm:prSet/>
      <dgm:spPr/>
      <dgm:t>
        <a:bodyPr/>
        <a:lstStyle/>
        <a:p>
          <a:r>
            <a:rPr lang="en-GB"/>
            <a:t>⁠https://support.microsoft.com/en-us/teams/files/share-files-in-microsoft-teams</a:t>
          </a:r>
          <a:endParaRPr lang="en-US"/>
        </a:p>
      </dgm:t>
    </dgm:pt>
    <dgm:pt modelId="{6D918405-00A9-4E30-871E-5672CDCD9981}" type="sibTrans" cxnId="{0B6DBE43-A733-4F80-9597-47990287EF0E}">
      <dgm:prSet/>
      <dgm:spPr/>
      <dgm:t>
        <a:bodyPr/>
        <a:lstStyle/>
        <a:p>
          <a:endParaRPr lang="en-US"/>
        </a:p>
      </dgm:t>
    </dgm:pt>
    <dgm:pt modelId="{F482F604-5A8B-4698-92DB-745032481E56}" type="parTrans" cxnId="{0B6DBE43-A733-4F80-9597-47990287EF0E}">
      <dgm:prSet/>
      <dgm:spPr/>
      <dgm:t>
        <a:bodyPr/>
        <a:lstStyle/>
        <a:p>
          <a:endParaRPr lang="en-US"/>
        </a:p>
      </dgm:t>
    </dgm:pt>
    <dgm:pt modelId="{44C537D1-1FCB-434A-BE61-3323E110EB66}" type="pres">
      <dgm:prSet presAssocID="{27203426-B533-4844-B7D3-607F99089BCD}" presName="vert0" presStyleCnt="0">
        <dgm:presLayoutVars>
          <dgm:dir/>
          <dgm:animOne val="branch"/>
          <dgm:animLvl val="lvl"/>
        </dgm:presLayoutVars>
      </dgm:prSet>
      <dgm:spPr/>
    </dgm:pt>
    <dgm:pt modelId="{1216B748-5A10-DC45-A70F-C09E2276D444}" type="pres">
      <dgm:prSet presAssocID="{195DA63D-226F-494B-AB4A-CABE7E77A104}" presName="thickLine" presStyleLbl="alignNode1" presStyleIdx="0" presStyleCnt="8"/>
      <dgm:spPr/>
    </dgm:pt>
    <dgm:pt modelId="{6934DCFF-1FE7-D144-BA90-EAD7697AC8C5}" type="pres">
      <dgm:prSet presAssocID="{195DA63D-226F-494B-AB4A-CABE7E77A104}" presName="horz1" presStyleCnt="0"/>
      <dgm:spPr/>
    </dgm:pt>
    <dgm:pt modelId="{E0494CA7-477D-8845-BD5A-E47EADB64213}" type="pres">
      <dgm:prSet presAssocID="{195DA63D-226F-494B-AB4A-CABE7E77A104}" presName="tx1" presStyleLbl="revTx" presStyleIdx="0" presStyleCnt="8"/>
      <dgm:spPr/>
    </dgm:pt>
    <dgm:pt modelId="{3AC957FC-FA2E-E94A-ADD9-7CC197CAD59D}" type="pres">
      <dgm:prSet presAssocID="{195DA63D-226F-494B-AB4A-CABE7E77A104}" presName="vert1" presStyleCnt="0"/>
      <dgm:spPr/>
    </dgm:pt>
    <dgm:pt modelId="{3D75575E-7EE6-E74F-AFB5-F88A5D440C38}" type="pres">
      <dgm:prSet presAssocID="{D7E3EA0E-DD46-47F4-83E4-BE4DAD7E3FA6}" presName="thickLine" presStyleLbl="alignNode1" presStyleIdx="1" presStyleCnt="8"/>
      <dgm:spPr/>
    </dgm:pt>
    <dgm:pt modelId="{CF2C6B75-95AE-2E47-B475-5582902CB39D}" type="pres">
      <dgm:prSet presAssocID="{D7E3EA0E-DD46-47F4-83E4-BE4DAD7E3FA6}" presName="horz1" presStyleCnt="0"/>
      <dgm:spPr/>
    </dgm:pt>
    <dgm:pt modelId="{45293395-FAB9-F948-857C-6D0807CDDE65}" type="pres">
      <dgm:prSet presAssocID="{D7E3EA0E-DD46-47F4-83E4-BE4DAD7E3FA6}" presName="tx1" presStyleLbl="revTx" presStyleIdx="1" presStyleCnt="8"/>
      <dgm:spPr/>
    </dgm:pt>
    <dgm:pt modelId="{8EEED71A-E35E-834A-B04A-E4D5939D835C}" type="pres">
      <dgm:prSet presAssocID="{D7E3EA0E-DD46-47F4-83E4-BE4DAD7E3FA6}" presName="vert1" presStyleCnt="0"/>
      <dgm:spPr/>
    </dgm:pt>
    <dgm:pt modelId="{63F3808B-9FCF-E44F-A055-37191E30C62F}" type="pres">
      <dgm:prSet presAssocID="{BCDD7B5D-44C4-43D0-80C9-3DA38B3FC28B}" presName="thickLine" presStyleLbl="alignNode1" presStyleIdx="2" presStyleCnt="8"/>
      <dgm:spPr/>
    </dgm:pt>
    <dgm:pt modelId="{4D3D815C-8605-9743-8B7F-682275BED807}" type="pres">
      <dgm:prSet presAssocID="{BCDD7B5D-44C4-43D0-80C9-3DA38B3FC28B}" presName="horz1" presStyleCnt="0"/>
      <dgm:spPr/>
    </dgm:pt>
    <dgm:pt modelId="{5AAAA273-B782-944D-8FDD-CE4890A0B75E}" type="pres">
      <dgm:prSet presAssocID="{BCDD7B5D-44C4-43D0-80C9-3DA38B3FC28B}" presName="tx1" presStyleLbl="revTx" presStyleIdx="2" presStyleCnt="8"/>
      <dgm:spPr/>
    </dgm:pt>
    <dgm:pt modelId="{149295C1-3A2F-2843-BB77-1F8CDF91639C}" type="pres">
      <dgm:prSet presAssocID="{BCDD7B5D-44C4-43D0-80C9-3DA38B3FC28B}" presName="vert1" presStyleCnt="0"/>
      <dgm:spPr/>
    </dgm:pt>
    <dgm:pt modelId="{5B824849-A7D1-2842-9002-A619D2816E11}" type="pres">
      <dgm:prSet presAssocID="{36E6DBEB-8B5B-40CA-983A-1D4B5A32152D}" presName="thickLine" presStyleLbl="alignNode1" presStyleIdx="3" presStyleCnt="8"/>
      <dgm:spPr/>
    </dgm:pt>
    <dgm:pt modelId="{2C712ED6-D0A4-C04E-A3A7-BB82D66200CF}" type="pres">
      <dgm:prSet presAssocID="{36E6DBEB-8B5B-40CA-983A-1D4B5A32152D}" presName="horz1" presStyleCnt="0"/>
      <dgm:spPr/>
    </dgm:pt>
    <dgm:pt modelId="{FE1BD8AD-3DC7-FF44-88FD-6552CEC70E43}" type="pres">
      <dgm:prSet presAssocID="{36E6DBEB-8B5B-40CA-983A-1D4B5A32152D}" presName="tx1" presStyleLbl="revTx" presStyleIdx="3" presStyleCnt="8"/>
      <dgm:spPr/>
    </dgm:pt>
    <dgm:pt modelId="{B745CE96-8BCF-6D43-9A9D-B33EB9EFCB2C}" type="pres">
      <dgm:prSet presAssocID="{36E6DBEB-8B5B-40CA-983A-1D4B5A32152D}" presName="vert1" presStyleCnt="0"/>
      <dgm:spPr/>
    </dgm:pt>
    <dgm:pt modelId="{1996CE11-A4F4-834A-9EEE-0D8090FDFC6D}" type="pres">
      <dgm:prSet presAssocID="{B58CD376-02E4-4526-99DF-29ABBFC75F93}" presName="thickLine" presStyleLbl="alignNode1" presStyleIdx="4" presStyleCnt="8"/>
      <dgm:spPr/>
    </dgm:pt>
    <dgm:pt modelId="{C87FE209-6FFD-2041-B7EC-7E553D0A53AD}" type="pres">
      <dgm:prSet presAssocID="{B58CD376-02E4-4526-99DF-29ABBFC75F93}" presName="horz1" presStyleCnt="0"/>
      <dgm:spPr/>
    </dgm:pt>
    <dgm:pt modelId="{478D994C-AEC0-1A46-ADC5-7F84012B05EB}" type="pres">
      <dgm:prSet presAssocID="{B58CD376-02E4-4526-99DF-29ABBFC75F93}" presName="tx1" presStyleLbl="revTx" presStyleIdx="4" presStyleCnt="8"/>
      <dgm:spPr/>
    </dgm:pt>
    <dgm:pt modelId="{D72A8AAB-BA46-F54E-B1B4-AC69028410EE}" type="pres">
      <dgm:prSet presAssocID="{B58CD376-02E4-4526-99DF-29ABBFC75F93}" presName="vert1" presStyleCnt="0"/>
      <dgm:spPr/>
    </dgm:pt>
    <dgm:pt modelId="{181A40DE-2CB3-1640-ADC1-33B7C36D3873}" type="pres">
      <dgm:prSet presAssocID="{37C15AC5-71E9-4A58-B1B6-3A359B45408F}" presName="thickLine" presStyleLbl="alignNode1" presStyleIdx="5" presStyleCnt="8"/>
      <dgm:spPr/>
    </dgm:pt>
    <dgm:pt modelId="{B1F78D63-7564-9340-B48F-416DBE5BE50B}" type="pres">
      <dgm:prSet presAssocID="{37C15AC5-71E9-4A58-B1B6-3A359B45408F}" presName="horz1" presStyleCnt="0"/>
      <dgm:spPr/>
    </dgm:pt>
    <dgm:pt modelId="{246F5693-066C-0540-B7E5-126AD6C8CB41}" type="pres">
      <dgm:prSet presAssocID="{37C15AC5-71E9-4A58-B1B6-3A359B45408F}" presName="tx1" presStyleLbl="revTx" presStyleIdx="5" presStyleCnt="8"/>
      <dgm:spPr/>
    </dgm:pt>
    <dgm:pt modelId="{19E886FB-151B-D441-9EC7-68F0AB0CD30B}" type="pres">
      <dgm:prSet presAssocID="{37C15AC5-71E9-4A58-B1B6-3A359B45408F}" presName="vert1" presStyleCnt="0"/>
      <dgm:spPr/>
    </dgm:pt>
    <dgm:pt modelId="{76B01292-F196-BA4C-B861-05237049EEB4}" type="pres">
      <dgm:prSet presAssocID="{F48F6BB8-801E-44FD-AE76-72F2CD8C3C63}" presName="thickLine" presStyleLbl="alignNode1" presStyleIdx="6" presStyleCnt="8"/>
      <dgm:spPr/>
    </dgm:pt>
    <dgm:pt modelId="{55FFBAFC-050A-DF42-99A3-180506316F94}" type="pres">
      <dgm:prSet presAssocID="{F48F6BB8-801E-44FD-AE76-72F2CD8C3C63}" presName="horz1" presStyleCnt="0"/>
      <dgm:spPr/>
    </dgm:pt>
    <dgm:pt modelId="{1D19B9D5-85EC-F24A-9C13-F3E5922C2580}" type="pres">
      <dgm:prSet presAssocID="{F48F6BB8-801E-44FD-AE76-72F2CD8C3C63}" presName="tx1" presStyleLbl="revTx" presStyleIdx="6" presStyleCnt="8"/>
      <dgm:spPr/>
    </dgm:pt>
    <dgm:pt modelId="{69D3F04D-D80A-0943-8535-9B06B09D2FEE}" type="pres">
      <dgm:prSet presAssocID="{F48F6BB8-801E-44FD-AE76-72F2CD8C3C63}" presName="vert1" presStyleCnt="0"/>
      <dgm:spPr/>
    </dgm:pt>
    <dgm:pt modelId="{5A3469EC-4613-5349-BB02-74F0B5917C58}" type="pres">
      <dgm:prSet presAssocID="{194A5021-967D-4FFE-838E-3AD8AD3FA25A}" presName="thickLine" presStyleLbl="alignNode1" presStyleIdx="7" presStyleCnt="8"/>
      <dgm:spPr/>
    </dgm:pt>
    <dgm:pt modelId="{F77B67D6-04B6-FF4C-95AD-F4469722C740}" type="pres">
      <dgm:prSet presAssocID="{194A5021-967D-4FFE-838E-3AD8AD3FA25A}" presName="horz1" presStyleCnt="0"/>
      <dgm:spPr/>
    </dgm:pt>
    <dgm:pt modelId="{712541F8-51C9-4942-AC5A-028833D066F5}" type="pres">
      <dgm:prSet presAssocID="{194A5021-967D-4FFE-838E-3AD8AD3FA25A}" presName="tx1" presStyleLbl="revTx" presStyleIdx="7" presStyleCnt="8"/>
      <dgm:spPr/>
    </dgm:pt>
    <dgm:pt modelId="{82AF761F-DA37-B44F-895D-38D5980E5570}" type="pres">
      <dgm:prSet presAssocID="{194A5021-967D-4FFE-838E-3AD8AD3FA25A}" presName="vert1" presStyleCnt="0"/>
      <dgm:spPr/>
    </dgm:pt>
  </dgm:ptLst>
  <dgm:cxnLst>
    <dgm:cxn modelId="{41477308-69FC-4016-8406-EDCA57B5D00D}" srcId="{27203426-B533-4844-B7D3-607F99089BCD}" destId="{BCDD7B5D-44C4-43D0-80C9-3DA38B3FC28B}" srcOrd="2" destOrd="0" parTransId="{26E03A7B-4924-4D7D-86A9-8C81898D80EA}" sibTransId="{C555427C-C32E-408F-A70D-63A9C2BC9E03}"/>
    <dgm:cxn modelId="{CA92E30E-9745-41D9-8766-60710E090D7E}" srcId="{27203426-B533-4844-B7D3-607F99089BCD}" destId="{D7E3EA0E-DD46-47F4-83E4-BE4DAD7E3FA6}" srcOrd="1" destOrd="0" parTransId="{2BF0A2E8-A2C4-4D48-8527-1AD6ECE78CC4}" sibTransId="{4387701A-E744-4891-997D-87223833005C}"/>
    <dgm:cxn modelId="{F44F3C1A-35ED-764B-8F99-78D14651151C}" type="presOf" srcId="{D7E3EA0E-DD46-47F4-83E4-BE4DAD7E3FA6}" destId="{45293395-FAB9-F948-857C-6D0807CDDE65}" srcOrd="0" destOrd="0" presId="urn:microsoft.com/office/officeart/2008/layout/LinedList"/>
    <dgm:cxn modelId="{9B5A8E20-E9F7-544B-862B-F146332F9803}" type="presOf" srcId="{BCDD7B5D-44C4-43D0-80C9-3DA38B3FC28B}" destId="{5AAAA273-B782-944D-8FDD-CE4890A0B75E}" srcOrd="0" destOrd="0" presId="urn:microsoft.com/office/officeart/2008/layout/LinedList"/>
    <dgm:cxn modelId="{B5EC9A24-7630-4C63-AE99-CB282EFFB872}" srcId="{27203426-B533-4844-B7D3-607F99089BCD}" destId="{36E6DBEB-8B5B-40CA-983A-1D4B5A32152D}" srcOrd="3" destOrd="0" parTransId="{304128F0-5332-4BDF-8682-D6970C573097}" sibTransId="{77201B47-EC12-45C9-B82C-40CCC7D3DF73}"/>
    <dgm:cxn modelId="{9071DB2F-C303-4460-99CF-1119B3CEE980}" srcId="{27203426-B533-4844-B7D3-607F99089BCD}" destId="{194A5021-967D-4FFE-838E-3AD8AD3FA25A}" srcOrd="7" destOrd="0" parTransId="{10A0E838-7ED3-418B-BBC5-646CAB355D5E}" sibTransId="{76DE4D0D-3BB8-4662-9B33-FED04CFD8730}"/>
    <dgm:cxn modelId="{EAD2B33B-85E2-A341-934B-F8D9126468F4}" type="presOf" srcId="{B58CD376-02E4-4526-99DF-29ABBFC75F93}" destId="{478D994C-AEC0-1A46-ADC5-7F84012B05EB}" srcOrd="0" destOrd="0" presId="urn:microsoft.com/office/officeart/2008/layout/LinedList"/>
    <dgm:cxn modelId="{0B6DBE43-A733-4F80-9597-47990287EF0E}" srcId="{27203426-B533-4844-B7D3-607F99089BCD}" destId="{37C15AC5-71E9-4A58-B1B6-3A359B45408F}" srcOrd="5" destOrd="0" parTransId="{F482F604-5A8B-4698-92DB-745032481E56}" sibTransId="{6D918405-00A9-4E30-871E-5672CDCD9981}"/>
    <dgm:cxn modelId="{031B1454-FC02-4B1C-9383-C1F460438A3A}" srcId="{27203426-B533-4844-B7D3-607F99089BCD}" destId="{F48F6BB8-801E-44FD-AE76-72F2CD8C3C63}" srcOrd="6" destOrd="0" parTransId="{2CDE19D5-20D8-48C7-A0FE-4982A8BF1D6B}" sibTransId="{28E4B9EE-AB7F-40BF-8121-10F63BC7939B}"/>
    <dgm:cxn modelId="{05188954-488C-7249-869A-9521C6843993}" type="presOf" srcId="{27203426-B533-4844-B7D3-607F99089BCD}" destId="{44C537D1-1FCB-434A-BE61-3323E110EB66}" srcOrd="0" destOrd="0" presId="urn:microsoft.com/office/officeart/2008/layout/LinedList"/>
    <dgm:cxn modelId="{526B4857-E09D-214B-BB27-BFF18ACFDDDA}" type="presOf" srcId="{F48F6BB8-801E-44FD-AE76-72F2CD8C3C63}" destId="{1D19B9D5-85EC-F24A-9C13-F3E5922C2580}" srcOrd="0" destOrd="0" presId="urn:microsoft.com/office/officeart/2008/layout/LinedList"/>
    <dgm:cxn modelId="{50E00389-0C7E-C84B-B072-08CE5F3A1881}" type="presOf" srcId="{37C15AC5-71E9-4A58-B1B6-3A359B45408F}" destId="{246F5693-066C-0540-B7E5-126AD6C8CB41}" srcOrd="0" destOrd="0" presId="urn:microsoft.com/office/officeart/2008/layout/LinedList"/>
    <dgm:cxn modelId="{15A19EAA-B50A-7449-AF16-62B28E570FCE}" type="presOf" srcId="{36E6DBEB-8B5B-40CA-983A-1D4B5A32152D}" destId="{FE1BD8AD-3DC7-FF44-88FD-6552CEC70E43}" srcOrd="0" destOrd="0" presId="urn:microsoft.com/office/officeart/2008/layout/LinedList"/>
    <dgm:cxn modelId="{1380C2C9-0301-124D-A7A1-216ED2248BF9}" type="presOf" srcId="{194A5021-967D-4FFE-838E-3AD8AD3FA25A}" destId="{712541F8-51C9-4942-AC5A-028833D066F5}" srcOrd="0" destOrd="0" presId="urn:microsoft.com/office/officeart/2008/layout/LinedList"/>
    <dgm:cxn modelId="{C682E9D7-E602-9543-8A63-E0074F16452E}" type="presOf" srcId="{195DA63D-226F-494B-AB4A-CABE7E77A104}" destId="{E0494CA7-477D-8845-BD5A-E47EADB64213}" srcOrd="0" destOrd="0" presId="urn:microsoft.com/office/officeart/2008/layout/LinedList"/>
    <dgm:cxn modelId="{3C3BB0DB-29C1-40BE-B21D-E656A48BE52C}" srcId="{27203426-B533-4844-B7D3-607F99089BCD}" destId="{B58CD376-02E4-4526-99DF-29ABBFC75F93}" srcOrd="4" destOrd="0" parTransId="{8DA48EBC-0210-43BF-9010-ECD11C4C49B4}" sibTransId="{1F9C0F59-BF68-4C13-8F31-A194B5E11226}"/>
    <dgm:cxn modelId="{15AEACF9-EB89-454C-B9D9-69BBDF61FFD1}" srcId="{27203426-B533-4844-B7D3-607F99089BCD}" destId="{195DA63D-226F-494B-AB4A-CABE7E77A104}" srcOrd="0" destOrd="0" parTransId="{2ECFBD4E-CCFA-4464-ABD4-CF60FB6B319B}" sibTransId="{BAF3C790-4426-41BD-8D61-6A27EB0203E1}"/>
    <dgm:cxn modelId="{1C159FC6-F3DB-5440-8244-3DB7B1C2CE25}" type="presParOf" srcId="{44C537D1-1FCB-434A-BE61-3323E110EB66}" destId="{1216B748-5A10-DC45-A70F-C09E2276D444}" srcOrd="0" destOrd="0" presId="urn:microsoft.com/office/officeart/2008/layout/LinedList"/>
    <dgm:cxn modelId="{DA4DAD3C-46C3-B948-BF85-BEB87559019C}" type="presParOf" srcId="{44C537D1-1FCB-434A-BE61-3323E110EB66}" destId="{6934DCFF-1FE7-D144-BA90-EAD7697AC8C5}" srcOrd="1" destOrd="0" presId="urn:microsoft.com/office/officeart/2008/layout/LinedList"/>
    <dgm:cxn modelId="{17A16277-8B91-CD4E-B3B0-97558BEF3C01}" type="presParOf" srcId="{6934DCFF-1FE7-D144-BA90-EAD7697AC8C5}" destId="{E0494CA7-477D-8845-BD5A-E47EADB64213}" srcOrd="0" destOrd="0" presId="urn:microsoft.com/office/officeart/2008/layout/LinedList"/>
    <dgm:cxn modelId="{C71B91CB-7623-094A-B48C-B222D6A0D4FB}" type="presParOf" srcId="{6934DCFF-1FE7-D144-BA90-EAD7697AC8C5}" destId="{3AC957FC-FA2E-E94A-ADD9-7CC197CAD59D}" srcOrd="1" destOrd="0" presId="urn:microsoft.com/office/officeart/2008/layout/LinedList"/>
    <dgm:cxn modelId="{BFDE778E-2650-7B4D-9ED9-B860967D86D9}" type="presParOf" srcId="{44C537D1-1FCB-434A-BE61-3323E110EB66}" destId="{3D75575E-7EE6-E74F-AFB5-F88A5D440C38}" srcOrd="2" destOrd="0" presId="urn:microsoft.com/office/officeart/2008/layout/LinedList"/>
    <dgm:cxn modelId="{05F09234-A6F4-E441-990F-350653287A58}" type="presParOf" srcId="{44C537D1-1FCB-434A-BE61-3323E110EB66}" destId="{CF2C6B75-95AE-2E47-B475-5582902CB39D}" srcOrd="3" destOrd="0" presId="urn:microsoft.com/office/officeart/2008/layout/LinedList"/>
    <dgm:cxn modelId="{589AD44D-C766-9D43-8B33-1E91A6292265}" type="presParOf" srcId="{CF2C6B75-95AE-2E47-B475-5582902CB39D}" destId="{45293395-FAB9-F948-857C-6D0807CDDE65}" srcOrd="0" destOrd="0" presId="urn:microsoft.com/office/officeart/2008/layout/LinedList"/>
    <dgm:cxn modelId="{ACB76D6E-C784-5040-BDEE-3F021E8F7EE5}" type="presParOf" srcId="{CF2C6B75-95AE-2E47-B475-5582902CB39D}" destId="{8EEED71A-E35E-834A-B04A-E4D5939D835C}" srcOrd="1" destOrd="0" presId="urn:microsoft.com/office/officeart/2008/layout/LinedList"/>
    <dgm:cxn modelId="{1917DF78-67AF-A643-8AB3-AEE2535212B0}" type="presParOf" srcId="{44C537D1-1FCB-434A-BE61-3323E110EB66}" destId="{63F3808B-9FCF-E44F-A055-37191E30C62F}" srcOrd="4" destOrd="0" presId="urn:microsoft.com/office/officeart/2008/layout/LinedList"/>
    <dgm:cxn modelId="{6BE1910C-8363-AD41-8A7D-0ACC6E063504}" type="presParOf" srcId="{44C537D1-1FCB-434A-BE61-3323E110EB66}" destId="{4D3D815C-8605-9743-8B7F-682275BED807}" srcOrd="5" destOrd="0" presId="urn:microsoft.com/office/officeart/2008/layout/LinedList"/>
    <dgm:cxn modelId="{66765F8A-7C01-8849-8E99-2AC60F45711B}" type="presParOf" srcId="{4D3D815C-8605-9743-8B7F-682275BED807}" destId="{5AAAA273-B782-944D-8FDD-CE4890A0B75E}" srcOrd="0" destOrd="0" presId="urn:microsoft.com/office/officeart/2008/layout/LinedList"/>
    <dgm:cxn modelId="{84E9AEA3-0206-F047-8C65-B434C82FD293}" type="presParOf" srcId="{4D3D815C-8605-9743-8B7F-682275BED807}" destId="{149295C1-3A2F-2843-BB77-1F8CDF91639C}" srcOrd="1" destOrd="0" presId="urn:microsoft.com/office/officeart/2008/layout/LinedList"/>
    <dgm:cxn modelId="{CE0A4390-252A-DA45-8BA7-305FC43548E5}" type="presParOf" srcId="{44C537D1-1FCB-434A-BE61-3323E110EB66}" destId="{5B824849-A7D1-2842-9002-A619D2816E11}" srcOrd="6" destOrd="0" presId="urn:microsoft.com/office/officeart/2008/layout/LinedList"/>
    <dgm:cxn modelId="{70A1C977-9592-B840-AACA-9DD72ADA3C7C}" type="presParOf" srcId="{44C537D1-1FCB-434A-BE61-3323E110EB66}" destId="{2C712ED6-D0A4-C04E-A3A7-BB82D66200CF}" srcOrd="7" destOrd="0" presId="urn:microsoft.com/office/officeart/2008/layout/LinedList"/>
    <dgm:cxn modelId="{09122689-F99D-9A44-A351-FD672BC82A88}" type="presParOf" srcId="{2C712ED6-D0A4-C04E-A3A7-BB82D66200CF}" destId="{FE1BD8AD-3DC7-FF44-88FD-6552CEC70E43}" srcOrd="0" destOrd="0" presId="urn:microsoft.com/office/officeart/2008/layout/LinedList"/>
    <dgm:cxn modelId="{CBDB1A18-F145-6F4B-B42D-54D9F1871436}" type="presParOf" srcId="{2C712ED6-D0A4-C04E-A3A7-BB82D66200CF}" destId="{B745CE96-8BCF-6D43-9A9D-B33EB9EFCB2C}" srcOrd="1" destOrd="0" presId="urn:microsoft.com/office/officeart/2008/layout/LinedList"/>
    <dgm:cxn modelId="{8750C825-2D59-EE47-A281-FF6FE1C5983B}" type="presParOf" srcId="{44C537D1-1FCB-434A-BE61-3323E110EB66}" destId="{1996CE11-A4F4-834A-9EEE-0D8090FDFC6D}" srcOrd="8" destOrd="0" presId="urn:microsoft.com/office/officeart/2008/layout/LinedList"/>
    <dgm:cxn modelId="{018B50C5-CDC9-5346-95D0-E422A6B7C4BB}" type="presParOf" srcId="{44C537D1-1FCB-434A-BE61-3323E110EB66}" destId="{C87FE209-6FFD-2041-B7EC-7E553D0A53AD}" srcOrd="9" destOrd="0" presId="urn:microsoft.com/office/officeart/2008/layout/LinedList"/>
    <dgm:cxn modelId="{31DBDB97-A216-CD46-813A-DBF2159483B2}" type="presParOf" srcId="{C87FE209-6FFD-2041-B7EC-7E553D0A53AD}" destId="{478D994C-AEC0-1A46-ADC5-7F84012B05EB}" srcOrd="0" destOrd="0" presId="urn:microsoft.com/office/officeart/2008/layout/LinedList"/>
    <dgm:cxn modelId="{93BA231C-0A8A-3D4D-9969-656A2D162A5F}" type="presParOf" srcId="{C87FE209-6FFD-2041-B7EC-7E553D0A53AD}" destId="{D72A8AAB-BA46-F54E-B1B4-AC69028410EE}" srcOrd="1" destOrd="0" presId="urn:microsoft.com/office/officeart/2008/layout/LinedList"/>
    <dgm:cxn modelId="{9B9395A7-DEA8-4E42-AA6C-1C0E11C40FB2}" type="presParOf" srcId="{44C537D1-1FCB-434A-BE61-3323E110EB66}" destId="{181A40DE-2CB3-1640-ADC1-33B7C36D3873}" srcOrd="10" destOrd="0" presId="urn:microsoft.com/office/officeart/2008/layout/LinedList"/>
    <dgm:cxn modelId="{50B3157A-ED91-8047-9CB6-6F4D8B56B6C6}" type="presParOf" srcId="{44C537D1-1FCB-434A-BE61-3323E110EB66}" destId="{B1F78D63-7564-9340-B48F-416DBE5BE50B}" srcOrd="11" destOrd="0" presId="urn:microsoft.com/office/officeart/2008/layout/LinedList"/>
    <dgm:cxn modelId="{1337C0A4-34FA-CA40-B1FC-BFD323AC0A66}" type="presParOf" srcId="{B1F78D63-7564-9340-B48F-416DBE5BE50B}" destId="{246F5693-066C-0540-B7E5-126AD6C8CB41}" srcOrd="0" destOrd="0" presId="urn:microsoft.com/office/officeart/2008/layout/LinedList"/>
    <dgm:cxn modelId="{126D8A96-D7B8-AA4F-B6C0-DD0CF458FD9D}" type="presParOf" srcId="{B1F78D63-7564-9340-B48F-416DBE5BE50B}" destId="{19E886FB-151B-D441-9EC7-68F0AB0CD30B}" srcOrd="1" destOrd="0" presId="urn:microsoft.com/office/officeart/2008/layout/LinedList"/>
    <dgm:cxn modelId="{197E011E-9F9F-B340-B81C-6604464882B3}" type="presParOf" srcId="{44C537D1-1FCB-434A-BE61-3323E110EB66}" destId="{76B01292-F196-BA4C-B861-05237049EEB4}" srcOrd="12" destOrd="0" presId="urn:microsoft.com/office/officeart/2008/layout/LinedList"/>
    <dgm:cxn modelId="{9CFCADEE-41D6-074C-AB00-31C784AA5468}" type="presParOf" srcId="{44C537D1-1FCB-434A-BE61-3323E110EB66}" destId="{55FFBAFC-050A-DF42-99A3-180506316F94}" srcOrd="13" destOrd="0" presId="urn:microsoft.com/office/officeart/2008/layout/LinedList"/>
    <dgm:cxn modelId="{BD432719-2660-F84D-AB1B-18FF0693C005}" type="presParOf" srcId="{55FFBAFC-050A-DF42-99A3-180506316F94}" destId="{1D19B9D5-85EC-F24A-9C13-F3E5922C2580}" srcOrd="0" destOrd="0" presId="urn:microsoft.com/office/officeart/2008/layout/LinedList"/>
    <dgm:cxn modelId="{31A85354-029C-0E4B-89BB-9D3A7F44BFA7}" type="presParOf" srcId="{55FFBAFC-050A-DF42-99A3-180506316F94}" destId="{69D3F04D-D80A-0943-8535-9B06B09D2FEE}" srcOrd="1" destOrd="0" presId="urn:microsoft.com/office/officeart/2008/layout/LinedList"/>
    <dgm:cxn modelId="{370750B4-8A2D-6E4C-B114-35C25524934C}" type="presParOf" srcId="{44C537D1-1FCB-434A-BE61-3323E110EB66}" destId="{5A3469EC-4613-5349-BB02-74F0B5917C58}" srcOrd="14" destOrd="0" presId="urn:microsoft.com/office/officeart/2008/layout/LinedList"/>
    <dgm:cxn modelId="{2340EA54-6D26-2B44-9F03-C40208030B06}" type="presParOf" srcId="{44C537D1-1FCB-434A-BE61-3323E110EB66}" destId="{F77B67D6-04B6-FF4C-95AD-F4469722C740}" srcOrd="15" destOrd="0" presId="urn:microsoft.com/office/officeart/2008/layout/LinedList"/>
    <dgm:cxn modelId="{7567B1F8-4371-AC44-BE86-D8B8754A0A1D}" type="presParOf" srcId="{F77B67D6-04B6-FF4C-95AD-F4469722C740}" destId="{712541F8-51C9-4942-AC5A-028833D066F5}" srcOrd="0" destOrd="0" presId="urn:microsoft.com/office/officeart/2008/layout/LinedList"/>
    <dgm:cxn modelId="{26FDF2AF-983C-3441-885C-03CC40D63E45}" type="presParOf" srcId="{F77B67D6-04B6-FF4C-95AD-F4469722C740}" destId="{82AF761F-DA37-B44F-895D-38D5980E557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C00F1-71EC-7C45-AB2F-4FB526107D19}">
      <dsp:nvSpPr>
        <dsp:cNvPr id="0" name=""/>
        <dsp:cNvSpPr/>
      </dsp:nvSpPr>
      <dsp:spPr>
        <a:xfrm>
          <a:off x="0" y="53670"/>
          <a:ext cx="6900512" cy="267696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US" sz="2600" kern="1200"/>
            <a:t>The 66 million teams meetings that was recorded by the NHS digital in 2021-2022 provide particularly compelling evidence that teams had became a major component of NHS staff communication.(NHS digital annual report and accounts</a:t>
          </a:r>
          <a:r>
            <a:rPr lang="en-US" sz="2600" kern="1200">
              <a:latin typeface="Aptos Display" panose="02110004020202020204"/>
            </a:rPr>
            <a:t>, 2022.)</a:t>
          </a:r>
          <a:endParaRPr lang="en-US" sz="2600" kern="1200"/>
        </a:p>
      </dsp:txBody>
      <dsp:txXfrm>
        <a:off x="130678" y="184348"/>
        <a:ext cx="6639156" cy="2415604"/>
      </dsp:txXfrm>
    </dsp:sp>
    <dsp:sp modelId="{3E3D4E03-A2A0-464A-A682-ABD2F66EFF31}">
      <dsp:nvSpPr>
        <dsp:cNvPr id="0" name=""/>
        <dsp:cNvSpPr/>
      </dsp:nvSpPr>
      <dsp:spPr>
        <a:xfrm>
          <a:off x="0" y="2805510"/>
          <a:ext cx="6900512" cy="2676960"/>
        </a:xfrm>
        <a:prstGeom prst="roundRect">
          <a:avLst/>
        </a:prstGeom>
        <a:solidFill>
          <a:schemeClr val="accent2">
            <a:hueOff val="6443612"/>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US" sz="2600" kern="1200"/>
            <a:t>Microsoft reports that upon the introduction of teams across the NHS during the pandemic saved employees around 17 million hours of productive time.(Microsoft industry blog united kingdom</a:t>
          </a:r>
          <a:r>
            <a:rPr lang="en-US" sz="2600" kern="1200">
              <a:latin typeface="Aptos Display" panose="02110004020202020204"/>
            </a:rPr>
            <a:t> 2023.)</a:t>
          </a:r>
          <a:endParaRPr lang="en-US" sz="2600" kern="1200"/>
        </a:p>
      </dsp:txBody>
      <dsp:txXfrm>
        <a:off x="130678" y="2936188"/>
        <a:ext cx="6639156" cy="24156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D3353E-85DB-48E1-9A86-5D9F0EFF2DAF}">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BDD718-E657-4122-9FDE-AFFC3038955F}">
      <dsp:nvSpPr>
        <dsp:cNvPr id="0" name=""/>
        <dsp:cNvSpPr/>
      </dsp:nvSpPr>
      <dsp:spPr>
        <a:xfrm>
          <a:off x="376522" y="280590"/>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5E93DA-88E4-424B-A486-0EF4EF60661C}">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GB" sz="1700" kern="1200"/>
            <a:t>Management should identify which staff members are confident using Microsoft Teams and which may need additional support. Staff could then be placed into appropriate training groups, allowing those who need more support to build their confidence at their own pace. </a:t>
          </a:r>
          <a:r>
            <a:rPr lang="en-GB" sz="1700" b="1" kern="1200"/>
            <a:t>(CQC, 2025)</a:t>
          </a:r>
          <a:endParaRPr lang="en-US" sz="1700" kern="1200"/>
        </a:p>
      </dsp:txBody>
      <dsp:txXfrm>
        <a:off x="1437631" y="531"/>
        <a:ext cx="9077968" cy="1244702"/>
      </dsp:txXfrm>
    </dsp:sp>
    <dsp:sp modelId="{9AD821A2-7709-4437-A1DF-23FBD6C6A82E}">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2C77A0-8261-4B29-8737-B44666A9B057}">
      <dsp:nvSpPr>
        <dsp:cNvPr id="0" name=""/>
        <dsp:cNvSpPr/>
      </dsp:nvSpPr>
      <dsp:spPr>
        <a:xfrm>
          <a:off x="376522" y="1836468"/>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0E2CF1-577F-4D53-99CA-29E184453AF9}">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GB" sz="1700" kern="1200"/>
            <a:t>Separate channels could be created for areas such as medication, safeguarding, moving and handling and mandatory training, learning materials could be sheared within these channels, making it easier for staff to find</a:t>
          </a:r>
          <a:r>
            <a:rPr lang="en-GB" sz="1700" b="1" kern="1200"/>
            <a:t>.(Microsooft,2024)</a:t>
          </a:r>
          <a:endParaRPr lang="en-US" sz="1700" b="1" kern="1200"/>
        </a:p>
      </dsp:txBody>
      <dsp:txXfrm>
        <a:off x="1437631" y="1556410"/>
        <a:ext cx="9077968" cy="1244702"/>
      </dsp:txXfrm>
    </dsp:sp>
    <dsp:sp modelId="{DB9E985B-86F0-4D95-860F-1C9878FAF8FF}">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8C3878-B0A1-4C84-A5BD-05BAD96CDED9}">
      <dsp:nvSpPr>
        <dsp:cNvPr id="0" name=""/>
        <dsp:cNvSpPr/>
      </dsp:nvSpPr>
      <dsp:spPr>
        <a:xfrm>
          <a:off x="376522" y="3392347"/>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DEDAD6-8220-4B67-86CB-2A50FD0FD568}">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GB" sz="1700" b="0" kern="1200"/>
            <a:t>Management should also ask staff for regular feedback to check whether training is being accessed and whether staff knowledge is improving. Feedback can be used to identify any difficulties And declare what additional support may be needed</a:t>
          </a:r>
          <a:r>
            <a:rPr lang="en-GB" sz="1700" b="1" kern="1200"/>
            <a:t>.(CQC,2025)</a:t>
          </a:r>
          <a:endParaRPr lang="en-US" sz="1700" b="1" kern="1200"/>
        </a:p>
      </dsp:txBody>
      <dsp:txXfrm>
        <a:off x="1437631" y="3112289"/>
        <a:ext cx="9077968" cy="12447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6B748-5A10-DC45-A70F-C09E2276D444}">
      <dsp:nvSpPr>
        <dsp:cNvPr id="0" name=""/>
        <dsp:cNvSpPr/>
      </dsp:nvSpPr>
      <dsp:spPr>
        <a:xfrm>
          <a:off x="0" y="0"/>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494CA7-477D-8845-BD5A-E47EADB64213}">
      <dsp:nvSpPr>
        <dsp:cNvPr id="0" name=""/>
        <dsp:cNvSpPr/>
      </dsp:nvSpPr>
      <dsp:spPr>
        <a:xfrm>
          <a:off x="0" y="0"/>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https://www.cqc.org.uk/guidance-regulation/providers/regulations-service-providers-and-managers/health-social-care-act/regulation-18</a:t>
          </a:r>
          <a:r>
            <a:rPr lang="en-GB" sz="1600" kern="1200"/>
            <a:t>⁠</a:t>
          </a:r>
          <a:endParaRPr lang="en-US" sz="1600" kern="1200"/>
        </a:p>
      </dsp:txBody>
      <dsp:txXfrm>
        <a:off x="0" y="0"/>
        <a:ext cx="6224335" cy="590118"/>
      </dsp:txXfrm>
    </dsp:sp>
    <dsp:sp modelId="{3D75575E-7EE6-E74F-AFB5-F88A5D440C38}">
      <dsp:nvSpPr>
        <dsp:cNvPr id="0" name=""/>
        <dsp:cNvSpPr/>
      </dsp:nvSpPr>
      <dsp:spPr>
        <a:xfrm>
          <a:off x="0" y="590118"/>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293395-FAB9-F948-857C-6D0807CDDE65}">
      <dsp:nvSpPr>
        <dsp:cNvPr id="0" name=""/>
        <dsp:cNvSpPr/>
      </dsp:nvSpPr>
      <dsp:spPr>
        <a:xfrm>
          <a:off x="0" y="590118"/>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⁠https://www.cqc.org.uk/guidance-regulation/providers/regulations-service-providers-and-managers/health-social-care-act/regulation-17</a:t>
          </a:r>
          <a:endParaRPr lang="en-US" sz="1500" kern="1200"/>
        </a:p>
      </dsp:txBody>
      <dsp:txXfrm>
        <a:off x="0" y="590118"/>
        <a:ext cx="6224335" cy="590118"/>
      </dsp:txXfrm>
    </dsp:sp>
    <dsp:sp modelId="{63F3808B-9FCF-E44F-A055-37191E30C62F}">
      <dsp:nvSpPr>
        <dsp:cNvPr id="0" name=""/>
        <dsp:cNvSpPr/>
      </dsp:nvSpPr>
      <dsp:spPr>
        <a:xfrm>
          <a:off x="0" y="1180237"/>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AAA273-B782-944D-8FDD-CE4890A0B75E}">
      <dsp:nvSpPr>
        <dsp:cNvPr id="0" name=""/>
        <dsp:cNvSpPr/>
      </dsp:nvSpPr>
      <dsp:spPr>
        <a:xfrm>
          <a:off x="0" y="1180237"/>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https://www.cqc.org.uk/guidance-regulation/adult-social-care/digital-record-systems-adult-social-care</a:t>
          </a:r>
          <a:endParaRPr lang="en-US" sz="1500" kern="1200"/>
        </a:p>
      </dsp:txBody>
      <dsp:txXfrm>
        <a:off x="0" y="1180237"/>
        <a:ext cx="6224335" cy="590118"/>
      </dsp:txXfrm>
    </dsp:sp>
    <dsp:sp modelId="{5B824849-A7D1-2842-9002-A619D2816E11}">
      <dsp:nvSpPr>
        <dsp:cNvPr id="0" name=""/>
        <dsp:cNvSpPr/>
      </dsp:nvSpPr>
      <dsp:spPr>
        <a:xfrm>
          <a:off x="0" y="1770356"/>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1BD8AD-3DC7-FF44-88FD-6552CEC70E43}">
      <dsp:nvSpPr>
        <dsp:cNvPr id="0" name=""/>
        <dsp:cNvSpPr/>
      </dsp:nvSpPr>
      <dsp:spPr>
        <a:xfrm>
          <a:off x="0" y="1770356"/>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https://www.cqc.org.uk/guidance-providers/mhforum-ligature-guidance</a:t>
          </a:r>
          <a:endParaRPr lang="en-US" sz="1400" kern="1200"/>
        </a:p>
      </dsp:txBody>
      <dsp:txXfrm>
        <a:off x="0" y="1770356"/>
        <a:ext cx="6224335" cy="590118"/>
      </dsp:txXfrm>
    </dsp:sp>
    <dsp:sp modelId="{1996CE11-A4F4-834A-9EEE-0D8090FDFC6D}">
      <dsp:nvSpPr>
        <dsp:cNvPr id="0" name=""/>
        <dsp:cNvSpPr/>
      </dsp:nvSpPr>
      <dsp:spPr>
        <a:xfrm>
          <a:off x="0" y="2360475"/>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8D994C-AEC0-1A46-ADC5-7F84012B05EB}">
      <dsp:nvSpPr>
        <dsp:cNvPr id="0" name=""/>
        <dsp:cNvSpPr/>
      </dsp:nvSpPr>
      <dsp:spPr>
        <a:xfrm>
          <a:off x="0" y="2360475"/>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https://support.microsoft.com/en-us/teams/chat/do-your-one-on-ones-in-microsoft-teams</a:t>
          </a:r>
          <a:endParaRPr lang="en-US" sz="1500" kern="1200"/>
        </a:p>
      </dsp:txBody>
      <dsp:txXfrm>
        <a:off x="0" y="2360475"/>
        <a:ext cx="6224335" cy="590118"/>
      </dsp:txXfrm>
    </dsp:sp>
    <dsp:sp modelId="{181A40DE-2CB3-1640-ADC1-33B7C36D3873}">
      <dsp:nvSpPr>
        <dsp:cNvPr id="0" name=""/>
        <dsp:cNvSpPr/>
      </dsp:nvSpPr>
      <dsp:spPr>
        <a:xfrm>
          <a:off x="0" y="2950593"/>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F5693-066C-0540-B7E5-126AD6C8CB41}">
      <dsp:nvSpPr>
        <dsp:cNvPr id="0" name=""/>
        <dsp:cNvSpPr/>
      </dsp:nvSpPr>
      <dsp:spPr>
        <a:xfrm>
          <a:off x="0" y="2950593"/>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⁠https://support.microsoft.com/en-us/teams/files/share-files-in-microsoft-teams</a:t>
          </a:r>
          <a:endParaRPr lang="en-US" sz="1500" kern="1200"/>
        </a:p>
      </dsp:txBody>
      <dsp:txXfrm>
        <a:off x="0" y="2950593"/>
        <a:ext cx="6224335" cy="590118"/>
      </dsp:txXfrm>
    </dsp:sp>
    <dsp:sp modelId="{76B01292-F196-BA4C-B861-05237049EEB4}">
      <dsp:nvSpPr>
        <dsp:cNvPr id="0" name=""/>
        <dsp:cNvSpPr/>
      </dsp:nvSpPr>
      <dsp:spPr>
        <a:xfrm>
          <a:off x="0" y="3540712"/>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19B9D5-85EC-F24A-9C13-F3E5922C2580}">
      <dsp:nvSpPr>
        <dsp:cNvPr id="0" name=""/>
        <dsp:cNvSpPr/>
      </dsp:nvSpPr>
      <dsp:spPr>
        <a:xfrm>
          <a:off x="0" y="3540712"/>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https://support.microsoft.com/en-us/teams/files/collaborate-on-files-in-microsoft-teams</a:t>
          </a:r>
          <a:endParaRPr lang="en-US" sz="1500" kern="1200"/>
        </a:p>
      </dsp:txBody>
      <dsp:txXfrm>
        <a:off x="0" y="3540712"/>
        <a:ext cx="6224335" cy="590118"/>
      </dsp:txXfrm>
    </dsp:sp>
    <dsp:sp modelId="{5A3469EC-4613-5349-BB02-74F0B5917C58}">
      <dsp:nvSpPr>
        <dsp:cNvPr id="0" name=""/>
        <dsp:cNvSpPr/>
      </dsp:nvSpPr>
      <dsp:spPr>
        <a:xfrm>
          <a:off x="0" y="4130831"/>
          <a:ext cx="62243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2541F8-51C9-4942-AC5A-028833D066F5}">
      <dsp:nvSpPr>
        <dsp:cNvPr id="0" name=""/>
        <dsp:cNvSpPr/>
      </dsp:nvSpPr>
      <dsp:spPr>
        <a:xfrm>
          <a:off x="0" y="4130831"/>
          <a:ext cx="6224335" cy="590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https://support.microsoft.com/en-us/teams/files/collaborate-on-files-in-microsoft-teams</a:t>
          </a:r>
          <a:endParaRPr lang="en-US" sz="1500" kern="1200"/>
        </a:p>
      </dsp:txBody>
      <dsp:txXfrm>
        <a:off x="0" y="4130831"/>
        <a:ext cx="6224335" cy="59011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44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51B540-6ACA-2D4B-97DA-A21538575CB3}" type="datetimeFigureOut">
              <a:rPr lang="en-US" smtClean="0"/>
              <a:t>10/11/26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A416E3-2E4A-6E4B-9038-ED6B9A71ED6A}" type="slidenum">
              <a:rPr lang="en-US" smtClean="0"/>
              <a:t>‹#›</a:t>
            </a:fld>
            <a:endParaRPr lang="en-US"/>
          </a:p>
        </p:txBody>
      </p:sp>
    </p:spTree>
    <p:extLst>
      <p:ext uri="{BB962C8B-B14F-4D97-AF65-F5344CB8AC3E}">
        <p14:creationId xmlns:p14="http://schemas.microsoft.com/office/powerpoint/2010/main" val="2334164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5A416E3-2E4A-6E4B-9038-ED6B9A71ED6A}" type="slidenum">
              <a:rPr lang="en-US" smtClean="0"/>
              <a:t>1</a:t>
            </a:fld>
            <a:endParaRPr lang="en-US"/>
          </a:p>
        </p:txBody>
      </p:sp>
    </p:spTree>
    <p:extLst>
      <p:ext uri="{BB962C8B-B14F-4D97-AF65-F5344CB8AC3E}">
        <p14:creationId xmlns:p14="http://schemas.microsoft.com/office/powerpoint/2010/main" val="3807435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5A416E3-2E4A-6E4B-9038-ED6B9A71ED6A}" type="slidenum">
              <a:rPr lang="en-US" smtClean="0"/>
              <a:t>3</a:t>
            </a:fld>
            <a:endParaRPr lang="en-US"/>
          </a:p>
        </p:txBody>
      </p:sp>
    </p:spTree>
    <p:extLst>
      <p:ext uri="{BB962C8B-B14F-4D97-AF65-F5344CB8AC3E}">
        <p14:creationId xmlns:p14="http://schemas.microsoft.com/office/powerpoint/2010/main" val="2779891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5A416E3-2E4A-6E4B-9038-ED6B9A71ED6A}" type="slidenum">
              <a:rPr lang="en-US" smtClean="0"/>
              <a:t>12</a:t>
            </a:fld>
            <a:endParaRPr lang="en-US"/>
          </a:p>
        </p:txBody>
      </p:sp>
    </p:spTree>
    <p:extLst>
      <p:ext uri="{BB962C8B-B14F-4D97-AF65-F5344CB8AC3E}">
        <p14:creationId xmlns:p14="http://schemas.microsoft.com/office/powerpoint/2010/main" val="1543723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11/10/2026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11/10/2026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vikis.kvk.lt/doku.php?id=lt:kt_sis:team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england.nhs.uk/" TargetMode="External"/><Relationship Id="rId2" Type="http://schemas.openxmlformats.org/officeDocument/2006/relationships/hyperlink" Target="https://pmc.ncbi.nlm.nih.gov/articles/PMC7571760/" TargetMode="External"/><Relationship Id="rId1" Type="http://schemas.openxmlformats.org/officeDocument/2006/relationships/slideLayout" Target="../slideLayouts/slideLayout2.xml"/><Relationship Id="rId4" Type="http://schemas.openxmlformats.org/officeDocument/2006/relationships/hyperlink" Target="https://www.microsoft.com/en-us/copilot/blog/wp-content/uploads/sites/2/20/04/total-Economic-impact-microsoft-teams.pdf"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support.microsoft.com/en-us/teams/teams-channels/create-a-standard-private-or-shared-channel-in-microsoft-teams" TargetMode="External"/><Relationship Id="rId2" Type="http://schemas.openxmlformats.org/officeDocument/2006/relationships/hyperlink" Target="https://caredemy.co.uk/the-benefits-of-online-training-for-residential-care-home-staff/" TargetMode="External"/><Relationship Id="rId1" Type="http://schemas.openxmlformats.org/officeDocument/2006/relationships/slideLayout" Target="../slideLayouts/slideLayout2.xml"/><Relationship Id="rId6" Type="http://schemas.openxmlformats.org/officeDocument/2006/relationships/hyperlink" Target="https://support.microsoft.com/en-us/teams/files/collaborate-on-files-in-microsoft-teams" TargetMode="External"/><Relationship Id="rId5" Type="http://schemas.openxmlformats.org/officeDocument/2006/relationships/hyperlink" Target="https://support.microsoft.com/en-us/teams/files/share-files-in-microsoft-teams" TargetMode="External"/><Relationship Id="rId4" Type="http://schemas.openxmlformats.org/officeDocument/2006/relationships/hyperlink" Target="https://support.microsoft.com/en-us/teams/teams-channels/send-or-reply-to-a-channel-message-in-microsoft-teams"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55903" y="3399769"/>
            <a:ext cx="10640754" cy="450447"/>
          </a:xfrm>
        </p:spPr>
        <p:txBody>
          <a:bodyPr anchor="b">
            <a:normAutofit fontScale="90000"/>
          </a:bodyPr>
          <a:lstStyle/>
          <a:p>
            <a:r>
              <a:rPr lang="en-GB" sz="4400">
                <a:solidFill>
                  <a:schemeClr val="tx2"/>
                </a:solidFill>
              </a:rPr>
              <a:t>LCHS4007 GROUP 3</a:t>
            </a:r>
            <a:br>
              <a:rPr lang="en-GB" sz="4400">
                <a:solidFill>
                  <a:schemeClr val="tx2"/>
                </a:solidFill>
              </a:rPr>
            </a:br>
            <a:r>
              <a:rPr lang="en-GB" sz="4400">
                <a:solidFill>
                  <a:schemeClr val="tx2"/>
                </a:solidFill>
              </a:rPr>
              <a:t> HEALTH AND SOCIAL CARE LECTURER </a:t>
            </a:r>
            <a:br>
              <a:rPr lang="en-GB" sz="4400">
                <a:solidFill>
                  <a:schemeClr val="tx2"/>
                </a:solidFill>
              </a:rPr>
            </a:br>
            <a:r>
              <a:rPr lang="en-GB" sz="4400">
                <a:solidFill>
                  <a:schemeClr val="tx2"/>
                </a:solidFill>
              </a:rPr>
              <a:t>BIANCA DODGEN</a:t>
            </a:r>
            <a:br>
              <a:rPr lang="en-GB" sz="2200">
                <a:solidFill>
                  <a:schemeClr val="tx2"/>
                </a:solidFill>
              </a:rPr>
            </a:br>
            <a:endParaRPr lang="en-GB" sz="2200">
              <a:solidFill>
                <a:schemeClr val="tx2"/>
              </a:solidFill>
            </a:endParaRPr>
          </a:p>
        </p:txBody>
      </p:sp>
      <p:sp>
        <p:nvSpPr>
          <p:cNvPr id="3" name="Subtitle 2"/>
          <p:cNvSpPr>
            <a:spLocks noGrp="1"/>
          </p:cNvSpPr>
          <p:nvPr>
            <p:ph type="subTitle" idx="1"/>
          </p:nvPr>
        </p:nvSpPr>
        <p:spPr>
          <a:xfrm>
            <a:off x="1514121" y="3850216"/>
            <a:ext cx="9163757" cy="1225436"/>
          </a:xfrm>
        </p:spPr>
        <p:txBody>
          <a:bodyPr vert="horz" lIns="91440" tIns="45720" rIns="91440" bIns="45720" rtlCol="0" anchor="ctr">
            <a:normAutofit/>
          </a:bodyPr>
          <a:lstStyle/>
          <a:p>
            <a:r>
              <a:rPr lang="en-GB" sz="2000">
                <a:solidFill>
                  <a:schemeClr val="tx2"/>
                </a:solidFill>
              </a:rPr>
              <a:t>Ellie Kaczmarek (2536977)</a:t>
            </a:r>
          </a:p>
          <a:p>
            <a:r>
              <a:rPr lang="en-GB" sz="2000">
                <a:solidFill>
                  <a:schemeClr val="tx2"/>
                </a:solidFill>
              </a:rPr>
              <a:t>April Myers (2319164)</a:t>
            </a:r>
          </a:p>
          <a:p>
            <a:r>
              <a:rPr lang="en-GB" sz="2000">
                <a:solidFill>
                  <a:schemeClr val="tx2"/>
                </a:solidFill>
              </a:rPr>
              <a:t>Sarah murphy (2616521)</a:t>
            </a:r>
          </a:p>
          <a:p>
            <a:endParaRPr lang="en-GB" sz="2000">
              <a:solidFill>
                <a:schemeClr val="tx2"/>
              </a:solidFill>
            </a:endParaRPr>
          </a:p>
          <a:p>
            <a:endParaRPr lang="en-GB" sz="1100">
              <a:solidFill>
                <a:schemeClr val="tx2"/>
              </a:solidFill>
            </a:endParaRPr>
          </a:p>
        </p:txBody>
      </p:sp>
      <p:grpSp>
        <p:nvGrpSpPr>
          <p:cNvPr id="22" name="Group 21">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23" name="Freeform: Shape 22">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6" name="Freeform: Shape 25">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Microsoft Teams [KVK Vikis]">
            <a:extLst>
              <a:ext uri="{FF2B5EF4-FFF2-40B4-BE49-F238E27FC236}">
                <a16:creationId xmlns:a16="http://schemas.microsoft.com/office/drawing/2014/main" id="{FEE93AD4-EDC2-4C24-D159-81BCB08A180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113852" y="4518976"/>
            <a:ext cx="5042786" cy="3112720"/>
          </a:xfrm>
          <a:prstGeom prst="rect">
            <a:avLst/>
          </a:prstGeom>
        </p:spPr>
      </p:pic>
      <p:grpSp>
        <p:nvGrpSpPr>
          <p:cNvPr id="28" name="Group 27">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9" name="Freeform: Shape 28">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246AA034-4299-9A75-A610-F4986634655E}"/>
              </a:ext>
            </a:extLst>
          </p:cNvPr>
          <p:cNvSpPr txBox="1"/>
          <p:nvPr/>
        </p:nvSpPr>
        <p:spPr>
          <a:xfrm>
            <a:off x="949124" y="2176041"/>
            <a:ext cx="184731" cy="923330"/>
          </a:xfrm>
          <a:prstGeom prst="rect">
            <a:avLst/>
          </a:prstGeom>
          <a:noFill/>
        </p:spPr>
        <p:txBody>
          <a:bodyPr wrap="none" rtlCol="0">
            <a:spAutoFit/>
          </a:bodyPr>
          <a:lstStyle/>
          <a:p>
            <a:endParaRPr lang="en-US"/>
          </a:p>
          <a:p>
            <a:endParaRPr lang="en-US"/>
          </a:p>
          <a:p>
            <a:endParaRPr lang="en-US"/>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537C4452-0CC8-3119-8136-F182EB256252}"/>
              </a:ext>
            </a:extLst>
          </p:cNvPr>
          <p:cNvSpPr>
            <a:spLocks noGrp="1"/>
          </p:cNvSpPr>
          <p:nvPr>
            <p:ph type="title"/>
          </p:nvPr>
        </p:nvSpPr>
        <p:spPr>
          <a:xfrm>
            <a:off x="640080" y="1243013"/>
            <a:ext cx="3855720" cy="4371974"/>
          </a:xfrm>
        </p:spPr>
        <p:txBody>
          <a:bodyPr>
            <a:normAutofit/>
          </a:bodyPr>
          <a:lstStyle/>
          <a:p>
            <a:r>
              <a:rPr lang="en-GB" sz="3600" b="1">
                <a:solidFill>
                  <a:schemeClr val="tx2"/>
                </a:solidFill>
              </a:rPr>
              <a:t>Case Study: Ashford Community Care Service</a:t>
            </a:r>
            <a:br>
              <a:rPr lang="en-GB" sz="3600">
                <a:solidFill>
                  <a:schemeClr val="tx2"/>
                </a:solidFill>
              </a:rPr>
            </a:br>
            <a:endParaRPr lang="en-US" sz="3600">
              <a:solidFill>
                <a:schemeClr val="tx2"/>
              </a:solidFill>
            </a:endParaRPr>
          </a:p>
        </p:txBody>
      </p:sp>
      <p:sp>
        <p:nvSpPr>
          <p:cNvPr id="3" name="Content Placeholder 2">
            <a:extLst>
              <a:ext uri="{FF2B5EF4-FFF2-40B4-BE49-F238E27FC236}">
                <a16:creationId xmlns:a16="http://schemas.microsoft.com/office/drawing/2014/main" id="{88DC16D5-FDF4-E7E1-5AE5-02781D877964}"/>
              </a:ext>
            </a:extLst>
          </p:cNvPr>
          <p:cNvSpPr>
            <a:spLocks noGrp="1"/>
          </p:cNvSpPr>
          <p:nvPr>
            <p:ph idx="1"/>
          </p:nvPr>
        </p:nvSpPr>
        <p:spPr>
          <a:xfrm>
            <a:off x="6172200" y="804672"/>
            <a:ext cx="5221224" cy="5230368"/>
          </a:xfrm>
        </p:spPr>
        <p:txBody>
          <a:bodyPr anchor="ctr">
            <a:normAutofit/>
          </a:bodyPr>
          <a:lstStyle/>
          <a:p>
            <a:pPr marL="0" indent="0">
              <a:buNone/>
            </a:pPr>
            <a:r>
              <a:rPr lang="en-GB" sz="1800">
                <a:solidFill>
                  <a:schemeClr val="tx2"/>
                </a:solidFill>
              </a:rPr>
              <a:t>Ashford Community Care Service supports adults with physical disabilities and long-term care needs who require daily care, medication reminders, appointment support, care records, and wellbeing checks. Staff work across service users’ homes, supported living settings, and the main office. The team includes support workers, senior care workers, nurses, care coordinators, and administrative staff. The organisation uses Microsoft 365, but staff are unsure which tools should be used for different workplace tasks. This has led to missed updates, duplicated work, unclear rotas, inconsistent records, and inefficient ways of working. Management wants to improve teamwork, communication, and efficiency by matching the correct Microsoft 365 tools to specific workplace tasks. Your group has been asked to review workplace tasks and recommend suitable digital tools.</a:t>
            </a:r>
          </a:p>
          <a:p>
            <a:endParaRPr lang="en-US" sz="1800">
              <a:solidFill>
                <a:schemeClr val="tx2"/>
              </a:solidFill>
            </a:endParaRPr>
          </a:p>
        </p:txBody>
      </p:sp>
    </p:spTree>
    <p:extLst>
      <p:ext uri="{BB962C8B-B14F-4D97-AF65-F5344CB8AC3E}">
        <p14:creationId xmlns:p14="http://schemas.microsoft.com/office/powerpoint/2010/main" val="278124999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38D72C-DDD0-5F6F-1BB2-7FF8EAFD0718}"/>
              </a:ext>
            </a:extLst>
          </p:cNvPr>
          <p:cNvSpPr>
            <a:spLocks noGrp="1"/>
          </p:cNvSpPr>
          <p:nvPr>
            <p:ph type="title"/>
          </p:nvPr>
        </p:nvSpPr>
        <p:spPr>
          <a:xfrm>
            <a:off x="150729" y="1153572"/>
            <a:ext cx="4167271" cy="4461163"/>
          </a:xfrm>
        </p:spPr>
        <p:txBody>
          <a:bodyPr>
            <a:normAutofit/>
          </a:bodyPr>
          <a:lstStyle/>
          <a:p>
            <a:r>
              <a:rPr lang="en-GB" sz="3700" b="1">
                <a:solidFill>
                  <a:srgbClr val="FFFFFF"/>
                </a:solidFill>
              </a:rPr>
              <a:t>Staff training and sharing learning materials</a:t>
            </a:r>
            <a:br>
              <a:rPr lang="en-GB" sz="3700" b="1">
                <a:solidFill>
                  <a:srgbClr val="FFFFFF"/>
                </a:solidFill>
              </a:rPr>
            </a:br>
            <a:br>
              <a:rPr lang="en-GB" sz="3700">
                <a:solidFill>
                  <a:srgbClr val="FFFFFF"/>
                </a:solidFill>
              </a:rPr>
            </a:br>
            <a:r>
              <a:rPr lang="en-GB" sz="3700" b="1">
                <a:solidFill>
                  <a:srgbClr val="FFFFFF"/>
                </a:solidFill>
              </a:rPr>
              <a:t>What does the task involve ?</a:t>
            </a:r>
            <a:br>
              <a:rPr lang="en-GB" sz="3700">
                <a:solidFill>
                  <a:srgbClr val="FFFFFF"/>
                </a:solidFill>
              </a:rPr>
            </a:br>
            <a:endParaRPr lang="en-US" sz="3700">
              <a:solidFill>
                <a:srgbClr val="FFFFFF"/>
              </a:solidFill>
            </a:endParaRPr>
          </a:p>
        </p:txBody>
      </p:sp>
      <p:sp>
        <p:nvSpPr>
          <p:cNvPr id="17" name="Arc 1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Content Placeholder 2">
            <a:extLst>
              <a:ext uri="{FF2B5EF4-FFF2-40B4-BE49-F238E27FC236}">
                <a16:creationId xmlns:a16="http://schemas.microsoft.com/office/drawing/2014/main" id="{3C9AB864-BEAD-5ACE-2FD8-9E71E8EA4CE8}"/>
              </a:ext>
            </a:extLst>
          </p:cNvPr>
          <p:cNvSpPr>
            <a:spLocks noGrp="1"/>
          </p:cNvSpPr>
          <p:nvPr>
            <p:ph idx="1"/>
          </p:nvPr>
        </p:nvSpPr>
        <p:spPr>
          <a:xfrm>
            <a:off x="4447308" y="591344"/>
            <a:ext cx="6906491" cy="5585619"/>
          </a:xfrm>
        </p:spPr>
        <p:txBody>
          <a:bodyPr anchor="ctr">
            <a:normAutofit/>
          </a:bodyPr>
          <a:lstStyle/>
          <a:p>
            <a:pPr marL="0" indent="0">
              <a:buNone/>
            </a:pPr>
            <a:r>
              <a:rPr lang="en-GB" sz="1800" b="1"/>
              <a:t>Staff training</a:t>
            </a:r>
          </a:p>
          <a:p>
            <a:r>
              <a:rPr lang="en-GB" sz="1800"/>
              <a:t>CQC states that staff must receive appropriate support, training and professional development to enable them to carry out their duties.</a:t>
            </a:r>
          </a:p>
          <a:p>
            <a:pPr marL="0" indent="0">
              <a:buNone/>
            </a:pPr>
            <a:r>
              <a:rPr lang="en-GB" sz="1800" b="1"/>
              <a:t>Sharing learning materials </a:t>
            </a:r>
          </a:p>
          <a:p>
            <a:pPr marL="0" indent="0">
              <a:buNone/>
            </a:pPr>
            <a:r>
              <a:rPr lang="en-GB" sz="1800"/>
              <a:t>•CQC states providers must have effective systems and procedures, and that records should be accessible and authorised by people when necessary to deliver safe care.</a:t>
            </a:r>
          </a:p>
          <a:p>
            <a:pPr marL="0" indent="0">
              <a:buNone/>
            </a:pPr>
            <a:r>
              <a:rPr lang="en-GB" sz="1800" b="1"/>
              <a:t>Digital communication</a:t>
            </a:r>
          </a:p>
          <a:p>
            <a:pPr marL="0" indent="0">
              <a:buNone/>
            </a:pPr>
            <a:r>
              <a:rPr lang="en-GB" sz="1800"/>
              <a:t>•CQC states that good digital record systems can help providers "share important information quickly, safely and securely between care settings.”</a:t>
            </a:r>
          </a:p>
          <a:p>
            <a:pPr marL="0" indent="0">
              <a:buNone/>
            </a:pPr>
            <a:r>
              <a:rPr lang="en-GB" sz="1800" b="1"/>
              <a:t>Supporting staff with technology</a:t>
            </a:r>
          </a:p>
          <a:p>
            <a:pPr marL="0" indent="0">
              <a:buNone/>
            </a:pPr>
            <a:r>
              <a:rPr lang="en-GB" sz="1800"/>
              <a:t>•CQC found that some staff did not feel confident using new digital systems. It also found that video and messaging software could support workplace communication through training.</a:t>
            </a:r>
          </a:p>
          <a:p>
            <a:endParaRPr lang="en-US" sz="1800"/>
          </a:p>
        </p:txBody>
      </p:sp>
      <p:sp>
        <p:nvSpPr>
          <p:cNvPr id="4" name="TextBox 3">
            <a:extLst>
              <a:ext uri="{FF2B5EF4-FFF2-40B4-BE49-F238E27FC236}">
                <a16:creationId xmlns:a16="http://schemas.microsoft.com/office/drawing/2014/main" id="{B506D51A-F88D-E20B-86B7-569A8DD2A795}"/>
              </a:ext>
            </a:extLst>
          </p:cNvPr>
          <p:cNvSpPr txBox="1"/>
          <p:nvPr/>
        </p:nvSpPr>
        <p:spPr>
          <a:xfrm>
            <a:off x="10360152" y="6464289"/>
            <a:ext cx="1828800" cy="261610"/>
          </a:xfrm>
          <a:prstGeom prst="rect">
            <a:avLst/>
          </a:prstGeom>
          <a:noFill/>
        </p:spPr>
        <p:txBody>
          <a:bodyPr wrap="square" rtlCol="0">
            <a:spAutoFit/>
          </a:bodyPr>
          <a:lstStyle/>
          <a:p>
            <a:r>
              <a:rPr lang="en-US" sz="1100"/>
              <a:t>Ellie Kaczmarek</a:t>
            </a:r>
          </a:p>
        </p:txBody>
      </p:sp>
    </p:spTree>
    <p:extLst>
      <p:ext uri="{BB962C8B-B14F-4D97-AF65-F5344CB8AC3E}">
        <p14:creationId xmlns:p14="http://schemas.microsoft.com/office/powerpoint/2010/main" val="3276509971"/>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EA3A35-969C-658D-BF77-B292262DC65C}"/>
              </a:ext>
            </a:extLst>
          </p:cNvPr>
          <p:cNvSpPr>
            <a:spLocks noGrp="1"/>
          </p:cNvSpPr>
          <p:nvPr>
            <p:ph type="title"/>
          </p:nvPr>
        </p:nvSpPr>
        <p:spPr>
          <a:xfrm>
            <a:off x="838200" y="365125"/>
            <a:ext cx="10515600" cy="1325563"/>
          </a:xfrm>
        </p:spPr>
        <p:txBody>
          <a:bodyPr>
            <a:normAutofit/>
          </a:bodyPr>
          <a:lstStyle/>
          <a:p>
            <a:r>
              <a:rPr lang="en-US" sz="4200" b="1">
                <a:latin typeface="-apple-system"/>
              </a:rPr>
              <a:t>Benefits of MS Teams</a:t>
            </a:r>
            <a:br>
              <a:rPr lang="en-US" sz="4200" b="1">
                <a:latin typeface="-apple-system"/>
              </a:rPr>
            </a:br>
            <a:endParaRPr lang="en-US"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8606E02-33F1-3896-C854-F67463AC4E42}"/>
              </a:ext>
            </a:extLst>
          </p:cNvPr>
          <p:cNvSpPr>
            <a:spLocks noGrp="1"/>
          </p:cNvSpPr>
          <p:nvPr>
            <p:ph idx="1"/>
          </p:nvPr>
        </p:nvSpPr>
        <p:spPr>
          <a:xfrm>
            <a:off x="838200" y="1929384"/>
            <a:ext cx="10515600" cy="4251960"/>
          </a:xfrm>
        </p:spPr>
        <p:txBody>
          <a:bodyPr>
            <a:normAutofit/>
          </a:bodyPr>
          <a:lstStyle/>
          <a:p>
            <a:pPr marL="0" indent="0" fontAlgn="base">
              <a:buNone/>
            </a:pPr>
            <a:r>
              <a:rPr lang="en-US" sz="2200" b="0" i="0">
                <a:effectLst/>
                <a:latin typeface="-apple-system"/>
              </a:rPr>
              <a:t>MS Teams has a wide range of benefits for staff and for employing organizations, including:</a:t>
            </a:r>
          </a:p>
          <a:p>
            <a:pPr lvl="0" fontAlgn="base"/>
            <a:r>
              <a:rPr lang="en-US" sz="2200" b="0" i="0">
                <a:effectLst/>
                <a:latin typeface="inherit"/>
              </a:rPr>
              <a:t>it is a free and efficient tool for NHS staff, to support remote working</a:t>
            </a:r>
          </a:p>
          <a:p>
            <a:pPr lvl="0" fontAlgn="base"/>
            <a:r>
              <a:rPr lang="en-US" sz="2200" b="0" i="0">
                <a:effectLst/>
                <a:latin typeface="inherit"/>
              </a:rPr>
              <a:t>increased efficiency, for example, less time travelling to attend meetings</a:t>
            </a:r>
          </a:p>
          <a:p>
            <a:pPr lvl="0" fontAlgn="base"/>
            <a:r>
              <a:rPr lang="en-US" sz="2200" b="0" i="0">
                <a:effectLst/>
                <a:latin typeface="inherit"/>
              </a:rPr>
              <a:t>online meetings can be scheduled ahead of time or to start instantly</a:t>
            </a:r>
          </a:p>
          <a:p>
            <a:pPr lvl="0" fontAlgn="base"/>
            <a:r>
              <a:rPr lang="en-US" sz="2200" b="0" i="0">
                <a:effectLst/>
                <a:latin typeface="inherit"/>
              </a:rPr>
              <a:t>allows the set up and use of chat rooms to divide work between multiple groups</a:t>
            </a:r>
          </a:p>
          <a:p>
            <a:pPr lvl="0" fontAlgn="base"/>
            <a:r>
              <a:rPr lang="en-US" sz="2200" b="0" i="0">
                <a:effectLst/>
                <a:latin typeface="inherit"/>
              </a:rPr>
              <a:t>supports virtual meetings with high quality audio and video</a:t>
            </a:r>
          </a:p>
          <a:p>
            <a:pPr lvl="0" fontAlgn="base"/>
            <a:r>
              <a:rPr lang="en-US" sz="2200" b="0" i="0">
                <a:effectLst/>
                <a:latin typeface="inherit"/>
              </a:rPr>
              <a:t>provides an option to chat to colleagues via messages or to send voice notes, and share files before during and after meetings</a:t>
            </a:r>
          </a:p>
          <a:p>
            <a:pPr lvl="0" fontAlgn="base"/>
            <a:r>
              <a:rPr lang="en-US" sz="2200" b="0" i="0">
                <a:effectLst/>
                <a:latin typeface="inherit"/>
              </a:rPr>
              <a:t>chat messages and shared files are available so they can be referred to at any time</a:t>
            </a:r>
          </a:p>
        </p:txBody>
      </p:sp>
      <p:sp>
        <p:nvSpPr>
          <p:cNvPr id="5" name="TextBox 4">
            <a:extLst>
              <a:ext uri="{FF2B5EF4-FFF2-40B4-BE49-F238E27FC236}">
                <a16:creationId xmlns:a16="http://schemas.microsoft.com/office/drawing/2014/main" id="{D0C22EE7-6D26-2FDB-0979-008CCB036657}"/>
              </a:ext>
            </a:extLst>
          </p:cNvPr>
          <p:cNvSpPr txBox="1"/>
          <p:nvPr/>
        </p:nvSpPr>
        <p:spPr>
          <a:xfrm>
            <a:off x="10752880" y="6377651"/>
            <a:ext cx="1203767" cy="538609"/>
          </a:xfrm>
          <a:prstGeom prst="rect">
            <a:avLst/>
          </a:prstGeom>
          <a:noFill/>
        </p:spPr>
        <p:txBody>
          <a:bodyPr wrap="square" rtlCol="0">
            <a:spAutoFit/>
          </a:bodyPr>
          <a:lstStyle/>
          <a:p>
            <a:r>
              <a:rPr lang="en-US" sz="1100"/>
              <a:t>Sarah murphy</a:t>
            </a:r>
          </a:p>
          <a:p>
            <a:endParaRPr lang="en-US"/>
          </a:p>
        </p:txBody>
      </p:sp>
    </p:spTree>
    <p:extLst>
      <p:ext uri="{BB962C8B-B14F-4D97-AF65-F5344CB8AC3E}">
        <p14:creationId xmlns:p14="http://schemas.microsoft.com/office/powerpoint/2010/main" val="35437456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AB1656-DD4B-959F-C830-66709BFCE7B0}"/>
              </a:ext>
            </a:extLst>
          </p:cNvPr>
          <p:cNvSpPr>
            <a:spLocks noGrp="1"/>
          </p:cNvSpPr>
          <p:nvPr>
            <p:ph type="title"/>
          </p:nvPr>
        </p:nvSpPr>
        <p:spPr>
          <a:xfrm>
            <a:off x="686834" y="1153572"/>
            <a:ext cx="3200400" cy="4461163"/>
          </a:xfrm>
        </p:spPr>
        <p:txBody>
          <a:bodyPr>
            <a:normAutofit/>
          </a:bodyPr>
          <a:lstStyle/>
          <a:p>
            <a:r>
              <a:rPr lang="en-GB">
                <a:solidFill>
                  <a:srgbClr val="FFFFFF"/>
                </a:solidFill>
              </a:rPr>
              <a:t>The Microsoft 365 tool we selected.</a:t>
            </a:r>
          </a:p>
        </p:txBody>
      </p:sp>
      <p:sp>
        <p:nvSpPr>
          <p:cNvPr id="25" name="Arc 2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8F11367-2C11-1CCC-C325-4A7ED39E0E53}"/>
              </a:ext>
            </a:extLst>
          </p:cNvPr>
          <p:cNvSpPr>
            <a:spLocks noGrp="1"/>
          </p:cNvSpPr>
          <p:nvPr>
            <p:ph idx="1"/>
          </p:nvPr>
        </p:nvSpPr>
        <p:spPr>
          <a:xfrm>
            <a:off x="4447308" y="591344"/>
            <a:ext cx="6906491" cy="5585619"/>
          </a:xfrm>
        </p:spPr>
        <p:txBody>
          <a:bodyPr anchor="ctr">
            <a:normAutofit fontScale="92500" lnSpcReduction="20000"/>
          </a:bodyPr>
          <a:lstStyle/>
          <a:p>
            <a:pPr marL="0" indent="0">
              <a:buNone/>
            </a:pPr>
            <a:r>
              <a:rPr lang="en-GB"/>
              <a:t>We as a group have chosen Microsoft teams for staff training in the care home as we found it most beneficial as all learning materials needed are all there as a collective in one place. one of the advantages of teams is that sessions can be recorded so if staff have missed anything or need to recap they can go back and can share, save etc. and digital learning  resources can be shared also on here this is learning on the go without the disruptions</a:t>
            </a:r>
            <a:endParaRPr lang="en-US"/>
          </a:p>
          <a:p>
            <a:pPr marL="0" indent="0">
              <a:buNone/>
            </a:pPr>
            <a:r>
              <a:rPr lang="en-GB"/>
              <a:t>Statistics show that 97% of participants stated that utilizing Microsoft teams for training and teaching sessions was highly useful to them, furthermore within the same study it was shown that 99% of staff found teams to have improved overall morale.(national institutes of health, 2020.)</a:t>
            </a:r>
          </a:p>
        </p:txBody>
      </p:sp>
      <p:sp>
        <p:nvSpPr>
          <p:cNvPr id="4" name="TextBox 3">
            <a:extLst>
              <a:ext uri="{FF2B5EF4-FFF2-40B4-BE49-F238E27FC236}">
                <a16:creationId xmlns:a16="http://schemas.microsoft.com/office/drawing/2014/main" id="{77096848-6034-86BD-5D95-F12945246573}"/>
              </a:ext>
            </a:extLst>
          </p:cNvPr>
          <p:cNvSpPr txBox="1"/>
          <p:nvPr/>
        </p:nvSpPr>
        <p:spPr>
          <a:xfrm>
            <a:off x="10355283" y="6538912"/>
            <a:ext cx="1638795" cy="261610"/>
          </a:xfrm>
          <a:prstGeom prst="rect">
            <a:avLst/>
          </a:prstGeom>
          <a:noFill/>
        </p:spPr>
        <p:txBody>
          <a:bodyPr wrap="square" rtlCol="0">
            <a:spAutoFit/>
          </a:bodyPr>
          <a:lstStyle/>
          <a:p>
            <a:r>
              <a:rPr lang="en-US" sz="1100"/>
              <a:t>Sarah murphy</a:t>
            </a:r>
          </a:p>
        </p:txBody>
      </p:sp>
    </p:spTree>
    <p:extLst>
      <p:ext uri="{BB962C8B-B14F-4D97-AF65-F5344CB8AC3E}">
        <p14:creationId xmlns:p14="http://schemas.microsoft.com/office/powerpoint/2010/main" val="1278858554"/>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952CC4-F9B7-85CA-EA34-898FC0D1B6A0}"/>
              </a:ext>
            </a:extLst>
          </p:cNvPr>
          <p:cNvSpPr>
            <a:spLocks noGrp="1"/>
          </p:cNvSpPr>
          <p:nvPr>
            <p:ph type="title"/>
          </p:nvPr>
        </p:nvSpPr>
        <p:spPr>
          <a:xfrm>
            <a:off x="635000" y="640823"/>
            <a:ext cx="3418659" cy="5583148"/>
          </a:xfrm>
        </p:spPr>
        <p:txBody>
          <a:bodyPr anchor="ctr">
            <a:normAutofit/>
          </a:bodyPr>
          <a:lstStyle/>
          <a:p>
            <a:r>
              <a:rPr lang="en-US" sz="5400"/>
              <a:t>Statistics in using Microsoft teams in staff training</a:t>
            </a:r>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 name="Content Placeholder 2">
            <a:extLst>
              <a:ext uri="{FF2B5EF4-FFF2-40B4-BE49-F238E27FC236}">
                <a16:creationId xmlns:a16="http://schemas.microsoft.com/office/drawing/2014/main" id="{56281B60-E149-632E-280B-C38FD3E939B1}"/>
              </a:ext>
            </a:extLst>
          </p:cNvPr>
          <p:cNvGraphicFramePr>
            <a:graphicFrameLocks noGrp="1"/>
          </p:cNvGraphicFramePr>
          <p:nvPr>
            <p:ph idx="1"/>
            <p:extLst>
              <p:ext uri="{D42A27DB-BD31-4B8C-83A1-F6EECF244321}">
                <p14:modId xmlns:p14="http://schemas.microsoft.com/office/powerpoint/2010/main" val="2261983860"/>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AB17B64-9E78-5B51-38D8-1834F28205CB}"/>
              </a:ext>
            </a:extLst>
          </p:cNvPr>
          <p:cNvSpPr txBox="1"/>
          <p:nvPr/>
        </p:nvSpPr>
        <p:spPr>
          <a:xfrm>
            <a:off x="10833904" y="6458673"/>
            <a:ext cx="1250066" cy="538609"/>
          </a:xfrm>
          <a:prstGeom prst="rect">
            <a:avLst/>
          </a:prstGeom>
          <a:noFill/>
        </p:spPr>
        <p:txBody>
          <a:bodyPr wrap="square" rtlCol="0">
            <a:spAutoFit/>
          </a:bodyPr>
          <a:lstStyle/>
          <a:p>
            <a:r>
              <a:rPr lang="en-US" sz="1100"/>
              <a:t>Sarah murphy</a:t>
            </a:r>
          </a:p>
          <a:p>
            <a:endParaRPr lang="en-US"/>
          </a:p>
        </p:txBody>
      </p:sp>
    </p:spTree>
    <p:extLst>
      <p:ext uri="{BB962C8B-B14F-4D97-AF65-F5344CB8AC3E}">
        <p14:creationId xmlns:p14="http://schemas.microsoft.com/office/powerpoint/2010/main" val="115695583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5" name="Group 14">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6" name="Freeform: Shape 15">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 name="Title 4">
            <a:extLst>
              <a:ext uri="{FF2B5EF4-FFF2-40B4-BE49-F238E27FC236}">
                <a16:creationId xmlns:a16="http://schemas.microsoft.com/office/drawing/2014/main" id="{D6A03BBA-CE89-64F8-DD95-B703A6823183}"/>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Advantages and Limitations of Microsoft Teams.</a:t>
            </a:r>
            <a:endParaRPr lang="en-US" sz="3600">
              <a:solidFill>
                <a:schemeClr val="tx2"/>
              </a:solidFill>
            </a:endParaRPr>
          </a:p>
        </p:txBody>
      </p:sp>
      <p:sp>
        <p:nvSpPr>
          <p:cNvPr id="6" name="Content Placeholder 5">
            <a:extLst>
              <a:ext uri="{FF2B5EF4-FFF2-40B4-BE49-F238E27FC236}">
                <a16:creationId xmlns:a16="http://schemas.microsoft.com/office/drawing/2014/main" id="{79551A6D-AB0B-C86E-8C8D-BD7E64656EC0}"/>
              </a:ext>
            </a:extLst>
          </p:cNvPr>
          <p:cNvSpPr>
            <a:spLocks noGrp="1"/>
          </p:cNvSpPr>
          <p:nvPr>
            <p:ph idx="1"/>
          </p:nvPr>
        </p:nvSpPr>
        <p:spPr>
          <a:xfrm>
            <a:off x="6172200" y="804672"/>
            <a:ext cx="5221224" cy="5230368"/>
          </a:xfrm>
        </p:spPr>
        <p:txBody>
          <a:bodyPr anchor="ctr">
            <a:normAutofit fontScale="92500" lnSpcReduction="20000"/>
          </a:bodyPr>
          <a:lstStyle/>
          <a:p>
            <a:r>
              <a:rPr lang="en-US" sz="2000">
                <a:solidFill>
                  <a:schemeClr val="tx2"/>
                </a:solidFill>
              </a:rPr>
              <a:t>Teams is easy app to use for staff and the manger to organize meeting .</a:t>
            </a:r>
          </a:p>
          <a:p>
            <a:r>
              <a:rPr lang="en-US" sz="2000">
                <a:solidFill>
                  <a:schemeClr val="tx2"/>
                </a:solidFill>
              </a:rPr>
              <a:t>The manger is able to set up training on the app and send notification to staff when training needs to be complete .</a:t>
            </a:r>
          </a:p>
          <a:p>
            <a:r>
              <a:rPr lang="en-US" sz="2000">
                <a:solidFill>
                  <a:schemeClr val="tx2"/>
                </a:solidFill>
              </a:rPr>
              <a:t>Microsoft information is protected by data encryption  </a:t>
            </a:r>
          </a:p>
          <a:p>
            <a:r>
              <a:rPr lang="en-US" sz="2000">
                <a:solidFill>
                  <a:schemeClr val="tx2"/>
                </a:solidFill>
              </a:rPr>
              <a:t>Microsoft has a application where you can record meeting that you have missed as long as the manger shard the link </a:t>
            </a:r>
          </a:p>
          <a:p>
            <a:pPr marL="0" indent="0">
              <a:buNone/>
            </a:pPr>
            <a:r>
              <a:rPr lang="en-US" sz="2000" b="1">
                <a:solidFill>
                  <a:schemeClr val="tx2"/>
                </a:solidFill>
              </a:rPr>
              <a:t>Limitation of Microsoft teams </a:t>
            </a:r>
          </a:p>
          <a:p>
            <a:r>
              <a:rPr lang="en-US" sz="2000">
                <a:solidFill>
                  <a:schemeClr val="tx2"/>
                </a:solidFill>
              </a:rPr>
              <a:t>To use Microsoft teams, you will need internet connection </a:t>
            </a:r>
          </a:p>
          <a:p>
            <a:r>
              <a:rPr lang="en-US" sz="2000">
                <a:solidFill>
                  <a:schemeClr val="tx2"/>
                </a:solidFill>
              </a:rPr>
              <a:t>Staff can get over well with too much notification go off on their phone </a:t>
            </a:r>
          </a:p>
          <a:p>
            <a:r>
              <a:rPr lang="en-US" sz="2000">
                <a:solidFill>
                  <a:schemeClr val="tx2"/>
                </a:solidFill>
              </a:rPr>
              <a:t>Staff need to remember the app information to log in and do training </a:t>
            </a:r>
          </a:p>
          <a:p>
            <a:r>
              <a:rPr lang="en-US" sz="2000">
                <a:solidFill>
                  <a:schemeClr val="tx2"/>
                </a:solidFill>
              </a:rPr>
              <a:t>Mager will set time scale of when training to be complete with notification when it needs to be complete which may over well staff </a:t>
            </a:r>
          </a:p>
          <a:p>
            <a:endParaRPr lang="en-US" sz="1500">
              <a:solidFill>
                <a:schemeClr val="tx2"/>
              </a:solidFill>
            </a:endParaRPr>
          </a:p>
        </p:txBody>
      </p:sp>
      <p:sp>
        <p:nvSpPr>
          <p:cNvPr id="3" name="TextBox 2">
            <a:extLst>
              <a:ext uri="{FF2B5EF4-FFF2-40B4-BE49-F238E27FC236}">
                <a16:creationId xmlns:a16="http://schemas.microsoft.com/office/drawing/2014/main" id="{F63C0C83-7F91-0ABD-DF2F-1B351ED5530A}"/>
              </a:ext>
            </a:extLst>
          </p:cNvPr>
          <p:cNvSpPr txBox="1"/>
          <p:nvPr/>
        </p:nvSpPr>
        <p:spPr>
          <a:xfrm>
            <a:off x="11065397" y="6349162"/>
            <a:ext cx="949125" cy="261610"/>
          </a:xfrm>
          <a:prstGeom prst="rect">
            <a:avLst/>
          </a:prstGeom>
          <a:noFill/>
        </p:spPr>
        <p:txBody>
          <a:bodyPr wrap="square" rtlCol="0">
            <a:spAutoFit/>
          </a:bodyPr>
          <a:lstStyle/>
          <a:p>
            <a:r>
              <a:rPr lang="en-US" sz="1100"/>
              <a:t>April Myers</a:t>
            </a:r>
          </a:p>
        </p:txBody>
      </p:sp>
    </p:spTree>
    <p:extLst>
      <p:ext uri="{BB962C8B-B14F-4D97-AF65-F5344CB8AC3E}">
        <p14:creationId xmlns:p14="http://schemas.microsoft.com/office/powerpoint/2010/main" val="1600264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84157B-25C1-0E2E-E1F7-D8FB7FF4CB4A}"/>
              </a:ext>
            </a:extLst>
          </p:cNvPr>
          <p:cNvSpPr>
            <a:spLocks noGrp="1"/>
          </p:cNvSpPr>
          <p:nvPr>
            <p:ph type="title"/>
          </p:nvPr>
        </p:nvSpPr>
        <p:spPr>
          <a:xfrm>
            <a:off x="1171074" y="1396686"/>
            <a:ext cx="3240506" cy="4064628"/>
          </a:xfrm>
        </p:spPr>
        <p:txBody>
          <a:bodyPr>
            <a:normAutofit/>
          </a:bodyPr>
          <a:lstStyle/>
          <a:p>
            <a:r>
              <a:rPr lang="en-US" sz="3700">
                <a:solidFill>
                  <a:srgbClr val="FFFFFF"/>
                </a:solidFill>
              </a:rPr>
              <a:t>How teems improves efficiency of communication</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69EE52D-9725-FE11-16CD-296AED151F9E}"/>
              </a:ext>
            </a:extLst>
          </p:cNvPr>
          <p:cNvSpPr>
            <a:spLocks noGrp="1"/>
          </p:cNvSpPr>
          <p:nvPr>
            <p:ph idx="1"/>
          </p:nvPr>
        </p:nvSpPr>
        <p:spPr>
          <a:xfrm>
            <a:off x="5370153" y="1526033"/>
            <a:ext cx="5536397" cy="3935281"/>
          </a:xfrm>
        </p:spPr>
        <p:txBody>
          <a:bodyPr vert="horz" lIns="91440" tIns="45720" rIns="91440" bIns="45720" rtlCol="0" anchor="t">
            <a:normAutofit fontScale="85000" lnSpcReduction="20000"/>
          </a:bodyPr>
          <a:lstStyle/>
          <a:p>
            <a:r>
              <a:rPr lang="en-US"/>
              <a:t>Microsoft teams you are able to communicate with other member of staff and do group training(Microsoft,n.d.)</a:t>
            </a:r>
          </a:p>
          <a:p>
            <a:r>
              <a:rPr lang="en-US"/>
              <a:t>You can attach files with other staff member and send links (Microsoft,n.d.)</a:t>
            </a:r>
          </a:p>
          <a:p>
            <a:r>
              <a:rPr lang="en-US"/>
              <a:t>Every member of staff will have access to the channel where they are able to to message or post (Microsoft,n.d.)</a:t>
            </a:r>
          </a:p>
          <a:p>
            <a:r>
              <a:rPr lang="en-US"/>
              <a:t>Microsoft teams will have the staff staying connected by communication on the app (Microsoft,n.d.)</a:t>
            </a:r>
          </a:p>
          <a:p>
            <a:endParaRPr lang="en-US"/>
          </a:p>
          <a:p>
            <a:endParaRPr lang="en-US"/>
          </a:p>
          <a:p>
            <a:endParaRPr lang="en-US"/>
          </a:p>
          <a:p>
            <a:endParaRPr lang="en-US"/>
          </a:p>
          <a:p>
            <a:endParaRPr lang="en-US"/>
          </a:p>
          <a:p>
            <a:endParaRPr lang="en-US" sz="1800"/>
          </a:p>
        </p:txBody>
      </p:sp>
      <p:sp>
        <p:nvSpPr>
          <p:cNvPr id="4" name="TextBox 3">
            <a:extLst>
              <a:ext uri="{FF2B5EF4-FFF2-40B4-BE49-F238E27FC236}">
                <a16:creationId xmlns:a16="http://schemas.microsoft.com/office/drawing/2014/main" id="{3B8A62D0-19FD-C57A-4E3B-4005852ECC3D}"/>
              </a:ext>
            </a:extLst>
          </p:cNvPr>
          <p:cNvSpPr txBox="1"/>
          <p:nvPr/>
        </p:nvSpPr>
        <p:spPr>
          <a:xfrm>
            <a:off x="10776030" y="6493397"/>
            <a:ext cx="1284790" cy="430887"/>
          </a:xfrm>
          <a:prstGeom prst="rect">
            <a:avLst/>
          </a:prstGeom>
          <a:noFill/>
        </p:spPr>
        <p:txBody>
          <a:bodyPr wrap="square" rtlCol="0">
            <a:spAutoFit/>
          </a:bodyPr>
          <a:lstStyle/>
          <a:p>
            <a:r>
              <a:rPr lang="en-US" sz="1100"/>
              <a:t>April Myers</a:t>
            </a:r>
          </a:p>
          <a:p>
            <a:endParaRPr lang="en-US" sz="1100"/>
          </a:p>
        </p:txBody>
      </p:sp>
    </p:spTree>
    <p:extLst>
      <p:ext uri="{BB962C8B-B14F-4D97-AF65-F5344CB8AC3E}">
        <p14:creationId xmlns:p14="http://schemas.microsoft.com/office/powerpoint/2010/main" val="34700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C70D74-D20A-0CE9-B0C3-7F359636F459}"/>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Why this tool is suitable for the task </a:t>
            </a:r>
          </a:p>
        </p:txBody>
      </p:sp>
      <p:sp>
        <p:nvSpPr>
          <p:cNvPr id="3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3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EFE138A6-4FE8-D3DD-ECC8-39786234191C}"/>
              </a:ext>
            </a:extLst>
          </p:cNvPr>
          <p:cNvSpPr>
            <a:spLocks noGrp="1"/>
          </p:cNvSpPr>
          <p:nvPr>
            <p:ph idx="1"/>
          </p:nvPr>
        </p:nvSpPr>
        <p:spPr>
          <a:xfrm>
            <a:off x="6297233" y="518400"/>
            <a:ext cx="4771607" cy="5837949"/>
          </a:xfrm>
        </p:spPr>
        <p:txBody>
          <a:bodyPr anchor="ctr">
            <a:normAutofit fontScale="85000" lnSpcReduction="10000"/>
          </a:bodyPr>
          <a:lstStyle/>
          <a:p>
            <a:pPr marL="171450" indent="-171450"/>
            <a:r>
              <a:rPr lang="en-GB" sz="1800">
                <a:solidFill>
                  <a:schemeClr val="tx1">
                    <a:alpha val="80000"/>
                  </a:schemeClr>
                </a:solidFill>
                <a:latin typeface="Calibri"/>
                <a:ea typeface="Calibri"/>
                <a:cs typeface="Calibri"/>
              </a:rPr>
              <a:t>Recorded sessions (Microsoft support,  n.d.)</a:t>
            </a:r>
          </a:p>
          <a:p>
            <a:pPr marL="171450" indent="-171450"/>
            <a:r>
              <a:rPr lang="en-GB" sz="1800">
                <a:solidFill>
                  <a:schemeClr val="tx1">
                    <a:alpha val="80000"/>
                  </a:schemeClr>
                </a:solidFill>
                <a:latin typeface="Calibri"/>
                <a:ea typeface="Calibri"/>
                <a:cs typeface="Calibri"/>
              </a:rPr>
              <a:t>Bite size modules </a:t>
            </a:r>
          </a:p>
          <a:p>
            <a:pPr marL="171450" indent="-171450"/>
            <a:r>
              <a:rPr lang="en-GB" sz="1800">
                <a:solidFill>
                  <a:schemeClr val="tx1">
                    <a:alpha val="80000"/>
                  </a:schemeClr>
                </a:solidFill>
                <a:latin typeface="Calibri"/>
                <a:ea typeface="Calibri"/>
                <a:cs typeface="Calibri"/>
              </a:rPr>
              <a:t>Flexible and secure platform (Microsoft support,  n.d.)</a:t>
            </a:r>
          </a:p>
          <a:p>
            <a:pPr marL="171450" indent="-171450"/>
            <a:r>
              <a:rPr lang="en-GB" sz="1800">
                <a:solidFill>
                  <a:schemeClr val="tx1">
                    <a:alpha val="80000"/>
                  </a:schemeClr>
                </a:solidFill>
                <a:latin typeface="Calibri"/>
                <a:ea typeface="Calibri"/>
                <a:cs typeface="Calibri"/>
              </a:rPr>
              <a:t>Shift friendly scheduling </a:t>
            </a:r>
          </a:p>
          <a:p>
            <a:pPr marL="171450" indent="-171450"/>
            <a:r>
              <a:rPr lang="en-GB" sz="1800">
                <a:solidFill>
                  <a:schemeClr val="tx1">
                    <a:alpha val="80000"/>
                  </a:schemeClr>
                </a:solidFill>
                <a:latin typeface="Calibri"/>
                <a:ea typeface="Calibri"/>
                <a:cs typeface="Calibri"/>
              </a:rPr>
              <a:t>Interactive</a:t>
            </a:r>
          </a:p>
          <a:p>
            <a:pPr marL="171450" indent="-171450"/>
            <a:r>
              <a:rPr lang="en-GB" sz="1800">
                <a:solidFill>
                  <a:schemeClr val="tx1">
                    <a:alpha val="80000"/>
                  </a:schemeClr>
                </a:solidFill>
                <a:latin typeface="Calibri"/>
                <a:ea typeface="Calibri"/>
                <a:cs typeface="Calibri"/>
              </a:rPr>
              <a:t>Easy access </a:t>
            </a:r>
          </a:p>
          <a:p>
            <a:pPr marL="171450" indent="-171450"/>
            <a:r>
              <a:rPr lang="en-GB" sz="1800">
                <a:solidFill>
                  <a:schemeClr val="tx1">
                    <a:alpha val="80000"/>
                  </a:schemeClr>
                </a:solidFill>
              </a:rPr>
              <a:t>Notifications and reminders (Microsoft support n.d.)</a:t>
            </a:r>
          </a:p>
          <a:p>
            <a:pPr marL="171450" indent="-171450"/>
            <a:r>
              <a:rPr lang="en-GB" sz="1800">
                <a:solidFill>
                  <a:schemeClr val="tx1">
                    <a:alpha val="80000"/>
                  </a:schemeClr>
                </a:solidFill>
              </a:rPr>
              <a:t>Mobile, tablet access etc</a:t>
            </a:r>
            <a:endParaRPr lang="en-US" sz="1800">
              <a:solidFill>
                <a:schemeClr val="tx1">
                  <a:alpha val="80000"/>
                </a:schemeClr>
              </a:solidFill>
            </a:endParaRPr>
          </a:p>
          <a:p>
            <a:pPr marL="171450" indent="-171450"/>
            <a:r>
              <a:rPr lang="en-GB" sz="1800">
                <a:solidFill>
                  <a:schemeClr val="tx1">
                    <a:alpha val="80000"/>
                  </a:schemeClr>
                </a:solidFill>
              </a:rPr>
              <a:t>Cut travelling costs (Microsoft, 2019.)</a:t>
            </a:r>
            <a:endParaRPr lang="en-US" sz="1800">
              <a:solidFill>
                <a:schemeClr val="tx1">
                  <a:alpha val="80000"/>
                </a:schemeClr>
              </a:solidFill>
            </a:endParaRPr>
          </a:p>
          <a:p>
            <a:pPr marL="171450" indent="-171450"/>
            <a:r>
              <a:rPr lang="en-GB" sz="1800">
                <a:solidFill>
                  <a:schemeClr val="tx1">
                    <a:alpha val="80000"/>
                  </a:schemeClr>
                </a:solidFill>
              </a:rPr>
              <a:t>Can share add and save </a:t>
            </a:r>
            <a:endParaRPr lang="en-US" sz="1800">
              <a:solidFill>
                <a:schemeClr val="tx1">
                  <a:alpha val="80000"/>
                </a:schemeClr>
              </a:solidFill>
            </a:endParaRPr>
          </a:p>
          <a:p>
            <a:pPr marL="171450" indent="-171450"/>
            <a:r>
              <a:rPr lang="en-GB" sz="1800">
                <a:solidFill>
                  <a:schemeClr val="tx1">
                    <a:alpha val="80000"/>
                  </a:schemeClr>
                </a:solidFill>
              </a:rPr>
              <a:t>Sessions are recorded </a:t>
            </a:r>
          </a:p>
          <a:p>
            <a:pPr marL="171450" indent="-171450"/>
            <a:r>
              <a:rPr lang="en-GB" sz="1800">
                <a:solidFill>
                  <a:schemeClr val="tx1">
                    <a:alpha val="80000"/>
                  </a:schemeClr>
                </a:solidFill>
              </a:rPr>
              <a:t>Reduces distractions </a:t>
            </a:r>
          </a:p>
          <a:p>
            <a:pPr marL="171450" indent="-171450"/>
            <a:r>
              <a:rPr lang="en-GB" sz="1800">
                <a:solidFill>
                  <a:schemeClr val="tx1">
                    <a:alpha val="80000"/>
                  </a:schemeClr>
                </a:solidFill>
              </a:rPr>
              <a:t>Done at your own pace to suitability</a:t>
            </a:r>
          </a:p>
          <a:p>
            <a:pPr marL="171450" indent="-171450"/>
            <a:r>
              <a:rPr lang="en-GB" sz="1800">
                <a:solidFill>
                  <a:schemeClr val="tx1">
                    <a:alpha val="80000"/>
                  </a:schemeClr>
                </a:solidFill>
              </a:rPr>
              <a:t>Instant policy updates alerts</a:t>
            </a:r>
          </a:p>
          <a:p>
            <a:pPr marL="171450" indent="-171450"/>
            <a:r>
              <a:rPr lang="en-GB" sz="1800">
                <a:solidFill>
                  <a:schemeClr val="tx1">
                    <a:alpha val="80000"/>
                  </a:schemeClr>
                </a:solidFill>
                <a:latin typeface="Calibri"/>
                <a:ea typeface="Calibri"/>
                <a:cs typeface="Calibri"/>
              </a:rPr>
              <a:t>collaborative learning (Microsoft learn n.d.)</a:t>
            </a:r>
          </a:p>
          <a:p>
            <a:pPr marL="171450" indent="-171450"/>
            <a:r>
              <a:rPr lang="en-GB" sz="1800">
                <a:solidFill>
                  <a:schemeClr val="tx1">
                    <a:alpha val="80000"/>
                  </a:schemeClr>
                </a:solidFill>
                <a:latin typeface="Calibri"/>
                <a:ea typeface="Calibri"/>
                <a:cs typeface="Calibri"/>
              </a:rPr>
              <a:t>Staff updates alerts </a:t>
            </a:r>
          </a:p>
          <a:p>
            <a:pPr marL="171450" indent="-171450"/>
            <a:r>
              <a:rPr lang="en-GB" sz="1800">
                <a:solidFill>
                  <a:schemeClr val="tx1">
                    <a:alpha val="80000"/>
                  </a:schemeClr>
                </a:solidFill>
                <a:latin typeface="Calibri"/>
                <a:ea typeface="Calibri"/>
                <a:cs typeface="Calibri"/>
              </a:rPr>
              <a:t>Visual guide </a:t>
            </a:r>
            <a:endParaRPr lang="en-US" sz="1800">
              <a:solidFill>
                <a:schemeClr val="tx1">
                  <a:alpha val="80000"/>
                </a:schemeClr>
              </a:solidFill>
            </a:endParaRPr>
          </a:p>
          <a:p>
            <a:pPr marL="0" indent="0">
              <a:buNone/>
            </a:pPr>
            <a:r>
              <a:rPr lang="en-GB" sz="1800">
                <a:solidFill>
                  <a:srgbClr val="000000">
                    <a:alpha val="80000"/>
                  </a:srgbClr>
                </a:solidFill>
                <a:latin typeface="Calibri"/>
                <a:ea typeface="Calibri"/>
                <a:cs typeface="Calibri"/>
              </a:rPr>
              <a:t>                                                             </a:t>
            </a:r>
          </a:p>
          <a:p>
            <a:endParaRPr lang="en-US" sz="1700">
              <a:solidFill>
                <a:srgbClr val="000000">
                  <a:alpha val="80000"/>
                </a:srgbClr>
              </a:solidFill>
              <a:latin typeface="Aptos" panose="02110004020202020204"/>
              <a:ea typeface="Calibri"/>
              <a:cs typeface="Calibri"/>
            </a:endParaRPr>
          </a:p>
        </p:txBody>
      </p:sp>
      <p:sp>
        <p:nvSpPr>
          <p:cNvPr id="31"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3" name="Straight Connector 3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7EF64C2-21AE-5EDD-FBF6-B45E861E0047}"/>
              </a:ext>
            </a:extLst>
          </p:cNvPr>
          <p:cNvSpPr txBox="1"/>
          <p:nvPr/>
        </p:nvSpPr>
        <p:spPr>
          <a:xfrm>
            <a:off x="10648709" y="6585995"/>
            <a:ext cx="1099595" cy="261610"/>
          </a:xfrm>
          <a:prstGeom prst="rect">
            <a:avLst/>
          </a:prstGeom>
          <a:noFill/>
        </p:spPr>
        <p:txBody>
          <a:bodyPr wrap="square" rtlCol="0">
            <a:spAutoFit/>
          </a:bodyPr>
          <a:lstStyle/>
          <a:p>
            <a:r>
              <a:rPr lang="en-GB" sz="1100">
                <a:solidFill>
                  <a:srgbClr val="000000">
                    <a:alpha val="80000"/>
                  </a:srgbClr>
                </a:solidFill>
                <a:latin typeface="Calibri"/>
                <a:ea typeface="Calibri"/>
                <a:cs typeface="Calibri"/>
              </a:rPr>
              <a:t>Sarah murphy</a:t>
            </a:r>
            <a:endParaRPr lang="en-US" sz="1100"/>
          </a:p>
        </p:txBody>
      </p:sp>
    </p:spTree>
    <p:extLst>
      <p:ext uri="{BB962C8B-B14F-4D97-AF65-F5344CB8AC3E}">
        <p14:creationId xmlns:p14="http://schemas.microsoft.com/office/powerpoint/2010/main" val="352830086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CD88089-5497-A988-1683-0DB23DECB4D9}"/>
              </a:ext>
            </a:extLst>
          </p:cNvPr>
          <p:cNvSpPr>
            <a:spLocks noGrp="1"/>
          </p:cNvSpPr>
          <p:nvPr>
            <p:ph type="title"/>
          </p:nvPr>
        </p:nvSpPr>
        <p:spPr>
          <a:xfrm>
            <a:off x="640080" y="1243013"/>
            <a:ext cx="3855720" cy="4371974"/>
          </a:xfrm>
        </p:spPr>
        <p:txBody>
          <a:bodyPr>
            <a:normAutofit/>
          </a:bodyPr>
          <a:lstStyle/>
          <a:p>
            <a:r>
              <a:rPr lang="en-GB" sz="3600" b="1">
                <a:solidFill>
                  <a:schemeClr val="tx2"/>
                </a:solidFill>
              </a:rPr>
              <a:t>The tool I would recommend would be Microsoft teams </a:t>
            </a:r>
            <a:br>
              <a:rPr lang="en-GB" sz="3600" b="1">
                <a:solidFill>
                  <a:schemeClr val="tx2"/>
                </a:solidFill>
              </a:rPr>
            </a:br>
            <a:r>
              <a:rPr lang="en-GB" sz="3600">
                <a:solidFill>
                  <a:schemeClr val="tx2"/>
                </a:solidFill>
              </a:rPr>
              <a:t> </a:t>
            </a:r>
            <a:r>
              <a:rPr lang="en-GB" sz="3600" b="1">
                <a:solidFill>
                  <a:schemeClr val="tx2"/>
                </a:solidFill>
              </a:rPr>
              <a:t>Why Microsoft Teams?</a:t>
            </a:r>
            <a:endParaRPr lang="en-US" sz="3600">
              <a:solidFill>
                <a:schemeClr val="tx2"/>
              </a:solidFill>
            </a:endParaRPr>
          </a:p>
        </p:txBody>
      </p:sp>
      <p:sp>
        <p:nvSpPr>
          <p:cNvPr id="3" name="Content Placeholder 2">
            <a:extLst>
              <a:ext uri="{FF2B5EF4-FFF2-40B4-BE49-F238E27FC236}">
                <a16:creationId xmlns:a16="http://schemas.microsoft.com/office/drawing/2014/main" id="{2FD5C198-E45C-8567-FBE5-748F79491173}"/>
              </a:ext>
            </a:extLst>
          </p:cNvPr>
          <p:cNvSpPr>
            <a:spLocks noGrp="1"/>
          </p:cNvSpPr>
          <p:nvPr>
            <p:ph idx="1"/>
          </p:nvPr>
        </p:nvSpPr>
        <p:spPr>
          <a:xfrm>
            <a:off x="5805110" y="429156"/>
            <a:ext cx="6082090" cy="6107388"/>
          </a:xfrm>
        </p:spPr>
        <p:txBody>
          <a:bodyPr anchor="ctr">
            <a:normAutofit fontScale="62500" lnSpcReduction="20000"/>
          </a:bodyPr>
          <a:lstStyle/>
          <a:p>
            <a:pPr marL="0" indent="0">
              <a:buNone/>
            </a:pPr>
            <a:r>
              <a:rPr lang="en-GB" sz="2400"/>
              <a:t>Microsoft Teams provides channels where colleagues can communicate around specific topics, departments or projects</a:t>
            </a:r>
            <a:r>
              <a:rPr lang="en-GB" sz="2400" b="1"/>
              <a:t>.(Microsoft,n.d.)</a:t>
            </a:r>
          </a:p>
          <a:p>
            <a:pPr marL="0" indent="0">
              <a:buNone/>
            </a:pPr>
            <a:endParaRPr lang="en-GB" sz="2600" b="1">
              <a:solidFill>
                <a:schemeClr val="tx2"/>
              </a:solidFill>
            </a:endParaRPr>
          </a:p>
          <a:p>
            <a:pPr marL="0" indent="0">
              <a:buNone/>
            </a:pPr>
            <a:r>
              <a:rPr lang="en-GB" sz="2600" b="1">
                <a:solidFill>
                  <a:schemeClr val="tx2"/>
                </a:solidFill>
              </a:rPr>
              <a:t>Online training and meetings</a:t>
            </a:r>
            <a:endParaRPr lang="en-GB" sz="2600">
              <a:solidFill>
                <a:schemeClr val="tx2"/>
              </a:solidFill>
            </a:endParaRPr>
          </a:p>
          <a:p>
            <a:pPr marL="0" indent="0">
              <a:buNone/>
            </a:pPr>
            <a:r>
              <a:rPr lang="en-GB" sz="2400"/>
              <a:t>Teams allows staff to share context during meetings, including PowerPoint files, Excel files and whiteboard</a:t>
            </a:r>
            <a:r>
              <a:rPr lang="en-GB" sz="2400" b="1"/>
              <a:t>.(Microsoft,n.d.)</a:t>
            </a:r>
          </a:p>
          <a:p>
            <a:pPr marL="0" indent="0">
              <a:buNone/>
            </a:pPr>
            <a:r>
              <a:rPr lang="en-GB" sz="2600" b="1">
                <a:solidFill>
                  <a:schemeClr val="tx2"/>
                </a:solidFill>
              </a:rPr>
              <a:t>Sharing learning materials</a:t>
            </a:r>
            <a:endParaRPr lang="en-GB" sz="2600">
              <a:solidFill>
                <a:schemeClr val="tx2"/>
              </a:solidFill>
            </a:endParaRPr>
          </a:p>
          <a:p>
            <a:pPr lvl="0"/>
            <a:r>
              <a:rPr lang="en-GB" sz="2600">
                <a:solidFill>
                  <a:schemeClr val="tx2"/>
                </a:solidFill>
              </a:rPr>
              <a:t>Files can be uploaded and shared in Teams channels and chats. Files shared in a channel can be accessed through the channel’s Shared tabs</a:t>
            </a:r>
            <a:r>
              <a:rPr lang="en-GB" sz="2400" b="1"/>
              <a:t>.(Microsoft,n.d.)</a:t>
            </a:r>
            <a:endParaRPr lang="en-GB" sz="2400">
              <a:solidFill>
                <a:schemeClr val="tx2"/>
              </a:solidFill>
            </a:endParaRPr>
          </a:p>
          <a:p>
            <a:pPr marL="0" indent="0">
              <a:buNone/>
            </a:pPr>
            <a:r>
              <a:rPr lang="en-GB" sz="2600" b="1">
                <a:solidFill>
                  <a:schemeClr val="tx2"/>
                </a:solidFill>
              </a:rPr>
              <a:t>Collaboration</a:t>
            </a:r>
            <a:endParaRPr lang="en-GB" sz="2600">
              <a:solidFill>
                <a:schemeClr val="tx2"/>
              </a:solidFill>
            </a:endParaRPr>
          </a:p>
          <a:p>
            <a:pPr lvl="0"/>
            <a:r>
              <a:rPr lang="en-GB" sz="2600">
                <a:solidFill>
                  <a:schemeClr val="tx2"/>
                </a:solidFill>
              </a:rPr>
              <a:t>Team members can work together on shared files, including Word, PowerPoint and Excel documents</a:t>
            </a:r>
            <a:r>
              <a:rPr lang="en-GB" sz="2400" b="1"/>
              <a:t>.(Microsoft,n.d.)</a:t>
            </a:r>
            <a:endParaRPr lang="en-GB" sz="2400">
              <a:solidFill>
                <a:schemeClr val="tx2"/>
              </a:solidFill>
            </a:endParaRPr>
          </a:p>
          <a:p>
            <a:pPr marL="0" indent="0">
              <a:buNone/>
            </a:pPr>
            <a:r>
              <a:rPr lang="en-GB" sz="2600" b="1">
                <a:solidFill>
                  <a:schemeClr val="tx2"/>
                </a:solidFill>
              </a:rPr>
              <a:t>Communication</a:t>
            </a:r>
            <a:endParaRPr lang="en-GB" sz="2600">
              <a:solidFill>
                <a:schemeClr val="tx2"/>
              </a:solidFill>
            </a:endParaRPr>
          </a:p>
          <a:p>
            <a:pPr lvl="0"/>
            <a:r>
              <a:rPr lang="en-GB" sz="2600">
                <a:solidFill>
                  <a:schemeClr val="tx2"/>
                </a:solidFill>
              </a:rPr>
              <a:t>Teams provides chat and meeting features that allow colleagues to communicate and discuss information</a:t>
            </a:r>
            <a:r>
              <a:rPr lang="en-GB" sz="2700" b="1"/>
              <a:t>.(Microsoft,n.d.)</a:t>
            </a:r>
            <a:endParaRPr lang="en-GB" sz="2700" b="1">
              <a:solidFill>
                <a:schemeClr val="tx2"/>
              </a:solidFill>
            </a:endParaRPr>
          </a:p>
          <a:p>
            <a:pPr marL="0" indent="0">
              <a:buNone/>
            </a:pPr>
            <a:r>
              <a:rPr lang="en-GB" sz="2600">
                <a:solidFill>
                  <a:schemeClr val="tx2"/>
                </a:solidFill>
              </a:rPr>
              <a:t>For Ashford Community Care Service, I would recommend teams because its channels and sheared files could provide staff with a central place to communicate and access learning materials this could help address the case study’s problems with missed updates, duplicated work and unclear communication.</a:t>
            </a:r>
            <a:endParaRPr lang="en-US" sz="1100">
              <a:solidFill>
                <a:schemeClr val="tx2"/>
              </a:solidFill>
            </a:endParaRPr>
          </a:p>
        </p:txBody>
      </p:sp>
      <p:sp>
        <p:nvSpPr>
          <p:cNvPr id="5" name="TextBox 4">
            <a:extLst>
              <a:ext uri="{FF2B5EF4-FFF2-40B4-BE49-F238E27FC236}">
                <a16:creationId xmlns:a16="http://schemas.microsoft.com/office/drawing/2014/main" id="{D55985EC-05CC-2ACF-799C-F861346A83E3}"/>
              </a:ext>
            </a:extLst>
          </p:cNvPr>
          <p:cNvSpPr txBox="1"/>
          <p:nvPr/>
        </p:nvSpPr>
        <p:spPr>
          <a:xfrm>
            <a:off x="10450286" y="6536544"/>
            <a:ext cx="1330036" cy="261610"/>
          </a:xfrm>
          <a:prstGeom prst="rect">
            <a:avLst/>
          </a:prstGeom>
          <a:noFill/>
        </p:spPr>
        <p:txBody>
          <a:bodyPr wrap="square" rtlCol="0">
            <a:spAutoFit/>
          </a:bodyPr>
          <a:lstStyle/>
          <a:p>
            <a:r>
              <a:rPr lang="en-US" sz="1100"/>
              <a:t>Ellie Kaczmarek</a:t>
            </a:r>
          </a:p>
        </p:txBody>
      </p:sp>
    </p:spTree>
    <p:extLst>
      <p:ext uri="{BB962C8B-B14F-4D97-AF65-F5344CB8AC3E}">
        <p14:creationId xmlns:p14="http://schemas.microsoft.com/office/powerpoint/2010/main" val="198334469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CA81F-442B-0D34-E162-B786A8BE8F91}"/>
              </a:ext>
            </a:extLst>
          </p:cNvPr>
          <p:cNvSpPr>
            <a:spLocks noGrp="1"/>
          </p:cNvSpPr>
          <p:nvPr>
            <p:ph type="title"/>
          </p:nvPr>
        </p:nvSpPr>
        <p:spPr>
          <a:xfrm>
            <a:off x="841248" y="256032"/>
            <a:ext cx="10506456" cy="1014984"/>
          </a:xfrm>
        </p:spPr>
        <p:txBody>
          <a:bodyPr anchor="b">
            <a:normAutofit/>
          </a:bodyPr>
          <a:lstStyle/>
          <a:p>
            <a:r>
              <a:rPr lang="en-GB" b="1"/>
              <a:t>How Ashford could implement the change</a:t>
            </a:r>
            <a:r>
              <a:rPr lang="en-GB"/>
              <a:t> </a:t>
            </a:r>
            <a:endParaRPr lang="en-US"/>
          </a:p>
        </p:txBody>
      </p:sp>
      <p:sp>
        <p:nvSpPr>
          <p:cNvPr id="20" name="Rectangle 19">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22" name="Content Placeholder 2">
            <a:extLst>
              <a:ext uri="{FF2B5EF4-FFF2-40B4-BE49-F238E27FC236}">
                <a16:creationId xmlns:a16="http://schemas.microsoft.com/office/drawing/2014/main" id="{271579EB-ED2C-235A-98CC-EB513DC916A6}"/>
              </a:ext>
            </a:extLst>
          </p:cNvPr>
          <p:cNvGraphicFramePr>
            <a:graphicFrameLocks noGrp="1"/>
          </p:cNvGraphicFramePr>
          <p:nvPr>
            <p:ph idx="1"/>
            <p:extLst>
              <p:ext uri="{D42A27DB-BD31-4B8C-83A1-F6EECF244321}">
                <p14:modId xmlns:p14="http://schemas.microsoft.com/office/powerpoint/2010/main" val="4222710678"/>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CC4B490-B547-2BE7-E0D2-FB2BAE4ECDFA}"/>
              </a:ext>
            </a:extLst>
          </p:cNvPr>
          <p:cNvSpPr txBox="1"/>
          <p:nvPr/>
        </p:nvSpPr>
        <p:spPr>
          <a:xfrm>
            <a:off x="10278533" y="6468533"/>
            <a:ext cx="1778000" cy="261610"/>
          </a:xfrm>
          <a:prstGeom prst="rect">
            <a:avLst/>
          </a:prstGeom>
          <a:noFill/>
        </p:spPr>
        <p:txBody>
          <a:bodyPr wrap="square" rtlCol="0">
            <a:spAutoFit/>
          </a:bodyPr>
          <a:lstStyle/>
          <a:p>
            <a:r>
              <a:rPr lang="en-US" sz="1100"/>
              <a:t>Ellie Kaczmarek</a:t>
            </a:r>
          </a:p>
        </p:txBody>
      </p:sp>
    </p:spTree>
    <p:extLst>
      <p:ext uri="{BB962C8B-B14F-4D97-AF65-F5344CB8AC3E}">
        <p14:creationId xmlns:p14="http://schemas.microsoft.com/office/powerpoint/2010/main" val="202042524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A99B28-C65B-1883-674E-D18D56FC543F}"/>
              </a:ext>
            </a:extLst>
          </p:cNvPr>
          <p:cNvSpPr>
            <a:spLocks noGrp="1"/>
          </p:cNvSpPr>
          <p:nvPr>
            <p:ph type="title"/>
          </p:nvPr>
        </p:nvSpPr>
        <p:spPr>
          <a:xfrm>
            <a:off x="841248" y="548640"/>
            <a:ext cx="3600860" cy="5431536"/>
          </a:xfrm>
        </p:spPr>
        <p:txBody>
          <a:bodyPr>
            <a:normAutofit/>
          </a:bodyPr>
          <a:lstStyle/>
          <a:p>
            <a:r>
              <a:rPr lang="en-US" sz="5400"/>
              <a:t>Ellie’s</a:t>
            </a:r>
            <a:br>
              <a:rPr lang="en-US" sz="5400"/>
            </a:br>
            <a:r>
              <a:rPr lang="en-US" sz="5400"/>
              <a:t>References</a:t>
            </a:r>
          </a:p>
        </p:txBody>
      </p:sp>
      <p:sp>
        <p:nvSpPr>
          <p:cNvPr id="18"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21A85D8F-2F6F-4541-3C69-2784C4FF18BE}"/>
              </a:ext>
            </a:extLst>
          </p:cNvPr>
          <p:cNvGraphicFramePr>
            <a:graphicFrameLocks noGrp="1"/>
          </p:cNvGraphicFramePr>
          <p:nvPr>
            <p:ph idx="1"/>
            <p:extLst>
              <p:ext uri="{D42A27DB-BD31-4B8C-83A1-F6EECF244321}">
                <p14:modId xmlns:p14="http://schemas.microsoft.com/office/powerpoint/2010/main" val="4249366619"/>
              </p:ext>
            </p:extLst>
          </p:nvPr>
        </p:nvGraphicFramePr>
        <p:xfrm>
          <a:off x="5126418" y="552091"/>
          <a:ext cx="6224335" cy="4720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735781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5F1DC4-C7E2-9979-20E3-FC524EFB2791}"/>
              </a:ext>
            </a:extLst>
          </p:cNvPr>
          <p:cNvSpPr>
            <a:spLocks noGrp="1"/>
          </p:cNvSpPr>
          <p:nvPr>
            <p:ph type="title"/>
          </p:nvPr>
        </p:nvSpPr>
        <p:spPr>
          <a:xfrm>
            <a:off x="621792" y="1161288"/>
            <a:ext cx="3602736" cy="4526280"/>
          </a:xfrm>
        </p:spPr>
        <p:txBody>
          <a:bodyPr>
            <a:normAutofit/>
          </a:bodyPr>
          <a:lstStyle/>
          <a:p>
            <a:r>
              <a:rPr lang="en-US" sz="3700"/>
              <a:t>Sarah</a:t>
            </a:r>
            <a:r>
              <a:rPr lang="en-GB" sz="3700"/>
              <a:t> </a:t>
            </a:r>
            <a:r>
              <a:rPr lang="en-US" sz="3700"/>
              <a:t>References</a:t>
            </a:r>
            <a:endParaRPr lang="en-GB" sz="3700"/>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TextBox 8">
            <a:extLst>
              <a:ext uri="{FF2B5EF4-FFF2-40B4-BE49-F238E27FC236}">
                <a16:creationId xmlns:a16="http://schemas.microsoft.com/office/drawing/2014/main" id="{F81E1421-65BC-EC88-72CE-620FD1AB10E0}"/>
              </a:ext>
            </a:extLst>
          </p:cNvPr>
          <p:cNvSpPr txBox="1"/>
          <p:nvPr/>
        </p:nvSpPr>
        <p:spPr>
          <a:xfrm>
            <a:off x="5175849" y="1157377"/>
            <a:ext cx="6096000"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lvl="0" indent="-342900" algn="l" rtl="0">
              <a:buFont typeface=""/>
              <a:buChar char="•"/>
            </a:pPr>
            <a:r>
              <a:rPr lang="en-GB" sz="1200" b="0" i="0" u="none" strike="noStrike" baseline="0">
                <a:solidFill>
                  <a:srgbClr val="000000"/>
                </a:solidFill>
                <a:highlight>
                  <a:srgbClr val="FEF1C4"/>
                </a:highlight>
                <a:latin typeface="Calibri"/>
                <a:ea typeface="Arial"/>
                <a:cs typeface="Arial"/>
              </a:rPr>
              <a:t>Henderson, D., Woodcock, H., Mehta, J., Khan, N., Shivji, V., Richardson, C., Aya, H., Ziser, S., Pollara, G. and Burns, A. (2020). Keep calm and carry on learning: using Microsoft Teams to deliver a medical education programme during the COVID-19 pandemic. </a:t>
            </a:r>
            <a:r>
              <a:rPr lang="en-GB" sz="1200" b="0" i="1" u="none" strike="noStrike" baseline="0">
                <a:solidFill>
                  <a:srgbClr val="000000"/>
                </a:solidFill>
                <a:highlight>
                  <a:srgbClr val="FEF1C4"/>
                </a:highlight>
                <a:latin typeface="Calibri"/>
                <a:ea typeface="Arial"/>
                <a:cs typeface="Arial"/>
              </a:rPr>
              <a:t>Future Healthcare Journal</a:t>
            </a:r>
            <a:r>
              <a:rPr lang="en-GB" sz="1200" b="0" i="0" u="none" strike="noStrike" baseline="0">
                <a:solidFill>
                  <a:srgbClr val="000000"/>
                </a:solidFill>
                <a:highlight>
                  <a:srgbClr val="FEF1C4"/>
                </a:highlight>
                <a:latin typeface="Calibri"/>
                <a:ea typeface="Arial"/>
                <a:cs typeface="Arial"/>
              </a:rPr>
              <a:t>, 7(3), pp.fhj.2020–0071. doi:10.7861/fhj.2020-0071 (slid5)</a:t>
            </a:r>
            <a:r>
              <a:rPr lang="en-GB" sz="1200" b="0" i="0" u="none" strike="noStrike" baseline="0">
                <a:solidFill>
                  <a:srgbClr val="000000"/>
                </a:solidFill>
                <a:latin typeface="Calibri"/>
                <a:ea typeface="Arial"/>
                <a:cs typeface="Arial"/>
              </a:rPr>
              <a:t>​</a:t>
            </a:r>
            <a:r>
              <a:rPr lang="en-US" sz="1200" b="0" i="0">
                <a:solidFill>
                  <a:srgbClr val="000000"/>
                </a:solidFill>
                <a:latin typeface="Calibri"/>
                <a:ea typeface="Arial"/>
                <a:cs typeface="Arial"/>
              </a:rPr>
              <a:t>​</a:t>
            </a:r>
          </a:p>
          <a:p>
            <a:pPr marL="228600" lvl="0" indent="-228600" algn="l" rtl="0">
              <a:buFont typeface=""/>
              <a:buChar char="•"/>
            </a:pPr>
            <a:r>
              <a:rPr lang="en-GB" sz="1200" b="0" i="0" u="none" strike="noStrike" baseline="0">
                <a:solidFill>
                  <a:srgbClr val="000000"/>
                </a:solidFill>
                <a:latin typeface="Aptos"/>
                <a:ea typeface="Arial"/>
                <a:cs typeface="Arial"/>
                <a:hlinkClick r:id="rId2"/>
              </a:rPr>
              <a:t>https://pmc.ncbi.nlm.nih.gov/articles/PMC7571760/</a:t>
            </a:r>
            <a:r>
              <a:rPr lang="en-GB" sz="1200" b="0" i="0" u="none" strike="noStrike" baseline="0">
                <a:solidFill>
                  <a:srgbClr val="000000"/>
                </a:solidFill>
                <a:latin typeface="Aptos"/>
                <a:ea typeface="Arial"/>
                <a:cs typeface="Arial"/>
              </a:rPr>
              <a:t>​</a:t>
            </a:r>
            <a:r>
              <a:rPr lang="en-US" sz="1200" b="0" i="0">
                <a:solidFill>
                  <a:srgbClr val="000000"/>
                </a:solidFill>
                <a:latin typeface="Aptos"/>
                <a:ea typeface="Arial"/>
                <a:cs typeface="Arial"/>
              </a:rPr>
              <a:t>​</a:t>
            </a:r>
          </a:p>
          <a:p>
            <a:pPr marL="171450" lvl="0" indent="-171450" algn="l" rtl="0">
              <a:buFont typeface=""/>
              <a:buChar char="•"/>
            </a:pPr>
            <a:endParaRPr lang="en-GB" sz="1200" b="0" i="0">
              <a:solidFill>
                <a:srgbClr val="000000"/>
              </a:solidFill>
              <a:latin typeface="Arial"/>
              <a:ea typeface="Arial"/>
              <a:cs typeface="Arial"/>
            </a:endParaRPr>
          </a:p>
          <a:p>
            <a:pPr marL="171450" lvl="0" indent="-171450" algn="l" rtl="0">
              <a:buFont typeface=""/>
              <a:buChar char="•"/>
            </a:pPr>
            <a:r>
              <a:rPr lang="en-GB" sz="1200" b="0" i="0" u="none" strike="noStrike" baseline="0">
                <a:solidFill>
                  <a:srgbClr val="000000"/>
                </a:solidFill>
                <a:latin typeface="Aptos"/>
                <a:ea typeface="Arial"/>
                <a:cs typeface="Arial"/>
              </a:rPr>
              <a:t>NHS England digital and technology.​</a:t>
            </a:r>
            <a:r>
              <a:rPr lang="en-US" sz="1200" b="0" i="0">
                <a:solidFill>
                  <a:srgbClr val="000000"/>
                </a:solidFill>
                <a:latin typeface="Aptos"/>
                <a:ea typeface="Arial"/>
                <a:cs typeface="Arial"/>
              </a:rPr>
              <a:t>​</a:t>
            </a:r>
          </a:p>
          <a:p>
            <a:pPr marL="171450" lvl="0" indent="-171450" algn="l" rtl="0">
              <a:buFont typeface=""/>
              <a:buChar char="•"/>
            </a:pPr>
            <a:r>
              <a:rPr lang="en-GB" sz="1200" b="0" i="0" u="none" strike="noStrike" baseline="0">
                <a:solidFill>
                  <a:srgbClr val="000000"/>
                </a:solidFill>
                <a:latin typeface="Aptos"/>
                <a:ea typeface="Arial"/>
                <a:cs typeface="Arial"/>
                <a:hlinkClick r:id="rId3"/>
              </a:rPr>
              <a:t>Https://www.england.nhs.uk</a:t>
            </a:r>
            <a:r>
              <a:rPr lang="en-GB" sz="1200" b="0" i="0" u="none" strike="noStrike" baseline="0">
                <a:solidFill>
                  <a:srgbClr val="000000"/>
                </a:solidFill>
                <a:latin typeface="Aptos"/>
                <a:ea typeface="Arial"/>
                <a:cs typeface="Arial"/>
              </a:rPr>
              <a:t>​</a:t>
            </a:r>
            <a:r>
              <a:rPr lang="en-US" sz="1200" b="0" i="0">
                <a:solidFill>
                  <a:srgbClr val="000000"/>
                </a:solidFill>
                <a:latin typeface="Aptos"/>
                <a:ea typeface="Arial"/>
                <a:cs typeface="Arial"/>
              </a:rPr>
              <a:t>​</a:t>
            </a:r>
          </a:p>
          <a:p>
            <a:pPr marL="171450" lvl="0" indent="-171450" algn="l" rtl="0">
              <a:buFont typeface=""/>
              <a:buChar char="•"/>
            </a:pPr>
            <a:endParaRPr lang="en-GB" sz="1200" b="0" i="0">
              <a:solidFill>
                <a:srgbClr val="000000"/>
              </a:solidFill>
              <a:latin typeface="Arial"/>
              <a:ea typeface="Arial"/>
              <a:cs typeface="Arial"/>
            </a:endParaRPr>
          </a:p>
          <a:p>
            <a:pPr marL="171450" lvl="0" indent="-171450" algn="l" rtl="0">
              <a:buFont typeface=""/>
              <a:buChar char="•"/>
            </a:pPr>
            <a:r>
              <a:rPr lang="en-GB" sz="1200" b="0" i="0" u="none" strike="noStrike" baseline="0">
                <a:solidFill>
                  <a:srgbClr val="000000"/>
                </a:solidFill>
                <a:latin typeface="Aptos"/>
                <a:ea typeface="Arial"/>
                <a:cs typeface="Arial"/>
              </a:rPr>
              <a:t>Microsoft maximising the time for care in the NHS Microsoft industry blogs united kingdom.​</a:t>
            </a:r>
            <a:r>
              <a:rPr lang="en-US" sz="1200" b="0" i="0">
                <a:solidFill>
                  <a:srgbClr val="000000"/>
                </a:solidFill>
                <a:latin typeface="Aptos"/>
                <a:ea typeface="Arial"/>
                <a:cs typeface="Arial"/>
              </a:rPr>
              <a:t>​</a:t>
            </a:r>
          </a:p>
          <a:p>
            <a:pPr marL="171450" lvl="0" indent="-171450" algn="l" rtl="0">
              <a:buFont typeface=""/>
              <a:buChar char="•"/>
            </a:pPr>
            <a:endParaRPr lang="en-GB" sz="1200" b="0" i="0">
              <a:solidFill>
                <a:srgbClr val="000000"/>
              </a:solidFill>
              <a:latin typeface="Arial"/>
              <a:ea typeface="Arial"/>
              <a:cs typeface="Arial"/>
            </a:endParaRPr>
          </a:p>
          <a:p>
            <a:pPr marL="171450" lvl="0" indent="-171450" algn="l" rtl="0">
              <a:buFont typeface=""/>
              <a:buChar char="•"/>
            </a:pPr>
            <a:r>
              <a:rPr lang="en-GB" sz="1200" b="0" i="0" u="none" strike="noStrike" baseline="0">
                <a:solidFill>
                  <a:srgbClr val="000000"/>
                </a:solidFill>
                <a:latin typeface="Aptos"/>
                <a:ea typeface="Arial"/>
                <a:cs typeface="Arial"/>
              </a:rPr>
              <a:t>NHS digital annual reports and accounts 2021-2022 ​</a:t>
            </a:r>
            <a:r>
              <a:rPr lang="en-US" sz="1200" b="0" i="0">
                <a:solidFill>
                  <a:srgbClr val="000000"/>
                </a:solidFill>
                <a:latin typeface="Aptos"/>
                <a:ea typeface="Arial"/>
                <a:cs typeface="Arial"/>
              </a:rPr>
              <a:t>​</a:t>
            </a:r>
          </a:p>
          <a:p>
            <a:pPr marL="171450" lvl="0" indent="-171450" algn="l" rtl="0">
              <a:buFont typeface=""/>
              <a:buChar char="•"/>
            </a:pPr>
            <a:r>
              <a:rPr lang="en-GB" sz="1200" b="0" i="0" u="none" strike="noStrike" baseline="0">
                <a:solidFill>
                  <a:srgbClr val="000000"/>
                </a:solidFill>
                <a:latin typeface="Aptos"/>
                <a:ea typeface="Arial"/>
                <a:cs typeface="Arial"/>
              </a:rPr>
              <a:t>Assets.publishing.service.gov.uk​</a:t>
            </a:r>
            <a:r>
              <a:rPr lang="en-US" sz="1200" b="0" i="0">
                <a:solidFill>
                  <a:srgbClr val="000000"/>
                </a:solidFill>
                <a:latin typeface="Aptos"/>
                <a:ea typeface="Arial"/>
                <a:cs typeface="Arial"/>
              </a:rPr>
              <a:t>​</a:t>
            </a:r>
          </a:p>
          <a:p>
            <a:pPr marL="171450" lvl="0" indent="-171450" algn="l" rtl="0">
              <a:buFont typeface=""/>
              <a:buChar char="•"/>
            </a:pPr>
            <a:r>
              <a:rPr lang="en-GB" sz="1200" b="0" i="0" u="none" strike="noStrike" baseline="0">
                <a:solidFill>
                  <a:srgbClr val="000000"/>
                </a:solidFill>
                <a:latin typeface="Aptos"/>
                <a:ea typeface="Arial"/>
                <a:cs typeface="Arial"/>
              </a:rPr>
              <a:t>Health and social care information centre (HSCIC) Annual report and accounts 2021-22​</a:t>
            </a:r>
            <a:r>
              <a:rPr lang="en-US" sz="1200" b="0" i="0">
                <a:solidFill>
                  <a:srgbClr val="000000"/>
                </a:solidFill>
                <a:latin typeface="Aptos"/>
                <a:ea typeface="Arial"/>
                <a:cs typeface="Arial"/>
              </a:rPr>
              <a:t>​</a:t>
            </a:r>
          </a:p>
          <a:p>
            <a:pPr marL="171450" lvl="0" indent="-171450" algn="l" rtl="0">
              <a:buFont typeface=""/>
              <a:buChar char="•"/>
            </a:pPr>
            <a:endParaRPr lang="en-GB" sz="1200" b="0" i="0">
              <a:solidFill>
                <a:srgbClr val="000000"/>
              </a:solidFill>
              <a:latin typeface="Arial"/>
              <a:ea typeface="Arial"/>
              <a:cs typeface="Arial"/>
            </a:endParaRPr>
          </a:p>
          <a:p>
            <a:pPr marL="171450" lvl="0" indent="-171450" algn="l" rtl="0">
              <a:buFont typeface=""/>
              <a:buChar char="•"/>
            </a:pPr>
            <a:r>
              <a:rPr lang="en-GB" sz="1200" b="0" i="0" u="none" strike="noStrike" baseline="0">
                <a:solidFill>
                  <a:srgbClr val="000000"/>
                </a:solidFill>
                <a:latin typeface="Aptos"/>
                <a:ea typeface="Arial"/>
                <a:cs typeface="Arial"/>
              </a:rPr>
              <a:t>Microsoft support (n.d.) start,stop, and find meeting recordings in Microsoft teams.</a:t>
            </a:r>
            <a:r>
              <a:rPr lang="en-US" sz="1200" b="0" i="0" u="none" strike="noStrike" baseline="0">
                <a:solidFill>
                  <a:srgbClr val="000000"/>
                </a:solidFill>
                <a:latin typeface="Aptos"/>
                <a:ea typeface="Arial"/>
                <a:cs typeface="Arial"/>
              </a:rPr>
              <a:t>​</a:t>
            </a:r>
            <a:r>
              <a:rPr lang="en-US" sz="1200" b="0" i="0">
                <a:solidFill>
                  <a:srgbClr val="000000"/>
                </a:solidFill>
                <a:latin typeface="Aptos"/>
                <a:ea typeface="Arial"/>
                <a:cs typeface="Arial"/>
              </a:rPr>
              <a:t>​</a:t>
            </a:r>
          </a:p>
          <a:p>
            <a:pPr marL="171450" lvl="0" indent="-171450" algn="l" rtl="0">
              <a:buFont typeface=""/>
              <a:buChar char="•"/>
            </a:pPr>
            <a:r>
              <a:rPr lang="en-GB" sz="1200" b="0" i="0" u="none" strike="noStrike" baseline="0">
                <a:solidFill>
                  <a:srgbClr val="000000"/>
                </a:solidFill>
                <a:latin typeface="Aptos"/>
                <a:ea typeface="Arial"/>
                <a:cs typeface="Arial"/>
              </a:rPr>
              <a:t>Htpps://support.microsoft.com/en -us/teams/meetings/start-stop-and find-meeting-recordings-in-microsoft-teams.</a:t>
            </a:r>
            <a:r>
              <a:rPr lang="en-US" sz="1200" b="0" i="0" u="none" strike="noStrike" baseline="0">
                <a:solidFill>
                  <a:srgbClr val="000000"/>
                </a:solidFill>
                <a:latin typeface="Aptos"/>
                <a:ea typeface="Arial"/>
                <a:cs typeface="Arial"/>
              </a:rPr>
              <a:t>​</a:t>
            </a:r>
            <a:r>
              <a:rPr lang="en-US" sz="1200" b="0" i="0">
                <a:solidFill>
                  <a:srgbClr val="000000"/>
                </a:solidFill>
                <a:latin typeface="Aptos"/>
                <a:ea typeface="Arial"/>
                <a:cs typeface="Arial"/>
              </a:rPr>
              <a:t>​</a:t>
            </a:r>
          </a:p>
          <a:p>
            <a:pPr marL="171450" lvl="0" indent="-171450" algn="l" rtl="0">
              <a:buFont typeface=""/>
              <a:buChar char="•"/>
            </a:pPr>
            <a:endParaRPr lang="en-GB" sz="1200" b="0" i="0">
              <a:solidFill>
                <a:srgbClr val="000000"/>
              </a:solidFill>
              <a:latin typeface="Arial"/>
              <a:ea typeface="Arial"/>
              <a:cs typeface="Arial"/>
            </a:endParaRPr>
          </a:p>
          <a:p>
            <a:pPr marL="171450" lvl="0" indent="-171450" algn="l" rtl="0">
              <a:buFont typeface=""/>
              <a:buChar char="•"/>
            </a:pPr>
            <a:r>
              <a:rPr lang="en-GB" sz="1200" b="0" i="0" u="none" strike="noStrike" baseline="0">
                <a:solidFill>
                  <a:srgbClr val="000000"/>
                </a:solidFill>
                <a:latin typeface="Aptos"/>
                <a:ea typeface="Arial"/>
                <a:cs typeface="Arial"/>
              </a:rPr>
              <a:t>The Total Economic Impact of Microsoft teams​</a:t>
            </a:r>
            <a:r>
              <a:rPr lang="en-US" sz="1200" b="0" i="0">
                <a:solidFill>
                  <a:srgbClr val="000000"/>
                </a:solidFill>
                <a:latin typeface="Aptos"/>
                <a:ea typeface="Arial"/>
                <a:cs typeface="Arial"/>
              </a:rPr>
              <a:t>​</a:t>
            </a:r>
          </a:p>
          <a:p>
            <a:pPr marL="171450" lvl="0" indent="-171450" algn="l" rtl="0">
              <a:buFont typeface=""/>
              <a:buChar char="•"/>
            </a:pPr>
            <a:r>
              <a:rPr lang="en-GB" sz="1200" b="0" i="0" u="none" strike="noStrike" baseline="0">
                <a:solidFill>
                  <a:srgbClr val="000000"/>
                </a:solidFill>
                <a:latin typeface="Aptos"/>
                <a:ea typeface="Arial"/>
                <a:cs typeface="Arial"/>
              </a:rPr>
              <a:t>Improved employee and company </a:t>
            </a:r>
            <a:r>
              <a:rPr lang="en-GB" sz="1200" b="0" i="0" u="none" strike="noStrike" baseline="0" err="1">
                <a:solidFill>
                  <a:srgbClr val="000000"/>
                </a:solidFill>
                <a:latin typeface="Aptos"/>
                <a:ea typeface="Arial"/>
                <a:cs typeface="Arial"/>
              </a:rPr>
              <a:t>performace</a:t>
            </a:r>
            <a:r>
              <a:rPr lang="en-GB" sz="1200" b="0" i="0" u="none" strike="noStrike" baseline="0">
                <a:solidFill>
                  <a:srgbClr val="000000"/>
                </a:solidFill>
                <a:latin typeface="Aptos"/>
                <a:ea typeface="Arial"/>
                <a:cs typeface="Arial"/>
              </a:rPr>
              <a:t> </a:t>
            </a:r>
            <a:r>
              <a:rPr lang="en-US" sz="1200" b="0" i="0" u="none" strike="noStrike" baseline="0">
                <a:solidFill>
                  <a:srgbClr val="000000"/>
                </a:solidFill>
                <a:latin typeface="Aptos"/>
                <a:ea typeface="Arial"/>
                <a:cs typeface="Arial"/>
              </a:rPr>
              <a:t>​</a:t>
            </a:r>
            <a:r>
              <a:rPr lang="en-US" sz="1200" b="0" i="0">
                <a:solidFill>
                  <a:srgbClr val="000000"/>
                </a:solidFill>
                <a:latin typeface="Aptos"/>
                <a:ea typeface="Arial"/>
                <a:cs typeface="Arial"/>
              </a:rPr>
              <a:t>​</a:t>
            </a:r>
          </a:p>
          <a:p>
            <a:pPr marL="171450" lvl="0" indent="-171450" algn="l" rtl="0">
              <a:buFont typeface=""/>
              <a:buChar char="•"/>
            </a:pPr>
            <a:r>
              <a:rPr lang="en-GB" sz="1200" b="0" i="0" u="none" strike="noStrike" baseline="0">
                <a:solidFill>
                  <a:srgbClr val="000000"/>
                </a:solidFill>
                <a:latin typeface="Aptos"/>
                <a:ea typeface="Arial"/>
                <a:cs typeface="Arial"/>
                <a:hlinkClick r:id="rId4"/>
              </a:rPr>
              <a:t>https://www.microsoft.com/en-us/copilot/blog/wp-content/uploads/sites/2/20/04/total-Economic-impact-microsoft-teams.pdf</a:t>
            </a:r>
            <a:r>
              <a:rPr lang="en-US" sz="1200" b="0" i="0">
                <a:solidFill>
                  <a:srgbClr val="000000"/>
                </a:solidFill>
                <a:latin typeface="Calibri"/>
                <a:ea typeface="Arial"/>
                <a:cs typeface="Arial"/>
              </a:rPr>
              <a:t>​</a:t>
            </a:r>
          </a:p>
          <a:p>
            <a:pPr algn="ctr"/>
            <a:endParaRPr lang="en-GB" sz="1200"/>
          </a:p>
        </p:txBody>
      </p:sp>
      <p:sp>
        <p:nvSpPr>
          <p:cNvPr id="3" name="Content Placeholder 2">
            <a:extLst>
              <a:ext uri="{FF2B5EF4-FFF2-40B4-BE49-F238E27FC236}">
                <a16:creationId xmlns:a16="http://schemas.microsoft.com/office/drawing/2014/main" id="{E29962C3-D2C1-1223-5170-9CD7468C7D62}"/>
              </a:ext>
            </a:extLst>
          </p:cNvPr>
          <p:cNvSpPr>
            <a:spLocks noGrp="1"/>
          </p:cNvSpPr>
          <p:nvPr>
            <p:ph idx="1"/>
          </p:nvPr>
        </p:nvSpPr>
        <p:spPr>
          <a:xfrm>
            <a:off x="308611" y="3102050"/>
            <a:ext cx="4366260" cy="2423062"/>
          </a:xfrm>
        </p:spPr>
        <p:txBody>
          <a:bodyPr vert="horz" lIns="91440" tIns="45720" rIns="91440" bIns="45720" rtlCol="0" anchor="ctr">
            <a:noAutofit/>
          </a:bodyPr>
          <a:lstStyle/>
          <a:p>
            <a:pPr marL="0" indent="0">
              <a:buNone/>
            </a:pPr>
            <a:endParaRPr lang="en-GB" sz="1400" dirty="0"/>
          </a:p>
        </p:txBody>
      </p:sp>
    </p:spTree>
    <p:extLst>
      <p:ext uri="{BB962C8B-B14F-4D97-AF65-F5344CB8AC3E}">
        <p14:creationId xmlns:p14="http://schemas.microsoft.com/office/powerpoint/2010/main" val="79235252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9567CF-2154-4E41-E03E-2F350AA1752C}"/>
              </a:ext>
            </a:extLst>
          </p:cNvPr>
          <p:cNvSpPr>
            <a:spLocks noGrp="1"/>
          </p:cNvSpPr>
          <p:nvPr>
            <p:ph type="title"/>
          </p:nvPr>
        </p:nvSpPr>
        <p:spPr>
          <a:xfrm>
            <a:off x="428263" y="1678329"/>
            <a:ext cx="3207632" cy="2037144"/>
          </a:xfrm>
        </p:spPr>
        <p:txBody>
          <a:bodyPr anchor="ctr">
            <a:normAutofit fontScale="90000"/>
          </a:bodyPr>
          <a:lstStyle/>
          <a:p>
            <a:r>
              <a:rPr lang="en-US" sz="5400"/>
              <a:t>April’s References</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Content Placeholder 39">
            <a:extLst>
              <a:ext uri="{FF2B5EF4-FFF2-40B4-BE49-F238E27FC236}">
                <a16:creationId xmlns:a16="http://schemas.microsoft.com/office/drawing/2014/main" id="{5D1F79B2-FBD0-F6FA-6C52-D52C925CA76E}"/>
              </a:ext>
            </a:extLst>
          </p:cNvPr>
          <p:cNvSpPr>
            <a:spLocks noGrp="1"/>
          </p:cNvSpPr>
          <p:nvPr>
            <p:ph idx="1"/>
          </p:nvPr>
        </p:nvSpPr>
        <p:spPr>
          <a:xfrm>
            <a:off x="0" y="1789545"/>
            <a:ext cx="12155424" cy="5154182"/>
          </a:xfrm>
        </p:spPr>
        <p:txBody>
          <a:bodyPr/>
          <a:lstStyle/>
          <a:p>
            <a:pPr marL="0" indent="0">
              <a:buNone/>
            </a:pPr>
            <a:br>
              <a:rPr lang="en-US"/>
            </a:br>
            <a:endParaRPr lang="en-GB"/>
          </a:p>
        </p:txBody>
      </p:sp>
      <p:sp>
        <p:nvSpPr>
          <p:cNvPr id="14" name="TextBox 13">
            <a:extLst>
              <a:ext uri="{FF2B5EF4-FFF2-40B4-BE49-F238E27FC236}">
                <a16:creationId xmlns:a16="http://schemas.microsoft.com/office/drawing/2014/main" id="{A18D1904-C1AC-4E7E-779C-4375CD43DDD9}"/>
              </a:ext>
            </a:extLst>
          </p:cNvPr>
          <p:cNvSpPr txBox="1"/>
          <p:nvPr/>
        </p:nvSpPr>
        <p:spPr>
          <a:xfrm>
            <a:off x="4507532" y="1143214"/>
            <a:ext cx="6103984" cy="5632311"/>
          </a:xfrm>
          <a:prstGeom prst="rect">
            <a:avLst/>
          </a:prstGeom>
          <a:noFill/>
        </p:spPr>
        <p:txBody>
          <a:bodyPr wrap="square">
            <a:spAutoFit/>
          </a:bodyPr>
          <a:lstStyle/>
          <a:p>
            <a:r>
              <a:rPr lang="en-US">
                <a:hlinkClick r:id="rId2"/>
              </a:rPr>
              <a:t>https://caredemy.co.uk/the-benefits-of-online-training-for-residential-care-home-staff/</a:t>
            </a:r>
            <a:endParaRPr lang="en-US"/>
          </a:p>
          <a:p>
            <a:endParaRPr lang="en-US">
              <a:hlinkClick r:id="rId3"/>
            </a:endParaRPr>
          </a:p>
          <a:p>
            <a:r>
              <a:rPr lang="en-US">
                <a:hlinkClick r:id="rId3"/>
              </a:rPr>
              <a:t>https://www.england.nhs.uk/long-read/microsoft-teams-and-remote-working/</a:t>
            </a:r>
          </a:p>
          <a:p>
            <a:endParaRPr lang="en-US">
              <a:hlinkClick r:id="rId3"/>
            </a:endParaRPr>
          </a:p>
          <a:p>
            <a:r>
              <a:rPr lang="en-US">
                <a:hlinkClick r:id="rId3"/>
              </a:rPr>
              <a:t>https://support.microsoft.com/en-us/teams/teams-channels/create-a-standard-private-or-shared-channel-in-microsoft-teams</a:t>
            </a:r>
            <a:endParaRPr lang="en-US"/>
          </a:p>
          <a:p>
            <a:endParaRPr lang="en-US"/>
          </a:p>
          <a:p>
            <a:r>
              <a:rPr lang="en-US">
                <a:hlinkClick r:id="rId4"/>
              </a:rPr>
              <a:t>https://support.microsoft.com/en-us/teams/teams-channels/send-or-reply-to-a-channel-message-in-microsoft-teams</a:t>
            </a:r>
            <a:endParaRPr lang="en-US"/>
          </a:p>
          <a:p>
            <a:endParaRPr lang="en-US"/>
          </a:p>
          <a:p>
            <a:r>
              <a:rPr lang="en-US">
                <a:hlinkClick r:id="rId5"/>
              </a:rPr>
              <a:t>https://support.microsoft.com/en-us/teams/files/share-files-in-microsoft-teams</a:t>
            </a:r>
            <a:endParaRPr lang="en-US"/>
          </a:p>
          <a:p>
            <a:endParaRPr lang="en-US"/>
          </a:p>
          <a:p>
            <a:r>
              <a:rPr lang="en-US">
                <a:hlinkClick r:id="rId6"/>
              </a:rPr>
              <a:t>https://support.microsoft.com/en-us/teams/files/collaborate-on-files-in-microsoft-teams</a:t>
            </a:r>
            <a:endParaRPr lang="en-US"/>
          </a:p>
          <a:p>
            <a:endParaRPr lang="en-US"/>
          </a:p>
        </p:txBody>
      </p:sp>
    </p:spTree>
    <p:extLst>
      <p:ext uri="{BB962C8B-B14F-4D97-AF65-F5344CB8AC3E}">
        <p14:creationId xmlns:p14="http://schemas.microsoft.com/office/powerpoint/2010/main" val="392470982"/>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Wood human figure">
            <a:extLst>
              <a:ext uri="{FF2B5EF4-FFF2-40B4-BE49-F238E27FC236}">
                <a16:creationId xmlns:a16="http://schemas.microsoft.com/office/drawing/2014/main" id="{E61B52E3-CBA5-67A4-9D90-2B7174D8070C}"/>
              </a:ext>
            </a:extLst>
          </p:cNvPr>
          <p:cNvPicPr>
            <a:picLocks noChangeAspect="1"/>
          </p:cNvPicPr>
          <p:nvPr/>
        </p:nvPicPr>
        <p:blipFill>
          <a:blip r:embed="rId2"/>
          <a:srcRect r="47341" b="-2"/>
          <a:stretch>
            <a:fillRect/>
          </a:stretch>
        </p:blipFill>
        <p:spPr>
          <a:xfrm>
            <a:off x="-1" y="-2"/>
            <a:ext cx="5410198" cy="6858002"/>
          </a:xfrm>
          <a:prstGeom prst="rect">
            <a:avLst/>
          </a:prstGeom>
        </p:spPr>
      </p:pic>
      <p:sp useBgFill="1">
        <p:nvSpPr>
          <p:cNvPr id="22" name="Rectangle 21">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F8E48-4B24-83C8-5EF1-6C0021874439}"/>
              </a:ext>
            </a:extLst>
          </p:cNvPr>
          <p:cNvSpPr>
            <a:spLocks noGrp="1"/>
          </p:cNvSpPr>
          <p:nvPr>
            <p:ph type="title"/>
          </p:nvPr>
        </p:nvSpPr>
        <p:spPr>
          <a:xfrm>
            <a:off x="6115317" y="405685"/>
            <a:ext cx="5464968" cy="1559301"/>
          </a:xfrm>
        </p:spPr>
        <p:txBody>
          <a:bodyPr>
            <a:normAutofit/>
          </a:bodyPr>
          <a:lstStyle/>
          <a:p>
            <a:r>
              <a:rPr lang="en-US" sz="4000"/>
              <a:t>End of presentation</a:t>
            </a:r>
          </a:p>
        </p:txBody>
      </p:sp>
      <p:sp>
        <p:nvSpPr>
          <p:cNvPr id="3" name="Content Placeholder 2">
            <a:extLst>
              <a:ext uri="{FF2B5EF4-FFF2-40B4-BE49-F238E27FC236}">
                <a16:creationId xmlns:a16="http://schemas.microsoft.com/office/drawing/2014/main" id="{0163A97B-93DC-12E6-A18B-24F9E460CD34}"/>
              </a:ext>
            </a:extLst>
          </p:cNvPr>
          <p:cNvSpPr>
            <a:spLocks noGrp="1"/>
          </p:cNvSpPr>
          <p:nvPr>
            <p:ph idx="1"/>
          </p:nvPr>
        </p:nvSpPr>
        <p:spPr>
          <a:xfrm>
            <a:off x="6115317" y="2743200"/>
            <a:ext cx="5247340" cy="3496878"/>
          </a:xfrm>
        </p:spPr>
        <p:txBody>
          <a:bodyPr anchor="ctr">
            <a:normAutofit/>
          </a:bodyPr>
          <a:lstStyle/>
          <a:p>
            <a:pPr marL="0" indent="0">
              <a:buNone/>
            </a:pPr>
            <a:r>
              <a:rPr lang="en-US" sz="2000"/>
              <a:t>Thank you for listning </a:t>
            </a:r>
          </a:p>
          <a:p>
            <a:pPr marL="0" indent="0">
              <a:buNone/>
            </a:pPr>
            <a:endParaRPr lang="en-US" sz="2000"/>
          </a:p>
          <a:p>
            <a:pPr marL="0" indent="0">
              <a:buNone/>
            </a:pPr>
            <a:r>
              <a:rPr lang="en-US" sz="2000"/>
              <a:t>Were happy to answer any questions.</a:t>
            </a:r>
          </a:p>
          <a:p>
            <a:pPr marL="0" indent="0">
              <a:buNone/>
            </a:pPr>
            <a:endParaRPr lang="en-US" sz="2000"/>
          </a:p>
          <a:p>
            <a:pPr marL="0" indent="0">
              <a:buNone/>
            </a:pPr>
            <a:r>
              <a:rPr lang="en-US" sz="2000"/>
              <a:t>Any questions?</a:t>
            </a:r>
          </a:p>
          <a:p>
            <a:pPr marL="0" indent="0">
              <a:buNone/>
            </a:pPr>
            <a:endParaRPr lang="en-US" sz="2000"/>
          </a:p>
          <a:p>
            <a:pPr marL="0" indent="0">
              <a:buNone/>
            </a:pPr>
            <a:endParaRPr lang="en-US" sz="2000"/>
          </a:p>
        </p:txBody>
      </p:sp>
    </p:spTree>
    <p:extLst>
      <p:ext uri="{BB962C8B-B14F-4D97-AF65-F5344CB8AC3E}">
        <p14:creationId xmlns:p14="http://schemas.microsoft.com/office/powerpoint/2010/main" val="37410412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1818</Words>
  <Application>Microsoft Macintosh PowerPoint</Application>
  <PresentationFormat>Widescreen</PresentationFormat>
  <Paragraphs>144</Paragraphs>
  <Slides>15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-apple-system</vt:lpstr>
      <vt:lpstr>Aptos</vt:lpstr>
      <vt:lpstr>Aptos Display</vt:lpstr>
      <vt:lpstr>Arial</vt:lpstr>
      <vt:lpstr>Calibri</vt:lpstr>
      <vt:lpstr>inherit</vt:lpstr>
      <vt:lpstr>Office Theme</vt:lpstr>
      <vt:lpstr>LCHS4007 GROUP 3  HEALTH AND SOCIAL CARE LECTURER  BIANCA DODGEN </vt:lpstr>
      <vt:lpstr>Case Study: Ashford Community Care Service </vt:lpstr>
      <vt:lpstr>Staff training and sharing learning materials  What does the task involve ? </vt:lpstr>
      <vt:lpstr>Benefits of MS Teams </vt:lpstr>
      <vt:lpstr>The Microsoft 365 tool we selected.</vt:lpstr>
      <vt:lpstr>Statistics in using Microsoft teams in staff training</vt:lpstr>
      <vt:lpstr>Advantages and Limitations of Microsoft Teams.</vt:lpstr>
      <vt:lpstr>How teems improves efficiency of communication</vt:lpstr>
      <vt:lpstr>Why this tool is suitable for the task </vt:lpstr>
      <vt:lpstr>The tool I would recommend would be Microsoft teams   Why Microsoft Teams?</vt:lpstr>
      <vt:lpstr>How Ashford could implement the change </vt:lpstr>
      <vt:lpstr>Ellie’s References</vt:lpstr>
      <vt:lpstr>Sarah References</vt:lpstr>
      <vt:lpstr>April’s References</vt:lpstr>
      <vt:lpstr>End of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GROUP 3 HEALTH AND SOCIAL CARE LECTURER BIANCA DODGEN  </dc:title>
  <dc:creator/>
  <cp:lastModifiedBy>Ellie Kaczmarek (2536977)</cp:lastModifiedBy>
  <cp:revision>1</cp:revision>
  <dcterms:created xsi:type="dcterms:W3CDTF">2026-09-17T11:30:07Z</dcterms:created>
  <dcterms:modified xsi:type="dcterms:W3CDTF">2026-10-11T20:02:54Z</dcterms:modified>
</cp:coreProperties>
</file>