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3" r:id="rId3"/>
    <p:sldId id="264" r:id="rId4"/>
    <p:sldId id="265" r:id="rId5"/>
    <p:sldId id="267" r:id="rId6"/>
    <p:sldId id="268" r:id="rId7"/>
    <p:sldId id="269" r:id="rId8"/>
    <p:sldId id="270" r:id="rId9"/>
    <p:sldId id="271" r:id="rId10"/>
    <p:sldId id="272" r:id="rId11"/>
    <p:sldId id="274" r:id="rId12"/>
    <p:sldId id="266" r:id="rId13"/>
    <p:sldId id="27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rrison Bright (2115653)" userId="4c4374f3-85da-4d80-a1ca-95a3dde37c9b" providerId="ADAL" clId="{67D2D8EA-C7EE-0547-857B-CACC84527DDD}"/>
    <pc:docChg chg="undo custSel addSld delSld modSld sldOrd">
      <pc:chgData name="Harrison Bright (2115653)" userId="4c4374f3-85da-4d80-a1ca-95a3dde37c9b" providerId="ADAL" clId="{67D2D8EA-C7EE-0547-857B-CACC84527DDD}" dt="2023-12-11T23:35:25.769" v="6647" actId="20577"/>
      <pc:docMkLst>
        <pc:docMk/>
      </pc:docMkLst>
      <pc:sldChg chg="modSp">
        <pc:chgData name="Harrison Bright (2115653)" userId="4c4374f3-85da-4d80-a1ca-95a3dde37c9b" providerId="ADAL" clId="{67D2D8EA-C7EE-0547-857B-CACC84527DDD}" dt="2023-12-08T05:04:49.842" v="96" actId="20577"/>
        <pc:sldMkLst>
          <pc:docMk/>
          <pc:sldMk cId="1951251545" sldId="257"/>
        </pc:sldMkLst>
        <pc:spChg chg="mod">
          <ac:chgData name="Harrison Bright (2115653)" userId="4c4374f3-85da-4d80-a1ca-95a3dde37c9b" providerId="ADAL" clId="{67D2D8EA-C7EE-0547-857B-CACC84527DDD}" dt="2023-12-08T05:04:49.842" v="96" actId="20577"/>
          <ac:spMkLst>
            <pc:docMk/>
            <pc:sldMk cId="1951251545" sldId="257"/>
            <ac:spMk id="2" creationId="{00000000-0000-0000-0000-000000000000}"/>
          </ac:spMkLst>
        </pc:spChg>
        <pc:picChg chg="mod">
          <ac:chgData name="Harrison Bright (2115653)" userId="4c4374f3-85da-4d80-a1ca-95a3dde37c9b" providerId="ADAL" clId="{67D2D8EA-C7EE-0547-857B-CACC84527DDD}" dt="2023-12-08T04:44:48.470" v="26" actId="1076"/>
          <ac:picMkLst>
            <pc:docMk/>
            <pc:sldMk cId="1951251545" sldId="257"/>
            <ac:picMk id="3" creationId="{C528FE07-02D4-530B-CAF6-5201CAF5EAC3}"/>
          </ac:picMkLst>
        </pc:picChg>
      </pc:sldChg>
      <pc:sldChg chg="addSp delSp modSp mod modClrScheme delDesignElem chgLayout">
        <pc:chgData name="Harrison Bright (2115653)" userId="4c4374f3-85da-4d80-a1ca-95a3dde37c9b" providerId="ADAL" clId="{67D2D8EA-C7EE-0547-857B-CACC84527DDD}" dt="2023-12-11T23:35:25.769" v="6647" actId="20577"/>
        <pc:sldMkLst>
          <pc:docMk/>
          <pc:sldMk cId="970081061" sldId="263"/>
        </pc:sldMkLst>
        <pc:spChg chg="mod ord">
          <ac:chgData name="Harrison Bright (2115653)" userId="4c4374f3-85da-4d80-a1ca-95a3dde37c9b" providerId="ADAL" clId="{67D2D8EA-C7EE-0547-857B-CACC84527DDD}" dt="2023-12-09T11:50:34.269" v="275" actId="27636"/>
          <ac:spMkLst>
            <pc:docMk/>
            <pc:sldMk cId="970081061" sldId="263"/>
            <ac:spMk id="2" creationId="{00000000-0000-0000-0000-000000000000}"/>
          </ac:spMkLst>
        </pc:spChg>
        <pc:spChg chg="mod ord">
          <ac:chgData name="Harrison Bright (2115653)" userId="4c4374f3-85da-4d80-a1ca-95a3dde37c9b" providerId="ADAL" clId="{67D2D8EA-C7EE-0547-857B-CACC84527DDD}" dt="2023-12-11T23:35:25.769" v="6647" actId="20577"/>
          <ac:spMkLst>
            <pc:docMk/>
            <pc:sldMk cId="970081061" sldId="263"/>
            <ac:spMk id="3" creationId="{00000000-0000-0000-0000-000000000000}"/>
          </ac:spMkLst>
        </pc:spChg>
        <pc:spChg chg="add del mod ord">
          <ac:chgData name="Harrison Bright (2115653)" userId="4c4374f3-85da-4d80-a1ca-95a3dde37c9b" providerId="ADAL" clId="{67D2D8EA-C7EE-0547-857B-CACC84527DDD}" dt="2023-12-09T11:44:45.581" v="259" actId="931"/>
          <ac:spMkLst>
            <pc:docMk/>
            <pc:sldMk cId="970081061" sldId="263"/>
            <ac:spMk id="4" creationId="{92A457CE-2403-3D93-A51A-26978931C1B5}"/>
          </ac:spMkLst>
        </pc:spChg>
        <pc:spChg chg="add mod">
          <ac:chgData name="Harrison Bright (2115653)" userId="4c4374f3-85da-4d80-a1ca-95a3dde37c9b" providerId="ADAL" clId="{67D2D8EA-C7EE-0547-857B-CACC84527DDD}" dt="2023-12-11T14:15:26.294" v="1449" actId="20577"/>
          <ac:spMkLst>
            <pc:docMk/>
            <pc:sldMk cId="970081061" sldId="263"/>
            <ac:spMk id="8" creationId="{F8E0A012-EEE8-C64B-A07F-285493EC0AD5}"/>
          </ac:spMkLst>
        </pc:spChg>
        <pc:spChg chg="del">
          <ac:chgData name="Harrison Bright (2115653)" userId="4c4374f3-85da-4d80-a1ca-95a3dde37c9b" providerId="ADAL" clId="{67D2D8EA-C7EE-0547-857B-CACC84527DDD}" dt="2023-12-09T11:43:01.752" v="247" actId="700"/>
          <ac:spMkLst>
            <pc:docMk/>
            <pc:sldMk cId="970081061" sldId="263"/>
            <ac:spMk id="9" creationId="{ABE3B514-83FE-45D4-988C-78925DD13254}"/>
          </ac:spMkLst>
        </pc:spChg>
        <pc:picChg chg="add del mod ord">
          <ac:chgData name="Harrison Bright (2115653)" userId="4c4374f3-85da-4d80-a1ca-95a3dde37c9b" providerId="ADAL" clId="{67D2D8EA-C7EE-0547-857B-CACC84527DDD}" dt="2023-12-09T11:44:24.782" v="256" actId="931"/>
          <ac:picMkLst>
            <pc:docMk/>
            <pc:sldMk cId="970081061" sldId="263"/>
            <ac:picMk id="5" creationId="{A4780422-A64D-6D88-86C2-E46B2D16862D}"/>
          </ac:picMkLst>
        </pc:picChg>
        <pc:picChg chg="add del mod ord">
          <ac:chgData name="Harrison Bright (2115653)" userId="4c4374f3-85da-4d80-a1ca-95a3dde37c9b" providerId="ADAL" clId="{67D2D8EA-C7EE-0547-857B-CACC84527DDD}" dt="2023-12-09T11:44:40.727" v="258" actId="931"/>
          <ac:picMkLst>
            <pc:docMk/>
            <pc:sldMk cId="970081061" sldId="263"/>
            <ac:picMk id="6" creationId="{6F1F2B43-7EBC-9134-C397-20C521FB1DF4}"/>
          </ac:picMkLst>
        </pc:picChg>
        <pc:picChg chg="add mod ord">
          <ac:chgData name="Harrison Bright (2115653)" userId="4c4374f3-85da-4d80-a1ca-95a3dde37c9b" providerId="ADAL" clId="{67D2D8EA-C7EE-0547-857B-CACC84527DDD}" dt="2023-12-09T11:45:58.511" v="264" actId="14100"/>
          <ac:picMkLst>
            <pc:docMk/>
            <pc:sldMk cId="970081061" sldId="263"/>
            <ac:picMk id="7" creationId="{6DC6908E-D177-01E8-869D-78769DA34FD4}"/>
          </ac:picMkLst>
        </pc:picChg>
        <pc:cxnChg chg="del">
          <ac:chgData name="Harrison Bright (2115653)" userId="4c4374f3-85da-4d80-a1ca-95a3dde37c9b" providerId="ADAL" clId="{67D2D8EA-C7EE-0547-857B-CACC84527DDD}" dt="2023-12-09T11:43:01.752" v="247" actId="700"/>
          <ac:cxnSpMkLst>
            <pc:docMk/>
            <pc:sldMk cId="970081061" sldId="263"/>
            <ac:cxnSpMk id="11" creationId="{787CBF7F-92AD-42B8-AA3E-C4AF7A2AD3E8}"/>
          </ac:cxnSpMkLst>
        </pc:cxnChg>
      </pc:sldChg>
      <pc:sldChg chg="addSp delSp modSp new mod modClrScheme chgLayout">
        <pc:chgData name="Harrison Bright (2115653)" userId="4c4374f3-85da-4d80-a1ca-95a3dde37c9b" providerId="ADAL" clId="{67D2D8EA-C7EE-0547-857B-CACC84527DDD}" dt="2023-12-11T23:23:38.794" v="6532" actId="20577"/>
        <pc:sldMkLst>
          <pc:docMk/>
          <pc:sldMk cId="3241445011" sldId="264"/>
        </pc:sldMkLst>
        <pc:spChg chg="mod ord">
          <ac:chgData name="Harrison Bright (2115653)" userId="4c4374f3-85da-4d80-a1ca-95a3dde37c9b" providerId="ADAL" clId="{67D2D8EA-C7EE-0547-857B-CACC84527DDD}" dt="2023-12-08T20:02:52.430" v="116" actId="700"/>
          <ac:spMkLst>
            <pc:docMk/>
            <pc:sldMk cId="3241445011" sldId="264"/>
            <ac:spMk id="2" creationId="{85C6F14B-9C4A-5264-801F-0849469ED293}"/>
          </ac:spMkLst>
        </pc:spChg>
        <pc:spChg chg="del">
          <ac:chgData name="Harrison Bright (2115653)" userId="4c4374f3-85da-4d80-a1ca-95a3dde37c9b" providerId="ADAL" clId="{67D2D8EA-C7EE-0547-857B-CACC84527DDD}" dt="2023-12-08T19:59:26.555" v="108" actId="931"/>
          <ac:spMkLst>
            <pc:docMk/>
            <pc:sldMk cId="3241445011" sldId="264"/>
            <ac:spMk id="3" creationId="{BA3DCBD4-CBD5-CE55-BE7F-C3978ED81EDF}"/>
          </ac:spMkLst>
        </pc:spChg>
        <pc:spChg chg="add mod">
          <ac:chgData name="Harrison Bright (2115653)" userId="4c4374f3-85da-4d80-a1ca-95a3dde37c9b" providerId="ADAL" clId="{67D2D8EA-C7EE-0547-857B-CACC84527DDD}" dt="2023-12-11T23:23:38.794" v="6532" actId="20577"/>
          <ac:spMkLst>
            <pc:docMk/>
            <pc:sldMk cId="3241445011" sldId="264"/>
            <ac:spMk id="3" creationId="{C65B4079-49BC-DF1E-2DC9-3E6E69748B63}"/>
          </ac:spMkLst>
        </pc:spChg>
        <pc:spChg chg="add mod ord">
          <ac:chgData name="Harrison Bright (2115653)" userId="4c4374f3-85da-4d80-a1ca-95a3dde37c9b" providerId="ADAL" clId="{67D2D8EA-C7EE-0547-857B-CACC84527DDD}" dt="2023-12-11T23:23:28.025" v="6517" actId="20577"/>
          <ac:spMkLst>
            <pc:docMk/>
            <pc:sldMk cId="3241445011" sldId="264"/>
            <ac:spMk id="6" creationId="{0B408A5C-189D-F7E0-8068-5C10A87DD7FC}"/>
          </ac:spMkLst>
        </pc:spChg>
        <pc:picChg chg="add mod ord">
          <ac:chgData name="Harrison Bright (2115653)" userId="4c4374f3-85da-4d80-a1ca-95a3dde37c9b" providerId="ADAL" clId="{67D2D8EA-C7EE-0547-857B-CACC84527DDD}" dt="2023-12-08T20:04:53.542" v="156" actId="1076"/>
          <ac:picMkLst>
            <pc:docMk/>
            <pc:sldMk cId="3241445011" sldId="264"/>
            <ac:picMk id="4" creationId="{58937CDD-520A-EE78-187C-E070E71A5FEA}"/>
          </ac:picMkLst>
        </pc:picChg>
        <pc:picChg chg="add mod">
          <ac:chgData name="Harrison Bright (2115653)" userId="4c4374f3-85da-4d80-a1ca-95a3dde37c9b" providerId="ADAL" clId="{67D2D8EA-C7EE-0547-857B-CACC84527DDD}" dt="2023-12-08T20:05:08.296" v="159" actId="1076"/>
          <ac:picMkLst>
            <pc:docMk/>
            <pc:sldMk cId="3241445011" sldId="264"/>
            <ac:picMk id="5" creationId="{19FB3235-9617-6055-4A70-D185820E6441}"/>
          </ac:picMkLst>
        </pc:picChg>
      </pc:sldChg>
      <pc:sldChg chg="addSp delSp modSp new">
        <pc:chgData name="Harrison Bright (2115653)" userId="4c4374f3-85da-4d80-a1ca-95a3dde37c9b" providerId="ADAL" clId="{67D2D8EA-C7EE-0547-857B-CACC84527DDD}" dt="2023-12-11T23:34:22.656" v="6600" actId="20577"/>
        <pc:sldMkLst>
          <pc:docMk/>
          <pc:sldMk cId="2674789219" sldId="265"/>
        </pc:sldMkLst>
        <pc:spChg chg="mod">
          <ac:chgData name="Harrison Bright (2115653)" userId="4c4374f3-85da-4d80-a1ca-95a3dde37c9b" providerId="ADAL" clId="{67D2D8EA-C7EE-0547-857B-CACC84527DDD}" dt="2023-12-11T23:34:22.656" v="6600" actId="20577"/>
          <ac:spMkLst>
            <pc:docMk/>
            <pc:sldMk cId="2674789219" sldId="265"/>
            <ac:spMk id="2" creationId="{B3E7972B-6053-E983-0078-75208B6F42E6}"/>
          </ac:spMkLst>
        </pc:spChg>
        <pc:spChg chg="del mod">
          <ac:chgData name="Harrison Bright (2115653)" userId="4c4374f3-85da-4d80-a1ca-95a3dde37c9b" providerId="ADAL" clId="{67D2D8EA-C7EE-0547-857B-CACC84527DDD}" dt="2023-12-09T11:48:52.553" v="266" actId="931"/>
          <ac:spMkLst>
            <pc:docMk/>
            <pc:sldMk cId="2674789219" sldId="265"/>
            <ac:spMk id="3" creationId="{CF3F1704-AB4E-D64E-BE47-A0DA157ED386}"/>
          </ac:spMkLst>
        </pc:spChg>
        <pc:spChg chg="add mod">
          <ac:chgData name="Harrison Bright (2115653)" userId="4c4374f3-85da-4d80-a1ca-95a3dde37c9b" providerId="ADAL" clId="{67D2D8EA-C7EE-0547-857B-CACC84527DDD}" dt="2023-12-11T21:32:26.999" v="4248" actId="20577"/>
          <ac:spMkLst>
            <pc:docMk/>
            <pc:sldMk cId="2674789219" sldId="265"/>
            <ac:spMk id="5" creationId="{7D2E7B4A-4A02-5017-94DB-0CE4218B9E2E}"/>
          </ac:spMkLst>
        </pc:spChg>
        <pc:spChg chg="add mod">
          <ac:chgData name="Harrison Bright (2115653)" userId="4c4374f3-85da-4d80-a1ca-95a3dde37c9b" providerId="ADAL" clId="{67D2D8EA-C7EE-0547-857B-CACC84527DDD}" dt="2023-12-09T11:51:46.963" v="321" actId="20577"/>
          <ac:spMkLst>
            <pc:docMk/>
            <pc:sldMk cId="2674789219" sldId="265"/>
            <ac:spMk id="6" creationId="{A5E38B4E-49EC-80C3-F921-10ED665C2BD9}"/>
          </ac:spMkLst>
        </pc:spChg>
        <pc:picChg chg="add mod ord">
          <ac:chgData name="Harrison Bright (2115653)" userId="4c4374f3-85da-4d80-a1ca-95a3dde37c9b" providerId="ADAL" clId="{67D2D8EA-C7EE-0547-857B-CACC84527DDD}" dt="2023-12-09T11:50:16.457" v="272" actId="1076"/>
          <ac:picMkLst>
            <pc:docMk/>
            <pc:sldMk cId="2674789219" sldId="265"/>
            <ac:picMk id="4" creationId="{59B3CC30-D3D0-07AC-D71D-3216DB45AE1D}"/>
          </ac:picMkLst>
        </pc:picChg>
      </pc:sldChg>
      <pc:sldChg chg="modSp new ord">
        <pc:chgData name="Harrison Bright (2115653)" userId="4c4374f3-85da-4d80-a1ca-95a3dde37c9b" providerId="ADAL" clId="{67D2D8EA-C7EE-0547-857B-CACC84527DDD}" dt="2023-12-11T23:04:27.777" v="6475" actId="27636"/>
        <pc:sldMkLst>
          <pc:docMk/>
          <pc:sldMk cId="13145409" sldId="266"/>
        </pc:sldMkLst>
        <pc:spChg chg="mod">
          <ac:chgData name="Harrison Bright (2115653)" userId="4c4374f3-85da-4d80-a1ca-95a3dde37c9b" providerId="ADAL" clId="{67D2D8EA-C7EE-0547-857B-CACC84527DDD}" dt="2023-12-09T11:54:34.261" v="367" actId="20577"/>
          <ac:spMkLst>
            <pc:docMk/>
            <pc:sldMk cId="13145409" sldId="266"/>
            <ac:spMk id="2" creationId="{BBDCA005-AA10-227E-6A26-BF12CE4983B3}"/>
          </ac:spMkLst>
        </pc:spChg>
        <pc:spChg chg="mod">
          <ac:chgData name="Harrison Bright (2115653)" userId="4c4374f3-85da-4d80-a1ca-95a3dde37c9b" providerId="ADAL" clId="{67D2D8EA-C7EE-0547-857B-CACC84527DDD}" dt="2023-12-11T23:04:27.777" v="6475" actId="27636"/>
          <ac:spMkLst>
            <pc:docMk/>
            <pc:sldMk cId="13145409" sldId="266"/>
            <ac:spMk id="3" creationId="{37FAF2A7-2E48-D181-BB12-35F80B63906C}"/>
          </ac:spMkLst>
        </pc:spChg>
      </pc:sldChg>
      <pc:sldChg chg="addSp delSp modSp new mod modClrScheme chgLayout">
        <pc:chgData name="Harrison Bright (2115653)" userId="4c4374f3-85da-4d80-a1ca-95a3dde37c9b" providerId="ADAL" clId="{67D2D8EA-C7EE-0547-857B-CACC84527DDD}" dt="2023-12-11T23:05:24.282" v="6481" actId="14100"/>
        <pc:sldMkLst>
          <pc:docMk/>
          <pc:sldMk cId="3187262167" sldId="267"/>
        </pc:sldMkLst>
        <pc:spChg chg="mod ord">
          <ac:chgData name="Harrison Bright (2115653)" userId="4c4374f3-85da-4d80-a1ca-95a3dde37c9b" providerId="ADAL" clId="{67D2D8EA-C7EE-0547-857B-CACC84527DDD}" dt="2023-12-11T15:17:27.342" v="1657" actId="20577"/>
          <ac:spMkLst>
            <pc:docMk/>
            <pc:sldMk cId="3187262167" sldId="267"/>
            <ac:spMk id="2" creationId="{68A4A268-1927-FD93-768E-437365FE8A1C}"/>
          </ac:spMkLst>
        </pc:spChg>
        <pc:spChg chg="add del mod ord">
          <ac:chgData name="Harrison Bright (2115653)" userId="4c4374f3-85da-4d80-a1ca-95a3dde37c9b" providerId="ADAL" clId="{67D2D8EA-C7EE-0547-857B-CACC84527DDD}" dt="2023-12-11T23:05:24.282" v="6481" actId="14100"/>
          <ac:spMkLst>
            <pc:docMk/>
            <pc:sldMk cId="3187262167" sldId="267"/>
            <ac:spMk id="3" creationId="{5C27212D-1810-D9B6-7AC7-5F8E3D16A135}"/>
          </ac:spMkLst>
        </pc:spChg>
        <pc:spChg chg="add del mod">
          <ac:chgData name="Harrison Bright (2115653)" userId="4c4374f3-85da-4d80-a1ca-95a3dde37c9b" providerId="ADAL" clId="{67D2D8EA-C7EE-0547-857B-CACC84527DDD}" dt="2023-12-11T19:54:34.574" v="2682" actId="21"/>
          <ac:spMkLst>
            <pc:docMk/>
            <pc:sldMk cId="3187262167" sldId="267"/>
            <ac:spMk id="4" creationId="{AC5376FD-BDB9-21C5-D2DC-ACE7E7A087E5}"/>
          </ac:spMkLst>
        </pc:spChg>
        <pc:spChg chg="add del mod ord">
          <ac:chgData name="Harrison Bright (2115653)" userId="4c4374f3-85da-4d80-a1ca-95a3dde37c9b" providerId="ADAL" clId="{67D2D8EA-C7EE-0547-857B-CACC84527DDD}" dt="2023-12-11T23:05:20.377" v="6480" actId="21"/>
          <ac:spMkLst>
            <pc:docMk/>
            <pc:sldMk cId="3187262167" sldId="267"/>
            <ac:spMk id="5" creationId="{8D065C7C-A1F5-307C-8750-F8178EF4CB3C}"/>
          </ac:spMkLst>
        </pc:spChg>
        <pc:spChg chg="add del">
          <ac:chgData name="Harrison Bright (2115653)" userId="4c4374f3-85da-4d80-a1ca-95a3dde37c9b" providerId="ADAL" clId="{67D2D8EA-C7EE-0547-857B-CACC84527DDD}" dt="2023-12-10T08:39:18.917" v="1312" actId="22"/>
          <ac:spMkLst>
            <pc:docMk/>
            <pc:sldMk cId="3187262167" sldId="267"/>
            <ac:spMk id="7" creationId="{D8322068-98A7-DE65-4CFF-AC7FA3120373}"/>
          </ac:spMkLst>
        </pc:spChg>
        <pc:spChg chg="add del">
          <ac:chgData name="Harrison Bright (2115653)" userId="4c4374f3-85da-4d80-a1ca-95a3dde37c9b" providerId="ADAL" clId="{67D2D8EA-C7EE-0547-857B-CACC84527DDD}" dt="2023-12-11T20:59:10.047" v="3420" actId="21"/>
          <ac:spMkLst>
            <pc:docMk/>
            <pc:sldMk cId="3187262167" sldId="267"/>
            <ac:spMk id="8" creationId="{4B9AB4CA-860A-BB33-ACD5-D50D971CA22D}"/>
          </ac:spMkLst>
        </pc:spChg>
        <pc:spChg chg="add mod">
          <ac:chgData name="Harrison Bright (2115653)" userId="4c4374f3-85da-4d80-a1ca-95a3dde37c9b" providerId="ADAL" clId="{67D2D8EA-C7EE-0547-857B-CACC84527DDD}" dt="2023-12-11T19:54:39.495" v="2684" actId="20577"/>
          <ac:spMkLst>
            <pc:docMk/>
            <pc:sldMk cId="3187262167" sldId="267"/>
            <ac:spMk id="9" creationId="{3B1C1005-5C96-8802-E244-E571D1F7E907}"/>
          </ac:spMkLst>
        </pc:spChg>
        <pc:graphicFrameChg chg="add del mod ord modGraphic">
          <ac:chgData name="Harrison Bright (2115653)" userId="4c4374f3-85da-4d80-a1ca-95a3dde37c9b" providerId="ADAL" clId="{67D2D8EA-C7EE-0547-857B-CACC84527DDD}" dt="2023-12-10T08:37:26.332" v="1296" actId="3680"/>
          <ac:graphicFrameMkLst>
            <pc:docMk/>
            <pc:sldMk cId="3187262167" sldId="267"/>
            <ac:graphicFrameMk id="4" creationId="{02DF0A68-60AE-FBB3-4C4E-5F70A088FD53}"/>
          </ac:graphicFrameMkLst>
        </pc:graphicFrameChg>
      </pc:sldChg>
      <pc:sldChg chg="addSp delSp modSp new">
        <pc:chgData name="Harrison Bright (2115653)" userId="4c4374f3-85da-4d80-a1ca-95a3dde37c9b" providerId="ADAL" clId="{67D2D8EA-C7EE-0547-857B-CACC84527DDD}" dt="2023-12-11T23:05:07.821" v="6478" actId="14100"/>
        <pc:sldMkLst>
          <pc:docMk/>
          <pc:sldMk cId="3310341675" sldId="268"/>
        </pc:sldMkLst>
        <pc:spChg chg="mod">
          <ac:chgData name="Harrison Bright (2115653)" userId="4c4374f3-85da-4d80-a1ca-95a3dde37c9b" providerId="ADAL" clId="{67D2D8EA-C7EE-0547-857B-CACC84527DDD}" dt="2023-12-11T21:35:38.007" v="4307" actId="20577"/>
          <ac:spMkLst>
            <pc:docMk/>
            <pc:sldMk cId="3310341675" sldId="268"/>
            <ac:spMk id="2" creationId="{8E7624C2-0101-09DF-36B8-A7EEF591AECB}"/>
          </ac:spMkLst>
        </pc:spChg>
        <pc:spChg chg="mod">
          <ac:chgData name="Harrison Bright (2115653)" userId="4c4374f3-85da-4d80-a1ca-95a3dde37c9b" providerId="ADAL" clId="{67D2D8EA-C7EE-0547-857B-CACC84527DDD}" dt="2023-12-11T21:54:25.377" v="4931" actId="20577"/>
          <ac:spMkLst>
            <pc:docMk/>
            <pc:sldMk cId="3310341675" sldId="268"/>
            <ac:spMk id="3" creationId="{EB6E5A8F-DF4A-2729-4959-3A21DC84E812}"/>
          </ac:spMkLst>
        </pc:spChg>
        <pc:spChg chg="del">
          <ac:chgData name="Harrison Bright (2115653)" userId="4c4374f3-85da-4d80-a1ca-95a3dde37c9b" providerId="ADAL" clId="{67D2D8EA-C7EE-0547-857B-CACC84527DDD}" dt="2023-12-11T21:33:47.614" v="4249" actId="931"/>
          <ac:spMkLst>
            <pc:docMk/>
            <pc:sldMk cId="3310341675" sldId="268"/>
            <ac:spMk id="4" creationId="{2783DDD7-CFFD-5231-53DA-9EDC328D4817}"/>
          </ac:spMkLst>
        </pc:spChg>
        <pc:spChg chg="add mod">
          <ac:chgData name="Harrison Bright (2115653)" userId="4c4374f3-85da-4d80-a1ca-95a3dde37c9b" providerId="ADAL" clId="{67D2D8EA-C7EE-0547-857B-CACC84527DDD}" dt="2023-12-11T21:35:11.042" v="4293" actId="1076"/>
          <ac:spMkLst>
            <pc:docMk/>
            <pc:sldMk cId="3310341675" sldId="268"/>
            <ac:spMk id="6" creationId="{9B6732D5-8446-654E-CA97-E8D7718FE06D}"/>
          </ac:spMkLst>
        </pc:spChg>
        <pc:picChg chg="add mod ord">
          <ac:chgData name="Harrison Bright (2115653)" userId="4c4374f3-85da-4d80-a1ca-95a3dde37c9b" providerId="ADAL" clId="{67D2D8EA-C7EE-0547-857B-CACC84527DDD}" dt="2023-12-11T23:05:07.821" v="6478" actId="14100"/>
          <ac:picMkLst>
            <pc:docMk/>
            <pc:sldMk cId="3310341675" sldId="268"/>
            <ac:picMk id="5" creationId="{3FB32CDB-97FD-098C-79E2-486E61FF38BF}"/>
          </ac:picMkLst>
        </pc:picChg>
      </pc:sldChg>
      <pc:sldChg chg="delSp modSp new">
        <pc:chgData name="Harrison Bright (2115653)" userId="4c4374f3-85da-4d80-a1ca-95a3dde37c9b" providerId="ADAL" clId="{67D2D8EA-C7EE-0547-857B-CACC84527DDD}" dt="2023-12-11T23:13:38.700" v="6499" actId="14100"/>
        <pc:sldMkLst>
          <pc:docMk/>
          <pc:sldMk cId="734289733" sldId="269"/>
        </pc:sldMkLst>
        <pc:spChg chg="mod">
          <ac:chgData name="Harrison Bright (2115653)" userId="4c4374f3-85da-4d80-a1ca-95a3dde37c9b" providerId="ADAL" clId="{67D2D8EA-C7EE-0547-857B-CACC84527DDD}" dt="2023-12-11T22:49:16.207" v="5883" actId="20577"/>
          <ac:spMkLst>
            <pc:docMk/>
            <pc:sldMk cId="734289733" sldId="269"/>
            <ac:spMk id="2" creationId="{0E25B07B-8231-64F4-C013-023E06344796}"/>
          </ac:spMkLst>
        </pc:spChg>
        <pc:spChg chg="mod">
          <ac:chgData name="Harrison Bright (2115653)" userId="4c4374f3-85da-4d80-a1ca-95a3dde37c9b" providerId="ADAL" clId="{67D2D8EA-C7EE-0547-857B-CACC84527DDD}" dt="2023-12-11T23:13:38.700" v="6499" actId="14100"/>
          <ac:spMkLst>
            <pc:docMk/>
            <pc:sldMk cId="734289733" sldId="269"/>
            <ac:spMk id="3" creationId="{AEF9AF64-B2E9-A9D6-2C8B-800E96D26913}"/>
          </ac:spMkLst>
        </pc:spChg>
        <pc:spChg chg="del">
          <ac:chgData name="Harrison Bright (2115653)" userId="4c4374f3-85da-4d80-a1ca-95a3dde37c9b" providerId="ADAL" clId="{67D2D8EA-C7EE-0547-857B-CACC84527DDD}" dt="2023-12-11T23:13:36.560" v="6498" actId="21"/>
          <ac:spMkLst>
            <pc:docMk/>
            <pc:sldMk cId="734289733" sldId="269"/>
            <ac:spMk id="4" creationId="{3195D6AC-8D5B-CFCF-5FF6-2BA75860348B}"/>
          </ac:spMkLst>
        </pc:spChg>
      </pc:sldChg>
      <pc:sldChg chg="addSp delSp modSp new">
        <pc:chgData name="Harrison Bright (2115653)" userId="4c4374f3-85da-4d80-a1ca-95a3dde37c9b" providerId="ADAL" clId="{67D2D8EA-C7EE-0547-857B-CACC84527DDD}" dt="2023-12-11T23:03:45.604" v="6450" actId="1076"/>
        <pc:sldMkLst>
          <pc:docMk/>
          <pc:sldMk cId="1793562297" sldId="270"/>
        </pc:sldMkLst>
        <pc:spChg chg="mod">
          <ac:chgData name="Harrison Bright (2115653)" userId="4c4374f3-85da-4d80-a1ca-95a3dde37c9b" providerId="ADAL" clId="{67D2D8EA-C7EE-0547-857B-CACC84527DDD}" dt="2023-12-11T22:54:09.176" v="5901" actId="20577"/>
          <ac:spMkLst>
            <pc:docMk/>
            <pc:sldMk cId="1793562297" sldId="270"/>
            <ac:spMk id="2" creationId="{5CDBE7AC-5533-A5C8-5F5F-A228E6288E7C}"/>
          </ac:spMkLst>
        </pc:spChg>
        <pc:spChg chg="mod">
          <ac:chgData name="Harrison Bright (2115653)" userId="4c4374f3-85da-4d80-a1ca-95a3dde37c9b" providerId="ADAL" clId="{67D2D8EA-C7EE-0547-857B-CACC84527DDD}" dt="2023-12-11T22:59:28.244" v="6372" actId="20577"/>
          <ac:spMkLst>
            <pc:docMk/>
            <pc:sldMk cId="1793562297" sldId="270"/>
            <ac:spMk id="3" creationId="{12868103-6714-40B4-9430-3D0AA7C5C2A1}"/>
          </ac:spMkLst>
        </pc:spChg>
        <pc:spChg chg="del">
          <ac:chgData name="Harrison Bright (2115653)" userId="4c4374f3-85da-4d80-a1ca-95a3dde37c9b" providerId="ADAL" clId="{67D2D8EA-C7EE-0547-857B-CACC84527DDD}" dt="2023-12-11T23:03:09.838" v="6424" actId="931"/>
          <ac:spMkLst>
            <pc:docMk/>
            <pc:sldMk cId="1793562297" sldId="270"/>
            <ac:spMk id="4" creationId="{DAFCC9A3-E52A-A9CD-8749-9330DA579D39}"/>
          </ac:spMkLst>
        </pc:spChg>
        <pc:spChg chg="add mod">
          <ac:chgData name="Harrison Bright (2115653)" userId="4c4374f3-85da-4d80-a1ca-95a3dde37c9b" providerId="ADAL" clId="{67D2D8EA-C7EE-0547-857B-CACC84527DDD}" dt="2023-12-11T23:03:45.604" v="6450" actId="1076"/>
          <ac:spMkLst>
            <pc:docMk/>
            <pc:sldMk cId="1793562297" sldId="270"/>
            <ac:spMk id="6" creationId="{DC4F270C-A39B-A7F5-0A80-C49DAA1ACB20}"/>
          </ac:spMkLst>
        </pc:spChg>
        <pc:picChg chg="add mod ord">
          <ac:chgData name="Harrison Bright (2115653)" userId="4c4374f3-85da-4d80-a1ca-95a3dde37c9b" providerId="ADAL" clId="{67D2D8EA-C7EE-0547-857B-CACC84527DDD}" dt="2023-12-11T23:03:18.168" v="6427" actId="1076"/>
          <ac:picMkLst>
            <pc:docMk/>
            <pc:sldMk cId="1793562297" sldId="270"/>
            <ac:picMk id="5" creationId="{A962B288-C4FA-046F-1F38-D602C7FE67B4}"/>
          </ac:picMkLst>
        </pc:picChg>
      </pc:sldChg>
      <pc:sldChg chg="addSp delSp modSp new">
        <pc:chgData name="Harrison Bright (2115653)" userId="4c4374f3-85da-4d80-a1ca-95a3dde37c9b" providerId="ADAL" clId="{67D2D8EA-C7EE-0547-857B-CACC84527DDD}" dt="2023-12-11T23:22:56.142" v="6506" actId="20577"/>
        <pc:sldMkLst>
          <pc:docMk/>
          <pc:sldMk cId="3799400243" sldId="271"/>
        </pc:sldMkLst>
        <pc:spChg chg="mod">
          <ac:chgData name="Harrison Bright (2115653)" userId="4c4374f3-85da-4d80-a1ca-95a3dde37c9b" providerId="ADAL" clId="{67D2D8EA-C7EE-0547-857B-CACC84527DDD}" dt="2023-12-11T19:00:56.247" v="1994" actId="20577"/>
          <ac:spMkLst>
            <pc:docMk/>
            <pc:sldMk cId="3799400243" sldId="271"/>
            <ac:spMk id="2" creationId="{227010CF-C8E5-1505-268F-E8FFB1DC0BE0}"/>
          </ac:spMkLst>
        </pc:spChg>
        <pc:spChg chg="mod">
          <ac:chgData name="Harrison Bright (2115653)" userId="4c4374f3-85da-4d80-a1ca-95a3dde37c9b" providerId="ADAL" clId="{67D2D8EA-C7EE-0547-857B-CACC84527DDD}" dt="2023-12-11T23:22:56.142" v="6506" actId="20577"/>
          <ac:spMkLst>
            <pc:docMk/>
            <pc:sldMk cId="3799400243" sldId="271"/>
            <ac:spMk id="3" creationId="{607235AE-AD34-76B9-1DBF-10BD96940770}"/>
          </ac:spMkLst>
        </pc:spChg>
        <pc:spChg chg="del">
          <ac:chgData name="Harrison Bright (2115653)" userId="4c4374f3-85da-4d80-a1ca-95a3dde37c9b" providerId="ADAL" clId="{67D2D8EA-C7EE-0547-857B-CACC84527DDD}" dt="2023-12-11T21:59:10.349" v="4932" actId="931"/>
          <ac:spMkLst>
            <pc:docMk/>
            <pc:sldMk cId="3799400243" sldId="271"/>
            <ac:spMk id="4" creationId="{6887258A-16D7-1069-88B4-2CAE530F4C0F}"/>
          </ac:spMkLst>
        </pc:spChg>
        <pc:spChg chg="add del">
          <ac:chgData name="Harrison Bright (2115653)" userId="4c4374f3-85da-4d80-a1ca-95a3dde37c9b" providerId="ADAL" clId="{67D2D8EA-C7EE-0547-857B-CACC84527DDD}" dt="2023-12-11T23:22:41.808" v="6501" actId="571"/>
          <ac:spMkLst>
            <pc:docMk/>
            <pc:sldMk cId="3799400243" sldId="271"/>
            <ac:spMk id="5" creationId="{B34ACA71-1C4D-E92E-F7C1-A5A1D090BA5A}"/>
          </ac:spMkLst>
        </pc:spChg>
        <pc:spChg chg="add del mod">
          <ac:chgData name="Harrison Bright (2115653)" userId="4c4374f3-85da-4d80-a1ca-95a3dde37c9b" providerId="ADAL" clId="{67D2D8EA-C7EE-0547-857B-CACC84527DDD}" dt="2023-12-11T22:00:05.893" v="4936" actId="931"/>
          <ac:spMkLst>
            <pc:docMk/>
            <pc:sldMk cId="3799400243" sldId="271"/>
            <ac:spMk id="7" creationId="{083D8CB3-A917-0270-5AA8-ECD2C4946771}"/>
          </ac:spMkLst>
        </pc:spChg>
        <pc:spChg chg="add mod">
          <ac:chgData name="Harrison Bright (2115653)" userId="4c4374f3-85da-4d80-a1ca-95a3dde37c9b" providerId="ADAL" clId="{67D2D8EA-C7EE-0547-857B-CACC84527DDD}" dt="2023-12-11T22:09:07.114" v="4991" actId="207"/>
          <ac:spMkLst>
            <pc:docMk/>
            <pc:sldMk cId="3799400243" sldId="271"/>
            <ac:spMk id="13" creationId="{5C9D18A1-9328-4E83-733D-8CAFA65F52DE}"/>
          </ac:spMkLst>
        </pc:spChg>
        <pc:spChg chg="add mod">
          <ac:chgData name="Harrison Bright (2115653)" userId="4c4374f3-85da-4d80-a1ca-95a3dde37c9b" providerId="ADAL" clId="{67D2D8EA-C7EE-0547-857B-CACC84527DDD}" dt="2023-12-11T22:10:15.480" v="5023" actId="1076"/>
          <ac:spMkLst>
            <pc:docMk/>
            <pc:sldMk cId="3799400243" sldId="271"/>
            <ac:spMk id="14" creationId="{EAB2D5EC-9A42-F20B-9221-295643F95148}"/>
          </ac:spMkLst>
        </pc:spChg>
        <pc:picChg chg="add del mod ord">
          <ac:chgData name="Harrison Bright (2115653)" userId="4c4374f3-85da-4d80-a1ca-95a3dde37c9b" providerId="ADAL" clId="{67D2D8EA-C7EE-0547-857B-CACC84527DDD}" dt="2023-12-11T21:59:21.536" v="4935" actId="478"/>
          <ac:picMkLst>
            <pc:docMk/>
            <pc:sldMk cId="3799400243" sldId="271"/>
            <ac:picMk id="5" creationId="{019F3AB6-8E56-8631-79A2-E89147D08458}"/>
          </ac:picMkLst>
        </pc:picChg>
        <pc:picChg chg="add mod ord">
          <ac:chgData name="Harrison Bright (2115653)" userId="4c4374f3-85da-4d80-a1ca-95a3dde37c9b" providerId="ADAL" clId="{67D2D8EA-C7EE-0547-857B-CACC84527DDD}" dt="2023-12-11T22:07:11.038" v="4961" actId="1076"/>
          <ac:picMkLst>
            <pc:docMk/>
            <pc:sldMk cId="3799400243" sldId="271"/>
            <ac:picMk id="8" creationId="{EB0C1A7E-1ABD-FBCB-79F6-09788BDE7D43}"/>
          </ac:picMkLst>
        </pc:picChg>
        <pc:picChg chg="add del mod">
          <ac:chgData name="Harrison Bright (2115653)" userId="4c4374f3-85da-4d80-a1ca-95a3dde37c9b" providerId="ADAL" clId="{67D2D8EA-C7EE-0547-857B-CACC84527DDD}" dt="2023-12-11T22:06:18.986" v="4948" actId="21"/>
          <ac:picMkLst>
            <pc:docMk/>
            <pc:sldMk cId="3799400243" sldId="271"/>
            <ac:picMk id="9" creationId="{9DE24150-ADF7-F23B-897E-084043EFEDCA}"/>
          </ac:picMkLst>
        </pc:picChg>
        <pc:picChg chg="add del mod">
          <ac:chgData name="Harrison Bright (2115653)" userId="4c4374f3-85da-4d80-a1ca-95a3dde37c9b" providerId="ADAL" clId="{67D2D8EA-C7EE-0547-857B-CACC84527DDD}" dt="2023-12-11T22:06:28.884" v="4951" actId="21"/>
          <ac:picMkLst>
            <pc:docMk/>
            <pc:sldMk cId="3799400243" sldId="271"/>
            <ac:picMk id="10" creationId="{6E0AE0A2-C0D7-9D16-E48A-04ACA50E18A6}"/>
          </ac:picMkLst>
        </pc:picChg>
        <pc:picChg chg="add del mod">
          <ac:chgData name="Harrison Bright (2115653)" userId="4c4374f3-85da-4d80-a1ca-95a3dde37c9b" providerId="ADAL" clId="{67D2D8EA-C7EE-0547-857B-CACC84527DDD}" dt="2023-12-11T22:06:45.054" v="4954" actId="21"/>
          <ac:picMkLst>
            <pc:docMk/>
            <pc:sldMk cId="3799400243" sldId="271"/>
            <ac:picMk id="11" creationId="{2CFE9AA4-3A2C-18CA-0AE4-9493353D3FAD}"/>
          </ac:picMkLst>
        </pc:picChg>
        <pc:picChg chg="add mod">
          <ac:chgData name="Harrison Bright (2115653)" userId="4c4374f3-85da-4d80-a1ca-95a3dde37c9b" providerId="ADAL" clId="{67D2D8EA-C7EE-0547-857B-CACC84527DDD}" dt="2023-12-11T22:10:12.616" v="5022" actId="1076"/>
          <ac:picMkLst>
            <pc:docMk/>
            <pc:sldMk cId="3799400243" sldId="271"/>
            <ac:picMk id="12" creationId="{A8CC9EFC-A20F-9112-65E2-2676EA6477C1}"/>
          </ac:picMkLst>
        </pc:picChg>
      </pc:sldChg>
      <pc:sldChg chg="addSp delSp modSp new">
        <pc:chgData name="Harrison Bright (2115653)" userId="4c4374f3-85da-4d80-a1ca-95a3dde37c9b" providerId="ADAL" clId="{67D2D8EA-C7EE-0547-857B-CACC84527DDD}" dt="2023-12-11T23:01:28.644" v="6422" actId="20577"/>
        <pc:sldMkLst>
          <pc:docMk/>
          <pc:sldMk cId="4130646089" sldId="272"/>
        </pc:sldMkLst>
        <pc:spChg chg="mod">
          <ac:chgData name="Harrison Bright (2115653)" userId="4c4374f3-85da-4d80-a1ca-95a3dde37c9b" providerId="ADAL" clId="{67D2D8EA-C7EE-0547-857B-CACC84527DDD}" dt="2023-12-11T22:28:05.935" v="5694" actId="20577"/>
          <ac:spMkLst>
            <pc:docMk/>
            <pc:sldMk cId="4130646089" sldId="272"/>
            <ac:spMk id="2" creationId="{C0683F2B-8446-64DD-CF4B-1545D938F119}"/>
          </ac:spMkLst>
        </pc:spChg>
        <pc:spChg chg="mod">
          <ac:chgData name="Harrison Bright (2115653)" userId="4c4374f3-85da-4d80-a1ca-95a3dde37c9b" providerId="ADAL" clId="{67D2D8EA-C7EE-0547-857B-CACC84527DDD}" dt="2023-12-11T22:33:35.356" v="5870" actId="20577"/>
          <ac:spMkLst>
            <pc:docMk/>
            <pc:sldMk cId="4130646089" sldId="272"/>
            <ac:spMk id="3" creationId="{57F4FE24-1A11-39F1-B282-8AE7A82872AE}"/>
          </ac:spMkLst>
        </pc:spChg>
        <pc:spChg chg="del mod">
          <ac:chgData name="Harrison Bright (2115653)" userId="4c4374f3-85da-4d80-a1ca-95a3dde37c9b" providerId="ADAL" clId="{67D2D8EA-C7EE-0547-857B-CACC84527DDD}" dt="2023-12-11T22:32:09.088" v="5803" actId="931"/>
          <ac:spMkLst>
            <pc:docMk/>
            <pc:sldMk cId="4130646089" sldId="272"/>
            <ac:spMk id="4" creationId="{0B0E3057-9E51-0ACE-70A5-3CF71018C8F2}"/>
          </ac:spMkLst>
        </pc:spChg>
        <pc:spChg chg="add mod">
          <ac:chgData name="Harrison Bright (2115653)" userId="4c4374f3-85da-4d80-a1ca-95a3dde37c9b" providerId="ADAL" clId="{67D2D8EA-C7EE-0547-857B-CACC84527DDD}" dt="2023-12-11T23:01:28.644" v="6422" actId="20577"/>
          <ac:spMkLst>
            <pc:docMk/>
            <pc:sldMk cId="4130646089" sldId="272"/>
            <ac:spMk id="6" creationId="{E882500D-36EF-0D62-3B4B-4A94DB07B809}"/>
          </ac:spMkLst>
        </pc:spChg>
        <pc:picChg chg="add mod ord">
          <ac:chgData name="Harrison Bright (2115653)" userId="4c4374f3-85da-4d80-a1ca-95a3dde37c9b" providerId="ADAL" clId="{67D2D8EA-C7EE-0547-857B-CACC84527DDD}" dt="2023-12-11T22:33:03.915" v="5844" actId="1076"/>
          <ac:picMkLst>
            <pc:docMk/>
            <pc:sldMk cId="4130646089" sldId="272"/>
            <ac:picMk id="5" creationId="{2911AC30-6F54-65E6-F558-4392C440B834}"/>
          </ac:picMkLst>
        </pc:picChg>
      </pc:sldChg>
      <pc:sldChg chg="new del">
        <pc:chgData name="Harrison Bright (2115653)" userId="4c4374f3-85da-4d80-a1ca-95a3dde37c9b" providerId="ADAL" clId="{67D2D8EA-C7EE-0547-857B-CACC84527DDD}" dt="2023-12-11T16:04:54.357" v="1668" actId="680"/>
        <pc:sldMkLst>
          <pc:docMk/>
          <pc:sldMk cId="551955606" sldId="273"/>
        </pc:sldMkLst>
      </pc:sldChg>
      <pc:sldChg chg="modSp new">
        <pc:chgData name="Harrison Bright (2115653)" userId="4c4374f3-85da-4d80-a1ca-95a3dde37c9b" providerId="ADAL" clId="{67D2D8EA-C7EE-0547-857B-CACC84527DDD}" dt="2023-12-11T22:22:27.589" v="5468" actId="20577"/>
        <pc:sldMkLst>
          <pc:docMk/>
          <pc:sldMk cId="1590926263" sldId="273"/>
        </pc:sldMkLst>
        <pc:spChg chg="mod">
          <ac:chgData name="Harrison Bright (2115653)" userId="4c4374f3-85da-4d80-a1ca-95a3dde37c9b" providerId="ADAL" clId="{67D2D8EA-C7EE-0547-857B-CACC84527DDD}" dt="2023-12-11T19:05:06.678" v="2149" actId="20577"/>
          <ac:spMkLst>
            <pc:docMk/>
            <pc:sldMk cId="1590926263" sldId="273"/>
            <ac:spMk id="2" creationId="{54CCA438-8178-46F2-B74C-1FD3A4BEBB20}"/>
          </ac:spMkLst>
        </pc:spChg>
        <pc:spChg chg="mod">
          <ac:chgData name="Harrison Bright (2115653)" userId="4c4374f3-85da-4d80-a1ca-95a3dde37c9b" providerId="ADAL" clId="{67D2D8EA-C7EE-0547-857B-CACC84527DDD}" dt="2023-12-11T22:22:27.589" v="5468" actId="20577"/>
          <ac:spMkLst>
            <pc:docMk/>
            <pc:sldMk cId="1590926263" sldId="273"/>
            <ac:spMk id="3" creationId="{63B06086-A23D-A17A-1870-EB6EE70EE892}"/>
          </ac:spMkLst>
        </pc:spChg>
      </pc:sldChg>
      <pc:sldChg chg="delSp modSp new">
        <pc:chgData name="Harrison Bright (2115653)" userId="4c4374f3-85da-4d80-a1ca-95a3dde37c9b" providerId="ADAL" clId="{67D2D8EA-C7EE-0547-857B-CACC84527DDD}" dt="2023-12-11T21:32:11.175" v="4233" actId="27636"/>
        <pc:sldMkLst>
          <pc:docMk/>
          <pc:sldMk cId="1920495855" sldId="274"/>
        </pc:sldMkLst>
        <pc:spChg chg="mod">
          <ac:chgData name="Harrison Bright (2115653)" userId="4c4374f3-85da-4d80-a1ca-95a3dde37c9b" providerId="ADAL" clId="{67D2D8EA-C7EE-0547-857B-CACC84527DDD}" dt="2023-12-11T19:16:53.579" v="2434" actId="20577"/>
          <ac:spMkLst>
            <pc:docMk/>
            <pc:sldMk cId="1920495855" sldId="274"/>
            <ac:spMk id="2" creationId="{AD0E01D5-7C3C-BD62-849F-1345432DF82A}"/>
          </ac:spMkLst>
        </pc:spChg>
        <pc:spChg chg="mod">
          <ac:chgData name="Harrison Bright (2115653)" userId="4c4374f3-85da-4d80-a1ca-95a3dde37c9b" providerId="ADAL" clId="{67D2D8EA-C7EE-0547-857B-CACC84527DDD}" dt="2023-12-11T21:32:11.175" v="4233" actId="27636"/>
          <ac:spMkLst>
            <pc:docMk/>
            <pc:sldMk cId="1920495855" sldId="274"/>
            <ac:spMk id="3" creationId="{40102B30-B6C1-8631-489A-3FA039F6B64E}"/>
          </ac:spMkLst>
        </pc:spChg>
        <pc:spChg chg="del mod">
          <ac:chgData name="Harrison Bright (2115653)" userId="4c4374f3-85da-4d80-a1ca-95a3dde37c9b" providerId="ADAL" clId="{67D2D8EA-C7EE-0547-857B-CACC84527DDD}" dt="2023-12-11T21:22:08.659" v="4229" actId="21"/>
          <ac:spMkLst>
            <pc:docMk/>
            <pc:sldMk cId="1920495855" sldId="274"/>
            <ac:spMk id="4" creationId="{B2813F06-749C-2406-BF11-58D163E3C330}"/>
          </ac:spMkLst>
        </pc:spChg>
      </pc:sldChg>
      <pc:sldChg chg="new del">
        <pc:chgData name="Harrison Bright (2115653)" userId="4c4374f3-85da-4d80-a1ca-95a3dde37c9b" providerId="ADAL" clId="{67D2D8EA-C7EE-0547-857B-CACC84527DDD}" dt="2023-12-11T16:04:52.873" v="1667" actId="680"/>
        <pc:sldMkLst>
          <pc:docMk/>
          <pc:sldMk cId="2282685770" sldId="274"/>
        </pc:sldMkLst>
      </pc:sldChg>
      <pc:sldChg chg="addSp delSp new del ord">
        <pc:chgData name="Harrison Bright (2115653)" userId="4c4374f3-85da-4d80-a1ca-95a3dde37c9b" providerId="ADAL" clId="{67D2D8EA-C7EE-0547-857B-CACC84527DDD}" dt="2023-12-11T23:33:11.081" v="6587" actId="2696"/>
        <pc:sldMkLst>
          <pc:docMk/>
          <pc:sldMk cId="1457929329" sldId="275"/>
        </pc:sldMkLst>
        <pc:spChg chg="add del">
          <ac:chgData name="Harrison Bright (2115653)" userId="4c4374f3-85da-4d80-a1ca-95a3dde37c9b" providerId="ADAL" clId="{67D2D8EA-C7EE-0547-857B-CACC84527DDD}" dt="2023-12-11T23:28:59.133" v="6586" actId="21"/>
          <ac:spMkLst>
            <pc:docMk/>
            <pc:sldMk cId="1457929329" sldId="275"/>
            <ac:spMk id="2" creationId="{66816598-CAEA-F71D-0D07-0045D00BD70E}"/>
          </ac:spMkLst>
        </pc:spChg>
        <pc:spChg chg="add del">
          <ac:chgData name="Harrison Bright (2115653)" userId="4c4374f3-85da-4d80-a1ca-95a3dde37c9b" providerId="ADAL" clId="{67D2D8EA-C7EE-0547-857B-CACC84527DDD}" dt="2023-12-11T23:28:59.133" v="6586" actId="21"/>
          <ac:spMkLst>
            <pc:docMk/>
            <pc:sldMk cId="1457929329" sldId="275"/>
            <ac:spMk id="3" creationId="{20F814BA-30D9-A1E9-CDF7-DF40A9EA7041}"/>
          </ac:spMkLst>
        </pc:spChg>
        <pc:spChg chg="add del">
          <ac:chgData name="Harrison Bright (2115653)" userId="4c4374f3-85da-4d80-a1ca-95a3dde37c9b" providerId="ADAL" clId="{67D2D8EA-C7EE-0547-857B-CACC84527DDD}" dt="2023-12-11T23:28:59.133" v="6586" actId="21"/>
          <ac:spMkLst>
            <pc:docMk/>
            <pc:sldMk cId="1457929329" sldId="275"/>
            <ac:spMk id="4" creationId="{B8F8CEAD-2B11-747E-838D-B4EE529C152E}"/>
          </ac:spMkLst>
        </pc:spChg>
        <pc:graphicFrameChg chg="add del">
          <ac:chgData name="Harrison Bright (2115653)" userId="4c4374f3-85da-4d80-a1ca-95a3dde37c9b" providerId="ADAL" clId="{67D2D8EA-C7EE-0547-857B-CACC84527DDD}" dt="2023-12-11T23:28:49.896" v="6585" actId="3680"/>
          <ac:graphicFrameMkLst>
            <pc:docMk/>
            <pc:sldMk cId="1457929329" sldId="275"/>
            <ac:graphicFrameMk id="5" creationId="{1269D4DA-BCE9-478F-8382-4D2DDD482879}"/>
          </ac:graphicFrameMkLst>
        </pc:graphicFrameChg>
      </pc:sldChg>
      <pc:sldChg chg="new del">
        <pc:chgData name="Harrison Bright (2115653)" userId="4c4374f3-85da-4d80-a1ca-95a3dde37c9b" providerId="ADAL" clId="{67D2D8EA-C7EE-0547-857B-CACC84527DDD}" dt="2023-12-11T16:04:52.301" v="1666" actId="680"/>
        <pc:sldMkLst>
          <pc:docMk/>
          <pc:sldMk cId="3346060496" sldId="275"/>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48002-315D-49B1-B10F-137139C4BF9E}"/>
              </a:ext>
            </a:extLst>
          </p:cNvPr>
          <p:cNvSpPr>
            <a:spLocks noGrp="1"/>
          </p:cNvSpPr>
          <p:nvPr>
            <p:ph type="ctrTitle"/>
          </p:nvPr>
        </p:nvSpPr>
        <p:spPr>
          <a:xfrm>
            <a:off x="854896" y="1122363"/>
            <a:ext cx="7276733" cy="3381398"/>
          </a:xfrm>
        </p:spPr>
        <p:txBody>
          <a:bodyPr anchor="b">
            <a:normAutofit/>
          </a:bodyPr>
          <a:lstStyle>
            <a:lvl1pPr algn="l">
              <a:defRPr sz="4800" cap="none" spc="0" baseline="0"/>
            </a:lvl1pPr>
          </a:lstStyle>
          <a:p>
            <a:r>
              <a:rPr lang="en-US" dirty="0"/>
              <a:t>Click to edit Master title style</a:t>
            </a:r>
          </a:p>
        </p:txBody>
      </p:sp>
      <p:sp>
        <p:nvSpPr>
          <p:cNvPr id="3" name="Subtitle 2">
            <a:extLst>
              <a:ext uri="{FF2B5EF4-FFF2-40B4-BE49-F238E27FC236}">
                <a16:creationId xmlns:a16="http://schemas.microsoft.com/office/drawing/2014/main" id="{804535E0-4D9C-4DCA-8569-64503C5DC1D4}"/>
              </a:ext>
            </a:extLst>
          </p:cNvPr>
          <p:cNvSpPr>
            <a:spLocks noGrp="1"/>
          </p:cNvSpPr>
          <p:nvPr>
            <p:ph type="subTitle" idx="1"/>
          </p:nvPr>
        </p:nvSpPr>
        <p:spPr>
          <a:xfrm>
            <a:off x="854894" y="4612942"/>
            <a:ext cx="7276733" cy="1181683"/>
          </a:xfrm>
        </p:spPr>
        <p:txBody>
          <a:bodyPr>
            <a:normAutofit/>
          </a:bodyPr>
          <a:lstStyle>
            <a:lvl1pPr marL="0" indent="0" algn="l">
              <a:buNone/>
              <a:defRPr sz="18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283B68-70CF-4A98-948C-6EA4BD68D2BC}"/>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5" name="Footer Placeholder 4">
            <a:extLst>
              <a:ext uri="{FF2B5EF4-FFF2-40B4-BE49-F238E27FC236}">
                <a16:creationId xmlns:a16="http://schemas.microsoft.com/office/drawing/2014/main" id="{B3EC2EF9-7F83-4AD3-B3F6-B9D4618D6E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1B751B-3464-41CD-B728-A72BB191E29F}"/>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679681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BFD42-94A9-4345-AF38-7D562B5021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64C458-A63B-4032-B4EC-732DAC188C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A855B5-7F2F-408B-800D-92CB34B99234}"/>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5" name="Footer Placeholder 4">
            <a:extLst>
              <a:ext uri="{FF2B5EF4-FFF2-40B4-BE49-F238E27FC236}">
                <a16:creationId xmlns:a16="http://schemas.microsoft.com/office/drawing/2014/main" id="{5C203412-EA6B-43CA-8B3A-F502587CB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6E9EE-F895-4ECE-B4B2-586D65ED843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102516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8193F-AFAD-4A9A-B0EF-530DFB19D8DD}"/>
              </a:ext>
            </a:extLst>
          </p:cNvPr>
          <p:cNvSpPr>
            <a:spLocks noGrp="1"/>
          </p:cNvSpPr>
          <p:nvPr>
            <p:ph type="title"/>
          </p:nvPr>
        </p:nvSpPr>
        <p:spPr>
          <a:xfrm>
            <a:off x="831849" y="876299"/>
            <a:ext cx="7876722" cy="3713165"/>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EFD1BBE4-9FC1-4F89-B120-1C49D816FDB9}"/>
              </a:ext>
            </a:extLst>
          </p:cNvPr>
          <p:cNvSpPr>
            <a:spLocks noGrp="1"/>
          </p:cNvSpPr>
          <p:nvPr>
            <p:ph type="body" idx="1"/>
          </p:nvPr>
        </p:nvSpPr>
        <p:spPr>
          <a:xfrm>
            <a:off x="831850" y="4746170"/>
            <a:ext cx="6781301" cy="1048455"/>
          </a:xfrm>
        </p:spPr>
        <p:txBody>
          <a:bodyPr>
            <a:normAutofit/>
          </a:bodyPr>
          <a:lstStyle>
            <a:lvl1pPr marL="0" indent="0">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3530A6B-E3FD-4920-8128-C263CA1D65D1}"/>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5" name="Footer Placeholder 4">
            <a:extLst>
              <a:ext uri="{FF2B5EF4-FFF2-40B4-BE49-F238E27FC236}">
                <a16:creationId xmlns:a16="http://schemas.microsoft.com/office/drawing/2014/main" id="{8C166B85-0649-47DB-AD69-458D8F6009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25931-A293-42E9-BDF5-B2AE121D73AD}"/>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510491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5262B-ECD6-47BB-A6F1-92A6033E93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8B8779-51E9-44D1-9F7B-28F3C6D3C44D}"/>
              </a:ext>
            </a:extLst>
          </p:cNvPr>
          <p:cNvSpPr>
            <a:spLocks noGrp="1"/>
          </p:cNvSpPr>
          <p:nvPr>
            <p:ph sz="half" idx="1"/>
          </p:nvPr>
        </p:nvSpPr>
        <p:spPr>
          <a:xfrm>
            <a:off x="848474" y="2080517"/>
            <a:ext cx="4970124" cy="39773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E8BFB-5295-4C5E-9CB1-E276E9D0E51F}"/>
              </a:ext>
            </a:extLst>
          </p:cNvPr>
          <p:cNvSpPr>
            <a:spLocks noGrp="1"/>
          </p:cNvSpPr>
          <p:nvPr>
            <p:ph sz="half" idx="2"/>
          </p:nvPr>
        </p:nvSpPr>
        <p:spPr>
          <a:xfrm>
            <a:off x="6310899" y="2080517"/>
            <a:ext cx="4970124" cy="39773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5E22BF-1819-4301-B699-EF5A2F4D9BC4}"/>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6" name="Footer Placeholder 5">
            <a:extLst>
              <a:ext uri="{FF2B5EF4-FFF2-40B4-BE49-F238E27FC236}">
                <a16:creationId xmlns:a16="http://schemas.microsoft.com/office/drawing/2014/main" id="{3600A2DF-39DE-49C3-A213-3E8423C7AC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5D3A8-238B-4A68-A9F9-672D2F06070B}"/>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114848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7D468-D010-4225-B024-DCEF543BCEB9}"/>
              </a:ext>
            </a:extLst>
          </p:cNvPr>
          <p:cNvSpPr>
            <a:spLocks noGrp="1"/>
          </p:cNvSpPr>
          <p:nvPr>
            <p:ph type="title"/>
          </p:nvPr>
        </p:nvSpPr>
        <p:spPr>
          <a:xfrm>
            <a:off x="839788" y="571955"/>
            <a:ext cx="10441236" cy="1398359"/>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3D60A0-FCAB-425A-9ECD-94CDE4F472C6}"/>
              </a:ext>
            </a:extLst>
          </p:cNvPr>
          <p:cNvSpPr>
            <a:spLocks noGrp="1"/>
          </p:cNvSpPr>
          <p:nvPr>
            <p:ph type="body" idx="1"/>
          </p:nvPr>
        </p:nvSpPr>
        <p:spPr>
          <a:xfrm>
            <a:off x="844926" y="1983242"/>
            <a:ext cx="5007110"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16F986B-07CB-4FB0-9419-2AAB318B8A10}"/>
              </a:ext>
            </a:extLst>
          </p:cNvPr>
          <p:cNvSpPr>
            <a:spLocks noGrp="1"/>
          </p:cNvSpPr>
          <p:nvPr>
            <p:ph sz="half" idx="2"/>
          </p:nvPr>
        </p:nvSpPr>
        <p:spPr>
          <a:xfrm>
            <a:off x="850063" y="2813959"/>
            <a:ext cx="5007110"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DA9D784-7968-4E8B-B704-E42EE8F1872F}"/>
              </a:ext>
            </a:extLst>
          </p:cNvPr>
          <p:cNvSpPr>
            <a:spLocks noGrp="1"/>
          </p:cNvSpPr>
          <p:nvPr>
            <p:ph type="body" sz="quarter" idx="3"/>
          </p:nvPr>
        </p:nvSpPr>
        <p:spPr>
          <a:xfrm>
            <a:off x="6249255" y="1983242"/>
            <a:ext cx="5031769"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45754F-08D1-4593-988F-95F0ED1A017D}"/>
              </a:ext>
            </a:extLst>
          </p:cNvPr>
          <p:cNvSpPr>
            <a:spLocks noGrp="1"/>
          </p:cNvSpPr>
          <p:nvPr>
            <p:ph sz="quarter" idx="4"/>
          </p:nvPr>
        </p:nvSpPr>
        <p:spPr>
          <a:xfrm>
            <a:off x="6249255" y="2813959"/>
            <a:ext cx="5031769"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FED2E61-83B4-4C8F-BBFE-D95920342A1B}"/>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8" name="Footer Placeholder 7">
            <a:extLst>
              <a:ext uri="{FF2B5EF4-FFF2-40B4-BE49-F238E27FC236}">
                <a16:creationId xmlns:a16="http://schemas.microsoft.com/office/drawing/2014/main" id="{5E80C136-A664-4013-8073-B0C6BDEF8C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AE9547-8EE7-461B-9E99-484B11E918A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8047881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2E667-0EFA-4EE6-8E4D-20805309A8A4}"/>
              </a:ext>
            </a:extLst>
          </p:cNvPr>
          <p:cNvSpPr>
            <a:spLocks noGrp="1"/>
          </p:cNvSpPr>
          <p:nvPr>
            <p:ph type="title"/>
          </p:nvPr>
        </p:nvSpPr>
        <p:spPr>
          <a:xfrm>
            <a:off x="849759" y="895440"/>
            <a:ext cx="10138451" cy="1832349"/>
          </a:xfrm>
        </p:spPr>
        <p:txBody>
          <a:bodyPr anchor="t">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27EE4825-BB8C-4567-B407-B4452409D7D8}"/>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4" name="Footer Placeholder 3">
            <a:extLst>
              <a:ext uri="{FF2B5EF4-FFF2-40B4-BE49-F238E27FC236}">
                <a16:creationId xmlns:a16="http://schemas.microsoft.com/office/drawing/2014/main" id="{70838892-25DB-4A4E-9D43-6058C45C53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C3DDDA-48EF-4B42-9980-4762AF5094E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059394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FA7D9-6801-4DD0-8D7D-505212F466BD}"/>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3" name="Footer Placeholder 2">
            <a:extLst>
              <a:ext uri="{FF2B5EF4-FFF2-40B4-BE49-F238E27FC236}">
                <a16:creationId xmlns:a16="http://schemas.microsoft.com/office/drawing/2014/main" id="{9E6FA3EA-1519-4178-AC3A-231A5BAA79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3423DBE-6FD6-4D60-8336-7843B4BD30B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921259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2D9AE-CA1A-4751-9B33-0AC09CE629C8}"/>
              </a:ext>
            </a:extLst>
          </p:cNvPr>
          <p:cNvSpPr>
            <a:spLocks noGrp="1"/>
          </p:cNvSpPr>
          <p:nvPr>
            <p:ph type="title"/>
          </p:nvPr>
        </p:nvSpPr>
        <p:spPr>
          <a:xfrm>
            <a:off x="839789" y="996948"/>
            <a:ext cx="3046410" cy="1479551"/>
          </a:xfrm>
        </p:spPr>
        <p:txBody>
          <a:bodyPr anchor="t">
            <a:normAutofit/>
          </a:bodyPr>
          <a:lstStyle>
            <a:lvl1pPr>
              <a:lnSpc>
                <a:spcPct val="110000"/>
              </a:lnSpc>
              <a:defRPr sz="2400" cap="all" spc="400" baseline="0"/>
            </a:lvl1pPr>
          </a:lstStyle>
          <a:p>
            <a:r>
              <a:rPr lang="en-US" dirty="0"/>
              <a:t>Click to edit Master title style</a:t>
            </a:r>
          </a:p>
        </p:txBody>
      </p:sp>
      <p:sp>
        <p:nvSpPr>
          <p:cNvPr id="3" name="Content Placeholder 2">
            <a:extLst>
              <a:ext uri="{FF2B5EF4-FFF2-40B4-BE49-F238E27FC236}">
                <a16:creationId xmlns:a16="http://schemas.microsoft.com/office/drawing/2014/main" id="{E4DF9941-76E5-42B5-8464-C1A7010D94F0}"/>
              </a:ext>
            </a:extLst>
          </p:cNvPr>
          <p:cNvSpPr>
            <a:spLocks noGrp="1"/>
          </p:cNvSpPr>
          <p:nvPr>
            <p:ph idx="1"/>
          </p:nvPr>
        </p:nvSpPr>
        <p:spPr>
          <a:xfrm>
            <a:off x="5260796" y="876300"/>
            <a:ext cx="5758235" cy="5181599"/>
          </a:xfrm>
        </p:spPr>
        <p:txBody>
          <a:bodyPr>
            <a:normAutofit/>
          </a:bodyPr>
          <a:lstStyle>
            <a:lvl1pPr>
              <a:defRPr sz="3600"/>
            </a:lvl1pPr>
            <a:lvl2pPr>
              <a:defRPr sz="3200"/>
            </a:lvl2pPr>
            <a:lvl3pPr>
              <a:defRPr sz="2800"/>
            </a:lvl3pPr>
            <a:lvl4pPr>
              <a:defRPr sz="2400"/>
            </a:lvl4pPr>
            <a:lvl5pPr>
              <a:defRPr sz="2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84785D8-F112-415F-9AB4-5F2AC060D127}"/>
              </a:ext>
            </a:extLst>
          </p:cNvPr>
          <p:cNvSpPr>
            <a:spLocks noGrp="1"/>
          </p:cNvSpPr>
          <p:nvPr>
            <p:ph type="body" sz="half" idx="2"/>
          </p:nvPr>
        </p:nvSpPr>
        <p:spPr>
          <a:xfrm>
            <a:off x="839789" y="2666144"/>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670A0B3-4E9C-4FAC-B1D1-2673F7B5A10F}"/>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6" name="Footer Placeholder 5">
            <a:extLst>
              <a:ext uri="{FF2B5EF4-FFF2-40B4-BE49-F238E27FC236}">
                <a16:creationId xmlns:a16="http://schemas.microsoft.com/office/drawing/2014/main" id="{E1AA370A-33F5-48A6-962A-47C0F15D4C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8AD606-A37D-4697-AA7A-EAE4F101A707}"/>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9" name="Straight Connector 8">
            <a:extLst>
              <a:ext uri="{FF2B5EF4-FFF2-40B4-BE49-F238E27FC236}">
                <a16:creationId xmlns:a16="http://schemas.microsoft.com/office/drawing/2014/main" id="{644E0B5E-1030-4A34-AB09-05ACB45CE993}"/>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7312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21D4C-0A93-40A6-9645-5EF7DE6C5977}"/>
              </a:ext>
            </a:extLst>
          </p:cNvPr>
          <p:cNvSpPr>
            <a:spLocks noGrp="1"/>
          </p:cNvSpPr>
          <p:nvPr>
            <p:ph type="title"/>
          </p:nvPr>
        </p:nvSpPr>
        <p:spPr>
          <a:xfrm>
            <a:off x="839789" y="989314"/>
            <a:ext cx="3046409" cy="1487185"/>
          </a:xfrm>
        </p:spPr>
        <p:txBody>
          <a:bodyPr anchor="t">
            <a:normAutofit/>
          </a:bodyPr>
          <a:lstStyle>
            <a:lvl1pPr>
              <a:lnSpc>
                <a:spcPct val="110000"/>
              </a:lnSpc>
              <a:defRPr sz="2400" cap="all" spc="3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222F9455-852F-4604-87D4-801E8D5DB502}"/>
              </a:ext>
            </a:extLst>
          </p:cNvPr>
          <p:cNvSpPr>
            <a:spLocks noGrp="1"/>
          </p:cNvSpPr>
          <p:nvPr>
            <p:ph type="pic" idx="1"/>
          </p:nvPr>
        </p:nvSpPr>
        <p:spPr>
          <a:xfrm>
            <a:off x="5334004" y="876300"/>
            <a:ext cx="5943596"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8842061-B161-4973-9EE4-76D0B73FC18C}"/>
              </a:ext>
            </a:extLst>
          </p:cNvPr>
          <p:cNvSpPr>
            <a:spLocks noGrp="1"/>
          </p:cNvSpPr>
          <p:nvPr>
            <p:ph type="body" sz="half" idx="2"/>
          </p:nvPr>
        </p:nvSpPr>
        <p:spPr>
          <a:xfrm>
            <a:off x="839789" y="2666143"/>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5DDCE2E0-050A-4BC2-91DF-7A00811D28EB}"/>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6" name="Footer Placeholder 5">
            <a:extLst>
              <a:ext uri="{FF2B5EF4-FFF2-40B4-BE49-F238E27FC236}">
                <a16:creationId xmlns:a16="http://schemas.microsoft.com/office/drawing/2014/main" id="{260AB003-B443-4B96-9DD9-4284E7E1E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179DBA-16C0-4FFB-B367-B96169B4B005}"/>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13" name="Straight Connector 12">
            <a:extLst>
              <a:ext uri="{FF2B5EF4-FFF2-40B4-BE49-F238E27FC236}">
                <a16:creationId xmlns:a16="http://schemas.microsoft.com/office/drawing/2014/main" id="{C9F2BD78-1D6B-4742-9726-75646D91F4AC}"/>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5529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5731-248B-49C2-93DE-8A3260C9FB3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46D4D5C5-3D5A-4F3D-8A08-7053DACF1F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9E5372-3FC6-4227-B2DD-6CB24E65178F}"/>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5" name="Footer Placeholder 4">
            <a:extLst>
              <a:ext uri="{FF2B5EF4-FFF2-40B4-BE49-F238E27FC236}">
                <a16:creationId xmlns:a16="http://schemas.microsoft.com/office/drawing/2014/main" id="{B7C1B1B1-B637-4E46-B64C-F082B54C2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5567AD-4B78-41F6-B814-726D4BD4CE5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709818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674D5E-67E6-4C23-B80A-0C66B53315EB}"/>
              </a:ext>
            </a:extLst>
          </p:cNvPr>
          <p:cNvSpPr>
            <a:spLocks noGrp="1"/>
          </p:cNvSpPr>
          <p:nvPr>
            <p:ph type="title" orient="vert"/>
          </p:nvPr>
        </p:nvSpPr>
        <p:spPr>
          <a:xfrm>
            <a:off x="8724900" y="876299"/>
            <a:ext cx="2628900" cy="5181601"/>
          </a:xfrm>
        </p:spPr>
        <p:txBody>
          <a:bodyPr vert="eaVert" anchor="b"/>
          <a:lstStyle/>
          <a:p>
            <a:r>
              <a:rPr lang="en-US" dirty="0"/>
              <a:t>Click to edit Master title style</a:t>
            </a:r>
          </a:p>
        </p:txBody>
      </p:sp>
      <p:sp>
        <p:nvSpPr>
          <p:cNvPr id="3" name="Vertical Text Placeholder 2">
            <a:extLst>
              <a:ext uri="{FF2B5EF4-FFF2-40B4-BE49-F238E27FC236}">
                <a16:creationId xmlns:a16="http://schemas.microsoft.com/office/drawing/2014/main" id="{42FEFF2A-08E8-447D-85C7-7D5A9C422C9D}"/>
              </a:ext>
            </a:extLst>
          </p:cNvPr>
          <p:cNvSpPr>
            <a:spLocks noGrp="1"/>
          </p:cNvSpPr>
          <p:nvPr>
            <p:ph type="body" orient="vert" idx="1"/>
          </p:nvPr>
        </p:nvSpPr>
        <p:spPr>
          <a:xfrm>
            <a:off x="838200" y="876299"/>
            <a:ext cx="7734300" cy="51816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40030D-E580-4B0C-B5A8-2C8A094D9D8A}"/>
              </a:ext>
            </a:extLst>
          </p:cNvPr>
          <p:cNvSpPr>
            <a:spLocks noGrp="1"/>
          </p:cNvSpPr>
          <p:nvPr>
            <p:ph type="dt" sz="half" idx="10"/>
          </p:nvPr>
        </p:nvSpPr>
        <p:spPr/>
        <p:txBody>
          <a:bodyPr/>
          <a:lstStyle/>
          <a:p>
            <a:fld id="{326951E3-958F-4611-B170-D081BA0250F9}" type="datetimeFigureOut">
              <a:rPr lang="en-US" smtClean="0"/>
              <a:t>12/11/23</a:t>
            </a:fld>
            <a:endParaRPr lang="en-US"/>
          </a:p>
        </p:txBody>
      </p:sp>
      <p:sp>
        <p:nvSpPr>
          <p:cNvPr id="5" name="Footer Placeholder 4">
            <a:extLst>
              <a:ext uri="{FF2B5EF4-FFF2-40B4-BE49-F238E27FC236}">
                <a16:creationId xmlns:a16="http://schemas.microsoft.com/office/drawing/2014/main" id="{4F2DCAEB-1B6E-492E-918E-47179AF48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AE4A38-A745-436E-9E33-63B9F81C091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915173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98CBCD-166B-4F97-A6DF-DAA3BF2B25A3}"/>
              </a:ext>
            </a:extLst>
          </p:cNvPr>
          <p:cNvSpPr>
            <a:spLocks noGrp="1"/>
          </p:cNvSpPr>
          <p:nvPr>
            <p:ph type="title"/>
          </p:nvPr>
        </p:nvSpPr>
        <p:spPr>
          <a:xfrm>
            <a:off x="849760" y="876302"/>
            <a:ext cx="10427840" cy="108605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0664D6D9-636D-450B-839A-22AE0CED2315}"/>
              </a:ext>
            </a:extLst>
          </p:cNvPr>
          <p:cNvSpPr>
            <a:spLocks noGrp="1"/>
          </p:cNvSpPr>
          <p:nvPr>
            <p:ph type="body" idx="1"/>
          </p:nvPr>
        </p:nvSpPr>
        <p:spPr>
          <a:xfrm>
            <a:off x="849758" y="2065984"/>
            <a:ext cx="10427841" cy="39032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E6CAEC-1EE5-4B71-9646-5C378EEBEFE8}"/>
              </a:ext>
            </a:extLst>
          </p:cNvPr>
          <p:cNvSpPr>
            <a:spLocks noGrp="1"/>
          </p:cNvSpPr>
          <p:nvPr>
            <p:ph type="dt" sz="half" idx="2"/>
          </p:nvPr>
        </p:nvSpPr>
        <p:spPr>
          <a:xfrm>
            <a:off x="7382838" y="6356350"/>
            <a:ext cx="3361362" cy="365125"/>
          </a:xfrm>
          <a:prstGeom prst="rect">
            <a:avLst/>
          </a:prstGeom>
        </p:spPr>
        <p:txBody>
          <a:bodyPr vert="horz" lIns="91440" tIns="45720" rIns="91440" bIns="45720" rtlCol="0" anchor="ctr"/>
          <a:lstStyle>
            <a:lvl1pPr algn="r">
              <a:defRPr sz="900">
                <a:solidFill>
                  <a:schemeClr val="tx2"/>
                </a:solidFill>
              </a:defRPr>
            </a:lvl1pPr>
          </a:lstStyle>
          <a:p>
            <a:fld id="{326951E3-958F-4611-B170-D081BA0250F9}" type="datetimeFigureOut">
              <a:rPr lang="en-US" smtClean="0"/>
              <a:pPr/>
              <a:t>12/11/23</a:t>
            </a:fld>
            <a:endParaRPr lang="en-US" dirty="0"/>
          </a:p>
        </p:txBody>
      </p:sp>
      <p:sp>
        <p:nvSpPr>
          <p:cNvPr id="5" name="Footer Placeholder 4">
            <a:extLst>
              <a:ext uri="{FF2B5EF4-FFF2-40B4-BE49-F238E27FC236}">
                <a16:creationId xmlns:a16="http://schemas.microsoft.com/office/drawing/2014/main" id="{66570EF8-70B2-4AFC-8388-691A146AA75A}"/>
              </a:ext>
            </a:extLst>
          </p:cNvPr>
          <p:cNvSpPr>
            <a:spLocks noGrp="1"/>
          </p:cNvSpPr>
          <p:nvPr>
            <p:ph type="ftr" sz="quarter" idx="3"/>
          </p:nvPr>
        </p:nvSpPr>
        <p:spPr>
          <a:xfrm>
            <a:off x="858748" y="6356350"/>
            <a:ext cx="4114800" cy="365125"/>
          </a:xfrm>
          <a:prstGeom prst="rect">
            <a:avLst/>
          </a:prstGeom>
        </p:spPr>
        <p:txBody>
          <a:bodyPr vert="horz" lIns="91440" tIns="45720" rIns="91440" bIns="45720" rtlCol="0" anchor="ctr"/>
          <a:lstStyle>
            <a:lvl1pPr algn="l">
              <a:defRPr sz="900" cap="none" spc="0" baseline="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52F07DC7-D05C-4038-B51A-F00B7B9C996A}"/>
              </a:ext>
            </a:extLst>
          </p:cNvPr>
          <p:cNvSpPr>
            <a:spLocks noGrp="1"/>
          </p:cNvSpPr>
          <p:nvPr>
            <p:ph type="sldNum" sz="quarter" idx="4"/>
          </p:nvPr>
        </p:nvSpPr>
        <p:spPr>
          <a:xfrm>
            <a:off x="10820400" y="6356350"/>
            <a:ext cx="617669" cy="365125"/>
          </a:xfrm>
          <a:prstGeom prst="rect">
            <a:avLst/>
          </a:prstGeom>
        </p:spPr>
        <p:txBody>
          <a:bodyPr vert="horz" lIns="91440" tIns="45720" rIns="91440" bIns="45720" rtlCol="0" anchor="ctr"/>
          <a:lstStyle>
            <a:lvl1pPr algn="r">
              <a:defRPr sz="900" i="1">
                <a:solidFill>
                  <a:schemeClr val="tx2"/>
                </a:solidFill>
              </a:defRPr>
            </a:lvl1pPr>
          </a:lstStyle>
          <a:p>
            <a:fld id="{57871EFB-7B9E-4E86-A89E-697E8EBB06F2}" type="slidenum">
              <a:rPr lang="en-US" smtClean="0"/>
              <a:pPr/>
              <a:t>‹#›</a:t>
            </a:fld>
            <a:endParaRPr lang="en-US" dirty="0"/>
          </a:p>
        </p:txBody>
      </p:sp>
      <p:cxnSp>
        <p:nvCxnSpPr>
          <p:cNvPr id="34" name="Straight Connector 33">
            <a:extLst>
              <a:ext uri="{FF2B5EF4-FFF2-40B4-BE49-F238E27FC236}">
                <a16:creationId xmlns:a16="http://schemas.microsoft.com/office/drawing/2014/main" id="{EAD4CCDA-06BF-4D2A-B44F-195AEC0B5B22}"/>
              </a:ext>
            </a:extLst>
          </p:cNvPr>
          <p:cNvCxnSpPr>
            <a:cxnSpLocks/>
          </p:cNvCxnSpPr>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1497530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20000"/>
        </a:lnSpc>
        <a:spcBef>
          <a:spcPts val="1000"/>
        </a:spcBef>
        <a:buSzPct val="70000"/>
        <a:buFont typeface="Arial" panose="020B0604020202020204" pitchFamily="34" charset="0"/>
        <a:buChar char="•"/>
        <a:defRPr sz="2000" kern="1200">
          <a:solidFill>
            <a:schemeClr val="tx2"/>
          </a:solidFill>
          <a:latin typeface="+mn-lt"/>
          <a:ea typeface="+mn-ea"/>
          <a:cs typeface="+mn-cs"/>
        </a:defRPr>
      </a:lvl1pPr>
      <a:lvl2pPr marL="274320" indent="0" algn="l" defTabSz="914400" rtl="0" eaLnBrk="1" latinLnBrk="0" hangingPunct="1">
        <a:lnSpc>
          <a:spcPct val="120000"/>
        </a:lnSpc>
        <a:spcBef>
          <a:spcPts val="500"/>
        </a:spcBef>
        <a:buSzPct val="70000"/>
        <a:buFontTx/>
        <a:buNone/>
        <a:defRPr sz="1800" i="1" kern="1200">
          <a:solidFill>
            <a:schemeClr val="tx2"/>
          </a:solidFill>
          <a:latin typeface="+mn-lt"/>
          <a:ea typeface="+mn-ea"/>
          <a:cs typeface="+mn-cs"/>
        </a:defRPr>
      </a:lvl2pPr>
      <a:lvl3pPr marL="502920" indent="-228600" algn="l" defTabSz="914400" rtl="0" eaLnBrk="1" latinLnBrk="0" hangingPunct="1">
        <a:lnSpc>
          <a:spcPct val="120000"/>
        </a:lnSpc>
        <a:spcBef>
          <a:spcPts val="500"/>
        </a:spcBef>
        <a:buSzPct val="70000"/>
        <a:buFont typeface="Arial" panose="020B0604020202020204" pitchFamily="34" charset="0"/>
        <a:buChar char="•"/>
        <a:defRPr sz="1800" kern="1200">
          <a:solidFill>
            <a:schemeClr val="tx2"/>
          </a:solidFill>
          <a:latin typeface="+mn-lt"/>
          <a:ea typeface="+mn-ea"/>
          <a:cs typeface="+mn-cs"/>
        </a:defRPr>
      </a:lvl3pPr>
      <a:lvl4pPr marL="548640" indent="0" algn="l" defTabSz="914400" rtl="0" eaLnBrk="1" latinLnBrk="0" hangingPunct="1">
        <a:lnSpc>
          <a:spcPct val="120000"/>
        </a:lnSpc>
        <a:spcBef>
          <a:spcPts val="500"/>
        </a:spcBef>
        <a:buSzPct val="70000"/>
        <a:buFont typeface="Arial" panose="020B0604020202020204" pitchFamily="34" charset="0"/>
        <a:buNone/>
        <a:defRPr sz="1600" i="1" kern="1200">
          <a:solidFill>
            <a:schemeClr val="tx2"/>
          </a:solidFill>
          <a:latin typeface="+mn-lt"/>
          <a:ea typeface="+mn-ea"/>
          <a:cs typeface="+mn-cs"/>
        </a:defRPr>
      </a:lvl4pPr>
      <a:lvl5pPr marL="822960" indent="-228600" algn="l" defTabSz="914400" rtl="0" eaLnBrk="1" latinLnBrk="0" hangingPunct="1">
        <a:lnSpc>
          <a:spcPct val="120000"/>
        </a:lnSpc>
        <a:spcBef>
          <a:spcPts val="500"/>
        </a:spcBef>
        <a:buSzPct val="7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guide id="3" pos="600">
          <p15:clr>
            <a:srgbClr val="F26B43"/>
          </p15:clr>
        </p15:guide>
        <p15:guide id="4" pos="7104">
          <p15:clr>
            <a:srgbClr val="F26B43"/>
          </p15:clr>
        </p15:guide>
        <p15:guide id="5" orient="horz" pos="3816">
          <p15:clr>
            <a:srgbClr val="F26B43"/>
          </p15:clr>
        </p15:guide>
        <p15:guide id="6" orient="horz" pos="552">
          <p15:clr>
            <a:srgbClr val="F26B43"/>
          </p15:clr>
        </p15:guide>
        <p15:guide id="14" pos="662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hyperlink" Target="https://www.cps.gov.uk/mersey-cheshire/news/statement-hillsborough-verdict" TargetMode="External"/><Relationship Id="rId3" Type="http://schemas.openxmlformats.org/officeDocument/2006/relationships/hyperlink" Target="https://www.bbc.co.uk/news/uk-england-london-64425229.amp" TargetMode="External"/><Relationship Id="rId7" Type="http://schemas.openxmlformats.org/officeDocument/2006/relationships/hyperlink" Target="https://bylinetimes.com/2023/08/04/revealed-met-police-will-fail-to-fairly-represent-londons-diversity-for-decades-at-current-rate-of-progress/" TargetMode="External"/><Relationship Id="rId2" Type="http://schemas.openxmlformats.org/officeDocument/2006/relationships/hyperlink" Target="https://www.bbc.com/news/uk-england-manchester-67583354.amp" TargetMode="External"/><Relationship Id="rId1" Type="http://schemas.openxmlformats.org/officeDocument/2006/relationships/slideLayout" Target="../slideLayouts/slideLayout2.xml"/><Relationship Id="rId6" Type="http://schemas.openxmlformats.org/officeDocument/2006/relationships/hyperlink" Target="https://www.bbc.co.uk/news/uk-england-merseyside-50018985.amp" TargetMode="External"/><Relationship Id="rId5" Type="http://schemas.openxmlformats.org/officeDocument/2006/relationships/hyperlink" Target="https://www.bbc.co.uk/news/uk-scotland-57309639" TargetMode="External"/><Relationship Id="rId4" Type="http://schemas.openxmlformats.org/officeDocument/2006/relationships/hyperlink" Target="https://www.bbc.co.uk/news/uk-66809642"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ethnicity-facts-figures.service.gov.uk/workforce-and-business/workforce-diversity/police-workforce/latest/" TargetMode="External"/><Relationship Id="rId3" Type="http://schemas.openxmlformats.org/officeDocument/2006/relationships/hyperlink" Target="https://www.google.com/amp/s/news.sky.com/story/amp/london-bridge-terror-attack-heroes-among-those-receiving-gallantry-awards-11441311" TargetMode="External"/><Relationship Id="rId7" Type="http://schemas.openxmlformats.org/officeDocument/2006/relationships/hyperlink" Target="https://www.heraldscotland.com/news/homenews/23592727.public-safety-fears-800-police-scotland-staff-cuts/" TargetMode="External"/><Relationship Id="rId2" Type="http://schemas.openxmlformats.org/officeDocument/2006/relationships/hyperlink" Target="https://www.independent.co.uk/news/uk/crime/hillsborough-disaster-latest-news-cps-charges-96-victims-football-fans-suspects-david-duckenfield-liverpool-sheffield-warrington-a7811691.html" TargetMode="External"/><Relationship Id="rId1" Type="http://schemas.openxmlformats.org/officeDocument/2006/relationships/slideLayout" Target="../slideLayouts/slideLayout2.xml"/><Relationship Id="rId6" Type="http://schemas.openxmlformats.org/officeDocument/2006/relationships/hyperlink" Target="https://www.theguardian.com/uk-news/2021/nov/02/met-police-officers-plead-guilty-over-photos-taken-at-scene-of-sisters-deaths" TargetMode="External"/><Relationship Id="rId5" Type="http://schemas.openxmlformats.org/officeDocument/2006/relationships/hyperlink" Target="https://www.theguardian.com/football/2021/oct/21/the-great-betrayal-how-the-hillsborough-families-were-failed-by-the-justice-system" TargetMode="External"/><Relationship Id="rId4" Type="http://schemas.openxmlformats.org/officeDocument/2006/relationships/hyperlink" Target="https://amp.theguardian.com/uk-news/2017/jun/28/policeman-fought-london-bridge-attackers-baton-wayne-marqu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1C0BCA8-B9D5-4F84-B063-ABE683EE0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528FE07-02D4-530B-CAF6-5201CAF5EAC3}"/>
              </a:ext>
            </a:extLst>
          </p:cNvPr>
          <p:cNvPicPr>
            <a:picLocks noChangeAspect="1"/>
          </p:cNvPicPr>
          <p:nvPr/>
        </p:nvPicPr>
        <p:blipFill rotWithShape="1">
          <a:blip r:embed="rId2"/>
          <a:srcRect r="6250" b="6250"/>
          <a:stretch/>
        </p:blipFill>
        <p:spPr>
          <a:xfrm>
            <a:off x="20" y="10"/>
            <a:ext cx="12191979" cy="6857989"/>
          </a:xfrm>
          <a:prstGeom prst="rect">
            <a:avLst/>
          </a:prstGeom>
        </p:spPr>
      </p:pic>
      <p:sp>
        <p:nvSpPr>
          <p:cNvPr id="11" name="Freeform: Shape 10">
            <a:extLst>
              <a:ext uri="{FF2B5EF4-FFF2-40B4-BE49-F238E27FC236}">
                <a16:creationId xmlns:a16="http://schemas.microsoft.com/office/drawing/2014/main" id="{3148D7B7-CAFA-4089-A365-6371A76FE4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144236 w 12192000"/>
              <a:gd name="connsiteY0" fmla="*/ 859953 h 6858000"/>
              <a:gd name="connsiteX1" fmla="*/ 954990 w 12192000"/>
              <a:gd name="connsiteY1" fmla="*/ 3049201 h 6858000"/>
              <a:gd name="connsiteX2" fmla="*/ 954990 w 12192000"/>
              <a:gd name="connsiteY2" fmla="*/ 3317710 h 6858000"/>
              <a:gd name="connsiteX3" fmla="*/ 954990 w 12192000"/>
              <a:gd name="connsiteY3" fmla="*/ 6057900 h 6858000"/>
              <a:gd name="connsiteX4" fmla="*/ 5334000 w 12192000"/>
              <a:gd name="connsiteY4" fmla="*/ 6057900 h 6858000"/>
              <a:gd name="connsiteX5" fmla="*/ 5334000 w 12192000"/>
              <a:gd name="connsiteY5" fmla="*/ 3049201 h 6858000"/>
              <a:gd name="connsiteX6" fmla="*/ 3144755 w 12192000"/>
              <a:gd name="connsiteY6" fmla="*/ 85995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3144236" y="859953"/>
                </a:moveTo>
                <a:cubicBezTo>
                  <a:pt x="1935127" y="859953"/>
                  <a:pt x="954990" y="1840119"/>
                  <a:pt x="954990" y="3049201"/>
                </a:cubicBezTo>
                <a:lnTo>
                  <a:pt x="954990" y="3317710"/>
                </a:lnTo>
                <a:lnTo>
                  <a:pt x="954990" y="6057900"/>
                </a:lnTo>
                <a:lnTo>
                  <a:pt x="5334000" y="6057900"/>
                </a:lnTo>
                <a:lnTo>
                  <a:pt x="5334000" y="3049201"/>
                </a:lnTo>
                <a:cubicBezTo>
                  <a:pt x="5334000" y="1840119"/>
                  <a:pt x="4353860" y="859953"/>
                  <a:pt x="3144755" y="859953"/>
                </a:cubicBezTo>
                <a:close/>
                <a:moveTo>
                  <a:pt x="0" y="0"/>
                </a:moveTo>
                <a:lnTo>
                  <a:pt x="12192000" y="0"/>
                </a:lnTo>
                <a:lnTo>
                  <a:pt x="12192000" y="6858000"/>
                </a:lnTo>
                <a:lnTo>
                  <a:pt x="0" y="6858000"/>
                </a:lnTo>
                <a:close/>
              </a:path>
            </a:pathLst>
          </a:custGeom>
          <a:solidFill>
            <a:srgbClr val="000000">
              <a:alpha val="6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cNvSpPr>
            <a:spLocks noGrp="1"/>
          </p:cNvSpPr>
          <p:nvPr>
            <p:ph type="ctrTitle"/>
          </p:nvPr>
        </p:nvSpPr>
        <p:spPr>
          <a:xfrm>
            <a:off x="4244489" y="2072105"/>
            <a:ext cx="6745350" cy="2439414"/>
          </a:xfrm>
        </p:spPr>
        <p:txBody>
          <a:bodyPr anchor="b">
            <a:normAutofit/>
          </a:bodyPr>
          <a:lstStyle/>
          <a:p>
            <a:r>
              <a:rPr lang="en-GB" dirty="0">
                <a:solidFill>
                  <a:schemeClr val="bg1">
                    <a:lumMod val="10000"/>
                    <a:lumOff val="90000"/>
                  </a:schemeClr>
                </a:solidFill>
                <a:effectLst/>
              </a:rPr>
              <a:t>Media and its effect on the public’s perception of the Police</a:t>
            </a:r>
          </a:p>
        </p:txBody>
      </p:sp>
      <p:cxnSp>
        <p:nvCxnSpPr>
          <p:cNvPr id="13" name="Straight Connector 12">
            <a:extLst>
              <a:ext uri="{FF2B5EF4-FFF2-40B4-BE49-F238E27FC236}">
                <a16:creationId xmlns:a16="http://schemas.microsoft.com/office/drawing/2014/main" id="{7476E355-DC49-4AFB-88DE-62B854B9B3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9851" y="4003443"/>
            <a:ext cx="0" cy="2054457"/>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12515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875885" y="858286"/>
            <a:ext cx="6745319" cy="691332"/>
          </a:xfrm>
        </p:spPr>
        <p:txBody>
          <a:bodyPr anchor="b">
            <a:normAutofit fontScale="90000"/>
          </a:bodyPr>
          <a:lstStyle/>
          <a:p>
            <a:pPr algn="r"/>
            <a:r>
              <a:rPr lang="en-GB" dirty="0"/>
              <a:t>Hillsborough disaster</a:t>
            </a:r>
            <a:endParaRPr dirty="0"/>
          </a:p>
        </p:txBody>
      </p:sp>
      <p:sp>
        <p:nvSpPr>
          <p:cNvPr id="3" name="Content Placeholder"/>
          <p:cNvSpPr>
            <a:spLocks noGrp="1"/>
          </p:cNvSpPr>
          <p:nvPr>
            <p:ph sz="half" idx="1"/>
          </p:nvPr>
        </p:nvSpPr>
        <p:spPr>
          <a:xfrm>
            <a:off x="868947" y="1971841"/>
            <a:ext cx="5282172" cy="4159767"/>
          </a:xfrm>
        </p:spPr>
        <p:txBody>
          <a:bodyPr anchor="b">
            <a:normAutofit lnSpcReduction="10000"/>
          </a:bodyPr>
          <a:lstStyle/>
          <a:p>
            <a:r>
              <a:rPr lang="en-GB" dirty="0"/>
              <a:t>15th April 1989 at the Hillsborough Stadium.</a:t>
            </a:r>
          </a:p>
          <a:p>
            <a:r>
              <a:rPr lang="en-GB" dirty="0"/>
              <a:t>Liverpool V Sheffield United at 3pm.</a:t>
            </a:r>
          </a:p>
          <a:p>
            <a:r>
              <a:rPr lang="en-GB" dirty="0"/>
              <a:t>Not long after kick off the game was stopped.</a:t>
            </a:r>
          </a:p>
          <a:p>
            <a:r>
              <a:rPr lang="en-GB" dirty="0"/>
              <a:t>Liverpool fans in the standing section were forced to pull themselves over the surrounding fences due to a crush of fans.</a:t>
            </a:r>
          </a:p>
          <a:p>
            <a:r>
              <a:rPr lang="en-GB" dirty="0"/>
              <a:t>97 people, including a women and a child perished.</a:t>
            </a:r>
          </a:p>
          <a:p>
            <a:pPr marL="0" indent="0">
              <a:buNone/>
            </a:pPr>
            <a:r>
              <a:rPr lang="en-GB" dirty="0"/>
              <a:t>House of Commons, 2012</a:t>
            </a:r>
          </a:p>
        </p:txBody>
      </p:sp>
      <p:pic>
        <p:nvPicPr>
          <p:cNvPr id="7" name="Content Placeholder 6">
            <a:extLst>
              <a:ext uri="{FF2B5EF4-FFF2-40B4-BE49-F238E27FC236}">
                <a16:creationId xmlns:a16="http://schemas.microsoft.com/office/drawing/2014/main" id="{6DC6908E-D177-01E8-869D-78769DA34FD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330772" y="2498383"/>
            <a:ext cx="5282173" cy="3116354"/>
          </a:xfrm>
        </p:spPr>
      </p:pic>
      <p:sp>
        <p:nvSpPr>
          <p:cNvPr id="8" name="TextBox 7">
            <a:extLst>
              <a:ext uri="{FF2B5EF4-FFF2-40B4-BE49-F238E27FC236}">
                <a16:creationId xmlns:a16="http://schemas.microsoft.com/office/drawing/2014/main" id="{F8E0A012-EEE8-C64B-A07F-285493EC0AD5}"/>
              </a:ext>
            </a:extLst>
          </p:cNvPr>
          <p:cNvSpPr txBox="1"/>
          <p:nvPr/>
        </p:nvSpPr>
        <p:spPr>
          <a:xfrm>
            <a:off x="7256690" y="5614737"/>
            <a:ext cx="3404626" cy="369332"/>
          </a:xfrm>
          <a:prstGeom prst="rect">
            <a:avLst/>
          </a:prstGeom>
          <a:noFill/>
        </p:spPr>
        <p:txBody>
          <a:bodyPr wrap="square" rtlCol="0">
            <a:spAutoFit/>
          </a:bodyPr>
          <a:lstStyle/>
          <a:p>
            <a:pPr algn="l"/>
            <a:r>
              <a:rPr lang="en-GB" dirty="0"/>
              <a:t>The Guardian, 2021</a:t>
            </a:r>
            <a:endParaRPr lang="en-US" dirty="0"/>
          </a:p>
        </p:txBody>
      </p:sp>
    </p:spTree>
    <p:extLst>
      <p:ext uri="{BB962C8B-B14F-4D97-AF65-F5344CB8AC3E}">
        <p14:creationId xmlns:p14="http://schemas.microsoft.com/office/powerpoint/2010/main" val="970081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6F14B-9C4A-5264-801F-0849469ED293}"/>
              </a:ext>
            </a:extLst>
          </p:cNvPr>
          <p:cNvSpPr>
            <a:spLocks noGrp="1"/>
          </p:cNvSpPr>
          <p:nvPr>
            <p:ph type="title"/>
          </p:nvPr>
        </p:nvSpPr>
        <p:spPr/>
        <p:txBody>
          <a:bodyPr/>
          <a:lstStyle/>
          <a:p>
            <a:r>
              <a:rPr lang="en-GB" dirty="0"/>
              <a:t>The media </a:t>
            </a:r>
            <a:endParaRPr lang="en-US" dirty="0"/>
          </a:p>
        </p:txBody>
      </p:sp>
      <p:pic>
        <p:nvPicPr>
          <p:cNvPr id="4" name="Content Placeholder 3">
            <a:extLst>
              <a:ext uri="{FF2B5EF4-FFF2-40B4-BE49-F238E27FC236}">
                <a16:creationId xmlns:a16="http://schemas.microsoft.com/office/drawing/2014/main" id="{58937CDD-520A-EE78-187C-E070E71A5FE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56299" y="2263904"/>
            <a:ext cx="2986946" cy="3717793"/>
          </a:xfrm>
        </p:spPr>
      </p:pic>
      <p:sp>
        <p:nvSpPr>
          <p:cNvPr id="6" name="Content Placeholder 5">
            <a:extLst>
              <a:ext uri="{FF2B5EF4-FFF2-40B4-BE49-F238E27FC236}">
                <a16:creationId xmlns:a16="http://schemas.microsoft.com/office/drawing/2014/main" id="{0B408A5C-189D-F7E0-8068-5C10A87DD7FC}"/>
              </a:ext>
            </a:extLst>
          </p:cNvPr>
          <p:cNvSpPr>
            <a:spLocks noGrp="1"/>
          </p:cNvSpPr>
          <p:nvPr>
            <p:ph sz="half" idx="2"/>
          </p:nvPr>
        </p:nvSpPr>
        <p:spPr>
          <a:xfrm>
            <a:off x="3543245" y="5411238"/>
            <a:ext cx="2179307" cy="1744009"/>
          </a:xfrm>
        </p:spPr>
        <p:txBody>
          <a:bodyPr/>
          <a:lstStyle/>
          <a:p>
            <a:pPr marL="0" indent="0">
              <a:buNone/>
            </a:pPr>
            <a:r>
              <a:rPr lang="en-GB" dirty="0"/>
              <a:t>The Sun, 1989</a:t>
            </a:r>
            <a:endParaRPr lang="en-US" dirty="0"/>
          </a:p>
        </p:txBody>
      </p:sp>
      <p:pic>
        <p:nvPicPr>
          <p:cNvPr id="5" name="Picture 4">
            <a:extLst>
              <a:ext uri="{FF2B5EF4-FFF2-40B4-BE49-F238E27FC236}">
                <a16:creationId xmlns:a16="http://schemas.microsoft.com/office/drawing/2014/main" id="{19FB3235-9617-6055-4A70-D185820E64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5720" y="2263903"/>
            <a:ext cx="2927009" cy="3717793"/>
          </a:xfrm>
          <a:prstGeom prst="rect">
            <a:avLst/>
          </a:prstGeom>
        </p:spPr>
      </p:pic>
      <p:sp>
        <p:nvSpPr>
          <p:cNvPr id="3" name="TextBox 2">
            <a:extLst>
              <a:ext uri="{FF2B5EF4-FFF2-40B4-BE49-F238E27FC236}">
                <a16:creationId xmlns:a16="http://schemas.microsoft.com/office/drawing/2014/main" id="{C65B4079-49BC-DF1E-2DC9-3E6E69748B63}"/>
              </a:ext>
            </a:extLst>
          </p:cNvPr>
          <p:cNvSpPr txBox="1"/>
          <p:nvPr/>
        </p:nvSpPr>
        <p:spPr>
          <a:xfrm>
            <a:off x="8902729" y="5599665"/>
            <a:ext cx="2194519" cy="369332"/>
          </a:xfrm>
          <a:prstGeom prst="rect">
            <a:avLst/>
          </a:prstGeom>
          <a:noFill/>
        </p:spPr>
        <p:txBody>
          <a:bodyPr wrap="square" rtlCol="0">
            <a:spAutoFit/>
          </a:bodyPr>
          <a:lstStyle/>
          <a:p>
            <a:pPr algn="l"/>
            <a:r>
              <a:rPr lang="en-GB" dirty="0"/>
              <a:t>The Sun, 2012</a:t>
            </a:r>
            <a:endParaRPr lang="en-US" dirty="0"/>
          </a:p>
        </p:txBody>
      </p:sp>
    </p:spTree>
    <p:extLst>
      <p:ext uri="{BB962C8B-B14F-4D97-AF65-F5344CB8AC3E}">
        <p14:creationId xmlns:p14="http://schemas.microsoft.com/office/powerpoint/2010/main" val="3241445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7972B-6053-E983-0078-75208B6F42E6}"/>
              </a:ext>
            </a:extLst>
          </p:cNvPr>
          <p:cNvSpPr>
            <a:spLocks noGrp="1"/>
          </p:cNvSpPr>
          <p:nvPr>
            <p:ph type="title"/>
          </p:nvPr>
        </p:nvSpPr>
        <p:spPr/>
        <p:txBody>
          <a:bodyPr/>
          <a:lstStyle/>
          <a:p>
            <a:r>
              <a:rPr lang="en-GB" dirty="0"/>
              <a:t>The Police </a:t>
            </a:r>
            <a:endParaRPr lang="en-US" dirty="0"/>
          </a:p>
        </p:txBody>
      </p:sp>
      <p:pic>
        <p:nvPicPr>
          <p:cNvPr id="4" name="Content Placeholder 3">
            <a:extLst>
              <a:ext uri="{FF2B5EF4-FFF2-40B4-BE49-F238E27FC236}">
                <a16:creationId xmlns:a16="http://schemas.microsoft.com/office/drawing/2014/main" id="{59B3CC30-D3D0-07AC-D71D-3216DB45AE1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49189" y="2100720"/>
            <a:ext cx="4801599" cy="3201066"/>
          </a:xfrm>
        </p:spPr>
      </p:pic>
      <p:sp>
        <p:nvSpPr>
          <p:cNvPr id="5" name="TextBox 4">
            <a:extLst>
              <a:ext uri="{FF2B5EF4-FFF2-40B4-BE49-F238E27FC236}">
                <a16:creationId xmlns:a16="http://schemas.microsoft.com/office/drawing/2014/main" id="{7D2E7B4A-4A02-5017-94DB-0CE4218B9E2E}"/>
              </a:ext>
            </a:extLst>
          </p:cNvPr>
          <p:cNvSpPr txBox="1"/>
          <p:nvPr/>
        </p:nvSpPr>
        <p:spPr>
          <a:xfrm>
            <a:off x="849759" y="2100720"/>
            <a:ext cx="5999429" cy="2862322"/>
          </a:xfrm>
          <a:prstGeom prst="rect">
            <a:avLst/>
          </a:prstGeom>
          <a:noFill/>
        </p:spPr>
        <p:txBody>
          <a:bodyPr wrap="square" rtlCol="0">
            <a:spAutoFit/>
          </a:bodyPr>
          <a:lstStyle/>
          <a:p>
            <a:pPr algn="l"/>
            <a:r>
              <a:rPr lang="en-GB" dirty="0"/>
              <a:t>“Hillsborough trial: Police Chief ‘lied about fans forcing Hillsborough gate’” BBC, 2019.</a:t>
            </a:r>
          </a:p>
          <a:p>
            <a:pPr algn="l"/>
            <a:endParaRPr lang="en-GB" dirty="0"/>
          </a:p>
          <a:p>
            <a:pPr algn="l"/>
            <a:r>
              <a:rPr lang="en-GB" dirty="0"/>
              <a:t>David </a:t>
            </a:r>
            <a:r>
              <a:rPr lang="en-GB" dirty="0" err="1"/>
              <a:t>Duckenfield</a:t>
            </a:r>
            <a:r>
              <a:rPr lang="en-GB" dirty="0"/>
              <a:t> was found not guilty of gross negligence regarding the incident after a retrial. CPS, 2019.</a:t>
            </a:r>
          </a:p>
          <a:p>
            <a:pPr algn="l"/>
            <a:endParaRPr lang="en-GB" dirty="0"/>
          </a:p>
          <a:p>
            <a:pPr fontAlgn="base"/>
            <a:r>
              <a:rPr lang="en-GB" dirty="0">
                <a:solidFill>
                  <a:schemeClr val="bg1">
                    <a:lumMod val="10000"/>
                    <a:lumOff val="90000"/>
                  </a:schemeClr>
                </a:solidFill>
              </a:rPr>
              <a:t>National Police Chiefs Council, 2023 stated </a:t>
            </a:r>
            <a:r>
              <a:rPr lang="en-GB" b="0" i="1" u="none" strike="noStrike" dirty="0">
                <a:solidFill>
                  <a:schemeClr val="bg1">
                    <a:lumMod val="10000"/>
                    <a:lumOff val="90000"/>
                  </a:schemeClr>
                </a:solidFill>
                <a:effectLst/>
                <a:latin typeface="Lato-Regular"/>
              </a:rPr>
              <a:t>“</a:t>
            </a:r>
            <a:r>
              <a:rPr lang="en-GB" b="0" u="none" strike="noStrike" dirty="0">
                <a:solidFill>
                  <a:schemeClr val="bg1">
                    <a:lumMod val="10000"/>
                    <a:lumOff val="90000"/>
                  </a:schemeClr>
                </a:solidFill>
                <a:effectLst/>
              </a:rPr>
              <a:t>I am deeply sorry for the tragic loss of life, and for the pain and suffering that the families of the 97 victims experienced on that day and in the many years that have followed.”</a:t>
            </a:r>
          </a:p>
        </p:txBody>
      </p:sp>
      <p:sp>
        <p:nvSpPr>
          <p:cNvPr id="6" name="TextBox 5">
            <a:extLst>
              <a:ext uri="{FF2B5EF4-FFF2-40B4-BE49-F238E27FC236}">
                <a16:creationId xmlns:a16="http://schemas.microsoft.com/office/drawing/2014/main" id="{A5E38B4E-49EC-80C3-F921-10ED665C2BD9}"/>
              </a:ext>
            </a:extLst>
          </p:cNvPr>
          <p:cNvSpPr txBox="1"/>
          <p:nvPr/>
        </p:nvSpPr>
        <p:spPr>
          <a:xfrm>
            <a:off x="8016920" y="5440148"/>
            <a:ext cx="4106111" cy="369332"/>
          </a:xfrm>
          <a:prstGeom prst="rect">
            <a:avLst/>
          </a:prstGeom>
          <a:noFill/>
        </p:spPr>
        <p:txBody>
          <a:bodyPr wrap="square" rtlCol="0">
            <a:spAutoFit/>
          </a:bodyPr>
          <a:lstStyle/>
          <a:p>
            <a:pPr algn="l"/>
            <a:r>
              <a:rPr lang="en-GB" dirty="0"/>
              <a:t>Independent, 2017</a:t>
            </a:r>
            <a:endParaRPr lang="en-US" dirty="0"/>
          </a:p>
        </p:txBody>
      </p:sp>
    </p:spTree>
    <p:extLst>
      <p:ext uri="{BB962C8B-B14F-4D97-AF65-F5344CB8AC3E}">
        <p14:creationId xmlns:p14="http://schemas.microsoft.com/office/powerpoint/2010/main" val="2674789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4A268-1927-FD93-768E-437365FE8A1C}"/>
              </a:ext>
            </a:extLst>
          </p:cNvPr>
          <p:cNvSpPr>
            <a:spLocks noGrp="1"/>
          </p:cNvSpPr>
          <p:nvPr>
            <p:ph type="title"/>
          </p:nvPr>
        </p:nvSpPr>
        <p:spPr/>
        <p:txBody>
          <a:bodyPr/>
          <a:lstStyle/>
          <a:p>
            <a:r>
              <a:rPr lang="en-GB" dirty="0"/>
              <a:t>London Bridge Attack 2017</a:t>
            </a:r>
            <a:endParaRPr lang="en-US" dirty="0"/>
          </a:p>
        </p:txBody>
      </p:sp>
      <p:sp>
        <p:nvSpPr>
          <p:cNvPr id="3" name="Content Placeholder 2">
            <a:extLst>
              <a:ext uri="{FF2B5EF4-FFF2-40B4-BE49-F238E27FC236}">
                <a16:creationId xmlns:a16="http://schemas.microsoft.com/office/drawing/2014/main" id="{5C27212D-1810-D9B6-7AC7-5F8E3D16A135}"/>
              </a:ext>
            </a:extLst>
          </p:cNvPr>
          <p:cNvSpPr>
            <a:spLocks noGrp="1"/>
          </p:cNvSpPr>
          <p:nvPr>
            <p:ph sz="half" idx="1"/>
          </p:nvPr>
        </p:nvSpPr>
        <p:spPr>
          <a:xfrm>
            <a:off x="848473" y="2080517"/>
            <a:ext cx="8977315" cy="3977383"/>
          </a:xfrm>
        </p:spPr>
        <p:txBody>
          <a:bodyPr>
            <a:normAutofit/>
          </a:bodyPr>
          <a:lstStyle/>
          <a:p>
            <a:pPr marL="0" indent="0">
              <a:buNone/>
            </a:pPr>
            <a:endParaRPr lang="en-GB" dirty="0"/>
          </a:p>
          <a:p>
            <a:pPr marL="0" indent="0">
              <a:buNone/>
            </a:pPr>
            <a:endParaRPr lang="en-GB" dirty="0"/>
          </a:p>
          <a:p>
            <a:pPr marL="0" indent="0">
              <a:buNone/>
            </a:pPr>
            <a:r>
              <a:rPr lang="en-GB" dirty="0"/>
              <a:t>3</a:t>
            </a:r>
            <a:r>
              <a:rPr lang="en-GB" baseline="30000" dirty="0"/>
              <a:t>rd</a:t>
            </a:r>
            <a:r>
              <a:rPr lang="en-GB" dirty="0"/>
              <a:t> June 2017, on London Bridge 8 people were killed due to 3 rogue individuals drove a van into </a:t>
            </a:r>
            <a:r>
              <a:rPr lang="en-GB" dirty="0" err="1"/>
              <a:t>civillians</a:t>
            </a:r>
            <a:r>
              <a:rPr lang="en-GB" dirty="0"/>
              <a:t> and proceeded stab innocent people as per Sky News (2022).</a:t>
            </a:r>
          </a:p>
          <a:p>
            <a:pPr marL="0" indent="0">
              <a:buNone/>
            </a:pPr>
            <a:r>
              <a:rPr lang="en-GB" dirty="0"/>
              <a:t>“A police officer has told how he fought off the three London Bridge attackers with his baton”. The Guardian, 2017</a:t>
            </a:r>
          </a:p>
          <a:p>
            <a:pPr marL="0" indent="0">
              <a:buNone/>
            </a:pPr>
            <a:endParaRPr lang="en-GB" dirty="0"/>
          </a:p>
        </p:txBody>
      </p:sp>
      <p:sp>
        <p:nvSpPr>
          <p:cNvPr id="9" name="TextBox 8">
            <a:extLst>
              <a:ext uri="{FF2B5EF4-FFF2-40B4-BE49-F238E27FC236}">
                <a16:creationId xmlns:a16="http://schemas.microsoft.com/office/drawing/2014/main" id="{3B1C1005-5C96-8802-E244-E571D1F7E907}"/>
              </a:ext>
            </a:extLst>
          </p:cNvPr>
          <p:cNvSpPr txBox="1"/>
          <p:nvPr/>
        </p:nvSpPr>
        <p:spPr>
          <a:xfrm>
            <a:off x="5181600" y="3105834"/>
            <a:ext cx="1828800"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dirty="0"/>
          </a:p>
        </p:txBody>
      </p:sp>
    </p:spTree>
    <p:extLst>
      <p:ext uri="{BB962C8B-B14F-4D97-AF65-F5344CB8AC3E}">
        <p14:creationId xmlns:p14="http://schemas.microsoft.com/office/powerpoint/2010/main" val="3187262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624C2-0101-09DF-36B8-A7EEF591AECB}"/>
              </a:ext>
            </a:extLst>
          </p:cNvPr>
          <p:cNvSpPr>
            <a:spLocks noGrp="1"/>
          </p:cNvSpPr>
          <p:nvPr>
            <p:ph type="title"/>
          </p:nvPr>
        </p:nvSpPr>
        <p:spPr/>
        <p:txBody>
          <a:bodyPr/>
          <a:lstStyle/>
          <a:p>
            <a:r>
              <a:rPr lang="en-GB" dirty="0"/>
              <a:t>Police Bravery</a:t>
            </a:r>
            <a:endParaRPr lang="en-US" dirty="0"/>
          </a:p>
        </p:txBody>
      </p:sp>
      <p:sp>
        <p:nvSpPr>
          <p:cNvPr id="3" name="Content Placeholder 2">
            <a:extLst>
              <a:ext uri="{FF2B5EF4-FFF2-40B4-BE49-F238E27FC236}">
                <a16:creationId xmlns:a16="http://schemas.microsoft.com/office/drawing/2014/main" id="{EB6E5A8F-DF4A-2729-4959-3A21DC84E812}"/>
              </a:ext>
            </a:extLst>
          </p:cNvPr>
          <p:cNvSpPr>
            <a:spLocks noGrp="1"/>
          </p:cNvSpPr>
          <p:nvPr>
            <p:ph sz="half" idx="1"/>
          </p:nvPr>
        </p:nvSpPr>
        <p:spPr/>
        <p:txBody>
          <a:bodyPr/>
          <a:lstStyle/>
          <a:p>
            <a:r>
              <a:rPr lang="en-GB" dirty="0"/>
              <a:t>PC Wayne Marques received the George Medal for his bravery during the London Bridge attacks along with PC Charles </a:t>
            </a:r>
            <a:r>
              <a:rPr lang="en-GB" dirty="0" err="1"/>
              <a:t>Guenigault</a:t>
            </a:r>
            <a:r>
              <a:rPr lang="en-GB" dirty="0"/>
              <a:t> who was not on duty during the incident.  Sky News, 2018</a:t>
            </a:r>
          </a:p>
          <a:p>
            <a:endParaRPr lang="en-GB" dirty="0"/>
          </a:p>
          <a:p>
            <a:r>
              <a:rPr lang="en-GB" dirty="0"/>
              <a:t>Very positive reflection of the police.</a:t>
            </a:r>
          </a:p>
          <a:p>
            <a:r>
              <a:rPr lang="en-GB" dirty="0"/>
              <a:t>Inspire people to become a police officer.</a:t>
            </a:r>
          </a:p>
          <a:p>
            <a:endParaRPr lang="en-GB" dirty="0"/>
          </a:p>
          <a:p>
            <a:endParaRPr lang="en-GB" dirty="0"/>
          </a:p>
        </p:txBody>
      </p:sp>
      <p:pic>
        <p:nvPicPr>
          <p:cNvPr id="5" name="Content Placeholder 4">
            <a:extLst>
              <a:ext uri="{FF2B5EF4-FFF2-40B4-BE49-F238E27FC236}">
                <a16:creationId xmlns:a16="http://schemas.microsoft.com/office/drawing/2014/main" id="{3FB32CDB-97FD-098C-79E2-486E61FF38BF}"/>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106444" y="2203348"/>
            <a:ext cx="4171156" cy="3136208"/>
          </a:xfrm>
        </p:spPr>
      </p:pic>
      <p:sp>
        <p:nvSpPr>
          <p:cNvPr id="6" name="TextBox 5">
            <a:extLst>
              <a:ext uri="{FF2B5EF4-FFF2-40B4-BE49-F238E27FC236}">
                <a16:creationId xmlns:a16="http://schemas.microsoft.com/office/drawing/2014/main" id="{9B6732D5-8446-654E-CA97-E8D7718FE06D}"/>
              </a:ext>
            </a:extLst>
          </p:cNvPr>
          <p:cNvSpPr txBox="1"/>
          <p:nvPr/>
        </p:nvSpPr>
        <p:spPr>
          <a:xfrm>
            <a:off x="7881144" y="5604554"/>
            <a:ext cx="1828800" cy="369332"/>
          </a:xfrm>
          <a:prstGeom prst="rect">
            <a:avLst/>
          </a:prstGeom>
          <a:noFill/>
        </p:spPr>
        <p:txBody>
          <a:bodyPr wrap="square" rtlCol="0">
            <a:spAutoFit/>
          </a:bodyPr>
          <a:lstStyle/>
          <a:p>
            <a:pPr algn="l"/>
            <a:r>
              <a:rPr lang="en-GB" dirty="0"/>
              <a:t>Sky News, 2018</a:t>
            </a:r>
            <a:endParaRPr lang="en-US" dirty="0"/>
          </a:p>
        </p:txBody>
      </p:sp>
    </p:spTree>
    <p:extLst>
      <p:ext uri="{BB962C8B-B14F-4D97-AF65-F5344CB8AC3E}">
        <p14:creationId xmlns:p14="http://schemas.microsoft.com/office/powerpoint/2010/main" val="33103416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5B07B-8231-64F4-C013-023E06344796}"/>
              </a:ext>
            </a:extLst>
          </p:cNvPr>
          <p:cNvSpPr>
            <a:spLocks noGrp="1"/>
          </p:cNvSpPr>
          <p:nvPr>
            <p:ph type="title"/>
          </p:nvPr>
        </p:nvSpPr>
        <p:spPr/>
        <p:txBody>
          <a:bodyPr/>
          <a:lstStyle/>
          <a:p>
            <a:r>
              <a:rPr lang="en-GB" dirty="0"/>
              <a:t>Public Safety</a:t>
            </a:r>
            <a:endParaRPr lang="en-US" dirty="0"/>
          </a:p>
        </p:txBody>
      </p:sp>
      <p:sp>
        <p:nvSpPr>
          <p:cNvPr id="3" name="Content Placeholder 2">
            <a:extLst>
              <a:ext uri="{FF2B5EF4-FFF2-40B4-BE49-F238E27FC236}">
                <a16:creationId xmlns:a16="http://schemas.microsoft.com/office/drawing/2014/main" id="{AEF9AF64-B2E9-A9D6-2C8B-800E96D26913}"/>
              </a:ext>
            </a:extLst>
          </p:cNvPr>
          <p:cNvSpPr>
            <a:spLocks noGrp="1"/>
          </p:cNvSpPr>
          <p:nvPr>
            <p:ph sz="half" idx="1"/>
          </p:nvPr>
        </p:nvSpPr>
        <p:spPr>
          <a:xfrm>
            <a:off x="848474" y="2080517"/>
            <a:ext cx="8108368" cy="3977383"/>
          </a:xfrm>
        </p:spPr>
        <p:txBody>
          <a:bodyPr/>
          <a:lstStyle/>
          <a:p>
            <a:r>
              <a:rPr lang="en-GB" dirty="0"/>
              <a:t>“Public safety fears over 800 Police Scotland staff cuts” The Herald, 2023.</a:t>
            </a:r>
          </a:p>
          <a:p>
            <a:r>
              <a:rPr lang="en-GB" dirty="0"/>
              <a:t> Will the public be safe?</a:t>
            </a:r>
          </a:p>
          <a:p>
            <a:r>
              <a:rPr lang="en-GB" dirty="0"/>
              <a:t>Will the police be stretched too thin on the streets? </a:t>
            </a:r>
          </a:p>
          <a:p>
            <a:r>
              <a:rPr lang="en-GB" dirty="0"/>
              <a:t>Will crime rise?</a:t>
            </a:r>
          </a:p>
          <a:p>
            <a:r>
              <a:rPr lang="en-GB" dirty="0"/>
              <a:t>Will the police be able to answer all 999 calls?</a:t>
            </a:r>
          </a:p>
        </p:txBody>
      </p:sp>
    </p:spTree>
    <p:extLst>
      <p:ext uri="{BB962C8B-B14F-4D97-AF65-F5344CB8AC3E}">
        <p14:creationId xmlns:p14="http://schemas.microsoft.com/office/powerpoint/2010/main" val="7342897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BE7AC-5533-A5C8-5F5F-A228E6288E7C}"/>
              </a:ext>
            </a:extLst>
          </p:cNvPr>
          <p:cNvSpPr>
            <a:spLocks noGrp="1"/>
          </p:cNvSpPr>
          <p:nvPr>
            <p:ph type="title"/>
          </p:nvPr>
        </p:nvSpPr>
        <p:spPr/>
        <p:txBody>
          <a:bodyPr/>
          <a:lstStyle/>
          <a:p>
            <a:r>
              <a:rPr lang="en-GB" dirty="0"/>
              <a:t>New Technology</a:t>
            </a:r>
            <a:endParaRPr lang="en-US" dirty="0"/>
          </a:p>
        </p:txBody>
      </p:sp>
      <p:sp>
        <p:nvSpPr>
          <p:cNvPr id="3" name="Content Placeholder 2">
            <a:extLst>
              <a:ext uri="{FF2B5EF4-FFF2-40B4-BE49-F238E27FC236}">
                <a16:creationId xmlns:a16="http://schemas.microsoft.com/office/drawing/2014/main" id="{12868103-6714-40B4-9430-3D0AA7C5C2A1}"/>
              </a:ext>
            </a:extLst>
          </p:cNvPr>
          <p:cNvSpPr>
            <a:spLocks noGrp="1"/>
          </p:cNvSpPr>
          <p:nvPr>
            <p:ph sz="half" idx="1"/>
          </p:nvPr>
        </p:nvSpPr>
        <p:spPr/>
        <p:txBody>
          <a:bodyPr/>
          <a:lstStyle/>
          <a:p>
            <a:r>
              <a:rPr lang="en-GB" dirty="0"/>
              <a:t>“Police widely misusing body-worn cameras” BBC NEWS, 2023</a:t>
            </a:r>
          </a:p>
          <a:p>
            <a:r>
              <a:rPr lang="en-GB" dirty="0"/>
              <a:t>Body worn cameras are meant to be used to assist the police.</a:t>
            </a:r>
          </a:p>
          <a:p>
            <a:r>
              <a:rPr lang="en-GB" dirty="0"/>
              <a:t>Photographic proof of interaction that could be used in a court of law.</a:t>
            </a:r>
          </a:p>
          <a:p>
            <a:r>
              <a:rPr lang="en-GB" dirty="0"/>
              <a:t>Wasting money on technology that isn’t being used correctly.</a:t>
            </a:r>
          </a:p>
          <a:p>
            <a:r>
              <a:rPr lang="en-GB" dirty="0"/>
              <a:t>Money could be spent elsewhere.</a:t>
            </a:r>
            <a:endParaRPr lang="en-US" dirty="0"/>
          </a:p>
        </p:txBody>
      </p:sp>
      <p:pic>
        <p:nvPicPr>
          <p:cNvPr id="5" name="Content Placeholder 4">
            <a:extLst>
              <a:ext uri="{FF2B5EF4-FFF2-40B4-BE49-F238E27FC236}">
                <a16:creationId xmlns:a16="http://schemas.microsoft.com/office/drawing/2014/main" id="{A962B288-C4FA-046F-1F38-D602C7FE67B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096000" y="1995501"/>
            <a:ext cx="5091661" cy="2866997"/>
          </a:xfrm>
        </p:spPr>
      </p:pic>
      <p:sp>
        <p:nvSpPr>
          <p:cNvPr id="6" name="TextBox 5">
            <a:extLst>
              <a:ext uri="{FF2B5EF4-FFF2-40B4-BE49-F238E27FC236}">
                <a16:creationId xmlns:a16="http://schemas.microsoft.com/office/drawing/2014/main" id="{DC4F270C-A39B-A7F5-0A80-C49DAA1ACB20}"/>
              </a:ext>
            </a:extLst>
          </p:cNvPr>
          <p:cNvSpPr txBox="1"/>
          <p:nvPr/>
        </p:nvSpPr>
        <p:spPr>
          <a:xfrm>
            <a:off x="6672180" y="4895641"/>
            <a:ext cx="3019926" cy="369332"/>
          </a:xfrm>
          <a:prstGeom prst="rect">
            <a:avLst/>
          </a:prstGeom>
          <a:noFill/>
        </p:spPr>
        <p:txBody>
          <a:bodyPr wrap="square" rtlCol="0">
            <a:spAutoFit/>
          </a:bodyPr>
          <a:lstStyle/>
          <a:p>
            <a:pPr algn="l"/>
            <a:r>
              <a:rPr lang="en-GB" dirty="0"/>
              <a:t>BBC News , 2021</a:t>
            </a:r>
            <a:endParaRPr lang="en-US" dirty="0"/>
          </a:p>
        </p:txBody>
      </p:sp>
    </p:spTree>
    <p:extLst>
      <p:ext uri="{BB962C8B-B14F-4D97-AF65-F5344CB8AC3E}">
        <p14:creationId xmlns:p14="http://schemas.microsoft.com/office/powerpoint/2010/main" val="1793562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010CF-C8E5-1505-268F-E8FFB1DC0BE0}"/>
              </a:ext>
            </a:extLst>
          </p:cNvPr>
          <p:cNvSpPr>
            <a:spLocks noGrp="1"/>
          </p:cNvSpPr>
          <p:nvPr>
            <p:ph type="title"/>
          </p:nvPr>
        </p:nvSpPr>
        <p:spPr/>
        <p:txBody>
          <a:bodyPr/>
          <a:lstStyle/>
          <a:p>
            <a:r>
              <a:rPr lang="en-GB" dirty="0"/>
              <a:t>Diversity</a:t>
            </a:r>
            <a:endParaRPr lang="en-US" dirty="0"/>
          </a:p>
        </p:txBody>
      </p:sp>
      <p:sp>
        <p:nvSpPr>
          <p:cNvPr id="3" name="Content Placeholder 2">
            <a:extLst>
              <a:ext uri="{FF2B5EF4-FFF2-40B4-BE49-F238E27FC236}">
                <a16:creationId xmlns:a16="http://schemas.microsoft.com/office/drawing/2014/main" id="{607235AE-AD34-76B9-1DBF-10BD96940770}"/>
              </a:ext>
            </a:extLst>
          </p:cNvPr>
          <p:cNvSpPr>
            <a:spLocks noGrp="1"/>
          </p:cNvSpPr>
          <p:nvPr>
            <p:ph sz="half" idx="1"/>
          </p:nvPr>
        </p:nvSpPr>
        <p:spPr>
          <a:xfrm>
            <a:off x="848474" y="2080517"/>
            <a:ext cx="3915195" cy="4135799"/>
          </a:xfrm>
        </p:spPr>
        <p:txBody>
          <a:bodyPr/>
          <a:lstStyle/>
          <a:p>
            <a:r>
              <a:rPr lang="en-GB" dirty="0">
                <a:solidFill>
                  <a:schemeClr val="bg1">
                    <a:lumMod val="10000"/>
                    <a:lumOff val="90000"/>
                  </a:schemeClr>
                </a:solidFill>
                <a:latin typeface="ReithSerif"/>
              </a:rPr>
              <a:t>“ Revealed: Met Police Will Fail to Fairly Represent London’s Diversity for Decades at Current Rate of Progress” Byline Times, 2023.</a:t>
            </a:r>
          </a:p>
          <a:p>
            <a:endParaRPr lang="en-GB" dirty="0">
              <a:solidFill>
                <a:schemeClr val="bg1">
                  <a:lumMod val="10000"/>
                  <a:lumOff val="90000"/>
                </a:schemeClr>
              </a:solidFill>
              <a:latin typeface="ReithSerif"/>
            </a:endParaRPr>
          </a:p>
          <a:p>
            <a:r>
              <a:rPr lang="en-GB" dirty="0">
                <a:solidFill>
                  <a:schemeClr val="bg1">
                    <a:lumMod val="10000"/>
                    <a:lumOff val="90000"/>
                  </a:schemeClr>
                </a:solidFill>
                <a:latin typeface="ReithSerif"/>
              </a:rPr>
              <a:t>“Greater Manchester, police makes diversity pledge after criticism” BBC NEWS, 2023 (A)</a:t>
            </a:r>
          </a:p>
          <a:p>
            <a:endParaRPr lang="en-GB" b="0" i="0" u="none" strike="noStrike" dirty="0">
              <a:solidFill>
                <a:schemeClr val="bg1">
                  <a:lumMod val="10000"/>
                  <a:lumOff val="90000"/>
                </a:schemeClr>
              </a:solidFill>
              <a:effectLst/>
              <a:latin typeface="ReithSerif"/>
            </a:endParaRPr>
          </a:p>
          <a:p>
            <a:endParaRPr lang="en-GB" b="0" i="0" u="none" strike="noStrike" dirty="0">
              <a:solidFill>
                <a:srgbClr val="141414"/>
              </a:solidFill>
              <a:effectLst/>
              <a:latin typeface="ReithSerif"/>
            </a:endParaRPr>
          </a:p>
          <a:p>
            <a:endParaRPr lang="en-GB" b="0" i="0" u="none" strike="noStrike" dirty="0">
              <a:solidFill>
                <a:schemeClr val="bg1">
                  <a:lumMod val="10000"/>
                  <a:lumOff val="90000"/>
                </a:schemeClr>
              </a:solidFill>
              <a:effectLst/>
              <a:latin typeface="ReithSerif"/>
            </a:endParaRPr>
          </a:p>
        </p:txBody>
      </p:sp>
      <p:pic>
        <p:nvPicPr>
          <p:cNvPr id="8" name="Content Placeholder 7">
            <a:extLst>
              <a:ext uri="{FF2B5EF4-FFF2-40B4-BE49-F238E27FC236}">
                <a16:creationId xmlns:a16="http://schemas.microsoft.com/office/drawing/2014/main" id="{EB0C1A7E-1ABD-FBCB-79F6-09788BDE7D43}"/>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034790" y="1419330"/>
            <a:ext cx="3468735" cy="4135799"/>
          </a:xfrm>
        </p:spPr>
      </p:pic>
      <p:pic>
        <p:nvPicPr>
          <p:cNvPr id="12" name="Picture 11">
            <a:extLst>
              <a:ext uri="{FF2B5EF4-FFF2-40B4-BE49-F238E27FC236}">
                <a16:creationId xmlns:a16="http://schemas.microsoft.com/office/drawing/2014/main" id="{A8CC9EFC-A20F-9112-65E2-2676EA6477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74646" y="892471"/>
            <a:ext cx="3146232" cy="4401366"/>
          </a:xfrm>
          <a:prstGeom prst="rect">
            <a:avLst/>
          </a:prstGeom>
        </p:spPr>
      </p:pic>
      <p:sp>
        <p:nvSpPr>
          <p:cNvPr id="13" name="TextBox 12">
            <a:extLst>
              <a:ext uri="{FF2B5EF4-FFF2-40B4-BE49-F238E27FC236}">
                <a16:creationId xmlns:a16="http://schemas.microsoft.com/office/drawing/2014/main" id="{5C9D18A1-9328-4E83-733D-8CAFA65F52DE}"/>
              </a:ext>
            </a:extLst>
          </p:cNvPr>
          <p:cNvSpPr txBox="1"/>
          <p:nvPr/>
        </p:nvSpPr>
        <p:spPr>
          <a:xfrm>
            <a:off x="5569028" y="5612366"/>
            <a:ext cx="3070058" cy="369332"/>
          </a:xfrm>
          <a:prstGeom prst="rect">
            <a:avLst/>
          </a:prstGeom>
          <a:noFill/>
        </p:spPr>
        <p:txBody>
          <a:bodyPr wrap="square" rtlCol="0">
            <a:spAutoFit/>
          </a:bodyPr>
          <a:lstStyle/>
          <a:p>
            <a:pPr algn="l"/>
            <a:r>
              <a:rPr lang="en-GB" dirty="0">
                <a:solidFill>
                  <a:schemeClr val="bg1">
                    <a:lumMod val="10000"/>
                    <a:lumOff val="90000"/>
                  </a:schemeClr>
                </a:solidFill>
              </a:rPr>
              <a:t>Uk Government ,2023</a:t>
            </a:r>
            <a:endParaRPr lang="en-US" dirty="0">
              <a:solidFill>
                <a:schemeClr val="bg1">
                  <a:lumMod val="10000"/>
                  <a:lumOff val="90000"/>
                </a:schemeClr>
              </a:solidFill>
            </a:endParaRPr>
          </a:p>
        </p:txBody>
      </p:sp>
      <p:sp>
        <p:nvSpPr>
          <p:cNvPr id="14" name="TextBox 13">
            <a:extLst>
              <a:ext uri="{FF2B5EF4-FFF2-40B4-BE49-F238E27FC236}">
                <a16:creationId xmlns:a16="http://schemas.microsoft.com/office/drawing/2014/main" id="{EAB2D5EC-9A42-F20B-9221-295643F95148}"/>
              </a:ext>
            </a:extLst>
          </p:cNvPr>
          <p:cNvSpPr txBox="1"/>
          <p:nvPr/>
        </p:nvSpPr>
        <p:spPr>
          <a:xfrm>
            <a:off x="9063322" y="5527963"/>
            <a:ext cx="2568880" cy="369332"/>
          </a:xfrm>
          <a:prstGeom prst="rect">
            <a:avLst/>
          </a:prstGeom>
          <a:noFill/>
        </p:spPr>
        <p:txBody>
          <a:bodyPr wrap="square" rtlCol="0">
            <a:spAutoFit/>
          </a:bodyPr>
          <a:lstStyle/>
          <a:p>
            <a:pPr algn="l"/>
            <a:r>
              <a:rPr lang="en-GB" dirty="0"/>
              <a:t>UK Government, 2023</a:t>
            </a:r>
            <a:endParaRPr lang="en-US" dirty="0"/>
          </a:p>
        </p:txBody>
      </p:sp>
    </p:spTree>
    <p:extLst>
      <p:ext uri="{BB962C8B-B14F-4D97-AF65-F5344CB8AC3E}">
        <p14:creationId xmlns:p14="http://schemas.microsoft.com/office/powerpoint/2010/main" val="3799400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683F2B-8446-64DD-CF4B-1545D938F119}"/>
              </a:ext>
            </a:extLst>
          </p:cNvPr>
          <p:cNvSpPr>
            <a:spLocks noGrp="1"/>
          </p:cNvSpPr>
          <p:nvPr>
            <p:ph type="title"/>
          </p:nvPr>
        </p:nvSpPr>
        <p:spPr/>
        <p:txBody>
          <a:bodyPr/>
          <a:lstStyle/>
          <a:p>
            <a:r>
              <a:rPr lang="en-GB" dirty="0"/>
              <a:t>Investigating crime</a:t>
            </a:r>
            <a:endParaRPr lang="en-US" dirty="0"/>
          </a:p>
        </p:txBody>
      </p:sp>
      <p:sp>
        <p:nvSpPr>
          <p:cNvPr id="3" name="Content Placeholder 2">
            <a:extLst>
              <a:ext uri="{FF2B5EF4-FFF2-40B4-BE49-F238E27FC236}">
                <a16:creationId xmlns:a16="http://schemas.microsoft.com/office/drawing/2014/main" id="{57F4FE24-1A11-39F1-B282-8AE7A82872AE}"/>
              </a:ext>
            </a:extLst>
          </p:cNvPr>
          <p:cNvSpPr>
            <a:spLocks noGrp="1"/>
          </p:cNvSpPr>
          <p:nvPr>
            <p:ph sz="half" idx="1"/>
          </p:nvPr>
        </p:nvSpPr>
        <p:spPr/>
        <p:txBody>
          <a:bodyPr>
            <a:normAutofit/>
          </a:bodyPr>
          <a:lstStyle/>
          <a:p>
            <a:endParaRPr lang="en-GB" dirty="0">
              <a:solidFill>
                <a:srgbClr val="121212"/>
              </a:solidFill>
              <a:latin typeface="GH Guardian Headline"/>
            </a:endParaRPr>
          </a:p>
          <a:p>
            <a:r>
              <a:rPr lang="en-GB" dirty="0"/>
              <a:t>“Met police officers, plead guilty over photos taken at scene of sisters’ deaths” – the Guardian, 2021 (B). </a:t>
            </a:r>
          </a:p>
          <a:p>
            <a:endParaRPr lang="en-GB" dirty="0"/>
          </a:p>
          <a:p>
            <a:r>
              <a:rPr lang="en-GB" dirty="0"/>
              <a:t>The former police officers (</a:t>
            </a:r>
            <a:r>
              <a:rPr lang="en-GB" dirty="0" err="1"/>
              <a:t>Deniz</a:t>
            </a:r>
            <a:r>
              <a:rPr lang="en-GB"/>
              <a:t> Jaffer</a:t>
            </a:r>
            <a:r>
              <a:rPr lang="en-GB" dirty="0"/>
              <a:t> and Jamie Lewis)  both received a 33 month sentence in prison as per BBC News, 2023 (B)</a:t>
            </a:r>
          </a:p>
          <a:p>
            <a:endParaRPr lang="en-GB" dirty="0"/>
          </a:p>
          <a:p>
            <a:endParaRPr lang="en-GB" dirty="0"/>
          </a:p>
        </p:txBody>
      </p:sp>
      <p:pic>
        <p:nvPicPr>
          <p:cNvPr id="5" name="Content Placeholder 4">
            <a:extLst>
              <a:ext uri="{FF2B5EF4-FFF2-40B4-BE49-F238E27FC236}">
                <a16:creationId xmlns:a16="http://schemas.microsoft.com/office/drawing/2014/main" id="{2911AC30-6F54-65E6-F558-4392C440B83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461188" y="2425407"/>
            <a:ext cx="3937000" cy="2362200"/>
          </a:xfrm>
        </p:spPr>
      </p:pic>
      <p:sp>
        <p:nvSpPr>
          <p:cNvPr id="6" name="TextBox 5">
            <a:extLst>
              <a:ext uri="{FF2B5EF4-FFF2-40B4-BE49-F238E27FC236}">
                <a16:creationId xmlns:a16="http://schemas.microsoft.com/office/drawing/2014/main" id="{E882500D-36EF-0D62-3B4B-4A94DB07B809}"/>
              </a:ext>
            </a:extLst>
          </p:cNvPr>
          <p:cNvSpPr txBox="1"/>
          <p:nvPr/>
        </p:nvSpPr>
        <p:spPr>
          <a:xfrm>
            <a:off x="7218947" y="5250656"/>
            <a:ext cx="2673685" cy="369332"/>
          </a:xfrm>
          <a:prstGeom prst="rect">
            <a:avLst/>
          </a:prstGeom>
          <a:noFill/>
        </p:spPr>
        <p:txBody>
          <a:bodyPr wrap="square" rtlCol="0">
            <a:spAutoFit/>
          </a:bodyPr>
          <a:lstStyle/>
          <a:p>
            <a:pPr algn="l"/>
            <a:r>
              <a:rPr lang="en-GB" dirty="0"/>
              <a:t>BBC News, 2023 (B)</a:t>
            </a:r>
            <a:endParaRPr lang="en-US" dirty="0"/>
          </a:p>
        </p:txBody>
      </p:sp>
    </p:spTree>
    <p:extLst>
      <p:ext uri="{BB962C8B-B14F-4D97-AF65-F5344CB8AC3E}">
        <p14:creationId xmlns:p14="http://schemas.microsoft.com/office/powerpoint/2010/main" val="41306460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E01D5-7C3C-BD62-849F-1345432DF82A}"/>
              </a:ext>
            </a:extLst>
          </p:cNvPr>
          <p:cNvSpPr>
            <a:spLocks noGrp="1"/>
          </p:cNvSpPr>
          <p:nvPr>
            <p:ph type="title"/>
          </p:nvPr>
        </p:nvSpPr>
        <p:spPr/>
        <p:txBody>
          <a:bodyPr/>
          <a:lstStyle/>
          <a:p>
            <a:r>
              <a:rPr lang="en-GB" dirty="0"/>
              <a:t>Conclusion</a:t>
            </a:r>
            <a:endParaRPr lang="en-US" dirty="0"/>
          </a:p>
        </p:txBody>
      </p:sp>
      <p:sp>
        <p:nvSpPr>
          <p:cNvPr id="3" name="Content Placeholder 2">
            <a:extLst>
              <a:ext uri="{FF2B5EF4-FFF2-40B4-BE49-F238E27FC236}">
                <a16:creationId xmlns:a16="http://schemas.microsoft.com/office/drawing/2014/main" id="{40102B30-B6C1-8631-489A-3FA039F6B64E}"/>
              </a:ext>
            </a:extLst>
          </p:cNvPr>
          <p:cNvSpPr>
            <a:spLocks noGrp="1"/>
          </p:cNvSpPr>
          <p:nvPr>
            <p:ph sz="half" idx="1"/>
          </p:nvPr>
        </p:nvSpPr>
        <p:spPr>
          <a:xfrm>
            <a:off x="848474" y="2080517"/>
            <a:ext cx="7339684" cy="3977383"/>
          </a:xfrm>
        </p:spPr>
        <p:txBody>
          <a:bodyPr>
            <a:normAutofit/>
          </a:bodyPr>
          <a:lstStyle/>
          <a:p>
            <a:r>
              <a:rPr lang="en-GB" dirty="0"/>
              <a:t>The press will always need to have a healthy relationship with the police, so it can convey an honest representation of the current state of the Police Service.</a:t>
            </a:r>
          </a:p>
          <a:p>
            <a:endParaRPr lang="en-GB" dirty="0"/>
          </a:p>
          <a:p>
            <a:r>
              <a:rPr lang="en-GB" dirty="0"/>
              <a:t>The press do have to be a reliable tool regarding information as they do have a sway on the public perception of the police. Regardless if it may get more attention to lie about the reality.</a:t>
            </a:r>
          </a:p>
        </p:txBody>
      </p:sp>
    </p:spTree>
    <p:extLst>
      <p:ext uri="{BB962C8B-B14F-4D97-AF65-F5344CB8AC3E}">
        <p14:creationId xmlns:p14="http://schemas.microsoft.com/office/powerpoint/2010/main" val="1920495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CA005-AA10-227E-6A26-BF12CE4983B3}"/>
              </a:ext>
            </a:extLst>
          </p:cNvPr>
          <p:cNvSpPr>
            <a:spLocks noGrp="1"/>
          </p:cNvSpPr>
          <p:nvPr>
            <p:ph type="title"/>
          </p:nvPr>
        </p:nvSpPr>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37FAF2A7-2E48-D181-BB12-35F80B63906C}"/>
              </a:ext>
            </a:extLst>
          </p:cNvPr>
          <p:cNvSpPr>
            <a:spLocks noGrp="1"/>
          </p:cNvSpPr>
          <p:nvPr>
            <p:ph idx="1"/>
          </p:nvPr>
        </p:nvSpPr>
        <p:spPr/>
        <p:txBody>
          <a:bodyPr>
            <a:normAutofit fontScale="70000" lnSpcReduction="20000"/>
          </a:bodyPr>
          <a:lstStyle/>
          <a:p>
            <a:r>
              <a:rPr lang="en-GB" dirty="0"/>
              <a:t>BBC NEWS, 2023 ( A) – Greater Manchester police makes diversity pledge after criticism: </a:t>
            </a:r>
            <a:r>
              <a:rPr lang="en-GB" dirty="0">
                <a:hlinkClick r:id="rId2"/>
              </a:rPr>
              <a:t>https://</a:t>
            </a:r>
            <a:r>
              <a:rPr lang="en-GB" dirty="0" err="1">
                <a:hlinkClick r:id="rId2"/>
              </a:rPr>
              <a:t>www.bbc.com</a:t>
            </a:r>
            <a:r>
              <a:rPr lang="en-GB" dirty="0">
                <a:hlinkClick r:id="rId2"/>
              </a:rPr>
              <a:t>/news/</a:t>
            </a:r>
            <a:r>
              <a:rPr lang="en-GB" dirty="0" err="1">
                <a:hlinkClick r:id="rId2"/>
              </a:rPr>
              <a:t>uk-england-manchester</a:t>
            </a:r>
            <a:r>
              <a:rPr lang="en-GB" dirty="0">
                <a:hlinkClick r:id="rId2"/>
              </a:rPr>
              <a:t>-67583354.amp</a:t>
            </a:r>
            <a:endParaRPr lang="en-GB" dirty="0"/>
          </a:p>
          <a:p>
            <a:r>
              <a:rPr lang="en-GB" dirty="0"/>
              <a:t>BBC NEWS, 2023 ( B) - </a:t>
            </a:r>
            <a:r>
              <a:rPr lang="en-GB" dirty="0">
                <a:hlinkClick r:id="rId3"/>
              </a:rPr>
              <a:t>https://</a:t>
            </a:r>
            <a:r>
              <a:rPr lang="en-GB" dirty="0" err="1">
                <a:hlinkClick r:id="rId3"/>
              </a:rPr>
              <a:t>www.bbc.co.uk</a:t>
            </a:r>
            <a:r>
              <a:rPr lang="en-GB" dirty="0">
                <a:hlinkClick r:id="rId3"/>
              </a:rPr>
              <a:t>/news/uk-england-london-64425229.amp</a:t>
            </a:r>
            <a:endParaRPr lang="en-GB" dirty="0"/>
          </a:p>
          <a:p>
            <a:r>
              <a:rPr lang="en-GB" dirty="0"/>
              <a:t>BBC NEWS, 2023( C ) - </a:t>
            </a:r>
            <a:r>
              <a:rPr lang="en-GB" dirty="0">
                <a:hlinkClick r:id="rId4"/>
              </a:rPr>
              <a:t>https://</a:t>
            </a:r>
            <a:r>
              <a:rPr lang="en-GB" dirty="0" err="1">
                <a:hlinkClick r:id="rId4"/>
              </a:rPr>
              <a:t>www.bbc.co.uk</a:t>
            </a:r>
            <a:r>
              <a:rPr lang="en-GB" dirty="0">
                <a:hlinkClick r:id="rId4"/>
              </a:rPr>
              <a:t>/news/uk-66809642</a:t>
            </a:r>
            <a:endParaRPr lang="en-GB" dirty="0"/>
          </a:p>
          <a:p>
            <a:r>
              <a:rPr lang="en-GB" dirty="0"/>
              <a:t>BBC NEWS, 2021 - </a:t>
            </a:r>
            <a:r>
              <a:rPr lang="en-GB" dirty="0">
                <a:hlinkClick r:id="rId5"/>
              </a:rPr>
              <a:t>https://</a:t>
            </a:r>
            <a:r>
              <a:rPr lang="en-GB" dirty="0" err="1">
                <a:hlinkClick r:id="rId5"/>
              </a:rPr>
              <a:t>www.bbc.co.uk</a:t>
            </a:r>
            <a:r>
              <a:rPr lang="en-GB" dirty="0">
                <a:hlinkClick r:id="rId5"/>
              </a:rPr>
              <a:t>/news/uk-scotland-57309639</a:t>
            </a:r>
            <a:endParaRPr lang="en-GB" dirty="0"/>
          </a:p>
          <a:p>
            <a:r>
              <a:rPr lang="en-GB" dirty="0"/>
              <a:t>BBC NEWS, 2019 </a:t>
            </a:r>
            <a:r>
              <a:rPr lang="en-GB" dirty="0">
                <a:hlinkClick r:id="rId6"/>
              </a:rPr>
              <a:t>–</a:t>
            </a:r>
            <a:r>
              <a:rPr lang="en-GB" b="0" i="0" u="none" strike="noStrike" dirty="0">
                <a:solidFill>
                  <a:schemeClr val="tx1"/>
                </a:solidFill>
                <a:effectLst/>
                <a:latin typeface="ReithSerif"/>
              </a:rPr>
              <a:t>Hillsborough trial: Police chief </a:t>
            </a:r>
            <a:r>
              <a:rPr lang="en-GB" b="0" i="0" u="none" strike="noStrike" dirty="0">
                <a:solidFill>
                  <a:schemeClr val="tx1"/>
                </a:solidFill>
                <a:effectLst/>
                <a:latin typeface="ReithSerif"/>
                <a:hlinkClick r:id="rId6"/>
              </a:rPr>
              <a:t>‘</a:t>
            </a:r>
            <a:r>
              <a:rPr lang="en-GB" b="0" i="0" u="none" strike="noStrike" dirty="0">
                <a:solidFill>
                  <a:schemeClr val="tx1"/>
                </a:solidFill>
                <a:effectLst/>
                <a:latin typeface="ReithSerif"/>
              </a:rPr>
              <a:t>lied about fans forcing Hillsborough gate</a:t>
            </a:r>
            <a:r>
              <a:rPr lang="en-GB" dirty="0">
                <a:solidFill>
                  <a:schemeClr val="tx1"/>
                </a:solidFill>
                <a:latin typeface="ReithSerif"/>
              </a:rPr>
              <a:t> </a:t>
            </a:r>
            <a:r>
              <a:rPr lang="en-GB" dirty="0">
                <a:hlinkClick r:id="rId6"/>
              </a:rPr>
              <a:t>https://</a:t>
            </a:r>
            <a:r>
              <a:rPr lang="en-GB" dirty="0" err="1">
                <a:hlinkClick r:id="rId6"/>
              </a:rPr>
              <a:t>www.bbc.co.uk</a:t>
            </a:r>
            <a:r>
              <a:rPr lang="en-GB" dirty="0">
                <a:hlinkClick r:id="rId6"/>
              </a:rPr>
              <a:t>/news/uk-england-merseyside-50018985.amp</a:t>
            </a:r>
            <a:endParaRPr lang="en-GB" dirty="0"/>
          </a:p>
          <a:p>
            <a:r>
              <a:rPr lang="en-GB" dirty="0"/>
              <a:t>Byline Times, 2023 - </a:t>
            </a:r>
            <a:r>
              <a:rPr lang="en-GB" dirty="0">
                <a:solidFill>
                  <a:schemeClr val="bg1">
                    <a:lumMod val="10000"/>
                    <a:lumOff val="90000"/>
                  </a:schemeClr>
                </a:solidFill>
                <a:latin typeface="ReithSerif"/>
              </a:rPr>
              <a:t>Revealed: Met Police Will Fail to Fairly Represent London’s Diversity for Decades at Current Rate of Progress: </a:t>
            </a:r>
            <a:r>
              <a:rPr lang="en-GB" dirty="0">
                <a:solidFill>
                  <a:schemeClr val="bg1">
                    <a:lumMod val="10000"/>
                    <a:lumOff val="90000"/>
                  </a:schemeClr>
                </a:solidFill>
                <a:latin typeface="ReithSerif"/>
                <a:hlinkClick r:id="rId7"/>
              </a:rPr>
              <a:t>https://</a:t>
            </a:r>
            <a:r>
              <a:rPr lang="en-GB" dirty="0" err="1">
                <a:solidFill>
                  <a:schemeClr val="bg1">
                    <a:lumMod val="10000"/>
                    <a:lumOff val="90000"/>
                  </a:schemeClr>
                </a:solidFill>
                <a:latin typeface="ReithSerif"/>
                <a:hlinkClick r:id="rId7"/>
              </a:rPr>
              <a:t>bylinetimes.com</a:t>
            </a:r>
            <a:r>
              <a:rPr lang="en-GB" dirty="0">
                <a:solidFill>
                  <a:schemeClr val="bg1">
                    <a:lumMod val="10000"/>
                    <a:lumOff val="90000"/>
                  </a:schemeClr>
                </a:solidFill>
                <a:latin typeface="ReithSerif"/>
                <a:hlinkClick r:id="rId7"/>
              </a:rPr>
              <a:t>/2023/08/04/revealed-met-police-will-fail-to-fairly-</a:t>
            </a:r>
            <a:r>
              <a:rPr lang="en-GB" dirty="0" err="1">
                <a:solidFill>
                  <a:schemeClr val="bg1">
                    <a:lumMod val="10000"/>
                    <a:lumOff val="90000"/>
                  </a:schemeClr>
                </a:solidFill>
                <a:latin typeface="ReithSerif"/>
                <a:hlinkClick r:id="rId7"/>
              </a:rPr>
              <a:t>represent-londons</a:t>
            </a:r>
            <a:r>
              <a:rPr lang="en-GB" dirty="0">
                <a:solidFill>
                  <a:schemeClr val="bg1">
                    <a:lumMod val="10000"/>
                    <a:lumOff val="90000"/>
                  </a:schemeClr>
                </a:solidFill>
                <a:latin typeface="ReithSerif"/>
                <a:hlinkClick r:id="rId7"/>
              </a:rPr>
              <a:t>-diversity-for-decades-at-current-rate-of-progress/</a:t>
            </a:r>
            <a:endParaRPr lang="en-GB" dirty="0"/>
          </a:p>
          <a:p>
            <a:r>
              <a:rPr lang="en-GB" dirty="0"/>
              <a:t>CPS, 2019 – </a:t>
            </a:r>
            <a:r>
              <a:rPr lang="en-GB" b="1" i="0" u="none" strike="noStrike" dirty="0">
                <a:solidFill>
                  <a:schemeClr val="bg1">
                    <a:lumMod val="10000"/>
                    <a:lumOff val="90000"/>
                  </a:schemeClr>
                </a:solidFill>
                <a:effectLst/>
                <a:latin typeface="Lato" panose="020F0502020204030203" pitchFamily="34" charset="0"/>
              </a:rPr>
              <a:t>CPS statement on Hillsborough verdict: </a:t>
            </a:r>
            <a:r>
              <a:rPr lang="en-GB" b="1" i="0" u="none" strike="noStrike" dirty="0">
                <a:solidFill>
                  <a:schemeClr val="bg1">
                    <a:lumMod val="10000"/>
                    <a:lumOff val="90000"/>
                  </a:schemeClr>
                </a:solidFill>
                <a:effectLst/>
                <a:latin typeface="Lato" panose="020F0502020204030203" pitchFamily="34" charset="0"/>
                <a:hlinkClick r:id="rId8"/>
              </a:rPr>
              <a:t>https://www.cps.gov.uk/mersey-cheshire/news/</a:t>
            </a:r>
            <a:r>
              <a:rPr lang="en-GB" b="1" i="0" u="none" strike="noStrike" dirty="0" err="1">
                <a:solidFill>
                  <a:schemeClr val="bg1">
                    <a:lumMod val="10000"/>
                    <a:lumOff val="90000"/>
                  </a:schemeClr>
                </a:solidFill>
                <a:effectLst/>
                <a:latin typeface="Lato" panose="020F0502020204030203" pitchFamily="34" charset="0"/>
                <a:hlinkClick r:id="rId8"/>
              </a:rPr>
              <a:t>statement-hillsborough</a:t>
            </a:r>
            <a:r>
              <a:rPr lang="en-GB" b="1" i="0" u="none" strike="noStrike" dirty="0">
                <a:solidFill>
                  <a:schemeClr val="bg1">
                    <a:lumMod val="10000"/>
                    <a:lumOff val="90000"/>
                  </a:schemeClr>
                </a:solidFill>
                <a:effectLst/>
                <a:latin typeface="Lato" panose="020F0502020204030203" pitchFamily="34" charset="0"/>
                <a:hlinkClick r:id="rId8"/>
              </a:rPr>
              <a:t>-verdict</a:t>
            </a:r>
            <a:endParaRPr lang="en-GB" dirty="0">
              <a:solidFill>
                <a:schemeClr val="bg1">
                  <a:lumMod val="10000"/>
                  <a:lumOff val="90000"/>
                </a:schemeClr>
              </a:solidFill>
            </a:endParaRPr>
          </a:p>
          <a:p>
            <a:r>
              <a:rPr lang="en-GB" dirty="0">
                <a:solidFill>
                  <a:schemeClr val="bg1">
                    <a:lumMod val="10000"/>
                    <a:lumOff val="90000"/>
                  </a:schemeClr>
                </a:solidFill>
              </a:rPr>
              <a:t>House of Commons, 2012 –Hillsborough The Report of the</a:t>
            </a:r>
            <a:r>
              <a:rPr lang="en-GB" dirty="0"/>
              <a:t> Hillsborough Independent Panel</a:t>
            </a:r>
          </a:p>
          <a:p>
            <a:endParaRPr lang="en-US" dirty="0"/>
          </a:p>
        </p:txBody>
      </p:sp>
    </p:spTree>
    <p:extLst>
      <p:ext uri="{BB962C8B-B14F-4D97-AF65-F5344CB8AC3E}">
        <p14:creationId xmlns:p14="http://schemas.microsoft.com/office/powerpoint/2010/main" val="13145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CA438-8178-46F2-B74C-1FD3A4BEBB20}"/>
              </a:ext>
            </a:extLst>
          </p:cNvPr>
          <p:cNvSpPr>
            <a:spLocks noGrp="1"/>
          </p:cNvSpPr>
          <p:nvPr>
            <p:ph type="title"/>
          </p:nvPr>
        </p:nvSpPr>
        <p:spPr/>
        <p:txBody>
          <a:bodyPr/>
          <a:lstStyle/>
          <a:p>
            <a:r>
              <a:rPr lang="en-GB" dirty="0"/>
              <a:t>References</a:t>
            </a:r>
            <a:endParaRPr lang="en-US" dirty="0"/>
          </a:p>
        </p:txBody>
      </p:sp>
      <p:sp>
        <p:nvSpPr>
          <p:cNvPr id="3" name="Content Placeholder 2">
            <a:extLst>
              <a:ext uri="{FF2B5EF4-FFF2-40B4-BE49-F238E27FC236}">
                <a16:creationId xmlns:a16="http://schemas.microsoft.com/office/drawing/2014/main" id="{63B06086-A23D-A17A-1870-EB6EE70EE892}"/>
              </a:ext>
            </a:extLst>
          </p:cNvPr>
          <p:cNvSpPr>
            <a:spLocks noGrp="1"/>
          </p:cNvSpPr>
          <p:nvPr>
            <p:ph idx="1"/>
          </p:nvPr>
        </p:nvSpPr>
        <p:spPr/>
        <p:txBody>
          <a:bodyPr>
            <a:normAutofit fontScale="55000" lnSpcReduction="20000"/>
          </a:bodyPr>
          <a:lstStyle/>
          <a:p>
            <a:r>
              <a:rPr lang="en-GB" dirty="0"/>
              <a:t>Independent, 2017 - </a:t>
            </a:r>
            <a:r>
              <a:rPr lang="en-US" dirty="0">
                <a:hlinkClick r:id="rId2"/>
              </a:rPr>
              <a:t>https://www.independent.co.uk/news/uk/crime/</a:t>
            </a:r>
            <a:r>
              <a:rPr lang="en-US" dirty="0" err="1">
                <a:hlinkClick r:id="rId2"/>
              </a:rPr>
              <a:t>hillsborough-disaster</a:t>
            </a:r>
            <a:r>
              <a:rPr lang="en-US" dirty="0">
                <a:hlinkClick r:id="rId2"/>
              </a:rPr>
              <a:t>-latest-news-cps-charges-96-victims-football-fans-suspects-david-</a:t>
            </a:r>
            <a:r>
              <a:rPr lang="en-US" dirty="0" err="1">
                <a:hlinkClick r:id="rId2"/>
              </a:rPr>
              <a:t>duckenfield-liverpool</a:t>
            </a:r>
            <a:r>
              <a:rPr lang="en-US" dirty="0">
                <a:hlinkClick r:id="rId2"/>
              </a:rPr>
              <a:t>-</a:t>
            </a:r>
            <a:r>
              <a:rPr lang="en-US" dirty="0" err="1">
                <a:hlinkClick r:id="rId2"/>
              </a:rPr>
              <a:t>sheffield-warrington</a:t>
            </a:r>
            <a:r>
              <a:rPr lang="en-US" dirty="0">
                <a:hlinkClick r:id="rId2"/>
              </a:rPr>
              <a:t>-a7811691.html</a:t>
            </a:r>
            <a:endParaRPr lang="en-GB" dirty="0"/>
          </a:p>
          <a:p>
            <a:r>
              <a:rPr lang="en-GB" dirty="0"/>
              <a:t>Sky News, 2022 – London Bridge terror attack: Service held to mark five years since 2017 atrocity -https://news.sky.com/story/amp/london-bridge-terror-attack-service-held-to-mark-five-years-since-2017-atrocity-12627246</a:t>
            </a:r>
          </a:p>
          <a:p>
            <a:r>
              <a:rPr lang="en-GB" dirty="0"/>
              <a:t>Sky News, 2018 - </a:t>
            </a:r>
            <a:r>
              <a:rPr lang="en-GB" dirty="0">
                <a:hlinkClick r:id="rId3"/>
              </a:rPr>
              <a:t>https://www.google.com/amp/s/news.sky.com/story/amp/london-bridge-terror-attack-heroes-among-those-receiving-gallantry-awards-11441311</a:t>
            </a:r>
            <a:endParaRPr lang="en-GB" dirty="0"/>
          </a:p>
          <a:p>
            <a:r>
              <a:rPr lang="en-GB" dirty="0"/>
              <a:t>The Guardian, 2017 - </a:t>
            </a:r>
            <a:r>
              <a:rPr lang="en-GB" dirty="0">
                <a:hlinkClick r:id="rId4"/>
              </a:rPr>
              <a:t>https://</a:t>
            </a:r>
            <a:r>
              <a:rPr lang="en-GB" dirty="0" err="1">
                <a:hlinkClick r:id="rId4"/>
              </a:rPr>
              <a:t>amp.theguardian.com</a:t>
            </a:r>
            <a:r>
              <a:rPr lang="en-GB" dirty="0">
                <a:hlinkClick r:id="rId4"/>
              </a:rPr>
              <a:t>/uk-news/2017/jun/28/policeman-fought-london-bridge-attackers-baton-</a:t>
            </a:r>
            <a:r>
              <a:rPr lang="en-GB" dirty="0" err="1">
                <a:hlinkClick r:id="rId4"/>
              </a:rPr>
              <a:t>wayne-marques</a:t>
            </a:r>
            <a:endParaRPr lang="en-GB" dirty="0"/>
          </a:p>
          <a:p>
            <a:r>
              <a:rPr lang="en-GB" dirty="0"/>
              <a:t>The Guardian, 2021  (a)-  </a:t>
            </a:r>
            <a:r>
              <a:rPr lang="en-GB" b="1" i="0" u="none" strike="noStrike" dirty="0">
                <a:solidFill>
                  <a:srgbClr val="FFFFFF"/>
                </a:solidFill>
                <a:effectLst/>
                <a:latin typeface="GH Guardian Headline"/>
              </a:rPr>
              <a:t>The great betrayal: how the Hillsborough families were failed by the justice system </a:t>
            </a:r>
            <a:r>
              <a:rPr lang="en-GB" b="1" i="0" u="none" strike="noStrike" dirty="0">
                <a:solidFill>
                  <a:srgbClr val="FFFFFF"/>
                </a:solidFill>
                <a:effectLst/>
                <a:latin typeface="GH Guardian Headline"/>
                <a:hlinkClick r:id="rId5"/>
              </a:rPr>
              <a:t>https://</a:t>
            </a:r>
            <a:r>
              <a:rPr lang="en-GB" b="1" i="0" u="none" strike="noStrike" dirty="0" err="1">
                <a:solidFill>
                  <a:srgbClr val="FFFFFF"/>
                </a:solidFill>
                <a:effectLst/>
                <a:latin typeface="GH Guardian Headline"/>
                <a:hlinkClick r:id="rId5"/>
              </a:rPr>
              <a:t>www.theguardian.com</a:t>
            </a:r>
            <a:r>
              <a:rPr lang="en-GB" b="1" i="0" u="none" strike="noStrike" dirty="0">
                <a:solidFill>
                  <a:srgbClr val="FFFFFF"/>
                </a:solidFill>
                <a:effectLst/>
                <a:latin typeface="GH Guardian Headline"/>
                <a:hlinkClick r:id="rId5"/>
              </a:rPr>
              <a:t>/football/2021/oct/21/the-great-betrayal-how-</a:t>
            </a:r>
            <a:r>
              <a:rPr lang="en-GB" b="1" i="0" u="none" strike="noStrike" dirty="0" err="1">
                <a:solidFill>
                  <a:srgbClr val="FFFFFF"/>
                </a:solidFill>
                <a:effectLst/>
                <a:latin typeface="GH Guardian Headline"/>
                <a:hlinkClick r:id="rId5"/>
              </a:rPr>
              <a:t>the-hillsborough</a:t>
            </a:r>
            <a:r>
              <a:rPr lang="en-GB" b="1" i="0" u="none" strike="noStrike" dirty="0">
                <a:solidFill>
                  <a:srgbClr val="FFFFFF"/>
                </a:solidFill>
                <a:effectLst/>
                <a:latin typeface="GH Guardian Headline"/>
                <a:hlinkClick r:id="rId5"/>
              </a:rPr>
              <a:t>-families-were-failed-by-the-justice-system</a:t>
            </a:r>
            <a:endParaRPr lang="en-GB" b="1" i="0" u="none" strike="noStrike" dirty="0">
              <a:solidFill>
                <a:srgbClr val="FFFFFF"/>
              </a:solidFill>
              <a:effectLst/>
              <a:latin typeface="GH Guardian Headline"/>
            </a:endParaRPr>
          </a:p>
          <a:p>
            <a:r>
              <a:rPr lang="en-GB" b="1" i="0" u="none" strike="noStrike" dirty="0">
                <a:solidFill>
                  <a:srgbClr val="FFFFFF"/>
                </a:solidFill>
                <a:effectLst/>
                <a:latin typeface="GH Guardian Headline"/>
              </a:rPr>
              <a:t>The Guardian , 2021 (b)- </a:t>
            </a:r>
            <a:r>
              <a:rPr lang="en-GB" b="1" i="0" u="none" strike="noStrike" dirty="0">
                <a:solidFill>
                  <a:srgbClr val="FFFFFF"/>
                </a:solidFill>
                <a:effectLst/>
                <a:latin typeface="GH Guardian Headline"/>
                <a:hlinkClick r:id="rId6"/>
              </a:rPr>
              <a:t>https://</a:t>
            </a:r>
            <a:r>
              <a:rPr lang="en-GB" b="1" i="0" u="none" strike="noStrike" dirty="0" err="1">
                <a:solidFill>
                  <a:srgbClr val="FFFFFF"/>
                </a:solidFill>
                <a:effectLst/>
                <a:latin typeface="GH Guardian Headline"/>
                <a:hlinkClick r:id="rId6"/>
              </a:rPr>
              <a:t>www.theguardian.com</a:t>
            </a:r>
            <a:r>
              <a:rPr lang="en-GB" b="1" i="0" u="none" strike="noStrike" dirty="0">
                <a:solidFill>
                  <a:srgbClr val="FFFFFF"/>
                </a:solidFill>
                <a:effectLst/>
                <a:latin typeface="GH Guardian Headline"/>
                <a:hlinkClick r:id="rId6"/>
              </a:rPr>
              <a:t>/uk-news/2021/nov/02/met-police-officers-plead-guilty-over-photos-taken-at-scene-of-sisters-deaths</a:t>
            </a:r>
            <a:endParaRPr lang="en-GB" b="1" i="0" u="none" strike="noStrike" dirty="0">
              <a:solidFill>
                <a:srgbClr val="FFFFFF"/>
              </a:solidFill>
              <a:effectLst/>
              <a:latin typeface="GH Guardian Headline"/>
            </a:endParaRPr>
          </a:p>
          <a:p>
            <a:r>
              <a:rPr lang="en-GB" dirty="0"/>
              <a:t>The Herald, 2023  - </a:t>
            </a:r>
            <a:r>
              <a:rPr lang="en-GB" dirty="0">
                <a:hlinkClick r:id="rId7"/>
              </a:rPr>
              <a:t>https://</a:t>
            </a:r>
            <a:r>
              <a:rPr lang="en-GB" dirty="0" err="1">
                <a:hlinkClick r:id="rId7"/>
              </a:rPr>
              <a:t>www.heraldscotland.com</a:t>
            </a:r>
            <a:r>
              <a:rPr lang="en-GB" dirty="0">
                <a:hlinkClick r:id="rId7"/>
              </a:rPr>
              <a:t>/news/</a:t>
            </a:r>
            <a:r>
              <a:rPr lang="en-GB" dirty="0" err="1">
                <a:hlinkClick r:id="rId7"/>
              </a:rPr>
              <a:t>homenews</a:t>
            </a:r>
            <a:r>
              <a:rPr lang="en-GB" dirty="0">
                <a:hlinkClick r:id="rId7"/>
              </a:rPr>
              <a:t>/23592727.public-safety-fears-800-police-scotland-staff-cuts/</a:t>
            </a:r>
            <a:endParaRPr lang="en-GB" dirty="0"/>
          </a:p>
          <a:p>
            <a:r>
              <a:rPr lang="en-GB" dirty="0"/>
              <a:t>The Sun, 1989 – The Truth</a:t>
            </a:r>
          </a:p>
          <a:p>
            <a:r>
              <a:rPr lang="en-GB" dirty="0"/>
              <a:t>The Sun, 2012 – The Real Truth</a:t>
            </a:r>
          </a:p>
          <a:p>
            <a:r>
              <a:rPr lang="en-GB" dirty="0"/>
              <a:t>Uk Government, 2023 – Police Workforce: </a:t>
            </a:r>
            <a:r>
              <a:rPr lang="en-GB" dirty="0">
                <a:hlinkClick r:id="rId8"/>
              </a:rPr>
              <a:t>https://www.ethnicity-facts-figures.service.gov.uk/workforce-and-business/workforce-diversity/police-workforce/latest/</a:t>
            </a:r>
            <a:endParaRPr lang="en-GB" dirty="0"/>
          </a:p>
          <a:p>
            <a:endParaRPr lang="en-US" dirty="0"/>
          </a:p>
        </p:txBody>
      </p:sp>
    </p:spTree>
    <p:extLst>
      <p:ext uri="{BB962C8B-B14F-4D97-AF65-F5344CB8AC3E}">
        <p14:creationId xmlns:p14="http://schemas.microsoft.com/office/powerpoint/2010/main" val="1590926263"/>
      </p:ext>
    </p:extLst>
  </p:cSld>
  <p:clrMapOvr>
    <a:masterClrMapping/>
  </p:clrMapOvr>
</p:sld>
</file>

<file path=ppt/theme/theme1.xml><?xml version="1.0" encoding="utf-8"?>
<a:theme xmlns:a="http://schemas.openxmlformats.org/drawingml/2006/main" name="VaultVTI">
  <a:themeElements>
    <a:clrScheme name="AnalogousFromRegularSeedLeftStep">
      <a:dk1>
        <a:srgbClr val="000000"/>
      </a:dk1>
      <a:lt1>
        <a:srgbClr val="FFFFFF"/>
      </a:lt1>
      <a:dk2>
        <a:srgbClr val="1B2B31"/>
      </a:dk2>
      <a:lt2>
        <a:srgbClr val="F3F0F0"/>
      </a:lt2>
      <a:accent1>
        <a:srgbClr val="45AFAC"/>
      </a:accent1>
      <a:accent2>
        <a:srgbClr val="3BB17C"/>
      </a:accent2>
      <a:accent3>
        <a:srgbClr val="48B757"/>
      </a:accent3>
      <a:accent4>
        <a:srgbClr val="5CB13B"/>
      </a:accent4>
      <a:accent5>
        <a:srgbClr val="8CAC43"/>
      </a:accent5>
      <a:accent6>
        <a:srgbClr val="B0A23A"/>
      </a:accent6>
      <a:hlink>
        <a:srgbClr val="C2494D"/>
      </a:hlink>
      <a:folHlink>
        <a:srgbClr val="7F7F7F"/>
      </a:folHlink>
    </a:clrScheme>
    <a:fontScheme name="Custom 5">
      <a:majorFont>
        <a:latin typeface="Georgia Pro Light"/>
        <a:ea typeface=""/>
        <a:cs typeface=""/>
      </a:majorFont>
      <a:minorFont>
        <a:latin typeface="Georgi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ultVTI" id="{144E1EB0-F9F9-4F8D-8264-A2820BA0C47A}" vid="{3A992A48-7697-4A22-A884-B4A11E62184D}"/>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13</Slides>
  <Notes>0</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VaultVTI</vt:lpstr>
      <vt:lpstr>Media and its effect on the public’s perception of the Police</vt:lpstr>
      <vt:lpstr>Hillsborough disaster</vt:lpstr>
      <vt:lpstr>The media </vt:lpstr>
      <vt:lpstr>The Police </vt:lpstr>
      <vt:lpstr>London Bridge Attack 2017</vt:lpstr>
      <vt:lpstr>Police Bravery</vt:lpstr>
      <vt:lpstr>Public Safety</vt:lpstr>
      <vt:lpstr>New Technology</vt:lpstr>
      <vt:lpstr>Diversity</vt:lpstr>
      <vt:lpstr>Investigating crime</vt:lpstr>
      <vt:lpstr>Conclusion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Police, Policing</dc:title>
  <dc:creator>Harrison Bright (2115653)</dc:creator>
  <cp:lastModifiedBy>Harrison Bright (2115653)</cp:lastModifiedBy>
  <cp:revision>19</cp:revision>
  <dcterms:created xsi:type="dcterms:W3CDTF">2023-12-07T22:35:46Z</dcterms:created>
  <dcterms:modified xsi:type="dcterms:W3CDTF">2023-12-11T23:35:35Z</dcterms:modified>
</cp:coreProperties>
</file>