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4"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007EFCE-FD5D-427F-E525-9FF166D2DCEC}" v="220" dt="2026-06-10T00:55:27.315"/>
    <p1510:client id="{457F7B3C-A457-655F-4A40-B3A5F00084FB}" v="56" dt="2026-06-09T22:17:30.148"/>
    <p1510:client id="{63D8EE62-81C0-64CC-8808-4F8E82288713}" v="73" dt="2026-06-09T23:06:31.203"/>
    <p1510:client id="{666B7403-E82D-B914-4BB1-3D7BFF30E24D}" v="82" dt="2026-06-10T00:08:23.200"/>
    <p1510:client id="{6FBA5FA0-2A0A-5969-BBC1-D702F51E2C5D}" v="126" dt="2026-06-10T01:41:59.650"/>
    <p1510:client id="{759BAEFA-41EE-6D48-2414-72F2B9EF4147}" v="69" dt="2026-06-10T01:17:33.586"/>
    <p1510:client id="{7BBAA748-3E2E-EDEB-EE01-F3C010544727}" v="169" dt="2026-06-09T23:44:58.999"/>
    <p1510:client id="{D7567C28-B3B3-FA6E-AAB4-8764E1C9AE66}" v="27" dt="2026-06-09T22:22:38.917"/>
    <p1510:client id="{E4413D75-54D2-5EF8-B462-F67ECBB38734}" v="59" dt="2026-06-10T00:19:21.17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ureen Kusir (2542181)" userId="S::2542181@student.uwtsd.ac.uk::af30119b-0343-48b2-befb-a7732b0284f2" providerId="AD" clId="Web-{666B7403-E82D-B914-4BB1-3D7BFF30E24D}"/>
    <pc:docChg chg="addSld modSld">
      <pc:chgData name="Nureen Kusir (2542181)" userId="S::2542181@student.uwtsd.ac.uk::af30119b-0343-48b2-befb-a7732b0284f2" providerId="AD" clId="Web-{666B7403-E82D-B914-4BB1-3D7BFF30E24D}" dt="2026-06-10T00:10:42.063" v="80"/>
      <pc:docMkLst>
        <pc:docMk/>
      </pc:docMkLst>
      <pc:sldChg chg="delSp modSp modNotes">
        <pc:chgData name="Nureen Kusir (2542181)" userId="S::2542181@student.uwtsd.ac.uk::af30119b-0343-48b2-befb-a7732b0284f2" providerId="AD" clId="Web-{666B7403-E82D-B914-4BB1-3D7BFF30E24D}" dt="2026-06-10T00:08:18.887" v="70"/>
        <pc:sldMkLst>
          <pc:docMk/>
          <pc:sldMk cId="3126067574" sldId="262"/>
        </pc:sldMkLst>
        <pc:spChg chg="mod">
          <ac:chgData name="Nureen Kusir (2542181)" userId="S::2542181@student.uwtsd.ac.uk::af30119b-0343-48b2-befb-a7732b0284f2" providerId="AD" clId="Web-{666B7403-E82D-B914-4BB1-3D7BFF30E24D}" dt="2026-06-09T23:49:23.564" v="20" actId="20577"/>
          <ac:spMkLst>
            <pc:docMk/>
            <pc:sldMk cId="3126067574" sldId="262"/>
            <ac:spMk id="4" creationId="{8D75E251-9A40-9063-6E57-6A6B6DE4DFF2}"/>
          </ac:spMkLst>
        </pc:spChg>
        <pc:spChg chg="del mod">
          <ac:chgData name="Nureen Kusir (2542181)" userId="S::2542181@student.uwtsd.ac.uk::af30119b-0343-48b2-befb-a7732b0284f2" providerId="AD" clId="Web-{666B7403-E82D-B914-4BB1-3D7BFF30E24D}" dt="2026-06-09T23:46:19.200" v="5"/>
          <ac:spMkLst>
            <pc:docMk/>
            <pc:sldMk cId="3126067574" sldId="262"/>
            <ac:spMk id="6" creationId="{BF1BF08A-9E53-8A07-339A-E2480B57A197}"/>
          </ac:spMkLst>
        </pc:spChg>
        <pc:picChg chg="mod">
          <ac:chgData name="Nureen Kusir (2542181)" userId="S::2542181@student.uwtsd.ac.uk::af30119b-0343-48b2-befb-a7732b0284f2" providerId="AD" clId="Web-{666B7403-E82D-B914-4BB1-3D7BFF30E24D}" dt="2026-06-09T23:45:40.152" v="2" actId="1076"/>
          <ac:picMkLst>
            <pc:docMk/>
            <pc:sldMk cId="3126067574" sldId="262"/>
            <ac:picMk id="3" creationId="{3A3B291F-E189-1612-E008-67B2BF16483D}"/>
          </ac:picMkLst>
        </pc:picChg>
      </pc:sldChg>
      <pc:sldChg chg="addSp delSp modSp new mod setBg modNotes">
        <pc:chgData name="Nureen Kusir (2542181)" userId="S::2542181@student.uwtsd.ac.uk::af30119b-0343-48b2-befb-a7732b0284f2" providerId="AD" clId="Web-{666B7403-E82D-B914-4BB1-3D7BFF30E24D}" dt="2026-06-10T00:10:42.063" v="80"/>
        <pc:sldMkLst>
          <pc:docMk/>
          <pc:sldMk cId="1922913604" sldId="263"/>
        </pc:sldMkLst>
        <pc:spChg chg="mod">
          <ac:chgData name="Nureen Kusir (2542181)" userId="S::2542181@student.uwtsd.ac.uk::af30119b-0343-48b2-befb-a7732b0284f2" providerId="AD" clId="Web-{666B7403-E82D-B914-4BB1-3D7BFF30E24D}" dt="2026-06-09T23:55:13.728" v="54" actId="1076"/>
          <ac:spMkLst>
            <pc:docMk/>
            <pc:sldMk cId="1922913604" sldId="263"/>
            <ac:spMk id="2" creationId="{E0087A39-4FD3-347B-3382-DDD8C0CF4BA4}"/>
          </ac:spMkLst>
        </pc:spChg>
        <pc:spChg chg="add del mod">
          <ac:chgData name="Nureen Kusir (2542181)" userId="S::2542181@student.uwtsd.ac.uk::af30119b-0343-48b2-befb-a7732b0284f2" providerId="AD" clId="Web-{666B7403-E82D-B914-4BB1-3D7BFF30E24D}" dt="2026-06-09T23:47:39.186" v="10"/>
          <ac:spMkLst>
            <pc:docMk/>
            <pc:sldMk cId="1922913604" sldId="263"/>
            <ac:spMk id="4" creationId="{0A0E8CC4-FB58-85C5-F9FE-3C85DA386ECA}"/>
          </ac:spMkLst>
        </pc:spChg>
        <pc:spChg chg="add mod">
          <ac:chgData name="Nureen Kusir (2542181)" userId="S::2542181@student.uwtsd.ac.uk::af30119b-0343-48b2-befb-a7732b0284f2" providerId="AD" clId="Web-{666B7403-E82D-B914-4BB1-3D7BFF30E24D}" dt="2026-06-09T23:55:05.931" v="53" actId="20577"/>
          <ac:spMkLst>
            <pc:docMk/>
            <pc:sldMk cId="1922913604" sldId="263"/>
            <ac:spMk id="7" creationId="{914C533A-7CB6-D98B-AFD4-545ADE28E5D9}"/>
          </ac:spMkLst>
        </pc:spChg>
        <pc:spChg chg="add">
          <ac:chgData name="Nureen Kusir (2542181)" userId="S::2542181@student.uwtsd.ac.uk::af30119b-0343-48b2-befb-a7732b0284f2" providerId="AD" clId="Web-{666B7403-E82D-B914-4BB1-3D7BFF30E24D}" dt="2026-06-09T23:47:22.498" v="9"/>
          <ac:spMkLst>
            <pc:docMk/>
            <pc:sldMk cId="1922913604" sldId="263"/>
            <ac:spMk id="10" creationId="{72AA3712-C5CA-A663-E80E-253CE093079F}"/>
          </ac:spMkLst>
        </pc:spChg>
        <pc:picChg chg="add mod">
          <ac:chgData name="Nureen Kusir (2542181)" userId="S::2542181@student.uwtsd.ac.uk::af30119b-0343-48b2-befb-a7732b0284f2" providerId="AD" clId="Web-{666B7403-E82D-B914-4BB1-3D7BFF30E24D}" dt="2026-06-09T23:47:22.498" v="9"/>
          <ac:picMkLst>
            <pc:docMk/>
            <pc:sldMk cId="1922913604" sldId="263"/>
            <ac:picMk id="5" creationId="{3488E78E-3893-AC95-4EDD-39BA1E45C12B}"/>
          </ac:picMkLst>
        </pc:picChg>
      </pc:sldChg>
    </pc:docChg>
  </pc:docChgLst>
  <pc:docChgLst>
    <pc:chgData name="Nureen Kusir (2542181)" userId="S::2542181@student.uwtsd.ac.uk::af30119b-0343-48b2-befb-a7732b0284f2" providerId="AD" clId="Web-{7BBAA748-3E2E-EDEB-EE01-F3C010544727}"/>
    <pc:docChg chg="addSld delSld modSld">
      <pc:chgData name="Nureen Kusir (2542181)" userId="S::2542181@student.uwtsd.ac.uk::af30119b-0343-48b2-befb-a7732b0284f2" providerId="AD" clId="Web-{7BBAA748-3E2E-EDEB-EE01-F3C010544727}" dt="2026-06-09T23:44:58.999" v="138" actId="14100"/>
      <pc:docMkLst>
        <pc:docMk/>
      </pc:docMkLst>
      <pc:sldChg chg="modSp">
        <pc:chgData name="Nureen Kusir (2542181)" userId="S::2542181@student.uwtsd.ac.uk::af30119b-0343-48b2-befb-a7732b0284f2" providerId="AD" clId="Web-{7BBAA748-3E2E-EDEB-EE01-F3C010544727}" dt="2026-06-09T23:12:11.621" v="27" actId="20577"/>
        <pc:sldMkLst>
          <pc:docMk/>
          <pc:sldMk cId="1389189315" sldId="258"/>
        </pc:sldMkLst>
        <pc:spChg chg="mod">
          <ac:chgData name="Nureen Kusir (2542181)" userId="S::2542181@student.uwtsd.ac.uk::af30119b-0343-48b2-befb-a7732b0284f2" providerId="AD" clId="Web-{7BBAA748-3E2E-EDEB-EE01-F3C010544727}" dt="2026-06-09T23:12:11.621" v="27" actId="20577"/>
          <ac:spMkLst>
            <pc:docMk/>
            <pc:sldMk cId="1389189315" sldId="258"/>
            <ac:spMk id="4" creationId="{1B0C33C7-82AA-C25D-D92A-43BD90C0D051}"/>
          </ac:spMkLst>
        </pc:spChg>
      </pc:sldChg>
      <pc:sldChg chg="modSp modNotes">
        <pc:chgData name="Nureen Kusir (2542181)" userId="S::2542181@student.uwtsd.ac.uk::af30119b-0343-48b2-befb-a7732b0284f2" providerId="AD" clId="Web-{7BBAA748-3E2E-EDEB-EE01-F3C010544727}" dt="2026-06-09T23:32:39.079" v="92"/>
        <pc:sldMkLst>
          <pc:docMk/>
          <pc:sldMk cId="2998867466" sldId="260"/>
        </pc:sldMkLst>
        <pc:spChg chg="mod">
          <ac:chgData name="Nureen Kusir (2542181)" userId="S::2542181@student.uwtsd.ac.uk::af30119b-0343-48b2-befb-a7732b0284f2" providerId="AD" clId="Web-{7BBAA748-3E2E-EDEB-EE01-F3C010544727}" dt="2026-06-09T23:11:57.214" v="25" actId="20577"/>
          <ac:spMkLst>
            <pc:docMk/>
            <pc:sldMk cId="2998867466" sldId="260"/>
            <ac:spMk id="4" creationId="{B8267694-3730-6E0E-71F1-32EC376AB7E6}"/>
          </ac:spMkLst>
        </pc:spChg>
      </pc:sldChg>
      <pc:sldChg chg="addSp delSp modSp del">
        <pc:chgData name="Nureen Kusir (2542181)" userId="S::2542181@student.uwtsd.ac.uk::af30119b-0343-48b2-befb-a7732b0284f2" providerId="AD" clId="Web-{7BBAA748-3E2E-EDEB-EE01-F3C010544727}" dt="2026-06-09T23:09:07.626" v="12"/>
        <pc:sldMkLst>
          <pc:docMk/>
          <pc:sldMk cId="3005830183" sldId="261"/>
        </pc:sldMkLst>
        <pc:spChg chg="add mod">
          <ac:chgData name="Nureen Kusir (2542181)" userId="S::2542181@student.uwtsd.ac.uk::af30119b-0343-48b2-befb-a7732b0284f2" providerId="AD" clId="Web-{7BBAA748-3E2E-EDEB-EE01-F3C010544727}" dt="2026-06-09T23:07:45.839" v="4"/>
          <ac:spMkLst>
            <pc:docMk/>
            <pc:sldMk cId="3005830183" sldId="261"/>
            <ac:spMk id="5" creationId="{64FF97C8-1490-1802-005B-B81EE13E5A4B}"/>
          </ac:spMkLst>
        </pc:spChg>
        <pc:picChg chg="add del mod ord">
          <ac:chgData name="Nureen Kusir (2542181)" userId="S::2542181@student.uwtsd.ac.uk::af30119b-0343-48b2-befb-a7732b0284f2" providerId="AD" clId="Web-{7BBAA748-3E2E-EDEB-EE01-F3C010544727}" dt="2026-06-09T23:08:22.967" v="10"/>
          <ac:picMkLst>
            <pc:docMk/>
            <pc:sldMk cId="3005830183" sldId="261"/>
            <ac:picMk id="3" creationId="{9D24B142-E9AF-F3EC-92D6-536BB8DE565D}"/>
          </ac:picMkLst>
        </pc:picChg>
        <pc:picChg chg="del">
          <ac:chgData name="Nureen Kusir (2542181)" userId="S::2542181@student.uwtsd.ac.uk::af30119b-0343-48b2-befb-a7732b0284f2" providerId="AD" clId="Web-{7BBAA748-3E2E-EDEB-EE01-F3C010544727}" dt="2026-06-09T23:07:19.353" v="0"/>
          <ac:picMkLst>
            <pc:docMk/>
            <pc:sldMk cId="3005830183" sldId="261"/>
            <ac:picMk id="4" creationId="{4EEC4ADB-F546-1FB2-F7C6-6B9BB9F851E0}"/>
          </ac:picMkLst>
        </pc:picChg>
        <pc:picChg chg="add mod">
          <ac:chgData name="Nureen Kusir (2542181)" userId="S::2542181@student.uwtsd.ac.uk::af30119b-0343-48b2-befb-a7732b0284f2" providerId="AD" clId="Web-{7BBAA748-3E2E-EDEB-EE01-F3C010544727}" dt="2026-06-09T23:08:47.812" v="11"/>
          <ac:picMkLst>
            <pc:docMk/>
            <pc:sldMk cId="3005830183" sldId="261"/>
            <ac:picMk id="8" creationId="{8DD11479-0C35-D22E-F6CE-A979AC69405E}"/>
          </ac:picMkLst>
        </pc:picChg>
      </pc:sldChg>
      <pc:sldChg chg="addSp delSp modSp new mod setBg modNotes">
        <pc:chgData name="Nureen Kusir (2542181)" userId="S::2542181@student.uwtsd.ac.uk::af30119b-0343-48b2-befb-a7732b0284f2" providerId="AD" clId="Web-{7BBAA748-3E2E-EDEB-EE01-F3C010544727}" dt="2026-06-09T23:35:23.907" v="102"/>
        <pc:sldMkLst>
          <pc:docMk/>
          <pc:sldMk cId="3400563815" sldId="261"/>
        </pc:sldMkLst>
        <pc:spChg chg="mod">
          <ac:chgData name="Nureen Kusir (2542181)" userId="S::2542181@student.uwtsd.ac.uk::af30119b-0343-48b2-befb-a7732b0284f2" providerId="AD" clId="Web-{7BBAA748-3E2E-EDEB-EE01-F3C010544727}" dt="2026-06-09T23:18:27.881" v="75" actId="20577"/>
          <ac:spMkLst>
            <pc:docMk/>
            <pc:sldMk cId="3400563815" sldId="261"/>
            <ac:spMk id="2" creationId="{EE3CCB67-6720-1F1F-EB78-098E3EC761D5}"/>
          </ac:spMkLst>
        </pc:spChg>
        <pc:spChg chg="del mod">
          <ac:chgData name="Nureen Kusir (2542181)" userId="S::2542181@student.uwtsd.ac.uk::af30119b-0343-48b2-befb-a7732b0284f2" providerId="AD" clId="Web-{7BBAA748-3E2E-EDEB-EE01-F3C010544727}" dt="2026-06-09T23:14:27.643" v="50"/>
          <ac:spMkLst>
            <pc:docMk/>
            <pc:sldMk cId="3400563815" sldId="261"/>
            <ac:spMk id="3" creationId="{BB459823-01CA-E876-3BD1-3263EB9E40DF}"/>
          </ac:spMkLst>
        </pc:spChg>
        <pc:spChg chg="add mod">
          <ac:chgData name="Nureen Kusir (2542181)" userId="S::2542181@student.uwtsd.ac.uk::af30119b-0343-48b2-befb-a7732b0284f2" providerId="AD" clId="Web-{7BBAA748-3E2E-EDEB-EE01-F3C010544727}" dt="2026-06-09T23:18:16.145" v="74" actId="20577"/>
          <ac:spMkLst>
            <pc:docMk/>
            <pc:sldMk cId="3400563815" sldId="261"/>
            <ac:spMk id="7" creationId="{0A21E562-1F3C-3E15-B586-3F200FDE9435}"/>
          </ac:spMkLst>
        </pc:spChg>
        <pc:spChg chg="add">
          <ac:chgData name="Nureen Kusir (2542181)" userId="S::2542181@student.uwtsd.ac.uk::af30119b-0343-48b2-befb-a7732b0284f2" providerId="AD" clId="Web-{7BBAA748-3E2E-EDEB-EE01-F3C010544727}" dt="2026-06-09T23:10:53.257" v="17"/>
          <ac:spMkLst>
            <pc:docMk/>
            <pc:sldMk cId="3400563815" sldId="261"/>
            <ac:spMk id="10" creationId="{4C17FB6D-1600-4E66-7284-B891E8CAE3D0}"/>
          </ac:spMkLst>
        </pc:spChg>
        <pc:picChg chg="add del mod">
          <ac:chgData name="Nureen Kusir (2542181)" userId="S::2542181@student.uwtsd.ac.uk::af30119b-0343-48b2-befb-a7732b0284f2" providerId="AD" clId="Web-{7BBAA748-3E2E-EDEB-EE01-F3C010544727}" dt="2026-06-09T23:10:06.177" v="15"/>
          <ac:picMkLst>
            <pc:docMk/>
            <pc:sldMk cId="3400563815" sldId="261"/>
            <ac:picMk id="4" creationId="{C64F5957-EFA6-B99A-25AB-363A18510A77}"/>
          </ac:picMkLst>
        </pc:picChg>
        <pc:picChg chg="add del mod ord">
          <ac:chgData name="Nureen Kusir (2542181)" userId="S::2542181@student.uwtsd.ac.uk::af30119b-0343-48b2-befb-a7732b0284f2" providerId="AD" clId="Web-{7BBAA748-3E2E-EDEB-EE01-F3C010544727}" dt="2026-06-09T23:14:17.267" v="49"/>
          <ac:picMkLst>
            <pc:docMk/>
            <pc:sldMk cId="3400563815" sldId="261"/>
            <ac:picMk id="5" creationId="{A503F5C6-75A8-104C-212B-A42513C23D8A}"/>
          </ac:picMkLst>
        </pc:picChg>
      </pc:sldChg>
      <pc:sldChg chg="addSp delSp modSp add replId">
        <pc:chgData name="Nureen Kusir (2542181)" userId="S::2542181@student.uwtsd.ac.uk::af30119b-0343-48b2-befb-a7732b0284f2" providerId="AD" clId="Web-{7BBAA748-3E2E-EDEB-EE01-F3C010544727}" dt="2026-06-09T23:44:58.999" v="138" actId="14100"/>
        <pc:sldMkLst>
          <pc:docMk/>
          <pc:sldMk cId="3126067574" sldId="262"/>
        </pc:sldMkLst>
        <pc:spChg chg="mod">
          <ac:chgData name="Nureen Kusir (2542181)" userId="S::2542181@student.uwtsd.ac.uk::af30119b-0343-48b2-befb-a7732b0284f2" providerId="AD" clId="Web-{7BBAA748-3E2E-EDEB-EE01-F3C010544727}" dt="2026-06-09T23:42:02.097" v="106" actId="20577"/>
          <ac:spMkLst>
            <pc:docMk/>
            <pc:sldMk cId="3126067574" sldId="262"/>
            <ac:spMk id="2" creationId="{255FF3D7-38E4-F967-B8C2-06B8CE242CB3}"/>
          </ac:spMkLst>
        </pc:spChg>
        <pc:spChg chg="mod">
          <ac:chgData name="Nureen Kusir (2542181)" userId="S::2542181@student.uwtsd.ac.uk::af30119b-0343-48b2-befb-a7732b0284f2" providerId="AD" clId="Web-{7BBAA748-3E2E-EDEB-EE01-F3C010544727}" dt="2026-06-09T23:44:32.404" v="132" actId="20577"/>
          <ac:spMkLst>
            <pc:docMk/>
            <pc:sldMk cId="3126067574" sldId="262"/>
            <ac:spMk id="4" creationId="{8D75E251-9A40-9063-6E57-6A6B6DE4DFF2}"/>
          </ac:spMkLst>
        </pc:spChg>
        <pc:spChg chg="add mod">
          <ac:chgData name="Nureen Kusir (2542181)" userId="S::2542181@student.uwtsd.ac.uk::af30119b-0343-48b2-befb-a7732b0284f2" providerId="AD" clId="Web-{7BBAA748-3E2E-EDEB-EE01-F3C010544727}" dt="2026-06-09T23:44:54.202" v="137"/>
          <ac:spMkLst>
            <pc:docMk/>
            <pc:sldMk cId="3126067574" sldId="262"/>
            <ac:spMk id="6" creationId="{BF1BF08A-9E53-8A07-339A-E2480B57A197}"/>
          </ac:spMkLst>
        </pc:spChg>
        <pc:picChg chg="add mod">
          <ac:chgData name="Nureen Kusir (2542181)" userId="S::2542181@student.uwtsd.ac.uk::af30119b-0343-48b2-befb-a7732b0284f2" providerId="AD" clId="Web-{7BBAA748-3E2E-EDEB-EE01-F3C010544727}" dt="2026-06-09T23:44:58.999" v="138" actId="14100"/>
          <ac:picMkLst>
            <pc:docMk/>
            <pc:sldMk cId="3126067574" sldId="262"/>
            <ac:picMk id="3" creationId="{3A3B291F-E189-1612-E008-67B2BF16483D}"/>
          </ac:picMkLst>
        </pc:picChg>
        <pc:picChg chg="del">
          <ac:chgData name="Nureen Kusir (2542181)" userId="S::2542181@student.uwtsd.ac.uk::af30119b-0343-48b2-befb-a7732b0284f2" providerId="AD" clId="Web-{7BBAA748-3E2E-EDEB-EE01-F3C010544727}" dt="2026-06-09T23:44:37.951" v="133"/>
          <ac:picMkLst>
            <pc:docMk/>
            <pc:sldMk cId="3126067574" sldId="262"/>
            <ac:picMk id="5" creationId="{816D1377-AB4B-FA6C-D2A1-4A38CC314D83}"/>
          </ac:picMkLst>
        </pc:picChg>
      </pc:sldChg>
    </pc:docChg>
  </pc:docChgLst>
  <pc:docChgLst>
    <pc:chgData name="Nureen Kusir (2542181)" userId="S::2542181@student.uwtsd.ac.uk::af30119b-0343-48b2-befb-a7732b0284f2" providerId="AD" clId="Web-{39B649C3-D7A7-C173-0F4F-00DE3A9D43F7}"/>
    <pc:docChg chg="addSld delSld modSld addMainMaster delMainMaster">
      <pc:chgData name="Nureen Kusir (2542181)" userId="S::2542181@student.uwtsd.ac.uk::af30119b-0343-48b2-befb-a7732b0284f2" providerId="AD" clId="Web-{39B649C3-D7A7-C173-0F4F-00DE3A9D43F7}" dt="2026-06-07T14:34:23.051" v="365"/>
      <pc:docMkLst>
        <pc:docMk/>
      </pc:docMkLst>
      <pc:sldChg chg="addSp delSp modSp mod setBg modClrScheme chgLayout">
        <pc:chgData name="Nureen Kusir (2542181)" userId="S::2542181@student.uwtsd.ac.uk::af30119b-0343-48b2-befb-a7732b0284f2" providerId="AD" clId="Web-{39B649C3-D7A7-C173-0F4F-00DE3A9D43F7}" dt="2026-06-07T13:33:02.448" v="55"/>
        <pc:sldMkLst>
          <pc:docMk/>
          <pc:sldMk cId="109857222" sldId="256"/>
        </pc:sldMkLst>
        <pc:spChg chg="mod">
          <ac:chgData name="Nureen Kusir (2542181)" userId="S::2542181@student.uwtsd.ac.uk::af30119b-0343-48b2-befb-a7732b0284f2" providerId="AD" clId="Web-{39B649C3-D7A7-C173-0F4F-00DE3A9D43F7}" dt="2026-06-07T13:31:05.846" v="46"/>
          <ac:spMkLst>
            <pc:docMk/>
            <pc:sldMk cId="109857222" sldId="256"/>
            <ac:spMk id="2" creationId="{00000000-0000-0000-0000-000000000000}"/>
          </ac:spMkLst>
        </pc:spChg>
        <pc:spChg chg="add mod ord">
          <ac:chgData name="Nureen Kusir (2542181)" userId="S::2542181@student.uwtsd.ac.uk::af30119b-0343-48b2-befb-a7732b0284f2" providerId="AD" clId="Web-{39B649C3-D7A7-C173-0F4F-00DE3A9D43F7}" dt="2026-06-07T13:31:05.846" v="46"/>
          <ac:spMkLst>
            <pc:docMk/>
            <pc:sldMk cId="109857222" sldId="256"/>
            <ac:spMk id="5" creationId="{B826B922-C59E-5979-BA99-00FAD1DA700E}"/>
          </ac:spMkLst>
        </pc:spChg>
        <pc:spChg chg="add">
          <ac:chgData name="Nureen Kusir (2542181)" userId="S::2542181@student.uwtsd.ac.uk::af30119b-0343-48b2-befb-a7732b0284f2" providerId="AD" clId="Web-{39B649C3-D7A7-C173-0F4F-00DE3A9D43F7}" dt="2026-06-07T13:31:05.846" v="46"/>
          <ac:spMkLst>
            <pc:docMk/>
            <pc:sldMk cId="109857222" sldId="256"/>
            <ac:spMk id="14" creationId="{7E259EAA-3827-BEFD-3AE5-26669D20B4B8}"/>
          </ac:spMkLst>
        </pc:spChg>
        <pc:picChg chg="add mod">
          <ac:chgData name="Nureen Kusir (2542181)" userId="S::2542181@student.uwtsd.ac.uk::af30119b-0343-48b2-befb-a7732b0284f2" providerId="AD" clId="Web-{39B649C3-D7A7-C173-0F4F-00DE3A9D43F7}" dt="2026-06-07T13:31:05.846" v="46"/>
          <ac:picMkLst>
            <pc:docMk/>
            <pc:sldMk cId="109857222" sldId="256"/>
            <ac:picMk id="6" creationId="{EEFD8898-7859-7A84-8408-1A8CE669368F}"/>
          </ac:picMkLst>
        </pc:picChg>
        <pc:picChg chg="add mod">
          <ac:chgData name="Nureen Kusir (2542181)" userId="S::2542181@student.uwtsd.ac.uk::af30119b-0343-48b2-befb-a7732b0284f2" providerId="AD" clId="Web-{39B649C3-D7A7-C173-0F4F-00DE3A9D43F7}" dt="2026-06-07T13:32:43.040" v="53" actId="1076"/>
          <ac:picMkLst>
            <pc:docMk/>
            <pc:sldMk cId="109857222" sldId="256"/>
            <ac:picMk id="7" creationId="{5FB2BCFA-3B10-952E-A2EF-432D9B66B342}"/>
          </ac:picMkLst>
        </pc:picChg>
      </pc:sldChg>
      <pc:sldChg chg="addSp delSp modSp new mod setBg">
        <pc:chgData name="Nureen Kusir (2542181)" userId="S::2542181@student.uwtsd.ac.uk::af30119b-0343-48b2-befb-a7732b0284f2" providerId="AD" clId="Web-{39B649C3-D7A7-C173-0F4F-00DE3A9D43F7}" dt="2026-06-07T13:47:15.307" v="111" actId="20577"/>
        <pc:sldMkLst>
          <pc:docMk/>
          <pc:sldMk cId="1274246184" sldId="257"/>
        </pc:sldMkLst>
        <pc:spChg chg="mod">
          <ac:chgData name="Nureen Kusir (2542181)" userId="S::2542181@student.uwtsd.ac.uk::af30119b-0343-48b2-befb-a7732b0284f2" providerId="AD" clId="Web-{39B649C3-D7A7-C173-0F4F-00DE3A9D43F7}" dt="2026-06-07T13:39:14.631" v="67" actId="1076"/>
          <ac:spMkLst>
            <pc:docMk/>
            <pc:sldMk cId="1274246184" sldId="257"/>
            <ac:spMk id="2" creationId="{3B4F64B0-8840-6D69-262F-2F23D6ABBA28}"/>
          </ac:spMkLst>
        </pc:spChg>
        <pc:spChg chg="add mod">
          <ac:chgData name="Nureen Kusir (2542181)" userId="S::2542181@student.uwtsd.ac.uk::af30119b-0343-48b2-befb-a7732b0284f2" providerId="AD" clId="Web-{39B649C3-D7A7-C173-0F4F-00DE3A9D43F7}" dt="2026-06-07T13:47:15.307" v="111" actId="20577"/>
          <ac:spMkLst>
            <pc:docMk/>
            <pc:sldMk cId="1274246184" sldId="257"/>
            <ac:spMk id="4" creationId="{80118EFE-31D5-160C-0D38-8A628DB65D09}"/>
          </ac:spMkLst>
        </pc:spChg>
        <pc:spChg chg="add">
          <ac:chgData name="Nureen Kusir (2542181)" userId="S::2542181@student.uwtsd.ac.uk::af30119b-0343-48b2-befb-a7732b0284f2" providerId="AD" clId="Web-{39B649C3-D7A7-C173-0F4F-00DE3A9D43F7}" dt="2026-06-07T13:38:30.300" v="61"/>
          <ac:spMkLst>
            <pc:docMk/>
            <pc:sldMk cId="1274246184" sldId="257"/>
            <ac:spMk id="14" creationId="{48D7368D-31D9-8101-473D-CD39E706FD22}"/>
          </ac:spMkLst>
        </pc:spChg>
        <pc:spChg chg="add">
          <ac:chgData name="Nureen Kusir (2542181)" userId="S::2542181@student.uwtsd.ac.uk::af30119b-0343-48b2-befb-a7732b0284f2" providerId="AD" clId="Web-{39B649C3-D7A7-C173-0F4F-00DE3A9D43F7}" dt="2026-06-07T13:38:30.300" v="61"/>
          <ac:spMkLst>
            <pc:docMk/>
            <pc:sldMk cId="1274246184" sldId="257"/>
            <ac:spMk id="15" creationId="{9F84B89C-BB5C-7BD7-E0CB-97CE48938CBB}"/>
          </ac:spMkLst>
        </pc:spChg>
        <pc:spChg chg="add">
          <ac:chgData name="Nureen Kusir (2542181)" userId="S::2542181@student.uwtsd.ac.uk::af30119b-0343-48b2-befb-a7732b0284f2" providerId="AD" clId="Web-{39B649C3-D7A7-C173-0F4F-00DE3A9D43F7}" dt="2026-06-07T13:38:30.300" v="61"/>
          <ac:spMkLst>
            <pc:docMk/>
            <pc:sldMk cId="1274246184" sldId="257"/>
            <ac:spMk id="16" creationId="{51721161-CDDD-DB78-5803-9142A04A60BC}"/>
          </ac:spMkLst>
        </pc:spChg>
      </pc:sldChg>
      <pc:sldChg chg="addSp delSp modSp add replId modNotes">
        <pc:chgData name="Nureen Kusir (2542181)" userId="S::2542181@student.uwtsd.ac.uk::af30119b-0343-48b2-befb-a7732b0284f2" providerId="AD" clId="Web-{39B649C3-D7A7-C173-0F4F-00DE3A9D43F7}" dt="2026-06-07T14:34:23.051" v="365"/>
        <pc:sldMkLst>
          <pc:docMk/>
          <pc:sldMk cId="1389189315" sldId="258"/>
        </pc:sldMkLst>
        <pc:spChg chg="mod">
          <ac:chgData name="Nureen Kusir (2542181)" userId="S::2542181@student.uwtsd.ac.uk::af30119b-0343-48b2-befb-a7732b0284f2" providerId="AD" clId="Web-{39B649C3-D7A7-C173-0F4F-00DE3A9D43F7}" dt="2026-06-07T13:53:19.302" v="144" actId="20577"/>
          <ac:spMkLst>
            <pc:docMk/>
            <pc:sldMk cId="1389189315" sldId="258"/>
            <ac:spMk id="2" creationId="{CCE7BFC5-8372-F1C4-349A-A20B99672615}"/>
          </ac:spMkLst>
        </pc:spChg>
        <pc:spChg chg="mod">
          <ac:chgData name="Nureen Kusir (2542181)" userId="S::2542181@student.uwtsd.ac.uk::af30119b-0343-48b2-befb-a7732b0284f2" providerId="AD" clId="Web-{39B649C3-D7A7-C173-0F4F-00DE3A9D43F7}" dt="2026-06-07T13:55:58.455" v="182" actId="20577"/>
          <ac:spMkLst>
            <pc:docMk/>
            <pc:sldMk cId="1389189315" sldId="258"/>
            <ac:spMk id="4" creationId="{1B0C33C7-82AA-C25D-D92A-43BD90C0D051}"/>
          </ac:spMkLst>
        </pc:spChg>
        <pc:picChg chg="add mod">
          <ac:chgData name="Nureen Kusir (2542181)" userId="S::2542181@student.uwtsd.ac.uk::af30119b-0343-48b2-befb-a7732b0284f2" providerId="AD" clId="Web-{39B649C3-D7A7-C173-0F4F-00DE3A9D43F7}" dt="2026-06-07T14:00:47.479" v="220" actId="14100"/>
          <ac:picMkLst>
            <pc:docMk/>
            <pc:sldMk cId="1389189315" sldId="258"/>
            <ac:picMk id="5" creationId="{3F0714CA-A543-4936-004E-21764EDE07C4}"/>
          </ac:picMkLst>
        </pc:picChg>
      </pc:sldChg>
      <pc:sldMasterChg chg="add addSldLayout">
        <pc:chgData name="Nureen Kusir (2542181)" userId="S::2542181@student.uwtsd.ac.uk::af30119b-0343-48b2-befb-a7732b0284f2" providerId="AD" clId="Web-{39B649C3-D7A7-C173-0F4F-00DE3A9D43F7}" dt="2026-06-07T13:22:21.057" v="0"/>
        <pc:sldMasterMkLst>
          <pc:docMk/>
          <pc:sldMasterMk cId="2590034862" sldId="2147483734"/>
        </pc:sldMasterMkLst>
        <pc:sldLayoutChg chg="add">
          <pc:chgData name="Nureen Kusir (2542181)" userId="S::2542181@student.uwtsd.ac.uk::af30119b-0343-48b2-befb-a7732b0284f2" providerId="AD" clId="Web-{39B649C3-D7A7-C173-0F4F-00DE3A9D43F7}" dt="2026-06-07T13:22:21.057" v="0"/>
          <pc:sldLayoutMkLst>
            <pc:docMk/>
            <pc:sldMasterMk cId="2590034862" sldId="2147483734"/>
            <pc:sldLayoutMk cId="2398908646" sldId="2147483723"/>
          </pc:sldLayoutMkLst>
        </pc:sldLayoutChg>
        <pc:sldLayoutChg chg="add">
          <pc:chgData name="Nureen Kusir (2542181)" userId="S::2542181@student.uwtsd.ac.uk::af30119b-0343-48b2-befb-a7732b0284f2" providerId="AD" clId="Web-{39B649C3-D7A7-C173-0F4F-00DE3A9D43F7}" dt="2026-06-07T13:22:21.057" v="0"/>
          <pc:sldLayoutMkLst>
            <pc:docMk/>
            <pc:sldMasterMk cId="2590034862" sldId="2147483734"/>
            <pc:sldLayoutMk cId="4229762867" sldId="2147483724"/>
          </pc:sldLayoutMkLst>
        </pc:sldLayoutChg>
        <pc:sldLayoutChg chg="add">
          <pc:chgData name="Nureen Kusir (2542181)" userId="S::2542181@student.uwtsd.ac.uk::af30119b-0343-48b2-befb-a7732b0284f2" providerId="AD" clId="Web-{39B649C3-D7A7-C173-0F4F-00DE3A9D43F7}" dt="2026-06-07T13:22:21.057" v="0"/>
          <pc:sldLayoutMkLst>
            <pc:docMk/>
            <pc:sldMasterMk cId="2590034862" sldId="2147483734"/>
            <pc:sldLayoutMk cId="3039215223" sldId="2147483725"/>
          </pc:sldLayoutMkLst>
        </pc:sldLayoutChg>
        <pc:sldLayoutChg chg="add">
          <pc:chgData name="Nureen Kusir (2542181)" userId="S::2542181@student.uwtsd.ac.uk::af30119b-0343-48b2-befb-a7732b0284f2" providerId="AD" clId="Web-{39B649C3-D7A7-C173-0F4F-00DE3A9D43F7}" dt="2026-06-07T13:22:21.057" v="0"/>
          <pc:sldLayoutMkLst>
            <pc:docMk/>
            <pc:sldMasterMk cId="2590034862" sldId="2147483734"/>
            <pc:sldLayoutMk cId="2056557235" sldId="2147483726"/>
          </pc:sldLayoutMkLst>
        </pc:sldLayoutChg>
        <pc:sldLayoutChg chg="add">
          <pc:chgData name="Nureen Kusir (2542181)" userId="S::2542181@student.uwtsd.ac.uk::af30119b-0343-48b2-befb-a7732b0284f2" providerId="AD" clId="Web-{39B649C3-D7A7-C173-0F4F-00DE3A9D43F7}" dt="2026-06-07T13:22:21.057" v="0"/>
          <pc:sldLayoutMkLst>
            <pc:docMk/>
            <pc:sldMasterMk cId="2590034862" sldId="2147483734"/>
            <pc:sldLayoutMk cId="2670183758" sldId="2147483727"/>
          </pc:sldLayoutMkLst>
        </pc:sldLayoutChg>
        <pc:sldLayoutChg chg="add">
          <pc:chgData name="Nureen Kusir (2542181)" userId="S::2542181@student.uwtsd.ac.uk::af30119b-0343-48b2-befb-a7732b0284f2" providerId="AD" clId="Web-{39B649C3-D7A7-C173-0F4F-00DE3A9D43F7}" dt="2026-06-07T13:22:21.057" v="0"/>
          <pc:sldLayoutMkLst>
            <pc:docMk/>
            <pc:sldMasterMk cId="2590034862" sldId="2147483734"/>
            <pc:sldLayoutMk cId="3476024995" sldId="2147483728"/>
          </pc:sldLayoutMkLst>
        </pc:sldLayoutChg>
        <pc:sldLayoutChg chg="add">
          <pc:chgData name="Nureen Kusir (2542181)" userId="S::2542181@student.uwtsd.ac.uk::af30119b-0343-48b2-befb-a7732b0284f2" providerId="AD" clId="Web-{39B649C3-D7A7-C173-0F4F-00DE3A9D43F7}" dt="2026-06-07T13:22:21.057" v="0"/>
          <pc:sldLayoutMkLst>
            <pc:docMk/>
            <pc:sldMasterMk cId="2590034862" sldId="2147483734"/>
            <pc:sldLayoutMk cId="2093247071" sldId="2147483729"/>
          </pc:sldLayoutMkLst>
        </pc:sldLayoutChg>
        <pc:sldLayoutChg chg="add">
          <pc:chgData name="Nureen Kusir (2542181)" userId="S::2542181@student.uwtsd.ac.uk::af30119b-0343-48b2-befb-a7732b0284f2" providerId="AD" clId="Web-{39B649C3-D7A7-C173-0F4F-00DE3A9D43F7}" dt="2026-06-07T13:22:21.057" v="0"/>
          <pc:sldLayoutMkLst>
            <pc:docMk/>
            <pc:sldMasterMk cId="2590034862" sldId="2147483734"/>
            <pc:sldLayoutMk cId="2790612020" sldId="2147483730"/>
          </pc:sldLayoutMkLst>
        </pc:sldLayoutChg>
        <pc:sldLayoutChg chg="add">
          <pc:chgData name="Nureen Kusir (2542181)" userId="S::2542181@student.uwtsd.ac.uk::af30119b-0343-48b2-befb-a7732b0284f2" providerId="AD" clId="Web-{39B649C3-D7A7-C173-0F4F-00DE3A9D43F7}" dt="2026-06-07T13:22:21.057" v="0"/>
          <pc:sldLayoutMkLst>
            <pc:docMk/>
            <pc:sldMasterMk cId="2590034862" sldId="2147483734"/>
            <pc:sldLayoutMk cId="3060749937" sldId="2147483731"/>
          </pc:sldLayoutMkLst>
        </pc:sldLayoutChg>
        <pc:sldLayoutChg chg="add">
          <pc:chgData name="Nureen Kusir (2542181)" userId="S::2542181@student.uwtsd.ac.uk::af30119b-0343-48b2-befb-a7732b0284f2" providerId="AD" clId="Web-{39B649C3-D7A7-C173-0F4F-00DE3A9D43F7}" dt="2026-06-07T13:22:21.057" v="0"/>
          <pc:sldLayoutMkLst>
            <pc:docMk/>
            <pc:sldMasterMk cId="2590034862" sldId="2147483734"/>
            <pc:sldLayoutMk cId="1379938339" sldId="2147483732"/>
          </pc:sldLayoutMkLst>
        </pc:sldLayoutChg>
        <pc:sldLayoutChg chg="add">
          <pc:chgData name="Nureen Kusir (2542181)" userId="S::2542181@student.uwtsd.ac.uk::af30119b-0343-48b2-befb-a7732b0284f2" providerId="AD" clId="Web-{39B649C3-D7A7-C173-0F4F-00DE3A9D43F7}" dt="2026-06-07T13:22:21.057" v="0"/>
          <pc:sldLayoutMkLst>
            <pc:docMk/>
            <pc:sldMasterMk cId="2590034862" sldId="2147483734"/>
            <pc:sldLayoutMk cId="2920919789" sldId="2147483733"/>
          </pc:sldLayoutMkLst>
        </pc:sldLayoutChg>
      </pc:sldMasterChg>
    </pc:docChg>
  </pc:docChgLst>
  <pc:docChgLst>
    <pc:chgData name="Nureen Kusir (2542181)" userId="S::2542181@student.uwtsd.ac.uk::af30119b-0343-48b2-befb-a7732b0284f2" providerId="AD" clId="Web-{D7567C28-B3B3-FA6E-AAB4-8764E1C9AE66}"/>
    <pc:docChg chg="modSld">
      <pc:chgData name="Nureen Kusir (2542181)" userId="S::2542181@student.uwtsd.ac.uk::af30119b-0343-48b2-befb-a7732b0284f2" providerId="AD" clId="Web-{D7567C28-B3B3-FA6E-AAB4-8764E1C9AE66}" dt="2026-06-09T22:22:32.088" v="20" actId="20577"/>
      <pc:docMkLst>
        <pc:docMk/>
      </pc:docMkLst>
      <pc:sldChg chg="modSp">
        <pc:chgData name="Nureen Kusir (2542181)" userId="S::2542181@student.uwtsd.ac.uk::af30119b-0343-48b2-befb-a7732b0284f2" providerId="AD" clId="Web-{D7567C28-B3B3-FA6E-AAB4-8764E1C9AE66}" dt="2026-06-09T22:18:55.440" v="0" actId="14100"/>
        <pc:sldMkLst>
          <pc:docMk/>
          <pc:sldMk cId="1389189315" sldId="258"/>
        </pc:sldMkLst>
        <pc:spChg chg="mod">
          <ac:chgData name="Nureen Kusir (2542181)" userId="S::2542181@student.uwtsd.ac.uk::af30119b-0343-48b2-befb-a7732b0284f2" providerId="AD" clId="Web-{D7567C28-B3B3-FA6E-AAB4-8764E1C9AE66}" dt="2026-06-09T22:18:55.440" v="0" actId="14100"/>
          <ac:spMkLst>
            <pc:docMk/>
            <pc:sldMk cId="1389189315" sldId="258"/>
            <ac:spMk id="4" creationId="{1B0C33C7-82AA-C25D-D92A-43BD90C0D051}"/>
          </ac:spMkLst>
        </pc:spChg>
      </pc:sldChg>
      <pc:sldChg chg="modSp">
        <pc:chgData name="Nureen Kusir (2542181)" userId="S::2542181@student.uwtsd.ac.uk::af30119b-0343-48b2-befb-a7732b0284f2" providerId="AD" clId="Web-{D7567C28-B3B3-FA6E-AAB4-8764E1C9AE66}" dt="2026-06-09T22:22:32.088" v="20" actId="20577"/>
        <pc:sldMkLst>
          <pc:docMk/>
          <pc:sldMk cId="850449772" sldId="259"/>
        </pc:sldMkLst>
        <pc:spChg chg="mod">
          <ac:chgData name="Nureen Kusir (2542181)" userId="S::2542181@student.uwtsd.ac.uk::af30119b-0343-48b2-befb-a7732b0284f2" providerId="AD" clId="Web-{D7567C28-B3B3-FA6E-AAB4-8764E1C9AE66}" dt="2026-06-09T22:22:01.665" v="18" actId="20577"/>
          <ac:spMkLst>
            <pc:docMk/>
            <pc:sldMk cId="850449772" sldId="259"/>
            <ac:spMk id="2" creationId="{D4C788A2-31EE-0EFF-0DA8-D66FC7EB71B8}"/>
          </ac:spMkLst>
        </pc:spChg>
        <pc:spChg chg="mod">
          <ac:chgData name="Nureen Kusir (2542181)" userId="S::2542181@student.uwtsd.ac.uk::af30119b-0343-48b2-befb-a7732b0284f2" providerId="AD" clId="Web-{D7567C28-B3B3-FA6E-AAB4-8764E1C9AE66}" dt="2026-06-09T22:22:32.088" v="20" actId="20577"/>
          <ac:spMkLst>
            <pc:docMk/>
            <pc:sldMk cId="850449772" sldId="259"/>
            <ac:spMk id="6" creationId="{F8B6E3AB-0807-A7E7-9F39-97F7D2F592A8}"/>
          </ac:spMkLst>
        </pc:spChg>
        <pc:picChg chg="mod">
          <ac:chgData name="Nureen Kusir (2542181)" userId="S::2542181@student.uwtsd.ac.uk::af30119b-0343-48b2-befb-a7732b0284f2" providerId="AD" clId="Web-{D7567C28-B3B3-FA6E-AAB4-8764E1C9AE66}" dt="2026-06-09T22:21:49.931" v="16" actId="1076"/>
          <ac:picMkLst>
            <pc:docMk/>
            <pc:sldMk cId="850449772" sldId="259"/>
            <ac:picMk id="4" creationId="{2AB9B2E2-0215-3BFC-616C-41546F514100}"/>
          </ac:picMkLst>
        </pc:picChg>
      </pc:sldChg>
    </pc:docChg>
  </pc:docChgLst>
  <pc:docChgLst>
    <pc:chgData name="Nureen Kusir (2542181)" userId="S::2542181@student.uwtsd.ac.uk::af30119b-0343-48b2-befb-a7732b0284f2" providerId="AD" clId="Web-{E4413D75-54D2-5EF8-B462-F67ECBB38734}"/>
    <pc:docChg chg="addSld modSld">
      <pc:chgData name="Nureen Kusir (2542181)" userId="S::2542181@student.uwtsd.ac.uk::af30119b-0343-48b2-befb-a7732b0284f2" providerId="AD" clId="Web-{E4413D75-54D2-5EF8-B462-F67ECBB38734}" dt="2026-06-10T00:19:21.170" v="36" actId="20577"/>
      <pc:docMkLst>
        <pc:docMk/>
      </pc:docMkLst>
      <pc:sldChg chg="modSp">
        <pc:chgData name="Nureen Kusir (2542181)" userId="S::2542181@student.uwtsd.ac.uk::af30119b-0343-48b2-befb-a7732b0284f2" providerId="AD" clId="Web-{E4413D75-54D2-5EF8-B462-F67ECBB38734}" dt="2026-06-10T00:11:19.946" v="1" actId="20577"/>
        <pc:sldMkLst>
          <pc:docMk/>
          <pc:sldMk cId="1274246184" sldId="257"/>
        </pc:sldMkLst>
        <pc:spChg chg="mod">
          <ac:chgData name="Nureen Kusir (2542181)" userId="S::2542181@student.uwtsd.ac.uk::af30119b-0343-48b2-befb-a7732b0284f2" providerId="AD" clId="Web-{E4413D75-54D2-5EF8-B462-F67ECBB38734}" dt="2026-06-10T00:11:19.946" v="1" actId="20577"/>
          <ac:spMkLst>
            <pc:docMk/>
            <pc:sldMk cId="1274246184" sldId="257"/>
            <ac:spMk id="4" creationId="{80118EFE-31D5-160C-0D38-8A628DB65D09}"/>
          </ac:spMkLst>
        </pc:spChg>
      </pc:sldChg>
      <pc:sldChg chg="modSp">
        <pc:chgData name="Nureen Kusir (2542181)" userId="S::2542181@student.uwtsd.ac.uk::af30119b-0343-48b2-befb-a7732b0284f2" providerId="AD" clId="Web-{E4413D75-54D2-5EF8-B462-F67ECBB38734}" dt="2026-06-10T00:11:28.791" v="2" actId="20577"/>
        <pc:sldMkLst>
          <pc:docMk/>
          <pc:sldMk cId="1389189315" sldId="258"/>
        </pc:sldMkLst>
        <pc:spChg chg="mod">
          <ac:chgData name="Nureen Kusir (2542181)" userId="S::2542181@student.uwtsd.ac.uk::af30119b-0343-48b2-befb-a7732b0284f2" providerId="AD" clId="Web-{E4413D75-54D2-5EF8-B462-F67ECBB38734}" dt="2026-06-10T00:11:28.791" v="2" actId="20577"/>
          <ac:spMkLst>
            <pc:docMk/>
            <pc:sldMk cId="1389189315" sldId="258"/>
            <ac:spMk id="4" creationId="{1B0C33C7-82AA-C25D-D92A-43BD90C0D051}"/>
          </ac:spMkLst>
        </pc:spChg>
      </pc:sldChg>
      <pc:sldChg chg="addSp delSp modSp add replId">
        <pc:chgData name="Nureen Kusir (2542181)" userId="S::2542181@student.uwtsd.ac.uk::af30119b-0343-48b2-befb-a7732b0284f2" providerId="AD" clId="Web-{E4413D75-54D2-5EF8-B462-F67ECBB38734}" dt="2026-06-10T00:18:43.840" v="34" actId="20577"/>
        <pc:sldMkLst>
          <pc:docMk/>
          <pc:sldMk cId="301217192" sldId="264"/>
        </pc:sldMkLst>
        <pc:spChg chg="mod">
          <ac:chgData name="Nureen Kusir (2542181)" userId="S::2542181@student.uwtsd.ac.uk::af30119b-0343-48b2-befb-a7732b0284f2" providerId="AD" clId="Web-{E4413D75-54D2-5EF8-B462-F67ECBB38734}" dt="2026-06-10T00:14:58.612" v="8" actId="20577"/>
          <ac:spMkLst>
            <pc:docMk/>
            <pc:sldMk cId="301217192" sldId="264"/>
            <ac:spMk id="2" creationId="{54F62FB1-4E1B-BD60-4B01-6BB899C9F641}"/>
          </ac:spMkLst>
        </pc:spChg>
        <pc:spChg chg="mod">
          <ac:chgData name="Nureen Kusir (2542181)" userId="S::2542181@student.uwtsd.ac.uk::af30119b-0343-48b2-befb-a7732b0284f2" providerId="AD" clId="Web-{E4413D75-54D2-5EF8-B462-F67ECBB38734}" dt="2026-06-10T00:18:43.840" v="34" actId="20577"/>
          <ac:spMkLst>
            <pc:docMk/>
            <pc:sldMk cId="301217192" sldId="264"/>
            <ac:spMk id="4" creationId="{98A46B89-1677-CE17-21AF-CD4C702D98C2}"/>
          </ac:spMkLst>
        </pc:spChg>
        <pc:picChg chg="add mod">
          <ac:chgData name="Nureen Kusir (2542181)" userId="S::2542181@student.uwtsd.ac.uk::af30119b-0343-48b2-befb-a7732b0284f2" providerId="AD" clId="Web-{E4413D75-54D2-5EF8-B462-F67ECBB38734}" dt="2026-06-10T00:18:28.902" v="33" actId="1076"/>
          <ac:picMkLst>
            <pc:docMk/>
            <pc:sldMk cId="301217192" sldId="264"/>
            <ac:picMk id="3" creationId="{A1F5F3DC-4427-724A-1A16-8AAFE4CBEA85}"/>
          </ac:picMkLst>
        </pc:picChg>
        <pc:picChg chg="del">
          <ac:chgData name="Nureen Kusir (2542181)" userId="S::2542181@student.uwtsd.ac.uk::af30119b-0343-48b2-befb-a7732b0284f2" providerId="AD" clId="Web-{E4413D75-54D2-5EF8-B462-F67ECBB38734}" dt="2026-06-10T00:17:19.571" v="29"/>
          <ac:picMkLst>
            <pc:docMk/>
            <pc:sldMk cId="301217192" sldId="264"/>
            <ac:picMk id="5" creationId="{9A820BFD-B618-970E-4496-2A7D1EAE3AB9}"/>
          </ac:picMkLst>
        </pc:picChg>
      </pc:sldChg>
      <pc:sldChg chg="modSp new">
        <pc:chgData name="Nureen Kusir (2542181)" userId="S::2542181@student.uwtsd.ac.uk::af30119b-0343-48b2-befb-a7732b0284f2" providerId="AD" clId="Web-{E4413D75-54D2-5EF8-B462-F67ECBB38734}" dt="2026-06-10T00:19:21.170" v="36" actId="20577"/>
        <pc:sldMkLst>
          <pc:docMk/>
          <pc:sldMk cId="3073255846" sldId="265"/>
        </pc:sldMkLst>
        <pc:spChg chg="mod">
          <ac:chgData name="Nureen Kusir (2542181)" userId="S::2542181@student.uwtsd.ac.uk::af30119b-0343-48b2-befb-a7732b0284f2" providerId="AD" clId="Web-{E4413D75-54D2-5EF8-B462-F67ECBB38734}" dt="2026-06-10T00:19:21.170" v="36" actId="20577"/>
          <ac:spMkLst>
            <pc:docMk/>
            <pc:sldMk cId="3073255846" sldId="265"/>
            <ac:spMk id="2" creationId="{DFDE4AA7-0664-F66C-B2CB-D6753B37E927}"/>
          </ac:spMkLst>
        </pc:spChg>
      </pc:sldChg>
    </pc:docChg>
  </pc:docChgLst>
  <pc:docChgLst>
    <pc:chgData name="Nureen Kusir (2542181)" userId="S::2542181@student.uwtsd.ac.uk::af30119b-0343-48b2-befb-a7732b0284f2" providerId="AD" clId="Web-{3007EFCE-FD5D-427F-E525-9FF166D2DCEC}"/>
    <pc:docChg chg="addSld modSld">
      <pc:chgData name="Nureen Kusir (2542181)" userId="S::2542181@student.uwtsd.ac.uk::af30119b-0343-48b2-befb-a7732b0284f2" providerId="AD" clId="Web-{3007EFCE-FD5D-427F-E525-9FF166D2DCEC}" dt="2026-06-10T00:55:33.222" v="152"/>
      <pc:docMkLst>
        <pc:docMk/>
      </pc:docMkLst>
      <pc:sldChg chg="modSp modNotes">
        <pc:chgData name="Nureen Kusir (2542181)" userId="S::2542181@student.uwtsd.ac.uk::af30119b-0343-48b2-befb-a7732b0284f2" providerId="AD" clId="Web-{3007EFCE-FD5D-427F-E525-9FF166D2DCEC}" dt="2026-06-10T00:39:57.855" v="60"/>
        <pc:sldMkLst>
          <pc:docMk/>
          <pc:sldMk cId="301217192" sldId="264"/>
        </pc:sldMkLst>
        <pc:spChg chg="mod">
          <ac:chgData name="Nureen Kusir (2542181)" userId="S::2542181@student.uwtsd.ac.uk::af30119b-0343-48b2-befb-a7732b0284f2" providerId="AD" clId="Web-{3007EFCE-FD5D-427F-E525-9FF166D2DCEC}" dt="2026-06-10T00:28:36.608" v="40" actId="20577"/>
          <ac:spMkLst>
            <pc:docMk/>
            <pc:sldMk cId="301217192" sldId="264"/>
            <ac:spMk id="4" creationId="{98A46B89-1677-CE17-21AF-CD4C702D98C2}"/>
          </ac:spMkLst>
        </pc:spChg>
      </pc:sldChg>
      <pc:sldChg chg="addSp delSp modSp mod setBg modNotes">
        <pc:chgData name="Nureen Kusir (2542181)" userId="S::2542181@student.uwtsd.ac.uk::af30119b-0343-48b2-befb-a7732b0284f2" providerId="AD" clId="Web-{3007EFCE-FD5D-427F-E525-9FF166D2DCEC}" dt="2026-06-10T00:42:07.689" v="65"/>
        <pc:sldMkLst>
          <pc:docMk/>
          <pc:sldMk cId="3073255846" sldId="265"/>
        </pc:sldMkLst>
        <pc:spChg chg="mod">
          <ac:chgData name="Nureen Kusir (2542181)" userId="S::2542181@student.uwtsd.ac.uk::af30119b-0343-48b2-befb-a7732b0284f2" providerId="AD" clId="Web-{3007EFCE-FD5D-427F-E525-9FF166D2DCEC}" dt="2026-06-10T00:27:07.433" v="35" actId="20577"/>
          <ac:spMkLst>
            <pc:docMk/>
            <pc:sldMk cId="3073255846" sldId="265"/>
            <ac:spMk id="2" creationId="{DFDE4AA7-0664-F66C-B2CB-D6753B37E927}"/>
          </ac:spMkLst>
        </pc:spChg>
        <pc:spChg chg="add del mod">
          <ac:chgData name="Nureen Kusir (2542181)" userId="S::2542181@student.uwtsd.ac.uk::af30119b-0343-48b2-befb-a7732b0284f2" providerId="AD" clId="Web-{3007EFCE-FD5D-427F-E525-9FF166D2DCEC}" dt="2026-06-10T00:21:43.779" v="5"/>
          <ac:spMkLst>
            <pc:docMk/>
            <pc:sldMk cId="3073255846" sldId="265"/>
            <ac:spMk id="4" creationId="{9C8A219C-7BE8-3CD4-BE05-798B7AE0BA4D}"/>
          </ac:spMkLst>
        </pc:spChg>
        <pc:spChg chg="add del">
          <ac:chgData name="Nureen Kusir (2542181)" userId="S::2542181@student.uwtsd.ac.uk::af30119b-0343-48b2-befb-a7732b0284f2" providerId="AD" clId="Web-{3007EFCE-FD5D-427F-E525-9FF166D2DCEC}" dt="2026-06-10T00:21:53.045" v="7"/>
          <ac:spMkLst>
            <pc:docMk/>
            <pc:sldMk cId="3073255846" sldId="265"/>
            <ac:spMk id="6" creationId="{9C8A219C-7BE8-3CD4-BE05-798B7AE0BA4D}"/>
          </ac:spMkLst>
        </pc:spChg>
        <pc:spChg chg="add mod">
          <ac:chgData name="Nureen Kusir (2542181)" userId="S::2542181@student.uwtsd.ac.uk::af30119b-0343-48b2-befb-a7732b0284f2" providerId="AD" clId="Web-{3007EFCE-FD5D-427F-E525-9FF166D2DCEC}" dt="2026-06-10T00:26:44.526" v="34" actId="20577"/>
          <ac:spMkLst>
            <pc:docMk/>
            <pc:sldMk cId="3073255846" sldId="265"/>
            <ac:spMk id="8" creationId="{91CBCDA6-5A1F-E628-4959-EA1C9ADF5A70}"/>
          </ac:spMkLst>
        </pc:spChg>
        <pc:spChg chg="add">
          <ac:chgData name="Nureen Kusir (2542181)" userId="S::2542181@student.uwtsd.ac.uk::af30119b-0343-48b2-befb-a7732b0284f2" providerId="AD" clId="Web-{3007EFCE-FD5D-427F-E525-9FF166D2DCEC}" dt="2026-06-10T00:21:20.262" v="3"/>
          <ac:spMkLst>
            <pc:docMk/>
            <pc:sldMk cId="3073255846" sldId="265"/>
            <ac:spMk id="10" creationId="{79D2D73E-B42D-0B39-8136-4A25DAFD926B}"/>
          </ac:spMkLst>
        </pc:spChg>
        <pc:picChg chg="add mod">
          <ac:chgData name="Nureen Kusir (2542181)" userId="S::2542181@student.uwtsd.ac.uk::af30119b-0343-48b2-befb-a7732b0284f2" providerId="AD" clId="Web-{3007EFCE-FD5D-427F-E525-9FF166D2DCEC}" dt="2026-06-10T00:21:20.262" v="3"/>
          <ac:picMkLst>
            <pc:docMk/>
            <pc:sldMk cId="3073255846" sldId="265"/>
            <ac:picMk id="5" creationId="{1DD37073-67B3-905F-F7E5-26E609CCD18C}"/>
          </ac:picMkLst>
        </pc:picChg>
      </pc:sldChg>
      <pc:sldChg chg="addSp delSp modSp add replId modNotes">
        <pc:chgData name="Nureen Kusir (2542181)" userId="S::2542181@student.uwtsd.ac.uk::af30119b-0343-48b2-befb-a7732b0284f2" providerId="AD" clId="Web-{3007EFCE-FD5D-427F-E525-9FF166D2DCEC}" dt="2026-06-10T00:55:33.222" v="152"/>
        <pc:sldMkLst>
          <pc:docMk/>
          <pc:sldMk cId="2956934533" sldId="266"/>
        </pc:sldMkLst>
        <pc:spChg chg="mod">
          <ac:chgData name="Nureen Kusir (2542181)" userId="S::2542181@student.uwtsd.ac.uk::af30119b-0343-48b2-befb-a7732b0284f2" providerId="AD" clId="Web-{3007EFCE-FD5D-427F-E525-9FF166D2DCEC}" dt="2026-06-10T00:44:54.258" v="80" actId="20577"/>
          <ac:spMkLst>
            <pc:docMk/>
            <pc:sldMk cId="2956934533" sldId="266"/>
            <ac:spMk id="2" creationId="{3124CAA8-102F-0A1A-4C27-FE477F3909F2}"/>
          </ac:spMkLst>
        </pc:spChg>
        <pc:spChg chg="mod">
          <ac:chgData name="Nureen Kusir (2542181)" userId="S::2542181@student.uwtsd.ac.uk::af30119b-0343-48b2-befb-a7732b0284f2" providerId="AD" clId="Web-{3007EFCE-FD5D-427F-E525-9FF166D2DCEC}" dt="2026-06-10T00:54:53.001" v="149" actId="20577"/>
          <ac:spMkLst>
            <pc:docMk/>
            <pc:sldMk cId="2956934533" sldId="266"/>
            <ac:spMk id="4" creationId="{BA60AE77-A8F3-D46F-DB50-8B90D4953DD9}"/>
          </ac:spMkLst>
        </pc:spChg>
        <pc:picChg chg="add mod">
          <ac:chgData name="Nureen Kusir (2542181)" userId="S::2542181@student.uwtsd.ac.uk::af30119b-0343-48b2-befb-a7732b0284f2" providerId="AD" clId="Web-{3007EFCE-FD5D-427F-E525-9FF166D2DCEC}" dt="2026-06-10T00:47:19.373" v="100" actId="14100"/>
          <ac:picMkLst>
            <pc:docMk/>
            <pc:sldMk cId="2956934533" sldId="266"/>
            <ac:picMk id="3" creationId="{94E575AA-0F92-C165-AB1C-EB68E3524A80}"/>
          </ac:picMkLst>
        </pc:picChg>
        <pc:picChg chg="del">
          <ac:chgData name="Nureen Kusir (2542181)" userId="S::2542181@student.uwtsd.ac.uk::af30119b-0343-48b2-befb-a7732b0284f2" providerId="AD" clId="Web-{3007EFCE-FD5D-427F-E525-9FF166D2DCEC}" dt="2026-06-10T00:46:21.668" v="97"/>
          <ac:picMkLst>
            <pc:docMk/>
            <pc:sldMk cId="2956934533" sldId="266"/>
            <ac:picMk id="5" creationId="{CCA35060-9AE8-30F1-CE12-ABF108EED887}"/>
          </ac:picMkLst>
        </pc:picChg>
      </pc:sldChg>
      <pc:sldChg chg="addSp delSp modSp new mod setBg">
        <pc:chgData name="Nureen Kusir (2542181)" userId="S::2542181@student.uwtsd.ac.uk::af30119b-0343-48b2-befb-a7732b0284f2" providerId="AD" clId="Web-{3007EFCE-FD5D-427F-E525-9FF166D2DCEC}" dt="2026-06-10T00:55:26.206" v="151" actId="20577"/>
        <pc:sldMkLst>
          <pc:docMk/>
          <pc:sldMk cId="3855025889" sldId="267"/>
        </pc:sldMkLst>
        <pc:spChg chg="mod">
          <ac:chgData name="Nureen Kusir (2542181)" userId="S::2542181@student.uwtsd.ac.uk::af30119b-0343-48b2-befb-a7732b0284f2" providerId="AD" clId="Web-{3007EFCE-FD5D-427F-E525-9FF166D2DCEC}" dt="2026-06-10T00:49:18.816" v="111" actId="20577"/>
          <ac:spMkLst>
            <pc:docMk/>
            <pc:sldMk cId="3855025889" sldId="267"/>
            <ac:spMk id="2" creationId="{D02815E3-C943-1603-5D18-6CA9CBBD41F2}"/>
          </ac:spMkLst>
        </pc:spChg>
        <pc:spChg chg="add del mod">
          <ac:chgData name="Nureen Kusir (2542181)" userId="S::2542181@student.uwtsd.ac.uk::af30119b-0343-48b2-befb-a7732b0284f2" providerId="AD" clId="Web-{3007EFCE-FD5D-427F-E525-9FF166D2DCEC}" dt="2026-06-10T00:49:06.034" v="108"/>
          <ac:spMkLst>
            <pc:docMk/>
            <pc:sldMk cId="3855025889" sldId="267"/>
            <ac:spMk id="4" creationId="{965486C1-71DA-425B-2800-FC4FD4F3A299}"/>
          </ac:spMkLst>
        </pc:spChg>
        <pc:spChg chg="add mod">
          <ac:chgData name="Nureen Kusir (2542181)" userId="S::2542181@student.uwtsd.ac.uk::af30119b-0343-48b2-befb-a7732b0284f2" providerId="AD" clId="Web-{3007EFCE-FD5D-427F-E525-9FF166D2DCEC}" dt="2026-06-10T00:55:26.206" v="151" actId="20577"/>
          <ac:spMkLst>
            <pc:docMk/>
            <pc:sldMk cId="3855025889" sldId="267"/>
            <ac:spMk id="7" creationId="{26DC1072-8E37-6086-7988-E457EB3C12A5}"/>
          </ac:spMkLst>
        </pc:spChg>
        <pc:spChg chg="add">
          <ac:chgData name="Nureen Kusir (2542181)" userId="S::2542181@student.uwtsd.ac.uk::af30119b-0343-48b2-befb-a7732b0284f2" providerId="AD" clId="Web-{3007EFCE-FD5D-427F-E525-9FF166D2DCEC}" dt="2026-06-10T00:48:56.424" v="107"/>
          <ac:spMkLst>
            <pc:docMk/>
            <pc:sldMk cId="3855025889" sldId="267"/>
            <ac:spMk id="10" creationId="{3D00CB3E-22D8-C88A-E699-CC9736BC98D4}"/>
          </ac:spMkLst>
        </pc:spChg>
        <pc:picChg chg="add mod">
          <ac:chgData name="Nureen Kusir (2542181)" userId="S::2542181@student.uwtsd.ac.uk::af30119b-0343-48b2-befb-a7732b0284f2" providerId="AD" clId="Web-{3007EFCE-FD5D-427F-E525-9FF166D2DCEC}" dt="2026-06-10T00:48:56.424" v="107"/>
          <ac:picMkLst>
            <pc:docMk/>
            <pc:sldMk cId="3855025889" sldId="267"/>
            <ac:picMk id="5" creationId="{D2BDCB65-0699-090F-93C4-60477CD22AAC}"/>
          </ac:picMkLst>
        </pc:picChg>
      </pc:sldChg>
    </pc:docChg>
  </pc:docChgLst>
  <pc:docChgLst>
    <pc:chgData name="Nureen Kusir (2542181)" userId="S::2542181@student.uwtsd.ac.uk::af30119b-0343-48b2-befb-a7732b0284f2" providerId="AD" clId="Web-{457F7B3C-A457-655F-4A40-B3A5F00084FB}"/>
    <pc:docChg chg="addSld modSld">
      <pc:chgData name="Nureen Kusir (2542181)" userId="S::2542181@student.uwtsd.ac.uk::af30119b-0343-48b2-befb-a7732b0284f2" providerId="AD" clId="Web-{457F7B3C-A457-655F-4A40-B3A5F00084FB}" dt="2026-06-09T22:17:30.148" v="51" actId="1076"/>
      <pc:docMkLst>
        <pc:docMk/>
      </pc:docMkLst>
      <pc:sldChg chg="modSp">
        <pc:chgData name="Nureen Kusir (2542181)" userId="S::2542181@student.uwtsd.ac.uk::af30119b-0343-48b2-befb-a7732b0284f2" providerId="AD" clId="Web-{457F7B3C-A457-655F-4A40-B3A5F00084FB}" dt="2026-06-09T22:06:15.099" v="24" actId="20577"/>
        <pc:sldMkLst>
          <pc:docMk/>
          <pc:sldMk cId="109857222" sldId="256"/>
        </pc:sldMkLst>
        <pc:spChg chg="mod">
          <ac:chgData name="Nureen Kusir (2542181)" userId="S::2542181@student.uwtsd.ac.uk::af30119b-0343-48b2-befb-a7732b0284f2" providerId="AD" clId="Web-{457F7B3C-A457-655F-4A40-B3A5F00084FB}" dt="2026-06-09T22:06:15.099" v="24" actId="20577"/>
          <ac:spMkLst>
            <pc:docMk/>
            <pc:sldMk cId="109857222" sldId="256"/>
            <ac:spMk id="5" creationId="{B826B922-C59E-5979-BA99-00FAD1DA700E}"/>
          </ac:spMkLst>
        </pc:spChg>
      </pc:sldChg>
      <pc:sldChg chg="modSp">
        <pc:chgData name="Nureen Kusir (2542181)" userId="S::2542181@student.uwtsd.ac.uk::af30119b-0343-48b2-befb-a7732b0284f2" providerId="AD" clId="Web-{457F7B3C-A457-655F-4A40-B3A5F00084FB}" dt="2026-06-09T22:06:23.459" v="25" actId="20577"/>
        <pc:sldMkLst>
          <pc:docMk/>
          <pc:sldMk cId="1274246184" sldId="257"/>
        </pc:sldMkLst>
        <pc:spChg chg="mod">
          <ac:chgData name="Nureen Kusir (2542181)" userId="S::2542181@student.uwtsd.ac.uk::af30119b-0343-48b2-befb-a7732b0284f2" providerId="AD" clId="Web-{457F7B3C-A457-655F-4A40-B3A5F00084FB}" dt="2026-06-09T22:06:23.459" v="25" actId="20577"/>
          <ac:spMkLst>
            <pc:docMk/>
            <pc:sldMk cId="1274246184" sldId="257"/>
            <ac:spMk id="2" creationId="{3B4F64B0-8840-6D69-262F-2F23D6ABBA28}"/>
          </ac:spMkLst>
        </pc:spChg>
      </pc:sldChg>
      <pc:sldChg chg="delSp modSp">
        <pc:chgData name="Nureen Kusir (2542181)" userId="S::2542181@student.uwtsd.ac.uk::af30119b-0343-48b2-befb-a7732b0284f2" providerId="AD" clId="Web-{457F7B3C-A457-655F-4A40-B3A5F00084FB}" dt="2026-06-09T22:17:19.491" v="49"/>
        <pc:sldMkLst>
          <pc:docMk/>
          <pc:sldMk cId="1389189315" sldId="258"/>
        </pc:sldMkLst>
        <pc:spChg chg="mod">
          <ac:chgData name="Nureen Kusir (2542181)" userId="S::2542181@student.uwtsd.ac.uk::af30119b-0343-48b2-befb-a7732b0284f2" providerId="AD" clId="Web-{457F7B3C-A457-655F-4A40-B3A5F00084FB}" dt="2026-06-09T22:07:01.569" v="28" actId="20577"/>
          <ac:spMkLst>
            <pc:docMk/>
            <pc:sldMk cId="1389189315" sldId="258"/>
            <ac:spMk id="2" creationId="{CCE7BFC5-8372-F1C4-349A-A20B99672615}"/>
          </ac:spMkLst>
        </pc:spChg>
        <pc:spChg chg="del">
          <ac:chgData name="Nureen Kusir (2542181)" userId="S::2542181@student.uwtsd.ac.uk::af30119b-0343-48b2-befb-a7732b0284f2" providerId="AD" clId="Web-{457F7B3C-A457-655F-4A40-B3A5F00084FB}" dt="2026-06-09T22:16:56.694" v="44"/>
          <ac:spMkLst>
            <pc:docMk/>
            <pc:sldMk cId="1389189315" sldId="258"/>
            <ac:spMk id="3" creationId="{62DD88E0-1292-B536-D831-F838EC4DF6BD}"/>
          </ac:spMkLst>
        </pc:spChg>
        <pc:spChg chg="mod">
          <ac:chgData name="Nureen Kusir (2542181)" userId="S::2542181@student.uwtsd.ac.uk::af30119b-0343-48b2-befb-a7732b0284f2" providerId="AD" clId="Web-{457F7B3C-A457-655F-4A40-B3A5F00084FB}" dt="2026-06-09T22:09:29.229" v="39" actId="20577"/>
          <ac:spMkLst>
            <pc:docMk/>
            <pc:sldMk cId="1389189315" sldId="258"/>
            <ac:spMk id="4" creationId="{1B0C33C7-82AA-C25D-D92A-43BD90C0D051}"/>
          </ac:spMkLst>
        </pc:spChg>
        <pc:spChg chg="del mod">
          <ac:chgData name="Nureen Kusir (2542181)" userId="S::2542181@student.uwtsd.ac.uk::af30119b-0343-48b2-befb-a7732b0284f2" providerId="AD" clId="Web-{457F7B3C-A457-655F-4A40-B3A5F00084FB}" dt="2026-06-09T22:17:19.491" v="49"/>
          <ac:spMkLst>
            <pc:docMk/>
            <pc:sldMk cId="1389189315" sldId="258"/>
            <ac:spMk id="9" creationId="{2BA24ED4-B1AE-EC24-FE1C-353B0E81D9F0}"/>
          </ac:spMkLst>
        </pc:spChg>
        <pc:picChg chg="mod">
          <ac:chgData name="Nureen Kusir (2542181)" userId="S::2542181@student.uwtsd.ac.uk::af30119b-0343-48b2-befb-a7732b0284f2" providerId="AD" clId="Web-{457F7B3C-A457-655F-4A40-B3A5F00084FB}" dt="2026-06-09T22:17:05.585" v="47" actId="1076"/>
          <ac:picMkLst>
            <pc:docMk/>
            <pc:sldMk cId="1389189315" sldId="258"/>
            <ac:picMk id="5" creationId="{3F0714CA-A543-4936-004E-21764EDE07C4}"/>
          </ac:picMkLst>
        </pc:picChg>
      </pc:sldChg>
      <pc:sldChg chg="addSp delSp modSp new mod setBg">
        <pc:chgData name="Nureen Kusir (2542181)" userId="S::2542181@student.uwtsd.ac.uk::af30119b-0343-48b2-befb-a7732b0284f2" providerId="AD" clId="Web-{457F7B3C-A457-655F-4A40-B3A5F00084FB}" dt="2026-06-09T22:17:30.148" v="51" actId="1076"/>
        <pc:sldMkLst>
          <pc:docMk/>
          <pc:sldMk cId="850449772" sldId="259"/>
        </pc:sldMkLst>
        <pc:spChg chg="mod">
          <ac:chgData name="Nureen Kusir (2542181)" userId="S::2542181@student.uwtsd.ac.uk::af30119b-0343-48b2-befb-a7732b0284f2" providerId="AD" clId="Web-{457F7B3C-A457-655F-4A40-B3A5F00084FB}" dt="2026-06-09T22:09:58.230" v="41" actId="20577"/>
          <ac:spMkLst>
            <pc:docMk/>
            <pc:sldMk cId="850449772" sldId="259"/>
            <ac:spMk id="2" creationId="{D4C788A2-31EE-0EFF-0DA8-D66FC7EB71B8}"/>
          </ac:spMkLst>
        </pc:spChg>
        <pc:spChg chg="del mod">
          <ac:chgData name="Nureen Kusir (2542181)" userId="S::2542181@student.uwtsd.ac.uk::af30119b-0343-48b2-befb-a7732b0284f2" providerId="AD" clId="Web-{457F7B3C-A457-655F-4A40-B3A5F00084FB}" dt="2026-06-09T22:17:25.804" v="50"/>
          <ac:spMkLst>
            <pc:docMk/>
            <pc:sldMk cId="850449772" sldId="259"/>
            <ac:spMk id="3" creationId="{8694AD72-C396-D62E-0089-EA8B8D78DA8B}"/>
          </ac:spMkLst>
        </pc:spChg>
        <pc:spChg chg="add mod">
          <ac:chgData name="Nureen Kusir (2542181)" userId="S::2542181@student.uwtsd.ac.uk::af30119b-0343-48b2-befb-a7732b0284f2" providerId="AD" clId="Web-{457F7B3C-A457-655F-4A40-B3A5F00084FB}" dt="2026-06-09T22:17:30.148" v="51" actId="1076"/>
          <ac:spMkLst>
            <pc:docMk/>
            <pc:sldMk cId="850449772" sldId="259"/>
            <ac:spMk id="6" creationId="{F8B6E3AB-0807-A7E7-9F39-97F7D2F592A8}"/>
          </ac:spMkLst>
        </pc:spChg>
        <pc:spChg chg="add del">
          <ac:chgData name="Nureen Kusir (2542181)" userId="S::2542181@student.uwtsd.ac.uk::af30119b-0343-48b2-befb-a7732b0284f2" providerId="AD" clId="Web-{457F7B3C-A457-655F-4A40-B3A5F00084FB}" dt="2026-06-09T22:08:04.414" v="32"/>
          <ac:spMkLst>
            <pc:docMk/>
            <pc:sldMk cId="850449772" sldId="259"/>
            <ac:spMk id="9" creationId="{789EBE4E-5983-B393-1D5E-731351065799}"/>
          </ac:spMkLst>
        </pc:spChg>
        <pc:spChg chg="add del">
          <ac:chgData name="Nureen Kusir (2542181)" userId="S::2542181@student.uwtsd.ac.uk::af30119b-0343-48b2-befb-a7732b0284f2" providerId="AD" clId="Web-{457F7B3C-A457-655F-4A40-B3A5F00084FB}" dt="2026-06-09T22:08:04.414" v="32"/>
          <ac:spMkLst>
            <pc:docMk/>
            <pc:sldMk cId="850449772" sldId="259"/>
            <ac:spMk id="11" creationId="{2CEF5482-568A-9463-C672-BC6D644DF982}"/>
          </ac:spMkLst>
        </pc:spChg>
        <pc:spChg chg="add del">
          <ac:chgData name="Nureen Kusir (2542181)" userId="S::2542181@student.uwtsd.ac.uk::af30119b-0343-48b2-befb-a7732b0284f2" providerId="AD" clId="Web-{457F7B3C-A457-655F-4A40-B3A5F00084FB}" dt="2026-06-09T22:08:04.414" v="32"/>
          <ac:spMkLst>
            <pc:docMk/>
            <pc:sldMk cId="850449772" sldId="259"/>
            <ac:spMk id="13" creationId="{D38784C3-11AE-0BE2-6339-1A2BDAC7F034}"/>
          </ac:spMkLst>
        </pc:spChg>
        <pc:spChg chg="add">
          <ac:chgData name="Nureen Kusir (2542181)" userId="S::2542181@student.uwtsd.ac.uk::af30119b-0343-48b2-befb-a7732b0284f2" providerId="AD" clId="Web-{457F7B3C-A457-655F-4A40-B3A5F00084FB}" dt="2026-06-09T22:08:04.430" v="33"/>
          <ac:spMkLst>
            <pc:docMk/>
            <pc:sldMk cId="850449772" sldId="259"/>
            <ac:spMk id="15" creationId="{3768F94E-2BF1-56A5-87AC-0C427079334B}"/>
          </ac:spMkLst>
        </pc:spChg>
        <pc:spChg chg="add">
          <ac:chgData name="Nureen Kusir (2542181)" userId="S::2542181@student.uwtsd.ac.uk::af30119b-0343-48b2-befb-a7732b0284f2" providerId="AD" clId="Web-{457F7B3C-A457-655F-4A40-B3A5F00084FB}" dt="2026-06-09T22:08:04.430" v="33"/>
          <ac:spMkLst>
            <pc:docMk/>
            <pc:sldMk cId="850449772" sldId="259"/>
            <ac:spMk id="16" creationId="{393D8CD4-7FBE-9118-0CEB-9C1A2FA6AE5A}"/>
          </ac:spMkLst>
        </pc:spChg>
        <pc:picChg chg="add mod ord">
          <ac:chgData name="Nureen Kusir (2542181)" userId="S::2542181@student.uwtsd.ac.uk::af30119b-0343-48b2-befb-a7732b0284f2" providerId="AD" clId="Web-{457F7B3C-A457-655F-4A40-B3A5F00084FB}" dt="2026-06-09T22:08:04.430" v="33"/>
          <ac:picMkLst>
            <pc:docMk/>
            <pc:sldMk cId="850449772" sldId="259"/>
            <ac:picMk id="4" creationId="{2AB9B2E2-0215-3BFC-616C-41546F514100}"/>
          </ac:picMkLst>
        </pc:picChg>
      </pc:sldChg>
    </pc:docChg>
  </pc:docChgLst>
  <pc:docChgLst>
    <pc:chgData name="Nureen Kusir (2542181)" userId="S::2542181@student.uwtsd.ac.uk::af30119b-0343-48b2-befb-a7732b0284f2" providerId="AD" clId="Web-{759BAEFA-41EE-6D48-2414-72F2B9EF4147}"/>
    <pc:docChg chg="addSld modSld">
      <pc:chgData name="Nureen Kusir (2542181)" userId="S::2542181@student.uwtsd.ac.uk::af30119b-0343-48b2-befb-a7732b0284f2" providerId="AD" clId="Web-{759BAEFA-41EE-6D48-2414-72F2B9EF4147}" dt="2026-06-10T01:17:31.211" v="68" actId="20577"/>
      <pc:docMkLst>
        <pc:docMk/>
      </pc:docMkLst>
      <pc:sldChg chg="modNotes">
        <pc:chgData name="Nureen Kusir (2542181)" userId="S::2542181@student.uwtsd.ac.uk::af30119b-0343-48b2-befb-a7732b0284f2" providerId="AD" clId="Web-{759BAEFA-41EE-6D48-2414-72F2B9EF4147}" dt="2026-06-10T01:06:55.973" v="10"/>
        <pc:sldMkLst>
          <pc:docMk/>
          <pc:sldMk cId="2956934533" sldId="266"/>
        </pc:sldMkLst>
      </pc:sldChg>
      <pc:sldChg chg="addSp delSp modNotes">
        <pc:chgData name="Nureen Kusir (2542181)" userId="S::2542181@student.uwtsd.ac.uk::af30119b-0343-48b2-befb-a7732b0284f2" providerId="AD" clId="Web-{759BAEFA-41EE-6D48-2414-72F2B9EF4147}" dt="2026-06-10T01:12:54.767" v="25"/>
        <pc:sldMkLst>
          <pc:docMk/>
          <pc:sldMk cId="3855025889" sldId="267"/>
        </pc:sldMkLst>
        <pc:spChg chg="add del">
          <ac:chgData name="Nureen Kusir (2542181)" userId="S::2542181@student.uwtsd.ac.uk::af30119b-0343-48b2-befb-a7732b0284f2" providerId="AD" clId="Web-{759BAEFA-41EE-6D48-2414-72F2B9EF4147}" dt="2026-06-10T01:12:54.767" v="25"/>
          <ac:spMkLst>
            <pc:docMk/>
            <pc:sldMk cId="3855025889" sldId="267"/>
            <ac:spMk id="7" creationId="{26DC1072-8E37-6086-7988-E457EB3C12A5}"/>
          </ac:spMkLst>
        </pc:spChg>
      </pc:sldChg>
      <pc:sldChg chg="addSp delSp modSp new">
        <pc:chgData name="Nureen Kusir (2542181)" userId="S::2542181@student.uwtsd.ac.uk::af30119b-0343-48b2-befb-a7732b0284f2" providerId="AD" clId="Web-{759BAEFA-41EE-6D48-2414-72F2B9EF4147}" dt="2026-06-10T01:17:31.211" v="68" actId="20577"/>
        <pc:sldMkLst>
          <pc:docMk/>
          <pc:sldMk cId="3284097529" sldId="268"/>
        </pc:sldMkLst>
        <pc:spChg chg="del">
          <ac:chgData name="Nureen Kusir (2542181)" userId="S::2542181@student.uwtsd.ac.uk::af30119b-0343-48b2-befb-a7732b0284f2" providerId="AD" clId="Web-{759BAEFA-41EE-6D48-2414-72F2B9EF4147}" dt="2026-06-10T01:12:02.421" v="22"/>
          <ac:spMkLst>
            <pc:docMk/>
            <pc:sldMk cId="3284097529" sldId="268"/>
            <ac:spMk id="2" creationId="{3CD0D2FA-DB1B-21FD-B250-0933F4C07A94}"/>
          </ac:spMkLst>
        </pc:spChg>
        <pc:spChg chg="del">
          <ac:chgData name="Nureen Kusir (2542181)" userId="S::2542181@student.uwtsd.ac.uk::af30119b-0343-48b2-befb-a7732b0284f2" providerId="AD" clId="Web-{759BAEFA-41EE-6D48-2414-72F2B9EF4147}" dt="2026-06-10T01:12:32.516" v="23"/>
          <ac:spMkLst>
            <pc:docMk/>
            <pc:sldMk cId="3284097529" sldId="268"/>
            <ac:spMk id="3" creationId="{AF585100-FDFA-66B9-9B92-9BD443E5A5FD}"/>
          </ac:spMkLst>
        </pc:spChg>
        <pc:spChg chg="add mod">
          <ac:chgData name="Nureen Kusir (2542181)" userId="S::2542181@student.uwtsd.ac.uk::af30119b-0343-48b2-befb-a7732b0284f2" providerId="AD" clId="Web-{759BAEFA-41EE-6D48-2414-72F2B9EF4147}" dt="2026-06-10T01:17:31.211" v="68" actId="20577"/>
          <ac:spMkLst>
            <pc:docMk/>
            <pc:sldMk cId="3284097529" sldId="268"/>
            <ac:spMk id="5" creationId="{366EEF36-9FBD-9DF0-E39C-AC4D0940E18D}"/>
          </ac:spMkLst>
        </pc:spChg>
      </pc:sldChg>
    </pc:docChg>
  </pc:docChgLst>
  <pc:docChgLst>
    <pc:chgData name="Nureen Kusir (2542181)" userId="S::2542181@student.uwtsd.ac.uk::af30119b-0343-48b2-befb-a7732b0284f2" providerId="AD" clId="Web-{63D8EE62-81C0-64CC-8808-4F8E82288713}"/>
    <pc:docChg chg="addSld delSld modSld sldOrd">
      <pc:chgData name="Nureen Kusir (2542181)" userId="S::2542181@student.uwtsd.ac.uk::af30119b-0343-48b2-befb-a7732b0284f2" providerId="AD" clId="Web-{63D8EE62-81C0-64CC-8808-4F8E82288713}" dt="2026-06-09T23:06:31.203" v="94" actId="1076"/>
      <pc:docMkLst>
        <pc:docMk/>
      </pc:docMkLst>
      <pc:sldChg chg="delSp modSp modNotes">
        <pc:chgData name="Nureen Kusir (2542181)" userId="S::2542181@student.uwtsd.ac.uk::af30119b-0343-48b2-befb-a7732b0284f2" providerId="AD" clId="Web-{63D8EE62-81C0-64CC-8808-4F8E82288713}" dt="2026-06-09T23:00:43.474" v="59" actId="20577"/>
        <pc:sldMkLst>
          <pc:docMk/>
          <pc:sldMk cId="1389189315" sldId="258"/>
        </pc:sldMkLst>
        <pc:spChg chg="mod">
          <ac:chgData name="Nureen Kusir (2542181)" userId="S::2542181@student.uwtsd.ac.uk::af30119b-0343-48b2-befb-a7732b0284f2" providerId="AD" clId="Web-{63D8EE62-81C0-64CC-8808-4F8E82288713}" dt="2026-06-09T23:00:43.474" v="59" actId="20577"/>
          <ac:spMkLst>
            <pc:docMk/>
            <pc:sldMk cId="1389189315" sldId="258"/>
            <ac:spMk id="4" creationId="{1B0C33C7-82AA-C25D-D92A-43BD90C0D051}"/>
          </ac:spMkLst>
        </pc:spChg>
        <pc:spChg chg="del mod">
          <ac:chgData name="Nureen Kusir (2542181)" userId="S::2542181@student.uwtsd.ac.uk::af30119b-0343-48b2-befb-a7732b0284f2" providerId="AD" clId="Web-{63D8EE62-81C0-64CC-8808-4F8E82288713}" dt="2026-06-09T22:55:50.950" v="48"/>
          <ac:spMkLst>
            <pc:docMk/>
            <pc:sldMk cId="1389189315" sldId="258"/>
            <ac:spMk id="8" creationId="{ABACD595-1CFA-FF20-B502-594976CBD6E8}"/>
          </ac:spMkLst>
        </pc:spChg>
      </pc:sldChg>
      <pc:sldChg chg="modNotes">
        <pc:chgData name="Nureen Kusir (2542181)" userId="S::2542181@student.uwtsd.ac.uk::af30119b-0343-48b2-befb-a7732b0284f2" providerId="AD" clId="Web-{63D8EE62-81C0-64CC-8808-4F8E82288713}" dt="2026-06-09T22:55:19.261" v="46"/>
        <pc:sldMkLst>
          <pc:docMk/>
          <pc:sldMk cId="850449772" sldId="259"/>
        </pc:sldMkLst>
      </pc:sldChg>
      <pc:sldChg chg="addSp delSp modSp add ord replId">
        <pc:chgData name="Nureen Kusir (2542181)" userId="S::2542181@student.uwtsd.ac.uk::af30119b-0343-48b2-befb-a7732b0284f2" providerId="AD" clId="Web-{63D8EE62-81C0-64CC-8808-4F8E82288713}" dt="2026-06-09T23:06:09.296" v="91"/>
        <pc:sldMkLst>
          <pc:docMk/>
          <pc:sldMk cId="2998867466" sldId="260"/>
        </pc:sldMkLst>
        <pc:spChg chg="mod">
          <ac:chgData name="Nureen Kusir (2542181)" userId="S::2542181@student.uwtsd.ac.uk::af30119b-0343-48b2-befb-a7732b0284f2" providerId="AD" clId="Web-{63D8EE62-81C0-64CC-8808-4F8E82288713}" dt="2026-06-09T23:00:23.270" v="57" actId="20577"/>
          <ac:spMkLst>
            <pc:docMk/>
            <pc:sldMk cId="2998867466" sldId="260"/>
            <ac:spMk id="2" creationId="{5A2FC14C-5CDF-C48F-DC83-4A3AEF0A101F}"/>
          </ac:spMkLst>
        </pc:spChg>
        <pc:spChg chg="mod">
          <ac:chgData name="Nureen Kusir (2542181)" userId="S::2542181@student.uwtsd.ac.uk::af30119b-0343-48b2-befb-a7732b0284f2" providerId="AD" clId="Web-{63D8EE62-81C0-64CC-8808-4F8E82288713}" dt="2026-06-09T23:04:34.778" v="89" actId="20577"/>
          <ac:spMkLst>
            <pc:docMk/>
            <pc:sldMk cId="2998867466" sldId="260"/>
            <ac:spMk id="4" creationId="{B8267694-3730-6E0E-71F1-32EC376AB7E6}"/>
          </ac:spMkLst>
        </pc:spChg>
        <pc:spChg chg="add del mod">
          <ac:chgData name="Nureen Kusir (2542181)" userId="S::2542181@student.uwtsd.ac.uk::af30119b-0343-48b2-befb-a7732b0284f2" providerId="AD" clId="Web-{63D8EE62-81C0-64CC-8808-4F8E82288713}" dt="2026-06-09T23:03:58.824" v="87"/>
          <ac:spMkLst>
            <pc:docMk/>
            <pc:sldMk cId="2998867466" sldId="260"/>
            <ac:spMk id="6" creationId="{6343CA33-2718-16DF-3CB8-E3862CD47A5C}"/>
          </ac:spMkLst>
        </pc:spChg>
        <pc:picChg chg="add mod">
          <ac:chgData name="Nureen Kusir (2542181)" userId="S::2542181@student.uwtsd.ac.uk::af30119b-0343-48b2-befb-a7732b0284f2" providerId="AD" clId="Web-{63D8EE62-81C0-64CC-8808-4F8E82288713}" dt="2026-06-09T23:03:52.574" v="85" actId="1076"/>
          <ac:picMkLst>
            <pc:docMk/>
            <pc:sldMk cId="2998867466" sldId="260"/>
            <ac:picMk id="3" creationId="{C8F9BD6B-E296-0EC6-98B9-7CAA514215A2}"/>
          </ac:picMkLst>
        </pc:picChg>
        <pc:picChg chg="del">
          <ac:chgData name="Nureen Kusir (2542181)" userId="S::2542181@student.uwtsd.ac.uk::af30119b-0343-48b2-befb-a7732b0284f2" providerId="AD" clId="Web-{63D8EE62-81C0-64CC-8808-4F8E82288713}" dt="2026-06-09T23:03:30.182" v="79"/>
          <ac:picMkLst>
            <pc:docMk/>
            <pc:sldMk cId="2998867466" sldId="260"/>
            <ac:picMk id="5" creationId="{7E0ADD43-9446-7E5D-C30B-0A82529AA3F2}"/>
          </ac:picMkLst>
        </pc:picChg>
      </pc:sldChg>
      <pc:sldChg chg="new del">
        <pc:chgData name="Nureen Kusir (2542181)" userId="S::2542181@student.uwtsd.ac.uk::af30119b-0343-48b2-befb-a7732b0284f2" providerId="AD" clId="Web-{63D8EE62-81C0-64CC-8808-4F8E82288713}" dt="2026-06-09T22:58:01.610" v="50"/>
        <pc:sldMkLst>
          <pc:docMk/>
          <pc:sldMk cId="3670253975" sldId="260"/>
        </pc:sldMkLst>
      </pc:sldChg>
      <pc:sldChg chg="modSp add replId">
        <pc:chgData name="Nureen Kusir (2542181)" userId="S::2542181@student.uwtsd.ac.uk::af30119b-0343-48b2-befb-a7732b0284f2" providerId="AD" clId="Web-{63D8EE62-81C0-64CC-8808-4F8E82288713}" dt="2026-06-09T23:06:31.203" v="94" actId="1076"/>
        <pc:sldMkLst>
          <pc:docMk/>
          <pc:sldMk cId="3005830183" sldId="261"/>
        </pc:sldMkLst>
        <pc:picChg chg="mod">
          <ac:chgData name="Nureen Kusir (2542181)" userId="S::2542181@student.uwtsd.ac.uk::af30119b-0343-48b2-befb-a7732b0284f2" providerId="AD" clId="Web-{63D8EE62-81C0-64CC-8808-4F8E82288713}" dt="2026-06-09T23:06:31.203" v="94" actId="1076"/>
          <ac:picMkLst>
            <pc:docMk/>
            <pc:sldMk cId="3005830183" sldId="261"/>
            <ac:picMk id="4" creationId="{4EEC4ADB-F546-1FB2-F7C6-6B9BB9F851E0}"/>
          </ac:picMkLst>
        </pc:picChg>
      </pc:sldChg>
    </pc:docChg>
  </pc:docChgLst>
  <pc:docChgLst>
    <pc:chgData name="Nureen Kusir (2542181)" userId="S::2542181@student.uwtsd.ac.uk::af30119b-0343-48b2-befb-a7732b0284f2" providerId="AD" clId="Web-{6FBA5FA0-2A0A-5969-BBC1-D702F51E2C5D}"/>
    <pc:docChg chg="addSld modSld">
      <pc:chgData name="Nureen Kusir (2542181)" userId="S::2542181@student.uwtsd.ac.uk::af30119b-0343-48b2-befb-a7732b0284f2" providerId="AD" clId="Web-{6FBA5FA0-2A0A-5969-BBC1-D702F51E2C5D}" dt="2026-06-10T01:41:59.650" v="120" actId="20577"/>
      <pc:docMkLst>
        <pc:docMk/>
      </pc:docMkLst>
      <pc:sldChg chg="addSp modSp">
        <pc:chgData name="Nureen Kusir (2542181)" userId="S::2542181@student.uwtsd.ac.uk::af30119b-0343-48b2-befb-a7732b0284f2" providerId="AD" clId="Web-{6FBA5FA0-2A0A-5969-BBC1-D702F51E2C5D}" dt="2026-06-10T01:19:38.369" v="8" actId="20577"/>
        <pc:sldMkLst>
          <pc:docMk/>
          <pc:sldMk cId="3284097529" sldId="268"/>
        </pc:sldMkLst>
        <pc:spChg chg="add mod">
          <ac:chgData name="Nureen Kusir (2542181)" userId="S::2542181@student.uwtsd.ac.uk::af30119b-0343-48b2-befb-a7732b0284f2" providerId="AD" clId="Web-{6FBA5FA0-2A0A-5969-BBC1-D702F51E2C5D}" dt="2026-06-10T01:19:22.697" v="7" actId="20577"/>
          <ac:spMkLst>
            <pc:docMk/>
            <pc:sldMk cId="3284097529" sldId="268"/>
            <ac:spMk id="3" creationId="{E2E4F365-6B38-9C02-1B83-F353E7ED1007}"/>
          </ac:spMkLst>
        </pc:spChg>
        <pc:spChg chg="mod">
          <ac:chgData name="Nureen Kusir (2542181)" userId="S::2542181@student.uwtsd.ac.uk::af30119b-0343-48b2-befb-a7732b0284f2" providerId="AD" clId="Web-{6FBA5FA0-2A0A-5969-BBC1-D702F51E2C5D}" dt="2026-06-10T01:19:38.369" v="8" actId="20577"/>
          <ac:spMkLst>
            <pc:docMk/>
            <pc:sldMk cId="3284097529" sldId="268"/>
            <ac:spMk id="5" creationId="{366EEF36-9FBD-9DF0-E39C-AC4D0940E18D}"/>
          </ac:spMkLst>
        </pc:spChg>
      </pc:sldChg>
      <pc:sldChg chg="modSp new">
        <pc:chgData name="Nureen Kusir (2542181)" userId="S::2542181@student.uwtsd.ac.uk::af30119b-0343-48b2-befb-a7732b0284f2" providerId="AD" clId="Web-{6FBA5FA0-2A0A-5969-BBC1-D702F51E2C5D}" dt="2026-06-10T01:41:59.650" v="120" actId="20577"/>
        <pc:sldMkLst>
          <pc:docMk/>
          <pc:sldMk cId="1774923462" sldId="269"/>
        </pc:sldMkLst>
        <pc:spChg chg="mod">
          <ac:chgData name="Nureen Kusir (2542181)" userId="S::2542181@student.uwtsd.ac.uk::af30119b-0343-48b2-befb-a7732b0284f2" providerId="AD" clId="Web-{6FBA5FA0-2A0A-5969-BBC1-D702F51E2C5D}" dt="2026-06-10T01:41:59.650" v="120" actId="20577"/>
          <ac:spMkLst>
            <pc:docMk/>
            <pc:sldMk cId="1774923462" sldId="269"/>
            <ac:spMk id="2" creationId="{291DB4B8-98AD-4AE9-3BB5-D071E213AFE2}"/>
          </ac:spMkLst>
        </pc:spChg>
        <pc:spChg chg="mod">
          <ac:chgData name="Nureen Kusir (2542181)" userId="S::2542181@student.uwtsd.ac.uk::af30119b-0343-48b2-befb-a7732b0284f2" providerId="AD" clId="Web-{6FBA5FA0-2A0A-5969-BBC1-D702F51E2C5D}" dt="2026-06-10T01:41:51.618" v="119" actId="20577"/>
          <ac:spMkLst>
            <pc:docMk/>
            <pc:sldMk cId="1774923462" sldId="269"/>
            <ac:spMk id="3" creationId="{BA51BB59-0B67-8DD7-5580-8268EA92FC12}"/>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47B6654-000E-49A7-B1CB-E6751FEDF3A2}" type="datetimeFigureOut">
              <a:t>6/9/2026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006A36-C28C-41EF-845D-EBFC70FE4408}" type="slidenum">
              <a:t>‹#›</a:t>
            </a:fld>
            <a:endParaRPr lang="en-GB"/>
          </a:p>
        </p:txBody>
      </p:sp>
    </p:spTree>
    <p:extLst>
      <p:ext uri="{BB962C8B-B14F-4D97-AF65-F5344CB8AC3E}">
        <p14:creationId xmlns:p14="http://schemas.microsoft.com/office/powerpoint/2010/main" val="26039345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For my section, I am focusing on staff communication inside Riverdale Nursing Home. Communication is important because staff work across different shifts and buildings. They need to share updates about residents, handovers and urgent issues quickly and clearly. </a:t>
            </a:r>
          </a:p>
          <a:p>
            <a:endParaRPr lang="en-US">
              <a:ea typeface="Calibri"/>
              <a:cs typeface="Calibri"/>
            </a:endParaRPr>
          </a:p>
          <a:p>
            <a:r>
              <a:rPr lang="en-US">
                <a:ea typeface="Calibri"/>
                <a:cs typeface="Calibri"/>
              </a:rPr>
              <a:t>Microsoft Teams would be best to use for this because it can do instant messaging, group channels and video calls this means staff can communicate in real time instead of using paper notes. For example, if a night shift carer notices a change in resident's condition they can straight away post an update in a Teams channel so the day staff are aware when they arrive to work. </a:t>
            </a:r>
          </a:p>
        </p:txBody>
      </p:sp>
      <p:sp>
        <p:nvSpPr>
          <p:cNvPr id="4" name="Slide Number Placeholder 3"/>
          <p:cNvSpPr>
            <a:spLocks noGrp="1"/>
          </p:cNvSpPr>
          <p:nvPr>
            <p:ph type="sldNum" sz="quarter" idx="5"/>
          </p:nvPr>
        </p:nvSpPr>
        <p:spPr/>
        <p:txBody>
          <a:bodyPr/>
          <a:lstStyle/>
          <a:p>
            <a:fld id="{17006A36-C28C-41EF-845D-EBFC70FE4408}" type="slidenum">
              <a:t>3</a:t>
            </a:fld>
            <a:endParaRPr lang="en-GB"/>
          </a:p>
        </p:txBody>
      </p:sp>
    </p:spTree>
    <p:extLst>
      <p:ext uri="{BB962C8B-B14F-4D97-AF65-F5344CB8AC3E}">
        <p14:creationId xmlns:p14="http://schemas.microsoft.com/office/powerpoint/2010/main" val="11405499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This improves communication speed and important information won't be missed however, there are some limitations such as Teams requires internet access , staff will need training to be able to use it and there is a risk of getting too many notifications. But according to Microsoft (2024) Microsoft Teams helps healthcare </a:t>
            </a:r>
            <a:r>
              <a:rPr lang="en-US" err="1">
                <a:ea typeface="Calibri"/>
                <a:cs typeface="Calibri"/>
              </a:rPr>
              <a:t>organisations</a:t>
            </a:r>
            <a:r>
              <a:rPr lang="en-US">
                <a:ea typeface="Calibri"/>
                <a:cs typeface="Calibri"/>
              </a:rPr>
              <a:t> share health information from any location and device securely therefore, it would be ideal to use at Riverdale. </a:t>
            </a:r>
          </a:p>
        </p:txBody>
      </p:sp>
      <p:sp>
        <p:nvSpPr>
          <p:cNvPr id="4" name="Slide Number Placeholder 3"/>
          <p:cNvSpPr>
            <a:spLocks noGrp="1"/>
          </p:cNvSpPr>
          <p:nvPr>
            <p:ph type="sldNum" sz="quarter" idx="5"/>
          </p:nvPr>
        </p:nvSpPr>
        <p:spPr/>
        <p:txBody>
          <a:bodyPr/>
          <a:lstStyle/>
          <a:p>
            <a:fld id="{17006A36-C28C-41EF-845D-EBFC70FE4408}" type="slidenum">
              <a:rPr lang="en-GB"/>
              <a:t>4</a:t>
            </a:fld>
            <a:endParaRPr lang="en-GB"/>
          </a:p>
        </p:txBody>
      </p:sp>
    </p:spTree>
    <p:extLst>
      <p:ext uri="{BB962C8B-B14F-4D97-AF65-F5344CB8AC3E}">
        <p14:creationId xmlns:p14="http://schemas.microsoft.com/office/powerpoint/2010/main" val="90231254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48F294-EE72-95A3-5063-B711FBB5B1E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2CE9734-501C-436F-C07B-43569FB86CA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C0D5739-934E-A47A-36F6-09CCEAE64ECE}"/>
              </a:ext>
            </a:extLst>
          </p:cNvPr>
          <p:cNvSpPr>
            <a:spLocks noGrp="1"/>
          </p:cNvSpPr>
          <p:nvPr>
            <p:ph type="body" idx="1"/>
          </p:nvPr>
        </p:nvSpPr>
        <p:spPr/>
        <p:txBody>
          <a:bodyPr/>
          <a:lstStyle/>
          <a:p>
            <a:r>
              <a:rPr lang="en-US">
                <a:ea typeface="Calibri"/>
                <a:cs typeface="Calibri"/>
              </a:rPr>
              <a:t>My section focuses on secure file storage and sharing within Riverdale. Staff need to store and access important documents such as care plans, policies and resident information. At the moment, there is confusion over which document versions is the most updated due to duplications. </a:t>
            </a:r>
          </a:p>
          <a:p>
            <a:endParaRPr lang="en-US">
              <a:ea typeface="Calibri"/>
              <a:cs typeface="Calibri"/>
            </a:endParaRPr>
          </a:p>
          <a:p>
            <a:r>
              <a:rPr lang="en-US">
                <a:ea typeface="Calibri"/>
                <a:cs typeface="Calibri"/>
              </a:rPr>
              <a:t>OneDrive is suitable because it is a secure cloud-based storage system. It allows staff to save files and access them from any device no matter which building they are in. For example, instead of multiple copies of a care plan being saved, OneDrive will make sure there is only one updated version that all staff can access. </a:t>
            </a:r>
          </a:p>
          <a:p>
            <a:endParaRPr lang="en-US">
              <a:ea typeface="Calibri"/>
              <a:cs typeface="Calibri"/>
            </a:endParaRPr>
          </a:p>
        </p:txBody>
      </p:sp>
      <p:sp>
        <p:nvSpPr>
          <p:cNvPr id="4" name="Slide Number Placeholder 3">
            <a:extLst>
              <a:ext uri="{FF2B5EF4-FFF2-40B4-BE49-F238E27FC236}">
                <a16:creationId xmlns:a16="http://schemas.microsoft.com/office/drawing/2014/main" id="{3A13AD4A-892F-5AEC-412D-60997AB89360}"/>
              </a:ext>
            </a:extLst>
          </p:cNvPr>
          <p:cNvSpPr>
            <a:spLocks noGrp="1"/>
          </p:cNvSpPr>
          <p:nvPr>
            <p:ph type="sldNum" sz="quarter" idx="5"/>
          </p:nvPr>
        </p:nvSpPr>
        <p:spPr/>
        <p:txBody>
          <a:bodyPr/>
          <a:lstStyle/>
          <a:p>
            <a:fld id="{17006A36-C28C-41EF-845D-EBFC70FE4408}" type="slidenum">
              <a:t>5</a:t>
            </a:fld>
            <a:endParaRPr lang="en-GB"/>
          </a:p>
        </p:txBody>
      </p:sp>
    </p:spTree>
    <p:extLst>
      <p:ext uri="{BB962C8B-B14F-4D97-AF65-F5344CB8AC3E}">
        <p14:creationId xmlns:p14="http://schemas.microsoft.com/office/powerpoint/2010/main" val="14366531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This improves security, reduces duplication and ensures everyone is working with the correct information however, there are limitations such as it requires a stable internet connection, and permissions need to be set correctly. </a:t>
            </a:r>
          </a:p>
          <a:p>
            <a:endParaRPr lang="en-US">
              <a:ea typeface="Calibri"/>
              <a:cs typeface="Calibri"/>
            </a:endParaRPr>
          </a:p>
          <a:p>
            <a:r>
              <a:rPr lang="en-US">
                <a:ea typeface="Calibri"/>
                <a:cs typeface="Calibri"/>
              </a:rPr>
              <a:t>Microsoft (2026) states that OneDrive enables nursing staff to securely store, access and share documents from any location, helping improve collaboration and care. </a:t>
            </a:r>
          </a:p>
        </p:txBody>
      </p:sp>
      <p:sp>
        <p:nvSpPr>
          <p:cNvPr id="4" name="Slide Number Placeholder 3"/>
          <p:cNvSpPr>
            <a:spLocks noGrp="1"/>
          </p:cNvSpPr>
          <p:nvPr>
            <p:ph type="sldNum" sz="quarter" idx="5"/>
          </p:nvPr>
        </p:nvSpPr>
        <p:spPr/>
        <p:txBody>
          <a:bodyPr/>
          <a:lstStyle/>
          <a:p>
            <a:fld id="{17006A36-C28C-41EF-845D-EBFC70FE4408}" type="slidenum">
              <a:rPr lang="en-GB"/>
              <a:t>6</a:t>
            </a:fld>
            <a:endParaRPr lang="en-GB"/>
          </a:p>
        </p:txBody>
      </p:sp>
    </p:spTree>
    <p:extLst>
      <p:ext uri="{BB962C8B-B14F-4D97-AF65-F5344CB8AC3E}">
        <p14:creationId xmlns:p14="http://schemas.microsoft.com/office/powerpoint/2010/main" val="21731081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C73BE41-04E5-E76A-4090-C5EE63641CD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81A3E8F-D1AD-5CAD-D09A-A97AD84825F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CF48209-C7F4-D0F8-1285-DD6D29ABB198}"/>
              </a:ext>
            </a:extLst>
          </p:cNvPr>
          <p:cNvSpPr>
            <a:spLocks noGrp="1"/>
          </p:cNvSpPr>
          <p:nvPr>
            <p:ph type="body" idx="1"/>
          </p:nvPr>
        </p:nvSpPr>
        <p:spPr/>
        <p:txBody>
          <a:bodyPr/>
          <a:lstStyle/>
          <a:p>
            <a:r>
              <a:rPr lang="en-US">
                <a:ea typeface="Calibri"/>
                <a:cs typeface="Calibri"/>
              </a:rPr>
              <a:t>My section is focused on care documentation in Riverdale. Care documentation includes writing care plans, recording observations, and completing incident reports. This information is essential for ensuring safe and consistent care for residents. </a:t>
            </a:r>
          </a:p>
          <a:p>
            <a:endParaRPr lang="en-US">
              <a:ea typeface="Calibri"/>
              <a:cs typeface="Calibri"/>
            </a:endParaRPr>
          </a:p>
          <a:p>
            <a:r>
              <a:rPr lang="en-US">
                <a:ea typeface="Calibri"/>
                <a:cs typeface="Calibri"/>
              </a:rPr>
              <a:t>Microsoft word is the most suitable tool because it allows staff to create professional documents using templates. It also includes spelling and grammar tools which help reduce errors. For example, staff can use a standard care plan template so all resident information is recorded in the same format. This improves consistency across both buildings. </a:t>
            </a:r>
          </a:p>
          <a:p>
            <a:endParaRPr lang="en-US">
              <a:ea typeface="Calibri"/>
              <a:cs typeface="Calibri"/>
            </a:endParaRPr>
          </a:p>
        </p:txBody>
      </p:sp>
      <p:sp>
        <p:nvSpPr>
          <p:cNvPr id="4" name="Slide Number Placeholder 3">
            <a:extLst>
              <a:ext uri="{FF2B5EF4-FFF2-40B4-BE49-F238E27FC236}">
                <a16:creationId xmlns:a16="http://schemas.microsoft.com/office/drawing/2014/main" id="{45A4E0AC-A245-2E1E-1E5B-BA3FBADC723A}"/>
              </a:ext>
            </a:extLst>
          </p:cNvPr>
          <p:cNvSpPr>
            <a:spLocks noGrp="1"/>
          </p:cNvSpPr>
          <p:nvPr>
            <p:ph type="sldNum" sz="quarter" idx="5"/>
          </p:nvPr>
        </p:nvSpPr>
        <p:spPr/>
        <p:txBody>
          <a:bodyPr/>
          <a:lstStyle/>
          <a:p>
            <a:fld id="{17006A36-C28C-41EF-845D-EBFC70FE4408}" type="slidenum">
              <a:t>7</a:t>
            </a:fld>
            <a:endParaRPr lang="en-GB"/>
          </a:p>
        </p:txBody>
      </p:sp>
    </p:spTree>
    <p:extLst>
      <p:ext uri="{BB962C8B-B14F-4D97-AF65-F5344CB8AC3E}">
        <p14:creationId xmlns:p14="http://schemas.microsoft.com/office/powerpoint/2010/main" val="47654348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The advantages include clear documentation, easy editing and professional formatting. However, there are limitations such as version controls can become an issue if they aren't stored correctly and human error can happen. </a:t>
            </a:r>
          </a:p>
          <a:p>
            <a:endParaRPr lang="en-US">
              <a:ea typeface="Calibri"/>
              <a:cs typeface="Calibri"/>
            </a:endParaRPr>
          </a:p>
          <a:p>
            <a:r>
              <a:rPr lang="en-US">
                <a:ea typeface="Calibri"/>
                <a:cs typeface="Calibri"/>
              </a:rPr>
              <a:t>According to the Nursing and Midwifery Council (2018) word can support staff in creating and maintaining care plans, incident reports, meeting notes and other documentation. They say it can keep clear and accurate records relevant to your practice. </a:t>
            </a:r>
          </a:p>
        </p:txBody>
      </p:sp>
      <p:sp>
        <p:nvSpPr>
          <p:cNvPr id="4" name="Slide Number Placeholder 3"/>
          <p:cNvSpPr>
            <a:spLocks noGrp="1"/>
          </p:cNvSpPr>
          <p:nvPr>
            <p:ph type="sldNum" sz="quarter" idx="5"/>
          </p:nvPr>
        </p:nvSpPr>
        <p:spPr/>
        <p:txBody>
          <a:bodyPr/>
          <a:lstStyle/>
          <a:p>
            <a:fld id="{17006A36-C28C-41EF-845D-EBFC70FE4408}" type="slidenum">
              <a:rPr lang="en-GB"/>
              <a:t>8</a:t>
            </a:fld>
            <a:endParaRPr lang="en-GB"/>
          </a:p>
        </p:txBody>
      </p:sp>
    </p:spTree>
    <p:extLst>
      <p:ext uri="{BB962C8B-B14F-4D97-AF65-F5344CB8AC3E}">
        <p14:creationId xmlns:p14="http://schemas.microsoft.com/office/powerpoint/2010/main" val="351242233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0006A4E-D7B2-6DD8-B75D-6B07121055D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14661C2-C014-3E17-B25F-B06DE519D99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5540CF7-1DC4-D444-7F8E-2849615940B3}"/>
              </a:ext>
            </a:extLst>
          </p:cNvPr>
          <p:cNvSpPr>
            <a:spLocks noGrp="1"/>
          </p:cNvSpPr>
          <p:nvPr>
            <p:ph type="body" idx="1"/>
          </p:nvPr>
        </p:nvSpPr>
        <p:spPr/>
        <p:txBody>
          <a:bodyPr/>
          <a:lstStyle/>
          <a:p>
            <a:r>
              <a:rPr lang="en-US">
                <a:ea typeface="Calibri"/>
                <a:cs typeface="Calibri"/>
              </a:rPr>
              <a:t>I will focus on staff scheduling and </a:t>
            </a:r>
            <a:r>
              <a:rPr lang="en-US" err="1">
                <a:ea typeface="Calibri"/>
                <a:cs typeface="Calibri"/>
              </a:rPr>
              <a:t>rotas</a:t>
            </a:r>
            <a:r>
              <a:rPr lang="en-US">
                <a:ea typeface="Calibri"/>
                <a:cs typeface="Calibri"/>
              </a:rPr>
              <a:t>. In Riverdale managers need to </a:t>
            </a:r>
            <a:r>
              <a:rPr lang="en-US" err="1">
                <a:ea typeface="Calibri"/>
                <a:cs typeface="Calibri"/>
              </a:rPr>
              <a:t>organise</a:t>
            </a:r>
            <a:r>
              <a:rPr lang="en-US">
                <a:ea typeface="Calibri"/>
                <a:cs typeface="Calibri"/>
              </a:rPr>
              <a:t> shifts, track annual leave and ensure there is enough staff cover at all times. Because the staff work across two buildings, scheduling is very important. </a:t>
            </a:r>
          </a:p>
          <a:p>
            <a:endParaRPr lang="en-US">
              <a:ea typeface="Calibri"/>
              <a:cs typeface="Calibri"/>
            </a:endParaRPr>
          </a:p>
          <a:p>
            <a:r>
              <a:rPr lang="en-US">
                <a:ea typeface="Calibri"/>
                <a:cs typeface="Calibri"/>
              </a:rPr>
              <a:t>Microsoft Excel is suitable for this because it allows managers to create structured spreadsheets that </a:t>
            </a:r>
            <a:r>
              <a:rPr lang="en-US" err="1">
                <a:ea typeface="Calibri"/>
                <a:cs typeface="Calibri"/>
              </a:rPr>
              <a:t>organise</a:t>
            </a:r>
            <a:r>
              <a:rPr lang="en-US">
                <a:ea typeface="Calibri"/>
                <a:cs typeface="Calibri"/>
              </a:rPr>
              <a:t> shifts patterns clearly. It can carry automatic calculations to help with workforce planning. For example, managers can quickly identify when a shift is understaffed and arrange cover quickly. </a:t>
            </a:r>
          </a:p>
        </p:txBody>
      </p:sp>
      <p:sp>
        <p:nvSpPr>
          <p:cNvPr id="4" name="Slide Number Placeholder 3">
            <a:extLst>
              <a:ext uri="{FF2B5EF4-FFF2-40B4-BE49-F238E27FC236}">
                <a16:creationId xmlns:a16="http://schemas.microsoft.com/office/drawing/2014/main" id="{D0EDF71A-6AD3-6AB4-CB2F-243682301531}"/>
              </a:ext>
            </a:extLst>
          </p:cNvPr>
          <p:cNvSpPr>
            <a:spLocks noGrp="1"/>
          </p:cNvSpPr>
          <p:nvPr>
            <p:ph type="sldNum" sz="quarter" idx="5"/>
          </p:nvPr>
        </p:nvSpPr>
        <p:spPr/>
        <p:txBody>
          <a:bodyPr/>
          <a:lstStyle/>
          <a:p>
            <a:fld id="{17006A36-C28C-41EF-845D-EBFC70FE4408}" type="slidenum">
              <a:t>9</a:t>
            </a:fld>
            <a:endParaRPr lang="en-GB"/>
          </a:p>
        </p:txBody>
      </p:sp>
    </p:spTree>
    <p:extLst>
      <p:ext uri="{BB962C8B-B14F-4D97-AF65-F5344CB8AC3E}">
        <p14:creationId xmlns:p14="http://schemas.microsoft.com/office/powerpoint/2010/main" val="212199790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The main benefits are improved </a:t>
            </a:r>
            <a:r>
              <a:rPr lang="en-US" err="1">
                <a:ea typeface="Calibri"/>
                <a:cs typeface="Calibri"/>
              </a:rPr>
              <a:t>organisation</a:t>
            </a:r>
            <a:r>
              <a:rPr lang="en-US">
                <a:ea typeface="Calibri"/>
                <a:cs typeface="Calibri"/>
              </a:rPr>
              <a:t>, time saving and flexibility however, Excel does rely on accurate data entry and errors can occur. </a:t>
            </a:r>
          </a:p>
          <a:p>
            <a:endParaRPr lang="en-US">
              <a:ea typeface="Calibri"/>
              <a:cs typeface="Calibri"/>
            </a:endParaRPr>
          </a:p>
          <a:p>
            <a:r>
              <a:rPr lang="en-US">
                <a:ea typeface="Calibri"/>
                <a:cs typeface="Calibri"/>
              </a:rPr>
              <a:t>Microsoft Excel allows staff to </a:t>
            </a:r>
            <a:r>
              <a:rPr lang="en-US" err="1">
                <a:ea typeface="Calibri"/>
                <a:cs typeface="Calibri"/>
              </a:rPr>
              <a:t>organise</a:t>
            </a:r>
            <a:r>
              <a:rPr lang="en-US">
                <a:ea typeface="Calibri"/>
                <a:cs typeface="Calibri"/>
              </a:rPr>
              <a:t>, </a:t>
            </a:r>
            <a:r>
              <a:rPr lang="en-US" err="1">
                <a:ea typeface="Calibri"/>
                <a:cs typeface="Calibri"/>
              </a:rPr>
              <a:t>analyse</a:t>
            </a:r>
            <a:r>
              <a:rPr lang="en-US">
                <a:ea typeface="Calibri"/>
                <a:cs typeface="Calibri"/>
              </a:rPr>
              <a:t> and monitor key data such as staffing </a:t>
            </a:r>
            <a:r>
              <a:rPr lang="en-US" err="1">
                <a:ea typeface="Calibri"/>
                <a:cs typeface="Calibri"/>
              </a:rPr>
              <a:t>rotas</a:t>
            </a:r>
            <a:r>
              <a:rPr lang="en-US">
                <a:ea typeface="Calibri"/>
                <a:cs typeface="Calibri"/>
              </a:rPr>
              <a:t>, medication, incident logs. The NHS England (2023) says "good quality data is essential for safe, effective and efficient care." </a:t>
            </a:r>
          </a:p>
        </p:txBody>
      </p:sp>
      <p:sp>
        <p:nvSpPr>
          <p:cNvPr id="4" name="Slide Number Placeholder 3"/>
          <p:cNvSpPr>
            <a:spLocks noGrp="1"/>
          </p:cNvSpPr>
          <p:nvPr>
            <p:ph type="sldNum" sz="quarter" idx="5"/>
          </p:nvPr>
        </p:nvSpPr>
        <p:spPr/>
        <p:txBody>
          <a:bodyPr/>
          <a:lstStyle/>
          <a:p>
            <a:fld id="{17006A36-C28C-41EF-845D-EBFC70FE4408}" type="slidenum">
              <a:rPr lang="en-GB"/>
              <a:t>10</a:t>
            </a:fld>
            <a:endParaRPr lang="en-GB"/>
          </a:p>
        </p:txBody>
      </p:sp>
    </p:spTree>
    <p:extLst>
      <p:ext uri="{BB962C8B-B14F-4D97-AF65-F5344CB8AC3E}">
        <p14:creationId xmlns:p14="http://schemas.microsoft.com/office/powerpoint/2010/main" val="54952403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26885B-7CC1-928A-AC20-DC6CADF5AFD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E4CCDDB-3978-81DA-74A4-F4AED407594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B83C066-0847-5B67-F030-213592D5ECC9}"/>
              </a:ext>
            </a:extLst>
          </p:cNvPr>
          <p:cNvSpPr>
            <a:spLocks noGrp="1"/>
          </p:cNvSpPr>
          <p:nvPr>
            <p:ph type="body" idx="1"/>
          </p:nvPr>
        </p:nvSpPr>
        <p:spPr/>
        <p:txBody>
          <a:bodyPr/>
          <a:lstStyle/>
          <a:p>
            <a:r>
              <a:rPr lang="en-US">
                <a:ea typeface="Calibri"/>
                <a:cs typeface="Calibri"/>
              </a:rPr>
              <a:t>My section focuses on staff training. Training is important in a nursing home to make sure staff understand procedures such as health and safety, medication administration and resident care. Microsoft PowerPoint is suitable because it presents information in a clear and visual way. It can include images, diagrams and bullet points which help staff understand information easily.</a:t>
            </a:r>
          </a:p>
          <a:p>
            <a:endParaRPr lang="en-US">
              <a:ea typeface="Calibri"/>
              <a:cs typeface="Calibri"/>
            </a:endParaRPr>
          </a:p>
          <a:p>
            <a:r>
              <a:rPr lang="en-US">
                <a:ea typeface="Calibri"/>
                <a:cs typeface="Calibri"/>
              </a:rPr>
              <a:t>For example, new staff can complete induction training using a PowerPoint presentation that explains key procedures step by step. </a:t>
            </a:r>
          </a:p>
        </p:txBody>
      </p:sp>
      <p:sp>
        <p:nvSpPr>
          <p:cNvPr id="4" name="Slide Number Placeholder 3">
            <a:extLst>
              <a:ext uri="{FF2B5EF4-FFF2-40B4-BE49-F238E27FC236}">
                <a16:creationId xmlns:a16="http://schemas.microsoft.com/office/drawing/2014/main" id="{E2EFC45B-FEBD-2C5D-F1B6-2E44FE9AFA78}"/>
              </a:ext>
            </a:extLst>
          </p:cNvPr>
          <p:cNvSpPr>
            <a:spLocks noGrp="1"/>
          </p:cNvSpPr>
          <p:nvPr>
            <p:ph type="sldNum" sz="quarter" idx="5"/>
          </p:nvPr>
        </p:nvSpPr>
        <p:spPr/>
        <p:txBody>
          <a:bodyPr/>
          <a:lstStyle/>
          <a:p>
            <a:fld id="{17006A36-C28C-41EF-845D-EBFC70FE4408}" type="slidenum">
              <a:t>11</a:t>
            </a:fld>
            <a:endParaRPr lang="en-GB"/>
          </a:p>
        </p:txBody>
      </p:sp>
    </p:spTree>
    <p:extLst>
      <p:ext uri="{BB962C8B-B14F-4D97-AF65-F5344CB8AC3E}">
        <p14:creationId xmlns:p14="http://schemas.microsoft.com/office/powerpoint/2010/main" val="34566745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The advantages are consistency, engagement and easy updates however if it is not designed well the presentation can become passive and less interactive. </a:t>
            </a:r>
          </a:p>
          <a:p>
            <a:endParaRPr lang="en-US">
              <a:ea typeface="Calibri"/>
              <a:cs typeface="Calibri"/>
            </a:endParaRPr>
          </a:p>
          <a:p>
            <a:r>
              <a:rPr lang="en-US">
                <a:ea typeface="Calibri"/>
                <a:cs typeface="Calibri"/>
              </a:rPr>
              <a:t>Microsoft PowerPoint is a useful tool in nursing homes because it supports staff training, inductions, safeguarding briefings through visual presentations. This is important because "clear communication is essential for effective health service delivery and patient safety" (World Health </a:t>
            </a:r>
            <a:r>
              <a:rPr lang="en-US" err="1">
                <a:ea typeface="Calibri"/>
                <a:cs typeface="Calibri"/>
              </a:rPr>
              <a:t>Organisation</a:t>
            </a:r>
            <a:r>
              <a:rPr lang="en-US">
                <a:ea typeface="Calibri"/>
                <a:cs typeface="Calibri"/>
              </a:rPr>
              <a:t>, 2017)</a:t>
            </a:r>
          </a:p>
        </p:txBody>
      </p:sp>
      <p:sp>
        <p:nvSpPr>
          <p:cNvPr id="4" name="Slide Number Placeholder 3"/>
          <p:cNvSpPr>
            <a:spLocks noGrp="1"/>
          </p:cNvSpPr>
          <p:nvPr>
            <p:ph type="sldNum" sz="quarter" idx="5"/>
          </p:nvPr>
        </p:nvSpPr>
        <p:spPr/>
        <p:txBody>
          <a:bodyPr/>
          <a:lstStyle/>
          <a:p>
            <a:fld id="{17006A36-C28C-41EF-845D-EBFC70FE4408}" type="slidenum">
              <a:rPr lang="en-GB"/>
              <a:t>12</a:t>
            </a:fld>
            <a:endParaRPr lang="en-GB"/>
          </a:p>
        </p:txBody>
      </p:sp>
    </p:spTree>
    <p:extLst>
      <p:ext uri="{BB962C8B-B14F-4D97-AF65-F5344CB8AC3E}">
        <p14:creationId xmlns:p14="http://schemas.microsoft.com/office/powerpoint/2010/main" val="10725621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48D7368D-31D9-8101-473D-CD39E706FD22}"/>
              </a:ext>
              <a:ext uri="{C183D7F6-B498-43B3-948B-1728B52AA6E4}">
                <adec:decorative xmlns:adec="http://schemas.microsoft.com/office/drawing/2017/decorative" val="1"/>
              </a:ext>
            </a:extLst>
          </p:cNvPr>
          <p:cNvSpPr/>
          <p:nvPr/>
        </p:nvSpPr>
        <p:spPr>
          <a:xfrm>
            <a:off x="5796401" y="3378954"/>
            <a:ext cx="6394567" cy="3479046"/>
          </a:xfrm>
          <a:custGeom>
            <a:avLst/>
            <a:gdLst>
              <a:gd name="connsiteX0" fmla="*/ 5171297 w 6394567"/>
              <a:gd name="connsiteY0" fmla="*/ 284 h 3479046"/>
              <a:gd name="connsiteX1" fmla="*/ 6394290 w 6394567"/>
              <a:gd name="connsiteY1" fmla="*/ 430072 h 3479046"/>
              <a:gd name="connsiteX2" fmla="*/ 6394567 w 6394567"/>
              <a:gd name="connsiteY2" fmla="*/ 430316 h 3479046"/>
              <a:gd name="connsiteX3" fmla="*/ 6394567 w 6394567"/>
              <a:gd name="connsiteY3" fmla="*/ 3479046 h 3479046"/>
              <a:gd name="connsiteX4" fmla="*/ 0 w 6394567"/>
              <a:gd name="connsiteY4" fmla="*/ 3479046 h 3479046"/>
              <a:gd name="connsiteX5" fmla="*/ 3916974 w 6394567"/>
              <a:gd name="connsiteY5" fmla="*/ 405504 h 3479046"/>
              <a:gd name="connsiteX6" fmla="*/ 3959456 w 6394567"/>
              <a:gd name="connsiteY6" fmla="*/ 373857 h 3479046"/>
              <a:gd name="connsiteX7" fmla="*/ 5052215 w 6394567"/>
              <a:gd name="connsiteY7" fmla="*/ 1756 h 3479046"/>
              <a:gd name="connsiteX8" fmla="*/ 5171297 w 6394567"/>
              <a:gd name="connsiteY8" fmla="*/ 284 h 3479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394567" h="3479046">
                <a:moveTo>
                  <a:pt x="5171297" y="284"/>
                </a:moveTo>
                <a:cubicBezTo>
                  <a:pt x="5607674" y="7531"/>
                  <a:pt x="6039042" y="153650"/>
                  <a:pt x="6394290" y="430072"/>
                </a:cubicBezTo>
                <a:lnTo>
                  <a:pt x="6394567" y="430316"/>
                </a:lnTo>
                <a:lnTo>
                  <a:pt x="6394567" y="3479046"/>
                </a:lnTo>
                <a:lnTo>
                  <a:pt x="0" y="3479046"/>
                </a:lnTo>
                <a:lnTo>
                  <a:pt x="3916974" y="405504"/>
                </a:lnTo>
                <a:lnTo>
                  <a:pt x="3959456" y="373857"/>
                </a:lnTo>
                <a:cubicBezTo>
                  <a:pt x="4291086" y="139664"/>
                  <a:pt x="4671097" y="17528"/>
                  <a:pt x="5052215" y="1756"/>
                </a:cubicBezTo>
                <a:cubicBezTo>
                  <a:pt x="5091916" y="114"/>
                  <a:pt x="5131627" y="-375"/>
                  <a:pt x="5171297" y="284"/>
                </a:cubicBezTo>
                <a:close/>
              </a:path>
            </a:pathLst>
          </a:custGeom>
          <a:gradFill>
            <a:gsLst>
              <a:gs pos="39000">
                <a:schemeClr val="bg2"/>
              </a:gs>
              <a:gs pos="100000">
                <a:schemeClr val="accent1">
                  <a:lumMod val="60000"/>
                  <a:lumOff val="40000"/>
                </a:scheme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FF32C74-82F4-2A29-889B-EF23CEE6AA4F}"/>
              </a:ext>
            </a:extLst>
          </p:cNvPr>
          <p:cNvSpPr>
            <a:spLocks noGrp="1"/>
          </p:cNvSpPr>
          <p:nvPr>
            <p:ph type="ctrTitle"/>
          </p:nvPr>
        </p:nvSpPr>
        <p:spPr>
          <a:xfrm>
            <a:off x="1066801" y="1122363"/>
            <a:ext cx="6211185" cy="2305246"/>
          </a:xfrm>
        </p:spPr>
        <p:txBody>
          <a:bodyPr anchor="b">
            <a:normAutofit/>
          </a:bodyPr>
          <a:lstStyle>
            <a:lvl1pPr algn="l">
              <a:lnSpc>
                <a:spcPct val="100000"/>
              </a:lnSpc>
              <a:defRPr sz="3600"/>
            </a:lvl1pPr>
          </a:lstStyle>
          <a:p>
            <a:r>
              <a:rPr lang="en-US"/>
              <a:t>Click to edit Master title style</a:t>
            </a:r>
          </a:p>
        </p:txBody>
      </p:sp>
      <p:sp>
        <p:nvSpPr>
          <p:cNvPr id="3" name="Subtitle 2">
            <a:extLst>
              <a:ext uri="{FF2B5EF4-FFF2-40B4-BE49-F238E27FC236}">
                <a16:creationId xmlns:a16="http://schemas.microsoft.com/office/drawing/2014/main" id="{74ACADD6-278F-604C-8A38-BBBAFC6754E8}"/>
              </a:ext>
            </a:extLst>
          </p:cNvPr>
          <p:cNvSpPr>
            <a:spLocks noGrp="1"/>
          </p:cNvSpPr>
          <p:nvPr>
            <p:ph type="subTitle" idx="1"/>
          </p:nvPr>
        </p:nvSpPr>
        <p:spPr>
          <a:xfrm>
            <a:off x="1066802" y="3549048"/>
            <a:ext cx="5029198" cy="1956278"/>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DC43946B-3F5A-C916-B62B-8D5938EA8285}"/>
              </a:ext>
            </a:extLst>
          </p:cNvPr>
          <p:cNvSpPr>
            <a:spLocks noGrp="1"/>
          </p:cNvSpPr>
          <p:nvPr>
            <p:ph type="dt" sz="half" idx="10"/>
          </p:nvPr>
        </p:nvSpPr>
        <p:spPr/>
        <p:txBody>
          <a:bodyPr/>
          <a:lstStyle/>
          <a:p>
            <a:fld id="{1E351CED-465B-40B5-ADCE-957C918F227B}" type="datetimeFigureOut">
              <a:rPr lang="en-US" smtClean="0"/>
              <a:t>6/9/2026</a:t>
            </a:fld>
            <a:endParaRPr lang="en-US"/>
          </a:p>
        </p:txBody>
      </p:sp>
      <p:sp>
        <p:nvSpPr>
          <p:cNvPr id="5" name="Footer Placeholder 4">
            <a:extLst>
              <a:ext uri="{FF2B5EF4-FFF2-40B4-BE49-F238E27FC236}">
                <a16:creationId xmlns:a16="http://schemas.microsoft.com/office/drawing/2014/main" id="{5986539F-2DB8-FCDA-C884-9C3CD29B8C4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0DAA7B3-5D3B-D493-8F6F-1FEBB8576D62}"/>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20932470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EA4769-9A55-AF9B-4CE4-DFA07E711CF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CE45D9E-DBB4-B890-88D5-B4C03599EC0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AE15260-1C0B-A965-3114-D7C40D18BDF4}"/>
              </a:ext>
            </a:extLst>
          </p:cNvPr>
          <p:cNvSpPr>
            <a:spLocks noGrp="1"/>
          </p:cNvSpPr>
          <p:nvPr>
            <p:ph type="dt" sz="half" idx="10"/>
          </p:nvPr>
        </p:nvSpPr>
        <p:spPr/>
        <p:txBody>
          <a:bodyPr/>
          <a:lstStyle/>
          <a:p>
            <a:fld id="{1E351CED-465B-40B5-ADCE-957C918F227B}" type="datetimeFigureOut">
              <a:rPr lang="en-US" smtClean="0"/>
              <a:t>6/9/2026</a:t>
            </a:fld>
            <a:endParaRPr lang="en-US"/>
          </a:p>
        </p:txBody>
      </p:sp>
      <p:sp>
        <p:nvSpPr>
          <p:cNvPr id="5" name="Footer Placeholder 4">
            <a:extLst>
              <a:ext uri="{FF2B5EF4-FFF2-40B4-BE49-F238E27FC236}">
                <a16:creationId xmlns:a16="http://schemas.microsoft.com/office/drawing/2014/main" id="{19AAF4D1-0334-3F24-69B4-06C7BD7426F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D8BA76D-3B8B-429D-9B32-54D6A6297C0A}"/>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27906120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D8D9C414-4A2F-78AF-ED60-6130D4C563B3}"/>
              </a:ext>
            </a:extLst>
          </p:cNvPr>
          <p:cNvSpPr/>
          <p:nvPr/>
        </p:nvSpPr>
        <p:spPr>
          <a:xfrm>
            <a:off x="6284115" y="3378954"/>
            <a:ext cx="5907885" cy="3479046"/>
          </a:xfrm>
          <a:custGeom>
            <a:avLst/>
            <a:gdLst>
              <a:gd name="connsiteX0" fmla="*/ 5171297 w 5907885"/>
              <a:gd name="connsiteY0" fmla="*/ 284 h 3479046"/>
              <a:gd name="connsiteX1" fmla="*/ 5813217 w 5907885"/>
              <a:gd name="connsiteY1" fmla="*/ 114238 h 3479046"/>
              <a:gd name="connsiteX2" fmla="*/ 5907885 w 5907885"/>
              <a:gd name="connsiteY2" fmla="*/ 151524 h 3479046"/>
              <a:gd name="connsiteX3" fmla="*/ 5907885 w 5907885"/>
              <a:gd name="connsiteY3" fmla="*/ 3479046 h 3479046"/>
              <a:gd name="connsiteX4" fmla="*/ 0 w 5907885"/>
              <a:gd name="connsiteY4" fmla="*/ 3479046 h 3479046"/>
              <a:gd name="connsiteX5" fmla="*/ 3916974 w 5907885"/>
              <a:gd name="connsiteY5" fmla="*/ 405504 h 3479046"/>
              <a:gd name="connsiteX6" fmla="*/ 3959456 w 5907885"/>
              <a:gd name="connsiteY6" fmla="*/ 373857 h 3479046"/>
              <a:gd name="connsiteX7" fmla="*/ 5052215 w 5907885"/>
              <a:gd name="connsiteY7" fmla="*/ 1756 h 3479046"/>
              <a:gd name="connsiteX8" fmla="*/ 5171297 w 5907885"/>
              <a:gd name="connsiteY8" fmla="*/ 284 h 3479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07885" h="3479046">
                <a:moveTo>
                  <a:pt x="5171297" y="284"/>
                </a:moveTo>
                <a:cubicBezTo>
                  <a:pt x="5389485" y="3908"/>
                  <a:pt x="5606422" y="42249"/>
                  <a:pt x="5813217" y="114238"/>
                </a:cubicBezTo>
                <a:lnTo>
                  <a:pt x="5907885" y="151524"/>
                </a:lnTo>
                <a:lnTo>
                  <a:pt x="5907885" y="3479046"/>
                </a:lnTo>
                <a:lnTo>
                  <a:pt x="0" y="3479046"/>
                </a:lnTo>
                <a:lnTo>
                  <a:pt x="3916974" y="405504"/>
                </a:lnTo>
                <a:lnTo>
                  <a:pt x="3959456" y="373857"/>
                </a:lnTo>
                <a:cubicBezTo>
                  <a:pt x="4291086" y="139664"/>
                  <a:pt x="4671097" y="17528"/>
                  <a:pt x="5052215" y="1756"/>
                </a:cubicBezTo>
                <a:cubicBezTo>
                  <a:pt x="5091916" y="114"/>
                  <a:pt x="5131627" y="-375"/>
                  <a:pt x="5171297" y="284"/>
                </a:cubicBezTo>
                <a:close/>
              </a:path>
            </a:pathLst>
          </a:custGeom>
          <a:gradFill>
            <a:gsLst>
              <a:gs pos="23000">
                <a:schemeClr val="bg2"/>
              </a:gs>
              <a:gs pos="100000">
                <a:schemeClr val="accent1">
                  <a:lumMod val="60000"/>
                  <a:lumOff val="40000"/>
                </a:schemeClr>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13410AE4-7FC7-589E-B6D3-0DA7B5FC5CE3}"/>
              </a:ext>
            </a:extLst>
          </p:cNvPr>
          <p:cNvSpPr/>
          <p:nvPr/>
        </p:nvSpPr>
        <p:spPr>
          <a:xfrm flipH="1" flipV="1">
            <a:off x="0" y="0"/>
            <a:ext cx="2923855" cy="1479128"/>
          </a:xfrm>
          <a:custGeom>
            <a:avLst/>
            <a:gdLst>
              <a:gd name="connsiteX0" fmla="*/ 2923855 w 2923855"/>
              <a:gd name="connsiteY0" fmla="*/ 1479128 h 1479128"/>
              <a:gd name="connsiteX1" fmla="*/ 0 w 2923855"/>
              <a:gd name="connsiteY1" fmla="*/ 1479128 h 1479128"/>
              <a:gd name="connsiteX2" fmla="*/ 1368245 w 2923855"/>
              <a:gd name="connsiteY2" fmla="*/ 405504 h 1479128"/>
              <a:gd name="connsiteX3" fmla="*/ 1410727 w 2923855"/>
              <a:gd name="connsiteY3" fmla="*/ 373857 h 1479128"/>
              <a:gd name="connsiteX4" fmla="*/ 2503486 w 2923855"/>
              <a:gd name="connsiteY4" fmla="*/ 1756 h 1479128"/>
              <a:gd name="connsiteX5" fmla="*/ 2622568 w 2923855"/>
              <a:gd name="connsiteY5" fmla="*/ 284 h 1479128"/>
              <a:gd name="connsiteX6" fmla="*/ 2785835 w 2923855"/>
              <a:gd name="connsiteY6" fmla="*/ 9494 h 1479128"/>
              <a:gd name="connsiteX7" fmla="*/ 2923855 w 2923855"/>
              <a:gd name="connsiteY7" fmla="*/ 28352 h 14791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923855" h="1479128">
                <a:moveTo>
                  <a:pt x="2923855" y="1479128"/>
                </a:moveTo>
                <a:lnTo>
                  <a:pt x="0" y="1479128"/>
                </a:lnTo>
                <a:lnTo>
                  <a:pt x="1368245" y="405504"/>
                </a:lnTo>
                <a:lnTo>
                  <a:pt x="1410727" y="373857"/>
                </a:lnTo>
                <a:cubicBezTo>
                  <a:pt x="1742357" y="139664"/>
                  <a:pt x="2122368" y="17528"/>
                  <a:pt x="2503486" y="1756"/>
                </a:cubicBezTo>
                <a:cubicBezTo>
                  <a:pt x="2543187" y="114"/>
                  <a:pt x="2582898" y="-375"/>
                  <a:pt x="2622568" y="284"/>
                </a:cubicBezTo>
                <a:cubicBezTo>
                  <a:pt x="2677115" y="1190"/>
                  <a:pt x="2731584" y="4266"/>
                  <a:pt x="2785835" y="9494"/>
                </a:cubicBezTo>
                <a:lnTo>
                  <a:pt x="2923855" y="28352"/>
                </a:lnTo>
                <a:close/>
              </a:path>
            </a:pathLst>
          </a:custGeom>
          <a:gradFill>
            <a:gsLst>
              <a:gs pos="33000">
                <a:schemeClr val="bg2"/>
              </a:gs>
              <a:gs pos="100000">
                <a:schemeClr val="accent1">
                  <a:lumMod val="60000"/>
                  <a:lumOff val="40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B381CBD-08D9-3C9A-7620-24F2D6404893}"/>
              </a:ext>
            </a:extLst>
          </p:cNvPr>
          <p:cNvSpPr>
            <a:spLocks noGrp="1"/>
          </p:cNvSpPr>
          <p:nvPr>
            <p:ph type="title"/>
          </p:nvPr>
        </p:nvSpPr>
        <p:spPr>
          <a:xfrm>
            <a:off x="1066800" y="1709738"/>
            <a:ext cx="6455434" cy="2981274"/>
          </a:xfrm>
        </p:spPr>
        <p:txBody>
          <a:bodyPr anchor="b">
            <a:normAutofit/>
          </a:bodyPr>
          <a:lstStyle>
            <a:lvl1pPr>
              <a:defRPr sz="4800"/>
            </a:lvl1pPr>
          </a:lstStyle>
          <a:p>
            <a:r>
              <a:rPr lang="en-US"/>
              <a:t>Click to edit Master title style</a:t>
            </a:r>
          </a:p>
        </p:txBody>
      </p:sp>
      <p:sp>
        <p:nvSpPr>
          <p:cNvPr id="3" name="Text Placeholder 2">
            <a:extLst>
              <a:ext uri="{FF2B5EF4-FFF2-40B4-BE49-F238E27FC236}">
                <a16:creationId xmlns:a16="http://schemas.microsoft.com/office/drawing/2014/main" id="{AED5AE2B-1716-CEEC-73F8-E81F59192562}"/>
              </a:ext>
            </a:extLst>
          </p:cNvPr>
          <p:cNvSpPr>
            <a:spLocks noGrp="1"/>
          </p:cNvSpPr>
          <p:nvPr>
            <p:ph type="body" idx="1"/>
          </p:nvPr>
        </p:nvSpPr>
        <p:spPr>
          <a:xfrm>
            <a:off x="1066800" y="4759252"/>
            <a:ext cx="5397260" cy="955748"/>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5CF3052-6EE8-979F-04FB-1B8DF81F29B9}"/>
              </a:ext>
            </a:extLst>
          </p:cNvPr>
          <p:cNvSpPr>
            <a:spLocks noGrp="1"/>
          </p:cNvSpPr>
          <p:nvPr>
            <p:ph type="dt" sz="half" idx="10"/>
          </p:nvPr>
        </p:nvSpPr>
        <p:spPr/>
        <p:txBody>
          <a:bodyPr/>
          <a:lstStyle/>
          <a:p>
            <a:fld id="{1E351CED-465B-40B5-ADCE-957C918F227B}" type="datetimeFigureOut">
              <a:rPr lang="en-US" smtClean="0"/>
              <a:t>6/9/2026</a:t>
            </a:fld>
            <a:endParaRPr lang="en-US"/>
          </a:p>
        </p:txBody>
      </p:sp>
      <p:sp>
        <p:nvSpPr>
          <p:cNvPr id="5" name="Footer Placeholder 4">
            <a:extLst>
              <a:ext uri="{FF2B5EF4-FFF2-40B4-BE49-F238E27FC236}">
                <a16:creationId xmlns:a16="http://schemas.microsoft.com/office/drawing/2014/main" id="{7D986285-161A-6869-27C2-0A159C23440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B7ED64F-5DAB-238D-C34A-1DCCB12221DD}"/>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30607499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F484D0-7460-7B08-F1EE-96EABE40212A}"/>
              </a:ext>
            </a:extLst>
          </p:cNvPr>
          <p:cNvSpPr>
            <a:spLocks noGrp="1"/>
          </p:cNvSpPr>
          <p:nvPr>
            <p:ph type="title"/>
          </p:nvPr>
        </p:nvSpPr>
        <p:spPr>
          <a:xfrm>
            <a:off x="1066799" y="936841"/>
            <a:ext cx="10092477" cy="953669"/>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9780B7F9-8ECB-7079-A11E-51D3903E2B1A}"/>
              </a:ext>
            </a:extLst>
          </p:cNvPr>
          <p:cNvSpPr>
            <a:spLocks noGrp="1"/>
          </p:cNvSpPr>
          <p:nvPr>
            <p:ph sz="half" idx="1"/>
          </p:nvPr>
        </p:nvSpPr>
        <p:spPr>
          <a:xfrm>
            <a:off x="1066800" y="2117341"/>
            <a:ext cx="4809482" cy="37601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E4E97161-CAF5-CA48-D814-7ACD43AB99E1}"/>
              </a:ext>
            </a:extLst>
          </p:cNvPr>
          <p:cNvSpPr>
            <a:spLocks noGrp="1"/>
          </p:cNvSpPr>
          <p:nvPr>
            <p:ph sz="half" idx="2"/>
          </p:nvPr>
        </p:nvSpPr>
        <p:spPr>
          <a:xfrm>
            <a:off x="6349795" y="2117341"/>
            <a:ext cx="4809482" cy="37601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23BD680-4E7A-5155-3CAE-6BD44EE8BA83}"/>
              </a:ext>
            </a:extLst>
          </p:cNvPr>
          <p:cNvSpPr>
            <a:spLocks noGrp="1"/>
          </p:cNvSpPr>
          <p:nvPr>
            <p:ph type="dt" sz="half" idx="10"/>
          </p:nvPr>
        </p:nvSpPr>
        <p:spPr/>
        <p:txBody>
          <a:bodyPr/>
          <a:lstStyle/>
          <a:p>
            <a:fld id="{1E351CED-465B-40B5-ADCE-957C918F227B}" type="datetimeFigureOut">
              <a:rPr lang="en-US" smtClean="0"/>
              <a:t>6/9/2026</a:t>
            </a:fld>
            <a:endParaRPr lang="en-US"/>
          </a:p>
        </p:txBody>
      </p:sp>
      <p:sp>
        <p:nvSpPr>
          <p:cNvPr id="6" name="Footer Placeholder 5">
            <a:extLst>
              <a:ext uri="{FF2B5EF4-FFF2-40B4-BE49-F238E27FC236}">
                <a16:creationId xmlns:a16="http://schemas.microsoft.com/office/drawing/2014/main" id="{4F6A152D-EFF2-B3AA-3F25-14E1136734A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0BD6032-FD7A-BFFD-9BE5-48EDBEFBD147}"/>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13799383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647F4D-4855-340E-03F3-4860885EC671}"/>
              </a:ext>
            </a:extLst>
          </p:cNvPr>
          <p:cNvSpPr>
            <a:spLocks noGrp="1"/>
          </p:cNvSpPr>
          <p:nvPr>
            <p:ph type="title"/>
          </p:nvPr>
        </p:nvSpPr>
        <p:spPr>
          <a:xfrm>
            <a:off x="1066800" y="963283"/>
            <a:ext cx="10096500" cy="916004"/>
          </a:xfrm>
        </p:spPr>
        <p:txBody>
          <a:bodyPr/>
          <a:lstStyle/>
          <a:p>
            <a:r>
              <a:rPr lang="en-US"/>
              <a:t>Click to edit Master title style</a:t>
            </a:r>
          </a:p>
        </p:txBody>
      </p:sp>
      <p:sp>
        <p:nvSpPr>
          <p:cNvPr id="3" name="Text Placeholder 2">
            <a:extLst>
              <a:ext uri="{FF2B5EF4-FFF2-40B4-BE49-F238E27FC236}">
                <a16:creationId xmlns:a16="http://schemas.microsoft.com/office/drawing/2014/main" id="{D3CEB472-7426-C288-B5F6-0A1232DCED65}"/>
              </a:ext>
            </a:extLst>
          </p:cNvPr>
          <p:cNvSpPr>
            <a:spLocks noGrp="1"/>
          </p:cNvSpPr>
          <p:nvPr>
            <p:ph type="body" idx="1"/>
          </p:nvPr>
        </p:nvSpPr>
        <p:spPr>
          <a:xfrm>
            <a:off x="1066801" y="1879287"/>
            <a:ext cx="4739628" cy="582117"/>
          </a:xfrm>
        </p:spPr>
        <p:txBody>
          <a:bodyPr anchor="b">
            <a:noAutofit/>
          </a:bodyPr>
          <a:lstStyle>
            <a:lvl1pPr marL="0" indent="0">
              <a:buNone/>
              <a:defRPr sz="1400" b="1" cap="all" spc="25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3194F9C-B6FA-97C3-F618-0CF956CB53B2}"/>
              </a:ext>
            </a:extLst>
          </p:cNvPr>
          <p:cNvSpPr>
            <a:spLocks noGrp="1"/>
          </p:cNvSpPr>
          <p:nvPr>
            <p:ph sz="half" idx="2"/>
          </p:nvPr>
        </p:nvSpPr>
        <p:spPr>
          <a:xfrm>
            <a:off x="1066801" y="2505075"/>
            <a:ext cx="4739628" cy="338964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8F5665C-7910-AFA2-350F-42C06ED5AF47}"/>
              </a:ext>
            </a:extLst>
          </p:cNvPr>
          <p:cNvSpPr>
            <a:spLocks noGrp="1"/>
          </p:cNvSpPr>
          <p:nvPr>
            <p:ph type="body" sz="quarter" idx="3"/>
          </p:nvPr>
        </p:nvSpPr>
        <p:spPr>
          <a:xfrm>
            <a:off x="6400330" y="1879287"/>
            <a:ext cx="4762970" cy="582117"/>
          </a:xfrm>
        </p:spPr>
        <p:txBody>
          <a:bodyPr anchor="b">
            <a:noAutofit/>
          </a:bodyPr>
          <a:lstStyle>
            <a:lvl1pPr marL="0" indent="0">
              <a:buNone/>
              <a:defRPr sz="1400" b="1" cap="all" spc="25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D71352E-1DE0-F0CD-6F81-1D8FF59C2B0D}"/>
              </a:ext>
            </a:extLst>
          </p:cNvPr>
          <p:cNvSpPr>
            <a:spLocks noGrp="1"/>
          </p:cNvSpPr>
          <p:nvPr>
            <p:ph sz="quarter" idx="4"/>
          </p:nvPr>
        </p:nvSpPr>
        <p:spPr>
          <a:xfrm>
            <a:off x="6400330" y="2505075"/>
            <a:ext cx="4762970" cy="338964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D38F7E4-7D9E-4736-3269-4F0C46996125}"/>
              </a:ext>
            </a:extLst>
          </p:cNvPr>
          <p:cNvSpPr>
            <a:spLocks noGrp="1"/>
          </p:cNvSpPr>
          <p:nvPr>
            <p:ph type="dt" sz="half" idx="10"/>
          </p:nvPr>
        </p:nvSpPr>
        <p:spPr/>
        <p:txBody>
          <a:bodyPr/>
          <a:lstStyle/>
          <a:p>
            <a:fld id="{1E351CED-465B-40B5-ADCE-957C918F227B}" type="datetimeFigureOut">
              <a:rPr lang="en-US" smtClean="0"/>
              <a:t>6/9/2026</a:t>
            </a:fld>
            <a:endParaRPr lang="en-US"/>
          </a:p>
        </p:txBody>
      </p:sp>
      <p:sp>
        <p:nvSpPr>
          <p:cNvPr id="8" name="Footer Placeholder 7">
            <a:extLst>
              <a:ext uri="{FF2B5EF4-FFF2-40B4-BE49-F238E27FC236}">
                <a16:creationId xmlns:a16="http://schemas.microsoft.com/office/drawing/2014/main" id="{218386CF-9A84-8D2A-BC47-C951DD99492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980844D-FE1F-49E7-3BBD-527FB72ECD1D}"/>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29209197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EF691C-93A5-1364-00A9-A470C289F365}"/>
              </a:ext>
            </a:extLst>
          </p:cNvPr>
          <p:cNvSpPr>
            <a:spLocks noGrp="1"/>
          </p:cNvSpPr>
          <p:nvPr>
            <p:ph type="title"/>
          </p:nvPr>
        </p:nvSpPr>
        <p:spPr>
          <a:xfrm>
            <a:off x="1066800" y="1357223"/>
            <a:ext cx="8886884" cy="1043078"/>
          </a:xfrm>
        </p:spPr>
        <p:txBody>
          <a:bodyPr anchor="t"/>
          <a:lstStyle/>
          <a:p>
            <a:r>
              <a:rPr lang="en-US"/>
              <a:t>Click to edit Master title style</a:t>
            </a:r>
          </a:p>
        </p:txBody>
      </p:sp>
      <p:sp>
        <p:nvSpPr>
          <p:cNvPr id="3" name="Date Placeholder 2">
            <a:extLst>
              <a:ext uri="{FF2B5EF4-FFF2-40B4-BE49-F238E27FC236}">
                <a16:creationId xmlns:a16="http://schemas.microsoft.com/office/drawing/2014/main" id="{76E055BD-4154-B9D1-0B5B-B1E3A06B6B31}"/>
              </a:ext>
            </a:extLst>
          </p:cNvPr>
          <p:cNvSpPr>
            <a:spLocks noGrp="1"/>
          </p:cNvSpPr>
          <p:nvPr>
            <p:ph type="dt" sz="half" idx="10"/>
          </p:nvPr>
        </p:nvSpPr>
        <p:spPr/>
        <p:txBody>
          <a:bodyPr/>
          <a:lstStyle/>
          <a:p>
            <a:fld id="{1E351CED-465B-40B5-ADCE-957C918F227B}" type="datetimeFigureOut">
              <a:rPr lang="en-US" smtClean="0"/>
              <a:t>6/9/2026</a:t>
            </a:fld>
            <a:endParaRPr lang="en-US"/>
          </a:p>
        </p:txBody>
      </p:sp>
      <p:sp>
        <p:nvSpPr>
          <p:cNvPr id="4" name="Footer Placeholder 3">
            <a:extLst>
              <a:ext uri="{FF2B5EF4-FFF2-40B4-BE49-F238E27FC236}">
                <a16:creationId xmlns:a16="http://schemas.microsoft.com/office/drawing/2014/main" id="{0C2A9E4A-03D1-7A8B-233D-014A3248F0B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582CEFC4-D276-DF45-F395-F5BD2EA70114}"/>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26701837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12C0AD-76F4-FCE4-2717-0A9AA4351B6D}"/>
              </a:ext>
            </a:extLst>
          </p:cNvPr>
          <p:cNvSpPr>
            <a:spLocks noGrp="1"/>
          </p:cNvSpPr>
          <p:nvPr>
            <p:ph type="dt" sz="half" idx="10"/>
          </p:nvPr>
        </p:nvSpPr>
        <p:spPr/>
        <p:txBody>
          <a:bodyPr/>
          <a:lstStyle/>
          <a:p>
            <a:fld id="{1E351CED-465B-40B5-ADCE-957C918F227B}" type="datetimeFigureOut">
              <a:rPr lang="en-US" smtClean="0"/>
              <a:t>6/9/2026</a:t>
            </a:fld>
            <a:endParaRPr lang="en-US"/>
          </a:p>
        </p:txBody>
      </p:sp>
      <p:sp>
        <p:nvSpPr>
          <p:cNvPr id="3" name="Footer Placeholder 2">
            <a:extLst>
              <a:ext uri="{FF2B5EF4-FFF2-40B4-BE49-F238E27FC236}">
                <a16:creationId xmlns:a16="http://schemas.microsoft.com/office/drawing/2014/main" id="{BE83BB66-3F41-7F1D-5108-B3F679A88E6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FAA6DA0-07AE-4BE4-B82F-7936D0E3E37D}"/>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23989086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CBFB75-C953-0BD0-4E2E-717767426228}"/>
              </a:ext>
            </a:extLst>
          </p:cNvPr>
          <p:cNvSpPr>
            <a:spLocks noGrp="1"/>
          </p:cNvSpPr>
          <p:nvPr>
            <p:ph type="title"/>
          </p:nvPr>
        </p:nvSpPr>
        <p:spPr>
          <a:xfrm>
            <a:off x="1066800" y="770626"/>
            <a:ext cx="3705225" cy="1286774"/>
          </a:xfrm>
        </p:spPr>
        <p:txBody>
          <a:bodyPr anchor="b">
            <a:normAutofit/>
          </a:bodyPr>
          <a:lstStyle>
            <a:lvl1pPr>
              <a:defRPr sz="2800"/>
            </a:lvl1pPr>
          </a:lstStyle>
          <a:p>
            <a:r>
              <a:rPr lang="en-US"/>
              <a:t>Click to edit Master title style</a:t>
            </a:r>
          </a:p>
        </p:txBody>
      </p:sp>
      <p:sp>
        <p:nvSpPr>
          <p:cNvPr id="3" name="Content Placeholder 2">
            <a:extLst>
              <a:ext uri="{FF2B5EF4-FFF2-40B4-BE49-F238E27FC236}">
                <a16:creationId xmlns:a16="http://schemas.microsoft.com/office/drawing/2014/main" id="{98E1AA52-60F3-40F2-673B-5848F4253FF0}"/>
              </a:ext>
            </a:extLst>
          </p:cNvPr>
          <p:cNvSpPr>
            <a:spLocks noGrp="1"/>
          </p:cNvSpPr>
          <p:nvPr>
            <p:ph idx="1"/>
          </p:nvPr>
        </p:nvSpPr>
        <p:spPr>
          <a:xfrm>
            <a:off x="5183188" y="1075426"/>
            <a:ext cx="5980112" cy="4768371"/>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40167E8-C561-5A72-AED3-442F66DDEE31}"/>
              </a:ext>
            </a:extLst>
          </p:cNvPr>
          <p:cNvSpPr>
            <a:spLocks noGrp="1"/>
          </p:cNvSpPr>
          <p:nvPr>
            <p:ph type="body" sz="half" idx="2"/>
          </p:nvPr>
        </p:nvSpPr>
        <p:spPr>
          <a:xfrm>
            <a:off x="1066800" y="2057400"/>
            <a:ext cx="370522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FDBFED3-7CB3-1B8B-9504-13A121CAD015}"/>
              </a:ext>
            </a:extLst>
          </p:cNvPr>
          <p:cNvSpPr>
            <a:spLocks noGrp="1"/>
          </p:cNvSpPr>
          <p:nvPr>
            <p:ph type="dt" sz="half" idx="10"/>
          </p:nvPr>
        </p:nvSpPr>
        <p:spPr/>
        <p:txBody>
          <a:bodyPr/>
          <a:lstStyle/>
          <a:p>
            <a:fld id="{1E351CED-465B-40B5-ADCE-957C918F227B}" type="datetimeFigureOut">
              <a:rPr lang="en-US" smtClean="0"/>
              <a:t>6/9/2026</a:t>
            </a:fld>
            <a:endParaRPr lang="en-US"/>
          </a:p>
        </p:txBody>
      </p:sp>
      <p:sp>
        <p:nvSpPr>
          <p:cNvPr id="6" name="Footer Placeholder 5">
            <a:extLst>
              <a:ext uri="{FF2B5EF4-FFF2-40B4-BE49-F238E27FC236}">
                <a16:creationId xmlns:a16="http://schemas.microsoft.com/office/drawing/2014/main" id="{152456C9-19A0-4441-B1AF-B7AFBF642FC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A8898EA-84CC-411C-0012-D314953696B9}"/>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42297628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AC1E10-1458-2553-05B4-313F7E26D210}"/>
              </a:ext>
            </a:extLst>
          </p:cNvPr>
          <p:cNvSpPr>
            <a:spLocks noGrp="1"/>
          </p:cNvSpPr>
          <p:nvPr>
            <p:ph type="title"/>
          </p:nvPr>
        </p:nvSpPr>
        <p:spPr>
          <a:xfrm>
            <a:off x="1066800" y="782128"/>
            <a:ext cx="3705225" cy="1275272"/>
          </a:xfrm>
        </p:spPr>
        <p:txBody>
          <a:bodyPr anchor="b">
            <a:normAutofit/>
          </a:bodyPr>
          <a:lstStyle>
            <a:lvl1pPr>
              <a:defRPr sz="2800"/>
            </a:lvl1pPr>
          </a:lstStyle>
          <a:p>
            <a:r>
              <a:rPr lang="en-US"/>
              <a:t>Click to edit Master title style</a:t>
            </a:r>
          </a:p>
        </p:txBody>
      </p:sp>
      <p:sp>
        <p:nvSpPr>
          <p:cNvPr id="3" name="Picture Placeholder 2">
            <a:extLst>
              <a:ext uri="{FF2B5EF4-FFF2-40B4-BE49-F238E27FC236}">
                <a16:creationId xmlns:a16="http://schemas.microsoft.com/office/drawing/2014/main" id="{43C0F677-F177-6DED-1920-685B9D9FF254}"/>
              </a:ext>
            </a:extLst>
          </p:cNvPr>
          <p:cNvSpPr>
            <a:spLocks noGrp="1"/>
          </p:cNvSpPr>
          <p:nvPr>
            <p:ph type="pic" idx="1"/>
          </p:nvPr>
        </p:nvSpPr>
        <p:spPr>
          <a:xfrm>
            <a:off x="5183188" y="1143000"/>
            <a:ext cx="5980112" cy="45720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BC4D1CB1-2109-480E-8904-4077C94D6E7D}"/>
              </a:ext>
            </a:extLst>
          </p:cNvPr>
          <p:cNvSpPr>
            <a:spLocks noGrp="1"/>
          </p:cNvSpPr>
          <p:nvPr>
            <p:ph type="body" sz="half" idx="2"/>
          </p:nvPr>
        </p:nvSpPr>
        <p:spPr>
          <a:xfrm>
            <a:off x="1066800" y="2057400"/>
            <a:ext cx="3705225" cy="36576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5B0DB38-7CB9-2140-BC21-6D2E7DD0B6B5}"/>
              </a:ext>
            </a:extLst>
          </p:cNvPr>
          <p:cNvSpPr>
            <a:spLocks noGrp="1"/>
          </p:cNvSpPr>
          <p:nvPr>
            <p:ph type="dt" sz="half" idx="10"/>
          </p:nvPr>
        </p:nvSpPr>
        <p:spPr/>
        <p:txBody>
          <a:bodyPr/>
          <a:lstStyle/>
          <a:p>
            <a:fld id="{1E351CED-465B-40B5-ADCE-957C918F227B}" type="datetimeFigureOut">
              <a:rPr lang="en-US" smtClean="0"/>
              <a:t>6/9/2026</a:t>
            </a:fld>
            <a:endParaRPr lang="en-US"/>
          </a:p>
        </p:txBody>
      </p:sp>
      <p:sp>
        <p:nvSpPr>
          <p:cNvPr id="6" name="Footer Placeholder 5">
            <a:extLst>
              <a:ext uri="{FF2B5EF4-FFF2-40B4-BE49-F238E27FC236}">
                <a16:creationId xmlns:a16="http://schemas.microsoft.com/office/drawing/2014/main" id="{C7B448AD-3B1D-4B5E-CAB9-BB5FD2CDEB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BEEF53D-CF5A-87A2-E973-3B8CCDEBAA2B}"/>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30392152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650D2E-0561-F284-F89A-AAE3CD09AC24}"/>
              </a:ext>
            </a:extLst>
          </p:cNvPr>
          <p:cNvSpPr>
            <a:spLocks noGrp="1"/>
          </p:cNvSpPr>
          <p:nvPr>
            <p:ph type="title"/>
          </p:nvPr>
        </p:nvSpPr>
        <p:spPr>
          <a:xfrm>
            <a:off x="1066800" y="936841"/>
            <a:ext cx="10239338" cy="953669"/>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A2657C4C-16EC-2477-6332-830F53011D33}"/>
              </a:ext>
            </a:extLst>
          </p:cNvPr>
          <p:cNvSpPr>
            <a:spLocks noGrp="1"/>
          </p:cNvSpPr>
          <p:nvPr>
            <p:ph type="body" orient="vert" idx="1"/>
          </p:nvPr>
        </p:nvSpPr>
        <p:spPr>
          <a:xfrm>
            <a:off x="1069848" y="2139696"/>
            <a:ext cx="10239338" cy="367768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B0940D3-6996-1C08-F1AF-87C354657912}"/>
              </a:ext>
            </a:extLst>
          </p:cNvPr>
          <p:cNvSpPr>
            <a:spLocks noGrp="1"/>
          </p:cNvSpPr>
          <p:nvPr>
            <p:ph type="dt" sz="half" idx="10"/>
          </p:nvPr>
        </p:nvSpPr>
        <p:spPr/>
        <p:txBody>
          <a:bodyPr/>
          <a:lstStyle/>
          <a:p>
            <a:fld id="{1E351CED-465B-40B5-ADCE-957C918F227B}" type="datetimeFigureOut">
              <a:rPr lang="en-US" smtClean="0"/>
              <a:t>6/9/2026</a:t>
            </a:fld>
            <a:endParaRPr lang="en-US"/>
          </a:p>
        </p:txBody>
      </p:sp>
      <p:sp>
        <p:nvSpPr>
          <p:cNvPr id="5" name="Footer Placeholder 4">
            <a:extLst>
              <a:ext uri="{FF2B5EF4-FFF2-40B4-BE49-F238E27FC236}">
                <a16:creationId xmlns:a16="http://schemas.microsoft.com/office/drawing/2014/main" id="{4C3676C3-588F-B636-8CE0-AA2CBFBCE96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8CEF8A9-EB1E-B344-A4B8-B58D0633630B}"/>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20565572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DEF3A28-33E4-2796-AE7A-1234569F5CE0}"/>
              </a:ext>
            </a:extLst>
          </p:cNvPr>
          <p:cNvSpPr>
            <a:spLocks noGrp="1"/>
          </p:cNvSpPr>
          <p:nvPr>
            <p:ph type="title" orient="vert"/>
          </p:nvPr>
        </p:nvSpPr>
        <p:spPr>
          <a:xfrm>
            <a:off x="8844950" y="1081177"/>
            <a:ext cx="2508849" cy="4633823"/>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A6D185FC-2BBB-E997-A5CD-F2C6CF6B7C68}"/>
              </a:ext>
            </a:extLst>
          </p:cNvPr>
          <p:cNvSpPr>
            <a:spLocks noGrp="1"/>
          </p:cNvSpPr>
          <p:nvPr>
            <p:ph type="body" orient="vert" idx="1"/>
          </p:nvPr>
        </p:nvSpPr>
        <p:spPr>
          <a:xfrm>
            <a:off x="1066800" y="1081177"/>
            <a:ext cx="7505700" cy="463382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E314B3C-96CD-071C-C2AD-2C7E04F819C0}"/>
              </a:ext>
            </a:extLst>
          </p:cNvPr>
          <p:cNvSpPr>
            <a:spLocks noGrp="1"/>
          </p:cNvSpPr>
          <p:nvPr>
            <p:ph type="dt" sz="half" idx="10"/>
          </p:nvPr>
        </p:nvSpPr>
        <p:spPr/>
        <p:txBody>
          <a:bodyPr/>
          <a:lstStyle/>
          <a:p>
            <a:fld id="{1E351CED-465B-40B5-ADCE-957C918F227B}" type="datetimeFigureOut">
              <a:rPr lang="en-US" smtClean="0"/>
              <a:t>6/9/2026</a:t>
            </a:fld>
            <a:endParaRPr lang="en-US"/>
          </a:p>
        </p:txBody>
      </p:sp>
      <p:sp>
        <p:nvSpPr>
          <p:cNvPr id="5" name="Footer Placeholder 4">
            <a:extLst>
              <a:ext uri="{FF2B5EF4-FFF2-40B4-BE49-F238E27FC236}">
                <a16:creationId xmlns:a16="http://schemas.microsoft.com/office/drawing/2014/main" id="{F5AA2B04-F5E0-C5A3-C77D-6AE9A9E9132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6155BC2-C712-C4A4-50EC-E10D88344310}"/>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34760249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21F4A25-A386-9574-775C-E5E5F9FC352A}"/>
              </a:ext>
            </a:extLst>
          </p:cNvPr>
          <p:cNvSpPr>
            <a:spLocks noGrp="1"/>
          </p:cNvSpPr>
          <p:nvPr>
            <p:ph type="title"/>
          </p:nvPr>
        </p:nvSpPr>
        <p:spPr>
          <a:xfrm>
            <a:off x="1066800" y="936841"/>
            <a:ext cx="8886884" cy="953669"/>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a:extLst>
              <a:ext uri="{FF2B5EF4-FFF2-40B4-BE49-F238E27FC236}">
                <a16:creationId xmlns:a16="http://schemas.microsoft.com/office/drawing/2014/main" id="{C4F7885F-2B7B-74DB-9996-E0ACEBC9DB25}"/>
              </a:ext>
            </a:extLst>
          </p:cNvPr>
          <p:cNvSpPr>
            <a:spLocks noGrp="1"/>
          </p:cNvSpPr>
          <p:nvPr>
            <p:ph type="body" idx="1"/>
          </p:nvPr>
        </p:nvSpPr>
        <p:spPr>
          <a:xfrm>
            <a:off x="1069848" y="2139696"/>
            <a:ext cx="8883836" cy="36776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04F519-BA47-2B81-CC1C-7E1F119EC69E}"/>
              </a:ext>
            </a:extLst>
          </p:cNvPr>
          <p:cNvSpPr>
            <a:spLocks noGrp="1"/>
          </p:cNvSpPr>
          <p:nvPr>
            <p:ph type="dt" sz="half" idx="2"/>
          </p:nvPr>
        </p:nvSpPr>
        <p:spPr>
          <a:xfrm rot="5400000">
            <a:off x="10477379" y="4629744"/>
            <a:ext cx="2653508" cy="365125"/>
          </a:xfrm>
          <a:prstGeom prst="rect">
            <a:avLst/>
          </a:prstGeom>
        </p:spPr>
        <p:txBody>
          <a:bodyPr vert="horz" lIns="91440" tIns="45720" rIns="91440" bIns="45720" rtlCol="0" anchor="ctr"/>
          <a:lstStyle>
            <a:lvl1pPr algn="r">
              <a:defRPr sz="900">
                <a:solidFill>
                  <a:schemeClr val="tx1"/>
                </a:solidFill>
              </a:defRPr>
            </a:lvl1pPr>
          </a:lstStyle>
          <a:p>
            <a:fld id="{1E351CED-465B-40B5-ADCE-957C918F227B}" type="datetimeFigureOut">
              <a:rPr lang="en-US" smtClean="0"/>
              <a:t>6/9/2026</a:t>
            </a:fld>
            <a:endParaRPr lang="en-US"/>
          </a:p>
        </p:txBody>
      </p:sp>
      <p:sp>
        <p:nvSpPr>
          <p:cNvPr id="5" name="Footer Placeholder 4">
            <a:extLst>
              <a:ext uri="{FF2B5EF4-FFF2-40B4-BE49-F238E27FC236}">
                <a16:creationId xmlns:a16="http://schemas.microsoft.com/office/drawing/2014/main" id="{BE952D7B-C352-1630-4C3D-7D5983C04D4A}"/>
              </a:ext>
            </a:extLst>
          </p:cNvPr>
          <p:cNvSpPr>
            <a:spLocks noGrp="1"/>
          </p:cNvSpPr>
          <p:nvPr>
            <p:ph type="ftr" sz="quarter" idx="3"/>
          </p:nvPr>
        </p:nvSpPr>
        <p:spPr>
          <a:xfrm>
            <a:off x="8610602" y="6318446"/>
            <a:ext cx="2743198" cy="365125"/>
          </a:xfrm>
          <a:prstGeom prst="rect">
            <a:avLst/>
          </a:prstGeom>
        </p:spPr>
        <p:txBody>
          <a:bodyPr vert="horz" lIns="91440" tIns="45720" rIns="91440" bIns="45720" rtlCol="0" anchor="ctr"/>
          <a:lstStyle>
            <a:lvl1pPr algn="r">
              <a:defRPr sz="90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F96E04F0-DF9B-480B-CC46-BAE7A81FB7E6}"/>
              </a:ext>
            </a:extLst>
          </p:cNvPr>
          <p:cNvSpPr>
            <a:spLocks noGrp="1"/>
          </p:cNvSpPr>
          <p:nvPr>
            <p:ph type="sldNum" sz="quarter" idx="4"/>
          </p:nvPr>
        </p:nvSpPr>
        <p:spPr>
          <a:xfrm>
            <a:off x="11353800" y="6318446"/>
            <a:ext cx="615696" cy="365125"/>
          </a:xfrm>
          <a:prstGeom prst="rect">
            <a:avLst/>
          </a:prstGeom>
        </p:spPr>
        <p:txBody>
          <a:bodyPr vert="horz" lIns="91440" tIns="45720" rIns="91440" bIns="45720" rtlCol="0" anchor="ctr"/>
          <a:lstStyle>
            <a:lvl1pPr algn="r">
              <a:defRPr sz="1600" b="1">
                <a:solidFill>
                  <a:schemeClr val="tx1"/>
                </a:solidFill>
              </a:defRPr>
            </a:lvl1pPr>
          </a:lstStyle>
          <a:p>
            <a:fld id="{5A33CB2A-1702-4C1D-9CC4-8D472D39F19E}" type="slidenum">
              <a:rPr lang="en-US" smtClean="0"/>
              <a:t>‹#›</a:t>
            </a:fld>
            <a:endParaRPr lang="en-US"/>
          </a:p>
        </p:txBody>
      </p:sp>
    </p:spTree>
    <p:extLst>
      <p:ext uri="{BB962C8B-B14F-4D97-AF65-F5344CB8AC3E}">
        <p14:creationId xmlns:p14="http://schemas.microsoft.com/office/powerpoint/2010/main" val="2590034862"/>
      </p:ext>
    </p:extLst>
  </p:cSld>
  <p:clrMap bg1="lt1" tx1="dk1" bg2="lt2" tx2="dk2" accent1="accent1" accent2="accent2" accent3="accent3" accent4="accent4" accent5="accent5" accent6="accent6" hlink="hlink" folHlink="folHlink"/>
  <p:sldLayoutIdLst>
    <p:sldLayoutId id="2147483729" r:id="rId1"/>
    <p:sldLayoutId id="2147483730" r:id="rId2"/>
    <p:sldLayoutId id="2147483731" r:id="rId3"/>
    <p:sldLayoutId id="2147483732" r:id="rId4"/>
    <p:sldLayoutId id="2147483733" r:id="rId5"/>
    <p:sldLayoutId id="2147483727" r:id="rId6"/>
    <p:sldLayoutId id="2147483723" r:id="rId7"/>
    <p:sldLayoutId id="2147483724" r:id="rId8"/>
    <p:sldLayoutId id="2147483725" r:id="rId9"/>
    <p:sldLayoutId id="2147483726" r:id="rId10"/>
    <p:sldLayoutId id="2147483728" r:id="rId11"/>
  </p:sldLayoutIdLst>
  <p:txStyles>
    <p:titleStyle>
      <a:lvl1pPr algn="l" defTabSz="914400" rtl="0" eaLnBrk="1" latinLnBrk="0" hangingPunct="1">
        <a:lnSpc>
          <a:spcPct val="90000"/>
        </a:lnSpc>
        <a:spcBef>
          <a:spcPct val="0"/>
        </a:spcBef>
        <a:buNone/>
        <a:defRPr sz="32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1"/>
          </a:solidFill>
          <a:latin typeface="+mn-lt"/>
          <a:ea typeface="+mn-ea"/>
          <a:cs typeface="+mn-cs"/>
        </a:defRPr>
      </a:lvl1pPr>
      <a:lvl2pPr marL="548640" indent="-228600" algn="l" defTabSz="914400" rtl="0" eaLnBrk="1" latinLnBrk="0" hangingPunct="1">
        <a:lnSpc>
          <a:spcPct val="120000"/>
        </a:lnSpc>
        <a:spcBef>
          <a:spcPts val="500"/>
        </a:spcBef>
        <a:buFont typeface="Neue Haas Grotesk Text Pro" panose="020B0504020202020204" pitchFamily="34" charset="0"/>
        <a:buChar char="–"/>
        <a:defRPr sz="1600" kern="1200">
          <a:solidFill>
            <a:schemeClr val="tx1"/>
          </a:solidFill>
          <a:latin typeface="+mn-lt"/>
          <a:ea typeface="+mn-ea"/>
          <a:cs typeface="+mn-cs"/>
        </a:defRPr>
      </a:lvl2pPr>
      <a:lvl3pPr marL="77724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Neue Haas Grotesk Text Pro" panose="020B0504020202020204" pitchFamily="34" charset="0"/>
        <a:buChar char="–"/>
        <a:defRPr sz="1200" kern="1200">
          <a:solidFill>
            <a:schemeClr val="tx1"/>
          </a:solidFill>
          <a:latin typeface="+mn-lt"/>
          <a:ea typeface="+mn-ea"/>
          <a:cs typeface="+mn-cs"/>
        </a:defRPr>
      </a:lvl4pPr>
      <a:lvl5pPr marL="109728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hyperlink" Target="https://wintip.cz/nove-office" TargetMode="Externa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hyperlink" Target="https://www.wired.it/internet/web/2020/06/04/microsoft-teams-numero-partecipanti/"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hyperlink" Target="https://latabernadejulio.blogspot.com/2012/12/el-uso-de-skydrive-para-alojar-archivos.html"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hyperlink" Target="https://www.navigaweb.net/2020/12/come-creare-un-calendario-in-microsoft.html"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3" Type="http://schemas.openxmlformats.org/officeDocument/2006/relationships/hyperlink" Target="https://www.microsoft.com/en-gb/microsoft-365/onedrive-for-business" TargetMode="External"/><Relationship Id="rId2" Type="http://schemas.openxmlformats.org/officeDocument/2006/relationships/hyperlink" Target="https://learn.microsoft.com/en-gb/industry/healthcare/architecture/empower-health-team-collaboration" TargetMode="External"/><Relationship Id="rId1" Type="http://schemas.openxmlformats.org/officeDocument/2006/relationships/slideLayout" Target="../slideLayouts/slideLayout2.xml"/><Relationship Id="rId5" Type="http://schemas.openxmlformats.org/officeDocument/2006/relationships/hyperlink" Target="https://www.england.nhs.uk/" TargetMode="External"/><Relationship Id="rId4" Type="http://schemas.openxmlformats.org/officeDocument/2006/relationships/hyperlink" Target="https://www.nmc.org.uk/standards/cod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7E259EAA-3827-BEFD-3AE5-26669D20B4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066800" y="4061012"/>
            <a:ext cx="5594350" cy="1922929"/>
          </a:xfrm>
        </p:spPr>
        <p:txBody>
          <a:bodyPr vert="horz" lIns="91440" tIns="45720" rIns="91440" bIns="45720" rtlCol="0" anchor="ctr">
            <a:normAutofit/>
          </a:bodyPr>
          <a:lstStyle/>
          <a:p>
            <a:pPr>
              <a:lnSpc>
                <a:spcPct val="90000"/>
              </a:lnSpc>
            </a:pPr>
            <a:r>
              <a:rPr lang="en-US" sz="3000"/>
              <a:t>Improving Efficiency and Communication at Riverdale Nursing Home Using Microsoft 365</a:t>
            </a:r>
          </a:p>
        </p:txBody>
      </p:sp>
      <p:pic>
        <p:nvPicPr>
          <p:cNvPr id="6" name="Picture 5" descr="A person holding a walker&#10;&#10;AI-generated content may be incorrect.">
            <a:extLst>
              <a:ext uri="{FF2B5EF4-FFF2-40B4-BE49-F238E27FC236}">
                <a16:creationId xmlns:a16="http://schemas.microsoft.com/office/drawing/2014/main" id="{EEFD8898-7859-7A84-8408-1A8CE669368F}"/>
              </a:ext>
            </a:extLst>
          </p:cNvPr>
          <p:cNvPicPr>
            <a:picLocks noChangeAspect="1"/>
          </p:cNvPicPr>
          <p:nvPr/>
        </p:nvPicPr>
        <p:blipFill>
          <a:blip r:embed="rId2"/>
          <a:srcRect t="18187" r="-3" b="-3"/>
          <a:stretch>
            <a:fillRect/>
          </a:stretch>
        </p:blipFill>
        <p:spPr>
          <a:xfrm>
            <a:off x="3970" y="-17766"/>
            <a:ext cx="6394567" cy="3479045"/>
          </a:xfrm>
          <a:custGeom>
            <a:avLst/>
            <a:gdLst/>
            <a:ahLst/>
            <a:cxnLst/>
            <a:rect l="l" t="t" r="r" b="b"/>
            <a:pathLst>
              <a:path w="6394567" h="3479045">
                <a:moveTo>
                  <a:pt x="0" y="0"/>
                </a:moveTo>
                <a:lnTo>
                  <a:pt x="6394567" y="0"/>
                </a:lnTo>
                <a:lnTo>
                  <a:pt x="2477593" y="3073542"/>
                </a:lnTo>
                <a:lnTo>
                  <a:pt x="2435111" y="3105189"/>
                </a:lnTo>
                <a:cubicBezTo>
                  <a:pt x="2103481" y="3339382"/>
                  <a:pt x="1723470" y="3461518"/>
                  <a:pt x="1342352" y="3477290"/>
                </a:cubicBezTo>
                <a:cubicBezTo>
                  <a:pt x="1302651" y="3478932"/>
                  <a:pt x="1262940" y="3479421"/>
                  <a:pt x="1223270" y="3478762"/>
                </a:cubicBezTo>
                <a:cubicBezTo>
                  <a:pt x="786893" y="3471515"/>
                  <a:pt x="355525" y="3325396"/>
                  <a:pt x="277" y="3048974"/>
                </a:cubicBezTo>
                <a:lnTo>
                  <a:pt x="0" y="3048730"/>
                </a:lnTo>
                <a:close/>
              </a:path>
            </a:pathLst>
          </a:custGeom>
        </p:spPr>
      </p:pic>
      <p:sp>
        <p:nvSpPr>
          <p:cNvPr id="5" name="TextBox 4">
            <a:extLst>
              <a:ext uri="{FF2B5EF4-FFF2-40B4-BE49-F238E27FC236}">
                <a16:creationId xmlns:a16="http://schemas.microsoft.com/office/drawing/2014/main" id="{B826B922-C59E-5979-BA99-00FAD1DA700E}"/>
              </a:ext>
            </a:extLst>
          </p:cNvPr>
          <p:cNvSpPr txBox="1"/>
          <p:nvPr/>
        </p:nvSpPr>
        <p:spPr>
          <a:xfrm>
            <a:off x="7239000" y="1143001"/>
            <a:ext cx="4622206" cy="3162300"/>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lnSpcReduction="10000"/>
          </a:bodyPr>
          <a:lstStyle/>
          <a:p>
            <a:pPr indent="-228600">
              <a:lnSpc>
                <a:spcPct val="120000"/>
              </a:lnSpc>
              <a:spcAft>
                <a:spcPts val="600"/>
              </a:spcAft>
            </a:pPr>
            <a:r>
              <a:rPr lang="en-US" b="1"/>
              <a:t>Module: Digital Skills and Research Methods</a:t>
            </a:r>
          </a:p>
          <a:p>
            <a:pPr indent="-228600">
              <a:lnSpc>
                <a:spcPct val="120000"/>
              </a:lnSpc>
              <a:spcAft>
                <a:spcPts val="600"/>
              </a:spcAft>
            </a:pPr>
            <a:r>
              <a:rPr lang="en-US" b="1"/>
              <a:t>Lecturer: Hajra </a:t>
            </a:r>
            <a:r>
              <a:rPr lang="en-US" b="1" err="1"/>
              <a:t>Mustasim</a:t>
            </a:r>
            <a:endParaRPr lang="en-US" b="1"/>
          </a:p>
          <a:p>
            <a:pPr indent="-228600">
              <a:lnSpc>
                <a:spcPct val="120000"/>
              </a:lnSpc>
              <a:spcAft>
                <a:spcPts val="600"/>
              </a:spcAft>
            </a:pPr>
            <a:r>
              <a:rPr lang="en-US"/>
              <a:t>Nureen </a:t>
            </a:r>
            <a:r>
              <a:rPr lang="en-US" err="1"/>
              <a:t>Kusir</a:t>
            </a:r>
            <a:r>
              <a:rPr lang="en-US"/>
              <a:t> 2542181</a:t>
            </a:r>
          </a:p>
          <a:p>
            <a:pPr indent="-228600">
              <a:lnSpc>
                <a:spcPct val="120000"/>
              </a:lnSpc>
              <a:spcAft>
                <a:spcPts val="600"/>
              </a:spcAft>
            </a:pPr>
            <a:r>
              <a:rPr lang="en-US"/>
              <a:t>Tabasom Zaman 2331696</a:t>
            </a:r>
          </a:p>
          <a:p>
            <a:pPr indent="-228600">
              <a:lnSpc>
                <a:spcPct val="120000"/>
              </a:lnSpc>
              <a:spcAft>
                <a:spcPts val="600"/>
              </a:spcAft>
            </a:pPr>
            <a:r>
              <a:rPr lang="en-US"/>
              <a:t>Kiran Alia 2328227</a:t>
            </a:r>
          </a:p>
          <a:p>
            <a:pPr indent="-228600">
              <a:lnSpc>
                <a:spcPct val="120000"/>
              </a:lnSpc>
              <a:spcAft>
                <a:spcPts val="600"/>
              </a:spcAft>
            </a:pPr>
            <a:r>
              <a:rPr lang="en-US"/>
              <a:t>Nazia Kauser 2542421</a:t>
            </a:r>
          </a:p>
          <a:p>
            <a:pPr indent="-228600">
              <a:lnSpc>
                <a:spcPct val="120000"/>
              </a:lnSpc>
              <a:spcAft>
                <a:spcPts val="600"/>
              </a:spcAft>
            </a:pPr>
            <a:r>
              <a:rPr lang="en-US"/>
              <a:t>Muhammmad Naveed Asghar 2540120</a:t>
            </a:r>
          </a:p>
          <a:p>
            <a:pPr indent="-228600">
              <a:lnSpc>
                <a:spcPct val="120000"/>
              </a:lnSpc>
              <a:spcAft>
                <a:spcPts val="600"/>
              </a:spcAft>
            </a:pPr>
            <a:endParaRPr lang="en-US"/>
          </a:p>
        </p:txBody>
      </p:sp>
      <p:pic>
        <p:nvPicPr>
          <p:cNvPr id="7" name="Picture 6" descr="A group of icons on a white surface&#10;&#10;AI-generated content may be incorrect.">
            <a:extLst>
              <a:ext uri="{FF2B5EF4-FFF2-40B4-BE49-F238E27FC236}">
                <a16:creationId xmlns:a16="http://schemas.microsoft.com/office/drawing/2014/main" id="{5FB2BCFA-3B10-952E-A2EF-432D9B66B342}"/>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8479555" y="4654454"/>
            <a:ext cx="3717249" cy="2257568"/>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Freeform: Shape 7">
            <a:extLst>
              <a:ext uri="{FF2B5EF4-FFF2-40B4-BE49-F238E27FC236}">
                <a16:creationId xmlns:a16="http://schemas.microsoft.com/office/drawing/2014/main" id="{48D7368D-31D9-8101-473D-CD39E706FD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6401" y="3378954"/>
            <a:ext cx="6394567" cy="3479046"/>
          </a:xfrm>
          <a:custGeom>
            <a:avLst/>
            <a:gdLst/>
            <a:ahLst/>
            <a:cxnLst/>
            <a:rect l="l" t="t" r="r" b="b"/>
            <a:pathLst>
              <a:path w="6394567" h="3479046">
                <a:moveTo>
                  <a:pt x="5171297" y="284"/>
                </a:moveTo>
                <a:cubicBezTo>
                  <a:pt x="5607674" y="7531"/>
                  <a:pt x="6039042" y="153650"/>
                  <a:pt x="6394290" y="430072"/>
                </a:cubicBezTo>
                <a:lnTo>
                  <a:pt x="6394567" y="430316"/>
                </a:lnTo>
                <a:lnTo>
                  <a:pt x="6394567" y="3479046"/>
                </a:lnTo>
                <a:lnTo>
                  <a:pt x="0" y="3479046"/>
                </a:lnTo>
                <a:lnTo>
                  <a:pt x="3916974" y="405504"/>
                </a:lnTo>
                <a:lnTo>
                  <a:pt x="3959456" y="373857"/>
                </a:lnTo>
                <a:cubicBezTo>
                  <a:pt x="4291086" y="139664"/>
                  <a:pt x="4671097" y="17528"/>
                  <a:pt x="5052215" y="1756"/>
                </a:cubicBezTo>
                <a:cubicBezTo>
                  <a:pt x="5091916" y="114"/>
                  <a:pt x="5131627" y="-375"/>
                  <a:pt x="5171297" y="284"/>
                </a:cubicBezTo>
                <a:close/>
              </a:path>
            </a:pathLst>
          </a:custGeom>
          <a:gradFill>
            <a:gsLst>
              <a:gs pos="39000">
                <a:schemeClr val="bg2"/>
              </a:gs>
              <a:gs pos="100000">
                <a:schemeClr val="accent1">
                  <a:lumMod val="60000"/>
                  <a:lumOff val="40000"/>
                </a:scheme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5" name="Rectangle 14">
            <a:extLst>
              <a:ext uri="{FF2B5EF4-FFF2-40B4-BE49-F238E27FC236}">
                <a16:creationId xmlns:a16="http://schemas.microsoft.com/office/drawing/2014/main" id="{9F84B89C-BB5C-7BD7-E0CB-97CE48938C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4F64B0-8840-6D69-262F-2F23D6ABBA28}"/>
              </a:ext>
            </a:extLst>
          </p:cNvPr>
          <p:cNvSpPr>
            <a:spLocks noGrp="1"/>
          </p:cNvSpPr>
          <p:nvPr>
            <p:ph type="title"/>
          </p:nvPr>
        </p:nvSpPr>
        <p:spPr>
          <a:xfrm>
            <a:off x="283438" y="439364"/>
            <a:ext cx="7258621" cy="789988"/>
          </a:xfrm>
        </p:spPr>
        <p:txBody>
          <a:bodyPr vert="horz" lIns="91440" tIns="45720" rIns="91440" bIns="45720" rtlCol="0" anchor="b">
            <a:normAutofit/>
          </a:bodyPr>
          <a:lstStyle/>
          <a:p>
            <a:pPr>
              <a:lnSpc>
                <a:spcPct val="100000"/>
              </a:lnSpc>
            </a:pPr>
            <a:r>
              <a:rPr lang="en-US" sz="3600" u="sng"/>
              <a:t>Introduction</a:t>
            </a:r>
          </a:p>
        </p:txBody>
      </p:sp>
      <p:sp>
        <p:nvSpPr>
          <p:cNvPr id="16" name="Freeform: Shape 11">
            <a:extLst>
              <a:ext uri="{FF2B5EF4-FFF2-40B4-BE49-F238E27FC236}">
                <a16:creationId xmlns:a16="http://schemas.microsoft.com/office/drawing/2014/main" id="{51721161-CDDD-DB78-5803-9142A04A6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000" flipH="1">
            <a:off x="4620200" y="2812310"/>
            <a:ext cx="7602366" cy="4111195"/>
          </a:xfrm>
          <a:custGeom>
            <a:avLst/>
            <a:gdLst>
              <a:gd name="connsiteX0" fmla="*/ 1266091 w 7602366"/>
              <a:gd name="connsiteY0" fmla="*/ 1707 h 4111195"/>
              <a:gd name="connsiteX1" fmla="*/ 36097 w 7602366"/>
              <a:gd name="connsiteY1" fmla="*/ 317762 h 4111195"/>
              <a:gd name="connsiteX2" fmla="*/ 0 w 7602366"/>
              <a:gd name="connsiteY2" fmla="*/ 337363 h 4111195"/>
              <a:gd name="connsiteX3" fmla="*/ 65872 w 7602366"/>
              <a:gd name="connsiteY3" fmla="*/ 4111195 h 4111195"/>
              <a:gd name="connsiteX4" fmla="*/ 7602366 w 7602366"/>
              <a:gd name="connsiteY4" fmla="*/ 3979645 h 4111195"/>
              <a:gd name="connsiteX5" fmla="*/ 3071280 w 7602366"/>
              <a:gd name="connsiteY5" fmla="*/ 550286 h 4111195"/>
              <a:gd name="connsiteX6" fmla="*/ 3009694 w 7602366"/>
              <a:gd name="connsiteY6" fmla="*/ 506058 h 4111195"/>
              <a:gd name="connsiteX7" fmla="*/ 1436547 w 7602366"/>
              <a:gd name="connsiteY7" fmla="*/ 840 h 4111195"/>
              <a:gd name="connsiteX8" fmla="*/ 1266091 w 7602366"/>
              <a:gd name="connsiteY8" fmla="*/ 1707 h 41111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602366" h="4111195">
                <a:moveTo>
                  <a:pt x="1266091" y="1707"/>
                </a:moveTo>
                <a:cubicBezTo>
                  <a:pt x="840419" y="16212"/>
                  <a:pt x="419691" y="123046"/>
                  <a:pt x="36097" y="317762"/>
                </a:cubicBezTo>
                <a:lnTo>
                  <a:pt x="0" y="337363"/>
                </a:lnTo>
                <a:lnTo>
                  <a:pt x="65872" y="4111195"/>
                </a:lnTo>
                <a:lnTo>
                  <a:pt x="7602366" y="3979645"/>
                </a:lnTo>
                <a:lnTo>
                  <a:pt x="3071280" y="550286"/>
                </a:lnTo>
                <a:lnTo>
                  <a:pt x="3009694" y="506058"/>
                </a:lnTo>
                <a:cubicBezTo>
                  <a:pt x="2529246" y="179187"/>
                  <a:pt x="1982362" y="13891"/>
                  <a:pt x="1436547" y="840"/>
                </a:cubicBezTo>
                <a:cubicBezTo>
                  <a:pt x="1379692" y="-519"/>
                  <a:pt x="1322847" y="-227"/>
                  <a:pt x="1266091" y="1707"/>
                </a:cubicBezTo>
                <a:close/>
              </a:path>
            </a:pathLst>
          </a:custGeom>
          <a:gradFill>
            <a:gsLst>
              <a:gs pos="32000">
                <a:schemeClr val="bg2"/>
              </a:gs>
              <a:gs pos="100000">
                <a:schemeClr val="accent1">
                  <a:lumMod val="60000"/>
                  <a:lumOff val="4000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extBox 3">
            <a:extLst>
              <a:ext uri="{FF2B5EF4-FFF2-40B4-BE49-F238E27FC236}">
                <a16:creationId xmlns:a16="http://schemas.microsoft.com/office/drawing/2014/main" id="{80118EFE-31D5-160C-0D38-8A628DB65D09}"/>
              </a:ext>
            </a:extLst>
          </p:cNvPr>
          <p:cNvSpPr txBox="1"/>
          <p:nvPr/>
        </p:nvSpPr>
        <p:spPr>
          <a:xfrm>
            <a:off x="284859" y="1531121"/>
            <a:ext cx="9927364" cy="489364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u="sng"/>
              <a:t>Current Challenges at </a:t>
            </a:r>
            <a:r>
              <a:rPr lang="en-GB" sz="2400" b="1" u="sng" err="1"/>
              <a:t>Rivendale</a:t>
            </a:r>
            <a:endParaRPr lang="en-GB" sz="2400" b="1" u="sng"/>
          </a:p>
          <a:p>
            <a:pPr marL="285750" indent="-285750">
              <a:buFont typeface="Arial"/>
              <a:buChar char="•"/>
            </a:pPr>
            <a:r>
              <a:rPr lang="en-GB" sz="2400"/>
              <a:t>Staff work across two buildings</a:t>
            </a:r>
          </a:p>
          <a:p>
            <a:pPr marL="285750" indent="-285750">
              <a:buFont typeface="Arial"/>
              <a:buChar char="•"/>
            </a:pPr>
            <a:r>
              <a:rPr lang="en-GB" sz="2400"/>
              <a:t>Shift-based working</a:t>
            </a:r>
          </a:p>
          <a:p>
            <a:pPr marL="285750" indent="-285750">
              <a:buFont typeface="Arial"/>
              <a:buChar char="•"/>
            </a:pPr>
            <a:r>
              <a:rPr lang="en-GB" sz="2400"/>
              <a:t>Missed messages</a:t>
            </a:r>
          </a:p>
          <a:p>
            <a:pPr marL="285750" indent="-285750">
              <a:buFont typeface="Arial"/>
              <a:buChar char="•"/>
            </a:pPr>
            <a:r>
              <a:rPr lang="en-GB" sz="2400"/>
              <a:t>Duplicated work</a:t>
            </a:r>
          </a:p>
          <a:p>
            <a:pPr marL="285750" indent="-285750">
              <a:buFont typeface="Arial"/>
              <a:buChar char="•"/>
            </a:pPr>
            <a:r>
              <a:rPr lang="en-GB" sz="2400"/>
              <a:t>Uncertainty about which Microsoft 365 tools to use</a:t>
            </a:r>
          </a:p>
          <a:p>
            <a:pPr marL="285750" indent="-285750">
              <a:buFont typeface="Arial"/>
              <a:buChar char="•"/>
            </a:pPr>
            <a:endParaRPr lang="en-GB" sz="2400"/>
          </a:p>
          <a:p>
            <a:pPr marL="285750" indent="-285750">
              <a:buFont typeface="Arial"/>
              <a:buChar char="•"/>
            </a:pPr>
            <a:endParaRPr lang="en-GB" sz="2400"/>
          </a:p>
          <a:p>
            <a:r>
              <a:rPr lang="en-GB" sz="2400" b="1" u="sng"/>
              <a:t>Aim:</a:t>
            </a:r>
            <a:endParaRPr lang="en-GB" sz="2400" b="1"/>
          </a:p>
          <a:p>
            <a:r>
              <a:rPr lang="en-GB" sz="2400"/>
              <a:t>To recommend suitable Microsoft 365 tools that improve efficiency and communication.</a:t>
            </a:r>
          </a:p>
          <a:p>
            <a:endParaRPr lang="en-GB" sz="2400"/>
          </a:p>
          <a:p>
            <a:endParaRPr lang="en-GB" i="1"/>
          </a:p>
        </p:txBody>
      </p:sp>
    </p:spTree>
    <p:extLst>
      <p:ext uri="{BB962C8B-B14F-4D97-AF65-F5344CB8AC3E}">
        <p14:creationId xmlns:p14="http://schemas.microsoft.com/office/powerpoint/2010/main" val="12742461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F051CEE-09FE-EA16-68B9-1E2DE5655610}"/>
            </a:ext>
          </a:extLst>
        </p:cNvPr>
        <p:cNvGrpSpPr/>
        <p:nvPr/>
      </p:nvGrpSpPr>
      <p:grpSpPr>
        <a:xfrm>
          <a:off x="0" y="0"/>
          <a:ext cx="0" cy="0"/>
          <a:chOff x="0" y="0"/>
          <a:chExt cx="0" cy="0"/>
        </a:xfrm>
      </p:grpSpPr>
      <p:sp>
        <p:nvSpPr>
          <p:cNvPr id="14" name="Freeform: Shape 7">
            <a:extLst>
              <a:ext uri="{FF2B5EF4-FFF2-40B4-BE49-F238E27FC236}">
                <a16:creationId xmlns:a16="http://schemas.microsoft.com/office/drawing/2014/main" id="{10EAD20D-559D-3E08-ABED-E9170FDF0C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6401" y="3378954"/>
            <a:ext cx="6394567" cy="3479046"/>
          </a:xfrm>
          <a:custGeom>
            <a:avLst/>
            <a:gdLst/>
            <a:ahLst/>
            <a:cxnLst/>
            <a:rect l="l" t="t" r="r" b="b"/>
            <a:pathLst>
              <a:path w="6394567" h="3479046">
                <a:moveTo>
                  <a:pt x="5171297" y="284"/>
                </a:moveTo>
                <a:cubicBezTo>
                  <a:pt x="5607674" y="7531"/>
                  <a:pt x="6039042" y="153650"/>
                  <a:pt x="6394290" y="430072"/>
                </a:cubicBezTo>
                <a:lnTo>
                  <a:pt x="6394567" y="430316"/>
                </a:lnTo>
                <a:lnTo>
                  <a:pt x="6394567" y="3479046"/>
                </a:lnTo>
                <a:lnTo>
                  <a:pt x="0" y="3479046"/>
                </a:lnTo>
                <a:lnTo>
                  <a:pt x="3916974" y="405504"/>
                </a:lnTo>
                <a:lnTo>
                  <a:pt x="3959456" y="373857"/>
                </a:lnTo>
                <a:cubicBezTo>
                  <a:pt x="4291086" y="139664"/>
                  <a:pt x="4671097" y="17528"/>
                  <a:pt x="5052215" y="1756"/>
                </a:cubicBezTo>
                <a:cubicBezTo>
                  <a:pt x="5091916" y="114"/>
                  <a:pt x="5131627" y="-375"/>
                  <a:pt x="5171297" y="284"/>
                </a:cubicBezTo>
                <a:close/>
              </a:path>
            </a:pathLst>
          </a:custGeom>
          <a:gradFill>
            <a:gsLst>
              <a:gs pos="39000">
                <a:schemeClr val="bg2"/>
              </a:gs>
              <a:gs pos="100000">
                <a:schemeClr val="accent1">
                  <a:lumMod val="60000"/>
                  <a:lumOff val="40000"/>
                </a:scheme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5" name="Rectangle 14">
            <a:extLst>
              <a:ext uri="{FF2B5EF4-FFF2-40B4-BE49-F238E27FC236}">
                <a16:creationId xmlns:a16="http://schemas.microsoft.com/office/drawing/2014/main" id="{F3F69D63-E32F-C450-F25A-5729AA98F7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E7BFC5-8372-F1C4-349A-A20B99672615}"/>
              </a:ext>
            </a:extLst>
          </p:cNvPr>
          <p:cNvSpPr>
            <a:spLocks noGrp="1"/>
          </p:cNvSpPr>
          <p:nvPr>
            <p:ph type="title"/>
          </p:nvPr>
        </p:nvSpPr>
        <p:spPr>
          <a:xfrm>
            <a:off x="283438" y="439364"/>
            <a:ext cx="7258621" cy="789988"/>
          </a:xfrm>
        </p:spPr>
        <p:txBody>
          <a:bodyPr vert="horz" lIns="91440" tIns="45720" rIns="91440" bIns="45720" rtlCol="0" anchor="b">
            <a:normAutofit fontScale="90000"/>
          </a:bodyPr>
          <a:lstStyle/>
          <a:p>
            <a:pPr>
              <a:lnSpc>
                <a:spcPct val="100000"/>
              </a:lnSpc>
            </a:pPr>
            <a:r>
              <a:rPr lang="en-US" sz="2800" u="sng"/>
              <a:t>Nureen </a:t>
            </a:r>
            <a:r>
              <a:rPr lang="en-US" sz="2800" u="sng" err="1"/>
              <a:t>Kusir</a:t>
            </a:r>
            <a:br>
              <a:rPr lang="en-US" sz="2800" u="sng"/>
            </a:br>
            <a:r>
              <a:rPr lang="en-US" sz="2800" u="sng"/>
              <a:t>Staff Communication- Microsoft Teams</a:t>
            </a:r>
          </a:p>
        </p:txBody>
      </p:sp>
      <p:sp>
        <p:nvSpPr>
          <p:cNvPr id="16" name="Freeform: Shape 11">
            <a:extLst>
              <a:ext uri="{FF2B5EF4-FFF2-40B4-BE49-F238E27FC236}">
                <a16:creationId xmlns:a16="http://schemas.microsoft.com/office/drawing/2014/main" id="{C5959B7B-CD33-A427-40F1-653927DE12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000" flipH="1">
            <a:off x="4620200" y="2812310"/>
            <a:ext cx="7602366" cy="4111195"/>
          </a:xfrm>
          <a:custGeom>
            <a:avLst/>
            <a:gdLst>
              <a:gd name="connsiteX0" fmla="*/ 1266091 w 7602366"/>
              <a:gd name="connsiteY0" fmla="*/ 1707 h 4111195"/>
              <a:gd name="connsiteX1" fmla="*/ 36097 w 7602366"/>
              <a:gd name="connsiteY1" fmla="*/ 317762 h 4111195"/>
              <a:gd name="connsiteX2" fmla="*/ 0 w 7602366"/>
              <a:gd name="connsiteY2" fmla="*/ 337363 h 4111195"/>
              <a:gd name="connsiteX3" fmla="*/ 65872 w 7602366"/>
              <a:gd name="connsiteY3" fmla="*/ 4111195 h 4111195"/>
              <a:gd name="connsiteX4" fmla="*/ 7602366 w 7602366"/>
              <a:gd name="connsiteY4" fmla="*/ 3979645 h 4111195"/>
              <a:gd name="connsiteX5" fmla="*/ 3071280 w 7602366"/>
              <a:gd name="connsiteY5" fmla="*/ 550286 h 4111195"/>
              <a:gd name="connsiteX6" fmla="*/ 3009694 w 7602366"/>
              <a:gd name="connsiteY6" fmla="*/ 506058 h 4111195"/>
              <a:gd name="connsiteX7" fmla="*/ 1436547 w 7602366"/>
              <a:gd name="connsiteY7" fmla="*/ 840 h 4111195"/>
              <a:gd name="connsiteX8" fmla="*/ 1266091 w 7602366"/>
              <a:gd name="connsiteY8" fmla="*/ 1707 h 41111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602366" h="4111195">
                <a:moveTo>
                  <a:pt x="1266091" y="1707"/>
                </a:moveTo>
                <a:cubicBezTo>
                  <a:pt x="840419" y="16212"/>
                  <a:pt x="419691" y="123046"/>
                  <a:pt x="36097" y="317762"/>
                </a:cubicBezTo>
                <a:lnTo>
                  <a:pt x="0" y="337363"/>
                </a:lnTo>
                <a:lnTo>
                  <a:pt x="65872" y="4111195"/>
                </a:lnTo>
                <a:lnTo>
                  <a:pt x="7602366" y="3979645"/>
                </a:lnTo>
                <a:lnTo>
                  <a:pt x="3071280" y="550286"/>
                </a:lnTo>
                <a:lnTo>
                  <a:pt x="3009694" y="506058"/>
                </a:lnTo>
                <a:cubicBezTo>
                  <a:pt x="2529246" y="179187"/>
                  <a:pt x="1982362" y="13891"/>
                  <a:pt x="1436547" y="840"/>
                </a:cubicBezTo>
                <a:cubicBezTo>
                  <a:pt x="1379692" y="-519"/>
                  <a:pt x="1322847" y="-227"/>
                  <a:pt x="1266091" y="1707"/>
                </a:cubicBezTo>
                <a:close/>
              </a:path>
            </a:pathLst>
          </a:custGeom>
          <a:gradFill>
            <a:gsLst>
              <a:gs pos="32000">
                <a:schemeClr val="bg2"/>
              </a:gs>
              <a:gs pos="100000">
                <a:schemeClr val="accent1">
                  <a:lumMod val="60000"/>
                  <a:lumOff val="4000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extBox 3">
            <a:extLst>
              <a:ext uri="{FF2B5EF4-FFF2-40B4-BE49-F238E27FC236}">
                <a16:creationId xmlns:a16="http://schemas.microsoft.com/office/drawing/2014/main" id="{1B0C33C7-82AA-C25D-D92A-43BD90C0D051}"/>
              </a:ext>
            </a:extLst>
          </p:cNvPr>
          <p:cNvSpPr txBox="1"/>
          <p:nvPr/>
        </p:nvSpPr>
        <p:spPr>
          <a:xfrm>
            <a:off x="284859" y="1531121"/>
            <a:ext cx="6181458" cy="501675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u="sng"/>
              <a:t>Workplace Task: staff communication</a:t>
            </a:r>
          </a:p>
          <a:p>
            <a:pPr marL="342900" indent="-342900">
              <a:buFont typeface="Arial"/>
              <a:buChar char="•"/>
            </a:pPr>
            <a:r>
              <a:rPr lang="en-GB" sz="2000"/>
              <a:t>Shift handovers</a:t>
            </a:r>
          </a:p>
          <a:p>
            <a:pPr marL="342900" indent="-342900">
              <a:buFont typeface="Arial"/>
              <a:buChar char="•"/>
            </a:pPr>
            <a:r>
              <a:rPr lang="en-GB" sz="2000"/>
              <a:t>Resident updates</a:t>
            </a:r>
          </a:p>
          <a:p>
            <a:pPr marL="342900" indent="-342900">
              <a:buFont typeface="Arial"/>
              <a:buChar char="•"/>
            </a:pPr>
            <a:r>
              <a:rPr lang="en-GB" sz="2000"/>
              <a:t>Staff announcements </a:t>
            </a:r>
          </a:p>
          <a:p>
            <a:pPr marL="342900" indent="-342900">
              <a:buFont typeface="Arial"/>
              <a:buChar char="•"/>
            </a:pPr>
            <a:r>
              <a:rPr lang="en-GB" sz="2000"/>
              <a:t>Urgent communication</a:t>
            </a:r>
          </a:p>
          <a:p>
            <a:pPr marL="342900" indent="-342900">
              <a:buFont typeface="Arial"/>
              <a:buChar char="•"/>
            </a:pPr>
            <a:endParaRPr lang="en-GB" sz="2000" u="sng"/>
          </a:p>
          <a:p>
            <a:r>
              <a:rPr lang="en-GB" sz="2000" b="1"/>
              <a:t>Why Microsoft Teams?</a:t>
            </a:r>
          </a:p>
          <a:p>
            <a:pPr marL="342900" indent="-342900">
              <a:buFont typeface="Arial"/>
              <a:buChar char="•"/>
            </a:pPr>
            <a:r>
              <a:rPr lang="en-GB" sz="2000"/>
              <a:t>Instant messaging</a:t>
            </a:r>
          </a:p>
          <a:p>
            <a:pPr marL="342900" indent="-342900">
              <a:buFont typeface="Arial"/>
              <a:buChar char="•"/>
            </a:pPr>
            <a:r>
              <a:rPr lang="en-GB" sz="2000"/>
              <a:t>Group chats and channels</a:t>
            </a:r>
          </a:p>
          <a:p>
            <a:pPr marL="342900" indent="-342900">
              <a:buFont typeface="Arial"/>
              <a:buChar char="•"/>
            </a:pPr>
            <a:r>
              <a:rPr lang="en-GB" sz="2000"/>
              <a:t>Video meetings</a:t>
            </a:r>
          </a:p>
          <a:p>
            <a:pPr marL="342900" indent="-342900">
              <a:buFont typeface="Arial"/>
              <a:buChar char="•"/>
            </a:pPr>
            <a:r>
              <a:rPr lang="en-GB" sz="2000"/>
              <a:t>Mobile access</a:t>
            </a:r>
          </a:p>
          <a:p>
            <a:pPr marL="342900" indent="-342900">
              <a:buFont typeface="Arial"/>
              <a:buChar char="•"/>
            </a:pPr>
            <a:r>
              <a:rPr lang="en-GB" sz="2000"/>
              <a:t>Centralised communication</a:t>
            </a:r>
          </a:p>
          <a:p>
            <a:pPr marL="342900" indent="-342900">
              <a:buFont typeface="Arial"/>
              <a:buChar char="•"/>
            </a:pPr>
            <a:endParaRPr lang="en-GB" sz="2000" u="sng"/>
          </a:p>
          <a:p>
            <a:r>
              <a:rPr lang="en-GB" sz="2000" b="1" u="sng"/>
              <a:t>Riverdale example:</a:t>
            </a:r>
            <a:r>
              <a:rPr lang="en-GB" sz="2000" u="sng"/>
              <a:t> </a:t>
            </a:r>
            <a:r>
              <a:rPr lang="en-GB" sz="2000"/>
              <a:t>night staff can instantly update day staff about residents.</a:t>
            </a:r>
          </a:p>
          <a:p>
            <a:endParaRPr lang="en-GB" sz="2000" u="sng"/>
          </a:p>
        </p:txBody>
      </p:sp>
      <p:pic>
        <p:nvPicPr>
          <p:cNvPr id="5" name="Picture 4" descr="A group of people standing around a table&#10;&#10;AI-generated content may be incorrect.">
            <a:extLst>
              <a:ext uri="{FF2B5EF4-FFF2-40B4-BE49-F238E27FC236}">
                <a16:creationId xmlns:a16="http://schemas.microsoft.com/office/drawing/2014/main" id="{3F0714CA-A543-4936-004E-21764EDE07C4}"/>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6181458" y="1714551"/>
            <a:ext cx="5625982" cy="3129795"/>
          </a:xfrm>
          <a:prstGeom prst="rect">
            <a:avLst/>
          </a:prstGeom>
        </p:spPr>
      </p:pic>
    </p:spTree>
    <p:extLst>
      <p:ext uri="{BB962C8B-B14F-4D97-AF65-F5344CB8AC3E}">
        <p14:creationId xmlns:p14="http://schemas.microsoft.com/office/powerpoint/2010/main" val="13891893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3768F94E-2BF1-56A5-87AC-0C42707933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stethoscope next to a keyboard&#10;&#10;AI-generated content may be incorrect.">
            <a:extLst>
              <a:ext uri="{FF2B5EF4-FFF2-40B4-BE49-F238E27FC236}">
                <a16:creationId xmlns:a16="http://schemas.microsoft.com/office/drawing/2014/main" id="{2AB9B2E2-0215-3BFC-616C-41546F514100}"/>
              </a:ext>
            </a:extLst>
          </p:cNvPr>
          <p:cNvPicPr>
            <a:picLocks noChangeAspect="1"/>
          </p:cNvPicPr>
          <p:nvPr/>
        </p:nvPicPr>
        <p:blipFill>
          <a:blip r:embed="rId3"/>
          <a:srcRect t="821" b="14910"/>
          <a:stretch>
            <a:fillRect/>
          </a:stretch>
        </p:blipFill>
        <p:spPr>
          <a:xfrm>
            <a:off x="20" y="-33716"/>
            <a:ext cx="12191979" cy="6857999"/>
          </a:xfrm>
          <a:prstGeom prst="rect">
            <a:avLst/>
          </a:prstGeom>
        </p:spPr>
      </p:pic>
      <p:sp>
        <p:nvSpPr>
          <p:cNvPr id="16" name="Freeform: Shape 10">
            <a:extLst>
              <a:ext uri="{FF2B5EF4-FFF2-40B4-BE49-F238E27FC236}">
                <a16:creationId xmlns:a16="http://schemas.microsoft.com/office/drawing/2014/main" id="{393D8CD4-7FBE-9118-0CEB-9C1A2FA6AE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540000" flipV="1">
            <a:off x="-20219" y="-65315"/>
            <a:ext cx="7557315" cy="3771957"/>
          </a:xfrm>
          <a:custGeom>
            <a:avLst/>
            <a:gdLst>
              <a:gd name="connsiteX0" fmla="*/ 52567 w 7557315"/>
              <a:gd name="connsiteY0" fmla="*/ 3771957 h 3771957"/>
              <a:gd name="connsiteX1" fmla="*/ 7557315 w 7557315"/>
              <a:gd name="connsiteY1" fmla="*/ 3640961 h 3771957"/>
              <a:gd name="connsiteX2" fmla="*/ 3406126 w 7557315"/>
              <a:gd name="connsiteY2" fmla="*/ 499129 h 3771957"/>
              <a:gd name="connsiteX3" fmla="*/ 3350264 w 7557315"/>
              <a:gd name="connsiteY3" fmla="*/ 459014 h 3771957"/>
              <a:gd name="connsiteX4" fmla="*/ 1923366 w 7557315"/>
              <a:gd name="connsiteY4" fmla="*/ 763 h 3771957"/>
              <a:gd name="connsiteX5" fmla="*/ 1768756 w 7557315"/>
              <a:gd name="connsiteY5" fmla="*/ 1549 h 3771957"/>
              <a:gd name="connsiteX6" fmla="*/ 144811 w 7557315"/>
              <a:gd name="connsiteY6" fmla="*/ 625253 h 3771957"/>
              <a:gd name="connsiteX7" fmla="*/ 0 w 7557315"/>
              <a:gd name="connsiteY7" fmla="*/ 760395 h 37719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557315" h="3771957">
                <a:moveTo>
                  <a:pt x="52567" y="3771957"/>
                </a:moveTo>
                <a:lnTo>
                  <a:pt x="7557315" y="3640961"/>
                </a:lnTo>
                <a:lnTo>
                  <a:pt x="3406126" y="499129"/>
                </a:lnTo>
                <a:lnTo>
                  <a:pt x="3350264" y="459014"/>
                </a:lnTo>
                <a:cubicBezTo>
                  <a:pt x="2914482" y="162529"/>
                  <a:pt x="2418440" y="12600"/>
                  <a:pt x="1923366" y="763"/>
                </a:cubicBezTo>
                <a:cubicBezTo>
                  <a:pt x="1871795" y="-470"/>
                  <a:pt x="1820236" y="-206"/>
                  <a:pt x="1768756" y="1549"/>
                </a:cubicBezTo>
                <a:cubicBezTo>
                  <a:pt x="1183172" y="21502"/>
                  <a:pt x="607903" y="234096"/>
                  <a:pt x="144811" y="625253"/>
                </a:cubicBezTo>
                <a:lnTo>
                  <a:pt x="0" y="760395"/>
                </a:lnTo>
                <a:close/>
              </a:path>
            </a:pathLst>
          </a:custGeom>
          <a:gradFill>
            <a:gsLst>
              <a:gs pos="22000">
                <a:schemeClr val="bg2">
                  <a:alpha val="80000"/>
                </a:schemeClr>
              </a:gs>
              <a:gs pos="100000">
                <a:schemeClr val="accent1">
                  <a:lumMod val="60000"/>
                  <a:lumOff val="40000"/>
                  <a:alpha val="7100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4C788A2-31EE-0EFF-0DA8-D66FC7EB71B8}"/>
              </a:ext>
            </a:extLst>
          </p:cNvPr>
          <p:cNvSpPr>
            <a:spLocks noGrp="1"/>
          </p:cNvSpPr>
          <p:nvPr>
            <p:ph type="ctrTitle"/>
          </p:nvPr>
        </p:nvSpPr>
        <p:spPr>
          <a:xfrm>
            <a:off x="45790" y="-33961"/>
            <a:ext cx="6050423" cy="1496291"/>
          </a:xfrm>
        </p:spPr>
        <p:txBody>
          <a:bodyPr anchor="b">
            <a:normAutofit/>
          </a:bodyPr>
          <a:lstStyle/>
          <a:p>
            <a:r>
              <a:rPr lang="en-GB" sz="3200" u="sng"/>
              <a:t>Advantages &amp; Limitations</a:t>
            </a:r>
          </a:p>
        </p:txBody>
      </p:sp>
      <p:sp>
        <p:nvSpPr>
          <p:cNvPr id="6" name="TextBox 5">
            <a:extLst>
              <a:ext uri="{FF2B5EF4-FFF2-40B4-BE49-F238E27FC236}">
                <a16:creationId xmlns:a16="http://schemas.microsoft.com/office/drawing/2014/main" id="{F8B6E3AB-0807-A7E7-9F39-97F7D2F592A8}"/>
              </a:ext>
            </a:extLst>
          </p:cNvPr>
          <p:cNvSpPr txBox="1"/>
          <p:nvPr/>
        </p:nvSpPr>
        <p:spPr>
          <a:xfrm>
            <a:off x="303324" y="1823983"/>
            <a:ext cx="7822553" cy="470898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t>Advantages:</a:t>
            </a:r>
          </a:p>
          <a:p>
            <a:pPr marL="342900" indent="-342900">
              <a:buFont typeface="Arial"/>
              <a:buChar char="•"/>
            </a:pPr>
            <a:r>
              <a:rPr lang="en-GB" sz="2000"/>
              <a:t>Faster communication</a:t>
            </a:r>
          </a:p>
          <a:p>
            <a:pPr marL="342900" indent="-342900">
              <a:buFont typeface="Arial"/>
              <a:buChar char="•"/>
            </a:pPr>
            <a:r>
              <a:rPr lang="en-GB" sz="2000"/>
              <a:t>Reduced missed messages</a:t>
            </a:r>
          </a:p>
          <a:p>
            <a:pPr marL="342900" indent="-342900">
              <a:buFont typeface="Arial"/>
              <a:buChar char="•"/>
            </a:pPr>
            <a:r>
              <a:rPr lang="en-GB" sz="2000"/>
              <a:t>Better teamwork</a:t>
            </a:r>
          </a:p>
          <a:p>
            <a:pPr marL="342900" indent="-342900">
              <a:buFont typeface="Arial"/>
              <a:buChar char="•"/>
            </a:pPr>
            <a:endParaRPr lang="en-GB" sz="2000" b="1"/>
          </a:p>
          <a:p>
            <a:r>
              <a:rPr lang="en-GB" sz="2000" b="1"/>
              <a:t>Limitations:</a:t>
            </a:r>
          </a:p>
          <a:p>
            <a:pPr marL="342900" indent="-342900">
              <a:buFont typeface="Arial"/>
              <a:buChar char="•"/>
            </a:pPr>
            <a:r>
              <a:rPr lang="en-GB" sz="2000"/>
              <a:t>Requires internet access </a:t>
            </a:r>
          </a:p>
          <a:p>
            <a:pPr marL="342900" indent="-342900">
              <a:buFont typeface="Arial"/>
              <a:buChar char="•"/>
            </a:pPr>
            <a:r>
              <a:rPr lang="en-GB" sz="2000"/>
              <a:t>Staff training is needed</a:t>
            </a:r>
          </a:p>
          <a:p>
            <a:pPr marL="342900" indent="-342900">
              <a:buFont typeface="Arial"/>
              <a:buChar char="•"/>
            </a:pPr>
            <a:r>
              <a:rPr lang="en-GB" sz="2000"/>
              <a:t>Overload of notifications is possible</a:t>
            </a:r>
          </a:p>
          <a:p>
            <a:pPr marL="342900" indent="-342900">
              <a:buFont typeface="Arial"/>
              <a:buChar char="•"/>
            </a:pPr>
            <a:endParaRPr lang="en-GB" sz="2000"/>
          </a:p>
          <a:p>
            <a:pPr marL="342900" indent="-342900">
              <a:buFont typeface="Arial"/>
              <a:buChar char="•"/>
            </a:pPr>
            <a:endParaRPr lang="en-GB" sz="2000"/>
          </a:p>
          <a:p>
            <a:pPr marL="342900" indent="-342900">
              <a:buFont typeface="Arial"/>
              <a:buChar char="•"/>
            </a:pPr>
            <a:endParaRPr lang="en-GB" sz="2000"/>
          </a:p>
          <a:p>
            <a:r>
              <a:rPr lang="en-GB" sz="2000"/>
              <a:t>Microsoft Teams helps healthcare organisations "share health information from any location and device securely" </a:t>
            </a:r>
            <a:r>
              <a:rPr lang="en-GB" sz="2000" i="1"/>
              <a:t>(Microsoft, 2024)</a:t>
            </a:r>
          </a:p>
        </p:txBody>
      </p:sp>
    </p:spTree>
    <p:extLst>
      <p:ext uri="{BB962C8B-B14F-4D97-AF65-F5344CB8AC3E}">
        <p14:creationId xmlns:p14="http://schemas.microsoft.com/office/powerpoint/2010/main" val="8504497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6E276CE-B6EA-54EF-4809-A52BA1BD67B3}"/>
            </a:ext>
          </a:extLst>
        </p:cNvPr>
        <p:cNvGrpSpPr/>
        <p:nvPr/>
      </p:nvGrpSpPr>
      <p:grpSpPr>
        <a:xfrm>
          <a:off x="0" y="0"/>
          <a:ext cx="0" cy="0"/>
          <a:chOff x="0" y="0"/>
          <a:chExt cx="0" cy="0"/>
        </a:xfrm>
      </p:grpSpPr>
      <p:sp>
        <p:nvSpPr>
          <p:cNvPr id="14" name="Freeform: Shape 7">
            <a:extLst>
              <a:ext uri="{FF2B5EF4-FFF2-40B4-BE49-F238E27FC236}">
                <a16:creationId xmlns:a16="http://schemas.microsoft.com/office/drawing/2014/main" id="{93CC48A5-0C8B-04B7-1044-E8B4C63FF9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6401" y="3378954"/>
            <a:ext cx="6394567" cy="3479046"/>
          </a:xfrm>
          <a:custGeom>
            <a:avLst/>
            <a:gdLst/>
            <a:ahLst/>
            <a:cxnLst/>
            <a:rect l="l" t="t" r="r" b="b"/>
            <a:pathLst>
              <a:path w="6394567" h="3479046">
                <a:moveTo>
                  <a:pt x="5171297" y="284"/>
                </a:moveTo>
                <a:cubicBezTo>
                  <a:pt x="5607674" y="7531"/>
                  <a:pt x="6039042" y="153650"/>
                  <a:pt x="6394290" y="430072"/>
                </a:cubicBezTo>
                <a:lnTo>
                  <a:pt x="6394567" y="430316"/>
                </a:lnTo>
                <a:lnTo>
                  <a:pt x="6394567" y="3479046"/>
                </a:lnTo>
                <a:lnTo>
                  <a:pt x="0" y="3479046"/>
                </a:lnTo>
                <a:lnTo>
                  <a:pt x="3916974" y="405504"/>
                </a:lnTo>
                <a:lnTo>
                  <a:pt x="3959456" y="373857"/>
                </a:lnTo>
                <a:cubicBezTo>
                  <a:pt x="4291086" y="139664"/>
                  <a:pt x="4671097" y="17528"/>
                  <a:pt x="5052215" y="1756"/>
                </a:cubicBezTo>
                <a:cubicBezTo>
                  <a:pt x="5091916" y="114"/>
                  <a:pt x="5131627" y="-375"/>
                  <a:pt x="5171297" y="284"/>
                </a:cubicBezTo>
                <a:close/>
              </a:path>
            </a:pathLst>
          </a:custGeom>
          <a:gradFill>
            <a:gsLst>
              <a:gs pos="39000">
                <a:schemeClr val="bg2"/>
              </a:gs>
              <a:gs pos="100000">
                <a:schemeClr val="accent1">
                  <a:lumMod val="60000"/>
                  <a:lumOff val="40000"/>
                </a:scheme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5" name="Rectangle 14">
            <a:extLst>
              <a:ext uri="{FF2B5EF4-FFF2-40B4-BE49-F238E27FC236}">
                <a16:creationId xmlns:a16="http://schemas.microsoft.com/office/drawing/2014/main" id="{A1D96283-EECF-13DB-BF96-93B1B54E0B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2FC14C-5CDF-C48F-DC83-4A3AEF0A101F}"/>
              </a:ext>
            </a:extLst>
          </p:cNvPr>
          <p:cNvSpPr>
            <a:spLocks noGrp="1"/>
          </p:cNvSpPr>
          <p:nvPr>
            <p:ph type="title"/>
          </p:nvPr>
        </p:nvSpPr>
        <p:spPr>
          <a:xfrm>
            <a:off x="283438" y="439364"/>
            <a:ext cx="7258621" cy="789988"/>
          </a:xfrm>
        </p:spPr>
        <p:txBody>
          <a:bodyPr vert="horz" lIns="91440" tIns="45720" rIns="91440" bIns="45720" rtlCol="0" anchor="b">
            <a:normAutofit fontScale="90000"/>
          </a:bodyPr>
          <a:lstStyle/>
          <a:p>
            <a:pPr>
              <a:lnSpc>
                <a:spcPct val="100000"/>
              </a:lnSpc>
            </a:pPr>
            <a:r>
              <a:rPr lang="en-US" sz="2800" u="sng"/>
              <a:t>Tabasom Zaman</a:t>
            </a:r>
            <a:br>
              <a:rPr lang="en-US" sz="2800" u="sng"/>
            </a:br>
            <a:r>
              <a:rPr lang="en-US" sz="2800" u="sng"/>
              <a:t>Secure File Storage &amp; Sharing: OneDrive</a:t>
            </a:r>
          </a:p>
        </p:txBody>
      </p:sp>
      <p:sp>
        <p:nvSpPr>
          <p:cNvPr id="16" name="Freeform: Shape 11">
            <a:extLst>
              <a:ext uri="{FF2B5EF4-FFF2-40B4-BE49-F238E27FC236}">
                <a16:creationId xmlns:a16="http://schemas.microsoft.com/office/drawing/2014/main" id="{FE36CA93-DB01-0268-745D-61F4F1C1DA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000" flipH="1">
            <a:off x="4620200" y="2812310"/>
            <a:ext cx="7602366" cy="4111195"/>
          </a:xfrm>
          <a:custGeom>
            <a:avLst/>
            <a:gdLst>
              <a:gd name="connsiteX0" fmla="*/ 1266091 w 7602366"/>
              <a:gd name="connsiteY0" fmla="*/ 1707 h 4111195"/>
              <a:gd name="connsiteX1" fmla="*/ 36097 w 7602366"/>
              <a:gd name="connsiteY1" fmla="*/ 317762 h 4111195"/>
              <a:gd name="connsiteX2" fmla="*/ 0 w 7602366"/>
              <a:gd name="connsiteY2" fmla="*/ 337363 h 4111195"/>
              <a:gd name="connsiteX3" fmla="*/ 65872 w 7602366"/>
              <a:gd name="connsiteY3" fmla="*/ 4111195 h 4111195"/>
              <a:gd name="connsiteX4" fmla="*/ 7602366 w 7602366"/>
              <a:gd name="connsiteY4" fmla="*/ 3979645 h 4111195"/>
              <a:gd name="connsiteX5" fmla="*/ 3071280 w 7602366"/>
              <a:gd name="connsiteY5" fmla="*/ 550286 h 4111195"/>
              <a:gd name="connsiteX6" fmla="*/ 3009694 w 7602366"/>
              <a:gd name="connsiteY6" fmla="*/ 506058 h 4111195"/>
              <a:gd name="connsiteX7" fmla="*/ 1436547 w 7602366"/>
              <a:gd name="connsiteY7" fmla="*/ 840 h 4111195"/>
              <a:gd name="connsiteX8" fmla="*/ 1266091 w 7602366"/>
              <a:gd name="connsiteY8" fmla="*/ 1707 h 41111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602366" h="4111195">
                <a:moveTo>
                  <a:pt x="1266091" y="1707"/>
                </a:moveTo>
                <a:cubicBezTo>
                  <a:pt x="840419" y="16212"/>
                  <a:pt x="419691" y="123046"/>
                  <a:pt x="36097" y="317762"/>
                </a:cubicBezTo>
                <a:lnTo>
                  <a:pt x="0" y="337363"/>
                </a:lnTo>
                <a:lnTo>
                  <a:pt x="65872" y="4111195"/>
                </a:lnTo>
                <a:lnTo>
                  <a:pt x="7602366" y="3979645"/>
                </a:lnTo>
                <a:lnTo>
                  <a:pt x="3071280" y="550286"/>
                </a:lnTo>
                <a:lnTo>
                  <a:pt x="3009694" y="506058"/>
                </a:lnTo>
                <a:cubicBezTo>
                  <a:pt x="2529246" y="179187"/>
                  <a:pt x="1982362" y="13891"/>
                  <a:pt x="1436547" y="840"/>
                </a:cubicBezTo>
                <a:cubicBezTo>
                  <a:pt x="1379692" y="-519"/>
                  <a:pt x="1322847" y="-227"/>
                  <a:pt x="1266091" y="1707"/>
                </a:cubicBezTo>
                <a:close/>
              </a:path>
            </a:pathLst>
          </a:custGeom>
          <a:gradFill>
            <a:gsLst>
              <a:gs pos="32000">
                <a:schemeClr val="bg2"/>
              </a:gs>
              <a:gs pos="100000">
                <a:schemeClr val="accent1">
                  <a:lumMod val="60000"/>
                  <a:lumOff val="4000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extBox 3">
            <a:extLst>
              <a:ext uri="{FF2B5EF4-FFF2-40B4-BE49-F238E27FC236}">
                <a16:creationId xmlns:a16="http://schemas.microsoft.com/office/drawing/2014/main" id="{B8267694-3730-6E0E-71F1-32EC376AB7E6}"/>
              </a:ext>
            </a:extLst>
          </p:cNvPr>
          <p:cNvSpPr txBox="1"/>
          <p:nvPr/>
        </p:nvSpPr>
        <p:spPr>
          <a:xfrm>
            <a:off x="284859" y="1531121"/>
            <a:ext cx="6181458" cy="470898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u="sng"/>
              <a:t>Workplace Task: secure file storage</a:t>
            </a:r>
          </a:p>
          <a:p>
            <a:pPr marL="342900" indent="-342900">
              <a:buFont typeface="Arial"/>
              <a:buChar char="•"/>
            </a:pPr>
            <a:r>
              <a:rPr lang="en-GB" sz="2000"/>
              <a:t>Care records</a:t>
            </a:r>
          </a:p>
          <a:p>
            <a:pPr marL="342900" indent="-342900">
              <a:buFont typeface="Arial"/>
              <a:buChar char="•"/>
            </a:pPr>
            <a:r>
              <a:rPr lang="en-GB" sz="2000"/>
              <a:t>Policies</a:t>
            </a:r>
          </a:p>
          <a:p>
            <a:pPr marL="342900" indent="-342900">
              <a:buFont typeface="Arial"/>
              <a:buChar char="•"/>
            </a:pPr>
            <a:r>
              <a:rPr lang="en-GB" sz="2000"/>
              <a:t>Staff documents </a:t>
            </a:r>
          </a:p>
          <a:p>
            <a:pPr marL="342900" indent="-342900">
              <a:buFont typeface="Arial"/>
              <a:buChar char="•"/>
            </a:pPr>
            <a:r>
              <a:rPr lang="en-GB" sz="2000"/>
              <a:t>Information sharing</a:t>
            </a:r>
          </a:p>
          <a:p>
            <a:pPr marL="342900" indent="-342900">
              <a:buFont typeface="Arial"/>
              <a:buChar char="•"/>
            </a:pPr>
            <a:endParaRPr lang="en-GB" sz="2000" u="sng"/>
          </a:p>
          <a:p>
            <a:r>
              <a:rPr lang="en-GB" sz="2000" b="1"/>
              <a:t>Why OneDrive?</a:t>
            </a:r>
          </a:p>
          <a:p>
            <a:pPr marL="342900" indent="-342900">
              <a:buFont typeface="Arial"/>
              <a:buChar char="•"/>
            </a:pPr>
            <a:r>
              <a:rPr lang="en-GB" sz="2000"/>
              <a:t>Cloud storage</a:t>
            </a:r>
          </a:p>
          <a:p>
            <a:pPr marL="342900" indent="-342900">
              <a:buFont typeface="Arial"/>
              <a:buChar char="•"/>
            </a:pPr>
            <a:r>
              <a:rPr lang="en-GB" sz="2000"/>
              <a:t>Automated backup</a:t>
            </a:r>
          </a:p>
          <a:p>
            <a:pPr marL="342900" indent="-342900">
              <a:buFont typeface="Arial"/>
              <a:buChar char="•"/>
            </a:pPr>
            <a:r>
              <a:rPr lang="en-GB" sz="2000"/>
              <a:t>Version control</a:t>
            </a:r>
          </a:p>
          <a:p>
            <a:pPr marL="342900" indent="-342900">
              <a:buFont typeface="Arial"/>
              <a:buChar char="•"/>
            </a:pPr>
            <a:r>
              <a:rPr lang="en-GB" sz="2000"/>
              <a:t>Secure sharing</a:t>
            </a:r>
          </a:p>
          <a:p>
            <a:pPr marL="342900" indent="-342900">
              <a:buFont typeface="Arial"/>
              <a:buChar char="•"/>
            </a:pPr>
            <a:endParaRPr lang="en-GB" sz="2000" u="sng"/>
          </a:p>
          <a:p>
            <a:r>
              <a:rPr lang="en-GB" sz="2000" b="1" u="sng"/>
              <a:t>Riverdale example:</a:t>
            </a:r>
            <a:r>
              <a:rPr lang="en-GB" sz="2000" u="sng"/>
              <a:t> </a:t>
            </a:r>
            <a:r>
              <a:rPr lang="en-GB" sz="2000"/>
              <a:t>All staff can access the latest care plans from either buildings. </a:t>
            </a:r>
          </a:p>
          <a:p>
            <a:endParaRPr lang="en-GB" sz="2000" u="sng"/>
          </a:p>
        </p:txBody>
      </p:sp>
      <p:pic>
        <p:nvPicPr>
          <p:cNvPr id="3" name="Picture 2" descr="A group of devices with a blue background&#10;&#10;AI-generated content may be incorrect.">
            <a:extLst>
              <a:ext uri="{FF2B5EF4-FFF2-40B4-BE49-F238E27FC236}">
                <a16:creationId xmlns:a16="http://schemas.microsoft.com/office/drawing/2014/main" id="{C8F9BD6B-E296-0EC6-98B9-7CAA514215A2}"/>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5646420" y="1752600"/>
            <a:ext cx="5775960" cy="3246120"/>
          </a:xfrm>
          <a:prstGeom prst="rect">
            <a:avLst/>
          </a:prstGeom>
        </p:spPr>
      </p:pic>
    </p:spTree>
    <p:extLst>
      <p:ext uri="{BB962C8B-B14F-4D97-AF65-F5344CB8AC3E}">
        <p14:creationId xmlns:p14="http://schemas.microsoft.com/office/powerpoint/2010/main" val="29988674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person holding a walker&#10;&#10;AI-generated content may be incorrect.">
            <a:extLst>
              <a:ext uri="{FF2B5EF4-FFF2-40B4-BE49-F238E27FC236}">
                <a16:creationId xmlns:a16="http://schemas.microsoft.com/office/drawing/2014/main" id="{A503F5C6-75A8-104C-212B-A42513C23D8A}"/>
              </a:ext>
            </a:extLst>
          </p:cNvPr>
          <p:cNvPicPr>
            <a:picLocks noChangeAspect="1"/>
          </p:cNvPicPr>
          <p:nvPr/>
        </p:nvPicPr>
        <p:blipFill>
          <a:blip r:embed="rId3"/>
          <a:srcRect t="15431"/>
          <a:stretch>
            <a:fillRect/>
          </a:stretch>
        </p:blipFill>
        <p:spPr>
          <a:xfrm>
            <a:off x="20" y="10"/>
            <a:ext cx="12191980" cy="6856539"/>
          </a:xfrm>
          <a:prstGeom prst="rect">
            <a:avLst/>
          </a:prstGeom>
        </p:spPr>
      </p:pic>
      <p:sp useBgFill="1">
        <p:nvSpPr>
          <p:cNvPr id="10" name="Freeform: Shape 9">
            <a:extLst>
              <a:ext uri="{FF2B5EF4-FFF2-40B4-BE49-F238E27FC236}">
                <a16:creationId xmlns:a16="http://schemas.microsoft.com/office/drawing/2014/main" id="{4C17FB6D-1600-4E66-7284-B891E8CAE3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custGeom>
            <a:avLst/>
            <a:gdLst>
              <a:gd name="connsiteX0" fmla="*/ 0 w 12192000"/>
              <a:gd name="connsiteY0" fmla="*/ 0 h 6858000"/>
              <a:gd name="connsiteX1" fmla="*/ 12192000 w 12192000"/>
              <a:gd name="connsiteY1" fmla="*/ 0 h 6858000"/>
              <a:gd name="connsiteX2" fmla="*/ 12192000 w 12192000"/>
              <a:gd name="connsiteY2" fmla="*/ 2509220 h 6858000"/>
              <a:gd name="connsiteX3" fmla="*/ 12101547 w 12192000"/>
              <a:gd name="connsiteY3" fmla="*/ 2423585 h 6858000"/>
              <a:gd name="connsiteX4" fmla="*/ 9486146 w 12192000"/>
              <a:gd name="connsiteY4" fmla="*/ 1397525 h 6858000"/>
              <a:gd name="connsiteX5" fmla="*/ 9252903 w 12192000"/>
              <a:gd name="connsiteY5" fmla="*/ 1400410 h 6858000"/>
              <a:gd name="connsiteX6" fmla="*/ 7112548 w 12192000"/>
              <a:gd name="connsiteY6" fmla="*/ 2129232 h 6858000"/>
              <a:gd name="connsiteX7" fmla="*/ 7029340 w 12192000"/>
              <a:gd name="connsiteY7" fmla="*/ 2191218 h 6858000"/>
              <a:gd name="connsiteX8" fmla="*/ 1081914 w 12192000"/>
              <a:gd name="connsiteY8" fmla="*/ 6858000 h 6858000"/>
              <a:gd name="connsiteX9" fmla="*/ 0 w 12192000"/>
              <a:gd name="connsiteY9"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192000" h="6858000">
                <a:moveTo>
                  <a:pt x="0" y="0"/>
                </a:moveTo>
                <a:lnTo>
                  <a:pt x="12192000" y="0"/>
                </a:lnTo>
                <a:lnTo>
                  <a:pt x="12192000" y="2509220"/>
                </a:lnTo>
                <a:lnTo>
                  <a:pt x="12101547" y="2423585"/>
                </a:lnTo>
                <a:cubicBezTo>
                  <a:pt x="11368081" y="1762881"/>
                  <a:pt x="10433134" y="1413255"/>
                  <a:pt x="9486146" y="1397525"/>
                </a:cubicBezTo>
                <a:cubicBezTo>
                  <a:pt x="9408445" y="1396235"/>
                  <a:pt x="9330662" y="1397191"/>
                  <a:pt x="9252903" y="1400410"/>
                </a:cubicBezTo>
                <a:cubicBezTo>
                  <a:pt x="8506417" y="1431302"/>
                  <a:pt x="7762104" y="1670525"/>
                  <a:pt x="7112548" y="2129232"/>
                </a:cubicBezTo>
                <a:lnTo>
                  <a:pt x="7029340" y="2191218"/>
                </a:lnTo>
                <a:lnTo>
                  <a:pt x="1081914" y="6858000"/>
                </a:lnTo>
                <a:lnTo>
                  <a:pt x="0" y="6858000"/>
                </a:lnTo>
                <a:close/>
              </a:path>
            </a:pathLst>
          </a:cu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3CCB67-6720-1F1F-EB78-098E3EC761D5}"/>
              </a:ext>
            </a:extLst>
          </p:cNvPr>
          <p:cNvSpPr>
            <a:spLocks noGrp="1"/>
          </p:cNvSpPr>
          <p:nvPr>
            <p:ph type="ctrTitle"/>
          </p:nvPr>
        </p:nvSpPr>
        <p:spPr>
          <a:xfrm>
            <a:off x="-1765" y="-497122"/>
            <a:ext cx="6781215" cy="1591449"/>
          </a:xfrm>
        </p:spPr>
        <p:txBody>
          <a:bodyPr>
            <a:normAutofit/>
          </a:bodyPr>
          <a:lstStyle/>
          <a:p>
            <a:r>
              <a:rPr lang="en-GB" u="sng"/>
              <a:t>Advantages &amp; Limitations</a:t>
            </a:r>
          </a:p>
        </p:txBody>
      </p:sp>
      <p:sp>
        <p:nvSpPr>
          <p:cNvPr id="7" name="TextBox 6">
            <a:extLst>
              <a:ext uri="{FF2B5EF4-FFF2-40B4-BE49-F238E27FC236}">
                <a16:creationId xmlns:a16="http://schemas.microsoft.com/office/drawing/2014/main" id="{0A21E562-1F3C-3E15-B586-3F200FDE9435}"/>
              </a:ext>
            </a:extLst>
          </p:cNvPr>
          <p:cNvSpPr txBox="1"/>
          <p:nvPr/>
        </p:nvSpPr>
        <p:spPr>
          <a:xfrm>
            <a:off x="189380" y="1254263"/>
            <a:ext cx="7822553" cy="440120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t>Advantages:</a:t>
            </a:r>
          </a:p>
          <a:p>
            <a:pPr marL="342900" indent="-342900">
              <a:buFont typeface="Arial"/>
              <a:buChar char="•"/>
            </a:pPr>
            <a:r>
              <a:rPr lang="en-GB" sz="2000"/>
              <a:t>Secure storage</a:t>
            </a:r>
          </a:p>
          <a:p>
            <a:pPr marL="342900" indent="-342900">
              <a:buFont typeface="Arial"/>
              <a:buChar char="•"/>
            </a:pPr>
            <a:r>
              <a:rPr lang="en-GB" sz="2000"/>
              <a:t>Reduced duplication</a:t>
            </a:r>
          </a:p>
          <a:p>
            <a:pPr marL="342900" indent="-342900">
              <a:buFont typeface="Arial"/>
              <a:buChar char="•"/>
            </a:pPr>
            <a:r>
              <a:rPr lang="en-GB" sz="2000"/>
              <a:t>Easy access</a:t>
            </a:r>
          </a:p>
          <a:p>
            <a:pPr marL="342900" indent="-342900">
              <a:buFont typeface="Arial"/>
              <a:buChar char="•"/>
            </a:pPr>
            <a:endParaRPr lang="en-GB" sz="2000" b="1"/>
          </a:p>
          <a:p>
            <a:r>
              <a:rPr lang="en-GB" sz="2000" b="1"/>
              <a:t>Limitations:</a:t>
            </a:r>
          </a:p>
          <a:p>
            <a:pPr marL="342900" indent="-342900">
              <a:buFont typeface="Arial"/>
              <a:buChar char="•"/>
            </a:pPr>
            <a:r>
              <a:rPr lang="en-GB" sz="2000"/>
              <a:t>Requires internet </a:t>
            </a:r>
          </a:p>
          <a:p>
            <a:pPr marL="342900" indent="-342900">
              <a:buFont typeface="Arial"/>
              <a:buChar char="•"/>
            </a:pPr>
            <a:r>
              <a:rPr lang="en-GB" sz="2000"/>
              <a:t>Access permissions need managing</a:t>
            </a:r>
          </a:p>
          <a:p>
            <a:pPr marL="342900" indent="-342900">
              <a:buFont typeface="Arial"/>
              <a:buChar char="•"/>
            </a:pPr>
            <a:endParaRPr lang="en-GB" sz="2000"/>
          </a:p>
          <a:p>
            <a:pPr marL="342900" indent="-342900">
              <a:buFont typeface="Arial"/>
              <a:buChar char="•"/>
            </a:pPr>
            <a:endParaRPr lang="en-GB" sz="2000"/>
          </a:p>
          <a:p>
            <a:pPr marL="342900" indent="-342900">
              <a:buFont typeface="Arial"/>
              <a:buChar char="•"/>
            </a:pPr>
            <a:endParaRPr lang="en-GB" sz="2000"/>
          </a:p>
          <a:p>
            <a:r>
              <a:rPr lang="en-GB" sz="2000"/>
              <a:t>OneDrive enables nursing staff to securely store, access and share documents from any location, helping improve collaborations and care (Microsoft, 2026)</a:t>
            </a:r>
          </a:p>
        </p:txBody>
      </p:sp>
    </p:spTree>
    <p:extLst>
      <p:ext uri="{BB962C8B-B14F-4D97-AF65-F5344CB8AC3E}">
        <p14:creationId xmlns:p14="http://schemas.microsoft.com/office/powerpoint/2010/main" val="34005638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7D9FEC2-20F9-D53A-5962-0EB7E821A988}"/>
            </a:ext>
          </a:extLst>
        </p:cNvPr>
        <p:cNvGrpSpPr/>
        <p:nvPr/>
      </p:nvGrpSpPr>
      <p:grpSpPr>
        <a:xfrm>
          <a:off x="0" y="0"/>
          <a:ext cx="0" cy="0"/>
          <a:chOff x="0" y="0"/>
          <a:chExt cx="0" cy="0"/>
        </a:xfrm>
      </p:grpSpPr>
      <p:sp>
        <p:nvSpPr>
          <p:cNvPr id="14" name="Freeform: Shape 7">
            <a:extLst>
              <a:ext uri="{FF2B5EF4-FFF2-40B4-BE49-F238E27FC236}">
                <a16:creationId xmlns:a16="http://schemas.microsoft.com/office/drawing/2014/main" id="{286D7C48-489D-98A4-8892-1DDABBAE91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6401" y="3378954"/>
            <a:ext cx="6394567" cy="3479046"/>
          </a:xfrm>
          <a:custGeom>
            <a:avLst/>
            <a:gdLst/>
            <a:ahLst/>
            <a:cxnLst/>
            <a:rect l="l" t="t" r="r" b="b"/>
            <a:pathLst>
              <a:path w="6394567" h="3479046">
                <a:moveTo>
                  <a:pt x="5171297" y="284"/>
                </a:moveTo>
                <a:cubicBezTo>
                  <a:pt x="5607674" y="7531"/>
                  <a:pt x="6039042" y="153650"/>
                  <a:pt x="6394290" y="430072"/>
                </a:cubicBezTo>
                <a:lnTo>
                  <a:pt x="6394567" y="430316"/>
                </a:lnTo>
                <a:lnTo>
                  <a:pt x="6394567" y="3479046"/>
                </a:lnTo>
                <a:lnTo>
                  <a:pt x="0" y="3479046"/>
                </a:lnTo>
                <a:lnTo>
                  <a:pt x="3916974" y="405504"/>
                </a:lnTo>
                <a:lnTo>
                  <a:pt x="3959456" y="373857"/>
                </a:lnTo>
                <a:cubicBezTo>
                  <a:pt x="4291086" y="139664"/>
                  <a:pt x="4671097" y="17528"/>
                  <a:pt x="5052215" y="1756"/>
                </a:cubicBezTo>
                <a:cubicBezTo>
                  <a:pt x="5091916" y="114"/>
                  <a:pt x="5131627" y="-375"/>
                  <a:pt x="5171297" y="284"/>
                </a:cubicBezTo>
                <a:close/>
              </a:path>
            </a:pathLst>
          </a:custGeom>
          <a:gradFill>
            <a:gsLst>
              <a:gs pos="39000">
                <a:schemeClr val="bg2"/>
              </a:gs>
              <a:gs pos="100000">
                <a:schemeClr val="accent1">
                  <a:lumMod val="60000"/>
                  <a:lumOff val="40000"/>
                </a:scheme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5" name="Rectangle 14">
            <a:extLst>
              <a:ext uri="{FF2B5EF4-FFF2-40B4-BE49-F238E27FC236}">
                <a16:creationId xmlns:a16="http://schemas.microsoft.com/office/drawing/2014/main" id="{6233B8CA-DBAD-495C-6359-FB67AA5ECF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5FF3D7-38E4-F967-B8C2-06B8CE242CB3}"/>
              </a:ext>
            </a:extLst>
          </p:cNvPr>
          <p:cNvSpPr>
            <a:spLocks noGrp="1"/>
          </p:cNvSpPr>
          <p:nvPr>
            <p:ph type="title"/>
          </p:nvPr>
        </p:nvSpPr>
        <p:spPr>
          <a:xfrm>
            <a:off x="283438" y="439364"/>
            <a:ext cx="7258621" cy="789988"/>
          </a:xfrm>
        </p:spPr>
        <p:txBody>
          <a:bodyPr vert="horz" lIns="91440" tIns="45720" rIns="91440" bIns="45720" rtlCol="0" anchor="b">
            <a:normAutofit fontScale="90000"/>
          </a:bodyPr>
          <a:lstStyle/>
          <a:p>
            <a:pPr>
              <a:lnSpc>
                <a:spcPct val="100000"/>
              </a:lnSpc>
            </a:pPr>
            <a:r>
              <a:rPr lang="en-US" sz="2800" u="sng"/>
              <a:t>Nazia Kauser</a:t>
            </a:r>
            <a:br>
              <a:rPr lang="en-US" sz="2800" u="sng"/>
            </a:br>
            <a:r>
              <a:rPr lang="en-US" sz="2800" u="sng"/>
              <a:t>Care Documentation- Microsoft Word</a:t>
            </a:r>
          </a:p>
        </p:txBody>
      </p:sp>
      <p:sp>
        <p:nvSpPr>
          <p:cNvPr id="16" name="Freeform: Shape 11">
            <a:extLst>
              <a:ext uri="{FF2B5EF4-FFF2-40B4-BE49-F238E27FC236}">
                <a16:creationId xmlns:a16="http://schemas.microsoft.com/office/drawing/2014/main" id="{5E0E93F6-63DC-F01A-F30A-4816BA6751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000" flipH="1">
            <a:off x="4620200" y="2812310"/>
            <a:ext cx="7602366" cy="4111195"/>
          </a:xfrm>
          <a:custGeom>
            <a:avLst/>
            <a:gdLst>
              <a:gd name="connsiteX0" fmla="*/ 1266091 w 7602366"/>
              <a:gd name="connsiteY0" fmla="*/ 1707 h 4111195"/>
              <a:gd name="connsiteX1" fmla="*/ 36097 w 7602366"/>
              <a:gd name="connsiteY1" fmla="*/ 317762 h 4111195"/>
              <a:gd name="connsiteX2" fmla="*/ 0 w 7602366"/>
              <a:gd name="connsiteY2" fmla="*/ 337363 h 4111195"/>
              <a:gd name="connsiteX3" fmla="*/ 65872 w 7602366"/>
              <a:gd name="connsiteY3" fmla="*/ 4111195 h 4111195"/>
              <a:gd name="connsiteX4" fmla="*/ 7602366 w 7602366"/>
              <a:gd name="connsiteY4" fmla="*/ 3979645 h 4111195"/>
              <a:gd name="connsiteX5" fmla="*/ 3071280 w 7602366"/>
              <a:gd name="connsiteY5" fmla="*/ 550286 h 4111195"/>
              <a:gd name="connsiteX6" fmla="*/ 3009694 w 7602366"/>
              <a:gd name="connsiteY6" fmla="*/ 506058 h 4111195"/>
              <a:gd name="connsiteX7" fmla="*/ 1436547 w 7602366"/>
              <a:gd name="connsiteY7" fmla="*/ 840 h 4111195"/>
              <a:gd name="connsiteX8" fmla="*/ 1266091 w 7602366"/>
              <a:gd name="connsiteY8" fmla="*/ 1707 h 41111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602366" h="4111195">
                <a:moveTo>
                  <a:pt x="1266091" y="1707"/>
                </a:moveTo>
                <a:cubicBezTo>
                  <a:pt x="840419" y="16212"/>
                  <a:pt x="419691" y="123046"/>
                  <a:pt x="36097" y="317762"/>
                </a:cubicBezTo>
                <a:lnTo>
                  <a:pt x="0" y="337363"/>
                </a:lnTo>
                <a:lnTo>
                  <a:pt x="65872" y="4111195"/>
                </a:lnTo>
                <a:lnTo>
                  <a:pt x="7602366" y="3979645"/>
                </a:lnTo>
                <a:lnTo>
                  <a:pt x="3071280" y="550286"/>
                </a:lnTo>
                <a:lnTo>
                  <a:pt x="3009694" y="506058"/>
                </a:lnTo>
                <a:cubicBezTo>
                  <a:pt x="2529246" y="179187"/>
                  <a:pt x="1982362" y="13891"/>
                  <a:pt x="1436547" y="840"/>
                </a:cubicBezTo>
                <a:cubicBezTo>
                  <a:pt x="1379692" y="-519"/>
                  <a:pt x="1322847" y="-227"/>
                  <a:pt x="1266091" y="1707"/>
                </a:cubicBezTo>
                <a:close/>
              </a:path>
            </a:pathLst>
          </a:custGeom>
          <a:gradFill>
            <a:gsLst>
              <a:gs pos="32000">
                <a:schemeClr val="bg2"/>
              </a:gs>
              <a:gs pos="100000">
                <a:schemeClr val="accent1">
                  <a:lumMod val="60000"/>
                  <a:lumOff val="4000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extBox 3">
            <a:extLst>
              <a:ext uri="{FF2B5EF4-FFF2-40B4-BE49-F238E27FC236}">
                <a16:creationId xmlns:a16="http://schemas.microsoft.com/office/drawing/2014/main" id="{8D75E251-9A40-9063-6E57-6A6B6DE4DFF2}"/>
              </a:ext>
            </a:extLst>
          </p:cNvPr>
          <p:cNvSpPr txBox="1"/>
          <p:nvPr/>
        </p:nvSpPr>
        <p:spPr>
          <a:xfrm>
            <a:off x="284859" y="1531121"/>
            <a:ext cx="6181458" cy="470898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u="sng"/>
              <a:t>Workplace Task: care documentation </a:t>
            </a:r>
          </a:p>
          <a:p>
            <a:pPr marL="342900" indent="-342900">
              <a:buFont typeface="Arial"/>
              <a:buChar char="•"/>
            </a:pPr>
            <a:r>
              <a:rPr lang="en-GB" sz="2000"/>
              <a:t>Care plans</a:t>
            </a:r>
          </a:p>
          <a:p>
            <a:pPr marL="342900" indent="-342900">
              <a:buFont typeface="Arial"/>
              <a:buChar char="•"/>
            </a:pPr>
            <a:r>
              <a:rPr lang="en-GB" sz="2000"/>
              <a:t>Daily observations</a:t>
            </a:r>
          </a:p>
          <a:p>
            <a:pPr marL="342900" indent="-342900">
              <a:buFont typeface="Arial"/>
              <a:buChar char="•"/>
            </a:pPr>
            <a:r>
              <a:rPr lang="en-GB" sz="2000"/>
              <a:t>Incident reports </a:t>
            </a:r>
          </a:p>
          <a:p>
            <a:pPr marL="342900" indent="-342900">
              <a:buFont typeface="Arial"/>
              <a:buChar char="•"/>
            </a:pPr>
            <a:r>
              <a:rPr lang="en-GB" sz="2000"/>
              <a:t>Resident records</a:t>
            </a:r>
          </a:p>
          <a:p>
            <a:pPr marL="342900" indent="-342900">
              <a:buFont typeface="Arial"/>
              <a:buChar char="•"/>
            </a:pPr>
            <a:endParaRPr lang="en-GB" sz="2000" u="sng"/>
          </a:p>
          <a:p>
            <a:r>
              <a:rPr lang="en-GB" sz="2000" b="1"/>
              <a:t>Why Microsoft Word?</a:t>
            </a:r>
          </a:p>
          <a:p>
            <a:pPr marL="342900" indent="-342900">
              <a:buFont typeface="Arial"/>
              <a:buChar char="•"/>
            </a:pPr>
            <a:r>
              <a:rPr lang="en-GB" sz="2000"/>
              <a:t>Templates </a:t>
            </a:r>
          </a:p>
          <a:p>
            <a:pPr marL="342900" indent="-342900">
              <a:buFont typeface="Arial"/>
              <a:buChar char="•"/>
            </a:pPr>
            <a:r>
              <a:rPr lang="en-GB" sz="2000"/>
              <a:t>Easy editing</a:t>
            </a:r>
          </a:p>
          <a:p>
            <a:pPr marL="342900" indent="-342900">
              <a:buFont typeface="Arial"/>
              <a:buChar char="•"/>
            </a:pPr>
            <a:r>
              <a:rPr lang="en-GB" sz="2000"/>
              <a:t>Professional formatting</a:t>
            </a:r>
          </a:p>
          <a:p>
            <a:pPr marL="342900" indent="-342900">
              <a:buFont typeface="Arial"/>
              <a:buChar char="•"/>
            </a:pPr>
            <a:r>
              <a:rPr lang="en-GB" sz="2000"/>
              <a:t>Consistent documentation</a:t>
            </a:r>
          </a:p>
          <a:p>
            <a:pPr marL="342900" indent="-342900">
              <a:buFont typeface="Arial"/>
              <a:buChar char="•"/>
            </a:pPr>
            <a:endParaRPr lang="en-GB" sz="2000" u="sng"/>
          </a:p>
          <a:p>
            <a:r>
              <a:rPr lang="en-GB" sz="2000" b="1" u="sng"/>
              <a:t>Riverdale example:</a:t>
            </a:r>
            <a:r>
              <a:rPr lang="en-GB" sz="2000" u="sng"/>
              <a:t> </a:t>
            </a:r>
            <a:r>
              <a:rPr lang="en-GB" sz="2000"/>
              <a:t>standardised care plan templates ensure information is recorded consistently</a:t>
            </a:r>
          </a:p>
        </p:txBody>
      </p:sp>
      <p:pic>
        <p:nvPicPr>
          <p:cNvPr id="3" name="Picture 2" descr="A blue and white logo&#10;&#10;AI-generated content may be incorrect.">
            <a:extLst>
              <a:ext uri="{FF2B5EF4-FFF2-40B4-BE49-F238E27FC236}">
                <a16:creationId xmlns:a16="http://schemas.microsoft.com/office/drawing/2014/main" id="{3A3B291F-E189-1612-E008-67B2BF16483D}"/>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6094921" y="1850183"/>
            <a:ext cx="5206955" cy="3161408"/>
          </a:xfrm>
          <a:prstGeom prst="rect">
            <a:avLst/>
          </a:prstGeom>
        </p:spPr>
      </p:pic>
    </p:spTree>
    <p:extLst>
      <p:ext uri="{BB962C8B-B14F-4D97-AF65-F5344CB8AC3E}">
        <p14:creationId xmlns:p14="http://schemas.microsoft.com/office/powerpoint/2010/main" val="31260675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2AA3712-C5CA-A663-E80E-253CE09307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087A39-4FD3-347B-3382-DDD8C0CF4BA4}"/>
              </a:ext>
            </a:extLst>
          </p:cNvPr>
          <p:cNvSpPr>
            <a:spLocks noGrp="1"/>
          </p:cNvSpPr>
          <p:nvPr>
            <p:ph type="title"/>
          </p:nvPr>
        </p:nvSpPr>
        <p:spPr>
          <a:xfrm>
            <a:off x="98277" y="138868"/>
            <a:ext cx="5775752" cy="1257299"/>
          </a:xfrm>
        </p:spPr>
        <p:txBody>
          <a:bodyPr vert="horz" lIns="91440" tIns="45720" rIns="91440" bIns="45720" rtlCol="0" anchor="ctr">
            <a:normAutofit/>
          </a:bodyPr>
          <a:lstStyle/>
          <a:p>
            <a:r>
              <a:rPr lang="en-US" u="sng"/>
              <a:t>Advantages &amp; Limitations</a:t>
            </a:r>
          </a:p>
        </p:txBody>
      </p:sp>
      <p:pic>
        <p:nvPicPr>
          <p:cNvPr id="5" name="Picture 4" descr="A nurse helping an old person with a walker&#10;&#10;AI-generated content may be incorrect.">
            <a:extLst>
              <a:ext uri="{FF2B5EF4-FFF2-40B4-BE49-F238E27FC236}">
                <a16:creationId xmlns:a16="http://schemas.microsoft.com/office/drawing/2014/main" id="{3488E78E-3893-AC95-4EDD-39BA1E45C12B}"/>
              </a:ext>
            </a:extLst>
          </p:cNvPr>
          <p:cNvPicPr>
            <a:picLocks noChangeAspect="1"/>
          </p:cNvPicPr>
          <p:nvPr/>
        </p:nvPicPr>
        <p:blipFill>
          <a:blip r:embed="rId3"/>
          <a:srcRect l="23557" r="10049" b="-1"/>
          <a:stretch>
            <a:fillRect/>
          </a:stretch>
        </p:blipFill>
        <p:spPr>
          <a:xfrm>
            <a:off x="6120859" y="882650"/>
            <a:ext cx="5184373" cy="5095021"/>
          </a:xfrm>
          <a:prstGeom prst="rect">
            <a:avLst/>
          </a:prstGeom>
        </p:spPr>
      </p:pic>
      <p:sp>
        <p:nvSpPr>
          <p:cNvPr id="7" name="TextBox 6">
            <a:extLst>
              <a:ext uri="{FF2B5EF4-FFF2-40B4-BE49-F238E27FC236}">
                <a16:creationId xmlns:a16="http://schemas.microsoft.com/office/drawing/2014/main" id="{914C533A-7CB6-D98B-AFD4-545ADE28E5D9}"/>
              </a:ext>
            </a:extLst>
          </p:cNvPr>
          <p:cNvSpPr txBox="1"/>
          <p:nvPr/>
        </p:nvSpPr>
        <p:spPr>
          <a:xfrm>
            <a:off x="96801" y="1596095"/>
            <a:ext cx="5899750" cy="501675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t>Advantages:</a:t>
            </a:r>
          </a:p>
          <a:p>
            <a:pPr marL="342900" indent="-342900">
              <a:buFont typeface="Arial"/>
              <a:buChar char="•"/>
            </a:pPr>
            <a:r>
              <a:rPr lang="en-GB" sz="2000"/>
              <a:t>Professional records</a:t>
            </a:r>
          </a:p>
          <a:p>
            <a:pPr marL="342900" indent="-342900">
              <a:buFont typeface="Arial"/>
              <a:buChar char="•"/>
            </a:pPr>
            <a:r>
              <a:rPr lang="en-GB" sz="2000"/>
              <a:t>Easy updates</a:t>
            </a:r>
          </a:p>
          <a:p>
            <a:pPr marL="342900" indent="-342900">
              <a:buFont typeface="Arial"/>
              <a:buChar char="•"/>
            </a:pPr>
            <a:r>
              <a:rPr lang="en-GB" sz="2000"/>
              <a:t>Improved consistency </a:t>
            </a:r>
          </a:p>
          <a:p>
            <a:pPr marL="342900" indent="-342900">
              <a:buFont typeface="Arial"/>
              <a:buChar char="•"/>
            </a:pPr>
            <a:endParaRPr lang="en-GB" sz="2000" b="1"/>
          </a:p>
          <a:p>
            <a:r>
              <a:rPr lang="en-GB" sz="2000" b="1"/>
              <a:t>Limitations:</a:t>
            </a:r>
          </a:p>
          <a:p>
            <a:pPr marL="342900" indent="-342900">
              <a:buFont typeface="Arial"/>
              <a:buChar char="•"/>
            </a:pPr>
            <a:r>
              <a:rPr lang="en-GB" sz="2000"/>
              <a:t>Human error possible</a:t>
            </a:r>
          </a:p>
          <a:p>
            <a:pPr marL="342900" indent="-342900">
              <a:buFont typeface="Arial"/>
              <a:buChar char="•"/>
            </a:pPr>
            <a:r>
              <a:rPr lang="en-GB" sz="2000"/>
              <a:t>Version control issues if poorly managed</a:t>
            </a:r>
          </a:p>
          <a:p>
            <a:pPr marL="342900" indent="-342900">
              <a:buFont typeface="Arial"/>
              <a:buChar char="•"/>
            </a:pPr>
            <a:endParaRPr lang="en-GB" sz="2000"/>
          </a:p>
          <a:p>
            <a:pPr marL="342900" indent="-342900">
              <a:buFont typeface="Arial"/>
              <a:buChar char="•"/>
            </a:pPr>
            <a:endParaRPr lang="en-GB" sz="2000"/>
          </a:p>
          <a:p>
            <a:r>
              <a:rPr lang="en-GB" sz="2000"/>
              <a:t>Microsoft word can support staff in creating and maintaining care plans, incident reports, meeting notes and other documentation. The Nursing and Midwifery Council (2018) states it "keeps clear and accurate records relevant to your practice"</a:t>
            </a:r>
          </a:p>
        </p:txBody>
      </p:sp>
    </p:spTree>
    <p:extLst>
      <p:ext uri="{BB962C8B-B14F-4D97-AF65-F5344CB8AC3E}">
        <p14:creationId xmlns:p14="http://schemas.microsoft.com/office/powerpoint/2010/main" val="19229136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4F81FBA-7050-1493-3E29-7D4DE86DAFE7}"/>
            </a:ext>
          </a:extLst>
        </p:cNvPr>
        <p:cNvGrpSpPr/>
        <p:nvPr/>
      </p:nvGrpSpPr>
      <p:grpSpPr>
        <a:xfrm>
          <a:off x="0" y="0"/>
          <a:ext cx="0" cy="0"/>
          <a:chOff x="0" y="0"/>
          <a:chExt cx="0" cy="0"/>
        </a:xfrm>
      </p:grpSpPr>
      <p:sp>
        <p:nvSpPr>
          <p:cNvPr id="14" name="Freeform: Shape 7">
            <a:extLst>
              <a:ext uri="{FF2B5EF4-FFF2-40B4-BE49-F238E27FC236}">
                <a16:creationId xmlns:a16="http://schemas.microsoft.com/office/drawing/2014/main" id="{585C45D0-CE41-F6BA-FA5A-AFC71336DD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6401" y="3378954"/>
            <a:ext cx="6394567" cy="3479046"/>
          </a:xfrm>
          <a:custGeom>
            <a:avLst/>
            <a:gdLst/>
            <a:ahLst/>
            <a:cxnLst/>
            <a:rect l="l" t="t" r="r" b="b"/>
            <a:pathLst>
              <a:path w="6394567" h="3479046">
                <a:moveTo>
                  <a:pt x="5171297" y="284"/>
                </a:moveTo>
                <a:cubicBezTo>
                  <a:pt x="5607674" y="7531"/>
                  <a:pt x="6039042" y="153650"/>
                  <a:pt x="6394290" y="430072"/>
                </a:cubicBezTo>
                <a:lnTo>
                  <a:pt x="6394567" y="430316"/>
                </a:lnTo>
                <a:lnTo>
                  <a:pt x="6394567" y="3479046"/>
                </a:lnTo>
                <a:lnTo>
                  <a:pt x="0" y="3479046"/>
                </a:lnTo>
                <a:lnTo>
                  <a:pt x="3916974" y="405504"/>
                </a:lnTo>
                <a:lnTo>
                  <a:pt x="3959456" y="373857"/>
                </a:lnTo>
                <a:cubicBezTo>
                  <a:pt x="4291086" y="139664"/>
                  <a:pt x="4671097" y="17528"/>
                  <a:pt x="5052215" y="1756"/>
                </a:cubicBezTo>
                <a:cubicBezTo>
                  <a:pt x="5091916" y="114"/>
                  <a:pt x="5131627" y="-375"/>
                  <a:pt x="5171297" y="284"/>
                </a:cubicBezTo>
                <a:close/>
              </a:path>
            </a:pathLst>
          </a:custGeom>
          <a:gradFill>
            <a:gsLst>
              <a:gs pos="39000">
                <a:schemeClr val="bg2"/>
              </a:gs>
              <a:gs pos="100000">
                <a:schemeClr val="accent1">
                  <a:lumMod val="60000"/>
                  <a:lumOff val="40000"/>
                </a:scheme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5" name="Rectangle 14">
            <a:extLst>
              <a:ext uri="{FF2B5EF4-FFF2-40B4-BE49-F238E27FC236}">
                <a16:creationId xmlns:a16="http://schemas.microsoft.com/office/drawing/2014/main" id="{C30E5914-4984-27B9-A738-DBA413FB5F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F62FB1-4E1B-BD60-4B01-6BB899C9F641}"/>
              </a:ext>
            </a:extLst>
          </p:cNvPr>
          <p:cNvSpPr>
            <a:spLocks noGrp="1"/>
          </p:cNvSpPr>
          <p:nvPr>
            <p:ph type="title"/>
          </p:nvPr>
        </p:nvSpPr>
        <p:spPr>
          <a:xfrm>
            <a:off x="283438" y="439364"/>
            <a:ext cx="7258621" cy="789988"/>
          </a:xfrm>
        </p:spPr>
        <p:txBody>
          <a:bodyPr vert="horz" lIns="91440" tIns="45720" rIns="91440" bIns="45720" rtlCol="0" anchor="b">
            <a:normAutofit fontScale="90000"/>
          </a:bodyPr>
          <a:lstStyle/>
          <a:p>
            <a:pPr>
              <a:lnSpc>
                <a:spcPct val="100000"/>
              </a:lnSpc>
            </a:pPr>
            <a:r>
              <a:rPr lang="en-US" sz="2800" u="sng"/>
              <a:t>Kiran Alia</a:t>
            </a:r>
            <a:br>
              <a:rPr lang="en-US" sz="2800" u="sng"/>
            </a:br>
            <a:r>
              <a:rPr lang="en-US" sz="2800" u="sng"/>
              <a:t>Staff Scheduling &amp; </a:t>
            </a:r>
            <a:r>
              <a:rPr lang="en-US" sz="2800" u="sng" err="1"/>
              <a:t>Rotas</a:t>
            </a:r>
            <a:r>
              <a:rPr lang="en-US" sz="2800" u="sng"/>
              <a:t>- Microsoft Excel</a:t>
            </a:r>
          </a:p>
        </p:txBody>
      </p:sp>
      <p:sp>
        <p:nvSpPr>
          <p:cNvPr id="16" name="Freeform: Shape 11">
            <a:extLst>
              <a:ext uri="{FF2B5EF4-FFF2-40B4-BE49-F238E27FC236}">
                <a16:creationId xmlns:a16="http://schemas.microsoft.com/office/drawing/2014/main" id="{1904D27A-5D63-D12A-DAE1-CBF3346F80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000" flipH="1">
            <a:off x="4620200" y="2812310"/>
            <a:ext cx="7602366" cy="4111195"/>
          </a:xfrm>
          <a:custGeom>
            <a:avLst/>
            <a:gdLst>
              <a:gd name="connsiteX0" fmla="*/ 1266091 w 7602366"/>
              <a:gd name="connsiteY0" fmla="*/ 1707 h 4111195"/>
              <a:gd name="connsiteX1" fmla="*/ 36097 w 7602366"/>
              <a:gd name="connsiteY1" fmla="*/ 317762 h 4111195"/>
              <a:gd name="connsiteX2" fmla="*/ 0 w 7602366"/>
              <a:gd name="connsiteY2" fmla="*/ 337363 h 4111195"/>
              <a:gd name="connsiteX3" fmla="*/ 65872 w 7602366"/>
              <a:gd name="connsiteY3" fmla="*/ 4111195 h 4111195"/>
              <a:gd name="connsiteX4" fmla="*/ 7602366 w 7602366"/>
              <a:gd name="connsiteY4" fmla="*/ 3979645 h 4111195"/>
              <a:gd name="connsiteX5" fmla="*/ 3071280 w 7602366"/>
              <a:gd name="connsiteY5" fmla="*/ 550286 h 4111195"/>
              <a:gd name="connsiteX6" fmla="*/ 3009694 w 7602366"/>
              <a:gd name="connsiteY6" fmla="*/ 506058 h 4111195"/>
              <a:gd name="connsiteX7" fmla="*/ 1436547 w 7602366"/>
              <a:gd name="connsiteY7" fmla="*/ 840 h 4111195"/>
              <a:gd name="connsiteX8" fmla="*/ 1266091 w 7602366"/>
              <a:gd name="connsiteY8" fmla="*/ 1707 h 41111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602366" h="4111195">
                <a:moveTo>
                  <a:pt x="1266091" y="1707"/>
                </a:moveTo>
                <a:cubicBezTo>
                  <a:pt x="840419" y="16212"/>
                  <a:pt x="419691" y="123046"/>
                  <a:pt x="36097" y="317762"/>
                </a:cubicBezTo>
                <a:lnTo>
                  <a:pt x="0" y="337363"/>
                </a:lnTo>
                <a:lnTo>
                  <a:pt x="65872" y="4111195"/>
                </a:lnTo>
                <a:lnTo>
                  <a:pt x="7602366" y="3979645"/>
                </a:lnTo>
                <a:lnTo>
                  <a:pt x="3071280" y="550286"/>
                </a:lnTo>
                <a:lnTo>
                  <a:pt x="3009694" y="506058"/>
                </a:lnTo>
                <a:cubicBezTo>
                  <a:pt x="2529246" y="179187"/>
                  <a:pt x="1982362" y="13891"/>
                  <a:pt x="1436547" y="840"/>
                </a:cubicBezTo>
                <a:cubicBezTo>
                  <a:pt x="1379692" y="-519"/>
                  <a:pt x="1322847" y="-227"/>
                  <a:pt x="1266091" y="1707"/>
                </a:cubicBezTo>
                <a:close/>
              </a:path>
            </a:pathLst>
          </a:custGeom>
          <a:gradFill>
            <a:gsLst>
              <a:gs pos="32000">
                <a:schemeClr val="bg2"/>
              </a:gs>
              <a:gs pos="100000">
                <a:schemeClr val="accent1">
                  <a:lumMod val="60000"/>
                  <a:lumOff val="4000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extBox 3">
            <a:extLst>
              <a:ext uri="{FF2B5EF4-FFF2-40B4-BE49-F238E27FC236}">
                <a16:creationId xmlns:a16="http://schemas.microsoft.com/office/drawing/2014/main" id="{98A46B89-1677-CE17-21AF-CD4C702D98C2}"/>
              </a:ext>
            </a:extLst>
          </p:cNvPr>
          <p:cNvSpPr txBox="1"/>
          <p:nvPr/>
        </p:nvSpPr>
        <p:spPr>
          <a:xfrm>
            <a:off x="284859" y="1531121"/>
            <a:ext cx="6181458" cy="501675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u="sng"/>
              <a:t>Workplace Task: staff rotas</a:t>
            </a:r>
          </a:p>
          <a:p>
            <a:pPr marL="342900" indent="-342900">
              <a:buFont typeface="Arial"/>
              <a:buChar char="•"/>
            </a:pPr>
            <a:r>
              <a:rPr lang="en-GB" sz="2000"/>
              <a:t>Shift planning</a:t>
            </a:r>
          </a:p>
          <a:p>
            <a:pPr marL="342900" indent="-342900">
              <a:buFont typeface="Arial"/>
              <a:buChar char="•"/>
            </a:pPr>
            <a:r>
              <a:rPr lang="en-GB" sz="2000"/>
              <a:t>Annual leave</a:t>
            </a:r>
          </a:p>
          <a:p>
            <a:pPr marL="342900" indent="-342900">
              <a:buFont typeface="Arial"/>
              <a:buChar char="•"/>
            </a:pPr>
            <a:r>
              <a:rPr lang="en-GB" sz="2000"/>
              <a:t>Sickness cover</a:t>
            </a:r>
          </a:p>
          <a:p>
            <a:pPr marL="342900" indent="-342900">
              <a:buFont typeface="Arial"/>
              <a:buChar char="•"/>
            </a:pPr>
            <a:r>
              <a:rPr lang="en-GB" sz="2000"/>
              <a:t>Workforce management </a:t>
            </a:r>
          </a:p>
          <a:p>
            <a:pPr marL="342900" indent="-342900">
              <a:buFont typeface="Arial"/>
              <a:buChar char="•"/>
            </a:pPr>
            <a:endParaRPr lang="en-GB" sz="2000" u="sng"/>
          </a:p>
          <a:p>
            <a:r>
              <a:rPr lang="en-GB" sz="2000" b="1"/>
              <a:t>Why Microsoft Excel?</a:t>
            </a:r>
          </a:p>
          <a:p>
            <a:pPr marL="342900" indent="-342900">
              <a:buFont typeface="Arial"/>
              <a:buChar char="•"/>
            </a:pPr>
            <a:r>
              <a:rPr lang="en-GB" sz="2000"/>
              <a:t>Organised spreadsheets</a:t>
            </a:r>
          </a:p>
          <a:p>
            <a:pPr marL="342900" indent="-342900">
              <a:buFont typeface="Arial"/>
              <a:buChar char="•"/>
            </a:pPr>
            <a:r>
              <a:rPr lang="en-GB" sz="2000"/>
              <a:t>Automated calculations</a:t>
            </a:r>
          </a:p>
          <a:p>
            <a:pPr marL="342900" indent="-342900">
              <a:buFont typeface="Arial"/>
              <a:buChar char="•"/>
            </a:pPr>
            <a:r>
              <a:rPr lang="en-GB" sz="2000"/>
              <a:t>Easy rota adjustments </a:t>
            </a:r>
          </a:p>
          <a:p>
            <a:pPr marL="342900" indent="-342900">
              <a:buFont typeface="Arial"/>
              <a:buChar char="•"/>
            </a:pPr>
            <a:r>
              <a:rPr lang="en-GB" sz="2000"/>
              <a:t>Clear workforce overview</a:t>
            </a:r>
          </a:p>
          <a:p>
            <a:pPr marL="342900" indent="-342900">
              <a:buFont typeface="Arial"/>
              <a:buChar char="•"/>
            </a:pPr>
            <a:endParaRPr lang="en-GB" sz="2000" u="sng"/>
          </a:p>
          <a:p>
            <a:r>
              <a:rPr lang="en-GB" sz="2000" b="1" u="sng"/>
              <a:t>Riverdale example:</a:t>
            </a:r>
            <a:r>
              <a:rPr lang="en-GB" sz="2000" u="sng"/>
              <a:t> </a:t>
            </a:r>
            <a:r>
              <a:rPr lang="en-GB" sz="2000"/>
              <a:t>Managers can quickly identify understaffed shifts and arrange cover quickly.</a:t>
            </a:r>
            <a:r>
              <a:rPr lang="en-GB" sz="2000" u="sng"/>
              <a:t> </a:t>
            </a:r>
            <a:endParaRPr lang="en-GB" sz="2000"/>
          </a:p>
          <a:p>
            <a:endParaRPr lang="en-GB" sz="2000" u="sng"/>
          </a:p>
        </p:txBody>
      </p:sp>
      <p:pic>
        <p:nvPicPr>
          <p:cNvPr id="3" name="Picture 2" descr="Here are all the new features Microsoft added to Excel in January 2026">
            <a:extLst>
              <a:ext uri="{FF2B5EF4-FFF2-40B4-BE49-F238E27FC236}">
                <a16:creationId xmlns:a16="http://schemas.microsoft.com/office/drawing/2014/main" id="{A1F5F3DC-4427-724A-1A16-8AAFE4CBEA85}"/>
              </a:ext>
            </a:extLst>
          </p:cNvPr>
          <p:cNvPicPr>
            <a:picLocks noChangeAspect="1"/>
          </p:cNvPicPr>
          <p:nvPr/>
        </p:nvPicPr>
        <p:blipFill>
          <a:blip r:embed="rId3"/>
          <a:stretch>
            <a:fillRect/>
          </a:stretch>
        </p:blipFill>
        <p:spPr>
          <a:xfrm>
            <a:off x="5483551" y="1711829"/>
            <a:ext cx="5476430" cy="3078267"/>
          </a:xfrm>
          <a:prstGeom prst="rect">
            <a:avLst/>
          </a:prstGeom>
        </p:spPr>
      </p:pic>
    </p:spTree>
    <p:extLst>
      <p:ext uri="{BB962C8B-B14F-4D97-AF65-F5344CB8AC3E}">
        <p14:creationId xmlns:p14="http://schemas.microsoft.com/office/powerpoint/2010/main" val="3012171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9D2D73E-B42D-0B39-8136-4A25DAFD92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DE4AA7-0664-F66C-B2CB-D6753B37E927}"/>
              </a:ext>
            </a:extLst>
          </p:cNvPr>
          <p:cNvSpPr>
            <a:spLocks noGrp="1"/>
          </p:cNvSpPr>
          <p:nvPr>
            <p:ph type="title"/>
          </p:nvPr>
        </p:nvSpPr>
        <p:spPr>
          <a:xfrm>
            <a:off x="5682952" y="594231"/>
            <a:ext cx="5067299" cy="1709436"/>
          </a:xfrm>
        </p:spPr>
        <p:txBody>
          <a:bodyPr vert="horz" lIns="91440" tIns="45720" rIns="91440" bIns="45720" rtlCol="0" anchor="ctr">
            <a:normAutofit/>
          </a:bodyPr>
          <a:lstStyle/>
          <a:p>
            <a:r>
              <a:rPr lang="en-US" sz="4800" u="sng"/>
              <a:t> Advantages &amp; Limitations</a:t>
            </a:r>
          </a:p>
        </p:txBody>
      </p:sp>
      <p:pic>
        <p:nvPicPr>
          <p:cNvPr id="5" name="Picture 4" descr="A nurse touching a person in a wheelchair&#10;&#10;AI-generated content may be incorrect.">
            <a:extLst>
              <a:ext uri="{FF2B5EF4-FFF2-40B4-BE49-F238E27FC236}">
                <a16:creationId xmlns:a16="http://schemas.microsoft.com/office/drawing/2014/main" id="{1DD37073-67B3-905F-F7E5-26E609CCD18C}"/>
              </a:ext>
            </a:extLst>
          </p:cNvPr>
          <p:cNvPicPr>
            <a:picLocks noChangeAspect="1"/>
          </p:cNvPicPr>
          <p:nvPr/>
        </p:nvPicPr>
        <p:blipFill>
          <a:blip r:embed="rId3"/>
          <a:srcRect t="18493" r="-3" b="-3"/>
          <a:stretch>
            <a:fillRect/>
          </a:stretch>
        </p:blipFill>
        <p:spPr>
          <a:xfrm>
            <a:off x="-2380" y="-17766"/>
            <a:ext cx="6394567" cy="3479045"/>
          </a:xfrm>
          <a:custGeom>
            <a:avLst/>
            <a:gdLst/>
            <a:ahLst/>
            <a:cxnLst/>
            <a:rect l="l" t="t" r="r" b="b"/>
            <a:pathLst>
              <a:path w="6394567" h="3479045">
                <a:moveTo>
                  <a:pt x="0" y="0"/>
                </a:moveTo>
                <a:lnTo>
                  <a:pt x="6394567" y="0"/>
                </a:lnTo>
                <a:lnTo>
                  <a:pt x="2477593" y="3073542"/>
                </a:lnTo>
                <a:lnTo>
                  <a:pt x="2435111" y="3105189"/>
                </a:lnTo>
                <a:cubicBezTo>
                  <a:pt x="2103481" y="3339382"/>
                  <a:pt x="1723470" y="3461518"/>
                  <a:pt x="1342352" y="3477290"/>
                </a:cubicBezTo>
                <a:cubicBezTo>
                  <a:pt x="1302651" y="3478932"/>
                  <a:pt x="1262940" y="3479421"/>
                  <a:pt x="1223270" y="3478762"/>
                </a:cubicBezTo>
                <a:cubicBezTo>
                  <a:pt x="786893" y="3471515"/>
                  <a:pt x="355525" y="3325396"/>
                  <a:pt x="277" y="3048974"/>
                </a:cubicBezTo>
                <a:lnTo>
                  <a:pt x="0" y="3048730"/>
                </a:lnTo>
                <a:close/>
              </a:path>
            </a:pathLst>
          </a:custGeom>
        </p:spPr>
      </p:pic>
      <p:sp>
        <p:nvSpPr>
          <p:cNvPr id="8" name="TextBox 7">
            <a:extLst>
              <a:ext uri="{FF2B5EF4-FFF2-40B4-BE49-F238E27FC236}">
                <a16:creationId xmlns:a16="http://schemas.microsoft.com/office/drawing/2014/main" id="{91CBCDA6-5A1F-E628-4959-EA1C9ADF5A70}"/>
              </a:ext>
            </a:extLst>
          </p:cNvPr>
          <p:cNvSpPr txBox="1"/>
          <p:nvPr/>
        </p:nvSpPr>
        <p:spPr>
          <a:xfrm>
            <a:off x="3664670" y="2180057"/>
            <a:ext cx="7822553" cy="440120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t>Advantages:</a:t>
            </a:r>
          </a:p>
          <a:p>
            <a:pPr marL="342900" indent="-342900">
              <a:buFont typeface="Arial"/>
              <a:buChar char="•"/>
            </a:pPr>
            <a:r>
              <a:rPr lang="en-GB" sz="2000"/>
              <a:t>Saves time</a:t>
            </a:r>
          </a:p>
          <a:p>
            <a:pPr marL="342900" indent="-342900">
              <a:buFont typeface="Arial"/>
              <a:buChar char="•"/>
            </a:pPr>
            <a:r>
              <a:rPr lang="en-GB" sz="2000"/>
              <a:t>Better planning</a:t>
            </a:r>
          </a:p>
          <a:p>
            <a:pPr marL="342900" indent="-342900">
              <a:buFont typeface="Arial"/>
              <a:buChar char="•"/>
            </a:pPr>
            <a:r>
              <a:rPr lang="en-GB" sz="2000"/>
              <a:t>Flexible scheduling</a:t>
            </a:r>
          </a:p>
          <a:p>
            <a:pPr marL="342900" indent="-342900">
              <a:buFont typeface="Arial"/>
              <a:buChar char="•"/>
            </a:pPr>
            <a:endParaRPr lang="en-GB" sz="2000" b="1"/>
          </a:p>
          <a:p>
            <a:r>
              <a:rPr lang="en-GB" sz="2000" b="1"/>
              <a:t>Limitations:</a:t>
            </a:r>
          </a:p>
          <a:p>
            <a:pPr marL="342900" indent="-342900">
              <a:buFont typeface="Arial"/>
              <a:buChar char="•"/>
            </a:pPr>
            <a:r>
              <a:rPr lang="en-GB" sz="2000"/>
              <a:t>formula errors possible</a:t>
            </a:r>
          </a:p>
          <a:p>
            <a:pPr marL="342900" indent="-342900">
              <a:buFont typeface="Arial"/>
              <a:buChar char="•"/>
            </a:pPr>
            <a:r>
              <a:rPr lang="en-GB" sz="2000"/>
              <a:t>Requires updating</a:t>
            </a:r>
          </a:p>
          <a:p>
            <a:pPr marL="342900" indent="-342900">
              <a:buFont typeface="Arial"/>
              <a:buChar char="•"/>
            </a:pPr>
            <a:endParaRPr lang="en-GB" sz="2000"/>
          </a:p>
          <a:p>
            <a:pPr marL="342900" indent="-342900">
              <a:buFont typeface="Arial"/>
              <a:buChar char="•"/>
            </a:pPr>
            <a:endParaRPr lang="en-GB" sz="2000"/>
          </a:p>
          <a:p>
            <a:r>
              <a:rPr lang="en-GB" sz="2000"/>
              <a:t>Microsoft Excel allows staff to organise, analyse and monitor key data such as staffing rotas, medication, incident logs. The NHS England (2023) states "good quality data is essential for safe, effective and efficient care"</a:t>
            </a:r>
          </a:p>
        </p:txBody>
      </p:sp>
    </p:spTree>
    <p:extLst>
      <p:ext uri="{BB962C8B-B14F-4D97-AF65-F5344CB8AC3E}">
        <p14:creationId xmlns:p14="http://schemas.microsoft.com/office/powerpoint/2010/main" val="30732558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B64CBB5-BA40-E907-BB54-477177732C73}"/>
            </a:ext>
          </a:extLst>
        </p:cNvPr>
        <p:cNvGrpSpPr/>
        <p:nvPr/>
      </p:nvGrpSpPr>
      <p:grpSpPr>
        <a:xfrm>
          <a:off x="0" y="0"/>
          <a:ext cx="0" cy="0"/>
          <a:chOff x="0" y="0"/>
          <a:chExt cx="0" cy="0"/>
        </a:xfrm>
      </p:grpSpPr>
      <p:sp>
        <p:nvSpPr>
          <p:cNvPr id="14" name="Freeform: Shape 7">
            <a:extLst>
              <a:ext uri="{FF2B5EF4-FFF2-40B4-BE49-F238E27FC236}">
                <a16:creationId xmlns:a16="http://schemas.microsoft.com/office/drawing/2014/main" id="{F1B3F9A6-D00A-9A56-EFFD-144AA397EC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6401" y="3378954"/>
            <a:ext cx="6394567" cy="3479046"/>
          </a:xfrm>
          <a:custGeom>
            <a:avLst/>
            <a:gdLst/>
            <a:ahLst/>
            <a:cxnLst/>
            <a:rect l="l" t="t" r="r" b="b"/>
            <a:pathLst>
              <a:path w="6394567" h="3479046">
                <a:moveTo>
                  <a:pt x="5171297" y="284"/>
                </a:moveTo>
                <a:cubicBezTo>
                  <a:pt x="5607674" y="7531"/>
                  <a:pt x="6039042" y="153650"/>
                  <a:pt x="6394290" y="430072"/>
                </a:cubicBezTo>
                <a:lnTo>
                  <a:pt x="6394567" y="430316"/>
                </a:lnTo>
                <a:lnTo>
                  <a:pt x="6394567" y="3479046"/>
                </a:lnTo>
                <a:lnTo>
                  <a:pt x="0" y="3479046"/>
                </a:lnTo>
                <a:lnTo>
                  <a:pt x="3916974" y="405504"/>
                </a:lnTo>
                <a:lnTo>
                  <a:pt x="3959456" y="373857"/>
                </a:lnTo>
                <a:cubicBezTo>
                  <a:pt x="4291086" y="139664"/>
                  <a:pt x="4671097" y="17528"/>
                  <a:pt x="5052215" y="1756"/>
                </a:cubicBezTo>
                <a:cubicBezTo>
                  <a:pt x="5091916" y="114"/>
                  <a:pt x="5131627" y="-375"/>
                  <a:pt x="5171297" y="284"/>
                </a:cubicBezTo>
                <a:close/>
              </a:path>
            </a:pathLst>
          </a:custGeom>
          <a:gradFill>
            <a:gsLst>
              <a:gs pos="39000">
                <a:schemeClr val="bg2"/>
              </a:gs>
              <a:gs pos="100000">
                <a:schemeClr val="accent1">
                  <a:lumMod val="60000"/>
                  <a:lumOff val="40000"/>
                </a:scheme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5" name="Rectangle 14">
            <a:extLst>
              <a:ext uri="{FF2B5EF4-FFF2-40B4-BE49-F238E27FC236}">
                <a16:creationId xmlns:a16="http://schemas.microsoft.com/office/drawing/2014/main" id="{D77E829C-20E0-212C-8DB4-09202BA2E1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24CAA8-102F-0A1A-4C27-FE477F3909F2}"/>
              </a:ext>
            </a:extLst>
          </p:cNvPr>
          <p:cNvSpPr>
            <a:spLocks noGrp="1"/>
          </p:cNvSpPr>
          <p:nvPr>
            <p:ph type="title"/>
          </p:nvPr>
        </p:nvSpPr>
        <p:spPr>
          <a:xfrm>
            <a:off x="283438" y="439364"/>
            <a:ext cx="7258621" cy="789988"/>
          </a:xfrm>
        </p:spPr>
        <p:txBody>
          <a:bodyPr vert="horz" lIns="91440" tIns="45720" rIns="91440" bIns="45720" rtlCol="0" anchor="b">
            <a:normAutofit fontScale="90000"/>
          </a:bodyPr>
          <a:lstStyle/>
          <a:p>
            <a:pPr>
              <a:lnSpc>
                <a:spcPct val="100000"/>
              </a:lnSpc>
            </a:pPr>
            <a:r>
              <a:rPr lang="en-US" sz="2800" u="sng"/>
              <a:t>Muhammad Naveed Asghar</a:t>
            </a:r>
            <a:br>
              <a:rPr lang="en-US" sz="2800" u="sng"/>
            </a:br>
            <a:r>
              <a:rPr lang="en-US" sz="2800" u="sng"/>
              <a:t>Staff Training- Microsoft PowerPoint</a:t>
            </a:r>
          </a:p>
        </p:txBody>
      </p:sp>
      <p:sp>
        <p:nvSpPr>
          <p:cNvPr id="16" name="Freeform: Shape 11">
            <a:extLst>
              <a:ext uri="{FF2B5EF4-FFF2-40B4-BE49-F238E27FC236}">
                <a16:creationId xmlns:a16="http://schemas.microsoft.com/office/drawing/2014/main" id="{6E3558C8-5168-5F40-18D2-F5478F6A0E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000" flipH="1">
            <a:off x="4620200" y="2812310"/>
            <a:ext cx="7602366" cy="4111195"/>
          </a:xfrm>
          <a:custGeom>
            <a:avLst/>
            <a:gdLst>
              <a:gd name="connsiteX0" fmla="*/ 1266091 w 7602366"/>
              <a:gd name="connsiteY0" fmla="*/ 1707 h 4111195"/>
              <a:gd name="connsiteX1" fmla="*/ 36097 w 7602366"/>
              <a:gd name="connsiteY1" fmla="*/ 317762 h 4111195"/>
              <a:gd name="connsiteX2" fmla="*/ 0 w 7602366"/>
              <a:gd name="connsiteY2" fmla="*/ 337363 h 4111195"/>
              <a:gd name="connsiteX3" fmla="*/ 65872 w 7602366"/>
              <a:gd name="connsiteY3" fmla="*/ 4111195 h 4111195"/>
              <a:gd name="connsiteX4" fmla="*/ 7602366 w 7602366"/>
              <a:gd name="connsiteY4" fmla="*/ 3979645 h 4111195"/>
              <a:gd name="connsiteX5" fmla="*/ 3071280 w 7602366"/>
              <a:gd name="connsiteY5" fmla="*/ 550286 h 4111195"/>
              <a:gd name="connsiteX6" fmla="*/ 3009694 w 7602366"/>
              <a:gd name="connsiteY6" fmla="*/ 506058 h 4111195"/>
              <a:gd name="connsiteX7" fmla="*/ 1436547 w 7602366"/>
              <a:gd name="connsiteY7" fmla="*/ 840 h 4111195"/>
              <a:gd name="connsiteX8" fmla="*/ 1266091 w 7602366"/>
              <a:gd name="connsiteY8" fmla="*/ 1707 h 41111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602366" h="4111195">
                <a:moveTo>
                  <a:pt x="1266091" y="1707"/>
                </a:moveTo>
                <a:cubicBezTo>
                  <a:pt x="840419" y="16212"/>
                  <a:pt x="419691" y="123046"/>
                  <a:pt x="36097" y="317762"/>
                </a:cubicBezTo>
                <a:lnTo>
                  <a:pt x="0" y="337363"/>
                </a:lnTo>
                <a:lnTo>
                  <a:pt x="65872" y="4111195"/>
                </a:lnTo>
                <a:lnTo>
                  <a:pt x="7602366" y="3979645"/>
                </a:lnTo>
                <a:lnTo>
                  <a:pt x="3071280" y="550286"/>
                </a:lnTo>
                <a:lnTo>
                  <a:pt x="3009694" y="506058"/>
                </a:lnTo>
                <a:cubicBezTo>
                  <a:pt x="2529246" y="179187"/>
                  <a:pt x="1982362" y="13891"/>
                  <a:pt x="1436547" y="840"/>
                </a:cubicBezTo>
                <a:cubicBezTo>
                  <a:pt x="1379692" y="-519"/>
                  <a:pt x="1322847" y="-227"/>
                  <a:pt x="1266091" y="1707"/>
                </a:cubicBezTo>
                <a:close/>
              </a:path>
            </a:pathLst>
          </a:custGeom>
          <a:gradFill>
            <a:gsLst>
              <a:gs pos="32000">
                <a:schemeClr val="bg2"/>
              </a:gs>
              <a:gs pos="100000">
                <a:schemeClr val="accent1">
                  <a:lumMod val="60000"/>
                  <a:lumOff val="4000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extBox 3">
            <a:extLst>
              <a:ext uri="{FF2B5EF4-FFF2-40B4-BE49-F238E27FC236}">
                <a16:creationId xmlns:a16="http://schemas.microsoft.com/office/drawing/2014/main" id="{BA60AE77-A8F3-D46F-DB50-8B90D4953DD9}"/>
              </a:ext>
            </a:extLst>
          </p:cNvPr>
          <p:cNvSpPr txBox="1"/>
          <p:nvPr/>
        </p:nvSpPr>
        <p:spPr>
          <a:xfrm>
            <a:off x="284859" y="1531121"/>
            <a:ext cx="6181458" cy="470898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u="sng"/>
              <a:t>Workplace Task: staff training</a:t>
            </a:r>
          </a:p>
          <a:p>
            <a:pPr marL="342900" indent="-342900">
              <a:buFont typeface="Arial"/>
              <a:buChar char="•"/>
            </a:pPr>
            <a:r>
              <a:rPr lang="en-GB" sz="2000"/>
              <a:t>Induction training</a:t>
            </a:r>
          </a:p>
          <a:p>
            <a:pPr marL="342900" indent="-342900">
              <a:buFont typeface="Arial"/>
              <a:buChar char="•"/>
            </a:pPr>
            <a:r>
              <a:rPr lang="en-GB" sz="2000"/>
              <a:t>Health and safety</a:t>
            </a:r>
          </a:p>
          <a:p>
            <a:pPr marL="342900" indent="-342900">
              <a:buFont typeface="Arial"/>
              <a:buChar char="•"/>
            </a:pPr>
            <a:r>
              <a:rPr lang="en-GB" sz="2000"/>
              <a:t>Medication procedures</a:t>
            </a:r>
          </a:p>
          <a:p>
            <a:pPr marL="342900" indent="-342900">
              <a:buFont typeface="Arial"/>
              <a:buChar char="•"/>
            </a:pPr>
            <a:r>
              <a:rPr lang="en-GB" sz="2000"/>
              <a:t>Safeguarding </a:t>
            </a:r>
          </a:p>
          <a:p>
            <a:pPr marL="342900" indent="-342900">
              <a:buFont typeface="Arial"/>
              <a:buChar char="•"/>
            </a:pPr>
            <a:endParaRPr lang="en-GB" sz="2000" u="sng"/>
          </a:p>
          <a:p>
            <a:r>
              <a:rPr lang="en-GB" sz="2000" b="1"/>
              <a:t>Why Microsoft PowerPoint?</a:t>
            </a:r>
          </a:p>
          <a:p>
            <a:pPr marL="342900" indent="-342900">
              <a:buFont typeface="Arial"/>
              <a:buChar char="•"/>
            </a:pPr>
            <a:r>
              <a:rPr lang="en-GB" sz="2000"/>
              <a:t>Visual learning</a:t>
            </a:r>
          </a:p>
          <a:p>
            <a:pPr marL="342900" indent="-342900">
              <a:buFont typeface="Arial"/>
              <a:buChar char="•"/>
            </a:pPr>
            <a:r>
              <a:rPr lang="en-GB" sz="2000"/>
              <a:t>Easy to understand</a:t>
            </a:r>
          </a:p>
          <a:p>
            <a:pPr marL="342900" indent="-342900">
              <a:buFont typeface="Arial"/>
              <a:buChar char="•"/>
            </a:pPr>
            <a:r>
              <a:rPr lang="en-GB" sz="2000"/>
              <a:t>Supports images and diagrams</a:t>
            </a:r>
          </a:p>
          <a:p>
            <a:pPr marL="342900" indent="-342900">
              <a:buFont typeface="Arial"/>
              <a:buChar char="•"/>
            </a:pPr>
            <a:r>
              <a:rPr lang="en-GB" sz="2000"/>
              <a:t>Easy to update</a:t>
            </a:r>
          </a:p>
          <a:p>
            <a:pPr marL="342900" indent="-342900">
              <a:buFont typeface="Arial"/>
              <a:buChar char="•"/>
            </a:pPr>
            <a:endParaRPr lang="en-GB" sz="2000" u="sng"/>
          </a:p>
          <a:p>
            <a:r>
              <a:rPr lang="en-GB" sz="2000" b="1" u="sng"/>
              <a:t>Riverdale example:</a:t>
            </a:r>
            <a:r>
              <a:rPr lang="en-GB" sz="2000" u="sng"/>
              <a:t> </a:t>
            </a:r>
            <a:r>
              <a:rPr lang="en-GB" sz="2000"/>
              <a:t>New staff receive consistent induction training materials. </a:t>
            </a:r>
          </a:p>
          <a:p>
            <a:endParaRPr lang="en-GB" sz="2000"/>
          </a:p>
        </p:txBody>
      </p:sp>
      <p:pic>
        <p:nvPicPr>
          <p:cNvPr id="3" name="Picture 2" descr="Microsoft PowerPoint 2604 (Build 19929.20136) Free Download | MooSoft">
            <a:extLst>
              <a:ext uri="{FF2B5EF4-FFF2-40B4-BE49-F238E27FC236}">
                <a16:creationId xmlns:a16="http://schemas.microsoft.com/office/drawing/2014/main" id="{94E575AA-0F92-C165-AB1C-EB68E3524A80}"/>
              </a:ext>
            </a:extLst>
          </p:cNvPr>
          <p:cNvPicPr>
            <a:picLocks noChangeAspect="1"/>
          </p:cNvPicPr>
          <p:nvPr/>
        </p:nvPicPr>
        <p:blipFill>
          <a:blip r:embed="rId3"/>
          <a:stretch>
            <a:fillRect/>
          </a:stretch>
        </p:blipFill>
        <p:spPr>
          <a:xfrm>
            <a:off x="6828146" y="1715922"/>
            <a:ext cx="4063052" cy="2857500"/>
          </a:xfrm>
          <a:prstGeom prst="rect">
            <a:avLst/>
          </a:prstGeom>
        </p:spPr>
      </p:pic>
    </p:spTree>
    <p:extLst>
      <p:ext uri="{BB962C8B-B14F-4D97-AF65-F5344CB8AC3E}">
        <p14:creationId xmlns:p14="http://schemas.microsoft.com/office/powerpoint/2010/main" val="29569345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D00CB3E-22D8-C88A-E699-CC9736BC98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2815E3-C943-1603-5D18-6CA9CBBD41F2}"/>
              </a:ext>
            </a:extLst>
          </p:cNvPr>
          <p:cNvSpPr>
            <a:spLocks noGrp="1"/>
          </p:cNvSpPr>
          <p:nvPr>
            <p:ph type="title"/>
          </p:nvPr>
        </p:nvSpPr>
        <p:spPr>
          <a:xfrm>
            <a:off x="388619" y="323777"/>
            <a:ext cx="8606346" cy="1257299"/>
          </a:xfrm>
        </p:spPr>
        <p:txBody>
          <a:bodyPr vert="horz" lIns="91440" tIns="45720" rIns="91440" bIns="45720" rtlCol="0" anchor="ctr">
            <a:normAutofit/>
          </a:bodyPr>
          <a:lstStyle/>
          <a:p>
            <a:r>
              <a:rPr lang="en-US" sz="4400" u="sng"/>
              <a:t>Advantages &amp; Limitations</a:t>
            </a:r>
          </a:p>
        </p:txBody>
      </p:sp>
      <p:pic>
        <p:nvPicPr>
          <p:cNvPr id="5" name="Picture 4" descr="A person typing on a keyboard&#10;&#10;AI-generated content may be incorrect.">
            <a:extLst>
              <a:ext uri="{FF2B5EF4-FFF2-40B4-BE49-F238E27FC236}">
                <a16:creationId xmlns:a16="http://schemas.microsoft.com/office/drawing/2014/main" id="{D2BDCB65-0699-090F-93C4-60477CD22AAC}"/>
              </a:ext>
            </a:extLst>
          </p:cNvPr>
          <p:cNvPicPr>
            <a:picLocks noChangeAspect="1"/>
          </p:cNvPicPr>
          <p:nvPr/>
        </p:nvPicPr>
        <p:blipFill>
          <a:blip r:embed="rId3"/>
          <a:srcRect t="1020" r="-3" b="17470"/>
          <a:stretch>
            <a:fillRect/>
          </a:stretch>
        </p:blipFill>
        <p:spPr>
          <a:xfrm>
            <a:off x="5797434" y="3378954"/>
            <a:ext cx="6394567" cy="3479046"/>
          </a:xfrm>
          <a:custGeom>
            <a:avLst/>
            <a:gdLst/>
            <a:ahLst/>
            <a:cxnLst/>
            <a:rect l="l" t="t" r="r" b="b"/>
            <a:pathLst>
              <a:path w="6394567" h="3479046">
                <a:moveTo>
                  <a:pt x="5171297" y="284"/>
                </a:moveTo>
                <a:cubicBezTo>
                  <a:pt x="5607674" y="7531"/>
                  <a:pt x="6039042" y="153650"/>
                  <a:pt x="6394290" y="430072"/>
                </a:cubicBezTo>
                <a:lnTo>
                  <a:pt x="6394567" y="430316"/>
                </a:lnTo>
                <a:lnTo>
                  <a:pt x="6394567" y="3479046"/>
                </a:lnTo>
                <a:lnTo>
                  <a:pt x="0" y="3479046"/>
                </a:lnTo>
                <a:lnTo>
                  <a:pt x="3916974" y="405504"/>
                </a:lnTo>
                <a:lnTo>
                  <a:pt x="3959456" y="373857"/>
                </a:lnTo>
                <a:cubicBezTo>
                  <a:pt x="4291086" y="139664"/>
                  <a:pt x="4671097" y="17528"/>
                  <a:pt x="5052215" y="1756"/>
                </a:cubicBezTo>
                <a:cubicBezTo>
                  <a:pt x="5091916" y="114"/>
                  <a:pt x="5131627" y="-375"/>
                  <a:pt x="5171297" y="284"/>
                </a:cubicBezTo>
                <a:close/>
              </a:path>
            </a:pathLst>
          </a:custGeom>
        </p:spPr>
      </p:pic>
      <p:sp>
        <p:nvSpPr>
          <p:cNvPr id="7" name="TextBox 6">
            <a:extLst>
              <a:ext uri="{FF2B5EF4-FFF2-40B4-BE49-F238E27FC236}">
                <a16:creationId xmlns:a16="http://schemas.microsoft.com/office/drawing/2014/main" id="{26DC1072-8E37-6086-7988-E457EB3C12A5}"/>
              </a:ext>
            </a:extLst>
          </p:cNvPr>
          <p:cNvSpPr txBox="1"/>
          <p:nvPr/>
        </p:nvSpPr>
        <p:spPr>
          <a:xfrm>
            <a:off x="388070" y="1578077"/>
            <a:ext cx="7822553" cy="440120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t>Advantages:</a:t>
            </a:r>
          </a:p>
          <a:p>
            <a:pPr marL="342900" indent="-342900">
              <a:buFont typeface="Arial"/>
              <a:buChar char="•"/>
            </a:pPr>
            <a:r>
              <a:rPr lang="en-GB" sz="2000"/>
              <a:t>Consistent training</a:t>
            </a:r>
          </a:p>
          <a:p>
            <a:pPr marL="342900" indent="-342900">
              <a:buFont typeface="Arial"/>
              <a:buChar char="•"/>
            </a:pPr>
            <a:r>
              <a:rPr lang="en-GB" sz="2000"/>
              <a:t>Engaging format</a:t>
            </a:r>
          </a:p>
          <a:p>
            <a:pPr marL="342900" indent="-342900">
              <a:buFont typeface="Arial"/>
              <a:buChar char="•"/>
            </a:pPr>
            <a:r>
              <a:rPr lang="en-GB" sz="2000"/>
              <a:t>Easy updates</a:t>
            </a:r>
          </a:p>
          <a:p>
            <a:pPr marL="342900" indent="-342900">
              <a:buFont typeface="Arial"/>
              <a:buChar char="•"/>
            </a:pPr>
            <a:endParaRPr lang="en-GB" sz="2000" b="1"/>
          </a:p>
          <a:p>
            <a:r>
              <a:rPr lang="en-GB" sz="2000" b="1"/>
              <a:t>Limitations:</a:t>
            </a:r>
          </a:p>
          <a:p>
            <a:pPr marL="342900" indent="-342900">
              <a:buFont typeface="Arial"/>
              <a:buChar char="•"/>
            </a:pPr>
            <a:r>
              <a:rPr lang="en-GB" sz="2000"/>
              <a:t>Can be passive if poorly delivered </a:t>
            </a:r>
          </a:p>
          <a:p>
            <a:pPr marL="342900" indent="-342900">
              <a:buFont typeface="Arial"/>
              <a:buChar char="•"/>
            </a:pPr>
            <a:r>
              <a:rPr lang="en-GB" sz="2000"/>
              <a:t>Depends on presentation quality</a:t>
            </a:r>
          </a:p>
          <a:p>
            <a:pPr marL="342900" indent="-342900">
              <a:buFont typeface="Arial"/>
              <a:buChar char="•"/>
            </a:pPr>
            <a:endParaRPr lang="en-GB" sz="2000"/>
          </a:p>
          <a:p>
            <a:r>
              <a:rPr lang="en-GB" sz="2000"/>
              <a:t>Microsoft PowerPoint supports staff training, inductions, safeguarding briefings through visual presentations. This is important because "clear communication is essential for effective health and service delivery and patient safety (World Health Organisation, 2017)</a:t>
            </a:r>
          </a:p>
        </p:txBody>
      </p:sp>
    </p:spTree>
    <p:extLst>
      <p:ext uri="{BB962C8B-B14F-4D97-AF65-F5344CB8AC3E}">
        <p14:creationId xmlns:p14="http://schemas.microsoft.com/office/powerpoint/2010/main" val="38550258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366EEF36-9FBD-9DF0-E39C-AC4D0940E18D}"/>
              </a:ext>
            </a:extLst>
          </p:cNvPr>
          <p:cNvSpPr txBox="1"/>
          <p:nvPr/>
        </p:nvSpPr>
        <p:spPr>
          <a:xfrm>
            <a:off x="388070" y="1578077"/>
            <a:ext cx="9043101" cy="501675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t>To conclude, we recommend the following Microsoft 365 tools for Riverdale Nursing home:</a:t>
            </a:r>
          </a:p>
          <a:p>
            <a:pPr marL="342900" indent="-342900">
              <a:buFont typeface="Wingdings"/>
              <a:buChar char="§"/>
            </a:pPr>
            <a:r>
              <a:rPr lang="en-GB" sz="2000" b="1"/>
              <a:t>Microsoft Teams for communication</a:t>
            </a:r>
          </a:p>
          <a:p>
            <a:pPr marL="342900" indent="-342900">
              <a:buFont typeface="Wingdings"/>
              <a:buChar char="§"/>
            </a:pPr>
            <a:r>
              <a:rPr lang="en-GB" sz="2000" b="1"/>
              <a:t>OneDrive for secure file storage </a:t>
            </a:r>
          </a:p>
          <a:p>
            <a:pPr marL="342900" indent="-342900">
              <a:buFont typeface="Wingdings"/>
              <a:buChar char="§"/>
            </a:pPr>
            <a:r>
              <a:rPr lang="en-GB" sz="2000" b="1"/>
              <a:t>Microsoft word for care documentation</a:t>
            </a:r>
          </a:p>
          <a:p>
            <a:pPr marL="342900" indent="-342900">
              <a:buFont typeface="Wingdings"/>
              <a:buChar char="§"/>
            </a:pPr>
            <a:r>
              <a:rPr lang="en-GB" sz="2000" b="1"/>
              <a:t>Excel for staff rotas</a:t>
            </a:r>
          </a:p>
          <a:p>
            <a:pPr marL="342900" indent="-342900">
              <a:buFont typeface="Wingdings"/>
              <a:buChar char="§"/>
            </a:pPr>
            <a:r>
              <a:rPr lang="en-GB" sz="2000" b="1" err="1"/>
              <a:t>Powerpoint</a:t>
            </a:r>
            <a:r>
              <a:rPr lang="en-GB" sz="2000" b="1"/>
              <a:t> for staff training</a:t>
            </a:r>
          </a:p>
          <a:p>
            <a:pPr marL="342900" indent="-342900">
              <a:buFont typeface="Wingdings"/>
              <a:buChar char="§"/>
            </a:pPr>
            <a:endParaRPr lang="en-GB" sz="2000"/>
          </a:p>
          <a:p>
            <a:r>
              <a:rPr lang="en-GB" sz="2000"/>
              <a:t>By using Microsoft 365 tools in a structured way, these challenges at Riverdale can be significantly reduced. When used correctly, these tools can improve efficiency, reduce errors and support safer and more consistent care for the residents. </a:t>
            </a:r>
          </a:p>
          <a:p>
            <a:endParaRPr lang="en-GB" sz="2000"/>
          </a:p>
          <a:p>
            <a:r>
              <a:rPr lang="en-GB" sz="2000"/>
              <a:t>Thank you for listening! We hope you enjoyed.</a:t>
            </a:r>
          </a:p>
          <a:p>
            <a:endParaRPr lang="en-GB" sz="2000"/>
          </a:p>
          <a:p>
            <a:endParaRPr lang="en-GB" sz="2000"/>
          </a:p>
        </p:txBody>
      </p:sp>
      <p:sp>
        <p:nvSpPr>
          <p:cNvPr id="3" name="Title 1">
            <a:extLst>
              <a:ext uri="{FF2B5EF4-FFF2-40B4-BE49-F238E27FC236}">
                <a16:creationId xmlns:a16="http://schemas.microsoft.com/office/drawing/2014/main" id="{E2E4F365-6B38-9C02-1B83-F353E7ED1007}"/>
              </a:ext>
            </a:extLst>
          </p:cNvPr>
          <p:cNvSpPr>
            <a:spLocks noGrp="1"/>
          </p:cNvSpPr>
          <p:nvPr>
            <p:ph type="title"/>
          </p:nvPr>
        </p:nvSpPr>
        <p:spPr>
          <a:xfrm>
            <a:off x="388619" y="323777"/>
            <a:ext cx="8606346" cy="1257299"/>
          </a:xfrm>
        </p:spPr>
        <p:txBody>
          <a:bodyPr vert="horz" lIns="91440" tIns="45720" rIns="91440" bIns="45720" rtlCol="0" anchor="ctr">
            <a:normAutofit/>
          </a:bodyPr>
          <a:lstStyle/>
          <a:p>
            <a:r>
              <a:rPr lang="en-US" sz="4400" u="sng"/>
              <a:t>Conclusion</a:t>
            </a:r>
          </a:p>
        </p:txBody>
      </p:sp>
    </p:spTree>
    <p:extLst>
      <p:ext uri="{BB962C8B-B14F-4D97-AF65-F5344CB8AC3E}">
        <p14:creationId xmlns:p14="http://schemas.microsoft.com/office/powerpoint/2010/main" val="328409752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1DB4B8-98AD-4AE9-3BB5-D071E213AFE2}"/>
              </a:ext>
            </a:extLst>
          </p:cNvPr>
          <p:cNvSpPr>
            <a:spLocks noGrp="1"/>
          </p:cNvSpPr>
          <p:nvPr>
            <p:ph type="title"/>
          </p:nvPr>
        </p:nvSpPr>
        <p:spPr>
          <a:xfrm>
            <a:off x="137160" y="-419"/>
            <a:ext cx="8886884" cy="953669"/>
          </a:xfrm>
        </p:spPr>
        <p:txBody>
          <a:bodyPr/>
          <a:lstStyle/>
          <a:p>
            <a:r>
              <a:rPr lang="en-GB" u="sng"/>
              <a:t>Reference List</a:t>
            </a:r>
          </a:p>
        </p:txBody>
      </p:sp>
      <p:sp>
        <p:nvSpPr>
          <p:cNvPr id="3" name="Content Placeholder 2">
            <a:extLst>
              <a:ext uri="{FF2B5EF4-FFF2-40B4-BE49-F238E27FC236}">
                <a16:creationId xmlns:a16="http://schemas.microsoft.com/office/drawing/2014/main" id="{BA51BB59-0B67-8DD7-5580-8268EA92FC12}"/>
              </a:ext>
            </a:extLst>
          </p:cNvPr>
          <p:cNvSpPr>
            <a:spLocks noGrp="1"/>
          </p:cNvSpPr>
          <p:nvPr>
            <p:ph idx="1"/>
          </p:nvPr>
        </p:nvSpPr>
        <p:spPr>
          <a:xfrm>
            <a:off x="323088" y="1316736"/>
            <a:ext cx="10788836" cy="5338843"/>
          </a:xfrm>
        </p:spPr>
        <p:txBody>
          <a:bodyPr vert="horz" lIns="91440" tIns="45720" rIns="91440" bIns="45720" rtlCol="0" anchor="t">
            <a:normAutofit/>
          </a:bodyPr>
          <a:lstStyle/>
          <a:p>
            <a:r>
              <a:rPr lang="en-GB"/>
              <a:t>Microsoft (2024) </a:t>
            </a:r>
            <a:r>
              <a:rPr lang="en-GB" i="1"/>
              <a:t>Empower health team collaboration to coordinate care.</a:t>
            </a:r>
            <a:r>
              <a:rPr lang="en-GB"/>
              <a:t> Microsoft Learn. Available at: </a:t>
            </a:r>
            <a:r>
              <a:rPr lang="en-GB">
                <a:hlinkClick r:id="rId2"/>
              </a:rPr>
              <a:t>https://learn.microsoft.com/en-gb/industry/healthcare/architecture/empower-health-team-collaboration</a:t>
            </a:r>
            <a:r>
              <a:rPr lang="en-GB"/>
              <a:t> (Accessed 6th June 2026)</a:t>
            </a:r>
            <a:endParaRPr lang="en-US"/>
          </a:p>
          <a:p>
            <a:r>
              <a:rPr lang="en-GB"/>
              <a:t>Microsoft (2026) </a:t>
            </a:r>
            <a:r>
              <a:rPr lang="en-GB" i="1"/>
              <a:t>Microsoft OneDrive: AI-powered file storage and collaboration solution.</a:t>
            </a:r>
            <a:r>
              <a:rPr lang="en-GB"/>
              <a:t> Microsoft 365. Available at: </a:t>
            </a:r>
            <a:r>
              <a:rPr lang="en-GB">
                <a:hlinkClick r:id="rId3"/>
              </a:rPr>
              <a:t>https://www.microsoft.com/en-gb/microsoft-365/onedrive-for-business</a:t>
            </a:r>
            <a:r>
              <a:rPr lang="en-GB"/>
              <a:t> (Accessed 10th June 2026)</a:t>
            </a:r>
          </a:p>
          <a:p>
            <a:r>
              <a:rPr lang="en-GB"/>
              <a:t>Nursing and Midwifery Council (2018) </a:t>
            </a:r>
            <a:r>
              <a:rPr lang="en-GB" i="1"/>
              <a:t>The Code: Professional standards of practice and behaviour for nurses, midwives and nursing assosicates.</a:t>
            </a:r>
            <a:r>
              <a:rPr lang="en-GB"/>
              <a:t> London: Nursing and Midwifery Council. Available at: </a:t>
            </a:r>
            <a:r>
              <a:rPr lang="en-GB">
                <a:hlinkClick r:id="rId4"/>
              </a:rPr>
              <a:t>https://www.nmc.org.uk/standards/code/</a:t>
            </a:r>
            <a:r>
              <a:rPr lang="en-GB"/>
              <a:t> (Accessed 7th June 2026)</a:t>
            </a:r>
          </a:p>
          <a:p>
            <a:r>
              <a:rPr lang="en-GB"/>
              <a:t>NHS England (2023) </a:t>
            </a:r>
            <a:r>
              <a:rPr lang="en-GB" i="1"/>
              <a:t>Data and information in health and care. </a:t>
            </a:r>
            <a:r>
              <a:rPr lang="en-GB"/>
              <a:t>Available at: </a:t>
            </a:r>
            <a:r>
              <a:rPr lang="en-GB">
                <a:hlinkClick r:id="rId5"/>
              </a:rPr>
              <a:t>https://www.england.nhs.uk/</a:t>
            </a:r>
            <a:r>
              <a:rPr lang="en-GB"/>
              <a:t> (Accessed 5th June 2026)</a:t>
            </a:r>
          </a:p>
          <a:p>
            <a:r>
              <a:rPr lang="en-GB"/>
              <a:t>NHS England (2022) </a:t>
            </a:r>
            <a:r>
              <a:rPr lang="en-GB" i="1"/>
              <a:t>Patient safety and quality of care: communication principles.</a:t>
            </a:r>
            <a:r>
              <a:rPr lang="en-GB"/>
              <a:t> Available at: </a:t>
            </a:r>
            <a:r>
              <a:rPr lang="en-GB">
                <a:hlinkClick r:id="rId5"/>
              </a:rPr>
              <a:t>https://www.england.nhs.uk/</a:t>
            </a:r>
            <a:r>
              <a:rPr lang="en-GB"/>
              <a:t> (Accessed 9th June 2026)</a:t>
            </a:r>
          </a:p>
          <a:p>
            <a:endParaRPr lang="en-GB"/>
          </a:p>
        </p:txBody>
      </p:sp>
    </p:spTree>
    <p:extLst>
      <p:ext uri="{BB962C8B-B14F-4D97-AF65-F5344CB8AC3E}">
        <p14:creationId xmlns:p14="http://schemas.microsoft.com/office/powerpoint/2010/main" val="1774923462"/>
      </p:ext>
    </p:extLst>
  </p:cSld>
  <p:clrMapOvr>
    <a:masterClrMapping/>
  </p:clrMapOvr>
</p:sld>
</file>

<file path=ppt/theme/theme1.xml><?xml version="1.0" encoding="utf-8"?>
<a:theme xmlns:a="http://schemas.openxmlformats.org/drawingml/2006/main" name="SwellVTI">
  <a:themeElements>
    <a:clrScheme name="Swell">
      <a:dk1>
        <a:sysClr val="windowText" lastClr="000000"/>
      </a:dk1>
      <a:lt1>
        <a:sysClr val="window" lastClr="FFFFFF"/>
      </a:lt1>
      <a:dk2>
        <a:srgbClr val="233B47"/>
      </a:dk2>
      <a:lt2>
        <a:srgbClr val="FEEFD9"/>
      </a:lt2>
      <a:accent1>
        <a:srgbClr val="16AEA7"/>
      </a:accent1>
      <a:accent2>
        <a:srgbClr val="618F88"/>
      </a:accent2>
      <a:accent3>
        <a:srgbClr val="7A9973"/>
      </a:accent3>
      <a:accent4>
        <a:srgbClr val="8AAE8E"/>
      </a:accent4>
      <a:accent5>
        <a:srgbClr val="EB8F60"/>
      </a:accent5>
      <a:accent6>
        <a:srgbClr val="E57A6F"/>
      </a:accent6>
      <a:hlink>
        <a:srgbClr val="13968F"/>
      </a:hlink>
      <a:folHlink>
        <a:srgbClr val="E56152"/>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wellVTI" id="{8361A04D-931A-43DC-973B-1B0B1DD5DECC}" vid="{6DDB23E8-D18E-4BDA-98D6-324466149EB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14</Slides>
  <Notes>10</Notes>
  <HiddenSlides>0</HiddenSlide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SwellVTI</vt:lpstr>
      <vt:lpstr>Improving Efficiency and Communication at Riverdale Nursing Home Using Microsoft 365</vt:lpstr>
      <vt:lpstr>Introduction</vt:lpstr>
      <vt:lpstr>Nureen Kusir Staff Communication- Microsoft Teams</vt:lpstr>
      <vt:lpstr>Advantages &amp; Limitations</vt:lpstr>
      <vt:lpstr>Tabasom Zaman Secure File Storage &amp; Sharing: OneDrive</vt:lpstr>
      <vt:lpstr>Advantages &amp; Limitations</vt:lpstr>
      <vt:lpstr>Nazia Kauser Care Documentation- Microsoft Word</vt:lpstr>
      <vt:lpstr>Advantages &amp; Limitations</vt:lpstr>
      <vt:lpstr>Kiran Alia Staff Scheduling &amp; Rotas- Microsoft Excel</vt:lpstr>
      <vt:lpstr> Advantages &amp; Limitations</vt:lpstr>
      <vt:lpstr>Muhammad Naveed Asghar Staff Training- Microsoft PowerPoint</vt:lpstr>
      <vt:lpstr>Advantages &amp; Limitations</vt:lpstr>
      <vt:lpstr>Conclusion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cp:revision>
  <dcterms:created xsi:type="dcterms:W3CDTF">2026-06-06T22:08:06Z</dcterms:created>
  <dcterms:modified xsi:type="dcterms:W3CDTF">2026-06-10T01:42:31Z</dcterms:modified>
</cp:coreProperties>
</file>