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58" r:id="rId6"/>
    <p:sldId id="290" r:id="rId7"/>
    <p:sldId id="294" r:id="rId8"/>
    <p:sldId id="291" r:id="rId9"/>
    <p:sldId id="292" r:id="rId10"/>
    <p:sldId id="281" r:id="rId11"/>
    <p:sldId id="272" r:id="rId12"/>
    <p:sldId id="267" r:id="rId13"/>
    <p:sldId id="268" r:id="rId14"/>
    <p:sldId id="269" r:id="rId15"/>
    <p:sldId id="273" r:id="rId16"/>
    <p:sldId id="295" r:id="rId17"/>
    <p:sldId id="296" r:id="rId18"/>
    <p:sldId id="266" r:id="rId19"/>
    <p:sldId id="276" r:id="rId20"/>
    <p:sldId id="289" r:id="rId21"/>
    <p:sldId id="263" r:id="rId22"/>
    <p:sldId id="264" r:id="rId23"/>
    <p:sldId id="277" r:id="rId24"/>
    <p:sldId id="278" r:id="rId25"/>
    <p:sldId id="293" r:id="rId26"/>
    <p:sldId id="26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4F5D9D-5C7E-DABB-4473-112FE60F6609}" v="507" dt="2021-01-05T15:14:17.936"/>
    <p1510:client id="{17937804-68D4-4A38-A07A-2FF426C4878A}" v="514" dt="2021-01-19T19:07:42.359"/>
    <p1510:client id="{1D356927-8C3C-4BFD-98EA-AA8F25C042DF}" v="23" dt="2021-01-19T19:57:23.306"/>
    <p1510:client id="{1D852855-C0A1-4DAB-BDF2-2A3C04C1C95F}" v="243" dt="2021-01-19T19:48:18.4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885"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Murphy" userId="S::a.murphy@uwtsd.ac.uk::9ba79fcb-d62b-4ed0-b66e-b4415e918fea" providerId="AD" clId="Web-{054F5D9D-5C7E-DABB-4473-112FE60F6609}"/>
    <pc:docChg chg="addSld modSld">
      <pc:chgData name="Alison Murphy" userId="S::a.murphy@uwtsd.ac.uk::9ba79fcb-d62b-4ed0-b66e-b4415e918fea" providerId="AD" clId="Web-{054F5D9D-5C7E-DABB-4473-112FE60F6609}" dt="2021-01-05T15:14:17.936" v="499" actId="20577"/>
      <pc:docMkLst>
        <pc:docMk/>
      </pc:docMkLst>
      <pc:sldChg chg="modSp">
        <pc:chgData name="Alison Murphy" userId="S::a.murphy@uwtsd.ac.uk::9ba79fcb-d62b-4ed0-b66e-b4415e918fea" providerId="AD" clId="Web-{054F5D9D-5C7E-DABB-4473-112FE60F6609}" dt="2021-01-05T15:06:25.784" v="340" actId="20577"/>
        <pc:sldMkLst>
          <pc:docMk/>
          <pc:sldMk cId="3233486490" sldId="273"/>
        </pc:sldMkLst>
        <pc:spChg chg="mod">
          <ac:chgData name="Alison Murphy" userId="S::a.murphy@uwtsd.ac.uk::9ba79fcb-d62b-4ed0-b66e-b4415e918fea" providerId="AD" clId="Web-{054F5D9D-5C7E-DABB-4473-112FE60F6609}" dt="2021-01-05T15:01:08.038" v="332" actId="20577"/>
          <ac:spMkLst>
            <pc:docMk/>
            <pc:sldMk cId="3233486490" sldId="273"/>
            <ac:spMk id="2" creationId="{00000000-0000-0000-0000-000000000000}"/>
          </ac:spMkLst>
        </pc:spChg>
        <pc:spChg chg="mod">
          <ac:chgData name="Alison Murphy" userId="S::a.murphy@uwtsd.ac.uk::9ba79fcb-d62b-4ed0-b66e-b4415e918fea" providerId="AD" clId="Web-{054F5D9D-5C7E-DABB-4473-112FE60F6609}" dt="2021-01-05T15:06:25.784" v="340" actId="20577"/>
          <ac:spMkLst>
            <pc:docMk/>
            <pc:sldMk cId="3233486490" sldId="273"/>
            <ac:spMk id="4" creationId="{00000000-0000-0000-0000-000000000000}"/>
          </ac:spMkLst>
        </pc:spChg>
        <pc:picChg chg="mod">
          <ac:chgData name="Alison Murphy" userId="S::a.murphy@uwtsd.ac.uk::9ba79fcb-d62b-4ed0-b66e-b4415e918fea" providerId="AD" clId="Web-{054F5D9D-5C7E-DABB-4473-112FE60F6609}" dt="2021-01-05T15:01:05.413" v="329" actId="14100"/>
          <ac:picMkLst>
            <pc:docMk/>
            <pc:sldMk cId="3233486490" sldId="273"/>
            <ac:picMk id="3074" creationId="{00000000-0000-0000-0000-000000000000}"/>
          </ac:picMkLst>
        </pc:picChg>
      </pc:sldChg>
      <pc:sldChg chg="modSp">
        <pc:chgData name="Alison Murphy" userId="S::a.murphy@uwtsd.ac.uk::9ba79fcb-d62b-4ed0-b66e-b4415e918fea" providerId="AD" clId="Web-{054F5D9D-5C7E-DABB-4473-112FE60F6609}" dt="2021-01-05T15:00:34.803" v="322" actId="20577"/>
        <pc:sldMkLst>
          <pc:docMk/>
          <pc:sldMk cId="714242560" sldId="290"/>
        </pc:sldMkLst>
        <pc:spChg chg="mod">
          <ac:chgData name="Alison Murphy" userId="S::a.murphy@uwtsd.ac.uk::9ba79fcb-d62b-4ed0-b66e-b4415e918fea" providerId="AD" clId="Web-{054F5D9D-5C7E-DABB-4473-112FE60F6609}" dt="2021-01-05T15:00:34.803" v="322" actId="20577"/>
          <ac:spMkLst>
            <pc:docMk/>
            <pc:sldMk cId="714242560" sldId="290"/>
            <ac:spMk id="3" creationId="{00000000-0000-0000-0000-000000000000}"/>
          </ac:spMkLst>
        </pc:spChg>
        <pc:spChg chg="mod">
          <ac:chgData name="Alison Murphy" userId="S::a.murphy@uwtsd.ac.uk::9ba79fcb-d62b-4ed0-b66e-b4415e918fea" providerId="AD" clId="Web-{054F5D9D-5C7E-DABB-4473-112FE60F6609}" dt="2021-01-05T15:00:08.616" v="306" actId="20577"/>
          <ac:spMkLst>
            <pc:docMk/>
            <pc:sldMk cId="714242560" sldId="290"/>
            <ac:spMk id="4" creationId="{00000000-0000-0000-0000-000000000000}"/>
          </ac:spMkLst>
        </pc:spChg>
      </pc:sldChg>
      <pc:sldChg chg="modSp">
        <pc:chgData name="Alison Murphy" userId="S::a.murphy@uwtsd.ac.uk::9ba79fcb-d62b-4ed0-b66e-b4415e918fea" providerId="AD" clId="Web-{054F5D9D-5C7E-DABB-4473-112FE60F6609}" dt="2021-01-05T15:00:23.758" v="316" actId="20577"/>
        <pc:sldMkLst>
          <pc:docMk/>
          <pc:sldMk cId="62821461" sldId="292"/>
        </pc:sldMkLst>
        <pc:spChg chg="mod">
          <ac:chgData name="Alison Murphy" userId="S::a.murphy@uwtsd.ac.uk::9ba79fcb-d62b-4ed0-b66e-b4415e918fea" providerId="AD" clId="Web-{054F5D9D-5C7E-DABB-4473-112FE60F6609}" dt="2021-01-05T15:00:23.758" v="316" actId="20577"/>
          <ac:spMkLst>
            <pc:docMk/>
            <pc:sldMk cId="62821461" sldId="292"/>
            <ac:spMk id="2" creationId="{00000000-0000-0000-0000-000000000000}"/>
          </ac:spMkLst>
        </pc:spChg>
      </pc:sldChg>
      <pc:sldChg chg="modSp">
        <pc:chgData name="Alison Murphy" userId="S::a.murphy@uwtsd.ac.uk::9ba79fcb-d62b-4ed0-b66e-b4415e918fea" providerId="AD" clId="Web-{054F5D9D-5C7E-DABB-4473-112FE60F6609}" dt="2021-01-05T14:59:39.460" v="300" actId="20577"/>
        <pc:sldMkLst>
          <pc:docMk/>
          <pc:sldMk cId="4264416522" sldId="293"/>
        </pc:sldMkLst>
        <pc:spChg chg="mod">
          <ac:chgData name="Alison Murphy" userId="S::a.murphy@uwtsd.ac.uk::9ba79fcb-d62b-4ed0-b66e-b4415e918fea" providerId="AD" clId="Web-{054F5D9D-5C7E-DABB-4473-112FE60F6609}" dt="2021-01-05T14:59:39.460" v="300" actId="20577"/>
          <ac:spMkLst>
            <pc:docMk/>
            <pc:sldMk cId="4264416522" sldId="293"/>
            <ac:spMk id="4" creationId="{00000000-0000-0000-0000-000000000000}"/>
          </ac:spMkLst>
        </pc:spChg>
      </pc:sldChg>
      <pc:sldChg chg="modSp new">
        <pc:chgData name="Alison Murphy" userId="S::a.murphy@uwtsd.ac.uk::9ba79fcb-d62b-4ed0-b66e-b4415e918fea" providerId="AD" clId="Web-{054F5D9D-5C7E-DABB-4473-112FE60F6609}" dt="2021-01-05T14:58:10.196" v="190" actId="20577"/>
        <pc:sldMkLst>
          <pc:docMk/>
          <pc:sldMk cId="695891439" sldId="295"/>
        </pc:sldMkLst>
        <pc:spChg chg="mod">
          <ac:chgData name="Alison Murphy" userId="S::a.murphy@uwtsd.ac.uk::9ba79fcb-d62b-4ed0-b66e-b4415e918fea" providerId="AD" clId="Web-{054F5D9D-5C7E-DABB-4473-112FE60F6609}" dt="2021-01-05T14:58:10.196" v="190" actId="20577"/>
          <ac:spMkLst>
            <pc:docMk/>
            <pc:sldMk cId="695891439" sldId="295"/>
            <ac:spMk id="2" creationId="{3DD46D79-72D3-4C86-9D34-390D4F9148BB}"/>
          </ac:spMkLst>
        </pc:spChg>
        <pc:spChg chg="mod">
          <ac:chgData name="Alison Murphy" userId="S::a.murphy@uwtsd.ac.uk::9ba79fcb-d62b-4ed0-b66e-b4415e918fea" providerId="AD" clId="Web-{054F5D9D-5C7E-DABB-4473-112FE60F6609}" dt="2021-01-05T14:57:06.056" v="162" actId="20577"/>
          <ac:spMkLst>
            <pc:docMk/>
            <pc:sldMk cId="695891439" sldId="295"/>
            <ac:spMk id="4" creationId="{613C5879-28CF-4D3D-A355-32391F82683E}"/>
          </ac:spMkLst>
        </pc:spChg>
      </pc:sldChg>
      <pc:sldChg chg="addSp modSp new mod modClrScheme chgLayout">
        <pc:chgData name="Alison Murphy" userId="S::a.murphy@uwtsd.ac.uk::9ba79fcb-d62b-4ed0-b66e-b4415e918fea" providerId="AD" clId="Web-{054F5D9D-5C7E-DABB-4473-112FE60F6609}" dt="2021-01-05T15:14:17.936" v="498" actId="20577"/>
        <pc:sldMkLst>
          <pc:docMk/>
          <pc:sldMk cId="4190350828" sldId="296"/>
        </pc:sldMkLst>
        <pc:spChg chg="mod ord">
          <ac:chgData name="Alison Murphy" userId="S::a.murphy@uwtsd.ac.uk::9ba79fcb-d62b-4ed0-b66e-b4415e918fea" providerId="AD" clId="Web-{054F5D9D-5C7E-DABB-4473-112FE60F6609}" dt="2021-01-05T15:13:52.655" v="479" actId="20577"/>
          <ac:spMkLst>
            <pc:docMk/>
            <pc:sldMk cId="4190350828" sldId="296"/>
            <ac:spMk id="2" creationId="{084F5E81-DA11-4356-9623-6F321A01FF14}"/>
          </ac:spMkLst>
        </pc:spChg>
        <pc:spChg chg="add mod ord">
          <ac:chgData name="Alison Murphy" userId="S::a.murphy@uwtsd.ac.uk::9ba79fcb-d62b-4ed0-b66e-b4415e918fea" providerId="AD" clId="Web-{054F5D9D-5C7E-DABB-4473-112FE60F6609}" dt="2021-01-05T15:14:17.936" v="498" actId="20577"/>
          <ac:spMkLst>
            <pc:docMk/>
            <pc:sldMk cId="4190350828" sldId="296"/>
            <ac:spMk id="3" creationId="{A724BB75-4489-4475-BF3B-4CA30A0EA898}"/>
          </ac:spMkLst>
        </pc:spChg>
      </pc:sldChg>
    </pc:docChg>
  </pc:docChgLst>
  <pc:docChgLst>
    <pc:chgData clId="Web-{1D852855-C0A1-4DAB-BDF2-2A3C04C1C95F}"/>
    <pc:docChg chg="modSld">
      <pc:chgData name="" userId="" providerId="" clId="Web-{1D852855-C0A1-4DAB-BDF2-2A3C04C1C95F}" dt="2021-01-19T19:32:22.200" v="1" actId="20577"/>
      <pc:docMkLst>
        <pc:docMk/>
      </pc:docMkLst>
      <pc:sldChg chg="modSp">
        <pc:chgData name="" userId="" providerId="" clId="Web-{1D852855-C0A1-4DAB-BDF2-2A3C04C1C95F}" dt="2021-01-19T19:32:22.200" v="1" actId="20577"/>
        <pc:sldMkLst>
          <pc:docMk/>
          <pc:sldMk cId="4264416522" sldId="293"/>
        </pc:sldMkLst>
        <pc:spChg chg="mod">
          <ac:chgData name="" userId="" providerId="" clId="Web-{1D852855-C0A1-4DAB-BDF2-2A3C04C1C95F}" dt="2021-01-19T19:32:22.200" v="1" actId="20577"/>
          <ac:spMkLst>
            <pc:docMk/>
            <pc:sldMk cId="4264416522" sldId="293"/>
            <ac:spMk id="3" creationId="{00000000-0000-0000-0000-000000000000}"/>
          </ac:spMkLst>
        </pc:spChg>
      </pc:sldChg>
    </pc:docChg>
  </pc:docChgLst>
  <pc:docChgLst>
    <pc:chgData clId="Web-{17937804-68D4-4A38-A07A-2FF426C4878A}"/>
    <pc:docChg chg="modSld">
      <pc:chgData name="" userId="" providerId="" clId="Web-{17937804-68D4-4A38-A07A-2FF426C4878A}" dt="2021-01-19T19:07:42.359" v="319" actId="20577"/>
      <pc:docMkLst>
        <pc:docMk/>
      </pc:docMkLst>
      <pc:sldChg chg="modSp">
        <pc:chgData name="" userId="" providerId="" clId="Web-{17937804-68D4-4A38-A07A-2FF426C4878A}" dt="2021-01-19T18:21:01.536" v="20" actId="1076"/>
        <pc:sldMkLst>
          <pc:docMk/>
          <pc:sldMk cId="3848929031" sldId="256"/>
        </pc:sldMkLst>
        <pc:spChg chg="mod">
          <ac:chgData name="" userId="" providerId="" clId="Web-{17937804-68D4-4A38-A07A-2FF426C4878A}" dt="2021-01-19T18:20:56.192" v="19" actId="14100"/>
          <ac:spMkLst>
            <pc:docMk/>
            <pc:sldMk cId="3848929031" sldId="256"/>
            <ac:spMk id="2" creationId="{00000000-0000-0000-0000-000000000000}"/>
          </ac:spMkLst>
        </pc:spChg>
        <pc:spChg chg="mod">
          <ac:chgData name="" userId="" providerId="" clId="Web-{17937804-68D4-4A38-A07A-2FF426C4878A}" dt="2021-01-19T18:21:01.536" v="20" actId="1076"/>
          <ac:spMkLst>
            <pc:docMk/>
            <pc:sldMk cId="3848929031" sldId="256"/>
            <ac:spMk id="3" creationId="{00000000-0000-0000-0000-000000000000}"/>
          </ac:spMkLst>
        </pc:spChg>
      </pc:sldChg>
      <pc:sldChg chg="modSp">
        <pc:chgData name="" userId="" providerId="" clId="Web-{17937804-68D4-4A38-A07A-2FF426C4878A}" dt="2021-01-19T18:56:44.919" v="230" actId="14100"/>
        <pc:sldMkLst>
          <pc:docMk/>
          <pc:sldMk cId="2853894956" sldId="263"/>
        </pc:sldMkLst>
        <pc:spChg chg="mod">
          <ac:chgData name="" userId="" providerId="" clId="Web-{17937804-68D4-4A38-A07A-2FF426C4878A}" dt="2021-01-19T18:51:53.324" v="189" actId="1076"/>
          <ac:spMkLst>
            <pc:docMk/>
            <pc:sldMk cId="2853894956" sldId="263"/>
            <ac:spMk id="5" creationId="{00000000-0000-0000-0000-000000000000}"/>
          </ac:spMkLst>
        </pc:spChg>
        <pc:spChg chg="mod">
          <ac:chgData name="" userId="" providerId="" clId="Web-{17937804-68D4-4A38-A07A-2FF426C4878A}" dt="2021-01-19T18:56:40.872" v="229" actId="14100"/>
          <ac:spMkLst>
            <pc:docMk/>
            <pc:sldMk cId="2853894956" sldId="263"/>
            <ac:spMk id="6" creationId="{00000000-0000-0000-0000-000000000000}"/>
          </ac:spMkLst>
        </pc:spChg>
        <pc:spChg chg="mod">
          <ac:chgData name="" userId="" providerId="" clId="Web-{17937804-68D4-4A38-A07A-2FF426C4878A}" dt="2021-01-19T18:56:44.919" v="230" actId="14100"/>
          <ac:spMkLst>
            <pc:docMk/>
            <pc:sldMk cId="2853894956" sldId="263"/>
            <ac:spMk id="7" creationId="{00000000-0000-0000-0000-000000000000}"/>
          </ac:spMkLst>
        </pc:spChg>
      </pc:sldChg>
      <pc:sldChg chg="modSp">
        <pc:chgData name="" userId="" providerId="" clId="Web-{17937804-68D4-4A38-A07A-2FF426C4878A}" dt="2021-01-19T18:58:54.357" v="249" actId="20577"/>
        <pc:sldMkLst>
          <pc:docMk/>
          <pc:sldMk cId="1637508708" sldId="264"/>
        </pc:sldMkLst>
        <pc:spChg chg="mod">
          <ac:chgData name="" userId="" providerId="" clId="Web-{17937804-68D4-4A38-A07A-2FF426C4878A}" dt="2021-01-19T18:58:54.357" v="249" actId="20577"/>
          <ac:spMkLst>
            <pc:docMk/>
            <pc:sldMk cId="1637508708" sldId="264"/>
            <ac:spMk id="8" creationId="{00000000-0000-0000-0000-000000000000}"/>
          </ac:spMkLst>
        </pc:spChg>
        <pc:spChg chg="mod">
          <ac:chgData name="" userId="" providerId="" clId="Web-{17937804-68D4-4A38-A07A-2FF426C4878A}" dt="2021-01-19T18:57:37.373" v="235" actId="1076"/>
          <ac:spMkLst>
            <pc:docMk/>
            <pc:sldMk cId="1637508708" sldId="264"/>
            <ac:spMk id="9" creationId="{00000000-0000-0000-0000-000000000000}"/>
          </ac:spMkLst>
        </pc:spChg>
        <pc:picChg chg="mod">
          <ac:chgData name="" userId="" providerId="" clId="Web-{17937804-68D4-4A38-A07A-2FF426C4878A}" dt="2021-01-19T18:57:12.357" v="232" actId="1076"/>
          <ac:picMkLst>
            <pc:docMk/>
            <pc:sldMk cId="1637508708" sldId="264"/>
            <ac:picMk id="5122" creationId="{00000000-0000-0000-0000-000000000000}"/>
          </ac:picMkLst>
        </pc:picChg>
      </pc:sldChg>
      <pc:sldChg chg="modSp">
        <pc:chgData name="" userId="" providerId="" clId="Web-{17937804-68D4-4A38-A07A-2FF426C4878A}" dt="2021-01-19T18:47:36.323" v="139" actId="20577"/>
        <pc:sldMkLst>
          <pc:docMk/>
          <pc:sldMk cId="3969470635" sldId="266"/>
        </pc:sldMkLst>
        <pc:spChg chg="mod">
          <ac:chgData name="" userId="" providerId="" clId="Web-{17937804-68D4-4A38-A07A-2FF426C4878A}" dt="2021-01-19T18:47:36.323" v="139" actId="20577"/>
          <ac:spMkLst>
            <pc:docMk/>
            <pc:sldMk cId="3969470635" sldId="266"/>
            <ac:spMk id="3" creationId="{00000000-0000-0000-0000-000000000000}"/>
          </ac:spMkLst>
        </pc:spChg>
      </pc:sldChg>
      <pc:sldChg chg="modSp">
        <pc:chgData name="" userId="" providerId="" clId="Web-{17937804-68D4-4A38-A07A-2FF426C4878A}" dt="2021-01-19T18:40:35.478" v="59" actId="20577"/>
        <pc:sldMkLst>
          <pc:docMk/>
          <pc:sldMk cId="403292441" sldId="267"/>
        </pc:sldMkLst>
        <pc:spChg chg="mod">
          <ac:chgData name="" userId="" providerId="" clId="Web-{17937804-68D4-4A38-A07A-2FF426C4878A}" dt="2021-01-19T18:40:35.478" v="59" actId="20577"/>
          <ac:spMkLst>
            <pc:docMk/>
            <pc:sldMk cId="403292441" sldId="267"/>
            <ac:spMk id="3" creationId="{00000000-0000-0000-0000-000000000000}"/>
          </ac:spMkLst>
        </pc:spChg>
      </pc:sldChg>
      <pc:sldChg chg="modSp">
        <pc:chgData name="" userId="" providerId="" clId="Web-{17937804-68D4-4A38-A07A-2FF426C4878A}" dt="2021-01-19T18:40:57.041" v="62" actId="20577"/>
        <pc:sldMkLst>
          <pc:docMk/>
          <pc:sldMk cId="154928750" sldId="268"/>
        </pc:sldMkLst>
        <pc:spChg chg="mod">
          <ac:chgData name="" userId="" providerId="" clId="Web-{17937804-68D4-4A38-A07A-2FF426C4878A}" dt="2021-01-19T18:40:57.041" v="62" actId="20577"/>
          <ac:spMkLst>
            <pc:docMk/>
            <pc:sldMk cId="154928750" sldId="268"/>
            <ac:spMk id="2" creationId="{00000000-0000-0000-0000-000000000000}"/>
          </ac:spMkLst>
        </pc:spChg>
      </pc:sldChg>
      <pc:sldChg chg="modSp">
        <pc:chgData name="" userId="" providerId="" clId="Web-{17937804-68D4-4A38-A07A-2FF426C4878A}" dt="2021-01-19T18:41:05.056" v="64" actId="20577"/>
        <pc:sldMkLst>
          <pc:docMk/>
          <pc:sldMk cId="1995841492" sldId="269"/>
        </pc:sldMkLst>
        <pc:spChg chg="mod">
          <ac:chgData name="" userId="" providerId="" clId="Web-{17937804-68D4-4A38-A07A-2FF426C4878A}" dt="2021-01-19T18:41:05.056" v="64" actId="20577"/>
          <ac:spMkLst>
            <pc:docMk/>
            <pc:sldMk cId="1995841492" sldId="269"/>
            <ac:spMk id="47108" creationId="{00000000-0000-0000-0000-000000000000}"/>
          </ac:spMkLst>
        </pc:spChg>
      </pc:sldChg>
      <pc:sldChg chg="modSp">
        <pc:chgData name="" userId="" providerId="" clId="Web-{17937804-68D4-4A38-A07A-2FF426C4878A}" dt="2021-01-19T18:37:02.759" v="45" actId="20577"/>
        <pc:sldMkLst>
          <pc:docMk/>
          <pc:sldMk cId="1118041905" sldId="272"/>
        </pc:sldMkLst>
        <pc:spChg chg="mod">
          <ac:chgData name="" userId="" providerId="" clId="Web-{17937804-68D4-4A38-A07A-2FF426C4878A}" dt="2021-01-19T18:37:02.759" v="45" actId="20577"/>
          <ac:spMkLst>
            <pc:docMk/>
            <pc:sldMk cId="1118041905" sldId="272"/>
            <ac:spMk id="3" creationId="{00000000-0000-0000-0000-000000000000}"/>
          </ac:spMkLst>
        </pc:spChg>
      </pc:sldChg>
      <pc:sldChg chg="modSp">
        <pc:chgData name="" userId="" providerId="" clId="Web-{17937804-68D4-4A38-A07A-2FF426C4878A}" dt="2021-01-19T18:42:30.010" v="78" actId="20577"/>
        <pc:sldMkLst>
          <pc:docMk/>
          <pc:sldMk cId="3233486490" sldId="273"/>
        </pc:sldMkLst>
        <pc:spChg chg="mod">
          <ac:chgData name="" userId="" providerId="" clId="Web-{17937804-68D4-4A38-A07A-2FF426C4878A}" dt="2021-01-19T18:42:30.010" v="78" actId="20577"/>
          <ac:spMkLst>
            <pc:docMk/>
            <pc:sldMk cId="3233486490" sldId="273"/>
            <ac:spMk id="3" creationId="{00000000-0000-0000-0000-000000000000}"/>
          </ac:spMkLst>
        </pc:spChg>
      </pc:sldChg>
      <pc:sldChg chg="modSp">
        <pc:chgData name="" userId="" providerId="" clId="Web-{17937804-68D4-4A38-A07A-2FF426C4878A}" dt="2021-01-19T18:48:45.636" v="159" actId="14100"/>
        <pc:sldMkLst>
          <pc:docMk/>
          <pc:sldMk cId="1321828602" sldId="276"/>
        </pc:sldMkLst>
        <pc:spChg chg="mod">
          <ac:chgData name="" userId="" providerId="" clId="Web-{17937804-68D4-4A38-A07A-2FF426C4878A}" dt="2021-01-19T18:48:36.589" v="157" actId="1076"/>
          <ac:spMkLst>
            <pc:docMk/>
            <pc:sldMk cId="1321828602" sldId="276"/>
            <ac:spMk id="3" creationId="{00000000-0000-0000-0000-000000000000}"/>
          </ac:spMkLst>
        </pc:spChg>
        <pc:spChg chg="mod">
          <ac:chgData name="" userId="" providerId="" clId="Web-{17937804-68D4-4A38-A07A-2FF426C4878A}" dt="2021-01-19T18:48:41.621" v="158" actId="1076"/>
          <ac:spMkLst>
            <pc:docMk/>
            <pc:sldMk cId="1321828602" sldId="276"/>
            <ac:spMk id="4" creationId="{00000000-0000-0000-0000-000000000000}"/>
          </ac:spMkLst>
        </pc:spChg>
        <pc:picChg chg="mod">
          <ac:chgData name="" userId="" providerId="" clId="Web-{17937804-68D4-4A38-A07A-2FF426C4878A}" dt="2021-01-19T18:48:45.636" v="159" actId="14100"/>
          <ac:picMkLst>
            <pc:docMk/>
            <pc:sldMk cId="1321828602" sldId="276"/>
            <ac:picMk id="4100" creationId="{00000000-0000-0000-0000-000000000000}"/>
          </ac:picMkLst>
        </pc:picChg>
      </pc:sldChg>
      <pc:sldChg chg="modSp">
        <pc:chgData name="" userId="" providerId="" clId="Web-{17937804-68D4-4A38-A07A-2FF426C4878A}" dt="2021-01-19T19:00:46.123" v="273" actId="1076"/>
        <pc:sldMkLst>
          <pc:docMk/>
          <pc:sldMk cId="4035854287" sldId="277"/>
        </pc:sldMkLst>
        <pc:spChg chg="mod">
          <ac:chgData name="" userId="" providerId="" clId="Web-{17937804-68D4-4A38-A07A-2FF426C4878A}" dt="2021-01-19T19:00:46.123" v="273" actId="1076"/>
          <ac:spMkLst>
            <pc:docMk/>
            <pc:sldMk cId="4035854287" sldId="277"/>
            <ac:spMk id="3" creationId="{00000000-0000-0000-0000-000000000000}"/>
          </ac:spMkLst>
        </pc:spChg>
        <pc:spChg chg="mod">
          <ac:chgData name="" userId="" providerId="" clId="Web-{17937804-68D4-4A38-A07A-2FF426C4878A}" dt="2021-01-19T18:59:17.014" v="252" actId="1076"/>
          <ac:spMkLst>
            <pc:docMk/>
            <pc:sldMk cId="4035854287" sldId="277"/>
            <ac:spMk id="4" creationId="{00000000-0000-0000-0000-000000000000}"/>
          </ac:spMkLst>
        </pc:spChg>
        <pc:picChg chg="mod">
          <ac:chgData name="" userId="" providerId="" clId="Web-{17937804-68D4-4A38-A07A-2FF426C4878A}" dt="2021-01-19T18:59:13.264" v="251" actId="1076"/>
          <ac:picMkLst>
            <pc:docMk/>
            <pc:sldMk cId="4035854287" sldId="277"/>
            <ac:picMk id="6146" creationId="{00000000-0000-0000-0000-000000000000}"/>
          </ac:picMkLst>
        </pc:picChg>
      </pc:sldChg>
      <pc:sldChg chg="modSp">
        <pc:chgData name="" userId="" providerId="" clId="Web-{17937804-68D4-4A38-A07A-2FF426C4878A}" dt="2021-01-19T19:07:21.750" v="314" actId="14100"/>
        <pc:sldMkLst>
          <pc:docMk/>
          <pc:sldMk cId="503227674" sldId="278"/>
        </pc:sldMkLst>
        <pc:spChg chg="mod">
          <ac:chgData name="" userId="" providerId="" clId="Web-{17937804-68D4-4A38-A07A-2FF426C4878A}" dt="2021-01-19T19:07:00.141" v="310" actId="20577"/>
          <ac:spMkLst>
            <pc:docMk/>
            <pc:sldMk cId="503227674" sldId="278"/>
            <ac:spMk id="3" creationId="{00000000-0000-0000-0000-000000000000}"/>
          </ac:spMkLst>
        </pc:spChg>
        <pc:spChg chg="mod">
          <ac:chgData name="" userId="" providerId="" clId="Web-{17937804-68D4-4A38-A07A-2FF426C4878A}" dt="2021-01-19T19:07:13.375" v="312" actId="1076"/>
          <ac:spMkLst>
            <pc:docMk/>
            <pc:sldMk cId="503227674" sldId="278"/>
            <ac:spMk id="4" creationId="{00000000-0000-0000-0000-000000000000}"/>
          </ac:spMkLst>
        </pc:spChg>
        <pc:picChg chg="mod">
          <ac:chgData name="" userId="" providerId="" clId="Web-{17937804-68D4-4A38-A07A-2FF426C4878A}" dt="2021-01-19T19:07:21.750" v="314" actId="14100"/>
          <ac:picMkLst>
            <pc:docMk/>
            <pc:sldMk cId="503227674" sldId="278"/>
            <ac:picMk id="7170" creationId="{00000000-0000-0000-0000-000000000000}"/>
          </ac:picMkLst>
        </pc:picChg>
      </pc:sldChg>
      <pc:sldChg chg="modSp">
        <pc:chgData name="" userId="" providerId="" clId="Web-{17937804-68D4-4A38-A07A-2FF426C4878A}" dt="2021-01-19T18:34:22.055" v="42" actId="20577"/>
        <pc:sldMkLst>
          <pc:docMk/>
          <pc:sldMk cId="2520526511" sldId="281"/>
        </pc:sldMkLst>
        <pc:spChg chg="mod">
          <ac:chgData name="" userId="" providerId="" clId="Web-{17937804-68D4-4A38-A07A-2FF426C4878A}" dt="2021-01-19T18:34:14.102" v="40" actId="20577"/>
          <ac:spMkLst>
            <pc:docMk/>
            <pc:sldMk cId="2520526511" sldId="281"/>
            <ac:spMk id="2" creationId="{00000000-0000-0000-0000-000000000000}"/>
          </ac:spMkLst>
        </pc:spChg>
        <pc:spChg chg="mod">
          <ac:chgData name="" userId="" providerId="" clId="Web-{17937804-68D4-4A38-A07A-2FF426C4878A}" dt="2021-01-19T18:34:22.055" v="42" actId="20577"/>
          <ac:spMkLst>
            <pc:docMk/>
            <pc:sldMk cId="2520526511" sldId="281"/>
            <ac:spMk id="3" creationId="{00000000-0000-0000-0000-000000000000}"/>
          </ac:spMkLst>
        </pc:spChg>
      </pc:sldChg>
      <pc:sldChg chg="modSp">
        <pc:chgData name="" userId="" providerId="" clId="Web-{17937804-68D4-4A38-A07A-2FF426C4878A}" dt="2021-01-19T18:51:41.153" v="188" actId="1076"/>
        <pc:sldMkLst>
          <pc:docMk/>
          <pc:sldMk cId="2717248821" sldId="289"/>
        </pc:sldMkLst>
        <pc:spChg chg="mod">
          <ac:chgData name="" userId="" providerId="" clId="Web-{17937804-68D4-4A38-A07A-2FF426C4878A}" dt="2021-01-19T18:51:41.153" v="188" actId="1076"/>
          <ac:spMkLst>
            <pc:docMk/>
            <pc:sldMk cId="2717248821" sldId="289"/>
            <ac:spMk id="3" creationId="{00000000-0000-0000-0000-000000000000}"/>
          </ac:spMkLst>
        </pc:spChg>
        <pc:spChg chg="mod">
          <ac:chgData name="" userId="" providerId="" clId="Web-{17937804-68D4-4A38-A07A-2FF426C4878A}" dt="2021-01-19T18:49:34.840" v="167" actId="1076"/>
          <ac:spMkLst>
            <pc:docMk/>
            <pc:sldMk cId="2717248821" sldId="289"/>
            <ac:spMk id="5" creationId="{00000000-0000-0000-0000-000000000000}"/>
          </ac:spMkLst>
        </pc:spChg>
        <pc:picChg chg="mod">
          <ac:chgData name="" userId="" providerId="" clId="Web-{17937804-68D4-4A38-A07A-2FF426C4878A}" dt="2021-01-19T18:49:22.308" v="163" actId="1076"/>
          <ac:picMkLst>
            <pc:docMk/>
            <pc:sldMk cId="2717248821" sldId="289"/>
            <ac:picMk id="10247" creationId="{00000000-0000-0000-0000-000000000000}"/>
          </ac:picMkLst>
        </pc:picChg>
      </pc:sldChg>
      <pc:sldChg chg="modSp">
        <pc:chgData name="" userId="" providerId="" clId="Web-{17937804-68D4-4A38-A07A-2FF426C4878A}" dt="2021-01-19T18:20:24.817" v="14" actId="14100"/>
        <pc:sldMkLst>
          <pc:docMk/>
          <pc:sldMk cId="714242560" sldId="290"/>
        </pc:sldMkLst>
        <pc:spChg chg="mod">
          <ac:chgData name="" userId="" providerId="" clId="Web-{17937804-68D4-4A38-A07A-2FF426C4878A}" dt="2021-01-19T18:19:43.629" v="8" actId="20577"/>
          <ac:spMkLst>
            <pc:docMk/>
            <pc:sldMk cId="714242560" sldId="290"/>
            <ac:spMk id="2" creationId="{00000000-0000-0000-0000-000000000000}"/>
          </ac:spMkLst>
        </pc:spChg>
        <pc:spChg chg="mod">
          <ac:chgData name="" userId="" providerId="" clId="Web-{17937804-68D4-4A38-A07A-2FF426C4878A}" dt="2021-01-19T18:20:24.817" v="14" actId="14100"/>
          <ac:spMkLst>
            <pc:docMk/>
            <pc:sldMk cId="714242560" sldId="290"/>
            <ac:spMk id="3" creationId="{00000000-0000-0000-0000-000000000000}"/>
          </ac:spMkLst>
        </pc:spChg>
      </pc:sldChg>
      <pc:sldChg chg="modSp">
        <pc:chgData name="" userId="" providerId="" clId="Web-{17937804-68D4-4A38-A07A-2FF426C4878A}" dt="2021-01-19T19:07:42.359" v="319" actId="20577"/>
        <pc:sldMkLst>
          <pc:docMk/>
          <pc:sldMk cId="4264416522" sldId="293"/>
        </pc:sldMkLst>
        <pc:spChg chg="mod">
          <ac:chgData name="" userId="" providerId="" clId="Web-{17937804-68D4-4A38-A07A-2FF426C4878A}" dt="2021-01-19T19:07:42.359" v="319" actId="20577"/>
          <ac:spMkLst>
            <pc:docMk/>
            <pc:sldMk cId="4264416522" sldId="293"/>
            <ac:spMk id="2" creationId="{00000000-0000-0000-0000-000000000000}"/>
          </ac:spMkLst>
        </pc:spChg>
      </pc:sldChg>
      <pc:sldChg chg="modSp">
        <pc:chgData name="" userId="" providerId="" clId="Web-{17937804-68D4-4A38-A07A-2FF426C4878A}" dt="2021-01-19T18:28:22.585" v="34" actId="20577"/>
        <pc:sldMkLst>
          <pc:docMk/>
          <pc:sldMk cId="1954293334" sldId="294"/>
        </pc:sldMkLst>
        <pc:spChg chg="mod">
          <ac:chgData name="" userId="" providerId="" clId="Web-{17937804-68D4-4A38-A07A-2FF426C4878A}" dt="2021-01-19T18:23:46.990" v="26" actId="20577"/>
          <ac:spMkLst>
            <pc:docMk/>
            <pc:sldMk cId="1954293334" sldId="294"/>
            <ac:spMk id="2" creationId="{00000000-0000-0000-0000-000000000000}"/>
          </ac:spMkLst>
        </pc:spChg>
        <pc:spChg chg="mod">
          <ac:chgData name="" userId="" providerId="" clId="Web-{17937804-68D4-4A38-A07A-2FF426C4878A}" dt="2021-01-19T18:28:22.585" v="34" actId="20577"/>
          <ac:spMkLst>
            <pc:docMk/>
            <pc:sldMk cId="1954293334" sldId="294"/>
            <ac:spMk id="3" creationId="{00000000-0000-0000-0000-000000000000}"/>
          </ac:spMkLst>
        </pc:spChg>
      </pc:sldChg>
      <pc:sldChg chg="modSp">
        <pc:chgData name="" userId="" providerId="" clId="Web-{17937804-68D4-4A38-A07A-2FF426C4878A}" dt="2021-01-19T18:43:45.369" v="94" actId="20577"/>
        <pc:sldMkLst>
          <pc:docMk/>
          <pc:sldMk cId="695891439" sldId="295"/>
        </pc:sldMkLst>
        <pc:spChg chg="mod">
          <ac:chgData name="" userId="" providerId="" clId="Web-{17937804-68D4-4A38-A07A-2FF426C4878A}" dt="2021-01-19T18:42:42.244" v="83" actId="20577"/>
          <ac:spMkLst>
            <pc:docMk/>
            <pc:sldMk cId="695891439" sldId="295"/>
            <ac:spMk id="2" creationId="{3DD46D79-72D3-4C86-9D34-390D4F9148BB}"/>
          </ac:spMkLst>
        </pc:spChg>
        <pc:spChg chg="mod">
          <ac:chgData name="" userId="" providerId="" clId="Web-{17937804-68D4-4A38-A07A-2FF426C4878A}" dt="2021-01-19T18:43:45.369" v="94" actId="20577"/>
          <ac:spMkLst>
            <pc:docMk/>
            <pc:sldMk cId="695891439" sldId="295"/>
            <ac:spMk id="3" creationId="{EB9B3A88-7567-4A87-99DE-B2D99EB3DCE3}"/>
          </ac:spMkLst>
        </pc:spChg>
      </pc:sldChg>
      <pc:sldChg chg="modSp">
        <pc:chgData name="" userId="" providerId="" clId="Web-{17937804-68D4-4A38-A07A-2FF426C4878A}" dt="2021-01-19T18:45:04.573" v="133" actId="14100"/>
        <pc:sldMkLst>
          <pc:docMk/>
          <pc:sldMk cId="4190350828" sldId="296"/>
        </pc:sldMkLst>
        <pc:spChg chg="mod">
          <ac:chgData name="" userId="" providerId="" clId="Web-{17937804-68D4-4A38-A07A-2FF426C4878A}" dt="2021-01-19T18:44:33.495" v="109" actId="20577"/>
          <ac:spMkLst>
            <pc:docMk/>
            <pc:sldMk cId="4190350828" sldId="296"/>
            <ac:spMk id="2" creationId="{084F5E81-DA11-4356-9623-6F321A01FF14}"/>
          </ac:spMkLst>
        </pc:spChg>
        <pc:spChg chg="mod">
          <ac:chgData name="" userId="" providerId="" clId="Web-{17937804-68D4-4A38-A07A-2FF426C4878A}" dt="2021-01-19T18:45:04.573" v="133" actId="14100"/>
          <ac:spMkLst>
            <pc:docMk/>
            <pc:sldMk cId="4190350828" sldId="296"/>
            <ac:spMk id="3" creationId="{A724BB75-4489-4475-BF3B-4CA30A0EA898}"/>
          </ac:spMkLst>
        </pc:spChg>
      </pc:sldChg>
    </pc:docChg>
  </pc:docChgLst>
  <pc:docChgLst>
    <pc:chgData clId="Web-{E74A7DF8-9F2F-4A68-BFE2-D04FF3572A38}"/>
    <pc:docChg chg="modSld">
      <pc:chgData name="" userId="" providerId="" clId="Web-{E74A7DF8-9F2F-4A68-BFE2-D04FF3572A38}" dt="2021-01-19T19:47:21.700" v="119" actId="20577"/>
      <pc:docMkLst>
        <pc:docMk/>
      </pc:docMkLst>
      <pc:sldChg chg="modSp">
        <pc:chgData name="" userId="" providerId="" clId="Web-{E74A7DF8-9F2F-4A68-BFE2-D04FF3572A38}" dt="2021-01-19T19:46:13.386" v="116" actId="20577"/>
        <pc:sldMkLst>
          <pc:docMk/>
          <pc:sldMk cId="2853894956" sldId="263"/>
        </pc:sldMkLst>
        <pc:spChg chg="mod">
          <ac:chgData name="" userId="" providerId="" clId="Web-{E74A7DF8-9F2F-4A68-BFE2-D04FF3572A38}" dt="2021-01-19T19:46:13.386" v="116" actId="20577"/>
          <ac:spMkLst>
            <pc:docMk/>
            <pc:sldMk cId="2853894956" sldId="263"/>
            <ac:spMk id="6" creationId="{00000000-0000-0000-0000-000000000000}"/>
          </ac:spMkLst>
        </pc:spChg>
      </pc:sldChg>
      <pc:sldChg chg="modSp">
        <pc:chgData name="" userId="" providerId="" clId="Web-{E74A7DF8-9F2F-4A68-BFE2-D04FF3572A38}" dt="2021-01-19T19:45:23.823" v="111" actId="20577"/>
        <pc:sldMkLst>
          <pc:docMk/>
          <pc:sldMk cId="1073883927" sldId="265"/>
        </pc:sldMkLst>
        <pc:spChg chg="mod">
          <ac:chgData name="" userId="" providerId="" clId="Web-{E74A7DF8-9F2F-4A68-BFE2-D04FF3572A38}" dt="2021-01-19T19:45:23.823" v="111" actId="20577"/>
          <ac:spMkLst>
            <pc:docMk/>
            <pc:sldMk cId="1073883927" sldId="265"/>
            <ac:spMk id="8" creationId="{00000000-0000-0000-0000-000000000000}"/>
          </ac:spMkLst>
        </pc:spChg>
      </pc:sldChg>
      <pc:sldChg chg="modSp">
        <pc:chgData name="" userId="" providerId="" clId="Web-{E74A7DF8-9F2F-4A68-BFE2-D04FF3572A38}" dt="2021-01-19T19:46:23.136" v="117" actId="14100"/>
        <pc:sldMkLst>
          <pc:docMk/>
          <pc:sldMk cId="1321828602" sldId="276"/>
        </pc:sldMkLst>
        <pc:picChg chg="mod">
          <ac:chgData name="" userId="" providerId="" clId="Web-{E74A7DF8-9F2F-4A68-BFE2-D04FF3572A38}" dt="2021-01-19T19:46:23.136" v="117" actId="14100"/>
          <ac:picMkLst>
            <pc:docMk/>
            <pc:sldMk cId="1321828602" sldId="276"/>
            <ac:picMk id="4100" creationId="{00000000-0000-0000-0000-000000000000}"/>
          </ac:picMkLst>
        </pc:picChg>
      </pc:sldChg>
      <pc:sldChg chg="modSp">
        <pc:chgData name="" userId="" providerId="" clId="Web-{E74A7DF8-9F2F-4A68-BFE2-D04FF3572A38}" dt="2021-01-19T19:45:25.541" v="112" actId="1076"/>
        <pc:sldMkLst>
          <pc:docMk/>
          <pc:sldMk cId="4264416522" sldId="293"/>
        </pc:sldMkLst>
        <pc:spChg chg="mod">
          <ac:chgData name="" userId="" providerId="" clId="Web-{E74A7DF8-9F2F-4A68-BFE2-D04FF3572A38}" dt="2021-01-19T19:45:21.932" v="110" actId="20577"/>
          <ac:spMkLst>
            <pc:docMk/>
            <pc:sldMk cId="4264416522" sldId="293"/>
            <ac:spMk id="2" creationId="{00000000-0000-0000-0000-000000000000}"/>
          </ac:spMkLst>
        </pc:spChg>
        <pc:spChg chg="mod">
          <ac:chgData name="" userId="" providerId="" clId="Web-{E74A7DF8-9F2F-4A68-BFE2-D04FF3572A38}" dt="2021-01-19T19:45:18.729" v="109" actId="20577"/>
          <ac:spMkLst>
            <pc:docMk/>
            <pc:sldMk cId="4264416522" sldId="293"/>
            <ac:spMk id="3" creationId="{00000000-0000-0000-0000-000000000000}"/>
          </ac:spMkLst>
        </pc:spChg>
        <pc:spChg chg="mod">
          <ac:chgData name="" userId="" providerId="" clId="Web-{E74A7DF8-9F2F-4A68-BFE2-D04FF3572A38}" dt="2021-01-19T19:45:25.541" v="112" actId="1076"/>
          <ac:spMkLst>
            <pc:docMk/>
            <pc:sldMk cId="4264416522" sldId="293"/>
            <ac:spMk id="4" creationId="{00000000-0000-0000-0000-000000000000}"/>
          </ac:spMkLst>
        </pc:spChg>
      </pc:sldChg>
      <pc:sldChg chg="modSp">
        <pc:chgData name="" userId="" providerId="" clId="Web-{E74A7DF8-9F2F-4A68-BFE2-D04FF3572A38}" dt="2021-01-19T19:47:21.700" v="119" actId="20577"/>
        <pc:sldMkLst>
          <pc:docMk/>
          <pc:sldMk cId="4190350828" sldId="296"/>
        </pc:sldMkLst>
        <pc:spChg chg="mod">
          <ac:chgData name="" userId="" providerId="" clId="Web-{E74A7DF8-9F2F-4A68-BFE2-D04FF3572A38}" dt="2021-01-19T19:47:10.606" v="118" actId="20577"/>
          <ac:spMkLst>
            <pc:docMk/>
            <pc:sldMk cId="4190350828" sldId="296"/>
            <ac:spMk id="2" creationId="{084F5E81-DA11-4356-9623-6F321A01FF14}"/>
          </ac:spMkLst>
        </pc:spChg>
        <pc:spChg chg="mod">
          <ac:chgData name="" userId="" providerId="" clId="Web-{E74A7DF8-9F2F-4A68-BFE2-D04FF3572A38}" dt="2021-01-19T19:47:21.700" v="119" actId="20577"/>
          <ac:spMkLst>
            <pc:docMk/>
            <pc:sldMk cId="4190350828" sldId="296"/>
            <ac:spMk id="3" creationId="{A724BB75-4489-4475-BF3B-4CA30A0EA898}"/>
          </ac:spMkLst>
        </pc:spChg>
      </pc:sldChg>
    </pc:docChg>
  </pc:docChgLst>
  <pc:docChgLst>
    <pc:chgData clId="Web-{1D356927-8C3C-4BFD-98EA-AA8F25C042DF}"/>
    <pc:docChg chg="modSld">
      <pc:chgData name="" userId="" providerId="" clId="Web-{1D356927-8C3C-4BFD-98EA-AA8F25C042DF}" dt="2021-01-19T19:57:10.305" v="9" actId="20577"/>
      <pc:docMkLst>
        <pc:docMk/>
      </pc:docMkLst>
      <pc:sldChg chg="modSp">
        <pc:chgData name="" userId="" providerId="" clId="Web-{1D356927-8C3C-4BFD-98EA-AA8F25C042DF}" dt="2021-01-19T19:57:10.305" v="9" actId="20577"/>
        <pc:sldMkLst>
          <pc:docMk/>
          <pc:sldMk cId="4190350828" sldId="296"/>
        </pc:sldMkLst>
        <pc:spChg chg="mod">
          <ac:chgData name="" userId="" providerId="" clId="Web-{1D356927-8C3C-4BFD-98EA-AA8F25C042DF}" dt="2021-01-19T19:57:10.305" v="9" actId="20577"/>
          <ac:spMkLst>
            <pc:docMk/>
            <pc:sldMk cId="4190350828" sldId="296"/>
            <ac:spMk id="3" creationId="{A724BB75-4489-4475-BF3B-4CA30A0EA89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6"/>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chemeClr val="accent1"/>
              </a:gs>
              <a:gs pos="14000">
                <a:schemeClr val="accent1">
                  <a:lumMod val="60000"/>
                  <a:lumOff val="40000"/>
                </a:schemeClr>
              </a:gs>
              <a:gs pos="83000">
                <a:schemeClr val="accent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chemeClr val="accent1">
                  <a:alpha val="0"/>
                </a:schemeClr>
              </a:gs>
              <a:gs pos="57000">
                <a:schemeClr val="accent1">
                  <a:lumMod val="40000"/>
                  <a:lumOff val="60000"/>
                </a:schemeClr>
              </a:gs>
              <a:gs pos="100000">
                <a:schemeClr val="accent1">
                  <a:alpha val="0"/>
                </a:scheme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b="1" kern="1200">
              <a:solidFill>
                <a:schemeClr val="lt1"/>
              </a:solidFill>
              <a:latin typeface="+mn-lt"/>
              <a:ea typeface="+mn-ea"/>
              <a:cs typeface="+mn-cs"/>
            </a:endParaRPr>
          </a:p>
        </p:txBody>
      </p:sp>
      <p:sp>
        <p:nvSpPr>
          <p:cNvPr id="9" name="Freeform 8"/>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3">
                  <a:lumMod val="40000"/>
                  <a:lumOff val="60000"/>
                </a:schemeClr>
              </a:gs>
              <a:gs pos="50000">
                <a:schemeClr val="accent3"/>
              </a:gs>
              <a:gs pos="100000">
                <a:schemeClr val="accent3">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pPr>
            <a:endParaRPr lang="en-US" b="1"/>
          </a:p>
        </p:txBody>
      </p:sp>
      <p:sp>
        <p:nvSpPr>
          <p:cNvPr id="2" name="Title 1"/>
          <p:cNvSpPr>
            <a:spLocks noGrp="1"/>
          </p:cNvSpPr>
          <p:nvPr>
            <p:ph type="ctrTitle"/>
          </p:nvPr>
        </p:nvSpPr>
        <p:spPr>
          <a:xfrm>
            <a:off x="4572000" y="1676400"/>
            <a:ext cx="3886200" cy="1524000"/>
          </a:xfrm>
        </p:spPr>
        <p:txBody>
          <a:bodyPr anchor="b" anchorCtr="0"/>
          <a:lstStyle>
            <a:lvl1pPr algn="l">
              <a:defRPr/>
            </a:lvl1pPr>
          </a:lstStyle>
          <a:p>
            <a:r>
              <a:rPr lang="en-US"/>
              <a:t>Click to edit Master title style</a:t>
            </a:r>
          </a:p>
        </p:txBody>
      </p:sp>
      <p:sp>
        <p:nvSpPr>
          <p:cNvPr id="3" name="Subtitle 2"/>
          <p:cNvSpPr>
            <a:spLocks noGrp="1"/>
          </p:cNvSpPr>
          <p:nvPr>
            <p:ph type="subTitle" idx="1"/>
          </p:nvPr>
        </p:nvSpPr>
        <p:spPr>
          <a:xfrm>
            <a:off x="4572000" y="3203574"/>
            <a:ext cx="3886200" cy="1825625"/>
          </a:xfrm>
        </p:spPr>
        <p:txBody>
          <a:bodyPr>
            <a:normAutofit/>
          </a:bodyPr>
          <a:lstStyle>
            <a:lvl1pPr marL="0" indent="0" algn="l">
              <a:buNone/>
              <a:defRPr sz="200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normAutofit/>
          </a:bodyPr>
          <a:lstStyle/>
          <a:p>
            <a:fld id="{CC935741-5D89-4008-8F08-26031587A366}"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85800" y="1600201"/>
            <a:ext cx="7772400" cy="3733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Freeform 6"/>
          <p:cNvSpPr/>
          <p:nvPr/>
        </p:nvSpPr>
        <p:spPr>
          <a:xfrm>
            <a:off x="0" y="5545932"/>
            <a:ext cx="9146383" cy="1314449"/>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33337 h 1214437"/>
              <a:gd name="connsiteX1" fmla="*/ 6305550 w 9134475"/>
              <a:gd name="connsiteY1" fmla="*/ 1100137 h 1214437"/>
              <a:gd name="connsiteX2" fmla="*/ 9044270 w 9134475"/>
              <a:gd name="connsiteY2" fmla="*/ 0 h 1214437"/>
              <a:gd name="connsiteX3" fmla="*/ 9134475 w 9134475"/>
              <a:gd name="connsiteY3" fmla="*/ 1214437 h 1214437"/>
              <a:gd name="connsiteX4" fmla="*/ 0 w 9134475"/>
              <a:gd name="connsiteY4" fmla="*/ 1214437 h 1214437"/>
              <a:gd name="connsiteX5" fmla="*/ 0 w 9134475"/>
              <a:gd name="connsiteY5" fmla="*/ 33337 h 1214437"/>
              <a:gd name="connsiteX0" fmla="*/ 0 w 9134475"/>
              <a:gd name="connsiteY0" fmla="*/ 130968 h 1312068"/>
              <a:gd name="connsiteX1" fmla="*/ 6305550 w 9134475"/>
              <a:gd name="connsiteY1" fmla="*/ 1197768 h 1312068"/>
              <a:gd name="connsiteX2" fmla="*/ 9113111 w 9134475"/>
              <a:gd name="connsiteY2" fmla="*/ 0 h 1312068"/>
              <a:gd name="connsiteX3" fmla="*/ 9134475 w 9134475"/>
              <a:gd name="connsiteY3" fmla="*/ 1312068 h 1312068"/>
              <a:gd name="connsiteX4" fmla="*/ 0 w 9134475"/>
              <a:gd name="connsiteY4" fmla="*/ 1312068 h 1312068"/>
              <a:gd name="connsiteX5" fmla="*/ 0 w 9134475"/>
              <a:gd name="connsiteY5" fmla="*/ 130968 h 1312068"/>
              <a:gd name="connsiteX0" fmla="*/ 0 w 9113111"/>
              <a:gd name="connsiteY0" fmla="*/ 130968 h 1312068"/>
              <a:gd name="connsiteX1" fmla="*/ 6305550 w 9113111"/>
              <a:gd name="connsiteY1" fmla="*/ 1197768 h 1312068"/>
              <a:gd name="connsiteX2" fmla="*/ 9113111 w 9113111"/>
              <a:gd name="connsiteY2" fmla="*/ 0 h 1312068"/>
              <a:gd name="connsiteX3" fmla="*/ 8958813 w 9113111"/>
              <a:gd name="connsiteY3" fmla="*/ 1009649 h 1312068"/>
              <a:gd name="connsiteX4" fmla="*/ 0 w 9113111"/>
              <a:gd name="connsiteY4" fmla="*/ 1312068 h 1312068"/>
              <a:gd name="connsiteX5" fmla="*/ 0 w 9113111"/>
              <a:gd name="connsiteY5" fmla="*/ 130968 h 1312068"/>
              <a:gd name="connsiteX0" fmla="*/ 0 w 9117860"/>
              <a:gd name="connsiteY0" fmla="*/ 130968 h 1314449"/>
              <a:gd name="connsiteX1" fmla="*/ 6305550 w 9117860"/>
              <a:gd name="connsiteY1" fmla="*/ 1197768 h 1314449"/>
              <a:gd name="connsiteX2" fmla="*/ 9113111 w 9117860"/>
              <a:gd name="connsiteY2" fmla="*/ 0 h 1314449"/>
              <a:gd name="connsiteX3" fmla="*/ 9117860 w 9117860"/>
              <a:gd name="connsiteY3" fmla="*/ 1314449 h 1314449"/>
              <a:gd name="connsiteX4" fmla="*/ 0 w 9117860"/>
              <a:gd name="connsiteY4" fmla="*/ 1312068 h 1314449"/>
              <a:gd name="connsiteX5" fmla="*/ 0 w 9117860"/>
              <a:gd name="connsiteY5" fmla="*/ 130968 h 13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17860" h="1314449">
                <a:moveTo>
                  <a:pt x="0" y="130968"/>
                </a:moveTo>
                <a:lnTo>
                  <a:pt x="6305550" y="1197768"/>
                </a:lnTo>
                <a:lnTo>
                  <a:pt x="9113111" y="0"/>
                </a:lnTo>
                <a:lnTo>
                  <a:pt x="9117860" y="1314449"/>
                </a:lnTo>
                <a:lnTo>
                  <a:pt x="0" y="1312068"/>
                </a:lnTo>
                <a:lnTo>
                  <a:pt x="0" y="130968"/>
                </a:lnTo>
                <a:close/>
              </a:path>
            </a:pathLst>
          </a:custGeom>
          <a:gradFill>
            <a:gsLst>
              <a:gs pos="0">
                <a:schemeClr val="accent1">
                  <a:lumMod val="40000"/>
                  <a:lumOff val="60000"/>
                </a:schemeClr>
              </a:gs>
              <a:gs pos="50000">
                <a:schemeClr val="accent1"/>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8" name="Freeform 7"/>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0">
                <a:srgbClr val="000000"/>
              </a:gs>
              <a:gs pos="14000">
                <a:srgbClr val="333333"/>
              </a:gs>
              <a:gs pos="83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9" name="Freeform 8"/>
          <p:cNvSpPr/>
          <p:nvPr/>
        </p:nvSpPr>
        <p:spPr>
          <a:xfrm>
            <a:off x="-76" y="5293518"/>
            <a:ext cx="9144093" cy="1443038"/>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355114 w 9144000"/>
              <a:gd name="connsiteY0" fmla="*/ 0 h 1562100"/>
              <a:gd name="connsiteX1" fmla="*/ 9144000 w 9144000"/>
              <a:gd name="connsiteY1" fmla="*/ 104775 h 1562100"/>
              <a:gd name="connsiteX2" fmla="*/ 9144000 w 9144000"/>
              <a:gd name="connsiteY2" fmla="*/ 361950 h 1562100"/>
              <a:gd name="connsiteX3" fmla="*/ 6334125 w 9144000"/>
              <a:gd name="connsiteY3" fmla="*/ 1562100 h 1562100"/>
              <a:gd name="connsiteX4" fmla="*/ 0 w 9144000"/>
              <a:gd name="connsiteY4" fmla="*/ 495300 h 1562100"/>
              <a:gd name="connsiteX5" fmla="*/ 355114 w 9144000"/>
              <a:gd name="connsiteY5" fmla="*/ 0 h 1562100"/>
              <a:gd name="connsiteX0" fmla="*/ 411923 w 9144000"/>
              <a:gd name="connsiteY0" fmla="*/ 83344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411923 w 9144000"/>
              <a:gd name="connsiteY5" fmla="*/ 83344 h 1457325"/>
              <a:gd name="connsiteX0" fmla="*/ 28462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8462 w 9144000"/>
              <a:gd name="connsiteY5" fmla="*/ 9525 h 1457325"/>
              <a:gd name="connsiteX0" fmla="*/ 108942 w 9144000"/>
              <a:gd name="connsiteY0" fmla="*/ 10477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108942 w 9144000"/>
              <a:gd name="connsiteY5" fmla="*/ 104775 h 1457325"/>
              <a:gd name="connsiteX0" fmla="*/ 26095 w 9144000"/>
              <a:gd name="connsiteY0" fmla="*/ 14288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26095 w 9144000"/>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12977 w 9117905"/>
              <a:gd name="connsiteY4" fmla="*/ 311944 h 1457325"/>
              <a:gd name="connsiteX5" fmla="*/ 0 w 9117905"/>
              <a:gd name="connsiteY5" fmla="*/ 14288 h 1457325"/>
              <a:gd name="connsiteX0" fmla="*/ 0 w 9117905"/>
              <a:gd name="connsiteY0" fmla="*/ 14288 h 1457325"/>
              <a:gd name="connsiteX1" fmla="*/ 9117905 w 9117905"/>
              <a:gd name="connsiteY1" fmla="*/ 0 h 1457325"/>
              <a:gd name="connsiteX2" fmla="*/ 9117905 w 9117905"/>
              <a:gd name="connsiteY2" fmla="*/ 257175 h 1457325"/>
              <a:gd name="connsiteX3" fmla="*/ 6308030 w 9117905"/>
              <a:gd name="connsiteY3" fmla="*/ 1457325 h 1457325"/>
              <a:gd name="connsiteX4" fmla="*/ 2310 w 9117905"/>
              <a:gd name="connsiteY4" fmla="*/ 376237 h 1457325"/>
              <a:gd name="connsiteX5" fmla="*/ 0 w 9117905"/>
              <a:gd name="connsiteY5" fmla="*/ 14288 h 1457325"/>
              <a:gd name="connsiteX0" fmla="*/ 0 w 9117905"/>
              <a:gd name="connsiteY0" fmla="*/ 14288 h 1531144"/>
              <a:gd name="connsiteX1" fmla="*/ 9117905 w 9117905"/>
              <a:gd name="connsiteY1" fmla="*/ 0 h 1531144"/>
              <a:gd name="connsiteX2" fmla="*/ 9117905 w 9117905"/>
              <a:gd name="connsiteY2" fmla="*/ 257175 h 1531144"/>
              <a:gd name="connsiteX3" fmla="*/ 6308030 w 9117905"/>
              <a:gd name="connsiteY3" fmla="*/ 1531144 h 1531144"/>
              <a:gd name="connsiteX4" fmla="*/ 2310 w 9117905"/>
              <a:gd name="connsiteY4" fmla="*/ 376237 h 1531144"/>
              <a:gd name="connsiteX5" fmla="*/ 0 w 9117905"/>
              <a:gd name="connsiteY5" fmla="*/ 14288 h 1531144"/>
              <a:gd name="connsiteX0" fmla="*/ 0 w 9117905"/>
              <a:gd name="connsiteY0" fmla="*/ 14288 h 1450181"/>
              <a:gd name="connsiteX1" fmla="*/ 9117905 w 9117905"/>
              <a:gd name="connsiteY1" fmla="*/ 0 h 1450181"/>
              <a:gd name="connsiteX2" fmla="*/ 9117905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8994819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17905"/>
              <a:gd name="connsiteY0" fmla="*/ 14288 h 1450181"/>
              <a:gd name="connsiteX1" fmla="*/ 9117905 w 9117905"/>
              <a:gd name="connsiteY1" fmla="*/ 0 h 1450181"/>
              <a:gd name="connsiteX2" fmla="*/ 9106070 w 9117905"/>
              <a:gd name="connsiteY2" fmla="*/ 257175 h 1450181"/>
              <a:gd name="connsiteX3" fmla="*/ 6260689 w 9117905"/>
              <a:gd name="connsiteY3" fmla="*/ 1450181 h 1450181"/>
              <a:gd name="connsiteX4" fmla="*/ 2310 w 9117905"/>
              <a:gd name="connsiteY4" fmla="*/ 376237 h 1450181"/>
              <a:gd name="connsiteX5" fmla="*/ 0 w 9117905"/>
              <a:gd name="connsiteY5" fmla="*/ 14288 h 1450181"/>
              <a:gd name="connsiteX0" fmla="*/ 0 w 9106070"/>
              <a:gd name="connsiteY0" fmla="*/ 0 h 1435893"/>
              <a:gd name="connsiteX1" fmla="*/ 9013755 w 9106070"/>
              <a:gd name="connsiteY1" fmla="*/ 97630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2 h 1435895"/>
              <a:gd name="connsiteX1" fmla="*/ 9096602 w 9106070"/>
              <a:gd name="connsiteY1" fmla="*/ 0 h 1435895"/>
              <a:gd name="connsiteX2" fmla="*/ 9106070 w 9106070"/>
              <a:gd name="connsiteY2" fmla="*/ 242889 h 1435895"/>
              <a:gd name="connsiteX3" fmla="*/ 6260689 w 9106070"/>
              <a:gd name="connsiteY3" fmla="*/ 1435895 h 1435895"/>
              <a:gd name="connsiteX4" fmla="*/ 2310 w 9106070"/>
              <a:gd name="connsiteY4" fmla="*/ 361951 h 1435895"/>
              <a:gd name="connsiteX5" fmla="*/ 0 w 9106070"/>
              <a:gd name="connsiteY5" fmla="*/ 2 h 1435895"/>
              <a:gd name="connsiteX0" fmla="*/ 0 w 9106070"/>
              <a:gd name="connsiteY0" fmla="*/ 0 h 1435893"/>
              <a:gd name="connsiteX1" fmla="*/ 8973515 w 9106070"/>
              <a:gd name="connsiteY1" fmla="*/ 123823 h 1435893"/>
              <a:gd name="connsiteX2" fmla="*/ 9106070 w 9106070"/>
              <a:gd name="connsiteY2" fmla="*/ 242887 h 1435893"/>
              <a:gd name="connsiteX3" fmla="*/ 6260689 w 9106070"/>
              <a:gd name="connsiteY3" fmla="*/ 1435893 h 1435893"/>
              <a:gd name="connsiteX4" fmla="*/ 2310 w 9106070"/>
              <a:gd name="connsiteY4" fmla="*/ 361949 h 1435893"/>
              <a:gd name="connsiteX5" fmla="*/ 0 w 9106070"/>
              <a:gd name="connsiteY5" fmla="*/ 0 h 1435893"/>
              <a:gd name="connsiteX0" fmla="*/ 0 w 9106070"/>
              <a:gd name="connsiteY0" fmla="*/ 7145 h 1443038"/>
              <a:gd name="connsiteX1" fmla="*/ 9089499 w 9106070"/>
              <a:gd name="connsiteY1" fmla="*/ 0 h 1443038"/>
              <a:gd name="connsiteX2" fmla="*/ 9106070 w 9106070"/>
              <a:gd name="connsiteY2" fmla="*/ 250032 h 1443038"/>
              <a:gd name="connsiteX3" fmla="*/ 6260689 w 9106070"/>
              <a:gd name="connsiteY3" fmla="*/ 1443038 h 1443038"/>
              <a:gd name="connsiteX4" fmla="*/ 2310 w 9106070"/>
              <a:gd name="connsiteY4" fmla="*/ 369094 h 1443038"/>
              <a:gd name="connsiteX5" fmla="*/ 0 w 9106070"/>
              <a:gd name="connsiteY5" fmla="*/ 7145 h 1443038"/>
              <a:gd name="connsiteX0" fmla="*/ 0 w 9089499"/>
              <a:gd name="connsiteY0" fmla="*/ 7145 h 1443038"/>
              <a:gd name="connsiteX1" fmla="*/ 9089499 w 9089499"/>
              <a:gd name="connsiteY1" fmla="*/ 0 h 1443038"/>
              <a:gd name="connsiteX2" fmla="*/ 8923808 w 9089499"/>
              <a:gd name="connsiteY2" fmla="*/ 197644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4767 w 9089499"/>
              <a:gd name="connsiteY2" fmla="*/ 247650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8982984 w 9089499"/>
              <a:gd name="connsiteY2" fmla="*/ 202406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2310 w 9089499"/>
              <a:gd name="connsiteY4" fmla="*/ 369094 h 1443038"/>
              <a:gd name="connsiteX5" fmla="*/ 0 w 9089499"/>
              <a:gd name="connsiteY5" fmla="*/ 7145 h 1443038"/>
              <a:gd name="connsiteX0" fmla="*/ 0 w 9089499"/>
              <a:gd name="connsiteY0" fmla="*/ 7145 h 1443038"/>
              <a:gd name="connsiteX1" fmla="*/ 9089499 w 9089499"/>
              <a:gd name="connsiteY1" fmla="*/ 0 h 1443038"/>
              <a:gd name="connsiteX2" fmla="*/ 9087134 w 9089499"/>
              <a:gd name="connsiteY2" fmla="*/ 254793 h 1443038"/>
              <a:gd name="connsiteX3" fmla="*/ 6260689 w 9089499"/>
              <a:gd name="connsiteY3" fmla="*/ 1443038 h 1443038"/>
              <a:gd name="connsiteX4" fmla="*/ 130131 w 9089499"/>
              <a:gd name="connsiteY4" fmla="*/ 266700 h 1443038"/>
              <a:gd name="connsiteX5" fmla="*/ 0 w 9089499"/>
              <a:gd name="connsiteY5" fmla="*/ 7145 h 1443038"/>
              <a:gd name="connsiteX0" fmla="*/ 57 w 9089556"/>
              <a:gd name="connsiteY0" fmla="*/ 7145 h 1443038"/>
              <a:gd name="connsiteX1" fmla="*/ 9089556 w 9089556"/>
              <a:gd name="connsiteY1" fmla="*/ 0 h 1443038"/>
              <a:gd name="connsiteX2" fmla="*/ 9087191 w 9089556"/>
              <a:gd name="connsiteY2" fmla="*/ 254793 h 1443038"/>
              <a:gd name="connsiteX3" fmla="*/ 6260746 w 9089556"/>
              <a:gd name="connsiteY3" fmla="*/ 1443038 h 1443038"/>
              <a:gd name="connsiteX4" fmla="*/ 0 w 9089556"/>
              <a:gd name="connsiteY4" fmla="*/ 366713 h 1443038"/>
              <a:gd name="connsiteX5" fmla="*/ 57 w 9089556"/>
              <a:gd name="connsiteY5" fmla="*/ 7145 h 1443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89556" h="1443038">
                <a:moveTo>
                  <a:pt x="57" y="7145"/>
                </a:moveTo>
                <a:lnTo>
                  <a:pt x="9089556" y="0"/>
                </a:lnTo>
                <a:cubicBezTo>
                  <a:pt x="9087979" y="82550"/>
                  <a:pt x="9088768" y="172243"/>
                  <a:pt x="9087191" y="254793"/>
                </a:cubicBezTo>
                <a:lnTo>
                  <a:pt x="6260746" y="1443038"/>
                </a:lnTo>
                <a:lnTo>
                  <a:pt x="0" y="366713"/>
                </a:lnTo>
                <a:lnTo>
                  <a:pt x="57" y="7145"/>
                </a:lnTo>
                <a:close/>
              </a:path>
            </a:pathLst>
          </a:custGeom>
          <a:gradFill>
            <a:gsLst>
              <a:gs pos="41000">
                <a:srgbClr val="000000">
                  <a:alpha val="0"/>
                </a:srgbClr>
              </a:gs>
              <a:gs pos="57000">
                <a:srgbClr val="4D4D4D"/>
              </a:gs>
              <a:gs pos="100000">
                <a:srgbClr val="000000">
                  <a:alpha val="0"/>
                </a:srgbClr>
              </a:gs>
            </a:gsLst>
            <a:lin ang="6000000" scaled="0"/>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lnSpc>
                <a:spcPct val="100000"/>
              </a:lnSpc>
            </a:pPr>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722313" y="3633787"/>
            <a:ext cx="7772400" cy="1362075"/>
          </a:xfrm>
        </p:spPr>
        <p:txBody>
          <a:bodyPr anchor="t"/>
          <a:lstStyle>
            <a:lvl1pPr algn="l">
              <a:defRPr sz="4000" b="0" i="0" cap="all" baseline="0"/>
            </a:lvl1pPr>
          </a:lstStyle>
          <a:p>
            <a:r>
              <a:rPr lang="en-US"/>
              <a:t>Click to edit Master title style</a:t>
            </a:r>
          </a:p>
        </p:txBody>
      </p:sp>
      <p:sp>
        <p:nvSpPr>
          <p:cNvPr id="3" name="Text Placeholder 2"/>
          <p:cNvSpPr>
            <a:spLocks noGrp="1"/>
          </p:cNvSpPr>
          <p:nvPr>
            <p:ph type="body" idx="1"/>
          </p:nvPr>
        </p:nvSpPr>
        <p:spPr>
          <a:xfrm>
            <a:off x="722313" y="2133600"/>
            <a:ext cx="7772400" cy="1500187"/>
          </a:xfrm>
        </p:spPr>
        <p:txBody>
          <a:bodyPr anchor="b"/>
          <a:lstStyle>
            <a:lvl1pPr marL="0" indent="0">
              <a:buNone/>
              <a:defRPr sz="200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Rectangle 9"/>
          <p:cNvSpPr/>
          <p:nvPr/>
        </p:nvSpPr>
        <p:spPr>
          <a:xfrm>
            <a:off x="0" y="5262465"/>
            <a:ext cx="9144000" cy="7464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30" y="5502670"/>
            <a:ext cx="9144066" cy="1271150"/>
          </a:xfrm>
          <a:custGeom>
            <a:avLst/>
            <a:gdLst>
              <a:gd name="connsiteX0" fmla="*/ 9331 w 9144000"/>
              <a:gd name="connsiteY0" fmla="*/ 111968 h 1278294"/>
              <a:gd name="connsiteX1" fmla="*/ 6288833 w 9144000"/>
              <a:gd name="connsiteY1" fmla="*/ 1194319 h 1278294"/>
              <a:gd name="connsiteX2" fmla="*/ 9144000 w 9144000"/>
              <a:gd name="connsiteY2" fmla="*/ 0 h 1278294"/>
              <a:gd name="connsiteX3" fmla="*/ 9144000 w 9144000"/>
              <a:gd name="connsiteY3" fmla="*/ 83976 h 1278294"/>
              <a:gd name="connsiteX4" fmla="*/ 6279502 w 9144000"/>
              <a:gd name="connsiteY4" fmla="*/ 1278294 h 1278294"/>
              <a:gd name="connsiteX5" fmla="*/ 0 w 9144000"/>
              <a:gd name="connsiteY5" fmla="*/ 195943 h 1278294"/>
              <a:gd name="connsiteX6" fmla="*/ 9331 w 9144000"/>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71644 w 9134669"/>
              <a:gd name="connsiteY5" fmla="*/ 388824 h 1278294"/>
              <a:gd name="connsiteX6" fmla="*/ 0 w 9134669"/>
              <a:gd name="connsiteY6" fmla="*/ 111968 h 1278294"/>
              <a:gd name="connsiteX0" fmla="*/ 0 w 9134669"/>
              <a:gd name="connsiteY0" fmla="*/ 111968 h 1278294"/>
              <a:gd name="connsiteX1" fmla="*/ 6279502 w 9134669"/>
              <a:gd name="connsiteY1" fmla="*/ 1194319 h 1278294"/>
              <a:gd name="connsiteX2" fmla="*/ 9134669 w 9134669"/>
              <a:gd name="connsiteY2" fmla="*/ 0 h 1278294"/>
              <a:gd name="connsiteX3" fmla="*/ 9134669 w 9134669"/>
              <a:gd name="connsiteY3" fmla="*/ 83976 h 1278294"/>
              <a:gd name="connsiteX4" fmla="*/ 6270171 w 9134669"/>
              <a:gd name="connsiteY4" fmla="*/ 1278294 h 1278294"/>
              <a:gd name="connsiteX5" fmla="*/ 194 w 9134669"/>
              <a:gd name="connsiteY5" fmla="*/ 195943 h 1278294"/>
              <a:gd name="connsiteX6" fmla="*/ 0 w 9134669"/>
              <a:gd name="connsiteY6" fmla="*/ 111968 h 1278294"/>
              <a:gd name="connsiteX0" fmla="*/ 49877 w 9134540"/>
              <a:gd name="connsiteY0" fmla="*/ 42912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49877 w 9134540"/>
              <a:gd name="connsiteY6" fmla="*/ 42912 h 1278294"/>
              <a:gd name="connsiteX0" fmla="*/ 2252 w 9134540"/>
              <a:gd name="connsiteY0" fmla="*/ 116731 h 1278294"/>
              <a:gd name="connsiteX1" fmla="*/ 6279373 w 9134540"/>
              <a:gd name="connsiteY1" fmla="*/ 1194319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279373 w 9134540"/>
              <a:gd name="connsiteY1" fmla="*/ 1234801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78294"/>
              <a:gd name="connsiteX1" fmla="*/ 6307948 w 9134540"/>
              <a:gd name="connsiteY1" fmla="*/ 1189558 h 1278294"/>
              <a:gd name="connsiteX2" fmla="*/ 9134540 w 9134540"/>
              <a:gd name="connsiteY2" fmla="*/ 0 h 1278294"/>
              <a:gd name="connsiteX3" fmla="*/ 9134540 w 9134540"/>
              <a:gd name="connsiteY3" fmla="*/ 83976 h 1278294"/>
              <a:gd name="connsiteX4" fmla="*/ 6270042 w 9134540"/>
              <a:gd name="connsiteY4" fmla="*/ 1278294 h 1278294"/>
              <a:gd name="connsiteX5" fmla="*/ 65 w 9134540"/>
              <a:gd name="connsiteY5" fmla="*/ 195943 h 1278294"/>
              <a:gd name="connsiteX6" fmla="*/ 2252 w 9134540"/>
              <a:gd name="connsiteY6" fmla="*/ 116731 h 1278294"/>
              <a:gd name="connsiteX0" fmla="*/ 2252 w 9134540"/>
              <a:gd name="connsiteY0" fmla="*/ 116731 h 1228287"/>
              <a:gd name="connsiteX1" fmla="*/ 6307948 w 9134540"/>
              <a:gd name="connsiteY1" fmla="*/ 1189558 h 1228287"/>
              <a:gd name="connsiteX2" fmla="*/ 9134540 w 9134540"/>
              <a:gd name="connsiteY2" fmla="*/ 0 h 1228287"/>
              <a:gd name="connsiteX3" fmla="*/ 9134540 w 9134540"/>
              <a:gd name="connsiteY3" fmla="*/ 83976 h 1228287"/>
              <a:gd name="connsiteX4" fmla="*/ 6270042 w 9134540"/>
              <a:gd name="connsiteY4" fmla="*/ 1228287 h 1228287"/>
              <a:gd name="connsiteX5" fmla="*/ 65 w 9134540"/>
              <a:gd name="connsiteY5" fmla="*/ 195943 h 1228287"/>
              <a:gd name="connsiteX6" fmla="*/ 2252 w 9134540"/>
              <a:gd name="connsiteY6" fmla="*/ 116731 h 1228287"/>
              <a:gd name="connsiteX0" fmla="*/ 2252 w 9134540"/>
              <a:gd name="connsiteY0" fmla="*/ 116731 h 1266387"/>
              <a:gd name="connsiteX1" fmla="*/ 6307948 w 9134540"/>
              <a:gd name="connsiteY1" fmla="*/ 1189558 h 1266387"/>
              <a:gd name="connsiteX2" fmla="*/ 9134540 w 9134540"/>
              <a:gd name="connsiteY2" fmla="*/ 0 h 1266387"/>
              <a:gd name="connsiteX3" fmla="*/ 9134540 w 9134540"/>
              <a:gd name="connsiteY3" fmla="*/ 83976 h 1266387"/>
              <a:gd name="connsiteX4" fmla="*/ 6315286 w 9134540"/>
              <a:gd name="connsiteY4" fmla="*/ 1266387 h 1266387"/>
              <a:gd name="connsiteX5" fmla="*/ 65 w 9134540"/>
              <a:gd name="connsiteY5" fmla="*/ 195943 h 1266387"/>
              <a:gd name="connsiteX6" fmla="*/ 2252 w 9134540"/>
              <a:gd name="connsiteY6" fmla="*/ 116731 h 1266387"/>
              <a:gd name="connsiteX0" fmla="*/ 2252 w 9134540"/>
              <a:gd name="connsiteY0" fmla="*/ 152450 h 1302106"/>
              <a:gd name="connsiteX1" fmla="*/ 6307948 w 9134540"/>
              <a:gd name="connsiteY1" fmla="*/ 1225277 h 1302106"/>
              <a:gd name="connsiteX2" fmla="*/ 8932134 w 9134540"/>
              <a:gd name="connsiteY2" fmla="*/ 0 h 1302106"/>
              <a:gd name="connsiteX3" fmla="*/ 9134540 w 9134540"/>
              <a:gd name="connsiteY3" fmla="*/ 119695 h 1302106"/>
              <a:gd name="connsiteX4" fmla="*/ 6315286 w 9134540"/>
              <a:gd name="connsiteY4" fmla="*/ 1302106 h 1302106"/>
              <a:gd name="connsiteX5" fmla="*/ 65 w 9134540"/>
              <a:gd name="connsiteY5" fmla="*/ 231662 h 1302106"/>
              <a:gd name="connsiteX6" fmla="*/ 2252 w 9134540"/>
              <a:gd name="connsiteY6" fmla="*/ 152450 h 1302106"/>
              <a:gd name="connsiteX0" fmla="*/ 2252 w 9144066"/>
              <a:gd name="connsiteY0" fmla="*/ 121494 h 1271150"/>
              <a:gd name="connsiteX1" fmla="*/ 6307948 w 9144066"/>
              <a:gd name="connsiteY1" fmla="*/ 1194321 h 1271150"/>
              <a:gd name="connsiteX2" fmla="*/ 9144066 w 9144066"/>
              <a:gd name="connsiteY2" fmla="*/ 0 h 1271150"/>
              <a:gd name="connsiteX3" fmla="*/ 9134540 w 9144066"/>
              <a:gd name="connsiteY3" fmla="*/ 88739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051196 w 9144066"/>
              <a:gd name="connsiteY3" fmla="*/ 236376 h 1271150"/>
              <a:gd name="connsiteX4" fmla="*/ 6315286 w 9144066"/>
              <a:gd name="connsiteY4" fmla="*/ 1271150 h 1271150"/>
              <a:gd name="connsiteX5" fmla="*/ 65 w 9144066"/>
              <a:gd name="connsiteY5" fmla="*/ 200706 h 1271150"/>
              <a:gd name="connsiteX6" fmla="*/ 2252 w 9144066"/>
              <a:gd name="connsiteY6" fmla="*/ 121494 h 1271150"/>
              <a:gd name="connsiteX0" fmla="*/ 2252 w 9144066"/>
              <a:gd name="connsiteY0" fmla="*/ 121494 h 1271150"/>
              <a:gd name="connsiteX1" fmla="*/ 6307948 w 9144066"/>
              <a:gd name="connsiteY1" fmla="*/ 1194321 h 1271150"/>
              <a:gd name="connsiteX2" fmla="*/ 9144066 w 9144066"/>
              <a:gd name="connsiteY2" fmla="*/ 0 h 1271150"/>
              <a:gd name="connsiteX3" fmla="*/ 9141683 w 9144066"/>
              <a:gd name="connsiteY3" fmla="*/ 79214 h 1271150"/>
              <a:gd name="connsiteX4" fmla="*/ 6315286 w 9144066"/>
              <a:gd name="connsiteY4" fmla="*/ 1271150 h 1271150"/>
              <a:gd name="connsiteX5" fmla="*/ 65 w 9144066"/>
              <a:gd name="connsiteY5" fmla="*/ 200706 h 1271150"/>
              <a:gd name="connsiteX6" fmla="*/ 2252 w 9144066"/>
              <a:gd name="connsiteY6" fmla="*/ 121494 h 127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66" h="1271150">
                <a:moveTo>
                  <a:pt x="2252" y="121494"/>
                </a:moveTo>
                <a:lnTo>
                  <a:pt x="6307948" y="1194321"/>
                </a:lnTo>
                <a:lnTo>
                  <a:pt x="9144066" y="0"/>
                </a:lnTo>
                <a:cubicBezTo>
                  <a:pt x="9143272" y="26405"/>
                  <a:pt x="9142477" y="52809"/>
                  <a:pt x="9141683" y="79214"/>
                </a:cubicBezTo>
                <a:lnTo>
                  <a:pt x="6315286" y="1271150"/>
                </a:lnTo>
                <a:lnTo>
                  <a:pt x="65" y="200706"/>
                </a:lnTo>
                <a:cubicBezTo>
                  <a:pt x="0" y="172714"/>
                  <a:pt x="2317" y="149486"/>
                  <a:pt x="2252" y="12149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5779B43-CA7A-455C-ABA1-8379DC73655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US"/>
              <a:t>Click to edit Master title style</a:t>
            </a:r>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6858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14"/>
          <p:cNvSpPr>
            <a:spLocks noGrp="1"/>
          </p:cNvSpPr>
          <p:nvPr>
            <p:ph sz="quarter" idx="14"/>
          </p:nvPr>
        </p:nvSpPr>
        <p:spPr>
          <a:xfrm>
            <a:off x="4800600" y="1536192"/>
            <a:ext cx="3657600"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9"/>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1" name="Freeform 10"/>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85800" y="1535113"/>
            <a:ext cx="3657600" cy="639762"/>
          </a:xfrm>
        </p:spPr>
        <p:txBody>
          <a:bodyPr anchor="b">
            <a:normAutofit/>
          </a:bodyPr>
          <a:lstStyle>
            <a:lvl1pPr marL="0" indent="0">
              <a:buNone/>
              <a:defRPr sz="2000" b="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00600" y="1535113"/>
            <a:ext cx="3657600" cy="639762"/>
          </a:xfrm>
        </p:spPr>
        <p:txBody>
          <a:bodyPr anchor="b">
            <a:normAutofit/>
          </a:bodyPr>
          <a:lstStyle>
            <a:lvl1pPr marL="0" indent="0">
              <a:buNone/>
              <a:defRPr sz="20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Freeform 11"/>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12"/>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75779B43-CA7A-455C-ABA1-8379DC736556}"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935741-5D89-4008-8F08-26031587A366}" type="slidenum">
              <a:rPr lang="en-GB" smtClean="0"/>
              <a:t>‹#›</a:t>
            </a:fld>
            <a:endParaRPr lang="en-GB"/>
          </a:p>
        </p:txBody>
      </p:sp>
      <p:sp>
        <p:nvSpPr>
          <p:cNvPr id="15" name="Content Placeholder 14"/>
          <p:cNvSpPr>
            <a:spLocks noGrp="1"/>
          </p:cNvSpPr>
          <p:nvPr>
            <p:ph sz="quarter" idx="13"/>
          </p:nvPr>
        </p:nvSpPr>
        <p:spPr>
          <a:xfrm>
            <a:off x="685800" y="2209800"/>
            <a:ext cx="3657600"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16"/>
          <p:cNvSpPr>
            <a:spLocks noGrp="1"/>
          </p:cNvSpPr>
          <p:nvPr>
            <p:ph sz="quarter" idx="14"/>
          </p:nvPr>
        </p:nvSpPr>
        <p:spPr>
          <a:xfrm>
            <a:off x="4800600" y="2209800"/>
            <a:ext cx="3657600"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5"/>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US"/>
              <a:t>Click to edit Master title style</a:t>
            </a:r>
          </a:p>
        </p:txBody>
      </p:sp>
      <p:sp>
        <p:nvSpPr>
          <p:cNvPr id="8" name="Freeform 7"/>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p:cNvSpPr>
            <a:spLocks noGrp="1"/>
          </p:cNvSpPr>
          <p:nvPr>
            <p:ph type="dt" sz="half" idx="10"/>
          </p:nvPr>
        </p:nvSpPr>
        <p:spPr/>
        <p:txBody>
          <a:bodyPr/>
          <a:lstStyle/>
          <a:p>
            <a:fld id="{75779B43-CA7A-455C-ABA1-8379DC736556}"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4"/>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3"/>
              </a:gs>
              <a:gs pos="50000">
                <a:schemeClr val="accent3">
                  <a:lumMod val="40000"/>
                  <a:lumOff val="60000"/>
                </a:schemeClr>
              </a:gs>
              <a:gs pos="5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6" name="Freeform 5"/>
          <p:cNvSpPr/>
          <p:nvPr/>
        </p:nvSpPr>
        <p:spPr>
          <a:xfrm>
            <a:off x="0" y="5381627"/>
            <a:ext cx="3286124" cy="1207294"/>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6996854"/>
              <a:gd name="connsiteY0" fmla="*/ 0 h 1571625"/>
              <a:gd name="connsiteX1" fmla="*/ 6996854 w 6996854"/>
              <a:gd name="connsiteY1" fmla="*/ 1266825 h 1571625"/>
              <a:gd name="connsiteX2" fmla="*/ 0 w 6996854"/>
              <a:gd name="connsiteY2" fmla="*/ 1571625 h 1571625"/>
              <a:gd name="connsiteX3" fmla="*/ 0 w 6996854"/>
              <a:gd name="connsiteY3" fmla="*/ 0 h 1571625"/>
              <a:gd name="connsiteX0" fmla="*/ 0 w 7583417"/>
              <a:gd name="connsiteY0" fmla="*/ 0 h 800100"/>
              <a:gd name="connsiteX1" fmla="*/ 7583417 w 7583417"/>
              <a:gd name="connsiteY1" fmla="*/ 495300 h 800100"/>
              <a:gd name="connsiteX2" fmla="*/ 586563 w 7583417"/>
              <a:gd name="connsiteY2" fmla="*/ 800100 h 800100"/>
              <a:gd name="connsiteX3" fmla="*/ 0 w 7583417"/>
              <a:gd name="connsiteY3" fmla="*/ 0 h 800100"/>
              <a:gd name="connsiteX0" fmla="*/ 0 w 7017803"/>
              <a:gd name="connsiteY0" fmla="*/ 0 h 1200150"/>
              <a:gd name="connsiteX1" fmla="*/ 7017803 w 7017803"/>
              <a:gd name="connsiteY1" fmla="*/ 895350 h 1200150"/>
              <a:gd name="connsiteX2" fmla="*/ 20949 w 7017803"/>
              <a:gd name="connsiteY2" fmla="*/ 1200150 h 1200150"/>
              <a:gd name="connsiteX3" fmla="*/ 0 w 7017803"/>
              <a:gd name="connsiteY3" fmla="*/ 0 h 1200150"/>
              <a:gd name="connsiteX0" fmla="*/ 0 w 6410292"/>
              <a:gd name="connsiteY0" fmla="*/ 0 h 1752600"/>
              <a:gd name="connsiteX1" fmla="*/ 6410292 w 6410292"/>
              <a:gd name="connsiteY1" fmla="*/ 1752600 h 1752600"/>
              <a:gd name="connsiteX2" fmla="*/ 20949 w 6410292"/>
              <a:gd name="connsiteY2" fmla="*/ 1200150 h 1752600"/>
              <a:gd name="connsiteX3" fmla="*/ 0 w 6410292"/>
              <a:gd name="connsiteY3" fmla="*/ 0 h 1752600"/>
              <a:gd name="connsiteX0" fmla="*/ 0 w 7227290"/>
              <a:gd name="connsiteY0" fmla="*/ 0 h 1200150"/>
              <a:gd name="connsiteX1" fmla="*/ 7227290 w 7227290"/>
              <a:gd name="connsiteY1" fmla="*/ 885825 h 1200150"/>
              <a:gd name="connsiteX2" fmla="*/ 20949 w 7227290"/>
              <a:gd name="connsiteY2" fmla="*/ 1200150 h 1200150"/>
              <a:gd name="connsiteX3" fmla="*/ 0 w 7227290"/>
              <a:gd name="connsiteY3" fmla="*/ 0 h 1200150"/>
              <a:gd name="connsiteX0" fmla="*/ 0 w 7227290"/>
              <a:gd name="connsiteY0" fmla="*/ 0 h 885825"/>
              <a:gd name="connsiteX1" fmla="*/ 7227290 w 7227290"/>
              <a:gd name="connsiteY1" fmla="*/ 885825 h 885825"/>
              <a:gd name="connsiteX2" fmla="*/ 555141 w 7227290"/>
              <a:gd name="connsiteY2" fmla="*/ 862013 h 885825"/>
              <a:gd name="connsiteX3" fmla="*/ 0 w 7227290"/>
              <a:gd name="connsiteY3" fmla="*/ 0 h 885825"/>
              <a:gd name="connsiteX0" fmla="*/ 0 w 7227290"/>
              <a:gd name="connsiteY0" fmla="*/ 0 h 1207294"/>
              <a:gd name="connsiteX1" fmla="*/ 7227290 w 7227290"/>
              <a:gd name="connsiteY1" fmla="*/ 885825 h 1207294"/>
              <a:gd name="connsiteX2" fmla="*/ 0 w 7227290"/>
              <a:gd name="connsiteY2" fmla="*/ 1207294 h 1207294"/>
              <a:gd name="connsiteX3" fmla="*/ 0 w 7227290"/>
              <a:gd name="connsiteY3" fmla="*/ 0 h 1207294"/>
            </a:gdLst>
            <a:ahLst/>
            <a:cxnLst>
              <a:cxn ang="0">
                <a:pos x="connsiteX0" y="connsiteY0"/>
              </a:cxn>
              <a:cxn ang="0">
                <a:pos x="connsiteX1" y="connsiteY1"/>
              </a:cxn>
              <a:cxn ang="0">
                <a:pos x="connsiteX2" y="connsiteY2"/>
              </a:cxn>
              <a:cxn ang="0">
                <a:pos x="connsiteX3" y="connsiteY3"/>
              </a:cxn>
            </a:cxnLst>
            <a:rect l="l" t="t" r="r" b="b"/>
            <a:pathLst>
              <a:path w="7227290" h="1207294">
                <a:moveTo>
                  <a:pt x="0" y="0"/>
                </a:moveTo>
                <a:lnTo>
                  <a:pt x="7227290" y="885825"/>
                </a:lnTo>
                <a:lnTo>
                  <a:pt x="0" y="1207294"/>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6"/>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96" y="5347020"/>
            <a:ext cx="3426231" cy="944725"/>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 name="connsiteX0" fmla="*/ 1 w 7605568"/>
              <a:gd name="connsiteY0" fmla="*/ 0 h 897732"/>
              <a:gd name="connsiteX1" fmla="*/ 0 w 7605568"/>
              <a:gd name="connsiteY1" fmla="*/ 75665 h 897732"/>
              <a:gd name="connsiteX2" fmla="*/ 2830674 w 7605568"/>
              <a:gd name="connsiteY2" fmla="*/ 806612 h 897732"/>
              <a:gd name="connsiteX3" fmla="*/ 7605568 w 7605568"/>
              <a:gd name="connsiteY3" fmla="*/ 897732 h 897732"/>
              <a:gd name="connsiteX4" fmla="*/ 1 w 7605568"/>
              <a:gd name="connsiteY4" fmla="*/ 0 h 897732"/>
              <a:gd name="connsiteX0" fmla="*/ 1 w 2930931"/>
              <a:gd name="connsiteY0" fmla="*/ 0 h 806612"/>
              <a:gd name="connsiteX1" fmla="*/ 0 w 2930931"/>
              <a:gd name="connsiteY1" fmla="*/ 75665 h 806612"/>
              <a:gd name="connsiteX2" fmla="*/ 2830674 w 2930931"/>
              <a:gd name="connsiteY2" fmla="*/ 806612 h 806612"/>
              <a:gd name="connsiteX3" fmla="*/ 2930931 w 2930931"/>
              <a:gd name="connsiteY3" fmla="*/ 785765 h 806612"/>
              <a:gd name="connsiteX4" fmla="*/ 1 w 2930931"/>
              <a:gd name="connsiteY4" fmla="*/ 0 h 806612"/>
              <a:gd name="connsiteX0" fmla="*/ 1 w 3204530"/>
              <a:gd name="connsiteY0" fmla="*/ 0 h 944725"/>
              <a:gd name="connsiteX1" fmla="*/ 0 w 3204530"/>
              <a:gd name="connsiteY1" fmla="*/ 75665 h 944725"/>
              <a:gd name="connsiteX2" fmla="*/ 3204530 w 3204530"/>
              <a:gd name="connsiteY2" fmla="*/ 944725 h 944725"/>
              <a:gd name="connsiteX3" fmla="*/ 2930931 w 3204530"/>
              <a:gd name="connsiteY3" fmla="*/ 785765 h 944725"/>
              <a:gd name="connsiteX4" fmla="*/ 1 w 3204530"/>
              <a:gd name="connsiteY4" fmla="*/ 0 h 944725"/>
              <a:gd name="connsiteX0" fmla="*/ 1 w 3426231"/>
              <a:gd name="connsiteY0" fmla="*/ 0 h 944725"/>
              <a:gd name="connsiteX1" fmla="*/ 0 w 3426231"/>
              <a:gd name="connsiteY1" fmla="*/ 75665 h 944725"/>
              <a:gd name="connsiteX2" fmla="*/ 3204530 w 3426231"/>
              <a:gd name="connsiteY2" fmla="*/ 944725 h 944725"/>
              <a:gd name="connsiteX3" fmla="*/ 3426231 w 3426231"/>
              <a:gd name="connsiteY3" fmla="*/ 923877 h 944725"/>
              <a:gd name="connsiteX4" fmla="*/ 1 w 3426231"/>
              <a:gd name="connsiteY4" fmla="*/ 0 h 944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6231" h="944725">
                <a:moveTo>
                  <a:pt x="1" y="0"/>
                </a:moveTo>
                <a:cubicBezTo>
                  <a:pt x="1" y="25222"/>
                  <a:pt x="0" y="50443"/>
                  <a:pt x="0" y="75665"/>
                </a:cubicBezTo>
                <a:lnTo>
                  <a:pt x="3204530" y="944725"/>
                </a:lnTo>
                <a:lnTo>
                  <a:pt x="3426231" y="923877"/>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75779B43-CA7A-455C-ABA1-8379DC736556}"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7"/>
          <p:cNvSpPr/>
          <p:nvPr/>
        </p:nvSpPr>
        <p:spPr>
          <a:xfrm>
            <a:off x="1" y="5010151"/>
            <a:ext cx="7439025" cy="157162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Lst>
            <a:ahLst/>
            <a:cxnLst>
              <a:cxn ang="0">
                <a:pos x="connsiteX0" y="connsiteY0"/>
              </a:cxn>
              <a:cxn ang="0">
                <a:pos x="connsiteX1" y="connsiteY1"/>
              </a:cxn>
              <a:cxn ang="0">
                <a:pos x="connsiteX2" y="connsiteY2"/>
              </a:cxn>
              <a:cxn ang="0">
                <a:pos x="connsiteX3" y="connsiteY3"/>
              </a:cxn>
            </a:cxnLst>
            <a:rect l="l" t="t" r="r" b="b"/>
            <a:pathLst>
              <a:path w="7415827" h="1571625">
                <a:moveTo>
                  <a:pt x="0" y="0"/>
                </a:moveTo>
                <a:lnTo>
                  <a:pt x="7415827" y="866775"/>
                </a:lnTo>
                <a:lnTo>
                  <a:pt x="0" y="1571625"/>
                </a:lnTo>
                <a:lnTo>
                  <a:pt x="0" y="0"/>
                </a:lnTo>
                <a:close/>
              </a:path>
            </a:pathLst>
          </a:custGeom>
          <a:gradFill>
            <a:gsLst>
              <a:gs pos="0">
                <a:srgbClr val="000000"/>
              </a:gs>
              <a:gs pos="24000">
                <a:srgbClr val="333333"/>
              </a:gs>
              <a:gs pos="90000">
                <a:srgbClr val="0000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0" y="5731667"/>
            <a:ext cx="9147178" cy="1126333"/>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818007 h 1075182"/>
              <a:gd name="connsiteX1" fmla="*/ 9124990 w 9144000"/>
              <a:gd name="connsiteY1" fmla="*/ 0 h 1075182"/>
              <a:gd name="connsiteX2" fmla="*/ 9144000 w 9144000"/>
              <a:gd name="connsiteY2" fmla="*/ 1075182 h 1075182"/>
              <a:gd name="connsiteX3" fmla="*/ 0 w 9144000"/>
              <a:gd name="connsiteY3" fmla="*/ 1065657 h 1075182"/>
              <a:gd name="connsiteX4" fmla="*/ 20 w 9144000"/>
              <a:gd name="connsiteY4" fmla="*/ 818007 h 1075182"/>
              <a:gd name="connsiteX0" fmla="*/ 20 w 9124990"/>
              <a:gd name="connsiteY0" fmla="*/ 818007 h 1065657"/>
              <a:gd name="connsiteX1" fmla="*/ 9124990 w 9124990"/>
              <a:gd name="connsiteY1" fmla="*/ 0 h 1065657"/>
              <a:gd name="connsiteX2" fmla="*/ 8854092 w 9124990"/>
              <a:gd name="connsiteY2" fmla="*/ 585026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9122615 w 9124990"/>
              <a:gd name="connsiteY2" fmla="*/ 1063889 h 1065657"/>
              <a:gd name="connsiteX3" fmla="*/ 0 w 9124990"/>
              <a:gd name="connsiteY3" fmla="*/ 1065657 h 1065657"/>
              <a:gd name="connsiteX4" fmla="*/ 20 w 9124990"/>
              <a:gd name="connsiteY4" fmla="*/ 818007 h 1065657"/>
              <a:gd name="connsiteX0" fmla="*/ 20 w 9124990"/>
              <a:gd name="connsiteY0" fmla="*/ 818007 h 1065657"/>
              <a:gd name="connsiteX1" fmla="*/ 9124990 w 9124990"/>
              <a:gd name="connsiteY1" fmla="*/ 0 h 1065657"/>
              <a:gd name="connsiteX2" fmla="*/ 8766171 w 9124990"/>
              <a:gd name="connsiteY2" fmla="*/ 508228 h 1065657"/>
              <a:gd name="connsiteX3" fmla="*/ 0 w 9124990"/>
              <a:gd name="connsiteY3" fmla="*/ 1065657 h 1065657"/>
              <a:gd name="connsiteX4" fmla="*/ 20 w 9124990"/>
              <a:gd name="connsiteY4" fmla="*/ 818007 h 1065657"/>
              <a:gd name="connsiteX0" fmla="*/ 20 w 9128161"/>
              <a:gd name="connsiteY0" fmla="*/ 818007 h 1068407"/>
              <a:gd name="connsiteX1" fmla="*/ 9124990 w 9128161"/>
              <a:gd name="connsiteY1" fmla="*/ 0 h 1068407"/>
              <a:gd name="connsiteX2" fmla="*/ 9127369 w 9128161"/>
              <a:gd name="connsiteY2" fmla="*/ 1068407 h 1068407"/>
              <a:gd name="connsiteX3" fmla="*/ 0 w 9128161"/>
              <a:gd name="connsiteY3" fmla="*/ 1065657 h 1068407"/>
              <a:gd name="connsiteX4" fmla="*/ 20 w 9128161"/>
              <a:gd name="connsiteY4" fmla="*/ 818007 h 10684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8161" h="1068407">
                <a:moveTo>
                  <a:pt x="20" y="818007"/>
                </a:moveTo>
                <a:lnTo>
                  <a:pt x="9124990" y="0"/>
                </a:lnTo>
                <a:cubicBezTo>
                  <a:pt x="9124198" y="354630"/>
                  <a:pt x="9128161" y="713777"/>
                  <a:pt x="9127369" y="1068407"/>
                </a:cubicBezTo>
                <a:lnTo>
                  <a:pt x="0" y="1065657"/>
                </a:lnTo>
                <a:cubicBezTo>
                  <a:pt x="7" y="983107"/>
                  <a:pt x="13" y="900557"/>
                  <a:pt x="20" y="818007"/>
                </a:cubicBezTo>
                <a:close/>
              </a:path>
            </a:pathLst>
          </a:custGeom>
          <a:gradFill>
            <a:gsLst>
              <a:gs pos="39000">
                <a:schemeClr val="accent1"/>
              </a:gs>
              <a:gs pos="50000">
                <a:schemeClr val="accent1">
                  <a:lumMod val="40000"/>
                  <a:lumOff val="60000"/>
                </a:schemeClr>
              </a:gs>
              <a:gs pos="5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en-US"/>
              <a:t>Click to edit Master title style</a:t>
            </a:r>
          </a:p>
        </p:txBody>
      </p:sp>
      <p:sp>
        <p:nvSpPr>
          <p:cNvPr id="10" name="Freeform 9"/>
          <p:cNvSpPr/>
          <p:nvPr/>
        </p:nvSpPr>
        <p:spPr>
          <a:xfrm>
            <a:off x="0" y="4973410"/>
            <a:ext cx="7674867" cy="928299"/>
          </a:xfrm>
          <a:custGeom>
            <a:avLst/>
            <a:gdLst>
              <a:gd name="connsiteX0" fmla="*/ 0 w 7548466"/>
              <a:gd name="connsiteY0" fmla="*/ 0 h 933061"/>
              <a:gd name="connsiteX1" fmla="*/ 9331 w 7548466"/>
              <a:gd name="connsiteY1" fmla="*/ 65314 h 933061"/>
              <a:gd name="connsiteX2" fmla="*/ 7221894 w 7548466"/>
              <a:gd name="connsiteY2" fmla="*/ 933061 h 933061"/>
              <a:gd name="connsiteX3" fmla="*/ 7548466 w 7548466"/>
              <a:gd name="connsiteY3" fmla="*/ 914400 h 933061"/>
              <a:gd name="connsiteX4" fmla="*/ 0 w 7548466"/>
              <a:gd name="connsiteY4" fmla="*/ 0 h 933061"/>
              <a:gd name="connsiteX0" fmla="*/ 131163 w 7539135"/>
              <a:gd name="connsiteY0" fmla="*/ 0 h 1042598"/>
              <a:gd name="connsiteX1" fmla="*/ 0 w 7539135"/>
              <a:gd name="connsiteY1" fmla="*/ 174851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0 w 7407972"/>
              <a:gd name="connsiteY0" fmla="*/ 0 h 1042598"/>
              <a:gd name="connsiteX1" fmla="*/ 85531 w 7407972"/>
              <a:gd name="connsiteY1" fmla="*/ 134370 h 1042598"/>
              <a:gd name="connsiteX2" fmla="*/ 7081400 w 7407972"/>
              <a:gd name="connsiteY2" fmla="*/ 1042598 h 1042598"/>
              <a:gd name="connsiteX3" fmla="*/ 7407972 w 7407972"/>
              <a:gd name="connsiteY3" fmla="*/ 1023937 h 1042598"/>
              <a:gd name="connsiteX4" fmla="*/ 0 w 7407972"/>
              <a:gd name="connsiteY4" fmla="*/ 0 h 1042598"/>
              <a:gd name="connsiteX0" fmla="*/ 131163 w 7539135"/>
              <a:gd name="connsiteY0" fmla="*/ 0 h 1042598"/>
              <a:gd name="connsiteX1" fmla="*/ 0 w 7539135"/>
              <a:gd name="connsiteY1" fmla="*/ 193902 h 1042598"/>
              <a:gd name="connsiteX2" fmla="*/ 7212563 w 7539135"/>
              <a:gd name="connsiteY2" fmla="*/ 1042598 h 1042598"/>
              <a:gd name="connsiteX3" fmla="*/ 7539135 w 7539135"/>
              <a:gd name="connsiteY3" fmla="*/ 1023937 h 1042598"/>
              <a:gd name="connsiteX4" fmla="*/ 131163 w 7539135"/>
              <a:gd name="connsiteY4" fmla="*/ 0 h 1042598"/>
              <a:gd name="connsiteX0" fmla="*/ 59725 w 7539135"/>
              <a:gd name="connsiteY0" fmla="*/ 0 h 892580"/>
              <a:gd name="connsiteX1" fmla="*/ 0 w 7539135"/>
              <a:gd name="connsiteY1" fmla="*/ 43884 h 892580"/>
              <a:gd name="connsiteX2" fmla="*/ 7212563 w 7539135"/>
              <a:gd name="connsiteY2" fmla="*/ 892580 h 892580"/>
              <a:gd name="connsiteX3" fmla="*/ 7539135 w 7539135"/>
              <a:gd name="connsiteY3" fmla="*/ 873919 h 892580"/>
              <a:gd name="connsiteX4" fmla="*/ 59725 w 7539135"/>
              <a:gd name="connsiteY4" fmla="*/ 0 h 892580"/>
              <a:gd name="connsiteX0" fmla="*/ 194 w 7539135"/>
              <a:gd name="connsiteY0" fmla="*/ 0 h 923536"/>
              <a:gd name="connsiteX1" fmla="*/ 0 w 7539135"/>
              <a:gd name="connsiteY1" fmla="*/ 74840 h 923536"/>
              <a:gd name="connsiteX2" fmla="*/ 7212563 w 7539135"/>
              <a:gd name="connsiteY2" fmla="*/ 923536 h 923536"/>
              <a:gd name="connsiteX3" fmla="*/ 7539135 w 7539135"/>
              <a:gd name="connsiteY3" fmla="*/ 904875 h 923536"/>
              <a:gd name="connsiteX4" fmla="*/ 194 w 7539135"/>
              <a:gd name="connsiteY4" fmla="*/ 0 h 923536"/>
              <a:gd name="connsiteX0" fmla="*/ 194 w 7539135"/>
              <a:gd name="connsiteY0" fmla="*/ 0 h 904875"/>
              <a:gd name="connsiteX1" fmla="*/ 0 w 7539135"/>
              <a:gd name="connsiteY1" fmla="*/ 74840 h 904875"/>
              <a:gd name="connsiteX2" fmla="*/ 7212563 w 7539135"/>
              <a:gd name="connsiteY2" fmla="*/ 883055 h 904875"/>
              <a:gd name="connsiteX3" fmla="*/ 7539135 w 7539135"/>
              <a:gd name="connsiteY3" fmla="*/ 904875 h 904875"/>
              <a:gd name="connsiteX4" fmla="*/ 194 w 7539135"/>
              <a:gd name="connsiteY4" fmla="*/ 0 h 904875"/>
              <a:gd name="connsiteX0" fmla="*/ 194 w 7703442"/>
              <a:gd name="connsiteY0" fmla="*/ 0 h 1016794"/>
              <a:gd name="connsiteX1" fmla="*/ 0 w 7703442"/>
              <a:gd name="connsiteY1" fmla="*/ 74840 h 1016794"/>
              <a:gd name="connsiteX2" fmla="*/ 7212563 w 7703442"/>
              <a:gd name="connsiteY2" fmla="*/ 883055 h 1016794"/>
              <a:gd name="connsiteX3" fmla="*/ 7703442 w 7703442"/>
              <a:gd name="connsiteY3" fmla="*/ 1016794 h 1016794"/>
              <a:gd name="connsiteX4" fmla="*/ 194 w 7703442"/>
              <a:gd name="connsiteY4" fmla="*/ 0 h 1016794"/>
              <a:gd name="connsiteX0" fmla="*/ 194 w 7674867"/>
              <a:gd name="connsiteY0" fmla="*/ 0 h 897731"/>
              <a:gd name="connsiteX1" fmla="*/ 0 w 7674867"/>
              <a:gd name="connsiteY1" fmla="*/ 74840 h 897731"/>
              <a:gd name="connsiteX2" fmla="*/ 7212563 w 7674867"/>
              <a:gd name="connsiteY2" fmla="*/ 883055 h 897731"/>
              <a:gd name="connsiteX3" fmla="*/ 7674867 w 7674867"/>
              <a:gd name="connsiteY3" fmla="*/ 897731 h 897731"/>
              <a:gd name="connsiteX4" fmla="*/ 194 w 7674867"/>
              <a:gd name="connsiteY4" fmla="*/ 0 h 897731"/>
              <a:gd name="connsiteX0" fmla="*/ 194 w 7674867"/>
              <a:gd name="connsiteY0" fmla="*/ 0 h 930680"/>
              <a:gd name="connsiteX1" fmla="*/ 0 w 7674867"/>
              <a:gd name="connsiteY1" fmla="*/ 74840 h 930680"/>
              <a:gd name="connsiteX2" fmla="*/ 7293526 w 7674867"/>
              <a:gd name="connsiteY2" fmla="*/ 930680 h 930680"/>
              <a:gd name="connsiteX3" fmla="*/ 7674867 w 7674867"/>
              <a:gd name="connsiteY3" fmla="*/ 897731 h 930680"/>
              <a:gd name="connsiteX4" fmla="*/ 194 w 7674867"/>
              <a:gd name="connsiteY4" fmla="*/ 0 h 930680"/>
              <a:gd name="connsiteX0" fmla="*/ 194 w 7674867"/>
              <a:gd name="connsiteY0" fmla="*/ 0 h 897731"/>
              <a:gd name="connsiteX1" fmla="*/ 0 w 7674867"/>
              <a:gd name="connsiteY1" fmla="*/ 74840 h 897731"/>
              <a:gd name="connsiteX2" fmla="*/ 7293526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38758 w 7674867"/>
              <a:gd name="connsiteY2" fmla="*/ 894961 h 897731"/>
              <a:gd name="connsiteX3" fmla="*/ 7674867 w 7674867"/>
              <a:gd name="connsiteY3" fmla="*/ 897731 h 897731"/>
              <a:gd name="connsiteX4" fmla="*/ 194 w 7674867"/>
              <a:gd name="connsiteY4" fmla="*/ 0 h 897731"/>
              <a:gd name="connsiteX0" fmla="*/ 194 w 7674867"/>
              <a:gd name="connsiteY0" fmla="*/ 0 h 897731"/>
              <a:gd name="connsiteX1" fmla="*/ 0 w 7674867"/>
              <a:gd name="connsiteY1" fmla="*/ 74840 h 897731"/>
              <a:gd name="connsiteX2" fmla="*/ 7298289 w 7674867"/>
              <a:gd name="connsiteY2" fmla="*/ 661599 h 897731"/>
              <a:gd name="connsiteX3" fmla="*/ 7674867 w 7674867"/>
              <a:gd name="connsiteY3" fmla="*/ 897731 h 897731"/>
              <a:gd name="connsiteX4" fmla="*/ 194 w 7674867"/>
              <a:gd name="connsiteY4" fmla="*/ 0 h 897731"/>
              <a:gd name="connsiteX0" fmla="*/ 194 w 7674867"/>
              <a:gd name="connsiteY0" fmla="*/ 0 h 928299"/>
              <a:gd name="connsiteX1" fmla="*/ 0 w 7674867"/>
              <a:gd name="connsiteY1" fmla="*/ 74840 h 928299"/>
              <a:gd name="connsiteX2" fmla="*/ 7298289 w 7674867"/>
              <a:gd name="connsiteY2" fmla="*/ 928299 h 928299"/>
              <a:gd name="connsiteX3" fmla="*/ 7674867 w 7674867"/>
              <a:gd name="connsiteY3" fmla="*/ 897731 h 928299"/>
              <a:gd name="connsiteX4" fmla="*/ 194 w 7674867"/>
              <a:gd name="connsiteY4" fmla="*/ 0 h 928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4867" h="928299">
                <a:moveTo>
                  <a:pt x="194" y="0"/>
                </a:moveTo>
                <a:cubicBezTo>
                  <a:pt x="129" y="24947"/>
                  <a:pt x="65" y="49893"/>
                  <a:pt x="0" y="74840"/>
                </a:cubicBezTo>
                <a:lnTo>
                  <a:pt x="7298289" y="928299"/>
                </a:lnTo>
                <a:lnTo>
                  <a:pt x="7674867" y="897731"/>
                </a:lnTo>
                <a:lnTo>
                  <a:pt x="194"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2382" y="5696242"/>
            <a:ext cx="9146382" cy="930294"/>
          </a:xfrm>
          <a:custGeom>
            <a:avLst/>
            <a:gdLst>
              <a:gd name="connsiteX0" fmla="*/ 9153331 w 9153331"/>
              <a:gd name="connsiteY0" fmla="*/ 0 h 951723"/>
              <a:gd name="connsiteX1" fmla="*/ 0 w 9153331"/>
              <a:gd name="connsiteY1" fmla="*/ 867747 h 951723"/>
              <a:gd name="connsiteX2" fmla="*/ 0 w 9153331"/>
              <a:gd name="connsiteY2" fmla="*/ 951723 h 951723"/>
              <a:gd name="connsiteX3" fmla="*/ 9153331 w 9153331"/>
              <a:gd name="connsiteY3" fmla="*/ 83976 h 951723"/>
              <a:gd name="connsiteX4" fmla="*/ 9153331 w 9153331"/>
              <a:gd name="connsiteY4" fmla="*/ 0 h 951723"/>
              <a:gd name="connsiteX0" fmla="*/ 9153331 w 9153331"/>
              <a:gd name="connsiteY0" fmla="*/ 0 h 951723"/>
              <a:gd name="connsiteX1" fmla="*/ 107265 w 9153331"/>
              <a:gd name="connsiteY1" fmla="*/ 901085 h 951723"/>
              <a:gd name="connsiteX2" fmla="*/ 0 w 9153331"/>
              <a:gd name="connsiteY2" fmla="*/ 951723 h 951723"/>
              <a:gd name="connsiteX3" fmla="*/ 9153331 w 9153331"/>
              <a:gd name="connsiteY3" fmla="*/ 83976 h 951723"/>
              <a:gd name="connsiteX4" fmla="*/ 9153331 w 9153331"/>
              <a:gd name="connsiteY4" fmla="*/ 0 h 951723"/>
              <a:gd name="connsiteX0" fmla="*/ 9155715 w 9155715"/>
              <a:gd name="connsiteY0" fmla="*/ 0 h 951723"/>
              <a:gd name="connsiteX1" fmla="*/ 0 w 9155715"/>
              <a:gd name="connsiteY1" fmla="*/ 865366 h 951723"/>
              <a:gd name="connsiteX2" fmla="*/ 2384 w 9155715"/>
              <a:gd name="connsiteY2" fmla="*/ 951723 h 951723"/>
              <a:gd name="connsiteX3" fmla="*/ 9155715 w 9155715"/>
              <a:gd name="connsiteY3" fmla="*/ 83976 h 951723"/>
              <a:gd name="connsiteX4" fmla="*/ 9155715 w 9155715"/>
              <a:gd name="connsiteY4" fmla="*/ 0 h 951723"/>
              <a:gd name="connsiteX0" fmla="*/ 9155715 w 9155715"/>
              <a:gd name="connsiteY0" fmla="*/ 0 h 894573"/>
              <a:gd name="connsiteX1" fmla="*/ 0 w 9155715"/>
              <a:gd name="connsiteY1" fmla="*/ 865366 h 894573"/>
              <a:gd name="connsiteX2" fmla="*/ 197847 w 9155715"/>
              <a:gd name="connsiteY2" fmla="*/ 894573 h 894573"/>
              <a:gd name="connsiteX3" fmla="*/ 9155715 w 9155715"/>
              <a:gd name="connsiteY3" fmla="*/ 83976 h 894573"/>
              <a:gd name="connsiteX4" fmla="*/ 9155715 w 9155715"/>
              <a:gd name="connsiteY4" fmla="*/ 0 h 894573"/>
              <a:gd name="connsiteX0" fmla="*/ 9155715 w 9155715"/>
              <a:gd name="connsiteY0" fmla="*/ 0 h 946961"/>
              <a:gd name="connsiteX1" fmla="*/ 0 w 9155715"/>
              <a:gd name="connsiteY1" fmla="*/ 865366 h 946961"/>
              <a:gd name="connsiteX2" fmla="*/ 4768 w 9155715"/>
              <a:gd name="connsiteY2" fmla="*/ 946961 h 946961"/>
              <a:gd name="connsiteX3" fmla="*/ 9155715 w 9155715"/>
              <a:gd name="connsiteY3" fmla="*/ 83976 h 946961"/>
              <a:gd name="connsiteX4" fmla="*/ 9155715 w 9155715"/>
              <a:gd name="connsiteY4" fmla="*/ 0 h 946961"/>
              <a:gd name="connsiteX0" fmla="*/ 9155715 w 9155715"/>
              <a:gd name="connsiteY0" fmla="*/ 0 h 894574"/>
              <a:gd name="connsiteX1" fmla="*/ 0 w 9155715"/>
              <a:gd name="connsiteY1" fmla="*/ 865366 h 894574"/>
              <a:gd name="connsiteX2" fmla="*/ 97732 w 9155715"/>
              <a:gd name="connsiteY2" fmla="*/ 894574 h 894574"/>
              <a:gd name="connsiteX3" fmla="*/ 9155715 w 9155715"/>
              <a:gd name="connsiteY3" fmla="*/ 83976 h 894574"/>
              <a:gd name="connsiteX4" fmla="*/ 9155715 w 9155715"/>
              <a:gd name="connsiteY4" fmla="*/ 0 h 894574"/>
              <a:gd name="connsiteX0" fmla="*/ 9155715 w 9155715"/>
              <a:gd name="connsiteY0" fmla="*/ 0 h 939818"/>
              <a:gd name="connsiteX1" fmla="*/ 0 w 9155715"/>
              <a:gd name="connsiteY1" fmla="*/ 865366 h 939818"/>
              <a:gd name="connsiteX2" fmla="*/ 2384 w 9155715"/>
              <a:gd name="connsiteY2" fmla="*/ 939818 h 939818"/>
              <a:gd name="connsiteX3" fmla="*/ 9155715 w 9155715"/>
              <a:gd name="connsiteY3" fmla="*/ 83976 h 939818"/>
              <a:gd name="connsiteX4" fmla="*/ 9155715 w 9155715"/>
              <a:gd name="connsiteY4" fmla="*/ 0 h 939818"/>
              <a:gd name="connsiteX0" fmla="*/ 9015078 w 9155715"/>
              <a:gd name="connsiteY0" fmla="*/ 0 h 873143"/>
              <a:gd name="connsiteX1" fmla="*/ 0 w 9155715"/>
              <a:gd name="connsiteY1" fmla="*/ 798691 h 873143"/>
              <a:gd name="connsiteX2" fmla="*/ 2384 w 9155715"/>
              <a:gd name="connsiteY2" fmla="*/ 873143 h 873143"/>
              <a:gd name="connsiteX3" fmla="*/ 9155715 w 9155715"/>
              <a:gd name="connsiteY3" fmla="*/ 17301 h 873143"/>
              <a:gd name="connsiteX4" fmla="*/ 9015078 w 9155715"/>
              <a:gd name="connsiteY4" fmla="*/ 0 h 873143"/>
              <a:gd name="connsiteX0" fmla="*/ 9160482 w 9160482"/>
              <a:gd name="connsiteY0" fmla="*/ 0 h 930293"/>
              <a:gd name="connsiteX1" fmla="*/ 0 w 9160482"/>
              <a:gd name="connsiteY1" fmla="*/ 855841 h 930293"/>
              <a:gd name="connsiteX2" fmla="*/ 2384 w 9160482"/>
              <a:gd name="connsiteY2" fmla="*/ 930293 h 930293"/>
              <a:gd name="connsiteX3" fmla="*/ 9155715 w 9160482"/>
              <a:gd name="connsiteY3" fmla="*/ 74451 h 930293"/>
              <a:gd name="connsiteX4" fmla="*/ 9160482 w 9160482"/>
              <a:gd name="connsiteY4" fmla="*/ 0 h 930293"/>
              <a:gd name="connsiteX0" fmla="*/ 9072286 w 9155715"/>
              <a:gd name="connsiteY0" fmla="*/ 0 h 885050"/>
              <a:gd name="connsiteX1" fmla="*/ 0 w 9155715"/>
              <a:gd name="connsiteY1" fmla="*/ 810598 h 885050"/>
              <a:gd name="connsiteX2" fmla="*/ 2384 w 9155715"/>
              <a:gd name="connsiteY2" fmla="*/ 885050 h 885050"/>
              <a:gd name="connsiteX3" fmla="*/ 9155715 w 9155715"/>
              <a:gd name="connsiteY3" fmla="*/ 29208 h 885050"/>
              <a:gd name="connsiteX4" fmla="*/ 9072286 w 9155715"/>
              <a:gd name="connsiteY4" fmla="*/ 0 h 885050"/>
              <a:gd name="connsiteX0" fmla="*/ 9155715 w 9155715"/>
              <a:gd name="connsiteY0" fmla="*/ 0 h 930294"/>
              <a:gd name="connsiteX1" fmla="*/ 0 w 9155715"/>
              <a:gd name="connsiteY1" fmla="*/ 855842 h 930294"/>
              <a:gd name="connsiteX2" fmla="*/ 2384 w 9155715"/>
              <a:gd name="connsiteY2" fmla="*/ 930294 h 930294"/>
              <a:gd name="connsiteX3" fmla="*/ 9155715 w 9155715"/>
              <a:gd name="connsiteY3" fmla="*/ 74452 h 930294"/>
              <a:gd name="connsiteX4" fmla="*/ 9155715 w 9155715"/>
              <a:gd name="connsiteY4" fmla="*/ 0 h 930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5715" h="930294">
                <a:moveTo>
                  <a:pt x="9155715" y="0"/>
                </a:moveTo>
                <a:lnTo>
                  <a:pt x="0" y="855842"/>
                </a:lnTo>
                <a:cubicBezTo>
                  <a:pt x="795" y="884628"/>
                  <a:pt x="1589" y="901508"/>
                  <a:pt x="2384" y="930294"/>
                </a:cubicBezTo>
                <a:lnTo>
                  <a:pt x="9155715" y="74452"/>
                </a:lnTo>
                <a:lnTo>
                  <a:pt x="9155715"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3" name="Content Placeholder 12"/>
          <p:cNvSpPr>
            <a:spLocks noGrp="1"/>
          </p:cNvSpPr>
          <p:nvPr>
            <p:ph sz="quarter" idx="13"/>
          </p:nvPr>
        </p:nvSpPr>
        <p:spPr>
          <a:xfrm>
            <a:off x="4572000" y="609600"/>
            <a:ext cx="3886200"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ext Placeholder 13"/>
          <p:cNvSpPr>
            <a:spLocks noGrp="1"/>
          </p:cNvSpPr>
          <p:nvPr>
            <p:ph type="body" sz="quarter" idx="14"/>
          </p:nvPr>
        </p:nvSpPr>
        <p:spPr>
          <a:xfrm>
            <a:off x="676274" y="1527048"/>
            <a:ext cx="3383280" cy="329184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1"/>
              </a:gs>
              <a:gs pos="40000">
                <a:schemeClr val="accent1">
                  <a:lumMod val="40000"/>
                  <a:lumOff val="60000"/>
                </a:schemeClr>
              </a:gs>
              <a:gs pos="48000">
                <a:schemeClr val="accent1"/>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9" name="Freeform 8"/>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3"/>
              </a:gs>
              <a:gs pos="52000">
                <a:schemeClr val="accent3">
                  <a:lumMod val="40000"/>
                  <a:lumOff val="60000"/>
                </a:schemeClr>
              </a:gs>
              <a:gs pos="66000">
                <a:schemeClr val="accent3"/>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3" name="Picture Placeholder 2"/>
          <p:cNvSpPr>
            <a:spLocks noGrp="1"/>
          </p:cNvSpPr>
          <p:nvPr>
            <p:ph type="pic" idx="1"/>
          </p:nvPr>
        </p:nvSpPr>
        <p:spPr>
          <a:xfrm>
            <a:off x="4572000" y="609600"/>
            <a:ext cx="3886200" cy="4190999"/>
          </a:xfrm>
          <a:ln w="79375">
            <a:solidFill>
              <a:schemeClr val="tx1"/>
            </a:solidFill>
            <a:miter lim="800000"/>
          </a:ln>
          <a:effectLst>
            <a:outerShdw blurRad="50800" dist="38100" dir="5400000" algn="ctr" rotWithShape="0">
              <a:srgbClr val="000000">
                <a:alpha val="42000"/>
              </a:srgbClr>
            </a:outerShdw>
          </a:effectLst>
        </p:spPr>
        <p:txBody>
          <a:bodyPr>
            <a:normAutofit/>
          </a:bodyPr>
          <a:lstStyle>
            <a:lvl1pPr marL="0" indent="0" algn="ctr">
              <a:buNone/>
              <a:defRPr sz="25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10" name="Freeform 9"/>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0"/>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75779B43-CA7A-455C-ABA1-8379DC736556}"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935741-5D89-4008-8F08-26031587A366}" type="slidenum">
              <a:rPr lang="en-GB" smtClean="0"/>
              <a:t>‹#›</a:t>
            </a:fld>
            <a:endParaRPr lang="en-GB"/>
          </a:p>
        </p:txBody>
      </p:sp>
      <p:sp>
        <p:nvSpPr>
          <p:cNvPr id="14" name="Title 1"/>
          <p:cNvSpPr>
            <a:spLocks noGrp="1"/>
          </p:cNvSpPr>
          <p:nvPr>
            <p:ph type="title"/>
          </p:nvPr>
        </p:nvSpPr>
        <p:spPr>
          <a:xfrm>
            <a:off x="676656" y="609600"/>
            <a:ext cx="3383280" cy="914400"/>
          </a:xfrm>
        </p:spPr>
        <p:txBody>
          <a:bodyPr anchor="b">
            <a:noAutofit/>
          </a:bodyPr>
          <a:lstStyle>
            <a:lvl1pPr algn="l">
              <a:defRPr sz="2200" b="0" i="0" cap="none" baseline="0">
                <a:solidFill>
                  <a:schemeClr val="tx2"/>
                </a:solidFill>
              </a:defRPr>
            </a:lvl1pPr>
          </a:lstStyle>
          <a:p>
            <a:r>
              <a:rPr lang="en-US"/>
              <a:t>Click to edit Master title style</a:t>
            </a:r>
          </a:p>
        </p:txBody>
      </p:sp>
      <p:sp>
        <p:nvSpPr>
          <p:cNvPr id="15" name="Text Placeholder 14"/>
          <p:cNvSpPr>
            <a:spLocks noGrp="1"/>
          </p:cNvSpPr>
          <p:nvPr>
            <p:ph type="body" sz="quarter" idx="14"/>
          </p:nvPr>
        </p:nvSpPr>
        <p:spPr>
          <a:xfrm>
            <a:off x="676656" y="1524000"/>
            <a:ext cx="3381375" cy="3295650"/>
          </a:xfrm>
        </p:spPr>
        <p:txBody>
          <a:bodyPr>
            <a:normAutofit/>
          </a:bodyPr>
          <a:lstStyle>
            <a:lvl1pPr marL="0" indent="0">
              <a:buFontTx/>
              <a:buNone/>
              <a:defRPr sz="1600"/>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79B43-CA7A-455C-ABA1-8379DC73655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Freeform 6"/>
          <p:cNvSpPr/>
          <p:nvPr/>
        </p:nvSpPr>
        <p:spPr>
          <a:xfrm>
            <a:off x="0" y="5457825"/>
            <a:ext cx="7239000" cy="1400175"/>
          </a:xfrm>
          <a:custGeom>
            <a:avLst/>
            <a:gdLst>
              <a:gd name="connsiteX0" fmla="*/ 0 w 9134475"/>
              <a:gd name="connsiteY0" fmla="*/ 142875 h 1323975"/>
              <a:gd name="connsiteX1" fmla="*/ 6305550 w 9134475"/>
              <a:gd name="connsiteY1" fmla="*/ 1209675 h 1323975"/>
              <a:gd name="connsiteX2" fmla="*/ 9134475 w 9134475"/>
              <a:gd name="connsiteY2" fmla="*/ 0 h 1323975"/>
              <a:gd name="connsiteX3" fmla="*/ 9134475 w 9134475"/>
              <a:gd name="connsiteY3" fmla="*/ 1323975 h 1323975"/>
              <a:gd name="connsiteX4" fmla="*/ 0 w 9134475"/>
              <a:gd name="connsiteY4" fmla="*/ 1323975 h 1323975"/>
              <a:gd name="connsiteX5" fmla="*/ 0 w 9134475"/>
              <a:gd name="connsiteY5" fmla="*/ 142875 h 1323975"/>
              <a:gd name="connsiteX0" fmla="*/ 0 w 9134475"/>
              <a:gd name="connsiteY0" fmla="*/ 0 h 1181100"/>
              <a:gd name="connsiteX1" fmla="*/ 6305550 w 9134475"/>
              <a:gd name="connsiteY1" fmla="*/ 1066800 h 1181100"/>
              <a:gd name="connsiteX2" fmla="*/ 9134475 w 9134475"/>
              <a:gd name="connsiteY2" fmla="*/ 1181100 h 1181100"/>
              <a:gd name="connsiteX3" fmla="*/ 0 w 9134475"/>
              <a:gd name="connsiteY3" fmla="*/ 1181100 h 1181100"/>
              <a:gd name="connsiteX4" fmla="*/ 0 w 9134475"/>
              <a:gd name="connsiteY4" fmla="*/ 0 h 1181100"/>
              <a:gd name="connsiteX0" fmla="*/ 0 w 6494783"/>
              <a:gd name="connsiteY0" fmla="*/ 0 h 1181100"/>
              <a:gd name="connsiteX1" fmla="*/ 6305550 w 6494783"/>
              <a:gd name="connsiteY1" fmla="*/ 1066800 h 1181100"/>
              <a:gd name="connsiteX2" fmla="*/ 6494783 w 6494783"/>
              <a:gd name="connsiteY2" fmla="*/ 1181100 h 1181100"/>
              <a:gd name="connsiteX3" fmla="*/ 0 w 6494783"/>
              <a:gd name="connsiteY3" fmla="*/ 1181100 h 1181100"/>
              <a:gd name="connsiteX4" fmla="*/ 0 w 6494783"/>
              <a:gd name="connsiteY4" fmla="*/ 0 h 1181100"/>
              <a:gd name="connsiteX0" fmla="*/ 0 w 6494783"/>
              <a:gd name="connsiteY0" fmla="*/ 0 h 1181100"/>
              <a:gd name="connsiteX1" fmla="*/ 6494783 w 6494783"/>
              <a:gd name="connsiteY1" fmla="*/ 1181100 h 1181100"/>
              <a:gd name="connsiteX2" fmla="*/ 0 w 6494783"/>
              <a:gd name="connsiteY2" fmla="*/ 1181100 h 1181100"/>
              <a:gd name="connsiteX3" fmla="*/ 0 w 6494783"/>
              <a:gd name="connsiteY3" fmla="*/ 0 h 1181100"/>
              <a:gd name="connsiteX0" fmla="*/ 0 w 7415827"/>
              <a:gd name="connsiteY0" fmla="*/ 0 h 1181100"/>
              <a:gd name="connsiteX1" fmla="*/ 7415827 w 7415827"/>
              <a:gd name="connsiteY1" fmla="*/ 866775 h 1181100"/>
              <a:gd name="connsiteX2" fmla="*/ 0 w 7415827"/>
              <a:gd name="connsiteY2" fmla="*/ 1181100 h 1181100"/>
              <a:gd name="connsiteX3" fmla="*/ 0 w 7415827"/>
              <a:gd name="connsiteY3" fmla="*/ 0 h 1181100"/>
              <a:gd name="connsiteX0" fmla="*/ 0 w 7415827"/>
              <a:gd name="connsiteY0" fmla="*/ 0 h 1571625"/>
              <a:gd name="connsiteX1" fmla="*/ 7415827 w 7415827"/>
              <a:gd name="connsiteY1" fmla="*/ 866775 h 1571625"/>
              <a:gd name="connsiteX2" fmla="*/ 0 w 7415827"/>
              <a:gd name="connsiteY2" fmla="*/ 1571625 h 1571625"/>
              <a:gd name="connsiteX3" fmla="*/ 0 w 7415827"/>
              <a:gd name="connsiteY3" fmla="*/ 0 h 1571625"/>
              <a:gd name="connsiteX0" fmla="*/ 0 w 7415827"/>
              <a:gd name="connsiteY0" fmla="*/ 0 h 1571625"/>
              <a:gd name="connsiteX1" fmla="*/ 7415827 w 7415827"/>
              <a:gd name="connsiteY1" fmla="*/ 866775 h 1571625"/>
              <a:gd name="connsiteX2" fmla="*/ 1823096 w 7415827"/>
              <a:gd name="connsiteY2" fmla="*/ 1571625 h 1571625"/>
              <a:gd name="connsiteX3" fmla="*/ 0 w 7415827"/>
              <a:gd name="connsiteY3" fmla="*/ 1571625 h 1571625"/>
              <a:gd name="connsiteX4" fmla="*/ 0 w 7415827"/>
              <a:gd name="connsiteY4" fmla="*/ 0 h 1571625"/>
              <a:gd name="connsiteX0" fmla="*/ 0 w 7216426"/>
              <a:gd name="connsiteY0" fmla="*/ 0 h 1571625"/>
              <a:gd name="connsiteX1" fmla="*/ 7216426 w 7216426"/>
              <a:gd name="connsiteY1" fmla="*/ 1038225 h 1571625"/>
              <a:gd name="connsiteX2" fmla="*/ 1823096 w 7216426"/>
              <a:gd name="connsiteY2" fmla="*/ 1571625 h 1571625"/>
              <a:gd name="connsiteX3" fmla="*/ 0 w 7216426"/>
              <a:gd name="connsiteY3" fmla="*/ 1571625 h 1571625"/>
              <a:gd name="connsiteX4" fmla="*/ 0 w 7216426"/>
              <a:gd name="connsiteY4" fmla="*/ 0 h 1571625"/>
              <a:gd name="connsiteX0" fmla="*/ 0 w 7216426"/>
              <a:gd name="connsiteY0" fmla="*/ 0 h 914400"/>
              <a:gd name="connsiteX1" fmla="*/ 7216426 w 7216426"/>
              <a:gd name="connsiteY1" fmla="*/ 381000 h 914400"/>
              <a:gd name="connsiteX2" fmla="*/ 1823096 w 7216426"/>
              <a:gd name="connsiteY2" fmla="*/ 914400 h 914400"/>
              <a:gd name="connsiteX3" fmla="*/ 0 w 7216426"/>
              <a:gd name="connsiteY3" fmla="*/ 914400 h 914400"/>
              <a:gd name="connsiteX4" fmla="*/ 0 w 7216426"/>
              <a:gd name="connsiteY4" fmla="*/ 0 h 914400"/>
              <a:gd name="connsiteX0" fmla="*/ 0 w 7216426"/>
              <a:gd name="connsiteY0" fmla="*/ 0 h 1400175"/>
              <a:gd name="connsiteX1" fmla="*/ 7216426 w 7216426"/>
              <a:gd name="connsiteY1" fmla="*/ 866775 h 1400175"/>
              <a:gd name="connsiteX2" fmla="*/ 1823096 w 7216426"/>
              <a:gd name="connsiteY2" fmla="*/ 1400175 h 1400175"/>
              <a:gd name="connsiteX3" fmla="*/ 0 w 7216426"/>
              <a:gd name="connsiteY3" fmla="*/ 1400175 h 1400175"/>
              <a:gd name="connsiteX4" fmla="*/ 0 w 7216426"/>
              <a:gd name="connsiteY4" fmla="*/ 0 h 1400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6426" h="1400175">
                <a:moveTo>
                  <a:pt x="0" y="0"/>
                </a:moveTo>
                <a:lnTo>
                  <a:pt x="7216426" y="866775"/>
                </a:lnTo>
                <a:lnTo>
                  <a:pt x="1823096" y="1400175"/>
                </a:lnTo>
                <a:lnTo>
                  <a:pt x="0" y="1400175"/>
                </a:lnTo>
                <a:lnTo>
                  <a:pt x="0" y="0"/>
                </a:lnTo>
                <a:close/>
              </a:path>
            </a:pathLst>
          </a:custGeom>
          <a:gradFill>
            <a:gsLst>
              <a:gs pos="0">
                <a:schemeClr val="accent1"/>
              </a:gs>
              <a:gs pos="52000">
                <a:schemeClr val="accent1">
                  <a:lumMod val="40000"/>
                  <a:lumOff val="60000"/>
                </a:schemeClr>
              </a:gs>
              <a:gs pos="66000">
                <a:schemeClr val="accent1"/>
              </a:gs>
            </a:gsLst>
            <a:lin ang="1662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1807389" y="6148043"/>
            <a:ext cx="7338991" cy="711996"/>
          </a:xfrm>
          <a:custGeom>
            <a:avLst/>
            <a:gdLst>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666750 h 2114550"/>
              <a:gd name="connsiteX1" fmla="*/ 9144000 w 9144000"/>
              <a:gd name="connsiteY1" fmla="*/ 0 h 2114550"/>
              <a:gd name="connsiteX2" fmla="*/ 9144000 w 9144000"/>
              <a:gd name="connsiteY2" fmla="*/ 914400 h 2114550"/>
              <a:gd name="connsiteX3" fmla="*/ 6334125 w 9144000"/>
              <a:gd name="connsiteY3" fmla="*/ 2114550 h 2114550"/>
              <a:gd name="connsiteX4" fmla="*/ 0 w 9144000"/>
              <a:gd name="connsiteY4" fmla="*/ 1047750 h 2114550"/>
              <a:gd name="connsiteX5" fmla="*/ 9525 w 9144000"/>
              <a:gd name="connsiteY5" fmla="*/ 666750 h 2114550"/>
              <a:gd name="connsiteX0" fmla="*/ 9525 w 9144000"/>
              <a:gd name="connsiteY0" fmla="*/ 9525 h 1457325"/>
              <a:gd name="connsiteX1" fmla="*/ 9144000 w 9144000"/>
              <a:gd name="connsiteY1" fmla="*/ 0 h 1457325"/>
              <a:gd name="connsiteX2" fmla="*/ 9144000 w 9144000"/>
              <a:gd name="connsiteY2" fmla="*/ 257175 h 1457325"/>
              <a:gd name="connsiteX3" fmla="*/ 6334125 w 9144000"/>
              <a:gd name="connsiteY3" fmla="*/ 1457325 h 1457325"/>
              <a:gd name="connsiteX4" fmla="*/ 0 w 9144000"/>
              <a:gd name="connsiteY4" fmla="*/ 390525 h 1457325"/>
              <a:gd name="connsiteX5" fmla="*/ 9525 w 9144000"/>
              <a:gd name="connsiteY5" fmla="*/ 9525 h 1457325"/>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6334125 w 9144000"/>
              <a:gd name="connsiteY4" fmla="*/ 1457325 h 1581150"/>
              <a:gd name="connsiteX5" fmla="*/ 0 w 9144000"/>
              <a:gd name="connsiteY5" fmla="*/ 390525 h 1581150"/>
              <a:gd name="connsiteX6" fmla="*/ 9525 w 9144000"/>
              <a:gd name="connsiteY6"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390525 h 1581150"/>
              <a:gd name="connsiteX5" fmla="*/ 9525 w 9144000"/>
              <a:gd name="connsiteY5" fmla="*/ 9525 h 1581150"/>
              <a:gd name="connsiteX0" fmla="*/ 9525 w 9144000"/>
              <a:gd name="connsiteY0" fmla="*/ 952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9525 w 9144000"/>
              <a:gd name="connsiteY5" fmla="*/ 9525 h 1581150"/>
              <a:gd name="connsiteX0" fmla="*/ 342207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342207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0 w 9144000"/>
              <a:gd name="connsiteY4" fmla="*/ 1571625 h 1581150"/>
              <a:gd name="connsiteX5" fmla="*/ 20 w 9144000"/>
              <a:gd name="connsiteY5" fmla="*/ 1323975 h 1581150"/>
              <a:gd name="connsiteX0" fmla="*/ 20 w 9144000"/>
              <a:gd name="connsiteY0" fmla="*/ 1323975 h 1581150"/>
              <a:gd name="connsiteX1" fmla="*/ 9144000 w 9144000"/>
              <a:gd name="connsiteY1" fmla="*/ 0 h 1581150"/>
              <a:gd name="connsiteX2" fmla="*/ 9144000 w 9144000"/>
              <a:gd name="connsiteY2" fmla="*/ 257175 h 1581150"/>
              <a:gd name="connsiteX3" fmla="*/ 9144000 w 9144000"/>
              <a:gd name="connsiteY3" fmla="*/ 1581150 h 1581150"/>
              <a:gd name="connsiteX4" fmla="*/ 9134495 w 9144000"/>
              <a:gd name="connsiteY4" fmla="*/ 1572115 h 1581150"/>
              <a:gd name="connsiteX5" fmla="*/ 0 w 9144000"/>
              <a:gd name="connsiteY5" fmla="*/ 1571625 h 1581150"/>
              <a:gd name="connsiteX6" fmla="*/ 20 w 9144000"/>
              <a:gd name="connsiteY6" fmla="*/ 1323975 h 1581150"/>
              <a:gd name="connsiteX0" fmla="*/ 20 w 9144000"/>
              <a:gd name="connsiteY0" fmla="*/ 1323975 h 1581150"/>
              <a:gd name="connsiteX1" fmla="*/ 9144000 w 9144000"/>
              <a:gd name="connsiteY1" fmla="*/ 0 h 1581150"/>
              <a:gd name="connsiteX2" fmla="*/ 9144000 w 9144000"/>
              <a:gd name="connsiteY2" fmla="*/ 1581150 h 1581150"/>
              <a:gd name="connsiteX3" fmla="*/ 9134495 w 9144000"/>
              <a:gd name="connsiteY3" fmla="*/ 1572115 h 1581150"/>
              <a:gd name="connsiteX4" fmla="*/ 0 w 9144000"/>
              <a:gd name="connsiteY4" fmla="*/ 1571625 h 1581150"/>
              <a:gd name="connsiteX5" fmla="*/ 20 w 9144000"/>
              <a:gd name="connsiteY5" fmla="*/ 1323975 h 1581150"/>
              <a:gd name="connsiteX0" fmla="*/ 20 w 9144000"/>
              <a:gd name="connsiteY0" fmla="*/ 456601 h 713776"/>
              <a:gd name="connsiteX1" fmla="*/ 8611709 w 9144000"/>
              <a:gd name="connsiteY1" fmla="*/ 0 h 713776"/>
              <a:gd name="connsiteX2" fmla="*/ 9144000 w 9144000"/>
              <a:gd name="connsiteY2" fmla="*/ 713776 h 713776"/>
              <a:gd name="connsiteX3" fmla="*/ 9134495 w 9144000"/>
              <a:gd name="connsiteY3" fmla="*/ 704741 h 713776"/>
              <a:gd name="connsiteX4" fmla="*/ 0 w 9144000"/>
              <a:gd name="connsiteY4" fmla="*/ 704251 h 713776"/>
              <a:gd name="connsiteX5" fmla="*/ 20 w 9144000"/>
              <a:gd name="connsiteY5" fmla="*/ 456601 h 713776"/>
              <a:gd name="connsiteX0" fmla="*/ 20 w 9144000"/>
              <a:gd name="connsiteY0" fmla="*/ 818007 h 1075182"/>
              <a:gd name="connsiteX1" fmla="*/ 9124990 w 9144000"/>
              <a:gd name="connsiteY1" fmla="*/ 0 h 1075182"/>
              <a:gd name="connsiteX2" fmla="*/ 9144000 w 9144000"/>
              <a:gd name="connsiteY2" fmla="*/ 1075182 h 1075182"/>
              <a:gd name="connsiteX3" fmla="*/ 9134495 w 9144000"/>
              <a:gd name="connsiteY3" fmla="*/ 1066147 h 1075182"/>
              <a:gd name="connsiteX4" fmla="*/ 0 w 9144000"/>
              <a:gd name="connsiteY4" fmla="*/ 1065657 h 1075182"/>
              <a:gd name="connsiteX5" fmla="*/ 20 w 9144000"/>
              <a:gd name="connsiteY5" fmla="*/ 818007 h 1075182"/>
              <a:gd name="connsiteX0" fmla="*/ 20 w 9144000"/>
              <a:gd name="connsiteY0" fmla="*/ 176512 h 433687"/>
              <a:gd name="connsiteX1" fmla="*/ 8782802 w 9144000"/>
              <a:gd name="connsiteY1" fmla="*/ 0 h 433687"/>
              <a:gd name="connsiteX2" fmla="*/ 9144000 w 9144000"/>
              <a:gd name="connsiteY2" fmla="*/ 433687 h 433687"/>
              <a:gd name="connsiteX3" fmla="*/ 9134495 w 9144000"/>
              <a:gd name="connsiteY3" fmla="*/ 424652 h 433687"/>
              <a:gd name="connsiteX4" fmla="*/ 0 w 9144000"/>
              <a:gd name="connsiteY4" fmla="*/ 424162 h 433687"/>
              <a:gd name="connsiteX5" fmla="*/ 20 w 9144000"/>
              <a:gd name="connsiteY5" fmla="*/ 176512 h 433687"/>
              <a:gd name="connsiteX0" fmla="*/ 20 w 9144000"/>
              <a:gd name="connsiteY0" fmla="*/ 411426 h 668601"/>
              <a:gd name="connsiteX1" fmla="*/ 9124989 w 9144000"/>
              <a:gd name="connsiteY1" fmla="*/ 0 h 668601"/>
              <a:gd name="connsiteX2" fmla="*/ 9144000 w 9144000"/>
              <a:gd name="connsiteY2" fmla="*/ 668601 h 668601"/>
              <a:gd name="connsiteX3" fmla="*/ 9134495 w 9144000"/>
              <a:gd name="connsiteY3" fmla="*/ 659566 h 668601"/>
              <a:gd name="connsiteX4" fmla="*/ 0 w 9144000"/>
              <a:gd name="connsiteY4" fmla="*/ 659076 h 668601"/>
              <a:gd name="connsiteX5" fmla="*/ 20 w 9144000"/>
              <a:gd name="connsiteY5" fmla="*/ 411426 h 668601"/>
              <a:gd name="connsiteX0" fmla="*/ 20 w 9144000"/>
              <a:gd name="connsiteY0" fmla="*/ 998711 h 1081261"/>
              <a:gd name="connsiteX1" fmla="*/ 9124989 w 9144000"/>
              <a:gd name="connsiteY1" fmla="*/ 0 h 1081261"/>
              <a:gd name="connsiteX2" fmla="*/ 9144000 w 9144000"/>
              <a:gd name="connsiteY2" fmla="*/ 668601 h 1081261"/>
              <a:gd name="connsiteX3" fmla="*/ 9134495 w 9144000"/>
              <a:gd name="connsiteY3" fmla="*/ 659566 h 1081261"/>
              <a:gd name="connsiteX4" fmla="*/ 0 w 9144000"/>
              <a:gd name="connsiteY4" fmla="*/ 659076 h 1081261"/>
              <a:gd name="connsiteX5" fmla="*/ 20 w 9144000"/>
              <a:gd name="connsiteY5" fmla="*/ 998711 h 1081261"/>
              <a:gd name="connsiteX0" fmla="*/ 2243247 w 9144000"/>
              <a:gd name="connsiteY0" fmla="*/ 619235 h 701785"/>
              <a:gd name="connsiteX1" fmla="*/ 9124989 w 9144000"/>
              <a:gd name="connsiteY1" fmla="*/ 0 h 701785"/>
              <a:gd name="connsiteX2" fmla="*/ 9144000 w 9144000"/>
              <a:gd name="connsiteY2" fmla="*/ 668601 h 701785"/>
              <a:gd name="connsiteX3" fmla="*/ 9134495 w 9144000"/>
              <a:gd name="connsiteY3" fmla="*/ 659566 h 701785"/>
              <a:gd name="connsiteX4" fmla="*/ 0 w 9144000"/>
              <a:gd name="connsiteY4" fmla="*/ 659076 h 701785"/>
              <a:gd name="connsiteX5" fmla="*/ 2243247 w 9144000"/>
              <a:gd name="connsiteY5" fmla="*/ 619235 h 701785"/>
              <a:gd name="connsiteX0" fmla="*/ 7 w 6900760"/>
              <a:gd name="connsiteY0" fmla="*/ 619235 h 1354783"/>
              <a:gd name="connsiteX1" fmla="*/ 6881749 w 6900760"/>
              <a:gd name="connsiteY1" fmla="*/ 0 h 1354783"/>
              <a:gd name="connsiteX2" fmla="*/ 6900760 w 6900760"/>
              <a:gd name="connsiteY2" fmla="*/ 668601 h 1354783"/>
              <a:gd name="connsiteX3" fmla="*/ 6891255 w 6900760"/>
              <a:gd name="connsiteY3" fmla="*/ 659566 h 1354783"/>
              <a:gd name="connsiteX4" fmla="*/ 684361 w 6900760"/>
              <a:gd name="connsiteY4" fmla="*/ 1354783 h 1354783"/>
              <a:gd name="connsiteX5" fmla="*/ 7 w 6900760"/>
              <a:gd name="connsiteY5" fmla="*/ 619235 h 1354783"/>
              <a:gd name="connsiteX0" fmla="*/ 0 w 6900753"/>
              <a:gd name="connsiteY0" fmla="*/ 619235 h 668601"/>
              <a:gd name="connsiteX1" fmla="*/ 6881742 w 6900753"/>
              <a:gd name="connsiteY1" fmla="*/ 0 h 668601"/>
              <a:gd name="connsiteX2" fmla="*/ 6900753 w 6900753"/>
              <a:gd name="connsiteY2" fmla="*/ 668601 h 668601"/>
              <a:gd name="connsiteX3" fmla="*/ 6891248 w 6900753"/>
              <a:gd name="connsiteY3" fmla="*/ 659566 h 668601"/>
              <a:gd name="connsiteX4" fmla="*/ 0 w 6900753"/>
              <a:gd name="connsiteY4" fmla="*/ 619235 h 668601"/>
              <a:gd name="connsiteX0" fmla="*/ 0 w 6263905"/>
              <a:gd name="connsiteY0" fmla="*/ 1197485 h 1197485"/>
              <a:gd name="connsiteX1" fmla="*/ 6244894 w 6263905"/>
              <a:gd name="connsiteY1" fmla="*/ 0 h 1197485"/>
              <a:gd name="connsiteX2" fmla="*/ 6263905 w 6263905"/>
              <a:gd name="connsiteY2" fmla="*/ 668601 h 1197485"/>
              <a:gd name="connsiteX3" fmla="*/ 6254400 w 6263905"/>
              <a:gd name="connsiteY3" fmla="*/ 659566 h 1197485"/>
              <a:gd name="connsiteX4" fmla="*/ 0 w 6263905"/>
              <a:gd name="connsiteY4" fmla="*/ 1197485 h 1197485"/>
              <a:gd name="connsiteX0" fmla="*/ 0 w 7318982"/>
              <a:gd name="connsiteY0" fmla="*/ 673446 h 673446"/>
              <a:gd name="connsiteX1" fmla="*/ 7299971 w 7318982"/>
              <a:gd name="connsiteY1" fmla="*/ 0 h 673446"/>
              <a:gd name="connsiteX2" fmla="*/ 7318982 w 7318982"/>
              <a:gd name="connsiteY2" fmla="*/ 668601 h 673446"/>
              <a:gd name="connsiteX3" fmla="*/ 7309477 w 7318982"/>
              <a:gd name="connsiteY3" fmla="*/ 659566 h 673446"/>
              <a:gd name="connsiteX4" fmla="*/ 0 w 7318982"/>
              <a:gd name="connsiteY4" fmla="*/ 673446 h 673446"/>
              <a:gd name="connsiteX0" fmla="*/ 0 w 7318982"/>
              <a:gd name="connsiteY0" fmla="*/ 673446 h 673446"/>
              <a:gd name="connsiteX1" fmla="*/ 7299971 w 7318982"/>
              <a:gd name="connsiteY1" fmla="*/ 0 h 673446"/>
              <a:gd name="connsiteX2" fmla="*/ 7318982 w 7318982"/>
              <a:gd name="connsiteY2" fmla="*/ 668601 h 673446"/>
              <a:gd name="connsiteX3" fmla="*/ 0 w 7318982"/>
              <a:gd name="connsiteY3" fmla="*/ 673446 h 673446"/>
              <a:gd name="connsiteX0" fmla="*/ 0 w 7318982"/>
              <a:gd name="connsiteY0" fmla="*/ 526624 h 526624"/>
              <a:gd name="connsiteX1" fmla="*/ 7166898 w 7318982"/>
              <a:gd name="connsiteY1" fmla="*/ 0 h 526624"/>
              <a:gd name="connsiteX2" fmla="*/ 7318982 w 7318982"/>
              <a:gd name="connsiteY2" fmla="*/ 521779 h 526624"/>
              <a:gd name="connsiteX3" fmla="*/ 0 w 7318982"/>
              <a:gd name="connsiteY3" fmla="*/ 526624 h 526624"/>
              <a:gd name="connsiteX0" fmla="*/ 0 w 7323733"/>
              <a:gd name="connsiteY0" fmla="*/ 673445 h 673445"/>
              <a:gd name="connsiteX1" fmla="*/ 7323733 w 7323733"/>
              <a:gd name="connsiteY1" fmla="*/ 0 h 673445"/>
              <a:gd name="connsiteX2" fmla="*/ 7318982 w 7323733"/>
              <a:gd name="connsiteY2" fmla="*/ 668600 h 673445"/>
              <a:gd name="connsiteX3" fmla="*/ 0 w 7323733"/>
              <a:gd name="connsiteY3" fmla="*/ 673445 h 673445"/>
              <a:gd name="connsiteX0" fmla="*/ 0 w 7323733"/>
              <a:gd name="connsiteY0" fmla="*/ 673445 h 673445"/>
              <a:gd name="connsiteX1" fmla="*/ 7323733 w 7323733"/>
              <a:gd name="connsiteY1" fmla="*/ 0 h 673445"/>
              <a:gd name="connsiteX2" fmla="*/ 7145512 w 7323733"/>
              <a:gd name="connsiteY2" fmla="*/ 352371 h 673445"/>
              <a:gd name="connsiteX3" fmla="*/ 0 w 7323733"/>
              <a:gd name="connsiteY3" fmla="*/ 673445 h 673445"/>
              <a:gd name="connsiteX0" fmla="*/ 0 w 7323733"/>
              <a:gd name="connsiteY0" fmla="*/ 673445 h 675378"/>
              <a:gd name="connsiteX1" fmla="*/ 7323733 w 7323733"/>
              <a:gd name="connsiteY1" fmla="*/ 0 h 675378"/>
              <a:gd name="connsiteX2" fmla="*/ 7318982 w 7323733"/>
              <a:gd name="connsiteY2" fmla="*/ 675378 h 675378"/>
              <a:gd name="connsiteX3" fmla="*/ 0 w 7323733"/>
              <a:gd name="connsiteY3" fmla="*/ 673445 h 675378"/>
              <a:gd name="connsiteX0" fmla="*/ 0 w 7323733"/>
              <a:gd name="connsiteY0" fmla="*/ 673445 h 673445"/>
              <a:gd name="connsiteX1" fmla="*/ 7323733 w 7323733"/>
              <a:gd name="connsiteY1" fmla="*/ 0 h 673445"/>
              <a:gd name="connsiteX2" fmla="*/ 7202544 w 7323733"/>
              <a:gd name="connsiteY2" fmla="*/ 490158 h 673445"/>
              <a:gd name="connsiteX3" fmla="*/ 0 w 7323733"/>
              <a:gd name="connsiteY3" fmla="*/ 673445 h 673445"/>
              <a:gd name="connsiteX0" fmla="*/ 0 w 7323733"/>
              <a:gd name="connsiteY0" fmla="*/ 673445 h 675379"/>
              <a:gd name="connsiteX1" fmla="*/ 7323733 w 7323733"/>
              <a:gd name="connsiteY1" fmla="*/ 0 h 675379"/>
              <a:gd name="connsiteX2" fmla="*/ 7321359 w 7323733"/>
              <a:gd name="connsiteY2" fmla="*/ 675379 h 675379"/>
              <a:gd name="connsiteX3" fmla="*/ 0 w 7323733"/>
              <a:gd name="connsiteY3" fmla="*/ 673445 h 675379"/>
            </a:gdLst>
            <a:ahLst/>
            <a:cxnLst>
              <a:cxn ang="0">
                <a:pos x="connsiteX0" y="connsiteY0"/>
              </a:cxn>
              <a:cxn ang="0">
                <a:pos x="connsiteX1" y="connsiteY1"/>
              </a:cxn>
              <a:cxn ang="0">
                <a:pos x="connsiteX2" y="connsiteY2"/>
              </a:cxn>
              <a:cxn ang="0">
                <a:pos x="connsiteX3" y="connsiteY3"/>
              </a:cxn>
            </a:cxnLst>
            <a:rect l="l" t="t" r="r" b="b"/>
            <a:pathLst>
              <a:path w="7323733" h="675379">
                <a:moveTo>
                  <a:pt x="0" y="673445"/>
                </a:moveTo>
                <a:lnTo>
                  <a:pt x="7323733" y="0"/>
                </a:lnTo>
                <a:cubicBezTo>
                  <a:pt x="7322149" y="222867"/>
                  <a:pt x="7322943" y="452512"/>
                  <a:pt x="7321359" y="675379"/>
                </a:cubicBezTo>
                <a:lnTo>
                  <a:pt x="0" y="673445"/>
                </a:lnTo>
                <a:close/>
              </a:path>
            </a:pathLst>
          </a:custGeom>
          <a:gradFill>
            <a:gsLst>
              <a:gs pos="28000">
                <a:schemeClr val="accent3"/>
              </a:gs>
              <a:gs pos="40000">
                <a:schemeClr val="accent3">
                  <a:lumMod val="40000"/>
                  <a:lumOff val="60000"/>
                </a:schemeClr>
              </a:gs>
              <a:gs pos="48000">
                <a:schemeClr val="accent3"/>
              </a:gs>
            </a:gsLst>
            <a:lin ang="15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8"/>
          <p:cNvSpPr/>
          <p:nvPr/>
        </p:nvSpPr>
        <p:spPr>
          <a:xfrm>
            <a:off x="-196" y="5412337"/>
            <a:ext cx="7605568" cy="927910"/>
          </a:xfrm>
          <a:custGeom>
            <a:avLst/>
            <a:gdLst>
              <a:gd name="connsiteX0" fmla="*/ 0 w 7436498"/>
              <a:gd name="connsiteY0" fmla="*/ 0 h 951723"/>
              <a:gd name="connsiteX1" fmla="*/ 0 w 7436498"/>
              <a:gd name="connsiteY1" fmla="*/ 139959 h 951723"/>
              <a:gd name="connsiteX2" fmla="*/ 7053942 w 7436498"/>
              <a:gd name="connsiteY2" fmla="*/ 951723 h 951723"/>
              <a:gd name="connsiteX3" fmla="*/ 7436498 w 7436498"/>
              <a:gd name="connsiteY3" fmla="*/ 914400 h 951723"/>
              <a:gd name="connsiteX4" fmla="*/ 0 w 7436498"/>
              <a:gd name="connsiteY4" fmla="*/ 0 h 951723"/>
              <a:gd name="connsiteX0" fmla="*/ 190500 w 7436498"/>
              <a:gd name="connsiteY0" fmla="*/ 0 h 1004110"/>
              <a:gd name="connsiteX1" fmla="*/ 0 w 7436498"/>
              <a:gd name="connsiteY1" fmla="*/ 192346 h 1004110"/>
              <a:gd name="connsiteX2" fmla="*/ 7053942 w 7436498"/>
              <a:gd name="connsiteY2" fmla="*/ 1004110 h 1004110"/>
              <a:gd name="connsiteX3" fmla="*/ 7436498 w 7436498"/>
              <a:gd name="connsiteY3" fmla="*/ 966787 h 1004110"/>
              <a:gd name="connsiteX4" fmla="*/ 190500 w 7436498"/>
              <a:gd name="connsiteY4" fmla="*/ 0 h 1004110"/>
              <a:gd name="connsiteX0" fmla="*/ 0 w 7448404"/>
              <a:gd name="connsiteY0" fmla="*/ 0 h 923148"/>
              <a:gd name="connsiteX1" fmla="*/ 11906 w 7448404"/>
              <a:gd name="connsiteY1" fmla="*/ 111384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164306 w 7448404"/>
              <a:gd name="connsiteY1" fmla="*/ 68522 h 923148"/>
              <a:gd name="connsiteX2" fmla="*/ 7065848 w 7448404"/>
              <a:gd name="connsiteY2" fmla="*/ 923148 h 923148"/>
              <a:gd name="connsiteX3" fmla="*/ 7448404 w 7448404"/>
              <a:gd name="connsiteY3" fmla="*/ 885825 h 923148"/>
              <a:gd name="connsiteX4" fmla="*/ 0 w 7448404"/>
              <a:gd name="connsiteY4" fmla="*/ 0 h 923148"/>
              <a:gd name="connsiteX0" fmla="*/ 0 w 7448404"/>
              <a:gd name="connsiteY0" fmla="*/ 0 h 923148"/>
              <a:gd name="connsiteX1" fmla="*/ 302418 w 7448404"/>
              <a:gd name="connsiteY1" fmla="*/ 297122 h 923148"/>
              <a:gd name="connsiteX2" fmla="*/ 7065848 w 7448404"/>
              <a:gd name="connsiteY2" fmla="*/ 923148 h 923148"/>
              <a:gd name="connsiteX3" fmla="*/ 7448404 w 7448404"/>
              <a:gd name="connsiteY3" fmla="*/ 885825 h 923148"/>
              <a:gd name="connsiteX4" fmla="*/ 0 w 7448404"/>
              <a:gd name="connsiteY4" fmla="*/ 0 h 923148"/>
              <a:gd name="connsiteX0" fmla="*/ 1 w 7448405"/>
              <a:gd name="connsiteY0" fmla="*/ 0 h 923148"/>
              <a:gd name="connsiteX1" fmla="*/ 0 w 7448405"/>
              <a:gd name="connsiteY1" fmla="*/ 75665 h 923148"/>
              <a:gd name="connsiteX2" fmla="*/ 7065849 w 7448405"/>
              <a:gd name="connsiteY2" fmla="*/ 923148 h 923148"/>
              <a:gd name="connsiteX3" fmla="*/ 7448405 w 7448405"/>
              <a:gd name="connsiteY3" fmla="*/ 885825 h 923148"/>
              <a:gd name="connsiteX4" fmla="*/ 1 w 7448405"/>
              <a:gd name="connsiteY4" fmla="*/ 0 h 923148"/>
              <a:gd name="connsiteX0" fmla="*/ 1 w 7400780"/>
              <a:gd name="connsiteY0" fmla="*/ 0 h 928688"/>
              <a:gd name="connsiteX1" fmla="*/ 0 w 7400780"/>
              <a:gd name="connsiteY1" fmla="*/ 75665 h 928688"/>
              <a:gd name="connsiteX2" fmla="*/ 7065849 w 7400780"/>
              <a:gd name="connsiteY2" fmla="*/ 923148 h 928688"/>
              <a:gd name="connsiteX3" fmla="*/ 7400780 w 7400780"/>
              <a:gd name="connsiteY3" fmla="*/ 928688 h 928688"/>
              <a:gd name="connsiteX4" fmla="*/ 1 w 7400780"/>
              <a:gd name="connsiteY4" fmla="*/ 0 h 928688"/>
              <a:gd name="connsiteX0" fmla="*/ 1 w 7605568"/>
              <a:gd name="connsiteY0" fmla="*/ 0 h 923148"/>
              <a:gd name="connsiteX1" fmla="*/ 0 w 7605568"/>
              <a:gd name="connsiteY1" fmla="*/ 75665 h 923148"/>
              <a:gd name="connsiteX2" fmla="*/ 7065849 w 7605568"/>
              <a:gd name="connsiteY2" fmla="*/ 923148 h 923148"/>
              <a:gd name="connsiteX3" fmla="*/ 7605568 w 7605568"/>
              <a:gd name="connsiteY3" fmla="*/ 897732 h 923148"/>
              <a:gd name="connsiteX4" fmla="*/ 1 w 7605568"/>
              <a:gd name="connsiteY4" fmla="*/ 0 h 923148"/>
              <a:gd name="connsiteX0" fmla="*/ 1 w 7605568"/>
              <a:gd name="connsiteY0" fmla="*/ 0 h 897732"/>
              <a:gd name="connsiteX1" fmla="*/ 0 w 7605568"/>
              <a:gd name="connsiteY1" fmla="*/ 75665 h 897732"/>
              <a:gd name="connsiteX2" fmla="*/ 7065849 w 7605568"/>
              <a:gd name="connsiteY2" fmla="*/ 863617 h 897732"/>
              <a:gd name="connsiteX3" fmla="*/ 7605568 w 7605568"/>
              <a:gd name="connsiteY3" fmla="*/ 897732 h 897732"/>
              <a:gd name="connsiteX4" fmla="*/ 1 w 7605568"/>
              <a:gd name="connsiteY4" fmla="*/ 0 h 897732"/>
              <a:gd name="connsiteX0" fmla="*/ 1 w 7605568"/>
              <a:gd name="connsiteY0" fmla="*/ 0 h 927910"/>
              <a:gd name="connsiteX1" fmla="*/ 0 w 7605568"/>
              <a:gd name="connsiteY1" fmla="*/ 75665 h 927910"/>
              <a:gd name="connsiteX2" fmla="*/ 7225392 w 7605568"/>
              <a:gd name="connsiteY2" fmla="*/ 927910 h 927910"/>
              <a:gd name="connsiteX3" fmla="*/ 7605568 w 7605568"/>
              <a:gd name="connsiteY3" fmla="*/ 897732 h 927910"/>
              <a:gd name="connsiteX4" fmla="*/ 1 w 7605568"/>
              <a:gd name="connsiteY4" fmla="*/ 0 h 927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05568" h="927910">
                <a:moveTo>
                  <a:pt x="1" y="0"/>
                </a:moveTo>
                <a:cubicBezTo>
                  <a:pt x="1" y="25222"/>
                  <a:pt x="0" y="50443"/>
                  <a:pt x="0" y="75665"/>
                </a:cubicBezTo>
                <a:lnTo>
                  <a:pt x="7225392" y="927910"/>
                </a:lnTo>
                <a:lnTo>
                  <a:pt x="7605568" y="897732"/>
                </a:lnTo>
                <a:lnTo>
                  <a:pt x="1"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680725" y="6116507"/>
            <a:ext cx="7465656" cy="741493"/>
          </a:xfrm>
          <a:custGeom>
            <a:avLst/>
            <a:gdLst>
              <a:gd name="connsiteX0" fmla="*/ 7408506 w 7408506"/>
              <a:gd name="connsiteY0" fmla="*/ 0 h 755780"/>
              <a:gd name="connsiteX1" fmla="*/ 0 w 7408506"/>
              <a:gd name="connsiteY1" fmla="*/ 755780 h 755780"/>
              <a:gd name="connsiteX2" fmla="*/ 662473 w 7408506"/>
              <a:gd name="connsiteY2" fmla="*/ 755780 h 755780"/>
              <a:gd name="connsiteX3" fmla="*/ 7408506 w 7408506"/>
              <a:gd name="connsiteY3" fmla="*/ 74645 h 755780"/>
              <a:gd name="connsiteX4" fmla="*/ 7408506 w 7408506"/>
              <a:gd name="connsiteY4" fmla="*/ 0 h 755780"/>
              <a:gd name="connsiteX0" fmla="*/ 6958449 w 6958449"/>
              <a:gd name="connsiteY0" fmla="*/ 0 h 755780"/>
              <a:gd name="connsiteX1" fmla="*/ 0 w 6958449"/>
              <a:gd name="connsiteY1" fmla="*/ 712918 h 755780"/>
              <a:gd name="connsiteX2" fmla="*/ 212416 w 6958449"/>
              <a:gd name="connsiteY2" fmla="*/ 755780 h 755780"/>
              <a:gd name="connsiteX3" fmla="*/ 6958449 w 6958449"/>
              <a:gd name="connsiteY3" fmla="*/ 74645 h 755780"/>
              <a:gd name="connsiteX4" fmla="*/ 6958449 w 6958449"/>
              <a:gd name="connsiteY4" fmla="*/ 0 h 755780"/>
              <a:gd name="connsiteX0" fmla="*/ 6958449 w 6958449"/>
              <a:gd name="connsiteY0" fmla="*/ 0 h 712918"/>
              <a:gd name="connsiteX1" fmla="*/ 0 w 6958449"/>
              <a:gd name="connsiteY1" fmla="*/ 712918 h 712918"/>
              <a:gd name="connsiteX2" fmla="*/ 302903 w 6958449"/>
              <a:gd name="connsiteY2" fmla="*/ 705774 h 712918"/>
              <a:gd name="connsiteX3" fmla="*/ 6958449 w 6958449"/>
              <a:gd name="connsiteY3" fmla="*/ 74645 h 712918"/>
              <a:gd name="connsiteX4" fmla="*/ 6958449 w 6958449"/>
              <a:gd name="connsiteY4" fmla="*/ 0 h 712918"/>
              <a:gd name="connsiteX0" fmla="*/ 6958449 w 6958449"/>
              <a:gd name="connsiteY0" fmla="*/ 0 h 741492"/>
              <a:gd name="connsiteX1" fmla="*/ 0 w 6958449"/>
              <a:gd name="connsiteY1" fmla="*/ 712918 h 741492"/>
              <a:gd name="connsiteX2" fmla="*/ 248134 w 6958449"/>
              <a:gd name="connsiteY2" fmla="*/ 741492 h 741492"/>
              <a:gd name="connsiteX3" fmla="*/ 6958449 w 6958449"/>
              <a:gd name="connsiteY3" fmla="*/ 74645 h 741492"/>
              <a:gd name="connsiteX4" fmla="*/ 6958449 w 6958449"/>
              <a:gd name="connsiteY4" fmla="*/ 0 h 741492"/>
              <a:gd name="connsiteX0" fmla="*/ 7465656 w 7465656"/>
              <a:gd name="connsiteY0" fmla="*/ 0 h 741493"/>
              <a:gd name="connsiteX1" fmla="*/ 0 w 7465656"/>
              <a:gd name="connsiteY1" fmla="*/ 741493 h 741493"/>
              <a:gd name="connsiteX2" fmla="*/ 755341 w 7465656"/>
              <a:gd name="connsiteY2" fmla="*/ 741492 h 741493"/>
              <a:gd name="connsiteX3" fmla="*/ 7465656 w 7465656"/>
              <a:gd name="connsiteY3" fmla="*/ 74645 h 741493"/>
              <a:gd name="connsiteX4" fmla="*/ 7465656 w 7465656"/>
              <a:gd name="connsiteY4" fmla="*/ 0 h 741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656" h="741493">
                <a:moveTo>
                  <a:pt x="7465656" y="0"/>
                </a:moveTo>
                <a:lnTo>
                  <a:pt x="0" y="741493"/>
                </a:lnTo>
                <a:lnTo>
                  <a:pt x="755341" y="741492"/>
                </a:lnTo>
                <a:lnTo>
                  <a:pt x="7465656" y="74645"/>
                </a:lnTo>
                <a:lnTo>
                  <a:pt x="7465656"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779B43-CA7A-455C-ABA1-8379DC736556}"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935741-5D89-4008-8F08-26031587A366}"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blipFill dpi="0" rotWithShape="1">
            <a:blip r:embed="rId13">
              <a:alphaModFix amt="15000"/>
            </a:blip>
            <a:srcRect/>
            <a:tile tx="0" ty="0" sx="76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5800" y="274638"/>
            <a:ext cx="7772400" cy="1143000"/>
          </a:xfrm>
          <a:prstGeom prst="rect">
            <a:avLst/>
          </a:prstGeom>
        </p:spPr>
        <p:txBody>
          <a:bodyPr vert="horz" lIns="0" tIns="45720" rIns="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1600200"/>
            <a:ext cx="7772400" cy="452596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400800" y="6416675"/>
            <a:ext cx="1981200" cy="365125"/>
          </a:xfrm>
          <a:prstGeom prst="rect">
            <a:avLst/>
          </a:prstGeom>
        </p:spPr>
        <p:txBody>
          <a:bodyPr vert="horz" lIns="0" tIns="45720" rIns="0" bIns="0" rtlCol="0" anchor="b" anchorCtr="0"/>
          <a:lstStyle>
            <a:lvl1pPr algn="r">
              <a:defRPr lang="en-US" sz="900" kern="1200" cap="all" spc="110" baseline="0" smtClean="0">
                <a:solidFill>
                  <a:srgbClr val="4D4D4D"/>
                </a:solidFill>
                <a:latin typeface="+mn-lt"/>
                <a:ea typeface="+mn-ea"/>
                <a:cs typeface="+mn-cs"/>
              </a:defRPr>
            </a:lvl1pPr>
          </a:lstStyle>
          <a:p>
            <a:fld id="{75779B43-CA7A-455C-ABA1-8379DC736556}" type="datetimeFigureOut">
              <a:rPr lang="en-GB" smtClean="0"/>
              <a:t>19/01/2021</a:t>
            </a:fld>
            <a:endParaRPr lang="en-GB"/>
          </a:p>
        </p:txBody>
      </p:sp>
      <p:sp>
        <p:nvSpPr>
          <p:cNvPr id="5" name="Footer Placeholder 4"/>
          <p:cNvSpPr>
            <a:spLocks noGrp="1"/>
          </p:cNvSpPr>
          <p:nvPr>
            <p:ph type="ftr" sz="quarter" idx="3"/>
          </p:nvPr>
        </p:nvSpPr>
        <p:spPr>
          <a:xfrm>
            <a:off x="228600" y="6416675"/>
            <a:ext cx="2895600" cy="365125"/>
          </a:xfrm>
          <a:prstGeom prst="rect">
            <a:avLst/>
          </a:prstGeom>
        </p:spPr>
        <p:txBody>
          <a:bodyPr vert="horz" lIns="0" tIns="45720" rIns="0" bIns="0" rtlCol="0" anchor="b" anchorCtr="0"/>
          <a:lstStyle>
            <a:lvl1pPr algn="l">
              <a:defRPr sz="900" cap="all" spc="110" baseline="0">
                <a:solidFill>
                  <a:srgbClr val="4D4D4D"/>
                </a:solidFill>
              </a:defRPr>
            </a:lvl1pPr>
          </a:lstStyle>
          <a:p>
            <a:endParaRPr lang="en-GB"/>
          </a:p>
        </p:txBody>
      </p:sp>
      <p:sp>
        <p:nvSpPr>
          <p:cNvPr id="6" name="Slide Number Placeholder 5"/>
          <p:cNvSpPr>
            <a:spLocks noGrp="1"/>
          </p:cNvSpPr>
          <p:nvPr>
            <p:ph type="sldNum" sz="quarter" idx="4"/>
          </p:nvPr>
        </p:nvSpPr>
        <p:spPr>
          <a:xfrm>
            <a:off x="8458200" y="6416675"/>
            <a:ext cx="457200" cy="365125"/>
          </a:xfrm>
          <a:prstGeom prst="rect">
            <a:avLst/>
          </a:prstGeom>
        </p:spPr>
        <p:txBody>
          <a:bodyPr vert="horz" lIns="0" tIns="45720" rIns="0" bIns="0" rtlCol="0" anchor="b" anchorCtr="0"/>
          <a:lstStyle>
            <a:lvl1pPr algn="r">
              <a:defRPr sz="1100" b="1" baseline="0">
                <a:solidFill>
                  <a:srgbClr val="4D4D4D"/>
                </a:solidFill>
              </a:defRPr>
            </a:lvl1pPr>
          </a:lstStyle>
          <a:p>
            <a:fld id="{CC935741-5D89-4008-8F08-26031587A366}"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600" kern="1200" cap="all"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lnSpc>
          <a:spcPct val="100000"/>
        </a:lnSpc>
        <a:spcBef>
          <a:spcPts val="700"/>
        </a:spcBef>
        <a:buClr>
          <a:schemeClr val="accent1"/>
        </a:buClr>
        <a:buSzPct val="85000"/>
        <a:buFont typeface="Wingdings 3" pitchFamily="18" charset="2"/>
        <a:buChar char=""/>
        <a:defRPr sz="2000" kern="1200" baseline="0">
          <a:solidFill>
            <a:schemeClr val="tx1"/>
          </a:solidFill>
          <a:latin typeface="+mn-lt"/>
          <a:ea typeface="+mn-ea"/>
          <a:cs typeface="+mn-cs"/>
        </a:defRPr>
      </a:lvl1pPr>
      <a:lvl2pPr marL="742950" indent="-274320" algn="l" defTabSz="914400" rtl="0" eaLnBrk="1" latinLnBrk="0" hangingPunct="1">
        <a:lnSpc>
          <a:spcPct val="100000"/>
        </a:lnSpc>
        <a:spcBef>
          <a:spcPts val="700"/>
        </a:spcBef>
        <a:buClr>
          <a:schemeClr val="accent1"/>
        </a:buClr>
        <a:buSzPct val="85000"/>
        <a:buFont typeface="Wingdings 3" pitchFamily="18" charset="2"/>
        <a:buChar char=""/>
        <a:defRPr sz="1600" kern="1200" baseline="0">
          <a:solidFill>
            <a:schemeClr val="tx1"/>
          </a:solidFill>
          <a:latin typeface="+mn-lt"/>
          <a:ea typeface="+mn-ea"/>
          <a:cs typeface="+mn-cs"/>
        </a:defRPr>
      </a:lvl2pPr>
      <a:lvl3pPr marL="1143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3pPr>
      <a:lvl4pPr marL="1600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4pPr>
      <a:lvl5pPr marL="20574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baseline="0">
          <a:solidFill>
            <a:schemeClr val="tx1"/>
          </a:solidFill>
          <a:latin typeface="+mn-lt"/>
          <a:ea typeface="+mn-ea"/>
          <a:cs typeface="+mn-cs"/>
        </a:defRPr>
      </a:lvl5pPr>
      <a:lvl6pPr marL="25146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6pPr>
      <a:lvl7pPr marL="29718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7pPr>
      <a:lvl8pPr marL="34290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8pPr>
      <a:lvl9pPr marL="3886200" indent="-274320" algn="l" defTabSz="914400" rtl="0" eaLnBrk="1" latinLnBrk="0" hangingPunct="1">
        <a:lnSpc>
          <a:spcPct val="100000"/>
        </a:lnSpc>
        <a:spcBef>
          <a:spcPts val="700"/>
        </a:spcBef>
        <a:buClr>
          <a:schemeClr val="accent1"/>
        </a:buClr>
        <a:buSzPct val="85000"/>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hyperlink" Target="https://www.meiccymru.org/in-your-area"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bing.com/videos/search?q=role+of+cafcass&amp;&amp;view=detail&amp;mid=4246317A9B594522AF234246317A9B594522AF23&amp;&amp;FORM=VRDGAR" TargetMode="External"/><Relationship Id="rId2" Type="http://schemas.openxmlformats.org/officeDocument/2006/relationships/hyperlink" Target="https://www.bing.com/videos/search?q=advocacy+wales+children&amp;&amp;view=detail&amp;mid=A29CD44116DFAEDE04AAA29CD44116DFAEDE04AA&amp;&amp;FORM=VRDGAR&amp;ru=%2Fvideos%2Fsearch%3Fq%3Dadvocacy%2520wales%2520children%26qs%3Dn%26form%3DQBVR%26sp%3D-1%26pq%3Dadvocacy%2520wales%2520children%26sc%3D0-23%26sk%3D%26cvid%3DCD42E0673D594CFE8EDFA913E11BC04A"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88828" y="1676400"/>
            <a:ext cx="4569372" cy="1524000"/>
          </a:xfrm>
        </p:spPr>
        <p:txBody>
          <a:bodyPr>
            <a:normAutofit fontScale="90000"/>
          </a:bodyPr>
          <a:lstStyle/>
          <a:p>
            <a:r>
              <a:rPr lang="en-GB" dirty="0"/>
              <a:t>ECES6009/C</a:t>
            </a:r>
            <a:br>
              <a:rPr lang="en-GB" dirty="0"/>
            </a:br>
            <a:r>
              <a:rPr lang="en-GB" i="1" dirty="0">
                <a:ea typeface="+mj-lt"/>
                <a:cs typeface="+mj-lt"/>
              </a:rPr>
              <a:t>GWNEUD GWAHANIAETH</a:t>
            </a:r>
            <a:br>
              <a:rPr lang="en-GB" i="1" dirty="0">
                <a:ea typeface="+mj-lt"/>
                <a:cs typeface="+mj-lt"/>
              </a:rPr>
            </a:br>
            <a:r>
              <a:rPr lang="en-GB" dirty="0"/>
              <a:t>making a difference</a:t>
            </a:r>
          </a:p>
        </p:txBody>
      </p:sp>
      <p:sp>
        <p:nvSpPr>
          <p:cNvPr id="3" name="Subtitle 2"/>
          <p:cNvSpPr>
            <a:spLocks noGrp="1"/>
          </p:cNvSpPr>
          <p:nvPr>
            <p:ph type="subTitle" idx="1"/>
          </p:nvPr>
        </p:nvSpPr>
        <p:spPr>
          <a:xfrm>
            <a:off x="3985172" y="3203574"/>
            <a:ext cx="3886200" cy="1825625"/>
          </a:xfrm>
        </p:spPr>
        <p:txBody>
          <a:bodyPr/>
          <a:lstStyle/>
          <a:p>
            <a:r>
              <a:rPr lang="en-GB" err="1"/>
              <a:t>Sesiwn</a:t>
            </a:r>
            <a:r>
              <a:rPr lang="en-GB"/>
              <a:t> 2/ Session 2</a:t>
            </a:r>
          </a:p>
        </p:txBody>
      </p:sp>
    </p:spTree>
    <p:extLst>
      <p:ext uri="{BB962C8B-B14F-4D97-AF65-F5344CB8AC3E}">
        <p14:creationId xmlns:p14="http://schemas.microsoft.com/office/powerpoint/2010/main" val="3848929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err="1">
                <a:latin typeface="Arial" panose="020B0604020202020204" pitchFamily="34" charset="0"/>
                <a:cs typeface="Arial" panose="020B0604020202020204" pitchFamily="34" charset="0"/>
              </a:rPr>
              <a:t>Gorolwg</a:t>
            </a:r>
            <a:r>
              <a:rPr lang="en-GB">
                <a:latin typeface="Arial" panose="020B0604020202020204" pitchFamily="34" charset="0"/>
                <a:cs typeface="Arial" panose="020B0604020202020204" pitchFamily="34" charset="0"/>
              </a:rPr>
              <a:t> / Overview</a:t>
            </a:r>
          </a:p>
        </p:txBody>
      </p:sp>
      <p:sp>
        <p:nvSpPr>
          <p:cNvPr id="5" name="Content Placeholder 4"/>
          <p:cNvSpPr>
            <a:spLocks noGrp="1"/>
          </p:cNvSpPr>
          <p:nvPr>
            <p:ph sz="quarter" idx="13"/>
          </p:nvPr>
        </p:nvSpPr>
        <p:spPr>
          <a:xfrm>
            <a:off x="676655" y="2514600"/>
            <a:ext cx="3822192" cy="3611880"/>
          </a:xfrm>
          <a:prstGeom prst="rect">
            <a:avLst/>
          </a:prstGeom>
        </p:spPr>
        <p:txBody>
          <a:bodyPr>
            <a:normAutofit/>
          </a:bodyPr>
          <a:lstStyle/>
          <a:p>
            <a:r>
              <a:rPr lang="en-GB" sz="3200" err="1"/>
              <a:t>Ideoleg</a:t>
            </a:r>
            <a:r>
              <a:rPr lang="en-GB" sz="3200"/>
              <a:t> Person- </a:t>
            </a:r>
            <a:r>
              <a:rPr lang="en-GB" sz="3200" err="1"/>
              <a:t>Ganolog</a:t>
            </a:r>
            <a:r>
              <a:rPr lang="en-GB" sz="3200"/>
              <a:t> </a:t>
            </a:r>
            <a:r>
              <a:rPr lang="en-GB" sz="3200" err="1"/>
              <a:t>yng</a:t>
            </a:r>
            <a:r>
              <a:rPr lang="en-GB" sz="3200"/>
              <a:t> </a:t>
            </a:r>
            <a:r>
              <a:rPr lang="en-GB" sz="3200" err="1"/>
              <a:t>nghyd</a:t>
            </a:r>
            <a:r>
              <a:rPr lang="en-GB" sz="3200"/>
              <a:t>- </a:t>
            </a:r>
            <a:r>
              <a:rPr lang="en-GB" sz="3200" err="1"/>
              <a:t>destun</a:t>
            </a:r>
            <a:r>
              <a:rPr lang="en-GB" sz="3200"/>
              <a:t> gweithio </a:t>
            </a:r>
            <a:r>
              <a:rPr lang="en-GB" sz="3200" err="1"/>
              <a:t>amlasiantaethol</a:t>
            </a:r>
            <a:endParaRPr lang="en-GB" sz="3200"/>
          </a:p>
        </p:txBody>
      </p:sp>
      <p:sp>
        <p:nvSpPr>
          <p:cNvPr id="6" name="Content Placeholder 5"/>
          <p:cNvSpPr>
            <a:spLocks noGrp="1"/>
          </p:cNvSpPr>
          <p:nvPr>
            <p:ph sz="quarter" idx="14"/>
          </p:nvPr>
        </p:nvSpPr>
        <p:spPr>
          <a:xfrm>
            <a:off x="4645152" y="2514600"/>
            <a:ext cx="3822192" cy="3611880"/>
          </a:xfrm>
          <a:prstGeom prst="rect">
            <a:avLst/>
          </a:prstGeom>
        </p:spPr>
        <p:txBody>
          <a:bodyPr>
            <a:normAutofit/>
          </a:bodyPr>
          <a:lstStyle/>
          <a:p>
            <a:r>
              <a:rPr lang="en-GB" sz="3200" i="1">
                <a:latin typeface="Arial" panose="020B0604020202020204" pitchFamily="34" charset="0"/>
                <a:cs typeface="Arial" panose="020B0604020202020204" pitchFamily="34" charset="0"/>
              </a:rPr>
              <a:t>Person Centred Ideology in the context of multi- agency working</a:t>
            </a:r>
          </a:p>
          <a:p>
            <a:endParaRPr lang="en-GB" sz="3200" i="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4122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369" y="622738"/>
            <a:ext cx="8184055" cy="1307592"/>
          </a:xfrm>
        </p:spPr>
        <p:txBody>
          <a:bodyPr>
            <a:noAutofit/>
          </a:bodyPr>
          <a:lstStyle/>
          <a:p>
            <a:r>
              <a:rPr lang="en-GB" sz="2400" dirty="0">
                <a:ea typeface="+mj-lt"/>
                <a:cs typeface="+mj-lt"/>
              </a:rPr>
              <a:t>MODEL CYMDEITHASOL – MODEL CADARNHAOL </a:t>
            </a:r>
            <a:br>
              <a:rPr lang="en-GB" sz="2400" dirty="0"/>
            </a:br>
            <a:r>
              <a:rPr lang="en-GB" sz="2400" dirty="0"/>
              <a:t>Social model – affirmative model</a:t>
            </a:r>
            <a:br>
              <a:rPr lang="en-GB" sz="2400" dirty="0"/>
            </a:br>
            <a:br>
              <a:rPr lang="en-GB" sz="2400" dirty="0"/>
            </a:br>
            <a:endParaRPr lang="en-GB" sz="2400" dirty="0"/>
          </a:p>
        </p:txBody>
      </p:sp>
      <p:sp>
        <p:nvSpPr>
          <p:cNvPr id="3" name="Content Placeholder 2"/>
          <p:cNvSpPr>
            <a:spLocks noGrp="1"/>
          </p:cNvSpPr>
          <p:nvPr>
            <p:ph sz="quarter" idx="13"/>
          </p:nvPr>
        </p:nvSpPr>
        <p:spPr>
          <a:xfrm>
            <a:off x="685800" y="1536192"/>
            <a:ext cx="3657600" cy="4338215"/>
          </a:xfrm>
        </p:spPr>
        <p:txBody>
          <a:bodyPr vert="horz" lIns="0" tIns="45720" rIns="0" bIns="45720" rtlCol="0" anchor="t">
            <a:normAutofit lnSpcReduction="10000"/>
          </a:bodyPr>
          <a:lstStyle/>
          <a:p>
            <a:r>
              <a:rPr lang="en-GB" dirty="0"/>
              <a:t>TASG 1: </a:t>
            </a:r>
            <a:r>
              <a:rPr lang="en-GB" dirty="0" err="1"/>
              <a:t>Adfyfyriwch</a:t>
            </a:r>
            <a:r>
              <a:rPr lang="en-GB" dirty="0"/>
              <a:t> </a:t>
            </a:r>
            <a:r>
              <a:rPr lang="en-GB" dirty="0" err="1"/>
              <a:t>yn</a:t>
            </a:r>
            <a:r>
              <a:rPr lang="en-GB" dirty="0"/>
              <a:t> </a:t>
            </a:r>
            <a:r>
              <a:rPr lang="en-GB" dirty="0" err="1"/>
              <a:t>feirniadol</a:t>
            </a:r>
            <a:r>
              <a:rPr lang="en-GB" dirty="0"/>
              <a:t> </a:t>
            </a:r>
            <a:r>
              <a:rPr lang="en-GB" dirty="0" err="1"/>
              <a:t>ar</a:t>
            </a:r>
            <a:r>
              <a:rPr lang="en-GB" dirty="0"/>
              <a:t> </a:t>
            </a:r>
            <a:r>
              <a:rPr lang="en-GB" dirty="0" err="1"/>
              <a:t>erthygl</a:t>
            </a:r>
            <a:r>
              <a:rPr lang="en-GB" dirty="0"/>
              <a:t> Liz Crow am y model </a:t>
            </a:r>
            <a:r>
              <a:rPr lang="en-GB" dirty="0" err="1"/>
              <a:t>cymedeithasol</a:t>
            </a:r>
            <a:r>
              <a:rPr lang="en-GB" dirty="0"/>
              <a:t> o </a:t>
            </a:r>
            <a:r>
              <a:rPr lang="en-GB" dirty="0" err="1"/>
              <a:t>anabledd</a:t>
            </a:r>
            <a:endParaRPr lang="en-GB" dirty="0"/>
          </a:p>
          <a:p>
            <a:r>
              <a:rPr lang="en-GB" dirty="0" err="1"/>
              <a:t>Ystyriwch</a:t>
            </a:r>
            <a:r>
              <a:rPr lang="en-GB" dirty="0"/>
              <a:t> y model </a:t>
            </a:r>
            <a:r>
              <a:rPr lang="en-GB" dirty="0" err="1"/>
              <a:t>cadarnhaol</a:t>
            </a:r>
            <a:r>
              <a:rPr lang="en-GB" dirty="0"/>
              <a:t> o </a:t>
            </a:r>
            <a:r>
              <a:rPr lang="en-GB" dirty="0" err="1"/>
              <a:t>anabledd</a:t>
            </a:r>
            <a:endParaRPr lang="en-GB" i="1" dirty="0" err="1"/>
          </a:p>
          <a:p>
            <a:r>
              <a:rPr lang="en-GB" dirty="0" err="1"/>
              <a:t>Mae’r</a:t>
            </a:r>
            <a:r>
              <a:rPr lang="en-GB" dirty="0"/>
              <a:t> model </a:t>
            </a:r>
            <a:r>
              <a:rPr lang="en-GB" dirty="0" err="1"/>
              <a:t>yn</a:t>
            </a:r>
            <a:r>
              <a:rPr lang="en-GB" dirty="0"/>
              <a:t> </a:t>
            </a:r>
            <a:r>
              <a:rPr lang="en-GB" dirty="0" err="1"/>
              <a:t>pwysleisio</a:t>
            </a:r>
            <a:r>
              <a:rPr lang="en-GB" dirty="0"/>
              <a:t> y </a:t>
            </a:r>
            <a:r>
              <a:rPr lang="en-GB" dirty="0" err="1"/>
              <a:t>dylai</a:t>
            </a:r>
            <a:r>
              <a:rPr lang="en-GB" dirty="0"/>
              <a:t> </a:t>
            </a:r>
            <a:r>
              <a:rPr lang="en-GB" dirty="0" err="1"/>
              <a:t>pobl</a:t>
            </a:r>
            <a:r>
              <a:rPr lang="en-GB" dirty="0"/>
              <a:t> </a:t>
            </a:r>
            <a:r>
              <a:rPr lang="en-GB" dirty="0" err="1"/>
              <a:t>gydag</a:t>
            </a:r>
            <a:r>
              <a:rPr lang="en-GB" dirty="0"/>
              <a:t> </a:t>
            </a:r>
            <a:r>
              <a:rPr lang="en-GB" dirty="0" err="1"/>
              <a:t>anableddau</a:t>
            </a:r>
            <a:r>
              <a:rPr lang="en-GB" dirty="0"/>
              <a:t> </a:t>
            </a:r>
            <a:r>
              <a:rPr lang="en-GB" dirty="0" err="1"/>
              <a:t>deimlo’n</a:t>
            </a:r>
            <a:r>
              <a:rPr lang="en-GB" dirty="0"/>
              <a:t> </a:t>
            </a:r>
            <a:r>
              <a:rPr lang="en-GB" dirty="0" err="1"/>
              <a:t>bositif</a:t>
            </a:r>
            <a:r>
              <a:rPr lang="en-GB" dirty="0"/>
              <a:t> ac </a:t>
            </a:r>
            <a:r>
              <a:rPr lang="en-GB" dirty="0" err="1"/>
              <a:t>yn</a:t>
            </a:r>
            <a:r>
              <a:rPr lang="en-GB" dirty="0"/>
              <a:t> </a:t>
            </a:r>
            <a:r>
              <a:rPr lang="en-GB" dirty="0" err="1"/>
              <a:t>falch</a:t>
            </a:r>
            <a:r>
              <a:rPr lang="en-GB" dirty="0"/>
              <a:t> am </a:t>
            </a:r>
            <a:r>
              <a:rPr lang="en-GB" dirty="0" err="1"/>
              <a:t>eu</a:t>
            </a:r>
            <a:r>
              <a:rPr lang="en-GB" dirty="0"/>
              <a:t>  </a:t>
            </a:r>
            <a:r>
              <a:rPr lang="en-GB" dirty="0" err="1"/>
              <a:t>hunain</a:t>
            </a:r>
            <a:r>
              <a:rPr lang="en-GB" dirty="0"/>
              <a:t> ac </a:t>
            </a:r>
            <a:r>
              <a:rPr lang="en-GB" dirty="0" err="1"/>
              <a:t>yn</a:t>
            </a:r>
            <a:r>
              <a:rPr lang="en-GB" dirty="0"/>
              <a:t> </a:t>
            </a:r>
            <a:r>
              <a:rPr lang="en-GB" dirty="0" err="1"/>
              <a:t>gallu</a:t>
            </a:r>
            <a:r>
              <a:rPr lang="en-GB" dirty="0"/>
              <a:t> </a:t>
            </a:r>
            <a:r>
              <a:rPr lang="en-GB" dirty="0" err="1"/>
              <a:t>byw</a:t>
            </a:r>
            <a:r>
              <a:rPr lang="en-GB" dirty="0"/>
              <a:t> </a:t>
            </a:r>
            <a:r>
              <a:rPr lang="en-GB" dirty="0" err="1"/>
              <a:t>bywyd</a:t>
            </a:r>
            <a:r>
              <a:rPr lang="en-GB" dirty="0"/>
              <a:t> </a:t>
            </a:r>
            <a:r>
              <a:rPr lang="en-GB" dirty="0" err="1"/>
              <a:t>llawn</a:t>
            </a:r>
            <a:r>
              <a:rPr lang="en-GB" dirty="0"/>
              <a:t> a </a:t>
            </a:r>
            <a:r>
              <a:rPr lang="en-GB" dirty="0" err="1"/>
              <a:t>gwerth-chweil</a:t>
            </a:r>
            <a:r>
              <a:rPr lang="en-GB" dirty="0"/>
              <a:t>.</a:t>
            </a:r>
          </a:p>
          <a:p>
            <a:r>
              <a:rPr lang="en-GB" dirty="0" err="1"/>
              <a:t>Mae’r</a:t>
            </a:r>
            <a:r>
              <a:rPr lang="en-GB" dirty="0"/>
              <a:t> model </a:t>
            </a:r>
            <a:r>
              <a:rPr lang="en-GB" dirty="0" err="1"/>
              <a:t>yn</a:t>
            </a:r>
            <a:r>
              <a:rPr lang="en-GB" dirty="0"/>
              <a:t> </a:t>
            </a:r>
            <a:r>
              <a:rPr lang="en-GB" dirty="0" err="1"/>
              <a:t>gwrthod</a:t>
            </a:r>
            <a:r>
              <a:rPr lang="en-GB" dirty="0"/>
              <a:t> y model </a:t>
            </a:r>
            <a:r>
              <a:rPr lang="en-GB" dirty="0" err="1"/>
              <a:t>meddygol</a:t>
            </a:r>
            <a:r>
              <a:rPr lang="en-GB" dirty="0"/>
              <a:t>, ac </a:t>
            </a:r>
            <a:r>
              <a:rPr lang="en-GB" dirty="0" err="1"/>
              <a:t>yn</a:t>
            </a:r>
            <a:r>
              <a:rPr lang="en-GB" dirty="0"/>
              <a:t> </a:t>
            </a:r>
            <a:r>
              <a:rPr lang="en-GB" dirty="0" err="1"/>
              <a:t>adeiladu</a:t>
            </a:r>
            <a:r>
              <a:rPr lang="en-GB" dirty="0"/>
              <a:t> </a:t>
            </a:r>
            <a:r>
              <a:rPr lang="en-GB" dirty="0" err="1"/>
              <a:t>ar</a:t>
            </a:r>
            <a:r>
              <a:rPr lang="en-GB" dirty="0"/>
              <a:t> y model </a:t>
            </a:r>
            <a:r>
              <a:rPr lang="en-GB" dirty="0" err="1"/>
              <a:t>cymdeithasol</a:t>
            </a:r>
            <a:endParaRPr lang="en-GB" dirty="0"/>
          </a:p>
          <a:p>
            <a:endParaRPr lang="en-GB"/>
          </a:p>
        </p:txBody>
      </p:sp>
      <p:sp>
        <p:nvSpPr>
          <p:cNvPr id="4" name="Content Placeholder 3"/>
          <p:cNvSpPr>
            <a:spLocks noGrp="1"/>
          </p:cNvSpPr>
          <p:nvPr>
            <p:ph sz="quarter" idx="14"/>
          </p:nvPr>
        </p:nvSpPr>
        <p:spPr>
          <a:xfrm>
            <a:off x="4800600" y="1536192"/>
            <a:ext cx="3657600" cy="4636008"/>
          </a:xfrm>
        </p:spPr>
        <p:txBody>
          <a:bodyPr vert="horz" lIns="0" tIns="45720" rIns="0" bIns="45720" rtlCol="0" anchor="t">
            <a:normAutofit/>
          </a:bodyPr>
          <a:lstStyle/>
          <a:p>
            <a:r>
              <a:rPr lang="en-GB" i="1"/>
              <a:t>TASK 1: Critically reflect on Liz Crow’s article regarding the social model of disability</a:t>
            </a:r>
          </a:p>
          <a:p>
            <a:r>
              <a:rPr lang="en-GB" i="1"/>
              <a:t>Consider the affirmative model of disability </a:t>
            </a:r>
          </a:p>
          <a:p>
            <a:r>
              <a:rPr lang="en-GB" i="1"/>
              <a:t>The model emphasises that people with disabilities should feel positive and proud about themselves and can lead full and satisfying lives</a:t>
            </a:r>
          </a:p>
          <a:p>
            <a:r>
              <a:rPr lang="en-GB" i="1"/>
              <a:t>This model rejects the medical model, and builds on the social model</a:t>
            </a:r>
          </a:p>
        </p:txBody>
      </p:sp>
    </p:spTree>
    <p:extLst>
      <p:ext uri="{BB962C8B-B14F-4D97-AF65-F5344CB8AC3E}">
        <p14:creationId xmlns:p14="http://schemas.microsoft.com/office/powerpoint/2010/main" val="714242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ea typeface="+mj-lt"/>
                <a:cs typeface="+mj-lt"/>
              </a:rPr>
              <a:t>MODEL CADARNHAOL</a:t>
            </a:r>
            <a:br>
              <a:rPr lang="en-GB" dirty="0">
                <a:ea typeface="+mj-lt"/>
                <a:cs typeface="+mj-lt"/>
              </a:rPr>
            </a:br>
            <a:r>
              <a:rPr lang="en-GB" dirty="0">
                <a:ea typeface="+mj-lt"/>
                <a:cs typeface="+mj-lt"/>
              </a:rPr>
              <a:t>Affirmative</a:t>
            </a:r>
            <a:r>
              <a:rPr lang="en-GB" dirty="0"/>
              <a:t> model</a:t>
            </a:r>
          </a:p>
        </p:txBody>
      </p:sp>
      <p:sp>
        <p:nvSpPr>
          <p:cNvPr id="3" name="Content Placeholder 2"/>
          <p:cNvSpPr>
            <a:spLocks noGrp="1"/>
          </p:cNvSpPr>
          <p:nvPr>
            <p:ph sz="quarter" idx="13"/>
          </p:nvPr>
        </p:nvSpPr>
        <p:spPr>
          <a:xfrm>
            <a:off x="685800" y="1536192"/>
            <a:ext cx="3657600" cy="4864608"/>
          </a:xfrm>
        </p:spPr>
        <p:txBody>
          <a:bodyPr vert="horz" lIns="0" tIns="45720" rIns="0" bIns="45720" rtlCol="0" anchor="t">
            <a:normAutofit/>
          </a:bodyPr>
          <a:lstStyle/>
          <a:p>
            <a:r>
              <a:rPr lang="en-GB" sz="1800" dirty="0" err="1"/>
              <a:t>Mae’r</a:t>
            </a:r>
            <a:r>
              <a:rPr lang="en-GB" sz="1800" dirty="0"/>
              <a:t> model </a:t>
            </a:r>
            <a:r>
              <a:rPr lang="en-GB" sz="1800" dirty="0" err="1"/>
              <a:t>cadarnhaol</a:t>
            </a:r>
            <a:r>
              <a:rPr lang="en-GB" sz="1800" dirty="0"/>
              <a:t> </a:t>
            </a:r>
            <a:r>
              <a:rPr lang="en-GB" sz="1800" dirty="0" err="1"/>
              <a:t>yn</a:t>
            </a:r>
            <a:r>
              <a:rPr lang="en-GB" sz="1800" dirty="0"/>
              <a:t> </a:t>
            </a:r>
            <a:r>
              <a:rPr lang="en-GB" sz="1800" dirty="0" err="1"/>
              <a:t>dathlu</a:t>
            </a:r>
            <a:r>
              <a:rPr lang="en-GB" sz="1800" dirty="0"/>
              <a:t> </a:t>
            </a:r>
            <a:r>
              <a:rPr lang="en-GB" sz="1800" dirty="0" err="1"/>
              <a:t>gwahaniaeth</a:t>
            </a:r>
            <a:endParaRPr lang="en-GB" sz="1800" dirty="0"/>
          </a:p>
          <a:p>
            <a:r>
              <a:rPr lang="en-GB" sz="1800" dirty="0" err="1"/>
              <a:t>Dethlir</a:t>
            </a:r>
            <a:r>
              <a:rPr lang="en-GB" sz="1800" dirty="0"/>
              <a:t> </a:t>
            </a:r>
            <a:r>
              <a:rPr lang="en-GB" sz="1800" dirty="0" err="1"/>
              <a:t>gwahaniaethau</a:t>
            </a:r>
            <a:r>
              <a:rPr lang="en-GB" sz="1800" dirty="0"/>
              <a:t> </a:t>
            </a:r>
            <a:r>
              <a:rPr lang="en-GB" sz="1800" dirty="0" err="1"/>
              <a:t>yng</a:t>
            </a:r>
            <a:r>
              <a:rPr lang="en-GB" sz="1800" dirty="0"/>
              <a:t> </a:t>
            </a:r>
            <a:r>
              <a:rPr lang="en-GB" sz="1800" dirty="0" err="1"/>
              <a:t>nghyd</a:t>
            </a:r>
            <a:r>
              <a:rPr lang="en-GB" sz="1800" dirty="0"/>
              <a:t>- </a:t>
            </a:r>
            <a:r>
              <a:rPr lang="en-GB" sz="1800" dirty="0" err="1"/>
              <a:t>destun</a:t>
            </a:r>
            <a:r>
              <a:rPr lang="en-GB" sz="1800" dirty="0"/>
              <a:t> </a:t>
            </a:r>
            <a:r>
              <a:rPr lang="en-GB" sz="1800" dirty="0" err="1"/>
              <a:t>anabledd</a:t>
            </a:r>
            <a:r>
              <a:rPr lang="en-GB" sz="1800" dirty="0"/>
              <a:t>, </a:t>
            </a:r>
            <a:r>
              <a:rPr lang="en-GB" sz="1800" dirty="0" err="1"/>
              <a:t>hil</a:t>
            </a:r>
            <a:r>
              <a:rPr lang="en-GB" sz="1800" dirty="0"/>
              <a:t>, </a:t>
            </a:r>
            <a:r>
              <a:rPr lang="en-GB" sz="1800" dirty="0" err="1"/>
              <a:t>rhyw</a:t>
            </a:r>
            <a:r>
              <a:rPr lang="en-GB" sz="1800" dirty="0"/>
              <a:t>, </a:t>
            </a:r>
            <a:r>
              <a:rPr lang="en-GB" sz="1800" dirty="0" err="1"/>
              <a:t>oed</a:t>
            </a:r>
            <a:r>
              <a:rPr lang="en-GB" sz="1800" dirty="0"/>
              <a:t>, </a:t>
            </a:r>
            <a:r>
              <a:rPr lang="en-GB" sz="1800" dirty="0" err="1"/>
              <a:t>dosbarth</a:t>
            </a:r>
            <a:r>
              <a:rPr lang="en-GB" sz="1800" dirty="0"/>
              <a:t> </a:t>
            </a:r>
            <a:r>
              <a:rPr lang="en-GB" sz="1800" dirty="0" err="1"/>
              <a:t>cymdeithasol</a:t>
            </a:r>
            <a:r>
              <a:rPr lang="en-GB" sz="1800" dirty="0"/>
              <a:t> a  </a:t>
            </a:r>
            <a:r>
              <a:rPr lang="en-GB" sz="1800" dirty="0" err="1"/>
              <a:t>rhywioldeb</a:t>
            </a:r>
          </a:p>
          <a:p>
            <a:r>
              <a:rPr lang="en-GB" sz="1800" i="1" dirty="0"/>
              <a:t>It views diversity as a positive, enriching, energising and fulfilling force in people’s lives (</a:t>
            </a:r>
            <a:r>
              <a:rPr lang="en-GB" sz="1800" i="1" dirty="0" err="1"/>
              <a:t>Glazzard</a:t>
            </a:r>
            <a:r>
              <a:rPr lang="en-GB" sz="1800" i="1" dirty="0"/>
              <a:t> et al, 2015, t. 35)</a:t>
            </a:r>
          </a:p>
          <a:p>
            <a:r>
              <a:rPr lang="en-GB" sz="1800" dirty="0" err="1"/>
              <a:t>Dechreuoedd</a:t>
            </a:r>
            <a:r>
              <a:rPr lang="en-GB" sz="1800" dirty="0"/>
              <a:t> </a:t>
            </a:r>
            <a:r>
              <a:rPr lang="en-GB" sz="1800" dirty="0" err="1"/>
              <a:t>eiriolaeth</a:t>
            </a:r>
            <a:r>
              <a:rPr lang="en-GB" sz="1800" dirty="0"/>
              <a:t> a </a:t>
            </a:r>
            <a:r>
              <a:rPr lang="en-GB" sz="1800" dirty="0" err="1"/>
              <a:t>ChPG</a:t>
            </a:r>
            <a:r>
              <a:rPr lang="en-GB" sz="1800" dirty="0"/>
              <a:t> </a:t>
            </a:r>
            <a:r>
              <a:rPr lang="en-GB" sz="1800" dirty="0" err="1"/>
              <a:t>drwy</a:t>
            </a:r>
            <a:r>
              <a:rPr lang="en-GB" sz="1800" dirty="0"/>
              <a:t> </a:t>
            </a:r>
            <a:r>
              <a:rPr lang="en-GB" sz="1800" dirty="0" err="1"/>
              <a:t>gefnogi</a:t>
            </a:r>
            <a:r>
              <a:rPr lang="en-GB" sz="1800" dirty="0"/>
              <a:t> </a:t>
            </a:r>
            <a:r>
              <a:rPr lang="en-GB" sz="1800" dirty="0" err="1"/>
              <a:t>pobl</a:t>
            </a:r>
            <a:r>
              <a:rPr lang="en-GB" sz="1800" dirty="0"/>
              <a:t> ag </a:t>
            </a:r>
            <a:r>
              <a:rPr lang="en-GB" sz="1800" dirty="0" err="1"/>
              <a:t>anableddau</a:t>
            </a:r>
            <a:r>
              <a:rPr lang="en-GB" sz="1800" dirty="0"/>
              <a:t>, </a:t>
            </a:r>
            <a:r>
              <a:rPr lang="en-GB" sz="1800" dirty="0" err="1"/>
              <a:t>ond</a:t>
            </a:r>
            <a:r>
              <a:rPr lang="en-GB" sz="1800" dirty="0"/>
              <a:t> </a:t>
            </a:r>
            <a:r>
              <a:rPr lang="en-GB" sz="1800" dirty="0" err="1"/>
              <a:t>maent</a:t>
            </a:r>
            <a:r>
              <a:rPr lang="en-GB" sz="1800" dirty="0"/>
              <a:t> </a:t>
            </a:r>
            <a:r>
              <a:rPr lang="en-GB" sz="1800" dirty="0" err="1"/>
              <a:t>wedi</a:t>
            </a:r>
            <a:r>
              <a:rPr lang="en-GB" sz="1800" dirty="0"/>
              <a:t> </a:t>
            </a:r>
            <a:r>
              <a:rPr lang="en-GB" sz="1800" dirty="0" err="1"/>
              <a:t>datblygu</a:t>
            </a:r>
            <a:r>
              <a:rPr lang="en-GB" sz="1800" dirty="0"/>
              <a:t> </a:t>
            </a:r>
            <a:r>
              <a:rPr lang="en-GB" sz="1800" dirty="0" err="1"/>
              <a:t>i</a:t>
            </a:r>
            <a:r>
              <a:rPr lang="en-GB" sz="1800" dirty="0"/>
              <a:t> </a:t>
            </a:r>
            <a:r>
              <a:rPr lang="en-GB" sz="1800" dirty="0" err="1"/>
              <a:t>gefnogi</a:t>
            </a:r>
            <a:r>
              <a:rPr lang="en-GB" sz="1800" dirty="0"/>
              <a:t> </a:t>
            </a:r>
            <a:r>
              <a:rPr lang="en-GB" sz="1800" dirty="0" err="1"/>
              <a:t>pobl</a:t>
            </a:r>
            <a:r>
              <a:rPr lang="en-GB" sz="1800" dirty="0"/>
              <a:t> </a:t>
            </a:r>
            <a:r>
              <a:rPr lang="en-GB" sz="1800" dirty="0" err="1"/>
              <a:t>bregus</a:t>
            </a:r>
            <a:r>
              <a:rPr lang="en-GB" sz="1800" dirty="0"/>
              <a:t>. </a:t>
            </a:r>
            <a:r>
              <a:rPr lang="en-GB" sz="1800" dirty="0" err="1"/>
              <a:t>Defnyddir</a:t>
            </a:r>
            <a:r>
              <a:rPr lang="en-GB" sz="1800" dirty="0"/>
              <a:t> CPG </a:t>
            </a:r>
            <a:r>
              <a:rPr lang="en-GB" sz="1800" dirty="0" err="1"/>
              <a:t>hefyd</a:t>
            </a:r>
            <a:r>
              <a:rPr lang="en-GB" sz="1800" dirty="0"/>
              <a:t> </a:t>
            </a:r>
            <a:r>
              <a:rPr lang="en-GB" sz="1800" dirty="0" err="1"/>
              <a:t>fel</a:t>
            </a:r>
            <a:r>
              <a:rPr lang="en-GB" sz="1800" dirty="0"/>
              <a:t> dull </a:t>
            </a:r>
            <a:r>
              <a:rPr lang="en-GB" sz="1800" dirty="0" err="1"/>
              <a:t>ysgol</a:t>
            </a:r>
            <a:r>
              <a:rPr lang="en-GB" sz="1800" dirty="0"/>
              <a:t> </a:t>
            </a:r>
            <a:r>
              <a:rPr lang="en-GB" sz="1800" dirty="0" err="1"/>
              <a:t>gyfan</a:t>
            </a:r>
            <a:r>
              <a:rPr lang="en-GB" sz="1800" dirty="0"/>
              <a:t>.</a:t>
            </a:r>
          </a:p>
          <a:p>
            <a:endParaRPr lang="en-GB"/>
          </a:p>
          <a:p>
            <a:endParaRPr lang="en-GB"/>
          </a:p>
        </p:txBody>
      </p:sp>
      <p:sp>
        <p:nvSpPr>
          <p:cNvPr id="4" name="Content Placeholder 3"/>
          <p:cNvSpPr>
            <a:spLocks noGrp="1"/>
          </p:cNvSpPr>
          <p:nvPr>
            <p:ph sz="quarter" idx="14"/>
          </p:nvPr>
        </p:nvSpPr>
        <p:spPr>
          <a:xfrm>
            <a:off x="4800600" y="1536192"/>
            <a:ext cx="3657600" cy="4788408"/>
          </a:xfrm>
        </p:spPr>
        <p:txBody>
          <a:bodyPr>
            <a:normAutofit lnSpcReduction="10000"/>
          </a:bodyPr>
          <a:lstStyle/>
          <a:p>
            <a:r>
              <a:rPr lang="en-GB" i="1"/>
              <a:t>The affirmative model celebrates difference</a:t>
            </a:r>
          </a:p>
          <a:p>
            <a:r>
              <a:rPr lang="en-GB" i="1"/>
              <a:t>Differences are celebrated with regard to disability, race, gender, age, social class and sexual preference</a:t>
            </a:r>
          </a:p>
          <a:p>
            <a:r>
              <a:rPr lang="en-GB" i="1"/>
              <a:t>It views diversity as a positive, enriching, energising and fulfilling force in people’s lives (</a:t>
            </a:r>
            <a:r>
              <a:rPr lang="en-GB" i="1" err="1"/>
              <a:t>Glazzard</a:t>
            </a:r>
            <a:r>
              <a:rPr lang="en-GB" i="1"/>
              <a:t> et al, 2015, p. 35)</a:t>
            </a:r>
          </a:p>
          <a:p>
            <a:r>
              <a:rPr lang="en-GB" i="1"/>
              <a:t>Advocacy and PCP started with supporting people with disabilities, but have developed to encompass all vulnerable people. PCP is also used as a whole school approach</a:t>
            </a:r>
          </a:p>
          <a:p>
            <a:endParaRPr lang="en-GB"/>
          </a:p>
        </p:txBody>
      </p:sp>
    </p:spTree>
    <p:extLst>
      <p:ext uri="{BB962C8B-B14F-4D97-AF65-F5344CB8AC3E}">
        <p14:creationId xmlns:p14="http://schemas.microsoft.com/office/powerpoint/2010/main" val="19542933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fontScale="90000"/>
          </a:bodyPr>
          <a:lstStyle/>
          <a:p>
            <a:r>
              <a:rPr lang="en-GB"/>
              <a:t>Model </a:t>
            </a:r>
            <a:r>
              <a:rPr lang="en-GB" err="1"/>
              <a:t>Meddygol</a:t>
            </a:r>
            <a:br>
              <a:rPr lang="en-GB"/>
            </a:br>
            <a:r>
              <a:rPr lang="en-GB"/>
              <a:t>Medical Model</a:t>
            </a:r>
            <a:endParaRPr lang="cy-GB"/>
          </a:p>
        </p:txBody>
      </p:sp>
      <p:sp>
        <p:nvSpPr>
          <p:cNvPr id="11" name="Content Placeholder 10"/>
          <p:cNvSpPr>
            <a:spLocks noGrp="1"/>
          </p:cNvSpPr>
          <p:nvPr>
            <p:ph sz="quarter" idx="13"/>
          </p:nvPr>
        </p:nvSpPr>
        <p:spPr>
          <a:xfrm>
            <a:off x="685800" y="1536192"/>
            <a:ext cx="3657600" cy="4864608"/>
          </a:xfrm>
        </p:spPr>
        <p:txBody>
          <a:bodyPr>
            <a:normAutofit lnSpcReduction="10000"/>
          </a:bodyPr>
          <a:lstStyle/>
          <a:p>
            <a:r>
              <a:rPr lang="en-GB" sz="2400" err="1"/>
              <a:t>Chwe</a:t>
            </a:r>
            <a:r>
              <a:rPr lang="en-GB" sz="2400"/>
              <a:t> </a:t>
            </a:r>
            <a:r>
              <a:rPr lang="en-GB" sz="2400" err="1"/>
              <a:t>deg</a:t>
            </a:r>
            <a:r>
              <a:rPr lang="en-GB" sz="2400"/>
              <a:t> </a:t>
            </a:r>
            <a:r>
              <a:rPr lang="en-GB" sz="2400" err="1"/>
              <a:t>mlynedd</a:t>
            </a:r>
            <a:r>
              <a:rPr lang="en-GB" sz="2400"/>
              <a:t> yn </a:t>
            </a:r>
            <a:r>
              <a:rPr lang="en-GB" sz="2400" err="1"/>
              <a:t>ôl</a:t>
            </a:r>
            <a:r>
              <a:rPr lang="en-GB" sz="2400"/>
              <a:t>, </a:t>
            </a:r>
            <a:r>
              <a:rPr lang="en-GB" sz="2400" err="1"/>
              <a:t>pobl</a:t>
            </a:r>
            <a:r>
              <a:rPr lang="en-GB" sz="2400"/>
              <a:t> proffesiynol a </a:t>
            </a:r>
            <a:r>
              <a:rPr lang="en-GB" sz="2400" err="1"/>
              <a:t>theuluoedd</a:t>
            </a:r>
            <a:r>
              <a:rPr lang="en-GB" sz="2400"/>
              <a:t> oedd yn gwneud </a:t>
            </a:r>
            <a:r>
              <a:rPr lang="en-GB" sz="2400" err="1"/>
              <a:t>penderfyniadau</a:t>
            </a:r>
            <a:r>
              <a:rPr lang="en-GB" sz="2400"/>
              <a:t> </a:t>
            </a:r>
            <a:r>
              <a:rPr lang="en-GB" sz="2400" err="1"/>
              <a:t>ar</a:t>
            </a:r>
            <a:r>
              <a:rPr lang="en-GB" sz="2400"/>
              <a:t> ran </a:t>
            </a:r>
            <a:r>
              <a:rPr lang="en-GB" sz="2400" err="1"/>
              <a:t>pobl</a:t>
            </a:r>
            <a:r>
              <a:rPr lang="en-GB" sz="2400"/>
              <a:t> ag </a:t>
            </a:r>
            <a:r>
              <a:rPr lang="en-GB" sz="2400" err="1"/>
              <a:t>anableddau</a:t>
            </a:r>
            <a:endParaRPr lang="en-GB" sz="2400"/>
          </a:p>
          <a:p>
            <a:r>
              <a:rPr lang="en-GB" sz="2400" err="1"/>
              <a:t>Gwnaed</a:t>
            </a:r>
            <a:r>
              <a:rPr lang="en-GB" sz="2400"/>
              <a:t> </a:t>
            </a:r>
            <a:r>
              <a:rPr lang="en-GB" sz="2400" err="1"/>
              <a:t>penderfyniadau</a:t>
            </a:r>
            <a:r>
              <a:rPr lang="en-GB" sz="2400"/>
              <a:t> am </a:t>
            </a:r>
            <a:endParaRPr lang="cy-GB" sz="2400"/>
          </a:p>
          <a:p>
            <a:pPr lvl="1"/>
            <a:r>
              <a:rPr lang="en-GB" sz="2400"/>
              <a:t>Beth </a:t>
            </a:r>
            <a:r>
              <a:rPr lang="en-GB" sz="2400" err="1"/>
              <a:t>oedd</a:t>
            </a:r>
            <a:r>
              <a:rPr lang="en-GB" sz="2400"/>
              <a:t> </a:t>
            </a:r>
            <a:r>
              <a:rPr lang="en-GB" sz="2400" err="1"/>
              <a:t>i</a:t>
            </a:r>
            <a:r>
              <a:rPr lang="en-GB" sz="2400"/>
              <a:t> </a:t>
            </a:r>
            <a:r>
              <a:rPr lang="en-GB" sz="2400" err="1"/>
              <a:t>frecwast</a:t>
            </a:r>
            <a:endParaRPr lang="en-GB" sz="2400"/>
          </a:p>
          <a:p>
            <a:pPr lvl="1"/>
            <a:r>
              <a:rPr lang="en-GB" sz="2400"/>
              <a:t>Pa </a:t>
            </a:r>
            <a:r>
              <a:rPr lang="en-GB" sz="2400" err="1"/>
              <a:t>driniaeth</a:t>
            </a:r>
            <a:r>
              <a:rPr lang="en-GB" sz="2400"/>
              <a:t> </a:t>
            </a:r>
            <a:r>
              <a:rPr lang="en-GB" sz="2400" err="1"/>
              <a:t>feddygol</a:t>
            </a:r>
            <a:r>
              <a:rPr lang="en-GB" sz="2400"/>
              <a:t> </a:t>
            </a:r>
            <a:r>
              <a:rPr lang="en-GB" sz="2400" err="1"/>
              <a:t>oedd</a:t>
            </a:r>
            <a:r>
              <a:rPr lang="en-GB" sz="2400"/>
              <a:t> </a:t>
            </a:r>
            <a:r>
              <a:rPr lang="en-GB" sz="2400" err="1"/>
              <a:t>yn</a:t>
            </a:r>
            <a:r>
              <a:rPr lang="en-GB" sz="2400"/>
              <a:t> </a:t>
            </a:r>
            <a:r>
              <a:rPr lang="en-GB" sz="2400" err="1"/>
              <a:t>berthnasol</a:t>
            </a:r>
            <a:endParaRPr lang="en-GB" sz="2400"/>
          </a:p>
          <a:p>
            <a:pPr lvl="1"/>
            <a:r>
              <a:rPr lang="en-GB" sz="2400" err="1"/>
              <a:t>Ble</a:t>
            </a:r>
            <a:r>
              <a:rPr lang="en-GB" sz="2400"/>
              <a:t> a </a:t>
            </a:r>
            <a:r>
              <a:rPr lang="en-GB" sz="2400" err="1"/>
              <a:t>sut</a:t>
            </a:r>
            <a:r>
              <a:rPr lang="en-GB" sz="2400"/>
              <a:t> </a:t>
            </a:r>
            <a:r>
              <a:rPr lang="en-GB" sz="2400" err="1"/>
              <a:t>i</a:t>
            </a:r>
            <a:r>
              <a:rPr lang="en-GB" sz="2400"/>
              <a:t> </a:t>
            </a:r>
            <a:r>
              <a:rPr lang="en-GB" sz="2400" err="1"/>
              <a:t>fyw</a:t>
            </a:r>
            <a:endParaRPr lang="en-GB" sz="2400"/>
          </a:p>
          <a:p>
            <a:pPr lvl="1"/>
            <a:r>
              <a:rPr lang="en-GB" sz="2400" err="1"/>
              <a:t>Gorthrwm</a:t>
            </a:r>
            <a:r>
              <a:rPr lang="en-GB" sz="2400"/>
              <a:t>?</a:t>
            </a:r>
          </a:p>
          <a:p>
            <a:pPr lvl="1"/>
            <a:endParaRPr lang="en-GB"/>
          </a:p>
        </p:txBody>
      </p:sp>
      <p:sp>
        <p:nvSpPr>
          <p:cNvPr id="12" name="Content Placeholder 11"/>
          <p:cNvSpPr>
            <a:spLocks noGrp="1"/>
          </p:cNvSpPr>
          <p:nvPr>
            <p:ph sz="quarter" idx="14"/>
          </p:nvPr>
        </p:nvSpPr>
        <p:spPr>
          <a:xfrm>
            <a:off x="4800600" y="1536192"/>
            <a:ext cx="3657600" cy="4864608"/>
          </a:xfrm>
        </p:spPr>
        <p:txBody>
          <a:bodyPr>
            <a:normAutofit/>
          </a:bodyPr>
          <a:lstStyle/>
          <a:p>
            <a:r>
              <a:rPr lang="en-GB" sz="2400" i="1" dirty="0"/>
              <a:t>Sixty  years ago, professionals and families made decisions for people with disabilities</a:t>
            </a:r>
          </a:p>
          <a:p>
            <a:r>
              <a:rPr lang="en-GB" sz="2400" i="1" dirty="0"/>
              <a:t>They decided what they ate for breakfast</a:t>
            </a:r>
          </a:p>
          <a:p>
            <a:r>
              <a:rPr lang="en-GB" sz="2400" i="1" dirty="0"/>
              <a:t>They decided which medical treatments were relevant</a:t>
            </a:r>
          </a:p>
          <a:p>
            <a:r>
              <a:rPr lang="en-GB" sz="2400" i="1" dirty="0"/>
              <a:t>They decided where and how they lived</a:t>
            </a:r>
          </a:p>
          <a:p>
            <a:r>
              <a:rPr lang="en-GB" sz="2400" i="1" dirty="0"/>
              <a:t>Oppressive?</a:t>
            </a:r>
          </a:p>
          <a:p>
            <a:pPr marL="68580" indent="0">
              <a:buNone/>
            </a:pPr>
            <a:r>
              <a:rPr lang="en-GB" dirty="0"/>
              <a:t>(Mercer, 2003)</a:t>
            </a:r>
            <a:endParaRPr lang="cy-GB" dirty="0"/>
          </a:p>
        </p:txBody>
      </p:sp>
    </p:spTree>
    <p:extLst>
      <p:ext uri="{BB962C8B-B14F-4D97-AF65-F5344CB8AC3E}">
        <p14:creationId xmlns:p14="http://schemas.microsoft.com/office/powerpoint/2010/main" val="3664186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Tasg</a:t>
            </a:r>
            <a:r>
              <a:rPr lang="en-GB"/>
              <a:t> 2/ TASK 2</a:t>
            </a:r>
            <a:endParaRPr lang="cy-GB"/>
          </a:p>
        </p:txBody>
      </p:sp>
      <p:sp>
        <p:nvSpPr>
          <p:cNvPr id="3" name="Content Placeholder 2"/>
          <p:cNvSpPr>
            <a:spLocks noGrp="1"/>
          </p:cNvSpPr>
          <p:nvPr>
            <p:ph sz="quarter" idx="13"/>
          </p:nvPr>
        </p:nvSpPr>
        <p:spPr/>
        <p:txBody>
          <a:bodyPr>
            <a:normAutofit/>
          </a:bodyPr>
          <a:lstStyle/>
          <a:p>
            <a:r>
              <a:rPr lang="en-GB" sz="2400" err="1"/>
              <a:t>Fel</a:t>
            </a:r>
            <a:r>
              <a:rPr lang="en-GB" sz="2400"/>
              <a:t> </a:t>
            </a:r>
            <a:r>
              <a:rPr lang="en-GB" sz="2400" err="1"/>
              <a:t>defnyddiwr</a:t>
            </a:r>
            <a:r>
              <a:rPr lang="en-GB" sz="2400"/>
              <a:t> </a:t>
            </a:r>
            <a:r>
              <a:rPr lang="en-GB" sz="2400" err="1"/>
              <a:t>gwasanaeth</a:t>
            </a:r>
            <a:r>
              <a:rPr lang="en-GB" sz="2400"/>
              <a:t>, </a:t>
            </a:r>
            <a:r>
              <a:rPr lang="en-GB" sz="2400" err="1"/>
              <a:t>adlewyrchwch</a:t>
            </a:r>
            <a:r>
              <a:rPr lang="en-GB" sz="2400"/>
              <a:t> </a:t>
            </a:r>
            <a:r>
              <a:rPr lang="en-GB" sz="2400" err="1"/>
              <a:t>ar</a:t>
            </a:r>
            <a:r>
              <a:rPr lang="en-GB" sz="2400"/>
              <a:t> </a:t>
            </a:r>
            <a:r>
              <a:rPr lang="en-GB" sz="2400" err="1"/>
              <a:t>brofiadau</a:t>
            </a:r>
            <a:r>
              <a:rPr lang="en-GB" sz="2400"/>
              <a:t> </a:t>
            </a:r>
            <a:r>
              <a:rPr lang="en-GB" sz="2400" err="1"/>
              <a:t>o’r</a:t>
            </a:r>
            <a:r>
              <a:rPr lang="en-GB" sz="2400"/>
              <a:t> model </a:t>
            </a:r>
            <a:r>
              <a:rPr lang="en-GB" sz="2400" err="1"/>
              <a:t>meddygol</a:t>
            </a:r>
            <a:endParaRPr lang="en-GB" sz="2400"/>
          </a:p>
          <a:p>
            <a:r>
              <a:rPr lang="en-GB" sz="2400" err="1"/>
              <a:t>Trafodwch</a:t>
            </a:r>
            <a:r>
              <a:rPr lang="en-GB" sz="2400"/>
              <a:t> </a:t>
            </a:r>
          </a:p>
          <a:p>
            <a:r>
              <a:rPr lang="en-GB" sz="2400" err="1"/>
              <a:t>Adborth</a:t>
            </a:r>
            <a:endParaRPr lang="cy-GB" sz="2400"/>
          </a:p>
        </p:txBody>
      </p:sp>
      <p:sp>
        <p:nvSpPr>
          <p:cNvPr id="4" name="Content Placeholder 3"/>
          <p:cNvSpPr>
            <a:spLocks noGrp="1"/>
          </p:cNvSpPr>
          <p:nvPr>
            <p:ph sz="quarter" idx="14"/>
          </p:nvPr>
        </p:nvSpPr>
        <p:spPr/>
        <p:txBody>
          <a:bodyPr/>
          <a:lstStyle/>
          <a:p>
            <a:r>
              <a:rPr lang="en-GB" sz="2400" i="1"/>
              <a:t>As a service-user, reflect on experiences of the medical model</a:t>
            </a:r>
          </a:p>
          <a:p>
            <a:r>
              <a:rPr lang="en-GB" sz="2400" i="1"/>
              <a:t>Discuss</a:t>
            </a:r>
          </a:p>
          <a:p>
            <a:r>
              <a:rPr lang="en-GB" sz="2400" i="1"/>
              <a:t>Feedback</a:t>
            </a:r>
          </a:p>
          <a:p>
            <a:endParaRPr lang="cy-GB"/>
          </a:p>
        </p:txBody>
      </p:sp>
      <p:pic>
        <p:nvPicPr>
          <p:cNvPr id="9219" name="Picture 3" descr="C:\Users\l.roberts\AppData\Local\Microsoft\Windows\Temporary Internet Files\Content.IE5\EME09GLO\MultipleChoice-iStock[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4191000"/>
            <a:ext cx="47625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21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ea typeface="+mj-lt"/>
                <a:cs typeface="+mj-lt"/>
              </a:rPr>
              <a:t>ARFERION GWRTH-ORMESOL</a:t>
            </a:r>
            <a:br>
              <a:rPr lang="cy-GB" dirty="0">
                <a:ea typeface="+mj-lt"/>
                <a:cs typeface="+mj-lt"/>
              </a:rPr>
            </a:br>
            <a:r>
              <a:rPr lang="cy-GB" dirty="0" err="1"/>
              <a:t>Anti-oppressive</a:t>
            </a:r>
            <a:r>
              <a:rPr lang="cy-GB" dirty="0"/>
              <a:t> </a:t>
            </a:r>
            <a:r>
              <a:rPr lang="cy-GB" dirty="0" err="1"/>
              <a:t>practices</a:t>
            </a:r>
            <a:endParaRPr lang="cy-GB" dirty="0"/>
          </a:p>
        </p:txBody>
      </p:sp>
      <p:sp>
        <p:nvSpPr>
          <p:cNvPr id="3" name="Content Placeholder 2"/>
          <p:cNvSpPr>
            <a:spLocks noGrp="1"/>
          </p:cNvSpPr>
          <p:nvPr>
            <p:ph sz="quarter" idx="13"/>
          </p:nvPr>
        </p:nvSpPr>
        <p:spPr>
          <a:xfrm>
            <a:off x="685800" y="1536192"/>
            <a:ext cx="3657600" cy="5017008"/>
          </a:xfrm>
        </p:spPr>
        <p:txBody>
          <a:bodyPr vert="horz" lIns="0" tIns="45720" rIns="0" bIns="45720" rtlCol="0" anchor="t">
            <a:normAutofit/>
          </a:bodyPr>
          <a:lstStyle/>
          <a:p>
            <a:r>
              <a:rPr lang="en-GB" sz="1800" dirty="0"/>
              <a:t>Mae </a:t>
            </a:r>
            <a:r>
              <a:rPr lang="en-GB" sz="1800" dirty="0" err="1"/>
              <a:t>adnabod</a:t>
            </a:r>
            <a:r>
              <a:rPr lang="en-GB" sz="1800" dirty="0"/>
              <a:t> </a:t>
            </a:r>
            <a:r>
              <a:rPr lang="en-GB" sz="1800" dirty="0" err="1"/>
              <a:t>anghydbwysedd</a:t>
            </a:r>
            <a:r>
              <a:rPr lang="en-GB" sz="1800" dirty="0"/>
              <a:t> </a:t>
            </a:r>
            <a:r>
              <a:rPr lang="en-GB" sz="1800" dirty="0" err="1"/>
              <a:t>mewn</a:t>
            </a:r>
            <a:r>
              <a:rPr lang="en-GB" sz="1800" dirty="0"/>
              <a:t> </a:t>
            </a:r>
            <a:r>
              <a:rPr lang="en-GB" sz="1800" dirty="0" err="1"/>
              <a:t>p</a:t>
            </a:r>
            <a:r>
              <a:rPr lang="en-GB" sz="1600" dirty="0" err="1">
                <a:cs typeface="Lucida Sans Unicode"/>
              </a:rPr>
              <a:t>ŵ</a:t>
            </a:r>
            <a:r>
              <a:rPr lang="en-GB" sz="1800" dirty="0" err="1">
                <a:cs typeface="Lucida Sans Unicode"/>
              </a:rPr>
              <a:t>er</a:t>
            </a:r>
            <a:r>
              <a:rPr lang="en-GB" sz="1800" dirty="0">
                <a:cs typeface="Lucida Sans Unicode"/>
              </a:rPr>
              <a:t> a </a:t>
            </a:r>
            <a:r>
              <a:rPr lang="en-GB" sz="1800" dirty="0" err="1">
                <a:cs typeface="Lucida Sans Unicode"/>
              </a:rPr>
              <a:t>gweithio</a:t>
            </a:r>
            <a:r>
              <a:rPr lang="en-GB" sz="1800" dirty="0">
                <a:cs typeface="Lucida Sans Unicode"/>
              </a:rPr>
              <a:t> </a:t>
            </a:r>
            <a:r>
              <a:rPr lang="en-GB" sz="1800" dirty="0" err="1">
                <a:cs typeface="Lucida Sans Unicode"/>
              </a:rPr>
              <a:t>tuag</a:t>
            </a:r>
            <a:r>
              <a:rPr lang="en-GB" sz="1800" dirty="0">
                <a:cs typeface="Lucida Sans Unicode"/>
              </a:rPr>
              <a:t> at </a:t>
            </a:r>
            <a:r>
              <a:rPr lang="en-GB" sz="1800" dirty="0" err="1">
                <a:cs typeface="Lucida Sans Unicode"/>
              </a:rPr>
              <a:t>hyrwyddo</a:t>
            </a:r>
            <a:r>
              <a:rPr lang="en-GB" sz="1800" dirty="0">
                <a:cs typeface="Lucida Sans Unicode"/>
              </a:rPr>
              <a:t> </a:t>
            </a:r>
            <a:r>
              <a:rPr lang="en-GB" sz="1800" dirty="0" err="1">
                <a:cs typeface="Lucida Sans Unicode"/>
              </a:rPr>
              <a:t>newid</a:t>
            </a:r>
            <a:r>
              <a:rPr lang="en-GB" sz="1800" dirty="0">
                <a:cs typeface="Lucida Sans Unicode"/>
              </a:rPr>
              <a:t> </a:t>
            </a:r>
            <a:r>
              <a:rPr lang="en-GB" sz="1800" dirty="0" err="1">
                <a:cs typeface="Lucida Sans Unicode"/>
              </a:rPr>
              <a:t>yn</a:t>
            </a:r>
            <a:r>
              <a:rPr lang="en-GB" sz="1800" dirty="0">
                <a:cs typeface="Lucida Sans Unicode"/>
              </a:rPr>
              <a:t> </a:t>
            </a:r>
            <a:r>
              <a:rPr lang="en-GB" sz="1800" dirty="0" err="1">
                <a:cs typeface="Lucida Sans Unicode"/>
              </a:rPr>
              <a:t>arwain</a:t>
            </a:r>
            <a:r>
              <a:rPr lang="en-GB" sz="1800" dirty="0">
                <a:cs typeface="Lucida Sans Unicode"/>
              </a:rPr>
              <a:t> at </a:t>
            </a:r>
            <a:r>
              <a:rPr lang="en-GB" sz="1800" dirty="0" err="1">
                <a:cs typeface="Lucida Sans Unicode"/>
              </a:rPr>
              <a:t>ymarfer</a:t>
            </a:r>
            <a:r>
              <a:rPr lang="en-GB" sz="1800" dirty="0">
                <a:cs typeface="Lucida Sans Unicode"/>
              </a:rPr>
              <a:t> </a:t>
            </a:r>
            <a:r>
              <a:rPr lang="en-GB" sz="1800" dirty="0" err="1">
                <a:cs typeface="Lucida Sans Unicode"/>
              </a:rPr>
              <a:t>gwrth-ormesol</a:t>
            </a:r>
            <a:endParaRPr lang="en-GB" sz="1800" dirty="0">
              <a:cs typeface="Lucida Sans Unicode"/>
            </a:endParaRPr>
          </a:p>
          <a:p>
            <a:r>
              <a:rPr lang="en-GB" sz="1800" dirty="0">
                <a:cs typeface="Lucida Sans Unicode"/>
              </a:rPr>
              <a:t>Mae </a:t>
            </a:r>
            <a:r>
              <a:rPr lang="en-GB" sz="1800" dirty="0" err="1">
                <a:cs typeface="Lucida Sans Unicode"/>
              </a:rPr>
              <a:t>ymarfer</a:t>
            </a:r>
            <a:r>
              <a:rPr lang="en-GB" sz="1800" dirty="0">
                <a:cs typeface="Lucida Sans Unicode"/>
              </a:rPr>
              <a:t> </a:t>
            </a:r>
            <a:r>
              <a:rPr lang="en-GB" sz="1800" dirty="0" err="1">
                <a:cs typeface="Lucida Sans Unicode"/>
              </a:rPr>
              <a:t>gwrth-ormesol</a:t>
            </a:r>
            <a:r>
              <a:rPr lang="en-GB" sz="1800" dirty="0">
                <a:cs typeface="Lucida Sans Unicode"/>
              </a:rPr>
              <a:t> </a:t>
            </a:r>
            <a:r>
              <a:rPr lang="en-GB" sz="1800" dirty="0" err="1">
                <a:cs typeface="Lucida Sans Unicode"/>
              </a:rPr>
              <a:t>yn</a:t>
            </a:r>
            <a:r>
              <a:rPr lang="en-GB" sz="1800" dirty="0">
                <a:cs typeface="Lucida Sans Unicode"/>
              </a:rPr>
              <a:t> </a:t>
            </a:r>
            <a:r>
              <a:rPr lang="en-GB" sz="1800" dirty="0" err="1">
                <a:cs typeface="Lucida Sans Unicode"/>
              </a:rPr>
              <a:t>ymwneud</a:t>
            </a:r>
            <a:r>
              <a:rPr lang="en-GB" sz="1800" dirty="0">
                <a:cs typeface="Lucida Sans Unicode"/>
              </a:rPr>
              <a:t> â </a:t>
            </a:r>
            <a:r>
              <a:rPr lang="en-GB" sz="1800" dirty="0" err="1">
                <a:cs typeface="Lucida Sans Unicode"/>
              </a:rPr>
              <a:t>gweithio</a:t>
            </a:r>
            <a:r>
              <a:rPr lang="en-GB" sz="1800" dirty="0">
                <a:cs typeface="Lucida Sans Unicode"/>
              </a:rPr>
              <a:t> </a:t>
            </a:r>
            <a:r>
              <a:rPr lang="en-GB" sz="1800" dirty="0" err="1">
                <a:cs typeface="Lucida Sans Unicode"/>
              </a:rPr>
              <a:t>gyda</a:t>
            </a:r>
            <a:r>
              <a:rPr lang="en-GB" sz="1800" dirty="0">
                <a:cs typeface="Lucida Sans Unicode"/>
              </a:rPr>
              <a:t> </a:t>
            </a:r>
            <a:r>
              <a:rPr lang="en-GB" sz="1800" dirty="0" err="1">
                <a:cs typeface="Lucida Sans Unicode"/>
              </a:rPr>
              <a:t>phobl</a:t>
            </a:r>
            <a:r>
              <a:rPr lang="en-GB" sz="1800" dirty="0">
                <a:cs typeface="Lucida Sans Unicode"/>
              </a:rPr>
              <a:t> </a:t>
            </a:r>
            <a:r>
              <a:rPr lang="en-GB" sz="1800" dirty="0" err="1">
                <a:cs typeface="Lucida Sans Unicode"/>
              </a:rPr>
              <a:t>sydd</a:t>
            </a:r>
            <a:r>
              <a:rPr lang="en-GB" sz="1800" dirty="0">
                <a:cs typeface="Lucida Sans Unicode"/>
              </a:rPr>
              <a:t> ag </a:t>
            </a:r>
            <a:r>
              <a:rPr lang="en-GB" sz="1800" dirty="0" err="1">
                <a:cs typeface="Lucida Sans Unicode"/>
              </a:rPr>
              <a:t>anghenion</a:t>
            </a:r>
            <a:r>
              <a:rPr lang="en-GB" sz="1800" dirty="0">
                <a:cs typeface="Lucida Sans Unicode"/>
              </a:rPr>
              <a:t> / </a:t>
            </a:r>
            <a:r>
              <a:rPr lang="en-GB" sz="1800" dirty="0" err="1">
                <a:cs typeface="Lucida Sans Unicode"/>
              </a:rPr>
              <a:t>defnyddwyr</a:t>
            </a:r>
            <a:r>
              <a:rPr lang="en-GB" sz="1800" dirty="0">
                <a:cs typeface="Lucida Sans Unicode"/>
              </a:rPr>
              <a:t> </a:t>
            </a:r>
            <a:r>
              <a:rPr lang="en-GB" sz="1800" dirty="0" err="1">
                <a:cs typeface="Lucida Sans Unicode"/>
              </a:rPr>
              <a:t>gwasanaeth</a:t>
            </a:r>
            <a:r>
              <a:rPr lang="en-GB" sz="1800" dirty="0">
                <a:cs typeface="Lucida Sans Unicode"/>
              </a:rPr>
              <a:t>, </a:t>
            </a:r>
            <a:r>
              <a:rPr lang="en-GB" sz="1800" dirty="0" err="1">
                <a:cs typeface="Lucida Sans Unicode"/>
              </a:rPr>
              <a:t>drwy</a:t>
            </a:r>
            <a:r>
              <a:rPr lang="en-GB" sz="1800" dirty="0">
                <a:cs typeface="Lucida Sans Unicode"/>
              </a:rPr>
              <a:t> </a:t>
            </a:r>
            <a:r>
              <a:rPr lang="en-GB" sz="1800" dirty="0" err="1">
                <a:cs typeface="Lucida Sans Unicode"/>
              </a:rPr>
              <a:t>sicrhau</a:t>
            </a:r>
            <a:r>
              <a:rPr lang="en-GB" sz="1800" dirty="0">
                <a:cs typeface="Lucida Sans Unicode"/>
              </a:rPr>
              <a:t> </a:t>
            </a:r>
            <a:r>
              <a:rPr lang="en-GB" sz="1800" dirty="0" err="1">
                <a:cs typeface="Lucida Sans Unicode"/>
              </a:rPr>
              <a:t>eu</a:t>
            </a:r>
            <a:r>
              <a:rPr lang="en-GB" sz="1800" dirty="0">
                <a:cs typeface="Lucida Sans Unicode"/>
              </a:rPr>
              <a:t> </a:t>
            </a:r>
            <a:r>
              <a:rPr lang="en-GB" sz="1800" dirty="0" err="1">
                <a:cs typeface="Lucida Sans Unicode"/>
              </a:rPr>
              <a:t>bônt</a:t>
            </a:r>
            <a:r>
              <a:rPr lang="en-GB" sz="1800" dirty="0">
                <a:cs typeface="Lucida Sans Unicode"/>
              </a:rPr>
              <a:t> </a:t>
            </a:r>
            <a:r>
              <a:rPr lang="en-GB" sz="1800" dirty="0" err="1">
                <a:cs typeface="Lucida Sans Unicode"/>
              </a:rPr>
              <a:t>yn</a:t>
            </a:r>
            <a:r>
              <a:rPr lang="en-GB" sz="1800" dirty="0">
                <a:cs typeface="Lucida Sans Unicode"/>
              </a:rPr>
              <a:t> </a:t>
            </a:r>
            <a:r>
              <a:rPr lang="en-GB" sz="1800" dirty="0" err="1">
                <a:cs typeface="Lucida Sans Unicode"/>
              </a:rPr>
              <a:t>cael</a:t>
            </a:r>
            <a:r>
              <a:rPr lang="en-GB" sz="1800" dirty="0">
                <a:cs typeface="Lucida Sans Unicode"/>
              </a:rPr>
              <a:t> </a:t>
            </a:r>
            <a:r>
              <a:rPr lang="en-GB" sz="1800" dirty="0" err="1">
                <a:cs typeface="Lucida Sans Unicode"/>
              </a:rPr>
              <a:t>eu</a:t>
            </a:r>
            <a:r>
              <a:rPr lang="en-GB" sz="1800" dirty="0">
                <a:cs typeface="Lucida Sans Unicode"/>
              </a:rPr>
              <a:t> </a:t>
            </a:r>
            <a:r>
              <a:rPr lang="en-GB" sz="1800" dirty="0" err="1">
                <a:cs typeface="Lucida Sans Unicode"/>
              </a:rPr>
              <a:t>cynnwys</a:t>
            </a:r>
            <a:r>
              <a:rPr lang="en-GB" sz="1800" dirty="0">
                <a:cs typeface="Lucida Sans Unicode"/>
              </a:rPr>
              <a:t> </a:t>
            </a:r>
            <a:r>
              <a:rPr lang="en-GB" sz="1800" dirty="0" err="1">
                <a:cs typeface="Lucida Sans Unicode"/>
              </a:rPr>
              <a:t>a’u</a:t>
            </a:r>
            <a:r>
              <a:rPr lang="en-GB" sz="1800" dirty="0">
                <a:cs typeface="Lucida Sans Unicode"/>
              </a:rPr>
              <a:t> </a:t>
            </a:r>
            <a:r>
              <a:rPr lang="en-GB" sz="1800" dirty="0" err="1">
                <a:cs typeface="Lucida Sans Unicode"/>
              </a:rPr>
              <a:t>hwyluso</a:t>
            </a:r>
            <a:r>
              <a:rPr lang="en-GB" sz="1800" dirty="0">
                <a:cs typeface="Lucida Sans Unicode"/>
              </a:rPr>
              <a:t> </a:t>
            </a:r>
            <a:r>
              <a:rPr lang="en-GB" sz="1800" dirty="0" err="1">
                <a:cs typeface="Lucida Sans Unicode"/>
              </a:rPr>
              <a:t>yn</a:t>
            </a:r>
            <a:r>
              <a:rPr lang="en-GB" sz="1800" dirty="0">
                <a:cs typeface="Lucida Sans Unicode"/>
              </a:rPr>
              <a:t> y </a:t>
            </a:r>
            <a:r>
              <a:rPr lang="en-GB" sz="1800" dirty="0" err="1">
                <a:cs typeface="Lucida Sans Unicode"/>
              </a:rPr>
              <a:t>datblygiad</a:t>
            </a:r>
            <a:r>
              <a:rPr lang="en-GB" sz="1800" dirty="0">
                <a:cs typeface="Lucida Sans Unicode"/>
              </a:rPr>
              <a:t> o </a:t>
            </a:r>
            <a:r>
              <a:rPr lang="en-GB" sz="1800" dirty="0" err="1">
                <a:cs typeface="Lucida Sans Unicode"/>
              </a:rPr>
              <a:t>wasanaethau</a:t>
            </a:r>
            <a:r>
              <a:rPr lang="en-GB" sz="1800" dirty="0">
                <a:cs typeface="Lucida Sans Unicode"/>
              </a:rPr>
              <a:t> a </a:t>
            </a:r>
            <a:r>
              <a:rPr lang="en-GB" sz="1800" dirty="0" err="1">
                <a:cs typeface="Lucida Sans Unicode"/>
              </a:rPr>
              <a:t>arweinir</a:t>
            </a:r>
            <a:r>
              <a:rPr lang="en-GB" sz="1800" dirty="0">
                <a:cs typeface="Lucida Sans Unicode"/>
              </a:rPr>
              <a:t> </a:t>
            </a:r>
            <a:r>
              <a:rPr lang="en-GB" sz="1800" dirty="0" err="1">
                <a:cs typeface="Lucida Sans Unicode"/>
              </a:rPr>
              <a:t>gan</a:t>
            </a:r>
            <a:r>
              <a:rPr lang="en-GB" sz="1800" dirty="0">
                <a:cs typeface="Lucida Sans Unicode"/>
              </a:rPr>
              <a:t> ac a </a:t>
            </a:r>
            <a:r>
              <a:rPr lang="en-GB" sz="1800" dirty="0" err="1">
                <a:cs typeface="Lucida Sans Unicode"/>
              </a:rPr>
              <a:t>reolir</a:t>
            </a:r>
            <a:r>
              <a:rPr lang="en-GB" sz="1800" dirty="0">
                <a:cs typeface="Lucida Sans Unicode"/>
              </a:rPr>
              <a:t> </a:t>
            </a:r>
            <a:r>
              <a:rPr lang="en-GB" sz="1800" dirty="0" err="1">
                <a:cs typeface="Lucida Sans Unicode"/>
              </a:rPr>
              <a:t>gan</a:t>
            </a:r>
            <a:r>
              <a:rPr lang="en-GB" sz="1800" dirty="0">
                <a:cs typeface="Lucida Sans Unicode"/>
              </a:rPr>
              <a:t> </a:t>
            </a:r>
            <a:r>
              <a:rPr lang="en-GB" sz="1800" dirty="0" err="1">
                <a:cs typeface="Lucida Sans Unicode"/>
              </a:rPr>
              <a:t>ddefnyddwyr</a:t>
            </a:r>
            <a:endParaRPr lang="en-GB" sz="1800" dirty="0">
              <a:cs typeface="Lucida Sans Unicode"/>
            </a:endParaRPr>
          </a:p>
          <a:p>
            <a:r>
              <a:rPr lang="en-GB" sz="1800" dirty="0">
                <a:cs typeface="Lucida Sans Unicode"/>
              </a:rPr>
              <a:t>Gall </a:t>
            </a:r>
            <a:r>
              <a:rPr lang="en-GB" sz="1800" dirty="0" err="1">
                <a:cs typeface="Lucida Sans Unicode"/>
              </a:rPr>
              <a:t>arfer</a:t>
            </a:r>
            <a:r>
              <a:rPr lang="en-GB" sz="1800" dirty="0">
                <a:cs typeface="Lucida Sans Unicode"/>
              </a:rPr>
              <a:t> </a:t>
            </a:r>
            <a:r>
              <a:rPr lang="en-GB" sz="1800" dirty="0" err="1">
                <a:cs typeface="Lucida Sans Unicode"/>
              </a:rPr>
              <a:t>gwrth-ormesol</a:t>
            </a:r>
            <a:r>
              <a:rPr lang="en-GB" sz="1800" dirty="0">
                <a:cs typeface="Lucida Sans Unicode"/>
              </a:rPr>
              <a:t> </a:t>
            </a:r>
            <a:r>
              <a:rPr lang="en-GB" sz="1800" dirty="0" err="1">
                <a:cs typeface="Lucida Sans Unicode"/>
              </a:rPr>
              <a:t>arwain</a:t>
            </a:r>
            <a:r>
              <a:rPr lang="en-GB" sz="1800" dirty="0">
                <a:cs typeface="Lucida Sans Unicode"/>
              </a:rPr>
              <a:t> at </a:t>
            </a:r>
            <a:r>
              <a:rPr lang="en-GB" sz="1800" dirty="0" err="1">
                <a:cs typeface="Lucida Sans Unicode"/>
              </a:rPr>
              <a:t>eiriolaeth</a:t>
            </a:r>
            <a:r>
              <a:rPr lang="en-GB" sz="1800" dirty="0">
                <a:cs typeface="Lucida Sans Unicode"/>
              </a:rPr>
              <a:t> a </a:t>
            </a:r>
            <a:r>
              <a:rPr lang="en-GB" sz="1800" dirty="0" err="1">
                <a:cs typeface="Lucida Sans Unicode"/>
              </a:rPr>
              <a:t>ChPG</a:t>
            </a:r>
            <a:endParaRPr lang="cy-GB" sz="1800" dirty="0"/>
          </a:p>
        </p:txBody>
      </p:sp>
      <p:sp>
        <p:nvSpPr>
          <p:cNvPr id="4" name="Content Placeholder 3"/>
          <p:cNvSpPr>
            <a:spLocks noGrp="1"/>
          </p:cNvSpPr>
          <p:nvPr>
            <p:ph sz="quarter" idx="14"/>
          </p:nvPr>
        </p:nvSpPr>
        <p:spPr>
          <a:xfrm>
            <a:off x="4800600" y="1536192"/>
            <a:ext cx="3657600" cy="4788408"/>
          </a:xfrm>
        </p:spPr>
        <p:txBody>
          <a:bodyPr>
            <a:normAutofit fontScale="92500" lnSpcReduction="20000"/>
          </a:bodyPr>
          <a:lstStyle/>
          <a:p>
            <a:r>
              <a:rPr lang="en-GB" sz="2400" i="1"/>
              <a:t>Recognising power imbalances and working towards the promotion of change leads to anti-oppressive practice</a:t>
            </a:r>
          </a:p>
          <a:p>
            <a:r>
              <a:rPr lang="en-US" sz="2400" i="1"/>
              <a:t>Anti-oppressive practice involves working with people who have needs / service users, ensuring that they are included in the development and facilitation of a user-led and user-controlled service</a:t>
            </a:r>
          </a:p>
          <a:p>
            <a:r>
              <a:rPr lang="en-US" sz="2400" i="1"/>
              <a:t>Anti oppressive practices can lead to advocacy and PCP</a:t>
            </a:r>
          </a:p>
          <a:p>
            <a:pPr marL="68580" indent="0">
              <a:buNone/>
            </a:pPr>
            <a:endParaRPr lang="en-US" sz="2400" i="1"/>
          </a:p>
          <a:p>
            <a:pPr marL="68580" indent="0">
              <a:buNone/>
            </a:pPr>
            <a:r>
              <a:rPr lang="en-GB" sz="1700"/>
              <a:t>(Dalrymple &amp; Burke, 1995, p.15)</a:t>
            </a:r>
            <a:endParaRPr lang="cy-GB" sz="1700"/>
          </a:p>
          <a:p>
            <a:endParaRPr lang="cy-GB"/>
          </a:p>
        </p:txBody>
      </p:sp>
    </p:spTree>
    <p:extLst>
      <p:ext uri="{BB962C8B-B14F-4D97-AF65-F5344CB8AC3E}">
        <p14:creationId xmlns:p14="http://schemas.microsoft.com/office/powerpoint/2010/main" val="2520526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err="1"/>
              <a:t>Datblygiad</a:t>
            </a:r>
            <a:r>
              <a:rPr lang="en-GB"/>
              <a:t> </a:t>
            </a:r>
            <a:r>
              <a:rPr lang="en-GB" err="1"/>
              <a:t>eiriolaeth</a:t>
            </a:r>
            <a:br>
              <a:rPr lang="en-GB"/>
            </a:br>
            <a:r>
              <a:rPr lang="en-GB"/>
              <a:t>Development of Advocacy</a:t>
            </a:r>
            <a:endParaRPr lang="cy-GB"/>
          </a:p>
        </p:txBody>
      </p:sp>
      <p:sp>
        <p:nvSpPr>
          <p:cNvPr id="3" name="Content Placeholder 2"/>
          <p:cNvSpPr>
            <a:spLocks noGrp="1"/>
          </p:cNvSpPr>
          <p:nvPr>
            <p:ph sz="quarter" idx="13"/>
          </p:nvPr>
        </p:nvSpPr>
        <p:spPr>
          <a:xfrm>
            <a:off x="228600" y="1524000"/>
            <a:ext cx="4114800" cy="4343400"/>
          </a:xfrm>
        </p:spPr>
        <p:txBody>
          <a:bodyPr vert="horz" lIns="0" tIns="45720" rIns="0" bIns="45720" rtlCol="0" anchor="t">
            <a:noAutofit/>
          </a:bodyPr>
          <a:lstStyle/>
          <a:p>
            <a:r>
              <a:rPr lang="en-GB" dirty="0" err="1"/>
              <a:t>Datblygodd</a:t>
            </a:r>
            <a:r>
              <a:rPr lang="en-GB" dirty="0"/>
              <a:t> </a:t>
            </a:r>
            <a:r>
              <a:rPr lang="en-GB" dirty="0" err="1"/>
              <a:t>hunan-eiriolaeth</a:t>
            </a:r>
            <a:r>
              <a:rPr lang="en-GB" dirty="0"/>
              <a:t> </a:t>
            </a:r>
            <a:r>
              <a:rPr lang="en-GB" dirty="0" err="1"/>
              <a:t>yn</a:t>
            </a:r>
            <a:r>
              <a:rPr lang="en-GB" dirty="0"/>
              <a:t> </a:t>
            </a:r>
            <a:r>
              <a:rPr lang="en-GB" dirty="0" err="1"/>
              <a:t>ystod</a:t>
            </a:r>
            <a:r>
              <a:rPr lang="en-GB" dirty="0"/>
              <a:t> y 1950au </a:t>
            </a:r>
            <a:r>
              <a:rPr lang="en-GB" dirty="0" err="1"/>
              <a:t>a’r</a:t>
            </a:r>
            <a:r>
              <a:rPr lang="en-GB" dirty="0"/>
              <a:t> 1960au</a:t>
            </a:r>
          </a:p>
          <a:p>
            <a:r>
              <a:rPr lang="en-GB" dirty="0" err="1"/>
              <a:t>Newidiodd</a:t>
            </a:r>
            <a:r>
              <a:rPr lang="en-GB" dirty="0"/>
              <a:t> </a:t>
            </a:r>
            <a:r>
              <a:rPr lang="en-GB" dirty="0" err="1"/>
              <a:t>rôl</a:t>
            </a:r>
            <a:r>
              <a:rPr lang="en-GB" dirty="0"/>
              <a:t> y person </a:t>
            </a:r>
            <a:r>
              <a:rPr lang="en-GB" dirty="0" err="1"/>
              <a:t>proffesiynol</a:t>
            </a:r>
            <a:r>
              <a:rPr lang="en-GB" dirty="0"/>
              <a:t> o un </a:t>
            </a:r>
            <a:r>
              <a:rPr lang="en-GB" dirty="0" err="1"/>
              <a:t>oedd</a:t>
            </a:r>
            <a:r>
              <a:rPr lang="en-GB" dirty="0"/>
              <a:t> </a:t>
            </a:r>
            <a:r>
              <a:rPr lang="en-GB" dirty="0" err="1"/>
              <a:t>yn</a:t>
            </a:r>
            <a:r>
              <a:rPr lang="en-GB" dirty="0"/>
              <a:t> </a:t>
            </a:r>
            <a:r>
              <a:rPr lang="en-GB" dirty="0" err="1"/>
              <a:t>gwneud</a:t>
            </a:r>
            <a:r>
              <a:rPr lang="en-GB" dirty="0"/>
              <a:t> </a:t>
            </a:r>
            <a:r>
              <a:rPr lang="en-GB" dirty="0" err="1"/>
              <a:t>penderfyniadau</a:t>
            </a:r>
            <a:r>
              <a:rPr lang="en-GB" dirty="0"/>
              <a:t> </a:t>
            </a:r>
            <a:r>
              <a:rPr lang="en-GB" dirty="0" err="1"/>
              <a:t>i</a:t>
            </a:r>
            <a:r>
              <a:rPr lang="en-GB" dirty="0"/>
              <a:t> </a:t>
            </a:r>
            <a:r>
              <a:rPr lang="en-GB" dirty="0" err="1"/>
              <a:t>gynghorydd</a:t>
            </a:r>
          </a:p>
          <a:p>
            <a:r>
              <a:rPr lang="en-GB" dirty="0" err="1"/>
              <a:t>Roeddynt</a:t>
            </a:r>
            <a:r>
              <a:rPr lang="en-GB" dirty="0"/>
              <a:t> </a:t>
            </a:r>
            <a:r>
              <a:rPr lang="en-GB" dirty="0" err="1"/>
              <a:t>yn</a:t>
            </a:r>
            <a:r>
              <a:rPr lang="en-GB" dirty="0"/>
              <a:t> </a:t>
            </a:r>
            <a:r>
              <a:rPr lang="en-GB" dirty="0" err="1"/>
              <a:t>annog</a:t>
            </a:r>
            <a:r>
              <a:rPr lang="en-GB" dirty="0"/>
              <a:t> </a:t>
            </a:r>
            <a:r>
              <a:rPr lang="en-GB" dirty="0" err="1"/>
              <a:t>pobl</a:t>
            </a:r>
            <a:r>
              <a:rPr lang="en-GB" dirty="0"/>
              <a:t> </a:t>
            </a:r>
            <a:r>
              <a:rPr lang="en-GB" dirty="0" err="1"/>
              <a:t>gydag</a:t>
            </a:r>
            <a:r>
              <a:rPr lang="en-GB" dirty="0"/>
              <a:t> </a:t>
            </a:r>
            <a:r>
              <a:rPr lang="en-GB" dirty="0" err="1"/>
              <a:t>anableddau</a:t>
            </a:r>
            <a:r>
              <a:rPr lang="en-GB" dirty="0"/>
              <a:t> </a:t>
            </a:r>
            <a:r>
              <a:rPr lang="en-GB" dirty="0" err="1"/>
              <a:t>i</a:t>
            </a:r>
            <a:r>
              <a:rPr lang="en-GB" dirty="0"/>
              <a:t> </a:t>
            </a:r>
            <a:r>
              <a:rPr lang="en-GB" dirty="0" err="1"/>
              <a:t>wneud</a:t>
            </a:r>
            <a:r>
              <a:rPr lang="en-GB" dirty="0"/>
              <a:t> y </a:t>
            </a:r>
            <a:r>
              <a:rPr lang="en-GB" dirty="0" err="1"/>
              <a:t>penderfyniadau</a:t>
            </a:r>
            <a:r>
              <a:rPr lang="en-GB" dirty="0"/>
              <a:t> ‘</a:t>
            </a:r>
            <a:r>
              <a:rPr lang="en-GB" dirty="0" err="1"/>
              <a:t>cywir</a:t>
            </a:r>
            <a:r>
              <a:rPr lang="en-GB" dirty="0"/>
              <a:t>’</a:t>
            </a:r>
          </a:p>
          <a:p>
            <a:r>
              <a:rPr lang="en-GB" dirty="0" err="1"/>
              <a:t>Cynigiwyd</a:t>
            </a:r>
            <a:r>
              <a:rPr lang="en-GB" dirty="0"/>
              <a:t> </a:t>
            </a:r>
            <a:r>
              <a:rPr lang="en-GB" dirty="0" err="1"/>
              <a:t>dewisiadau</a:t>
            </a:r>
            <a:r>
              <a:rPr lang="en-GB" dirty="0"/>
              <a:t> </a:t>
            </a:r>
            <a:r>
              <a:rPr lang="en-GB" dirty="0" err="1"/>
              <a:t>i</a:t>
            </a:r>
            <a:r>
              <a:rPr lang="en-GB" dirty="0"/>
              <a:t> </a:t>
            </a:r>
            <a:r>
              <a:rPr lang="en-GB" dirty="0" err="1"/>
              <a:t>ddefnyddwyr</a:t>
            </a:r>
            <a:r>
              <a:rPr lang="en-GB" dirty="0"/>
              <a:t> </a:t>
            </a:r>
            <a:r>
              <a:rPr lang="en-GB" dirty="0" err="1"/>
              <a:t>gwasanaethau</a:t>
            </a:r>
            <a:r>
              <a:rPr lang="en-GB" dirty="0"/>
              <a:t> </a:t>
            </a:r>
            <a:r>
              <a:rPr lang="en-GB" dirty="0" err="1"/>
              <a:t>yn</a:t>
            </a:r>
            <a:r>
              <a:rPr lang="en-GB" dirty="0"/>
              <a:t> </a:t>
            </a:r>
            <a:r>
              <a:rPr lang="en-GB" dirty="0" err="1"/>
              <a:t>seiliedig</a:t>
            </a:r>
            <a:r>
              <a:rPr lang="en-GB" dirty="0"/>
              <a:t> </a:t>
            </a:r>
            <a:r>
              <a:rPr lang="en-GB" dirty="0" err="1"/>
              <a:t>ar</a:t>
            </a:r>
            <a:r>
              <a:rPr lang="en-GB" dirty="0"/>
              <a:t> </a:t>
            </a:r>
            <a:r>
              <a:rPr lang="en-GB" dirty="0" err="1"/>
              <a:t>beth</a:t>
            </a:r>
            <a:r>
              <a:rPr lang="en-GB" dirty="0"/>
              <a:t> </a:t>
            </a:r>
            <a:r>
              <a:rPr lang="en-GB" dirty="0" err="1"/>
              <a:t>oedd</a:t>
            </a:r>
            <a:r>
              <a:rPr lang="en-GB" dirty="0"/>
              <a:t> </a:t>
            </a:r>
            <a:r>
              <a:rPr lang="en-GB" dirty="0" err="1"/>
              <a:t>ar</a:t>
            </a:r>
            <a:r>
              <a:rPr lang="en-GB" dirty="0"/>
              <a:t> </a:t>
            </a:r>
            <a:r>
              <a:rPr lang="en-GB" dirty="0" err="1"/>
              <a:t>gael</a:t>
            </a:r>
            <a:r>
              <a:rPr lang="en-GB" dirty="0"/>
              <a:t> a </a:t>
            </a:r>
            <a:r>
              <a:rPr lang="en-GB" dirty="0" err="1"/>
              <a:t>beth</a:t>
            </a:r>
            <a:r>
              <a:rPr lang="en-GB" dirty="0"/>
              <a:t> a </a:t>
            </a:r>
            <a:r>
              <a:rPr lang="en-GB" dirty="0" err="1"/>
              <a:t>dybiwyd</a:t>
            </a:r>
            <a:r>
              <a:rPr lang="en-GB" dirty="0"/>
              <a:t> </a:t>
            </a:r>
            <a:r>
              <a:rPr lang="en-GB" dirty="0" err="1"/>
              <a:t>oedd</a:t>
            </a:r>
            <a:r>
              <a:rPr lang="en-GB" dirty="0"/>
              <a:t> </a:t>
            </a:r>
            <a:r>
              <a:rPr lang="en-GB" dirty="0" err="1"/>
              <a:t>yn</a:t>
            </a:r>
            <a:r>
              <a:rPr lang="en-GB" dirty="0"/>
              <a:t> addas</a:t>
            </a:r>
            <a:endParaRPr lang="cy-GB" dirty="0"/>
          </a:p>
        </p:txBody>
      </p:sp>
      <p:sp>
        <p:nvSpPr>
          <p:cNvPr id="4" name="Content Placeholder 3"/>
          <p:cNvSpPr>
            <a:spLocks noGrp="1"/>
          </p:cNvSpPr>
          <p:nvPr>
            <p:ph sz="quarter" idx="14"/>
          </p:nvPr>
        </p:nvSpPr>
        <p:spPr>
          <a:xfrm>
            <a:off x="4800600" y="1447800"/>
            <a:ext cx="4038600" cy="5410200"/>
          </a:xfrm>
        </p:spPr>
        <p:txBody>
          <a:bodyPr>
            <a:normAutofit/>
          </a:bodyPr>
          <a:lstStyle/>
          <a:p>
            <a:r>
              <a:rPr lang="en-GB" i="1"/>
              <a:t>Self-advocacy developed in the 1950s and 1960s</a:t>
            </a:r>
          </a:p>
          <a:p>
            <a:r>
              <a:rPr lang="en-GB" i="1"/>
              <a:t>The role of the professional changed from decision makers to advisors</a:t>
            </a:r>
          </a:p>
          <a:p>
            <a:r>
              <a:rPr lang="en-GB" i="1"/>
              <a:t>They encouraged people with disabilities to make the ‘right’ decisions</a:t>
            </a:r>
          </a:p>
          <a:p>
            <a:r>
              <a:rPr lang="en-GB" i="1"/>
              <a:t>Choices were offered to service users based on what was available and what was deemed appropriate </a:t>
            </a:r>
          </a:p>
          <a:p>
            <a:pPr marL="68580" indent="0">
              <a:buNone/>
            </a:pPr>
            <a:r>
              <a:rPr lang="en-GB" i="1"/>
              <a:t>    </a:t>
            </a:r>
          </a:p>
          <a:p>
            <a:pPr marL="68580" indent="0">
              <a:buNone/>
            </a:pPr>
            <a:r>
              <a:rPr lang="en-GB" i="1"/>
              <a:t>    </a:t>
            </a:r>
          </a:p>
          <a:p>
            <a:pPr marL="68580" indent="0">
              <a:buNone/>
            </a:pPr>
            <a:r>
              <a:rPr lang="en-GB" i="1"/>
              <a:t>(Mercer, 2003)</a:t>
            </a:r>
            <a:endParaRPr lang="cy-GB" i="1"/>
          </a:p>
        </p:txBody>
      </p:sp>
    </p:spTree>
    <p:extLst>
      <p:ext uri="{BB962C8B-B14F-4D97-AF65-F5344CB8AC3E}">
        <p14:creationId xmlns:p14="http://schemas.microsoft.com/office/powerpoint/2010/main" val="111804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HANES EIRIOLAETH / </a:t>
            </a:r>
            <a:br>
              <a:rPr lang="en-US"/>
            </a:br>
            <a:r>
              <a:rPr lang="en-US"/>
              <a:t>History of Advocacy</a:t>
            </a:r>
          </a:p>
        </p:txBody>
      </p:sp>
      <p:sp>
        <p:nvSpPr>
          <p:cNvPr id="3" name="Content Placeholder 2"/>
          <p:cNvSpPr>
            <a:spLocks noGrp="1"/>
          </p:cNvSpPr>
          <p:nvPr>
            <p:ph sz="quarter" idx="13"/>
          </p:nvPr>
        </p:nvSpPr>
        <p:spPr>
          <a:xfrm>
            <a:off x="685800" y="1536192"/>
            <a:ext cx="3657600" cy="4331208"/>
          </a:xfrm>
        </p:spPr>
        <p:txBody>
          <a:bodyPr vert="horz" lIns="0" tIns="45720" rIns="0" bIns="45720" rtlCol="0" anchor="t">
            <a:normAutofit/>
          </a:bodyPr>
          <a:lstStyle/>
          <a:p>
            <a:r>
              <a:rPr lang="en-US" sz="2400" dirty="0" err="1"/>
              <a:t>Ymddangosodd</a:t>
            </a:r>
            <a:r>
              <a:rPr lang="en-US" sz="2400" dirty="0"/>
              <a:t> </a:t>
            </a:r>
            <a:r>
              <a:rPr lang="en-US" sz="2400" dirty="0" err="1"/>
              <a:t>yn</a:t>
            </a:r>
            <a:r>
              <a:rPr lang="en-US" sz="2400" dirty="0"/>
              <a:t> </a:t>
            </a:r>
            <a:r>
              <a:rPr lang="en-US" sz="2400" dirty="0" err="1"/>
              <a:t>yr</a:t>
            </a:r>
            <a:r>
              <a:rPr lang="en-US" sz="2400" dirty="0"/>
              <a:t> UDA </a:t>
            </a:r>
            <a:r>
              <a:rPr lang="en-US" sz="2400" dirty="0" err="1"/>
              <a:t>yn</a:t>
            </a:r>
            <a:r>
              <a:rPr lang="en-US" sz="2400" dirty="0"/>
              <a:t> y 50au / 60au</a:t>
            </a:r>
          </a:p>
          <a:p>
            <a:r>
              <a:rPr lang="en-US" sz="2400" dirty="0" err="1"/>
              <a:t>Ymddangosodd</a:t>
            </a:r>
            <a:r>
              <a:rPr lang="en-US" sz="2400" dirty="0"/>
              <a:t> fan </a:t>
            </a:r>
            <a:r>
              <a:rPr lang="en-US" sz="2400" dirty="0" err="1"/>
              <a:t>hyn</a:t>
            </a:r>
            <a:r>
              <a:rPr lang="en-US" sz="2400" dirty="0"/>
              <a:t> a fan draw </a:t>
            </a:r>
            <a:r>
              <a:rPr lang="en-US" sz="2400" dirty="0" err="1"/>
              <a:t>yn</a:t>
            </a:r>
            <a:r>
              <a:rPr lang="en-US" sz="2400" dirty="0"/>
              <a:t> y DU </a:t>
            </a:r>
            <a:r>
              <a:rPr lang="en-US" sz="2400" dirty="0" err="1"/>
              <a:t>o’r</a:t>
            </a:r>
            <a:r>
              <a:rPr lang="en-US" sz="2400" dirty="0"/>
              <a:t> 80au</a:t>
            </a:r>
          </a:p>
          <a:p>
            <a:r>
              <a:rPr lang="en-US" sz="2400" dirty="0" err="1"/>
              <a:t>Symudiad</a:t>
            </a:r>
            <a:r>
              <a:rPr lang="en-US" sz="2400" dirty="0"/>
              <a:t> </a:t>
            </a:r>
            <a:r>
              <a:rPr lang="en-US" sz="2400" dirty="0" err="1"/>
              <a:t>ideolegol</a:t>
            </a:r>
            <a:r>
              <a:rPr lang="en-US" sz="2400" dirty="0"/>
              <a:t> a </a:t>
            </a:r>
            <a:r>
              <a:rPr lang="en-US" sz="2400" dirty="0" err="1"/>
              <a:t>pholisi</a:t>
            </a:r>
            <a:r>
              <a:rPr lang="en-US" sz="2400" dirty="0"/>
              <a:t> </a:t>
            </a:r>
            <a:r>
              <a:rPr lang="en-US" sz="2400" dirty="0" err="1"/>
              <a:t>yn</a:t>
            </a:r>
            <a:r>
              <a:rPr lang="en-US" sz="2400" dirty="0"/>
              <a:t> y dull o </a:t>
            </a:r>
            <a:r>
              <a:rPr lang="en-US" sz="2400" dirty="0" err="1"/>
              <a:t>ddarparu</a:t>
            </a:r>
            <a:r>
              <a:rPr lang="en-US" sz="2400" dirty="0"/>
              <a:t> </a:t>
            </a:r>
            <a:r>
              <a:rPr lang="en-US" sz="2400" dirty="0" err="1"/>
              <a:t>gwasanaethau</a:t>
            </a:r>
            <a:r>
              <a:rPr lang="en-US" sz="2400" dirty="0"/>
              <a:t> : </a:t>
            </a:r>
            <a:r>
              <a:rPr lang="en-US" sz="2400" dirty="0" err="1"/>
              <a:t>dulliau</a:t>
            </a:r>
            <a:r>
              <a:rPr lang="en-US" sz="2400" dirty="0"/>
              <a:t> </a:t>
            </a:r>
            <a:r>
              <a:rPr lang="en-US" sz="2400" dirty="0" err="1"/>
              <a:t>gweithio</a:t>
            </a:r>
            <a:r>
              <a:rPr lang="en-US" sz="2400" dirty="0"/>
              <a:t> </a:t>
            </a:r>
            <a:r>
              <a:rPr lang="en-US" sz="2400" dirty="0" err="1"/>
              <a:t>o'r</a:t>
            </a:r>
            <a:r>
              <a:rPr lang="en-US" sz="2400" dirty="0"/>
              <a:t> </a:t>
            </a:r>
            <a:r>
              <a:rPr lang="en-US" sz="2400" dirty="0" err="1"/>
              <a:t>gwaelod</a:t>
            </a:r>
            <a:r>
              <a:rPr lang="en-US" sz="2400" dirty="0"/>
              <a:t> I </a:t>
            </a:r>
            <a:r>
              <a:rPr lang="en-US" sz="2400" dirty="0" err="1"/>
              <a:t>fyny</a:t>
            </a:r>
          </a:p>
        </p:txBody>
      </p:sp>
      <p:sp>
        <p:nvSpPr>
          <p:cNvPr id="4" name="Content Placeholder 3"/>
          <p:cNvSpPr>
            <a:spLocks noGrp="1"/>
          </p:cNvSpPr>
          <p:nvPr>
            <p:ph sz="quarter" idx="14"/>
          </p:nvPr>
        </p:nvSpPr>
        <p:spPr/>
        <p:txBody>
          <a:bodyPr>
            <a:noAutofit/>
          </a:bodyPr>
          <a:lstStyle/>
          <a:p>
            <a:r>
              <a:rPr lang="en-US" sz="2800" i="1"/>
              <a:t>Emerged in USA in 1950’s  &amp;1960’s</a:t>
            </a:r>
          </a:p>
          <a:p>
            <a:r>
              <a:rPr lang="en-US" sz="2800" i="1"/>
              <a:t>Ad hoc emergence in UK from 1980’s</a:t>
            </a:r>
          </a:p>
          <a:p>
            <a:r>
              <a:rPr lang="en-US" sz="2800" i="1"/>
              <a:t>Policy and ideological shifts in the way services are delivered:  “bottom up” approaches</a:t>
            </a:r>
          </a:p>
          <a:p>
            <a:endParaRPr lang="cy-GB" sz="2800"/>
          </a:p>
        </p:txBody>
      </p:sp>
      <p:pic>
        <p:nvPicPr>
          <p:cNvPr id="2050" name="Picture 2" descr="C:\Users\l.roberts\AppData\Local\Microsoft\Windows\Temporary Internet Files\Content.IE5\FDGQFACQ\stars-stripes-flag-usa-hono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369094"/>
            <a:ext cx="2776537" cy="926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292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Eiriolaeth</a:t>
            </a:r>
            <a:r>
              <a:rPr lang="en-US" dirty="0"/>
              <a:t>: </a:t>
            </a:r>
            <a:r>
              <a:rPr lang="en-US" dirty="0" err="1"/>
              <a:t>diffiniad</a:t>
            </a:r>
            <a:r>
              <a:rPr lang="en-US" dirty="0"/>
              <a:t> </a:t>
            </a:r>
            <a:r>
              <a:rPr lang="en-US" dirty="0">
                <a:latin typeface="Anonymous"/>
              </a:rPr>
              <a:t>1</a:t>
            </a:r>
            <a:r>
              <a:rPr lang="en-US" dirty="0"/>
              <a:t> </a:t>
            </a:r>
            <a:br>
              <a:rPr lang="en-US" dirty="0"/>
            </a:br>
            <a:r>
              <a:rPr lang="en-US" dirty="0"/>
              <a:t>Advocacy: Definition </a:t>
            </a:r>
            <a:r>
              <a:rPr lang="en-US" dirty="0">
                <a:latin typeface="Anonymous"/>
              </a:rPr>
              <a:t>1</a:t>
            </a:r>
          </a:p>
        </p:txBody>
      </p:sp>
      <p:sp>
        <p:nvSpPr>
          <p:cNvPr id="3" name="Content Placeholder 2"/>
          <p:cNvSpPr>
            <a:spLocks noGrp="1"/>
          </p:cNvSpPr>
          <p:nvPr>
            <p:ph idx="1"/>
          </p:nvPr>
        </p:nvSpPr>
        <p:spPr/>
        <p:txBody>
          <a:bodyPr/>
          <a:lstStyle/>
          <a:p>
            <a:r>
              <a:rPr lang="en-US" sz="2800"/>
              <a:t>‘The process of identifying with and representing a person’s views and concerns, in order to secure enhanced rights and entitlements, undertaken by someone who has little or no conflict of interest’</a:t>
            </a:r>
          </a:p>
          <a:p>
            <a:r>
              <a:rPr lang="en-US" sz="2800"/>
              <a:t>Henderson &amp; </a:t>
            </a:r>
            <a:r>
              <a:rPr lang="en-US" sz="2800" err="1"/>
              <a:t>Pochin</a:t>
            </a:r>
            <a:r>
              <a:rPr lang="en-US" sz="2800"/>
              <a:t>,  2001: 1</a:t>
            </a:r>
          </a:p>
          <a:p>
            <a:endParaRPr lang="en-US"/>
          </a:p>
        </p:txBody>
      </p:sp>
    </p:spTree>
    <p:extLst>
      <p:ext uri="{BB962C8B-B14F-4D97-AF65-F5344CB8AC3E}">
        <p14:creationId xmlns:p14="http://schemas.microsoft.com/office/powerpoint/2010/main" val="154928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188"/>
          <p:cNvSpPr txBox="1">
            <a:spLocks noChangeArrowheads="1"/>
          </p:cNvSpPr>
          <p:nvPr/>
        </p:nvSpPr>
        <p:spPr bwMode="auto">
          <a:xfrm>
            <a:off x="7815263" y="6426200"/>
            <a:ext cx="312737" cy="317500"/>
          </a:xfrm>
          <a:prstGeom prst="rect">
            <a:avLst/>
          </a:prstGeom>
          <a:noFill/>
          <a:ln w="12700">
            <a:noFill/>
            <a:miter lim="800000"/>
            <a:headEnd/>
            <a:tailEnd/>
          </a:ln>
        </p:spPr>
        <p:txBody>
          <a:bodyPr wrap="none" anchor="b">
            <a:prstTxWarp prst="textNoShape">
              <a:avLst/>
            </a:prstTxWarp>
          </a:bodyPr>
          <a:lstStyle/>
          <a:p>
            <a:pPr algn="ctr"/>
            <a:fld id="{30FF9189-01D3-0E49-BB56-17F709794BF0}" type="slidenum">
              <a:rPr lang="en-US" sz="1400">
                <a:solidFill>
                  <a:schemeClr val="tx1"/>
                </a:solidFill>
                <a:latin typeface="Helvetica" pitchFamily="-65" charset="0"/>
                <a:ea typeface="Helvetica" pitchFamily="-65" charset="0"/>
                <a:cs typeface="Helvetica" pitchFamily="-65" charset="0"/>
                <a:sym typeface="Helvetica" pitchFamily="-65" charset="0"/>
              </a:rPr>
              <a:pPr algn="ctr"/>
              <a:t>11</a:t>
            </a:fld>
            <a:endParaRPr lang="en-US" sz="1400">
              <a:solidFill>
                <a:schemeClr val="tx1"/>
              </a:solidFill>
              <a:latin typeface="Helvetica" pitchFamily="-65" charset="0"/>
              <a:ea typeface="Helvetica" pitchFamily="-65" charset="0"/>
              <a:cs typeface="Helvetica" pitchFamily="-65" charset="0"/>
              <a:sym typeface="Helvetica" pitchFamily="-65" charset="0"/>
            </a:endParaRPr>
          </a:p>
        </p:txBody>
      </p:sp>
      <p:sp>
        <p:nvSpPr>
          <p:cNvPr id="47108" name="Rectangle 189"/>
          <p:cNvSpPr>
            <a:spLocks noGrp="1" noChangeArrowheads="1"/>
          </p:cNvSpPr>
          <p:nvPr>
            <p:ph type="title"/>
          </p:nvPr>
        </p:nvSpPr>
        <p:spPr/>
        <p:txBody>
          <a:bodyPr rIns="132080">
            <a:normAutofit fontScale="90000"/>
          </a:bodyPr>
          <a:lstStyle/>
          <a:p>
            <a:r>
              <a:rPr lang="en-US" dirty="0" err="1"/>
              <a:t>Eiriolaeth</a:t>
            </a:r>
            <a:r>
              <a:rPr lang="en-US" dirty="0"/>
              <a:t>: </a:t>
            </a:r>
            <a:r>
              <a:rPr lang="en-US" dirty="0" err="1"/>
              <a:t>diffiniad</a:t>
            </a:r>
            <a:r>
              <a:rPr lang="en-US" dirty="0"/>
              <a:t> 2 </a:t>
            </a:r>
            <a:br>
              <a:rPr lang="en-US" dirty="0"/>
            </a:br>
            <a:r>
              <a:rPr lang="en-US" dirty="0"/>
              <a:t>Advocacy: Definition 2</a:t>
            </a:r>
          </a:p>
        </p:txBody>
      </p:sp>
      <p:sp>
        <p:nvSpPr>
          <p:cNvPr id="2" name="Content Placeholder 1"/>
          <p:cNvSpPr>
            <a:spLocks noGrp="1"/>
          </p:cNvSpPr>
          <p:nvPr>
            <p:ph idx="1"/>
          </p:nvPr>
        </p:nvSpPr>
        <p:spPr>
          <a:xfrm>
            <a:off x="762000" y="1600200"/>
            <a:ext cx="7772400" cy="3733800"/>
          </a:xfrm>
          <a:prstGeom prst="rect">
            <a:avLst/>
          </a:prstGeom>
        </p:spPr>
        <p:txBody>
          <a:bodyPr>
            <a:normAutofit/>
          </a:bodyPr>
          <a:lstStyle/>
          <a:p>
            <a:pPr marL="39688" indent="0">
              <a:lnSpc>
                <a:spcPct val="90000"/>
              </a:lnSpc>
              <a:spcBef>
                <a:spcPts val="575"/>
              </a:spcBef>
              <a:buClr>
                <a:srgbClr val="9A0000"/>
              </a:buClr>
              <a:buNone/>
            </a:pPr>
            <a:r>
              <a:rPr lang="en-US" sz="3200">
                <a:ea typeface="Helvetica" pitchFamily="-65" charset="0"/>
                <a:cs typeface="Helvetica" pitchFamily="-65" charset="0"/>
                <a:sym typeface="Helvetica" pitchFamily="-65" charset="0"/>
              </a:rPr>
              <a:t>‘Creates a relationship with a person who is at risk of social exclusion and chooses one or several of many ways to understand, respond to and represent that person’s interests as if they were the advocate’s own’</a:t>
            </a:r>
          </a:p>
          <a:p>
            <a:pPr marL="382588" indent="-342900">
              <a:lnSpc>
                <a:spcPct val="90000"/>
              </a:lnSpc>
              <a:spcBef>
                <a:spcPts val="575"/>
              </a:spcBef>
            </a:pPr>
            <a:r>
              <a:rPr lang="en-US" sz="3200">
                <a:ea typeface="Helvetica" pitchFamily="-65" charset="0"/>
                <a:cs typeface="Helvetica" pitchFamily="-65" charset="0"/>
                <a:sym typeface="Helvetica" pitchFamily="-65" charset="0"/>
              </a:rPr>
              <a:t>Henderson, 2001</a:t>
            </a:r>
            <a:endParaRPr lang="en-US" sz="3200"/>
          </a:p>
        </p:txBody>
      </p:sp>
      <p:sp>
        <p:nvSpPr>
          <p:cNvPr id="47110" name="Rectangle 191"/>
          <p:cNvSpPr>
            <a:spLocks/>
          </p:cNvSpPr>
          <p:nvPr/>
        </p:nvSpPr>
        <p:spPr bwMode="auto">
          <a:xfrm>
            <a:off x="5043488" y="1905000"/>
            <a:ext cx="3975100" cy="4533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575"/>
              </a:spcBef>
              <a:buClr>
                <a:srgbClr val="9A0000"/>
              </a:buClr>
              <a:buSzPct val="75000"/>
              <a:buFont typeface="Wingdings" pitchFamily="-65" charset="2"/>
              <a:buChar char="n"/>
            </a:pPr>
            <a:endParaRPr lang="en-US" sz="2000">
              <a:solidFill>
                <a:schemeClr val="tx1"/>
              </a:solidFill>
              <a:ea typeface="Helvetica" pitchFamily="-65" charset="0"/>
              <a:cs typeface="Helvetica" pitchFamily="-65" charset="0"/>
              <a:sym typeface="Helvetica" pitchFamily="-65" charset="0"/>
            </a:endParaRPr>
          </a:p>
        </p:txBody>
      </p:sp>
    </p:spTree>
    <p:extLst>
      <p:ext uri="{BB962C8B-B14F-4D97-AF65-F5344CB8AC3E}">
        <p14:creationId xmlns:p14="http://schemas.microsoft.com/office/powerpoint/2010/main" val="1995841492"/>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TASG 3 / TASK 3 </a:t>
            </a:r>
          </a:p>
        </p:txBody>
      </p:sp>
      <p:sp>
        <p:nvSpPr>
          <p:cNvPr id="3" name="Content Placeholder 2"/>
          <p:cNvSpPr>
            <a:spLocks noGrp="1"/>
          </p:cNvSpPr>
          <p:nvPr>
            <p:ph sz="quarter" idx="13"/>
          </p:nvPr>
        </p:nvSpPr>
        <p:spPr/>
        <p:txBody>
          <a:bodyPr vert="horz" lIns="0" tIns="45720" rIns="0" bIns="45720" rtlCol="0" anchor="t">
            <a:noAutofit/>
          </a:bodyPr>
          <a:lstStyle/>
          <a:p>
            <a:r>
              <a:rPr lang="en-US" sz="2800" dirty="0" err="1"/>
              <a:t>Ydych</a:t>
            </a:r>
            <a:r>
              <a:rPr lang="en-US" sz="2800" dirty="0"/>
              <a:t> chi </a:t>
            </a:r>
            <a:r>
              <a:rPr lang="en-US" sz="2800" dirty="0" err="1"/>
              <a:t>erioed</a:t>
            </a:r>
            <a:r>
              <a:rPr lang="en-US" sz="2800" dirty="0"/>
              <a:t> </a:t>
            </a:r>
            <a:r>
              <a:rPr lang="en-US" sz="2800" dirty="0" err="1"/>
              <a:t>wedi</a:t>
            </a:r>
            <a:r>
              <a:rPr lang="en-US" sz="2800" dirty="0"/>
              <a:t> bod </a:t>
            </a:r>
            <a:r>
              <a:rPr lang="en-US" sz="2800" dirty="0" err="1"/>
              <a:t>mewn</a:t>
            </a:r>
            <a:r>
              <a:rPr lang="en-US" sz="2800" dirty="0"/>
              <a:t> </a:t>
            </a:r>
            <a:r>
              <a:rPr lang="en-US" sz="2800" dirty="0" err="1"/>
              <a:t>sefyllfa</a:t>
            </a:r>
            <a:r>
              <a:rPr lang="en-US" sz="2800" dirty="0"/>
              <a:t> </a:t>
            </a:r>
            <a:r>
              <a:rPr lang="en-US" sz="2800" dirty="0" err="1"/>
              <a:t>lle</a:t>
            </a:r>
            <a:r>
              <a:rPr lang="en-US" sz="2800" dirty="0"/>
              <a:t> </a:t>
            </a:r>
            <a:r>
              <a:rPr lang="en-US" sz="2800" dirty="0" err="1"/>
              <a:t>roeddech</a:t>
            </a:r>
            <a:r>
              <a:rPr lang="en-US" sz="2800" dirty="0"/>
              <a:t> </a:t>
            </a:r>
            <a:r>
              <a:rPr lang="en-US" sz="2800" dirty="0" err="1"/>
              <a:t>yn</a:t>
            </a:r>
            <a:r>
              <a:rPr lang="en-US" sz="2800" dirty="0"/>
              <a:t> </a:t>
            </a:r>
            <a:r>
              <a:rPr lang="en-US" sz="2800" dirty="0" err="1"/>
              <a:t>teimlo</a:t>
            </a:r>
            <a:r>
              <a:rPr lang="en-US" sz="2800" dirty="0"/>
              <a:t> </a:t>
            </a:r>
            <a:r>
              <a:rPr lang="en-US" sz="2800" dirty="0" err="1"/>
              <a:t>na</a:t>
            </a:r>
            <a:r>
              <a:rPr lang="en-US" sz="2800" dirty="0"/>
              <a:t> </a:t>
            </a:r>
            <a:r>
              <a:rPr lang="en-US" sz="2800" dirty="0" err="1"/>
              <a:t>fedrech</a:t>
            </a:r>
            <a:r>
              <a:rPr lang="en-US" sz="2800" dirty="0"/>
              <a:t> </a:t>
            </a:r>
            <a:r>
              <a:rPr lang="en-US" sz="2800" dirty="0" err="1"/>
              <a:t>siarad</a:t>
            </a:r>
            <a:r>
              <a:rPr lang="en-US" sz="2800" dirty="0"/>
              <a:t> / </a:t>
            </a:r>
            <a:r>
              <a:rPr lang="en-US" sz="2800" dirty="0" err="1"/>
              <a:t>sefyll</a:t>
            </a:r>
            <a:r>
              <a:rPr lang="en-US" sz="2800" dirty="0"/>
              <a:t> </a:t>
            </a:r>
            <a:r>
              <a:rPr lang="en-US" sz="2800" dirty="0" err="1"/>
              <a:t>i</a:t>
            </a:r>
            <a:r>
              <a:rPr lang="en-US" sz="2800" dirty="0"/>
              <a:t> </a:t>
            </a:r>
            <a:r>
              <a:rPr lang="en-US" sz="2800" dirty="0" err="1"/>
              <a:t>fyny</a:t>
            </a:r>
            <a:r>
              <a:rPr lang="en-US" sz="2800" dirty="0"/>
              <a:t> </a:t>
            </a:r>
            <a:r>
              <a:rPr lang="en-US" sz="2800" dirty="0" err="1"/>
              <a:t>dros</a:t>
            </a:r>
            <a:r>
              <a:rPr lang="en-US" sz="2800" dirty="0"/>
              <a:t> </a:t>
            </a:r>
            <a:r>
              <a:rPr lang="en-US" sz="2800" dirty="0" err="1"/>
              <a:t>eich</a:t>
            </a:r>
            <a:r>
              <a:rPr lang="en-US" sz="2800" dirty="0"/>
              <a:t> </a:t>
            </a:r>
            <a:r>
              <a:rPr lang="en-US" sz="2800" dirty="0" err="1"/>
              <a:t>hunan</a:t>
            </a:r>
            <a:r>
              <a:rPr lang="en-US" sz="2800" dirty="0"/>
              <a:t>?</a:t>
            </a:r>
          </a:p>
          <a:p>
            <a:r>
              <a:rPr lang="en-US" sz="2800" dirty="0"/>
              <a:t>Sut </a:t>
            </a:r>
            <a:r>
              <a:rPr lang="en-US" sz="2800" dirty="0" err="1"/>
              <a:t>wnaeth</a:t>
            </a:r>
            <a:r>
              <a:rPr lang="en-US" sz="2800" dirty="0"/>
              <a:t> </a:t>
            </a:r>
            <a:r>
              <a:rPr lang="en-US" sz="2800" dirty="0" err="1"/>
              <a:t>hynny</a:t>
            </a:r>
            <a:r>
              <a:rPr lang="en-US" sz="2800" dirty="0"/>
              <a:t> </a:t>
            </a:r>
            <a:r>
              <a:rPr lang="en-US" sz="2800" dirty="0" err="1"/>
              <a:t>i</a:t>
            </a:r>
            <a:r>
              <a:rPr lang="en-US" sz="2800" dirty="0"/>
              <a:t> chi </a:t>
            </a:r>
            <a:r>
              <a:rPr lang="en-US" sz="2800" dirty="0" err="1"/>
              <a:t>deimlo</a:t>
            </a:r>
            <a:r>
              <a:rPr lang="en-US" sz="2800" dirty="0"/>
              <a:t>?</a:t>
            </a:r>
          </a:p>
          <a:p>
            <a:r>
              <a:rPr lang="en-US" sz="2800" dirty="0"/>
              <a:t>Beth </a:t>
            </a:r>
            <a:r>
              <a:rPr lang="en-US" sz="2800" dirty="0" err="1"/>
              <a:t>oedd</a:t>
            </a:r>
            <a:r>
              <a:rPr lang="en-US" sz="2800" dirty="0"/>
              <a:t> </a:t>
            </a:r>
            <a:r>
              <a:rPr lang="en-US" sz="2800" dirty="0" err="1"/>
              <a:t>canlyniad</a:t>
            </a:r>
            <a:r>
              <a:rPr lang="en-US" sz="2800" dirty="0"/>
              <a:t> y </a:t>
            </a:r>
            <a:r>
              <a:rPr lang="en-US" sz="2800" dirty="0" err="1"/>
              <a:t>sefyllfa</a:t>
            </a:r>
            <a:r>
              <a:rPr lang="en-US" sz="2800" dirty="0"/>
              <a:t> </a:t>
            </a:r>
            <a:r>
              <a:rPr lang="en-US" sz="2800" dirty="0" err="1"/>
              <a:t>hwnnw</a:t>
            </a:r>
            <a:r>
              <a:rPr lang="en-US" sz="2800" dirty="0"/>
              <a:t>?</a:t>
            </a:r>
          </a:p>
        </p:txBody>
      </p:sp>
      <p:sp>
        <p:nvSpPr>
          <p:cNvPr id="4" name="Content Placeholder 3"/>
          <p:cNvSpPr>
            <a:spLocks noGrp="1"/>
          </p:cNvSpPr>
          <p:nvPr>
            <p:ph sz="quarter" idx="14"/>
          </p:nvPr>
        </p:nvSpPr>
        <p:spPr/>
        <p:txBody>
          <a:bodyPr vert="horz" lIns="0" tIns="45720" rIns="0" bIns="45720" rtlCol="0" anchor="t">
            <a:noAutofit/>
          </a:bodyPr>
          <a:lstStyle/>
          <a:p>
            <a:pPr marL="382270" lvl="0" indent="-342900" fontAlgn="base">
              <a:spcBef>
                <a:spcPts val="800"/>
              </a:spcBef>
              <a:spcAft>
                <a:spcPct val="0"/>
              </a:spcAft>
              <a:buClr>
                <a:srgbClr val="9A0000"/>
              </a:buClr>
              <a:buFont typeface="Wingdings" pitchFamily="-65" charset="2"/>
              <a:buChar char="n"/>
            </a:pPr>
            <a:r>
              <a:rPr lang="en-US" sz="2800" i="1" kern="0">
                <a:ea typeface="ヒラギノ角ゴ ProN W3"/>
                <a:cs typeface="ヒラギノ角ゴ ProN W3"/>
                <a:sym typeface="Helvetica" pitchFamily="-65" charset="0"/>
              </a:rPr>
              <a:t>Have you ever been in a situation when you felt you could not speak up/ stand up for yourself?</a:t>
            </a:r>
            <a:endParaRPr lang="en-US"/>
          </a:p>
          <a:p>
            <a:pPr marL="382270" lvl="0" indent="-342900" fontAlgn="base">
              <a:spcBef>
                <a:spcPts val="800"/>
              </a:spcBef>
              <a:spcAft>
                <a:spcPct val="0"/>
              </a:spcAft>
              <a:buClr>
                <a:srgbClr val="9A0000"/>
              </a:buClr>
              <a:buFont typeface="Wingdings" pitchFamily="-65" charset="2"/>
              <a:buChar char="n"/>
            </a:pPr>
            <a:r>
              <a:rPr lang="en-US" sz="2800" i="1" kern="0">
                <a:ea typeface="ヒラギノ角ゴ ProN W3"/>
                <a:cs typeface="ヒラギノ角ゴ ProN W3"/>
                <a:sym typeface="Helvetica" pitchFamily="-65" charset="0"/>
              </a:rPr>
              <a:t>How did that make you feel?</a:t>
            </a:r>
            <a:endParaRPr lang="en-US" sz="2800" i="1" kern="0">
              <a:ea typeface="ヒラギノ角ゴ ProN W3"/>
              <a:cs typeface="ヒラギノ角ゴ ProN W3"/>
            </a:endParaRPr>
          </a:p>
          <a:p>
            <a:pPr marL="382270" lvl="0" indent="-342900" fontAlgn="base">
              <a:spcBef>
                <a:spcPts val="800"/>
              </a:spcBef>
              <a:spcAft>
                <a:spcPct val="0"/>
              </a:spcAft>
              <a:buClr>
                <a:srgbClr val="9A0000"/>
              </a:buClr>
              <a:buFont typeface="Wingdings" pitchFamily="-65" charset="2"/>
              <a:buChar char="n"/>
            </a:pPr>
            <a:r>
              <a:rPr lang="en-US" sz="2800" i="1" kern="0">
                <a:ea typeface="ヒラギノ角ゴ ProN W3"/>
                <a:cs typeface="ヒラギノ角ゴ ProN W3"/>
                <a:sym typeface="Helvetica" pitchFamily="-65" charset="0"/>
              </a:rPr>
              <a:t>What was the outcome of that situation?</a:t>
            </a:r>
            <a:endParaRPr lang="en-US" sz="2800" i="1" kern="0">
              <a:ea typeface="ヒラギノ角ゴ ProN W3"/>
              <a:cs typeface="ヒラギノ角ゴ ProN W3"/>
            </a:endParaRPr>
          </a:p>
          <a:p>
            <a:pPr marL="382270" indent="-342900">
              <a:spcBef>
                <a:spcPts val="800"/>
              </a:spcBef>
              <a:spcAft>
                <a:spcPct val="0"/>
              </a:spcAft>
              <a:buClr>
                <a:srgbClr val="9A0000"/>
              </a:buClr>
              <a:buFont typeface="Wingdings" pitchFamily="-65" charset="2"/>
              <a:buChar char="n"/>
            </a:pPr>
            <a:endParaRPr lang="en-US" sz="1200" kern="0"/>
          </a:p>
          <a:p>
            <a:endParaRPr lang="cy-GB" sz="1200"/>
          </a:p>
        </p:txBody>
      </p:sp>
      <p:pic>
        <p:nvPicPr>
          <p:cNvPr id="3074" name="Picture 2" descr="C:\Users\l.roberts\AppData\Local\Microsoft\Windows\Temporary Internet Files\Content.IE5\6IDJCSBB\Sad-girl-depression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1519" y="457200"/>
            <a:ext cx="3792806" cy="97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486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6D79-72D3-4C86-9D34-390D4F9148BB}"/>
              </a:ext>
            </a:extLst>
          </p:cNvPr>
          <p:cNvSpPr>
            <a:spLocks noGrp="1"/>
          </p:cNvSpPr>
          <p:nvPr>
            <p:ph type="title"/>
          </p:nvPr>
        </p:nvSpPr>
        <p:spPr/>
        <p:txBody>
          <a:bodyPr>
            <a:normAutofit fontScale="90000"/>
          </a:bodyPr>
          <a:lstStyle/>
          <a:p>
            <a:r>
              <a:rPr lang="en-US" dirty="0">
                <a:ea typeface="+mj-lt"/>
                <a:cs typeface="+mj-lt"/>
              </a:rPr>
              <a:t>EIRIOLAETH YNG NGHYMRU </a:t>
            </a:r>
            <a:br>
              <a:rPr lang="en-US" dirty="0">
                <a:ea typeface="+mj-lt"/>
                <a:cs typeface="+mj-lt"/>
              </a:rPr>
            </a:br>
            <a:r>
              <a:rPr lang="en-US" dirty="0">
                <a:ea typeface="+mj-lt"/>
                <a:cs typeface="+mj-lt"/>
              </a:rPr>
              <a:t>ADVOCACY In wales</a:t>
            </a:r>
            <a:endParaRPr lang="en-US" dirty="0"/>
          </a:p>
        </p:txBody>
      </p:sp>
      <p:sp>
        <p:nvSpPr>
          <p:cNvPr id="3" name="Content Placeholder 2">
            <a:extLst>
              <a:ext uri="{FF2B5EF4-FFF2-40B4-BE49-F238E27FC236}">
                <a16:creationId xmlns:a16="http://schemas.microsoft.com/office/drawing/2014/main" id="{EB9B3A88-7567-4A87-99DE-B2D99EB3DCE3}"/>
              </a:ext>
            </a:extLst>
          </p:cNvPr>
          <p:cNvSpPr>
            <a:spLocks noGrp="1"/>
          </p:cNvSpPr>
          <p:nvPr>
            <p:ph sz="quarter" idx="13"/>
          </p:nvPr>
        </p:nvSpPr>
        <p:spPr>
          <a:xfrm>
            <a:off x="685800" y="1536192"/>
            <a:ext cx="3955393" cy="4376297"/>
          </a:xfrm>
        </p:spPr>
        <p:txBody>
          <a:bodyPr vert="horz" lIns="0" tIns="45720" rIns="0" bIns="45720" rtlCol="0" anchor="t">
            <a:normAutofit fontScale="70000" lnSpcReduction="20000"/>
          </a:bodyPr>
          <a:lstStyle/>
          <a:p>
            <a:r>
              <a:rPr lang="en-GB" sz="2100" dirty="0" err="1">
                <a:ea typeface="+mn-lt"/>
                <a:cs typeface="+mn-lt"/>
              </a:rPr>
              <a:t>Argymhellodd</a:t>
            </a:r>
            <a:r>
              <a:rPr lang="en-GB" sz="2100" dirty="0">
                <a:ea typeface="+mn-lt"/>
                <a:cs typeface="+mn-lt"/>
              </a:rPr>
              <a:t> </a:t>
            </a:r>
            <a:r>
              <a:rPr lang="en-GB" sz="2100" dirty="0" err="1">
                <a:ea typeface="+mn-lt"/>
                <a:cs typeface="+mn-lt"/>
              </a:rPr>
              <a:t>Adroddiad</a:t>
            </a:r>
            <a:r>
              <a:rPr lang="en-GB" sz="2100" dirty="0">
                <a:ea typeface="+mn-lt"/>
                <a:cs typeface="+mn-lt"/>
              </a:rPr>
              <a:t> Waterhouse, </a:t>
            </a:r>
            <a:r>
              <a:rPr lang="en-GB" sz="2100" dirty="0" err="1">
                <a:ea typeface="+mn-lt"/>
                <a:cs typeface="+mn-lt"/>
              </a:rPr>
              <a:t>Ar</a:t>
            </a:r>
            <a:r>
              <a:rPr lang="en-GB" sz="2100" dirty="0">
                <a:ea typeface="+mn-lt"/>
                <a:cs typeface="+mn-lt"/>
              </a:rPr>
              <a:t> Goll </a:t>
            </a:r>
            <a:r>
              <a:rPr lang="en-GB" sz="2100" dirty="0" err="1">
                <a:ea typeface="+mn-lt"/>
                <a:cs typeface="+mn-lt"/>
              </a:rPr>
              <a:t>mewn</a:t>
            </a:r>
            <a:r>
              <a:rPr lang="en-GB" sz="2100" dirty="0">
                <a:ea typeface="+mn-lt"/>
                <a:cs typeface="+mn-lt"/>
              </a:rPr>
              <a:t> </a:t>
            </a:r>
            <a:r>
              <a:rPr lang="en-GB" sz="2100" dirty="0" err="1">
                <a:ea typeface="+mn-lt"/>
                <a:cs typeface="+mn-lt"/>
              </a:rPr>
              <a:t>Gofal</a:t>
            </a:r>
            <a:r>
              <a:rPr lang="en-GB" sz="2100" dirty="0">
                <a:ea typeface="+mn-lt"/>
                <a:cs typeface="+mn-lt"/>
              </a:rPr>
              <a:t> (2000) y </a:t>
            </a:r>
            <a:r>
              <a:rPr lang="en-GB" sz="2100" dirty="0" err="1">
                <a:ea typeface="+mn-lt"/>
                <a:cs typeface="+mn-lt"/>
              </a:rPr>
              <a:t>dylid</a:t>
            </a:r>
            <a:r>
              <a:rPr lang="en-GB" sz="2100" dirty="0">
                <a:ea typeface="+mn-lt"/>
                <a:cs typeface="+mn-lt"/>
              </a:rPr>
              <a:t> </a:t>
            </a:r>
            <a:r>
              <a:rPr lang="en-GB" sz="2100" dirty="0" err="1">
                <a:ea typeface="+mn-lt"/>
                <a:cs typeface="+mn-lt"/>
              </a:rPr>
              <a:t>sefydlu</a:t>
            </a:r>
            <a:r>
              <a:rPr lang="en-GB" sz="2100" dirty="0">
                <a:ea typeface="+mn-lt"/>
                <a:cs typeface="+mn-lt"/>
              </a:rPr>
              <a:t> </a:t>
            </a:r>
            <a:r>
              <a:rPr lang="en-GB" sz="2100" dirty="0" err="1">
                <a:ea typeface="+mn-lt"/>
                <a:cs typeface="+mn-lt"/>
              </a:rPr>
              <a:t>gwasanaethau</a:t>
            </a:r>
            <a:r>
              <a:rPr lang="en-GB" sz="2100" dirty="0">
                <a:ea typeface="+mn-lt"/>
                <a:cs typeface="+mn-lt"/>
              </a:rPr>
              <a:t> </a:t>
            </a:r>
            <a:r>
              <a:rPr lang="en-GB" sz="2100" dirty="0" err="1">
                <a:ea typeface="+mn-lt"/>
                <a:cs typeface="+mn-lt"/>
              </a:rPr>
              <a:t>eirioli</a:t>
            </a:r>
            <a:r>
              <a:rPr lang="en-GB" sz="2100" dirty="0">
                <a:ea typeface="+mn-lt"/>
                <a:cs typeface="+mn-lt"/>
              </a:rPr>
              <a:t> </a:t>
            </a:r>
            <a:r>
              <a:rPr lang="en-GB" sz="2100" dirty="0" err="1">
                <a:ea typeface="+mn-lt"/>
                <a:cs typeface="+mn-lt"/>
              </a:rPr>
              <a:t>annibynnol</a:t>
            </a:r>
            <a:r>
              <a:rPr lang="en-GB" sz="2100" dirty="0">
                <a:ea typeface="+mn-lt"/>
                <a:cs typeface="+mn-lt"/>
              </a:rPr>
              <a:t> </a:t>
            </a:r>
            <a:r>
              <a:rPr lang="en-GB" sz="2100" dirty="0" err="1">
                <a:ea typeface="+mn-lt"/>
                <a:cs typeface="+mn-lt"/>
              </a:rPr>
              <a:t>yng</a:t>
            </a:r>
            <a:r>
              <a:rPr lang="en-GB" sz="2100" dirty="0">
                <a:ea typeface="+mn-lt"/>
                <a:cs typeface="+mn-lt"/>
              </a:rPr>
              <a:t> </a:t>
            </a:r>
            <a:r>
              <a:rPr lang="en-GB" sz="2100" dirty="0" err="1">
                <a:ea typeface="+mn-lt"/>
                <a:cs typeface="+mn-lt"/>
              </a:rPr>
              <a:t>Nghymru</a:t>
            </a:r>
            <a:r>
              <a:rPr lang="en-GB" sz="2100" dirty="0">
                <a:ea typeface="+mn-lt"/>
                <a:cs typeface="+mn-lt"/>
              </a:rPr>
              <a:t>.</a:t>
            </a:r>
            <a:endParaRPr lang="en-GB" sz="2100" dirty="0"/>
          </a:p>
          <a:p>
            <a:endParaRPr lang="en-GB" sz="2100" dirty="0"/>
          </a:p>
          <a:p>
            <a:r>
              <a:rPr lang="en-GB" sz="2100" dirty="0">
                <a:ea typeface="+mn-lt"/>
                <a:cs typeface="+mn-lt"/>
              </a:rPr>
              <a:t>Mae plant a </a:t>
            </a:r>
            <a:r>
              <a:rPr lang="en-GB" sz="2100" err="1">
                <a:ea typeface="+mn-lt"/>
                <a:cs typeface="+mn-lt"/>
              </a:rPr>
              <a:t>phobl</a:t>
            </a:r>
            <a:r>
              <a:rPr lang="en-GB" sz="2100" dirty="0">
                <a:ea typeface="+mn-lt"/>
                <a:cs typeface="+mn-lt"/>
              </a:rPr>
              <a:t> </a:t>
            </a:r>
            <a:r>
              <a:rPr lang="en-GB" sz="2100" err="1">
                <a:ea typeface="+mn-lt"/>
                <a:cs typeface="+mn-lt"/>
              </a:rPr>
              <a:t>ifanc</a:t>
            </a:r>
            <a:r>
              <a:rPr lang="en-GB" sz="2100" dirty="0">
                <a:ea typeface="+mn-lt"/>
                <a:cs typeface="+mn-lt"/>
              </a:rPr>
              <a:t> </a:t>
            </a:r>
            <a:r>
              <a:rPr lang="en-GB" sz="2100" err="1">
                <a:ea typeface="+mn-lt"/>
                <a:cs typeface="+mn-lt"/>
              </a:rPr>
              <a:t>yn</a:t>
            </a:r>
            <a:r>
              <a:rPr lang="en-GB" sz="2100" dirty="0">
                <a:ea typeface="+mn-lt"/>
                <a:cs typeface="+mn-lt"/>
              </a:rPr>
              <a:t> </a:t>
            </a:r>
            <a:r>
              <a:rPr lang="en-GB" sz="2100" err="1">
                <a:ea typeface="+mn-lt"/>
                <a:cs typeface="+mn-lt"/>
              </a:rPr>
              <a:t>parhau</a:t>
            </a:r>
            <a:r>
              <a:rPr lang="en-GB" sz="2100" dirty="0">
                <a:ea typeface="+mn-lt"/>
                <a:cs typeface="+mn-lt"/>
              </a:rPr>
              <a:t> </a:t>
            </a:r>
            <a:r>
              <a:rPr lang="en-GB" sz="2100" err="1">
                <a:ea typeface="+mn-lt"/>
                <a:cs typeface="+mn-lt"/>
              </a:rPr>
              <a:t>i</a:t>
            </a:r>
            <a:r>
              <a:rPr lang="en-GB" sz="2100" dirty="0">
                <a:ea typeface="+mn-lt"/>
                <a:cs typeface="+mn-lt"/>
              </a:rPr>
              <a:t> </a:t>
            </a:r>
            <a:r>
              <a:rPr lang="en-GB" sz="2100" err="1">
                <a:ea typeface="+mn-lt"/>
                <a:cs typeface="+mn-lt"/>
              </a:rPr>
              <a:t>adrodd</a:t>
            </a:r>
            <a:r>
              <a:rPr lang="en-GB" sz="2100" dirty="0">
                <a:ea typeface="+mn-lt"/>
                <a:cs typeface="+mn-lt"/>
              </a:rPr>
              <a:t> am </a:t>
            </a:r>
            <a:r>
              <a:rPr lang="en-GB" sz="2100" err="1">
                <a:ea typeface="+mn-lt"/>
                <a:cs typeface="+mn-lt"/>
              </a:rPr>
              <a:t>wybodaeth</a:t>
            </a:r>
            <a:r>
              <a:rPr lang="en-GB" sz="2100" dirty="0">
                <a:ea typeface="+mn-lt"/>
                <a:cs typeface="+mn-lt"/>
              </a:rPr>
              <a:t> </a:t>
            </a:r>
            <a:r>
              <a:rPr lang="en-GB" sz="2100" err="1">
                <a:ea typeface="+mn-lt"/>
                <a:cs typeface="+mn-lt"/>
              </a:rPr>
              <a:t>lefel</a:t>
            </a:r>
            <a:r>
              <a:rPr lang="en-GB" sz="2100" dirty="0">
                <a:ea typeface="+mn-lt"/>
                <a:cs typeface="+mn-lt"/>
              </a:rPr>
              <a:t> </a:t>
            </a:r>
            <a:r>
              <a:rPr lang="en-GB" sz="2100" err="1">
                <a:ea typeface="+mn-lt"/>
                <a:cs typeface="+mn-lt"/>
              </a:rPr>
              <a:t>isel</a:t>
            </a:r>
            <a:r>
              <a:rPr lang="en-GB" sz="2100" dirty="0">
                <a:ea typeface="+mn-lt"/>
                <a:cs typeface="+mn-lt"/>
              </a:rPr>
              <a:t> am </a:t>
            </a:r>
            <a:r>
              <a:rPr lang="en-GB" sz="2100" err="1">
                <a:ea typeface="+mn-lt"/>
                <a:cs typeface="+mn-lt"/>
              </a:rPr>
              <a:t>ddarpariaeth</a:t>
            </a:r>
            <a:r>
              <a:rPr lang="en-GB" sz="2100" dirty="0">
                <a:ea typeface="+mn-lt"/>
                <a:cs typeface="+mn-lt"/>
              </a:rPr>
              <a:t> a </a:t>
            </a:r>
            <a:r>
              <a:rPr lang="en-GB" sz="2100" err="1">
                <a:ea typeface="+mn-lt"/>
                <a:cs typeface="+mn-lt"/>
              </a:rPr>
              <a:t>gwasanaethau</a:t>
            </a:r>
            <a:r>
              <a:rPr lang="en-GB" sz="2100" dirty="0">
                <a:ea typeface="+mn-lt"/>
                <a:cs typeface="+mn-lt"/>
              </a:rPr>
              <a:t> </a:t>
            </a:r>
            <a:r>
              <a:rPr lang="en-GB" sz="2100" err="1">
                <a:ea typeface="+mn-lt"/>
                <a:cs typeface="+mn-lt"/>
              </a:rPr>
              <a:t>eiriolaeth</a:t>
            </a:r>
            <a:r>
              <a:rPr lang="en-GB" sz="2100" dirty="0">
                <a:ea typeface="+mn-lt"/>
                <a:cs typeface="+mn-lt"/>
              </a:rPr>
              <a:t>.</a:t>
            </a:r>
            <a:endParaRPr lang="en-GB" sz="2100" dirty="0"/>
          </a:p>
          <a:p>
            <a:endParaRPr lang="en-GB" sz="2100" dirty="0"/>
          </a:p>
          <a:p>
            <a:r>
              <a:rPr lang="en-GB" sz="2100" err="1">
                <a:ea typeface="+mn-lt"/>
                <a:cs typeface="+mn-lt"/>
              </a:rPr>
              <a:t>Nid</a:t>
            </a:r>
            <a:r>
              <a:rPr lang="en-GB" sz="2100" dirty="0">
                <a:ea typeface="+mn-lt"/>
                <a:cs typeface="+mn-lt"/>
              </a:rPr>
              <a:t> </a:t>
            </a:r>
            <a:r>
              <a:rPr lang="en-GB" sz="2100" err="1">
                <a:ea typeface="+mn-lt"/>
                <a:cs typeface="+mn-lt"/>
              </a:rPr>
              <a:t>yw'r</a:t>
            </a:r>
            <a:r>
              <a:rPr lang="en-GB" sz="2100" dirty="0">
                <a:ea typeface="+mn-lt"/>
                <a:cs typeface="+mn-lt"/>
              </a:rPr>
              <a:t> </a:t>
            </a:r>
            <a:r>
              <a:rPr lang="en-GB" sz="2100" err="1">
                <a:ea typeface="+mn-lt"/>
                <a:cs typeface="+mn-lt"/>
              </a:rPr>
              <a:t>weledigaeth</a:t>
            </a:r>
            <a:r>
              <a:rPr lang="en-GB" sz="2100" dirty="0">
                <a:ea typeface="+mn-lt"/>
                <a:cs typeface="+mn-lt"/>
              </a:rPr>
              <a:t> o </a:t>
            </a:r>
            <a:r>
              <a:rPr lang="en-GB" sz="2100" err="1">
                <a:ea typeface="+mn-lt"/>
                <a:cs typeface="+mn-lt"/>
              </a:rPr>
              <a:t>sicrhau</a:t>
            </a:r>
            <a:r>
              <a:rPr lang="en-GB" sz="2100" dirty="0">
                <a:ea typeface="+mn-lt"/>
                <a:cs typeface="+mn-lt"/>
              </a:rPr>
              <a:t> bod </a:t>
            </a:r>
            <a:r>
              <a:rPr lang="en-GB" sz="2100" err="1">
                <a:ea typeface="+mn-lt"/>
                <a:cs typeface="+mn-lt"/>
              </a:rPr>
              <a:t>gan</a:t>
            </a:r>
            <a:r>
              <a:rPr lang="en-GB" sz="2100" dirty="0">
                <a:ea typeface="+mn-lt"/>
                <a:cs typeface="+mn-lt"/>
              </a:rPr>
              <a:t> bob </a:t>
            </a:r>
            <a:r>
              <a:rPr lang="en-GB" sz="2100" err="1">
                <a:ea typeface="+mn-lt"/>
                <a:cs typeface="+mn-lt"/>
              </a:rPr>
              <a:t>plentyn</a:t>
            </a:r>
            <a:r>
              <a:rPr lang="en-GB" sz="2100" dirty="0">
                <a:ea typeface="+mn-lt"/>
                <a:cs typeface="+mn-lt"/>
              </a:rPr>
              <a:t> a </a:t>
            </a:r>
            <a:r>
              <a:rPr lang="en-GB" sz="2100" err="1">
                <a:ea typeface="+mn-lt"/>
                <a:cs typeface="+mn-lt"/>
              </a:rPr>
              <a:t>pherson</a:t>
            </a:r>
            <a:r>
              <a:rPr lang="en-GB" sz="2100" dirty="0">
                <a:ea typeface="+mn-lt"/>
                <a:cs typeface="+mn-lt"/>
              </a:rPr>
              <a:t> </a:t>
            </a:r>
            <a:r>
              <a:rPr lang="en-GB" sz="2100" err="1">
                <a:ea typeface="+mn-lt"/>
                <a:cs typeface="+mn-lt"/>
              </a:rPr>
              <a:t>ifanc</a:t>
            </a:r>
            <a:r>
              <a:rPr lang="en-GB" sz="2100" dirty="0">
                <a:ea typeface="+mn-lt"/>
                <a:cs typeface="+mn-lt"/>
              </a:rPr>
              <a:t>, </a:t>
            </a:r>
            <a:r>
              <a:rPr lang="en-GB" sz="2100" err="1">
                <a:ea typeface="+mn-lt"/>
                <a:cs typeface="+mn-lt"/>
              </a:rPr>
              <a:t>yn</a:t>
            </a:r>
            <a:r>
              <a:rPr lang="en-GB" sz="2100" dirty="0">
                <a:ea typeface="+mn-lt"/>
                <a:cs typeface="+mn-lt"/>
              </a:rPr>
              <a:t> </a:t>
            </a:r>
            <a:r>
              <a:rPr lang="en-GB" sz="2100" err="1">
                <a:ea typeface="+mn-lt"/>
                <a:cs typeface="+mn-lt"/>
              </a:rPr>
              <a:t>enwedig</a:t>
            </a:r>
            <a:r>
              <a:rPr lang="en-GB" sz="2100" dirty="0">
                <a:ea typeface="+mn-lt"/>
                <a:cs typeface="+mn-lt"/>
              </a:rPr>
              <a:t> y </a:t>
            </a:r>
            <a:r>
              <a:rPr lang="en-GB" sz="2100" err="1">
                <a:ea typeface="+mn-lt"/>
                <a:cs typeface="+mn-lt"/>
              </a:rPr>
              <a:t>rhai</a:t>
            </a:r>
            <a:r>
              <a:rPr lang="en-GB" sz="2100" dirty="0">
                <a:ea typeface="+mn-lt"/>
                <a:cs typeface="+mn-lt"/>
              </a:rPr>
              <a:t> </a:t>
            </a:r>
            <a:r>
              <a:rPr lang="en-GB" sz="2100" err="1">
                <a:ea typeface="+mn-lt"/>
                <a:cs typeface="+mn-lt"/>
              </a:rPr>
              <a:t>mwyaf</a:t>
            </a:r>
            <a:r>
              <a:rPr lang="en-GB" sz="2100" dirty="0">
                <a:ea typeface="+mn-lt"/>
                <a:cs typeface="+mn-lt"/>
              </a:rPr>
              <a:t> </a:t>
            </a:r>
            <a:r>
              <a:rPr lang="en-GB" sz="2100" err="1">
                <a:ea typeface="+mn-lt"/>
                <a:cs typeface="+mn-lt"/>
              </a:rPr>
              <a:t>agored</a:t>
            </a:r>
            <a:r>
              <a:rPr lang="en-GB" sz="2100" dirty="0">
                <a:ea typeface="+mn-lt"/>
                <a:cs typeface="+mn-lt"/>
              </a:rPr>
              <a:t> </a:t>
            </a:r>
            <a:r>
              <a:rPr lang="en-GB" sz="2100" err="1">
                <a:ea typeface="+mn-lt"/>
                <a:cs typeface="+mn-lt"/>
              </a:rPr>
              <a:t>i</a:t>
            </a:r>
            <a:r>
              <a:rPr lang="en-GB" sz="2100" dirty="0">
                <a:ea typeface="+mn-lt"/>
                <a:cs typeface="+mn-lt"/>
              </a:rPr>
              <a:t> </a:t>
            </a:r>
            <a:r>
              <a:rPr lang="en-GB" sz="2100" err="1">
                <a:ea typeface="+mn-lt"/>
                <a:cs typeface="+mn-lt"/>
              </a:rPr>
              <a:t>niwed</a:t>
            </a:r>
            <a:r>
              <a:rPr lang="en-GB" sz="2100" dirty="0">
                <a:ea typeface="+mn-lt"/>
                <a:cs typeface="+mn-lt"/>
              </a:rPr>
              <a:t>, </a:t>
            </a:r>
            <a:r>
              <a:rPr lang="en-GB" sz="2100" err="1">
                <a:ea typeface="+mn-lt"/>
                <a:cs typeface="+mn-lt"/>
              </a:rPr>
              <a:t>fynediad</a:t>
            </a:r>
            <a:r>
              <a:rPr lang="en-GB" sz="2100" dirty="0">
                <a:ea typeface="+mn-lt"/>
                <a:cs typeface="+mn-lt"/>
              </a:rPr>
              <a:t> at </a:t>
            </a:r>
            <a:r>
              <a:rPr lang="en-GB" sz="2100" err="1">
                <a:ea typeface="+mn-lt"/>
                <a:cs typeface="+mn-lt"/>
              </a:rPr>
              <a:t>wasanaethau</a:t>
            </a:r>
            <a:r>
              <a:rPr lang="en-GB" sz="2100" dirty="0">
                <a:ea typeface="+mn-lt"/>
                <a:cs typeface="+mn-lt"/>
              </a:rPr>
              <a:t> </a:t>
            </a:r>
            <a:r>
              <a:rPr lang="en-GB" sz="2100" err="1">
                <a:ea typeface="+mn-lt"/>
                <a:cs typeface="+mn-lt"/>
              </a:rPr>
              <a:t>eiriolaeth</a:t>
            </a:r>
            <a:r>
              <a:rPr lang="en-GB" sz="2100" dirty="0">
                <a:ea typeface="+mn-lt"/>
                <a:cs typeface="+mn-lt"/>
              </a:rPr>
              <a:t> </a:t>
            </a:r>
            <a:r>
              <a:rPr lang="en-GB" sz="2100" err="1">
                <a:ea typeface="+mn-lt"/>
                <a:cs typeface="+mn-lt"/>
              </a:rPr>
              <a:t>annibynnol</a:t>
            </a:r>
            <a:r>
              <a:rPr lang="en-GB" sz="2100" dirty="0">
                <a:ea typeface="+mn-lt"/>
                <a:cs typeface="+mn-lt"/>
              </a:rPr>
              <a:t> </a:t>
            </a:r>
            <a:r>
              <a:rPr lang="en-GB" sz="2100" err="1">
                <a:ea typeface="+mn-lt"/>
                <a:cs typeface="+mn-lt"/>
              </a:rPr>
              <a:t>wedi'i</a:t>
            </a:r>
            <a:r>
              <a:rPr lang="en-GB" sz="2100" dirty="0">
                <a:ea typeface="+mn-lt"/>
                <a:cs typeface="+mn-lt"/>
              </a:rPr>
              <a:t> </a:t>
            </a:r>
            <a:r>
              <a:rPr lang="en-GB" sz="2100" err="1">
                <a:ea typeface="+mn-lt"/>
                <a:cs typeface="+mn-lt"/>
              </a:rPr>
              <a:t>gwireddu'n</a:t>
            </a:r>
            <a:r>
              <a:rPr lang="en-GB" sz="2100" dirty="0">
                <a:ea typeface="+mn-lt"/>
                <a:cs typeface="+mn-lt"/>
              </a:rPr>
              <a:t> </a:t>
            </a:r>
            <a:r>
              <a:rPr lang="en-GB" sz="2100" err="1">
                <a:ea typeface="+mn-lt"/>
                <a:cs typeface="+mn-lt"/>
              </a:rPr>
              <a:t>llawn</a:t>
            </a:r>
            <a:r>
              <a:rPr lang="en-GB" sz="2100" dirty="0">
                <a:ea typeface="+mn-lt"/>
                <a:cs typeface="+mn-lt"/>
              </a:rPr>
              <a:t> </a:t>
            </a:r>
            <a:r>
              <a:rPr lang="en-GB" sz="2100" err="1">
                <a:ea typeface="+mn-lt"/>
                <a:cs typeface="+mn-lt"/>
              </a:rPr>
              <a:t>eto</a:t>
            </a:r>
            <a:r>
              <a:rPr lang="en-GB" sz="2100" dirty="0">
                <a:ea typeface="+mn-lt"/>
                <a:cs typeface="+mn-lt"/>
              </a:rPr>
              <a:t>.</a:t>
            </a:r>
            <a:endParaRPr lang="en-GB" sz="2100" dirty="0"/>
          </a:p>
          <a:p>
            <a:endParaRPr lang="en-GB" sz="2100" dirty="0"/>
          </a:p>
          <a:p>
            <a:r>
              <a:rPr lang="en-GB" sz="2100" dirty="0">
                <a:ea typeface="+mn-lt"/>
                <a:cs typeface="+mn-lt"/>
              </a:rPr>
              <a:t>Mae MEIC Cymru </a:t>
            </a:r>
            <a:r>
              <a:rPr lang="en-GB" sz="2100" err="1">
                <a:ea typeface="+mn-lt"/>
                <a:cs typeface="+mn-lt"/>
              </a:rPr>
              <a:t>yn</a:t>
            </a:r>
            <a:r>
              <a:rPr lang="en-GB" sz="2100" dirty="0">
                <a:ea typeface="+mn-lt"/>
                <a:cs typeface="+mn-lt"/>
              </a:rPr>
              <a:t> </a:t>
            </a:r>
            <a:r>
              <a:rPr lang="en-GB" sz="2100" err="1">
                <a:ea typeface="+mn-lt"/>
                <a:cs typeface="+mn-lt"/>
              </a:rPr>
              <a:t>llinell</a:t>
            </a:r>
            <a:r>
              <a:rPr lang="en-GB" sz="2100" dirty="0">
                <a:ea typeface="+mn-lt"/>
                <a:cs typeface="+mn-lt"/>
              </a:rPr>
              <a:t> </a:t>
            </a:r>
            <a:r>
              <a:rPr lang="en-GB" sz="2100" err="1">
                <a:ea typeface="+mn-lt"/>
                <a:cs typeface="+mn-lt"/>
              </a:rPr>
              <a:t>gymorth</a:t>
            </a:r>
            <a:r>
              <a:rPr lang="en-GB" sz="2100" dirty="0">
                <a:ea typeface="+mn-lt"/>
                <a:cs typeface="+mn-lt"/>
              </a:rPr>
              <a:t> </a:t>
            </a:r>
            <a:r>
              <a:rPr lang="en-GB" sz="2100" err="1">
                <a:ea typeface="+mn-lt"/>
                <a:cs typeface="+mn-lt"/>
              </a:rPr>
              <a:t>gwybodaeth</a:t>
            </a:r>
            <a:r>
              <a:rPr lang="en-GB" sz="2100" dirty="0">
                <a:ea typeface="+mn-lt"/>
                <a:cs typeface="+mn-lt"/>
              </a:rPr>
              <a:t>, </a:t>
            </a:r>
            <a:r>
              <a:rPr lang="en-GB" sz="2100" err="1">
                <a:ea typeface="+mn-lt"/>
                <a:cs typeface="+mn-lt"/>
              </a:rPr>
              <a:t>cyngor</a:t>
            </a:r>
            <a:r>
              <a:rPr lang="en-GB" sz="2100" dirty="0">
                <a:ea typeface="+mn-lt"/>
                <a:cs typeface="+mn-lt"/>
              </a:rPr>
              <a:t> ac </a:t>
            </a:r>
            <a:r>
              <a:rPr lang="en-GB" sz="2100" err="1">
                <a:ea typeface="+mn-lt"/>
                <a:cs typeface="+mn-lt"/>
              </a:rPr>
              <a:t>eiriolaeth</a:t>
            </a:r>
            <a:r>
              <a:rPr lang="en-GB" sz="2100" dirty="0">
                <a:ea typeface="+mn-lt"/>
                <a:cs typeface="+mn-lt"/>
              </a:rPr>
              <a:t> </a:t>
            </a:r>
            <a:r>
              <a:rPr lang="en-GB" sz="2100" err="1">
                <a:ea typeface="+mn-lt"/>
                <a:cs typeface="+mn-lt"/>
              </a:rPr>
              <a:t>i</a:t>
            </a:r>
            <a:r>
              <a:rPr lang="en-GB" sz="2100" dirty="0">
                <a:ea typeface="+mn-lt"/>
                <a:cs typeface="+mn-lt"/>
              </a:rPr>
              <a:t> </a:t>
            </a:r>
            <a:r>
              <a:rPr lang="en-GB" sz="2100" err="1">
                <a:ea typeface="+mn-lt"/>
                <a:cs typeface="+mn-lt"/>
              </a:rPr>
              <a:t>blant</a:t>
            </a:r>
            <a:r>
              <a:rPr lang="en-GB" sz="2100" dirty="0">
                <a:ea typeface="+mn-lt"/>
                <a:cs typeface="+mn-lt"/>
              </a:rPr>
              <a:t> a </a:t>
            </a:r>
            <a:r>
              <a:rPr lang="en-GB" sz="2100" err="1">
                <a:ea typeface="+mn-lt"/>
                <a:cs typeface="+mn-lt"/>
              </a:rPr>
              <a:t>phobl</a:t>
            </a:r>
            <a:r>
              <a:rPr lang="en-GB" sz="2100" dirty="0">
                <a:ea typeface="+mn-lt"/>
                <a:cs typeface="+mn-lt"/>
              </a:rPr>
              <a:t> </a:t>
            </a:r>
            <a:r>
              <a:rPr lang="en-GB" sz="2100" err="1">
                <a:ea typeface="+mn-lt"/>
                <a:cs typeface="+mn-lt"/>
              </a:rPr>
              <a:t>ifanc</a:t>
            </a:r>
            <a:r>
              <a:rPr lang="en-GB" sz="2100" dirty="0">
                <a:ea typeface="+mn-lt"/>
                <a:cs typeface="+mn-lt"/>
              </a:rPr>
              <a:t> </a:t>
            </a:r>
            <a:endParaRPr lang="en-GB" sz="2100" dirty="0"/>
          </a:p>
          <a:p>
            <a:r>
              <a:rPr lang="en-GB" sz="2100" dirty="0">
                <a:hlinkClick r:id="rId2"/>
              </a:rPr>
              <a:t>https://www.meiccymru.org</a:t>
            </a:r>
            <a:endParaRPr lang="en-GB" sz="2100" dirty="0"/>
          </a:p>
          <a:p>
            <a:endParaRPr lang="en-GB"/>
          </a:p>
          <a:p>
            <a:endParaRPr lang="en-GB" dirty="0"/>
          </a:p>
        </p:txBody>
      </p:sp>
      <p:sp>
        <p:nvSpPr>
          <p:cNvPr id="4" name="Content Placeholder 3">
            <a:extLst>
              <a:ext uri="{FF2B5EF4-FFF2-40B4-BE49-F238E27FC236}">
                <a16:creationId xmlns:a16="http://schemas.microsoft.com/office/drawing/2014/main" id="{613C5879-28CF-4D3D-A355-32391F82683E}"/>
              </a:ext>
            </a:extLst>
          </p:cNvPr>
          <p:cNvSpPr>
            <a:spLocks noGrp="1"/>
          </p:cNvSpPr>
          <p:nvPr>
            <p:ph sz="quarter" idx="14"/>
          </p:nvPr>
        </p:nvSpPr>
        <p:spPr>
          <a:xfrm>
            <a:off x="4800600" y="1536192"/>
            <a:ext cx="3657600" cy="4625201"/>
          </a:xfrm>
        </p:spPr>
        <p:txBody>
          <a:bodyPr vert="horz" lIns="0" tIns="45720" rIns="0" bIns="45720" rtlCol="0" anchor="t">
            <a:normAutofit fontScale="85000" lnSpcReduction="10000"/>
          </a:bodyPr>
          <a:lstStyle/>
          <a:p>
            <a:r>
              <a:rPr lang="en-GB">
                <a:ea typeface="+mn-lt"/>
                <a:cs typeface="+mn-lt"/>
              </a:rPr>
              <a:t>The Waterhouse Report, </a:t>
            </a:r>
            <a:r>
              <a:rPr lang="en-GB" i="1">
                <a:ea typeface="+mn-lt"/>
                <a:cs typeface="+mn-lt"/>
              </a:rPr>
              <a:t>Lost in Care (2000)</a:t>
            </a:r>
            <a:r>
              <a:rPr lang="en-GB">
                <a:ea typeface="+mn-lt"/>
                <a:cs typeface="+mn-lt"/>
              </a:rPr>
              <a:t> recommended the establishment of independent advocacy services in Wales.</a:t>
            </a:r>
          </a:p>
          <a:p>
            <a:r>
              <a:rPr lang="en-GB">
                <a:ea typeface="+mn-lt"/>
                <a:cs typeface="+mn-lt"/>
              </a:rPr>
              <a:t>Children and young people continue to report low level knowledge about advocacy provision and services. </a:t>
            </a:r>
          </a:p>
          <a:p>
            <a:r>
              <a:rPr lang="en-GB">
                <a:ea typeface="+mn-lt"/>
                <a:cs typeface="+mn-lt"/>
              </a:rPr>
              <a:t>The vision of ensuring that all children and young people, especially those most vulnerable, have access to independent advocacy services has yet to be fully realised.</a:t>
            </a:r>
            <a:endParaRPr lang="en-GB"/>
          </a:p>
          <a:p>
            <a:r>
              <a:rPr lang="en-GB">
                <a:ea typeface="+mn-lt"/>
                <a:cs typeface="+mn-lt"/>
              </a:rPr>
              <a:t>The MEIC Cymru is an information, advice and advocacy helpline for children and young people </a:t>
            </a:r>
          </a:p>
          <a:p>
            <a:r>
              <a:rPr lang="en-GB">
                <a:ea typeface="+mn-lt"/>
                <a:cs typeface="+mn-lt"/>
                <a:hlinkClick r:id="rId2"/>
              </a:rPr>
              <a:t>https://www.meiccymru.org</a:t>
            </a:r>
            <a:endParaRPr lang="en-GB"/>
          </a:p>
        </p:txBody>
      </p:sp>
    </p:spTree>
    <p:extLst>
      <p:ext uri="{BB962C8B-B14F-4D97-AF65-F5344CB8AC3E}">
        <p14:creationId xmlns:p14="http://schemas.microsoft.com/office/powerpoint/2010/main" val="695891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F5E81-DA11-4356-9623-6F321A01FF14}"/>
              </a:ext>
            </a:extLst>
          </p:cNvPr>
          <p:cNvSpPr>
            <a:spLocks noGrp="1"/>
          </p:cNvSpPr>
          <p:nvPr>
            <p:ph type="title"/>
          </p:nvPr>
        </p:nvSpPr>
        <p:spPr/>
        <p:txBody>
          <a:bodyPr>
            <a:normAutofit fontScale="90000"/>
          </a:bodyPr>
          <a:lstStyle/>
          <a:p>
            <a:r>
              <a:rPr lang="en-GB" i="1" dirty="0"/>
              <a:t>GWYLIWCH Y DDAU FIDEO CANLYNOL</a:t>
            </a:r>
            <a:br>
              <a:rPr lang="en-GB" dirty="0"/>
            </a:br>
            <a:r>
              <a:rPr lang="en-GB" dirty="0"/>
              <a:t>watch These two short Videos</a:t>
            </a:r>
          </a:p>
        </p:txBody>
      </p:sp>
      <p:sp>
        <p:nvSpPr>
          <p:cNvPr id="3" name="Content Placeholder 2">
            <a:extLst>
              <a:ext uri="{FF2B5EF4-FFF2-40B4-BE49-F238E27FC236}">
                <a16:creationId xmlns:a16="http://schemas.microsoft.com/office/drawing/2014/main" id="{A724BB75-4489-4475-BF3B-4CA30A0EA898}"/>
              </a:ext>
            </a:extLst>
          </p:cNvPr>
          <p:cNvSpPr>
            <a:spLocks noGrp="1"/>
          </p:cNvSpPr>
          <p:nvPr>
            <p:ph idx="1"/>
          </p:nvPr>
        </p:nvSpPr>
        <p:spPr>
          <a:xfrm>
            <a:off x="685800" y="1600201"/>
            <a:ext cx="7772400" cy="4784834"/>
          </a:xfrm>
        </p:spPr>
        <p:txBody>
          <a:bodyPr vert="horz" lIns="0" tIns="45720" rIns="0" bIns="45720" rtlCol="0" anchor="t">
            <a:normAutofit/>
          </a:bodyPr>
          <a:lstStyle/>
          <a:p>
            <a:r>
              <a:rPr lang="en-US" dirty="0">
                <a:hlinkClick r:id="rId2"/>
              </a:rPr>
              <a:t>1. Beth yw eriolaeth a rol eiriolwyr yng Nghymru? / What is advocacy and the role of advocates in Wales? </a:t>
            </a:r>
            <a:r>
              <a:rPr lang="en-US" dirty="0"/>
              <a:t> </a:t>
            </a:r>
            <a:endParaRPr lang="en-US"/>
          </a:p>
          <a:p>
            <a:endParaRPr lang="en-US" dirty="0">
              <a:ea typeface="+mn-lt"/>
              <a:cs typeface="+mn-lt"/>
            </a:endParaRPr>
          </a:p>
          <a:p>
            <a:r>
              <a:rPr lang="en-US" dirty="0">
                <a:ea typeface="+mn-lt"/>
                <a:cs typeface="+mn-lt"/>
                <a:hlinkClick r:id="rId3"/>
              </a:rPr>
              <a:t>2. Beth yw swyddog CAFCASS?  What is CAFCASS officer?</a:t>
            </a:r>
            <a:endParaRPr lang="en-US">
              <a:ea typeface="+mn-lt"/>
              <a:cs typeface="+mn-lt"/>
            </a:endParaRPr>
          </a:p>
          <a:p>
            <a:endParaRPr lang="en-US" dirty="0"/>
          </a:p>
          <a:p>
            <a:r>
              <a:rPr lang="en-US" i="1" dirty="0" err="1"/>
              <a:t>Yn</a:t>
            </a:r>
            <a:r>
              <a:rPr lang="en-US" i="1" dirty="0"/>
              <a:t> </a:t>
            </a:r>
            <a:r>
              <a:rPr lang="en-US" i="1" dirty="0" err="1"/>
              <a:t>eich</a:t>
            </a:r>
            <a:r>
              <a:rPr lang="en-US" i="1" dirty="0"/>
              <a:t> </a:t>
            </a:r>
            <a:r>
              <a:rPr lang="en-US" i="1" dirty="0" err="1"/>
              <a:t>grwpiau</a:t>
            </a:r>
            <a:r>
              <a:rPr lang="en-US" i="1" dirty="0"/>
              <a:t> </a:t>
            </a:r>
            <a:r>
              <a:rPr lang="en-US" i="1" dirty="0" err="1"/>
              <a:t>trafodwch</a:t>
            </a:r>
            <a:r>
              <a:rPr lang="en-US" i="1" dirty="0"/>
              <a:t> y </a:t>
            </a:r>
            <a:r>
              <a:rPr lang="en-US" i="1" dirty="0" err="1"/>
              <a:t>buddiannau</a:t>
            </a:r>
            <a:r>
              <a:rPr lang="en-US" i="1" dirty="0"/>
              <a:t> </a:t>
            </a:r>
            <a:r>
              <a:rPr lang="en-US" i="1" dirty="0" err="1"/>
              <a:t>a'r</a:t>
            </a:r>
            <a:r>
              <a:rPr lang="en-US" i="1" dirty="0"/>
              <a:t> </a:t>
            </a:r>
            <a:r>
              <a:rPr lang="en-US" i="1" dirty="0" err="1"/>
              <a:t>heriau</a:t>
            </a:r>
            <a:r>
              <a:rPr lang="en-US" i="1" dirty="0"/>
              <a:t> o </a:t>
            </a:r>
            <a:r>
              <a:rPr lang="en-US" i="1" dirty="0" err="1"/>
              <a:t>eirolaeth</a:t>
            </a:r>
            <a:r>
              <a:rPr lang="en-US" i="1" dirty="0"/>
              <a:t> </a:t>
            </a:r>
            <a:r>
              <a:rPr lang="en-US" i="1" dirty="0" err="1"/>
              <a:t>ar</a:t>
            </a:r>
            <a:r>
              <a:rPr lang="en-US" i="1" dirty="0"/>
              <a:t> </a:t>
            </a:r>
            <a:r>
              <a:rPr lang="en-US" i="1" dirty="0" err="1"/>
              <a:t>gyfer</a:t>
            </a:r>
            <a:r>
              <a:rPr lang="en-US" i="1" dirty="0"/>
              <a:t> plant a </a:t>
            </a:r>
            <a:r>
              <a:rPr lang="en-US" i="1" dirty="0" err="1"/>
              <a:t>theuluoedd</a:t>
            </a:r>
            <a:endParaRPr lang="en-US" i="1" dirty="0"/>
          </a:p>
          <a:p>
            <a:endParaRPr lang="en-US" dirty="0"/>
          </a:p>
          <a:p>
            <a:r>
              <a:rPr lang="en-US" dirty="0"/>
              <a:t>In your groups discuss the benefits and challenges of advocacy for children and families</a:t>
            </a:r>
          </a:p>
          <a:p>
            <a:endParaRPr lang="en-US"/>
          </a:p>
        </p:txBody>
      </p:sp>
    </p:spTree>
    <p:extLst>
      <p:ext uri="{BB962C8B-B14F-4D97-AF65-F5344CB8AC3E}">
        <p14:creationId xmlns:p14="http://schemas.microsoft.com/office/powerpoint/2010/main" val="4190350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Hunan-</a:t>
            </a:r>
            <a:r>
              <a:rPr lang="en-GB" err="1"/>
              <a:t>benderfyniad</a:t>
            </a:r>
            <a:br>
              <a:rPr lang="en-GB"/>
            </a:br>
            <a:r>
              <a:rPr lang="en-GB"/>
              <a:t>Self-determination</a:t>
            </a:r>
            <a:endParaRPr lang="cy-GB"/>
          </a:p>
        </p:txBody>
      </p:sp>
      <p:sp>
        <p:nvSpPr>
          <p:cNvPr id="3" name="Content Placeholder 2"/>
          <p:cNvSpPr>
            <a:spLocks noGrp="1"/>
          </p:cNvSpPr>
          <p:nvPr>
            <p:ph sz="quarter" idx="13"/>
          </p:nvPr>
        </p:nvSpPr>
        <p:spPr>
          <a:xfrm>
            <a:off x="685800" y="1536192"/>
            <a:ext cx="3657600" cy="4788408"/>
          </a:xfrm>
        </p:spPr>
        <p:txBody>
          <a:bodyPr vert="horz" lIns="0" tIns="45720" rIns="0" bIns="45720" rtlCol="0" anchor="t">
            <a:normAutofit/>
          </a:bodyPr>
          <a:lstStyle/>
          <a:p>
            <a:r>
              <a:rPr lang="en-GB" sz="2400" dirty="0"/>
              <a:t>Hunan-</a:t>
            </a:r>
            <a:r>
              <a:rPr lang="en-GB" sz="2400" dirty="0" err="1"/>
              <a:t>benderfyniad</a:t>
            </a:r>
            <a:r>
              <a:rPr lang="en-GB" sz="2400" dirty="0"/>
              <a:t> </a:t>
            </a:r>
            <a:r>
              <a:rPr lang="en-GB" sz="2400" dirty="0" err="1"/>
              <a:t>yw’r</a:t>
            </a:r>
            <a:r>
              <a:rPr lang="en-GB" sz="2400" dirty="0"/>
              <a:t> </a:t>
            </a:r>
            <a:r>
              <a:rPr lang="en-GB" sz="2400" dirty="0" err="1"/>
              <a:t>gallu</a:t>
            </a:r>
            <a:r>
              <a:rPr lang="en-GB" sz="2400" dirty="0"/>
              <a:t> </a:t>
            </a:r>
            <a:r>
              <a:rPr lang="en-GB" sz="2400" dirty="0" err="1"/>
              <a:t>i</a:t>
            </a:r>
            <a:r>
              <a:rPr lang="en-GB" sz="2400" dirty="0"/>
              <a:t> </a:t>
            </a:r>
            <a:r>
              <a:rPr lang="en-GB" sz="2400" dirty="0" err="1"/>
              <a:t>reoli</a:t>
            </a:r>
            <a:r>
              <a:rPr lang="en-GB" sz="2400" dirty="0"/>
              <a:t> </a:t>
            </a:r>
            <a:r>
              <a:rPr lang="en-GB" sz="2400" dirty="0" err="1"/>
              <a:t>ein</a:t>
            </a:r>
            <a:r>
              <a:rPr lang="en-GB" sz="2400" dirty="0"/>
              <a:t> </a:t>
            </a:r>
            <a:r>
              <a:rPr lang="en-GB" sz="2400" dirty="0" err="1"/>
              <a:t>bywyd</a:t>
            </a:r>
            <a:r>
              <a:rPr lang="en-GB" sz="2400" dirty="0"/>
              <a:t> </a:t>
            </a:r>
            <a:r>
              <a:rPr lang="en-GB" sz="2400" dirty="0" err="1"/>
              <a:t>ein</a:t>
            </a:r>
            <a:r>
              <a:rPr lang="en-GB" sz="2400" dirty="0"/>
              <a:t> </a:t>
            </a:r>
            <a:r>
              <a:rPr lang="en-GB" sz="2400" dirty="0" err="1"/>
              <a:t>hunain</a:t>
            </a:r>
            <a:endParaRPr lang="en-GB" sz="2400" dirty="0"/>
          </a:p>
          <a:p>
            <a:r>
              <a:rPr lang="en-GB" sz="2400" dirty="0"/>
              <a:t>Hunan-</a:t>
            </a:r>
            <a:r>
              <a:rPr lang="en-GB" sz="2400" dirty="0" err="1"/>
              <a:t>benderfyniad</a:t>
            </a:r>
            <a:r>
              <a:rPr lang="en-GB" sz="2400" dirty="0"/>
              <a:t> </a:t>
            </a:r>
            <a:r>
              <a:rPr lang="en-GB" sz="2400" dirty="0" err="1"/>
              <a:t>yw’r</a:t>
            </a:r>
            <a:r>
              <a:rPr lang="en-GB" sz="2400" dirty="0"/>
              <a:t> </a:t>
            </a:r>
            <a:r>
              <a:rPr lang="en-GB" sz="2400" dirty="0" err="1"/>
              <a:t>gallu</a:t>
            </a:r>
            <a:r>
              <a:rPr lang="en-GB" sz="2400" dirty="0"/>
              <a:t> </a:t>
            </a:r>
            <a:r>
              <a:rPr lang="en-GB" sz="2400" dirty="0" err="1"/>
              <a:t>i</a:t>
            </a:r>
            <a:r>
              <a:rPr lang="en-GB" sz="2400" dirty="0"/>
              <a:t> </a:t>
            </a:r>
            <a:r>
              <a:rPr lang="en-GB" sz="2400" dirty="0" err="1"/>
              <a:t>gyrraedd</a:t>
            </a:r>
            <a:r>
              <a:rPr lang="en-GB" sz="2400" dirty="0"/>
              <a:t> </a:t>
            </a:r>
            <a:r>
              <a:rPr lang="en-GB" sz="2400" dirty="0" err="1"/>
              <a:t>goliau</a:t>
            </a:r>
            <a:r>
              <a:rPr lang="en-GB" sz="2400" dirty="0"/>
              <a:t> a </a:t>
            </a:r>
            <a:r>
              <a:rPr lang="en-GB" sz="2400" dirty="0" err="1"/>
              <a:t>ddiffiniwyd</a:t>
            </a:r>
            <a:r>
              <a:rPr lang="en-GB" sz="2400" dirty="0"/>
              <a:t> </a:t>
            </a:r>
            <a:r>
              <a:rPr lang="en-GB" sz="2400" dirty="0" err="1"/>
              <a:t>gennym</a:t>
            </a:r>
            <a:r>
              <a:rPr lang="en-GB" sz="2400" dirty="0"/>
              <a:t> </a:t>
            </a:r>
            <a:r>
              <a:rPr lang="en-GB" sz="2400" dirty="0" err="1"/>
              <a:t>ni</a:t>
            </a:r>
            <a:r>
              <a:rPr lang="en-GB" sz="2400" dirty="0"/>
              <a:t> </a:t>
            </a:r>
            <a:r>
              <a:rPr lang="en-GB" sz="2400" dirty="0" err="1"/>
              <a:t>ein</a:t>
            </a:r>
            <a:r>
              <a:rPr lang="en-GB" sz="2400" dirty="0"/>
              <a:t> </a:t>
            </a:r>
            <a:r>
              <a:rPr lang="en-GB" sz="2400" dirty="0" err="1"/>
              <a:t>hunain</a:t>
            </a:r>
          </a:p>
          <a:p>
            <a:r>
              <a:rPr lang="en-GB" sz="2400" dirty="0" err="1"/>
              <a:t>Golyga</a:t>
            </a:r>
            <a:r>
              <a:rPr lang="en-GB" sz="2400" dirty="0"/>
              <a:t> </a:t>
            </a:r>
            <a:r>
              <a:rPr lang="en-GB" sz="2400" dirty="0" err="1"/>
              <a:t>hunan</a:t>
            </a:r>
            <a:r>
              <a:rPr lang="en-GB" sz="2400" dirty="0"/>
              <a:t>- </a:t>
            </a:r>
            <a:r>
              <a:rPr lang="en-GB" sz="2400" dirty="0" err="1"/>
              <a:t>benderfyniad</a:t>
            </a:r>
            <a:r>
              <a:rPr lang="en-GB" sz="2400" dirty="0"/>
              <a:t> </a:t>
            </a:r>
            <a:r>
              <a:rPr lang="en-GB" sz="2400" dirty="0" err="1"/>
              <a:t>nad</a:t>
            </a:r>
            <a:r>
              <a:rPr lang="en-GB" sz="2400" dirty="0"/>
              <a:t> </a:t>
            </a:r>
            <a:r>
              <a:rPr lang="en-GB" sz="2400" dirty="0" err="1"/>
              <a:t>ydym</a:t>
            </a:r>
            <a:r>
              <a:rPr lang="en-GB" sz="2400" dirty="0"/>
              <a:t> </a:t>
            </a:r>
            <a:r>
              <a:rPr lang="en-GB" sz="2400" dirty="0" err="1"/>
              <a:t>bellach</a:t>
            </a:r>
            <a:r>
              <a:rPr lang="en-GB" sz="2400" dirty="0"/>
              <a:t> </a:t>
            </a:r>
            <a:r>
              <a:rPr lang="en-GB" sz="2400" dirty="0" err="1"/>
              <a:t>mewn</a:t>
            </a:r>
            <a:r>
              <a:rPr lang="en-GB" sz="2400" dirty="0"/>
              <a:t> </a:t>
            </a:r>
            <a:r>
              <a:rPr lang="en-GB" sz="2400" dirty="0" err="1"/>
              <a:t>rôl</a:t>
            </a:r>
            <a:r>
              <a:rPr lang="en-GB" sz="2400" dirty="0"/>
              <a:t> </a:t>
            </a:r>
            <a:r>
              <a:rPr lang="en-GB" sz="2400" dirty="0" err="1"/>
              <a:t>israddol</a:t>
            </a:r>
          </a:p>
          <a:p>
            <a:endParaRPr lang="cy-GB"/>
          </a:p>
        </p:txBody>
      </p:sp>
      <p:sp>
        <p:nvSpPr>
          <p:cNvPr id="4" name="Content Placeholder 3"/>
          <p:cNvSpPr>
            <a:spLocks noGrp="1"/>
          </p:cNvSpPr>
          <p:nvPr>
            <p:ph sz="quarter" idx="14"/>
          </p:nvPr>
        </p:nvSpPr>
        <p:spPr/>
        <p:txBody>
          <a:bodyPr>
            <a:noAutofit/>
          </a:bodyPr>
          <a:lstStyle/>
          <a:p>
            <a:r>
              <a:rPr lang="en-GB" sz="2400" i="1"/>
              <a:t>Self-determination is the ability to control one’s own life</a:t>
            </a:r>
          </a:p>
          <a:p>
            <a:r>
              <a:rPr lang="en-GB" sz="2400" i="1"/>
              <a:t>Self-determination is the ability to achieve self-defined goals</a:t>
            </a:r>
          </a:p>
          <a:p>
            <a:r>
              <a:rPr lang="en-GB" sz="2400" i="1"/>
              <a:t>Self-determination means that the individual is no longer in a role of subordination</a:t>
            </a:r>
          </a:p>
          <a:p>
            <a:r>
              <a:rPr lang="en-GB" sz="2400"/>
              <a:t>(Mercer 2003)</a:t>
            </a:r>
            <a:endParaRPr lang="cy-GB" sz="2400"/>
          </a:p>
        </p:txBody>
      </p:sp>
    </p:spTree>
    <p:extLst>
      <p:ext uri="{BB962C8B-B14F-4D97-AF65-F5344CB8AC3E}">
        <p14:creationId xmlns:p14="http://schemas.microsoft.com/office/powerpoint/2010/main" val="39694706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cy-GB"/>
          </a:p>
        </p:txBody>
      </p:sp>
      <p:sp>
        <p:nvSpPr>
          <p:cNvPr id="3" name="Content Placeholder 2"/>
          <p:cNvSpPr>
            <a:spLocks noGrp="1"/>
          </p:cNvSpPr>
          <p:nvPr>
            <p:ph sz="quarter" idx="13"/>
          </p:nvPr>
        </p:nvSpPr>
        <p:spPr>
          <a:xfrm>
            <a:off x="685800" y="1991640"/>
            <a:ext cx="3657600" cy="3877056"/>
          </a:xfrm>
        </p:spPr>
        <p:txBody>
          <a:bodyPr vert="horz" lIns="0" tIns="45720" rIns="0" bIns="45720" rtlCol="0" anchor="t">
            <a:normAutofit fontScale="92500"/>
          </a:bodyPr>
          <a:lstStyle/>
          <a:p>
            <a:r>
              <a:rPr lang="en-GB" sz="2400" dirty="0" err="1"/>
              <a:t>Yn</a:t>
            </a:r>
            <a:r>
              <a:rPr lang="en-GB" sz="2400" dirty="0"/>
              <a:t> </a:t>
            </a:r>
            <a:r>
              <a:rPr lang="en-GB" sz="2400" dirty="0" err="1"/>
              <a:t>yr</a:t>
            </a:r>
            <a:r>
              <a:rPr lang="en-GB" sz="2400" dirty="0"/>
              <a:t> 1980au, </a:t>
            </a:r>
            <a:r>
              <a:rPr lang="en-GB" sz="2400" dirty="0" err="1"/>
              <a:t>daeth</a:t>
            </a:r>
            <a:r>
              <a:rPr lang="en-GB" sz="2400" dirty="0"/>
              <a:t> </a:t>
            </a:r>
            <a:r>
              <a:rPr lang="en-GB" sz="2400" dirty="0" err="1"/>
              <a:t>hunan</a:t>
            </a:r>
            <a:r>
              <a:rPr lang="en-GB" sz="2400" dirty="0"/>
              <a:t> </a:t>
            </a:r>
            <a:r>
              <a:rPr lang="en-GB" sz="2400" dirty="0" err="1"/>
              <a:t>benderfyniad</a:t>
            </a:r>
            <a:r>
              <a:rPr lang="en-GB" sz="2400" dirty="0"/>
              <a:t> </a:t>
            </a:r>
            <a:r>
              <a:rPr lang="en-GB" sz="2400" dirty="0" err="1"/>
              <a:t>yn</a:t>
            </a:r>
            <a:r>
              <a:rPr lang="en-GB" sz="2400" dirty="0"/>
              <a:t> </a:t>
            </a:r>
            <a:r>
              <a:rPr lang="en-GB" sz="2400" dirty="0" err="1"/>
              <a:t>safonol</a:t>
            </a:r>
            <a:r>
              <a:rPr lang="en-GB" sz="2400" dirty="0"/>
              <a:t> </a:t>
            </a:r>
            <a:r>
              <a:rPr lang="en-GB" sz="2400" dirty="0" err="1"/>
              <a:t>ar</a:t>
            </a:r>
            <a:r>
              <a:rPr lang="en-GB" sz="2400" dirty="0"/>
              <a:t> </a:t>
            </a:r>
            <a:r>
              <a:rPr lang="en-GB" sz="2400" dirty="0" err="1"/>
              <a:t>gyfer</a:t>
            </a:r>
            <a:r>
              <a:rPr lang="en-GB" sz="2400" dirty="0"/>
              <a:t> </a:t>
            </a:r>
            <a:r>
              <a:rPr lang="en-GB" sz="2400" dirty="0" err="1"/>
              <a:t>darparu</a:t>
            </a:r>
            <a:r>
              <a:rPr lang="en-GB" sz="2400" dirty="0"/>
              <a:t> </a:t>
            </a:r>
            <a:r>
              <a:rPr lang="en-GB" sz="2400" dirty="0" err="1"/>
              <a:t>gwasanaethau</a:t>
            </a:r>
            <a:endParaRPr lang="en-GB" sz="2400" dirty="0"/>
          </a:p>
          <a:p>
            <a:pPr marL="68580" indent="0">
              <a:buNone/>
            </a:pPr>
            <a:endParaRPr lang="en-GB" sz="2400"/>
          </a:p>
          <a:p>
            <a:r>
              <a:rPr lang="en-GB" sz="2400" dirty="0"/>
              <a:t>Central to this shift in power is the belief that no matter what level of ability, everyone has goals or values </a:t>
            </a:r>
            <a:endParaRPr lang="cy-GB" sz="2400" dirty="0"/>
          </a:p>
          <a:p>
            <a:r>
              <a:rPr lang="en-GB" sz="1900" dirty="0"/>
              <a:t>( Mercer, 2003, t1)</a:t>
            </a:r>
            <a:endParaRPr lang="cy-GB" sz="1900" dirty="0"/>
          </a:p>
          <a:p>
            <a:endParaRPr lang="en-GB"/>
          </a:p>
          <a:p>
            <a:endParaRPr lang="cy-GB"/>
          </a:p>
        </p:txBody>
      </p:sp>
      <p:sp>
        <p:nvSpPr>
          <p:cNvPr id="4" name="Content Placeholder 3"/>
          <p:cNvSpPr>
            <a:spLocks noGrp="1"/>
          </p:cNvSpPr>
          <p:nvPr>
            <p:ph sz="quarter" idx="14"/>
          </p:nvPr>
        </p:nvSpPr>
        <p:spPr>
          <a:xfrm>
            <a:off x="4853152" y="1991640"/>
            <a:ext cx="3657600" cy="4788408"/>
          </a:xfrm>
        </p:spPr>
        <p:txBody>
          <a:bodyPr vert="horz" lIns="0" tIns="45720" rIns="0" bIns="45720" rtlCol="0" anchor="t">
            <a:noAutofit/>
          </a:bodyPr>
          <a:lstStyle/>
          <a:p>
            <a:r>
              <a:rPr lang="en-GB" sz="2400" i="1" dirty="0"/>
              <a:t>In the 1980s, </a:t>
            </a:r>
            <a:r>
              <a:rPr lang="en-GB" sz="2400" i="1" dirty="0" err="1"/>
              <a:t>self determination</a:t>
            </a:r>
            <a:r>
              <a:rPr lang="en-GB" sz="2400" i="1" dirty="0"/>
              <a:t> became the standard for service provision</a:t>
            </a:r>
          </a:p>
          <a:p>
            <a:endParaRPr lang="en-GB" sz="2400" i="1"/>
          </a:p>
          <a:p>
            <a:r>
              <a:rPr lang="en-GB" sz="2400" i="1" dirty="0"/>
              <a:t>Central to this shift in power is the belief that no matter what level of ability, everyone has goals or values </a:t>
            </a:r>
          </a:p>
          <a:p>
            <a:r>
              <a:rPr lang="en-GB" sz="1800" dirty="0"/>
              <a:t>( Mercer, 2003, p1)</a:t>
            </a:r>
            <a:endParaRPr lang="cy-GB" sz="1800" dirty="0"/>
          </a:p>
        </p:txBody>
      </p:sp>
      <p:pic>
        <p:nvPicPr>
          <p:cNvPr id="4100" name="Picture 4" descr="C:\Users\l.roberts\AppData\Local\Microsoft\Windows\Temporary Internet Files\Content.IE5\FDGQFACQ\social_skills_pic[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7531" y="228600"/>
            <a:ext cx="1970547" cy="1713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82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a:t>Model </a:t>
            </a:r>
            <a:r>
              <a:rPr lang="en-GB" err="1"/>
              <a:t>Cymdeithasol</a:t>
            </a:r>
            <a:br>
              <a:rPr lang="en-GB"/>
            </a:br>
            <a:r>
              <a:rPr lang="en-GB"/>
              <a:t>Social Model</a:t>
            </a:r>
            <a:endParaRPr lang="cy-GB"/>
          </a:p>
        </p:txBody>
      </p:sp>
      <p:sp>
        <p:nvSpPr>
          <p:cNvPr id="3" name="Content Placeholder 2"/>
          <p:cNvSpPr>
            <a:spLocks noGrp="1"/>
          </p:cNvSpPr>
          <p:nvPr>
            <p:ph sz="quarter" idx="13"/>
          </p:nvPr>
        </p:nvSpPr>
        <p:spPr>
          <a:xfrm>
            <a:off x="685800" y="1772675"/>
            <a:ext cx="3657600" cy="3877056"/>
          </a:xfrm>
        </p:spPr>
        <p:txBody>
          <a:bodyPr vert="horz" lIns="0" tIns="45720" rIns="0" bIns="45720" rtlCol="0" anchor="t">
            <a:normAutofit/>
          </a:bodyPr>
          <a:lstStyle/>
          <a:p>
            <a:r>
              <a:rPr lang="en-GB" dirty="0" err="1">
                <a:ea typeface="+mn-lt"/>
                <a:cs typeface="+mn-lt"/>
              </a:rPr>
              <a:t>Nid</a:t>
            </a:r>
            <a:r>
              <a:rPr lang="en-GB" dirty="0">
                <a:ea typeface="+mn-lt"/>
                <a:cs typeface="+mn-lt"/>
              </a:rPr>
              <a:t> </a:t>
            </a:r>
            <a:r>
              <a:rPr lang="en-GB" dirty="0" err="1">
                <a:ea typeface="+mn-lt"/>
                <a:cs typeface="+mn-lt"/>
              </a:rPr>
              <a:t>yw</a:t>
            </a:r>
            <a:r>
              <a:rPr lang="en-GB" dirty="0">
                <a:ea typeface="+mn-lt"/>
                <a:cs typeface="+mn-lt"/>
              </a:rPr>
              <a:t> CPG </a:t>
            </a:r>
            <a:r>
              <a:rPr lang="en-GB" dirty="0" err="1">
                <a:ea typeface="+mn-lt"/>
                <a:cs typeface="+mn-lt"/>
              </a:rPr>
              <a:t>yn</a:t>
            </a:r>
            <a:r>
              <a:rPr lang="en-GB" dirty="0">
                <a:ea typeface="+mn-lt"/>
                <a:cs typeface="+mn-lt"/>
              </a:rPr>
              <a:t> </a:t>
            </a:r>
            <a:r>
              <a:rPr lang="en-GB" dirty="0" err="1">
                <a:ea typeface="+mn-lt"/>
                <a:cs typeface="+mn-lt"/>
              </a:rPr>
              <a:t>anwybyddu</a:t>
            </a:r>
            <a:r>
              <a:rPr lang="en-GB" dirty="0">
                <a:ea typeface="+mn-lt"/>
                <a:cs typeface="+mn-lt"/>
              </a:rPr>
              <a:t> </a:t>
            </a:r>
            <a:r>
              <a:rPr lang="en-GB" dirty="0" err="1">
                <a:ea typeface="+mn-lt"/>
                <a:cs typeface="+mn-lt"/>
              </a:rPr>
              <a:t>anabledd</a:t>
            </a:r>
            <a:r>
              <a:rPr lang="en-GB" dirty="0">
                <a:ea typeface="+mn-lt"/>
                <a:cs typeface="+mn-lt"/>
              </a:rPr>
              <a:t>.</a:t>
            </a:r>
            <a:endParaRPr lang="cy-GB" dirty="0">
              <a:ea typeface="+mn-lt"/>
              <a:cs typeface="+mn-lt"/>
            </a:endParaRPr>
          </a:p>
          <a:p>
            <a:endParaRPr lang="en-GB"/>
          </a:p>
          <a:p>
            <a:r>
              <a:rPr lang="en-GB" dirty="0" err="1">
                <a:ea typeface="+mn-lt"/>
                <a:cs typeface="+mn-lt"/>
              </a:rPr>
              <a:t>Yn</a:t>
            </a:r>
            <a:r>
              <a:rPr lang="en-GB" dirty="0">
                <a:ea typeface="+mn-lt"/>
                <a:cs typeface="+mn-lt"/>
              </a:rPr>
              <a:t> </a:t>
            </a:r>
            <a:r>
              <a:rPr lang="en-GB" dirty="0" err="1">
                <a:ea typeface="+mn-lt"/>
                <a:cs typeface="+mn-lt"/>
              </a:rPr>
              <a:t>syml</a:t>
            </a:r>
            <a:r>
              <a:rPr lang="en-GB" dirty="0">
                <a:ea typeface="+mn-lt"/>
                <a:cs typeface="+mn-lt"/>
              </a:rPr>
              <a:t>, </a:t>
            </a:r>
            <a:r>
              <a:rPr lang="en-GB" dirty="0" err="1">
                <a:ea typeface="+mn-lt"/>
                <a:cs typeface="+mn-lt"/>
              </a:rPr>
              <a:t>symudodd</a:t>
            </a:r>
            <a:r>
              <a:rPr lang="en-GB" dirty="0">
                <a:ea typeface="+mn-lt"/>
                <a:cs typeface="+mn-lt"/>
              </a:rPr>
              <a:t> y </a:t>
            </a:r>
            <a:r>
              <a:rPr lang="en-GB" dirty="0" err="1">
                <a:ea typeface="+mn-lt"/>
                <a:cs typeface="+mn-lt"/>
              </a:rPr>
              <a:t>pwyslais</a:t>
            </a:r>
            <a:r>
              <a:rPr lang="en-GB" dirty="0">
                <a:ea typeface="+mn-lt"/>
                <a:cs typeface="+mn-lt"/>
              </a:rPr>
              <a:t> </a:t>
            </a:r>
            <a:r>
              <a:rPr lang="en-GB" dirty="0" err="1">
                <a:ea typeface="+mn-lt"/>
                <a:cs typeface="+mn-lt"/>
              </a:rPr>
              <a:t>i</a:t>
            </a:r>
            <a:r>
              <a:rPr lang="en-GB" dirty="0">
                <a:ea typeface="+mn-lt"/>
                <a:cs typeface="+mn-lt"/>
              </a:rPr>
              <a:t> </a:t>
            </a:r>
            <a:r>
              <a:rPr lang="en-GB" dirty="0" err="1">
                <a:ea typeface="+mn-lt"/>
                <a:cs typeface="+mn-lt"/>
              </a:rPr>
              <a:t>chwilio</a:t>
            </a:r>
            <a:r>
              <a:rPr lang="en-GB" dirty="0">
                <a:ea typeface="+mn-lt"/>
                <a:cs typeface="+mn-lt"/>
              </a:rPr>
              <a:t> am </a:t>
            </a:r>
            <a:r>
              <a:rPr lang="en-GB" dirty="0" err="1">
                <a:ea typeface="+mn-lt"/>
                <a:cs typeface="+mn-lt"/>
              </a:rPr>
              <a:t>gapasiti</a:t>
            </a:r>
            <a:r>
              <a:rPr lang="en-GB" dirty="0">
                <a:ea typeface="+mn-lt"/>
                <a:cs typeface="+mn-lt"/>
              </a:rPr>
              <a:t> </a:t>
            </a:r>
            <a:r>
              <a:rPr lang="en-GB" dirty="0" err="1">
                <a:ea typeface="+mn-lt"/>
                <a:cs typeface="+mn-lt"/>
              </a:rPr>
              <a:t>yn</a:t>
            </a:r>
            <a:r>
              <a:rPr lang="en-GB" dirty="0">
                <a:ea typeface="+mn-lt"/>
                <a:cs typeface="+mn-lt"/>
              </a:rPr>
              <a:t> y person, ac </a:t>
            </a:r>
            <a:r>
              <a:rPr lang="en-GB" dirty="0" err="1">
                <a:ea typeface="+mn-lt"/>
                <a:cs typeface="+mn-lt"/>
              </a:rPr>
              <a:t>ymhlith</a:t>
            </a:r>
            <a:r>
              <a:rPr lang="en-GB" dirty="0">
                <a:ea typeface="+mn-lt"/>
                <a:cs typeface="+mn-lt"/>
              </a:rPr>
              <a:t> </a:t>
            </a:r>
            <a:r>
              <a:rPr lang="en-GB" dirty="0" err="1">
                <a:ea typeface="+mn-lt"/>
                <a:cs typeface="+mn-lt"/>
              </a:rPr>
              <a:t>teulu</a:t>
            </a:r>
            <a:r>
              <a:rPr lang="en-GB" dirty="0">
                <a:ea typeface="+mn-lt"/>
                <a:cs typeface="+mn-lt"/>
              </a:rPr>
              <a:t> a </a:t>
            </a:r>
            <a:r>
              <a:rPr lang="en-GB" dirty="0" err="1">
                <a:ea typeface="+mn-lt"/>
                <a:cs typeface="+mn-lt"/>
              </a:rPr>
              <a:t>ffrindiau</a:t>
            </a:r>
            <a:r>
              <a:rPr lang="en-GB" dirty="0">
                <a:ea typeface="+mn-lt"/>
                <a:cs typeface="+mn-lt"/>
              </a:rPr>
              <a:t>, </a:t>
            </a:r>
            <a:r>
              <a:rPr lang="en-GB" dirty="0" err="1">
                <a:ea typeface="+mn-lt"/>
                <a:cs typeface="+mn-lt"/>
              </a:rPr>
              <a:t>cymuned</a:t>
            </a:r>
            <a:r>
              <a:rPr lang="en-GB" dirty="0">
                <a:ea typeface="+mn-lt"/>
                <a:cs typeface="+mn-lt"/>
              </a:rPr>
              <a:t> a </a:t>
            </a:r>
            <a:r>
              <a:rPr lang="en-GB" dirty="0" err="1">
                <a:ea typeface="+mn-lt"/>
                <a:cs typeface="+mn-lt"/>
              </a:rPr>
              <a:t>gweithwyr</a:t>
            </a:r>
            <a:r>
              <a:rPr lang="en-GB" dirty="0">
                <a:ea typeface="+mn-lt"/>
                <a:cs typeface="+mn-lt"/>
              </a:rPr>
              <a:t> </a:t>
            </a:r>
            <a:r>
              <a:rPr lang="en-GB" dirty="0" err="1">
                <a:ea typeface="+mn-lt"/>
                <a:cs typeface="+mn-lt"/>
              </a:rPr>
              <a:t>gwasanaeth</a:t>
            </a:r>
            <a:r>
              <a:rPr lang="en-GB" dirty="0">
                <a:ea typeface="+mn-lt"/>
                <a:cs typeface="+mn-lt"/>
              </a:rPr>
              <a:t> y person.</a:t>
            </a:r>
            <a:endParaRPr lang="en-GB" dirty="0"/>
          </a:p>
          <a:p>
            <a:endParaRPr lang="en-GB"/>
          </a:p>
          <a:p>
            <a:r>
              <a:rPr lang="en-GB" sz="1800" dirty="0">
                <a:ea typeface="+mn-lt"/>
                <a:cs typeface="+mn-lt"/>
              </a:rPr>
              <a:t>O'Brien &amp; O'Brien,2000, t.20</a:t>
            </a:r>
            <a:endParaRPr lang="en-GB" sz="1800" dirty="0"/>
          </a:p>
          <a:p>
            <a:endParaRPr lang="en-GB"/>
          </a:p>
          <a:p>
            <a:endParaRPr lang="en-GB" i="1" dirty="0">
              <a:ea typeface="+mn-lt"/>
              <a:cs typeface="+mn-lt"/>
            </a:endParaRPr>
          </a:p>
          <a:p>
            <a:endParaRPr lang="en-GB" dirty="0">
              <a:ea typeface="+mn-lt"/>
              <a:cs typeface="+mn-lt"/>
            </a:endParaRPr>
          </a:p>
          <a:p>
            <a:endParaRPr lang="en-GB" dirty="0"/>
          </a:p>
        </p:txBody>
      </p:sp>
      <p:sp>
        <p:nvSpPr>
          <p:cNvPr id="5" name="Content Placeholder 4"/>
          <p:cNvSpPr>
            <a:spLocks noGrp="1"/>
          </p:cNvSpPr>
          <p:nvPr>
            <p:ph sz="quarter" idx="14"/>
          </p:nvPr>
        </p:nvSpPr>
        <p:spPr>
          <a:xfrm>
            <a:off x="4905703" y="2131778"/>
            <a:ext cx="3657600" cy="4788408"/>
          </a:xfrm>
        </p:spPr>
        <p:txBody>
          <a:bodyPr vert="horz" lIns="0" tIns="45720" rIns="0" bIns="45720" rtlCol="0" anchor="t">
            <a:normAutofit/>
          </a:bodyPr>
          <a:lstStyle/>
          <a:p>
            <a:r>
              <a:rPr lang="en-GB" sz="2400" i="1" dirty="0"/>
              <a:t>PCP does not ignore disability.</a:t>
            </a:r>
            <a:endParaRPr lang="cy-GB" sz="2400" i="1"/>
          </a:p>
          <a:p>
            <a:r>
              <a:rPr lang="en-GB" sz="2400" i="1" dirty="0"/>
              <a:t>It simply shifted the emphasis to search for capacity in the person, among the person’s family and friends, community, and service workers</a:t>
            </a:r>
          </a:p>
          <a:p>
            <a:endParaRPr lang="en-GB" sz="2400" dirty="0"/>
          </a:p>
          <a:p>
            <a:r>
              <a:rPr lang="en-GB" sz="1800" dirty="0"/>
              <a:t>O’Brien &amp; O’Brien,2000, p.20</a:t>
            </a:r>
            <a:endParaRPr lang="cy-GB" sz="1800" dirty="0"/>
          </a:p>
          <a:p>
            <a:endParaRPr lang="cy-GB"/>
          </a:p>
          <a:p>
            <a:endParaRPr lang="cy-GB"/>
          </a:p>
        </p:txBody>
      </p:sp>
      <p:pic>
        <p:nvPicPr>
          <p:cNvPr id="10247" name="Picture 7" descr="C:\Users\l.roberts\AppData\Local\Microsoft\Windows\Temporary Internet Files\Content.IE5\FX8L93BW\Screen_shot_2012-10-19_at_6.41.27_PM[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463" y="271517"/>
            <a:ext cx="1716690" cy="1855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248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58569"/>
            <a:ext cx="7772400" cy="1143000"/>
          </a:xfrm>
        </p:spPr>
        <p:txBody>
          <a:bodyPr>
            <a:normAutofit fontScale="90000"/>
          </a:bodyPr>
          <a:lstStyle/>
          <a:p>
            <a:r>
              <a:rPr lang="en-GB" err="1"/>
              <a:t>Cynllunio</a:t>
            </a:r>
            <a:r>
              <a:rPr lang="en-GB"/>
              <a:t> person-</a:t>
            </a:r>
            <a:r>
              <a:rPr lang="en-GB" err="1"/>
              <a:t>Ganolog</a:t>
            </a:r>
            <a:br>
              <a:rPr lang="en-GB"/>
            </a:br>
            <a:r>
              <a:rPr lang="en-GB"/>
              <a:t>Person-centred planning</a:t>
            </a:r>
            <a:br>
              <a:rPr lang="en-GB"/>
            </a:br>
            <a:endParaRPr lang="cy-GB"/>
          </a:p>
        </p:txBody>
      </p:sp>
      <p:sp>
        <p:nvSpPr>
          <p:cNvPr id="6" name="Content Placeholder 5"/>
          <p:cNvSpPr>
            <a:spLocks noGrp="1"/>
          </p:cNvSpPr>
          <p:nvPr>
            <p:ph sz="quarter" idx="13"/>
          </p:nvPr>
        </p:nvSpPr>
        <p:spPr>
          <a:xfrm>
            <a:off x="300421" y="1536192"/>
            <a:ext cx="4042979" cy="3877056"/>
          </a:xfrm>
        </p:spPr>
        <p:txBody>
          <a:bodyPr vert="horz" lIns="0" tIns="45720" rIns="0" bIns="45720" rtlCol="0" anchor="t">
            <a:noAutofit/>
          </a:bodyPr>
          <a:lstStyle/>
          <a:p>
            <a:r>
              <a:rPr lang="en-GB" sz="2400" dirty="0" err="1">
                <a:ea typeface="+mn-lt"/>
                <a:cs typeface="+mn-lt"/>
              </a:rPr>
              <a:t>Tyfodd</a:t>
            </a:r>
            <a:r>
              <a:rPr lang="en-GB" sz="2400" dirty="0">
                <a:ea typeface="+mn-lt"/>
                <a:cs typeface="+mn-lt"/>
              </a:rPr>
              <a:t> </a:t>
            </a:r>
            <a:r>
              <a:rPr lang="en-GB" sz="2400" dirty="0" err="1">
                <a:ea typeface="+mn-lt"/>
                <a:cs typeface="+mn-lt"/>
              </a:rPr>
              <a:t>cynllunio</a:t>
            </a:r>
            <a:r>
              <a:rPr lang="en-GB" sz="2400" dirty="0">
                <a:ea typeface="+mn-lt"/>
                <a:cs typeface="+mn-lt"/>
              </a:rPr>
              <a:t> </a:t>
            </a:r>
            <a:r>
              <a:rPr lang="en-GB" sz="2400" dirty="0" err="1">
                <a:ea typeface="+mn-lt"/>
                <a:cs typeface="+mn-lt"/>
              </a:rPr>
              <a:t>sy'n</a:t>
            </a:r>
            <a:r>
              <a:rPr lang="en-GB" sz="2400" dirty="0">
                <a:ea typeface="+mn-lt"/>
                <a:cs typeface="+mn-lt"/>
              </a:rPr>
              <a:t> </a:t>
            </a:r>
            <a:r>
              <a:rPr lang="en-GB" sz="2400" dirty="0" err="1">
                <a:ea typeface="+mn-lt"/>
                <a:cs typeface="+mn-lt"/>
              </a:rPr>
              <a:t>canolbwyntio</a:t>
            </a:r>
            <a:r>
              <a:rPr lang="en-GB" sz="2400" dirty="0">
                <a:ea typeface="+mn-lt"/>
                <a:cs typeface="+mn-lt"/>
              </a:rPr>
              <a:t> </a:t>
            </a:r>
            <a:r>
              <a:rPr lang="en-GB" sz="2400" dirty="0" err="1">
                <a:ea typeface="+mn-lt"/>
                <a:cs typeface="+mn-lt"/>
              </a:rPr>
              <a:t>ar</a:t>
            </a:r>
            <a:r>
              <a:rPr lang="en-GB" sz="2400" dirty="0">
                <a:ea typeface="+mn-lt"/>
                <a:cs typeface="+mn-lt"/>
              </a:rPr>
              <a:t> </a:t>
            </a:r>
            <a:r>
              <a:rPr lang="en-GB" sz="2400" dirty="0" err="1">
                <a:ea typeface="+mn-lt"/>
                <a:cs typeface="+mn-lt"/>
              </a:rPr>
              <a:t>yr</a:t>
            </a:r>
            <a:r>
              <a:rPr lang="en-GB" sz="2400" dirty="0">
                <a:ea typeface="+mn-lt"/>
                <a:cs typeface="+mn-lt"/>
              </a:rPr>
              <a:t> </a:t>
            </a:r>
            <a:r>
              <a:rPr lang="en-GB" sz="2400" dirty="0" err="1">
                <a:ea typeface="+mn-lt"/>
                <a:cs typeface="+mn-lt"/>
              </a:rPr>
              <a:t>unigolyn</a:t>
            </a:r>
            <a:r>
              <a:rPr lang="en-GB" sz="2400" dirty="0">
                <a:ea typeface="+mn-lt"/>
                <a:cs typeface="+mn-lt"/>
              </a:rPr>
              <a:t> o </a:t>
            </a:r>
            <a:r>
              <a:rPr lang="en-GB" sz="2400" dirty="0" err="1">
                <a:ea typeface="+mn-lt"/>
                <a:cs typeface="+mn-lt"/>
              </a:rPr>
              <a:t>bryder</a:t>
            </a:r>
            <a:r>
              <a:rPr lang="en-GB" sz="2400" dirty="0">
                <a:ea typeface="+mn-lt"/>
                <a:cs typeface="+mn-lt"/>
              </a:rPr>
              <a:t> </a:t>
            </a:r>
            <a:r>
              <a:rPr lang="en-GB" sz="2400" dirty="0" err="1">
                <a:ea typeface="+mn-lt"/>
                <a:cs typeface="+mn-lt"/>
              </a:rPr>
              <a:t>angerddol</a:t>
            </a:r>
            <a:r>
              <a:rPr lang="en-GB" sz="2400" dirty="0">
                <a:ea typeface="+mn-lt"/>
                <a:cs typeface="+mn-lt"/>
              </a:rPr>
              <a:t> </a:t>
            </a:r>
            <a:r>
              <a:rPr lang="en-GB" sz="2400" dirty="0" err="1">
                <a:ea typeface="+mn-lt"/>
                <a:cs typeface="+mn-lt"/>
              </a:rPr>
              <a:t>i</a:t>
            </a:r>
            <a:r>
              <a:rPr lang="en-GB" sz="2400" dirty="0">
                <a:ea typeface="+mn-lt"/>
                <a:cs typeface="+mn-lt"/>
              </a:rPr>
              <a:t> </a:t>
            </a:r>
            <a:r>
              <a:rPr lang="en-GB" sz="2400" dirty="0" err="1">
                <a:ea typeface="+mn-lt"/>
                <a:cs typeface="+mn-lt"/>
              </a:rPr>
              <a:t>gefnogi</a:t>
            </a:r>
            <a:r>
              <a:rPr lang="en-GB" sz="2400" dirty="0">
                <a:ea typeface="+mn-lt"/>
                <a:cs typeface="+mn-lt"/>
              </a:rPr>
              <a:t> </a:t>
            </a:r>
            <a:r>
              <a:rPr lang="en-GB" sz="2400" dirty="0" err="1">
                <a:ea typeface="+mn-lt"/>
                <a:cs typeface="+mn-lt"/>
              </a:rPr>
              <a:t>pobl</a:t>
            </a:r>
            <a:r>
              <a:rPr lang="en-GB" sz="2400" dirty="0">
                <a:ea typeface="+mn-lt"/>
                <a:cs typeface="+mn-lt"/>
              </a:rPr>
              <a:t> ag </a:t>
            </a:r>
            <a:r>
              <a:rPr lang="en-GB" sz="2400" dirty="0" err="1">
                <a:ea typeface="+mn-lt"/>
                <a:cs typeface="+mn-lt"/>
              </a:rPr>
              <a:t>anableddau</a:t>
            </a:r>
            <a:r>
              <a:rPr lang="en-GB" sz="2400" dirty="0">
                <a:ea typeface="+mn-lt"/>
                <a:cs typeface="+mn-lt"/>
              </a:rPr>
              <a:t> </a:t>
            </a:r>
            <a:r>
              <a:rPr lang="en-GB" sz="2400" dirty="0" err="1">
                <a:ea typeface="+mn-lt"/>
                <a:cs typeface="+mn-lt"/>
              </a:rPr>
              <a:t>datblygiadol</a:t>
            </a:r>
            <a:r>
              <a:rPr lang="en-GB" sz="2400" dirty="0">
                <a:ea typeface="+mn-lt"/>
                <a:cs typeface="+mn-lt"/>
              </a:rPr>
              <a:t> </a:t>
            </a:r>
            <a:r>
              <a:rPr lang="en-GB" sz="2400" dirty="0" err="1">
                <a:ea typeface="+mn-lt"/>
                <a:cs typeface="+mn-lt"/>
              </a:rPr>
              <a:t>i</a:t>
            </a:r>
            <a:r>
              <a:rPr lang="en-GB" sz="2400" dirty="0">
                <a:ea typeface="+mn-lt"/>
                <a:cs typeface="+mn-lt"/>
              </a:rPr>
              <a:t> </a:t>
            </a:r>
            <a:r>
              <a:rPr lang="en-GB" sz="2400" dirty="0" err="1">
                <a:ea typeface="+mn-lt"/>
                <a:cs typeface="+mn-lt"/>
              </a:rPr>
              <a:t>ddarganfod</a:t>
            </a:r>
            <a:r>
              <a:rPr lang="en-GB" sz="2400" dirty="0">
                <a:ea typeface="+mn-lt"/>
                <a:cs typeface="+mn-lt"/>
              </a:rPr>
              <a:t> a </a:t>
            </a:r>
            <a:r>
              <a:rPr lang="en-GB" sz="2400" dirty="0" err="1">
                <a:ea typeface="+mn-lt"/>
                <a:cs typeface="+mn-lt"/>
              </a:rPr>
              <a:t>chyfrannu</a:t>
            </a:r>
            <a:r>
              <a:rPr lang="en-GB" sz="2400" dirty="0">
                <a:ea typeface="+mn-lt"/>
                <a:cs typeface="+mn-lt"/>
              </a:rPr>
              <a:t> </a:t>
            </a:r>
            <a:r>
              <a:rPr lang="en-GB" sz="2400" dirty="0" err="1">
                <a:ea typeface="+mn-lt"/>
                <a:cs typeface="+mn-lt"/>
              </a:rPr>
              <a:t>eu</a:t>
            </a:r>
            <a:r>
              <a:rPr lang="en-GB" sz="2400" dirty="0">
                <a:ea typeface="+mn-lt"/>
                <a:cs typeface="+mn-lt"/>
              </a:rPr>
              <a:t> </a:t>
            </a:r>
            <a:r>
              <a:rPr lang="en-GB" sz="2400" dirty="0" err="1">
                <a:ea typeface="+mn-lt"/>
                <a:cs typeface="+mn-lt"/>
              </a:rPr>
              <a:t>doniau</a:t>
            </a:r>
            <a:r>
              <a:rPr lang="en-GB" sz="2400" dirty="0"/>
              <a:t>  </a:t>
            </a:r>
            <a:endParaRPr lang="en-GB" dirty="0"/>
          </a:p>
          <a:p>
            <a:r>
              <a:rPr lang="en-GB" sz="2400" dirty="0"/>
              <a:t>(Holburn a Vietze, 2002, t.24)</a:t>
            </a:r>
            <a:endParaRPr lang="en-GB" dirty="0"/>
          </a:p>
          <a:p>
            <a:r>
              <a:rPr lang="en-GB" sz="2400" dirty="0"/>
              <a:t>Y </a:t>
            </a:r>
            <a:r>
              <a:rPr lang="en-GB" sz="2400" dirty="0" err="1"/>
              <a:t>symudiad</a:t>
            </a:r>
            <a:r>
              <a:rPr lang="en-GB" sz="2400" dirty="0"/>
              <a:t> o </a:t>
            </a:r>
            <a:r>
              <a:rPr lang="en-GB" sz="2400" dirty="0" err="1"/>
              <a:t>wahanu</a:t>
            </a:r>
            <a:r>
              <a:rPr lang="en-GB" sz="2400" dirty="0"/>
              <a:t> a </a:t>
            </a:r>
            <a:r>
              <a:rPr lang="en-GB" sz="2400" dirty="0" err="1"/>
              <a:t>rheolaeth</a:t>
            </a:r>
            <a:r>
              <a:rPr lang="en-GB" sz="2400" dirty="0"/>
              <a:t> </a:t>
            </a:r>
            <a:r>
              <a:rPr lang="en-GB" sz="2400" dirty="0" err="1"/>
              <a:t>i’r</a:t>
            </a:r>
            <a:r>
              <a:rPr lang="en-GB" sz="2400" dirty="0"/>
              <a:t> </a:t>
            </a:r>
            <a:r>
              <a:rPr lang="en-GB" sz="2400" dirty="0" err="1"/>
              <a:t>profiad</a:t>
            </a:r>
            <a:r>
              <a:rPr lang="en-GB" sz="2400" dirty="0"/>
              <a:t> o </a:t>
            </a:r>
            <a:r>
              <a:rPr lang="en-GB" sz="2400" dirty="0" err="1"/>
              <a:t>gyfranogiad</a:t>
            </a:r>
            <a:endParaRPr lang="cy-GB" sz="2400" dirty="0"/>
          </a:p>
        </p:txBody>
      </p:sp>
      <p:sp>
        <p:nvSpPr>
          <p:cNvPr id="7" name="Content Placeholder 6"/>
          <p:cNvSpPr>
            <a:spLocks noGrp="1"/>
          </p:cNvSpPr>
          <p:nvPr>
            <p:ph sz="quarter" idx="14"/>
          </p:nvPr>
        </p:nvSpPr>
        <p:spPr>
          <a:xfrm>
            <a:off x="4800600" y="1536192"/>
            <a:ext cx="3911600" cy="3877056"/>
          </a:xfrm>
        </p:spPr>
        <p:txBody>
          <a:bodyPr>
            <a:noAutofit/>
          </a:bodyPr>
          <a:lstStyle/>
          <a:p>
            <a:r>
              <a:rPr lang="en-GB" sz="2400" i="1"/>
              <a:t>Person-centred planning grew out of a passionate concern to support people with developmental disabilities in discovering and contributing their gifts (</a:t>
            </a:r>
            <a:r>
              <a:rPr lang="en-GB" sz="2400" i="1" err="1"/>
              <a:t>Holburn</a:t>
            </a:r>
            <a:r>
              <a:rPr lang="en-GB" sz="2400" i="1"/>
              <a:t> and </a:t>
            </a:r>
            <a:r>
              <a:rPr lang="en-GB" sz="2400" i="1" err="1"/>
              <a:t>Vietze</a:t>
            </a:r>
            <a:r>
              <a:rPr lang="en-GB" sz="2400" i="1"/>
              <a:t>, 2002, p.24)</a:t>
            </a:r>
          </a:p>
          <a:p>
            <a:r>
              <a:rPr lang="en-GB" sz="2400" i="1"/>
              <a:t>The move from segregation and control to the experience of participation</a:t>
            </a:r>
            <a:endParaRPr lang="cy-GB" sz="2400" i="1"/>
          </a:p>
        </p:txBody>
      </p:sp>
    </p:spTree>
    <p:extLst>
      <p:ext uri="{BB962C8B-B14F-4D97-AF65-F5344CB8AC3E}">
        <p14:creationId xmlns:p14="http://schemas.microsoft.com/office/powerpoint/2010/main" val="2853894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err="1"/>
              <a:t>Cynllunio</a:t>
            </a:r>
            <a:r>
              <a:rPr lang="en-GB"/>
              <a:t> person-</a:t>
            </a:r>
            <a:r>
              <a:rPr lang="en-GB" err="1"/>
              <a:t>Ganolog</a:t>
            </a:r>
            <a:br>
              <a:rPr lang="en-GB"/>
            </a:br>
            <a:r>
              <a:rPr lang="en-GB"/>
              <a:t>Person-centred planning</a:t>
            </a:r>
            <a:br>
              <a:rPr lang="en-GB"/>
            </a:br>
            <a:endParaRPr lang="cy-GB"/>
          </a:p>
        </p:txBody>
      </p:sp>
      <p:sp>
        <p:nvSpPr>
          <p:cNvPr id="8" name="Content Placeholder 7"/>
          <p:cNvSpPr>
            <a:spLocks noGrp="1"/>
          </p:cNvSpPr>
          <p:nvPr>
            <p:ph sz="quarter" idx="13"/>
          </p:nvPr>
        </p:nvSpPr>
        <p:spPr>
          <a:xfrm>
            <a:off x="475593" y="1763916"/>
            <a:ext cx="3657600" cy="3877056"/>
          </a:xfrm>
        </p:spPr>
        <p:txBody>
          <a:bodyPr vert="horz" lIns="0" tIns="45720" rIns="0" bIns="45720" rtlCol="0" anchor="t">
            <a:normAutofit/>
          </a:bodyPr>
          <a:lstStyle/>
          <a:p>
            <a:r>
              <a:rPr lang="cy-GB" sz="2400" dirty="0">
                <a:ea typeface="+mn-lt"/>
                <a:cs typeface="+mn-lt"/>
              </a:rPr>
              <a:t>Chwilio'n ymwybodol am </a:t>
            </a:r>
            <a:r>
              <a:rPr lang="cy-GB" sz="2400" dirty="0" err="1">
                <a:ea typeface="+mn-lt"/>
                <a:cs typeface="+mn-lt"/>
              </a:rPr>
              <a:t>gategoriau</a:t>
            </a:r>
            <a:r>
              <a:rPr lang="cy-GB" sz="2400" dirty="0">
                <a:ea typeface="+mn-lt"/>
                <a:cs typeface="+mn-lt"/>
              </a:rPr>
              <a:t> newydd i ddeall profiad pobl ag anableddau datblygiadol a gweithio gyda nhw a'u cynghreiriaid i newid y profiad hwnnw er gwell</a:t>
            </a:r>
            <a:endParaRPr lang="cy-GB" sz="2400" dirty="0"/>
          </a:p>
          <a:p>
            <a:endParaRPr lang="cy-GB" sz="2400" dirty="0"/>
          </a:p>
          <a:p>
            <a:r>
              <a:rPr lang="en-GB" dirty="0">
                <a:ea typeface="+mn-lt"/>
                <a:cs typeface="+mn-lt"/>
              </a:rPr>
              <a:t>O’Brien &amp; O’Brien (2000, t. 20)</a:t>
            </a:r>
            <a:r>
              <a:rPr lang="en-GB" sz="2400" dirty="0">
                <a:ea typeface="+mn-lt"/>
                <a:cs typeface="+mn-lt"/>
              </a:rPr>
              <a:t> </a:t>
            </a:r>
            <a:endParaRPr lang="cy-GB" sz="2400" dirty="0">
              <a:ea typeface="+mn-lt"/>
              <a:cs typeface="+mn-lt"/>
            </a:endParaRPr>
          </a:p>
          <a:p>
            <a:endParaRPr lang="cy-GB" sz="2400" dirty="0">
              <a:ea typeface="+mn-lt"/>
              <a:cs typeface="+mn-lt"/>
            </a:endParaRPr>
          </a:p>
          <a:p>
            <a:endParaRPr lang="cy-GB" sz="2400" dirty="0"/>
          </a:p>
          <a:p>
            <a:endParaRPr lang="cy-GB"/>
          </a:p>
          <a:p>
            <a:endParaRPr lang="cy-GB" dirty="0"/>
          </a:p>
        </p:txBody>
      </p:sp>
      <p:sp>
        <p:nvSpPr>
          <p:cNvPr id="9" name="Content Placeholder 8"/>
          <p:cNvSpPr>
            <a:spLocks noGrp="1"/>
          </p:cNvSpPr>
          <p:nvPr>
            <p:ph sz="quarter" idx="14"/>
          </p:nvPr>
        </p:nvSpPr>
        <p:spPr>
          <a:xfrm>
            <a:off x="4765566" y="2193089"/>
            <a:ext cx="3657600" cy="3877056"/>
          </a:xfrm>
        </p:spPr>
        <p:txBody>
          <a:bodyPr/>
          <a:lstStyle/>
          <a:p>
            <a:r>
              <a:rPr lang="en-GB" sz="2400" i="1"/>
              <a:t>A conscious search for new categories through which to understand the experience of people with developmental disabilities and work with them and their allies to change that experience for the better</a:t>
            </a:r>
          </a:p>
          <a:p>
            <a:endParaRPr lang="en-GB"/>
          </a:p>
          <a:p>
            <a:r>
              <a:rPr lang="en-GB"/>
              <a:t>O’Brien &amp; O’Brien (2000, p. 20) </a:t>
            </a:r>
            <a:endParaRPr lang="cy-GB"/>
          </a:p>
          <a:p>
            <a:endParaRPr lang="cy-GB"/>
          </a:p>
          <a:p>
            <a:endParaRPr lang="cy-GB"/>
          </a:p>
        </p:txBody>
      </p:sp>
      <p:pic>
        <p:nvPicPr>
          <p:cNvPr id="5122" name="Picture 2" descr="C:\Users\l.roberts\AppData\Local\Microsoft\Windows\Temporary Internet Files\Content.IE5\6IDJCSBB\group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2300" y="115940"/>
            <a:ext cx="2032001" cy="2023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508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err="1"/>
              <a:t>Cynllunio</a:t>
            </a:r>
            <a:r>
              <a:rPr lang="en-GB"/>
              <a:t> person-</a:t>
            </a:r>
            <a:r>
              <a:rPr lang="en-GB" err="1"/>
              <a:t>Ganolog</a:t>
            </a:r>
            <a:br>
              <a:rPr lang="en-GB"/>
            </a:br>
            <a:r>
              <a:rPr lang="en-GB"/>
              <a:t>Person-centred planning</a:t>
            </a:r>
            <a:endParaRPr lang="cy-GB"/>
          </a:p>
        </p:txBody>
      </p:sp>
      <p:sp>
        <p:nvSpPr>
          <p:cNvPr id="3" name="Content Placeholder 2"/>
          <p:cNvSpPr>
            <a:spLocks noGrp="1"/>
          </p:cNvSpPr>
          <p:nvPr>
            <p:ph sz="quarter" idx="13"/>
          </p:nvPr>
        </p:nvSpPr>
        <p:spPr>
          <a:xfrm>
            <a:off x="528145" y="2052951"/>
            <a:ext cx="3657600" cy="3877056"/>
          </a:xfrm>
        </p:spPr>
        <p:txBody>
          <a:bodyPr vert="horz" lIns="0" tIns="45720" rIns="0" bIns="45720" rtlCol="0" anchor="t">
            <a:normAutofit/>
          </a:bodyPr>
          <a:lstStyle/>
          <a:p>
            <a:r>
              <a:rPr lang="cy-GB" sz="2400" dirty="0">
                <a:ea typeface="+mn-lt"/>
                <a:cs typeface="+mn-lt"/>
              </a:rPr>
              <a:t>Symud o:</a:t>
            </a:r>
            <a:endParaRPr lang="cy-GB" sz="2400" dirty="0"/>
          </a:p>
          <a:p>
            <a:r>
              <a:rPr lang="cy-GB" sz="2400" dirty="0">
                <a:ea typeface="+mn-lt"/>
                <a:cs typeface="+mn-lt"/>
              </a:rPr>
              <a:t>Beth sydd o'i le arnoch chi a sut all gweithwyr proffesiynol ei drwsio?</a:t>
            </a:r>
            <a:endParaRPr lang="cy-GB" sz="2400" dirty="0"/>
          </a:p>
          <a:p>
            <a:r>
              <a:rPr lang="cy-GB" sz="2400" dirty="0">
                <a:ea typeface="+mn-lt"/>
                <a:cs typeface="+mn-lt"/>
              </a:rPr>
              <a:t>i...</a:t>
            </a:r>
            <a:endParaRPr lang="cy-GB" sz="2400" dirty="0"/>
          </a:p>
          <a:p>
            <a:endParaRPr lang="cy-GB" sz="1800" dirty="0"/>
          </a:p>
          <a:p>
            <a:r>
              <a:rPr lang="cy-GB" sz="1800" dirty="0" err="1">
                <a:ea typeface="+mn-lt"/>
                <a:cs typeface="+mn-lt"/>
              </a:rPr>
              <a:t>O'Brien</a:t>
            </a:r>
            <a:r>
              <a:rPr lang="cy-GB" sz="1800" dirty="0">
                <a:ea typeface="+mn-lt"/>
                <a:cs typeface="+mn-lt"/>
              </a:rPr>
              <a:t> &amp; O Brien (2000, t.20)</a:t>
            </a:r>
            <a:endParaRPr lang="cy-GB" sz="1800" dirty="0"/>
          </a:p>
          <a:p>
            <a:endParaRPr lang="cy-GB"/>
          </a:p>
          <a:p>
            <a:endParaRPr lang="cy-GB" dirty="0"/>
          </a:p>
        </p:txBody>
      </p:sp>
      <p:sp>
        <p:nvSpPr>
          <p:cNvPr id="4" name="Content Placeholder 3"/>
          <p:cNvSpPr>
            <a:spLocks noGrp="1"/>
          </p:cNvSpPr>
          <p:nvPr>
            <p:ph sz="quarter" idx="14"/>
          </p:nvPr>
        </p:nvSpPr>
        <p:spPr>
          <a:xfrm>
            <a:off x="4870669" y="2263158"/>
            <a:ext cx="3657600" cy="4712208"/>
          </a:xfrm>
        </p:spPr>
        <p:txBody>
          <a:bodyPr>
            <a:normAutofit/>
          </a:bodyPr>
          <a:lstStyle/>
          <a:p>
            <a:r>
              <a:rPr lang="en-GB" sz="2400" i="1"/>
              <a:t>Moving from: </a:t>
            </a:r>
          </a:p>
          <a:p>
            <a:r>
              <a:rPr lang="en-GB" sz="2400" i="1"/>
              <a:t>What’s wrong with you and how can professionals fix it? </a:t>
            </a:r>
          </a:p>
          <a:p>
            <a:r>
              <a:rPr lang="en-GB" sz="2400" i="1"/>
              <a:t>to…</a:t>
            </a:r>
          </a:p>
          <a:p>
            <a:pPr marL="68580" indent="0">
              <a:buNone/>
            </a:pPr>
            <a:endParaRPr lang="en-GB" sz="2400"/>
          </a:p>
          <a:p>
            <a:r>
              <a:rPr lang="en-GB"/>
              <a:t>O’Brien &amp; O Brien (2000, p.20)</a:t>
            </a:r>
            <a:endParaRPr lang="cy-GB"/>
          </a:p>
        </p:txBody>
      </p:sp>
      <p:pic>
        <p:nvPicPr>
          <p:cNvPr id="6146" name="Picture 2" descr="C:\Users\l.roberts\AppData\Local\Microsoft\Windows\Temporary Internet Files\Content.IE5\HEPN0LIZ\FocusGroup2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8434" y="195318"/>
            <a:ext cx="1801649" cy="1851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854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err="1"/>
              <a:t>Cynllunio</a:t>
            </a:r>
            <a:r>
              <a:rPr lang="en-GB"/>
              <a:t> person-</a:t>
            </a:r>
            <a:r>
              <a:rPr lang="en-GB" err="1"/>
              <a:t>Ganolog</a:t>
            </a:r>
            <a:br>
              <a:rPr lang="en-GB"/>
            </a:br>
            <a:r>
              <a:rPr lang="en-GB"/>
              <a:t>Person centred-planning</a:t>
            </a:r>
            <a:endParaRPr lang="cy-GB"/>
          </a:p>
        </p:txBody>
      </p:sp>
      <p:sp>
        <p:nvSpPr>
          <p:cNvPr id="3" name="Content Placeholder 2"/>
          <p:cNvSpPr>
            <a:spLocks noGrp="1"/>
          </p:cNvSpPr>
          <p:nvPr>
            <p:ph sz="quarter" idx="13"/>
          </p:nvPr>
        </p:nvSpPr>
        <p:spPr>
          <a:xfrm>
            <a:off x="370490" y="1536192"/>
            <a:ext cx="3972910" cy="5103262"/>
          </a:xfrm>
        </p:spPr>
        <p:txBody>
          <a:bodyPr vert="horz" lIns="0" tIns="45720" rIns="0" bIns="45720" rtlCol="0" anchor="t">
            <a:normAutofit fontScale="92500" lnSpcReduction="10000"/>
          </a:bodyPr>
          <a:lstStyle/>
          <a:p>
            <a:r>
              <a:rPr lang="en-GB" sz="2400" dirty="0">
                <a:ea typeface="+mn-lt"/>
                <a:cs typeface="+mn-lt"/>
              </a:rPr>
              <a:t>Beth </a:t>
            </a:r>
            <a:r>
              <a:rPr lang="en-GB" sz="2400" dirty="0" err="1">
                <a:ea typeface="+mn-lt"/>
                <a:cs typeface="+mn-lt"/>
              </a:rPr>
              <a:t>yw</a:t>
            </a:r>
            <a:r>
              <a:rPr lang="en-GB" sz="2400" dirty="0">
                <a:ea typeface="+mn-lt"/>
                <a:cs typeface="+mn-lt"/>
              </a:rPr>
              <a:t> </a:t>
            </a:r>
            <a:r>
              <a:rPr lang="en-GB" sz="2400" dirty="0" err="1">
                <a:ea typeface="+mn-lt"/>
                <a:cs typeface="+mn-lt"/>
              </a:rPr>
              <a:t>eich</a:t>
            </a:r>
            <a:r>
              <a:rPr lang="en-GB" sz="2400" dirty="0">
                <a:ea typeface="+mn-lt"/>
                <a:cs typeface="+mn-lt"/>
              </a:rPr>
              <a:t> </a:t>
            </a:r>
            <a:r>
              <a:rPr lang="en-GB" sz="2400" dirty="0" err="1">
                <a:ea typeface="+mn-lt"/>
                <a:cs typeface="+mn-lt"/>
              </a:rPr>
              <a:t>galluoedd</a:t>
            </a:r>
            <a:r>
              <a:rPr lang="en-GB" sz="2400" dirty="0">
                <a:ea typeface="+mn-lt"/>
                <a:cs typeface="+mn-lt"/>
              </a:rPr>
              <a:t> </a:t>
            </a:r>
            <a:r>
              <a:rPr lang="en-GB" sz="2400" dirty="0" err="1">
                <a:ea typeface="+mn-lt"/>
                <a:cs typeface="+mn-lt"/>
              </a:rPr>
              <a:t>a'ch</a:t>
            </a:r>
            <a:r>
              <a:rPr lang="en-GB" sz="2400" dirty="0">
                <a:ea typeface="+mn-lt"/>
                <a:cs typeface="+mn-lt"/>
              </a:rPr>
              <a:t> </a:t>
            </a:r>
            <a:r>
              <a:rPr lang="en-GB" sz="2400" dirty="0" err="1">
                <a:ea typeface="+mn-lt"/>
                <a:cs typeface="+mn-lt"/>
              </a:rPr>
              <a:t>talentau</a:t>
            </a:r>
            <a:r>
              <a:rPr lang="en-GB" sz="2400" dirty="0">
                <a:ea typeface="+mn-lt"/>
                <a:cs typeface="+mn-lt"/>
              </a:rPr>
              <a:t> a </a:t>
            </a:r>
            <a:r>
              <a:rPr lang="en-GB" sz="2400" dirty="0" err="1">
                <a:ea typeface="+mn-lt"/>
                <a:cs typeface="+mn-lt"/>
              </a:rPr>
              <a:t>pha</a:t>
            </a:r>
            <a:r>
              <a:rPr lang="en-GB" sz="2400" dirty="0">
                <a:ea typeface="+mn-lt"/>
                <a:cs typeface="+mn-lt"/>
              </a:rPr>
              <a:t> </a:t>
            </a:r>
            <a:r>
              <a:rPr lang="en-GB" sz="2400" dirty="0" err="1">
                <a:ea typeface="+mn-lt"/>
                <a:cs typeface="+mn-lt"/>
              </a:rPr>
              <a:t>gymorth</a:t>
            </a:r>
            <a:r>
              <a:rPr lang="en-GB" sz="2400" dirty="0">
                <a:ea typeface="+mn-lt"/>
                <a:cs typeface="+mn-lt"/>
              </a:rPr>
              <a:t> </a:t>
            </a:r>
            <a:r>
              <a:rPr lang="en-GB" sz="2400" dirty="0" err="1">
                <a:ea typeface="+mn-lt"/>
                <a:cs typeface="+mn-lt"/>
              </a:rPr>
              <a:t>sydd</a:t>
            </a:r>
            <a:r>
              <a:rPr lang="en-GB" sz="2400" dirty="0">
                <a:ea typeface="+mn-lt"/>
                <a:cs typeface="+mn-lt"/>
              </a:rPr>
              <a:t> </a:t>
            </a:r>
            <a:r>
              <a:rPr lang="en-GB" sz="2400" dirty="0" err="1">
                <a:ea typeface="+mn-lt"/>
                <a:cs typeface="+mn-lt"/>
              </a:rPr>
              <a:t>ei</a:t>
            </a:r>
            <a:r>
              <a:rPr lang="en-GB" sz="2400" dirty="0">
                <a:ea typeface="+mn-lt"/>
                <a:cs typeface="+mn-lt"/>
              </a:rPr>
              <a:t> </a:t>
            </a:r>
            <a:r>
              <a:rPr lang="en-GB" sz="2400" dirty="0" err="1">
                <a:ea typeface="+mn-lt"/>
                <a:cs typeface="+mn-lt"/>
              </a:rPr>
              <a:t>angen</a:t>
            </a:r>
            <a:r>
              <a:rPr lang="en-GB" sz="2400" dirty="0">
                <a:ea typeface="+mn-lt"/>
                <a:cs typeface="+mn-lt"/>
              </a:rPr>
              <a:t> </a:t>
            </a:r>
            <a:r>
              <a:rPr lang="en-GB" sz="2400" dirty="0" err="1">
                <a:ea typeface="+mn-lt"/>
                <a:cs typeface="+mn-lt"/>
              </a:rPr>
              <a:t>arnoch</a:t>
            </a:r>
            <a:r>
              <a:rPr lang="en-GB" sz="2400" dirty="0">
                <a:ea typeface="+mn-lt"/>
                <a:cs typeface="+mn-lt"/>
              </a:rPr>
              <a:t> </a:t>
            </a:r>
            <a:r>
              <a:rPr lang="en-GB" sz="2400" dirty="0" err="1">
                <a:ea typeface="+mn-lt"/>
                <a:cs typeface="+mn-lt"/>
              </a:rPr>
              <a:t>i'w</a:t>
            </a:r>
            <a:r>
              <a:rPr lang="en-GB" sz="2400" dirty="0">
                <a:ea typeface="+mn-lt"/>
                <a:cs typeface="+mn-lt"/>
              </a:rPr>
              <a:t> </a:t>
            </a:r>
            <a:r>
              <a:rPr lang="en-GB" sz="2400" dirty="0" err="1">
                <a:ea typeface="+mn-lt"/>
                <a:cs typeface="+mn-lt"/>
              </a:rPr>
              <a:t>mynegi</a:t>
            </a:r>
            <a:r>
              <a:rPr lang="en-GB" sz="2400" dirty="0">
                <a:ea typeface="+mn-lt"/>
                <a:cs typeface="+mn-lt"/>
              </a:rPr>
              <a:t>?</a:t>
            </a:r>
            <a:endParaRPr lang="en-US" sz="2400" dirty="0">
              <a:ea typeface="+mn-lt"/>
              <a:cs typeface="+mn-lt"/>
            </a:endParaRPr>
          </a:p>
          <a:p>
            <a:endParaRPr lang="en-GB"/>
          </a:p>
          <a:p>
            <a:r>
              <a:rPr lang="en-GB" sz="2400" dirty="0">
                <a:ea typeface="+mn-lt"/>
                <a:cs typeface="+mn-lt"/>
              </a:rPr>
              <a:t>Beth </a:t>
            </a:r>
            <a:r>
              <a:rPr lang="en-GB" sz="2400" dirty="0" err="1">
                <a:ea typeface="+mn-lt"/>
                <a:cs typeface="+mn-lt"/>
              </a:rPr>
              <a:t>sy'n</a:t>
            </a:r>
            <a:r>
              <a:rPr lang="en-GB" sz="2400" dirty="0">
                <a:ea typeface="+mn-lt"/>
                <a:cs typeface="+mn-lt"/>
              </a:rPr>
              <a:t> </a:t>
            </a:r>
            <a:r>
              <a:rPr lang="en-GB" sz="2400" dirty="0" err="1">
                <a:ea typeface="+mn-lt"/>
                <a:cs typeface="+mn-lt"/>
              </a:rPr>
              <a:t>gweithio'n</a:t>
            </a:r>
            <a:r>
              <a:rPr lang="en-GB" sz="2400" dirty="0">
                <a:ea typeface="+mn-lt"/>
                <a:cs typeface="+mn-lt"/>
              </a:rPr>
              <a:t> </a:t>
            </a:r>
            <a:r>
              <a:rPr lang="en-GB" sz="2400" dirty="0" err="1">
                <a:ea typeface="+mn-lt"/>
                <a:cs typeface="+mn-lt"/>
              </a:rPr>
              <a:t>dda</a:t>
            </a:r>
            <a:r>
              <a:rPr lang="en-GB" sz="2400" dirty="0">
                <a:ea typeface="+mn-lt"/>
                <a:cs typeface="+mn-lt"/>
              </a:rPr>
              <a:t> </a:t>
            </a:r>
            <a:r>
              <a:rPr lang="en-GB" sz="2400" dirty="0" err="1">
                <a:ea typeface="+mn-lt"/>
                <a:cs typeface="+mn-lt"/>
              </a:rPr>
              <a:t>i</a:t>
            </a:r>
            <a:r>
              <a:rPr lang="en-GB" sz="2400" dirty="0">
                <a:ea typeface="+mn-lt"/>
                <a:cs typeface="+mn-lt"/>
              </a:rPr>
              <a:t> chi a </a:t>
            </a:r>
            <a:r>
              <a:rPr lang="en-GB" sz="2400" dirty="0" err="1">
                <a:ea typeface="+mn-lt"/>
                <a:cs typeface="+mn-lt"/>
              </a:rPr>
              <a:t>beth</a:t>
            </a:r>
            <a:r>
              <a:rPr lang="en-GB" sz="2400" dirty="0">
                <a:ea typeface="+mn-lt"/>
                <a:cs typeface="+mn-lt"/>
              </a:rPr>
              <a:t> </a:t>
            </a:r>
            <a:r>
              <a:rPr lang="en-GB" sz="2400" dirty="0" err="1">
                <a:ea typeface="+mn-lt"/>
                <a:cs typeface="+mn-lt"/>
              </a:rPr>
              <a:t>sydd</a:t>
            </a:r>
            <a:r>
              <a:rPr lang="en-GB" sz="2400" dirty="0">
                <a:ea typeface="+mn-lt"/>
                <a:cs typeface="+mn-lt"/>
              </a:rPr>
              <a:t> </a:t>
            </a:r>
            <a:r>
              <a:rPr lang="en-GB" sz="2400" dirty="0" err="1">
                <a:ea typeface="+mn-lt"/>
                <a:cs typeface="+mn-lt"/>
              </a:rPr>
              <a:t>ddim</a:t>
            </a:r>
            <a:r>
              <a:rPr lang="en-GB" sz="2400" dirty="0">
                <a:ea typeface="+mn-lt"/>
                <a:cs typeface="+mn-lt"/>
              </a:rPr>
              <a:t>?</a:t>
            </a:r>
            <a:endParaRPr lang="en-US" dirty="0">
              <a:ea typeface="+mn-lt"/>
              <a:cs typeface="+mn-lt"/>
            </a:endParaRPr>
          </a:p>
          <a:p>
            <a:endParaRPr lang="en-GB"/>
          </a:p>
          <a:p>
            <a:r>
              <a:rPr lang="en-GB" sz="2400" dirty="0">
                <a:ea typeface="+mn-lt"/>
                <a:cs typeface="+mn-lt"/>
              </a:rPr>
              <a:t>Beth </a:t>
            </a:r>
            <a:r>
              <a:rPr lang="en-GB" sz="2400" dirty="0" err="1">
                <a:ea typeface="+mn-lt"/>
                <a:cs typeface="+mn-lt"/>
              </a:rPr>
              <a:t>yw</a:t>
            </a:r>
            <a:r>
              <a:rPr lang="en-GB" sz="2400" dirty="0">
                <a:ea typeface="+mn-lt"/>
                <a:cs typeface="+mn-lt"/>
              </a:rPr>
              <a:t> </a:t>
            </a:r>
            <a:r>
              <a:rPr lang="en-GB" sz="2400" dirty="0" err="1">
                <a:ea typeface="+mn-lt"/>
                <a:cs typeface="+mn-lt"/>
              </a:rPr>
              <a:t>eich</a:t>
            </a:r>
            <a:r>
              <a:rPr lang="en-GB" sz="2400" dirty="0">
                <a:ea typeface="+mn-lt"/>
                <a:cs typeface="+mn-lt"/>
              </a:rPr>
              <a:t> </a:t>
            </a:r>
            <a:r>
              <a:rPr lang="en-GB" sz="2400" dirty="0" err="1">
                <a:ea typeface="+mn-lt"/>
                <a:cs typeface="+mn-lt"/>
              </a:rPr>
              <a:t>gweledigaeth</a:t>
            </a:r>
            <a:r>
              <a:rPr lang="en-GB" sz="2400" dirty="0">
                <a:ea typeface="+mn-lt"/>
                <a:cs typeface="+mn-lt"/>
              </a:rPr>
              <a:t> </a:t>
            </a:r>
            <a:r>
              <a:rPr lang="en-GB" sz="2400" dirty="0" err="1">
                <a:ea typeface="+mn-lt"/>
                <a:cs typeface="+mn-lt"/>
              </a:rPr>
              <a:t>a'ch</a:t>
            </a:r>
            <a:r>
              <a:rPr lang="en-GB" sz="2400" dirty="0">
                <a:ea typeface="+mn-lt"/>
                <a:cs typeface="+mn-lt"/>
              </a:rPr>
              <a:t> </a:t>
            </a:r>
            <a:r>
              <a:rPr lang="en-GB" sz="2400" dirty="0" err="1">
                <a:ea typeface="+mn-lt"/>
                <a:cs typeface="+mn-lt"/>
              </a:rPr>
              <a:t>breuddwydion</a:t>
            </a:r>
            <a:r>
              <a:rPr lang="en-GB" sz="2400" dirty="0">
                <a:ea typeface="+mn-lt"/>
                <a:cs typeface="+mn-lt"/>
              </a:rPr>
              <a:t> am </a:t>
            </a:r>
            <a:r>
              <a:rPr lang="en-GB" sz="2400" dirty="0" err="1">
                <a:ea typeface="+mn-lt"/>
                <a:cs typeface="+mn-lt"/>
              </a:rPr>
              <a:t>ddyfodol</a:t>
            </a:r>
            <a:r>
              <a:rPr lang="en-GB" sz="2400" dirty="0">
                <a:ea typeface="+mn-lt"/>
                <a:cs typeface="+mn-lt"/>
              </a:rPr>
              <a:t> </a:t>
            </a:r>
            <a:r>
              <a:rPr lang="en-GB" sz="2400" dirty="0" err="1">
                <a:ea typeface="+mn-lt"/>
                <a:cs typeface="+mn-lt"/>
              </a:rPr>
              <a:t>mwy</a:t>
            </a:r>
            <a:r>
              <a:rPr lang="en-GB" sz="2400" dirty="0">
                <a:ea typeface="+mn-lt"/>
                <a:cs typeface="+mn-lt"/>
              </a:rPr>
              <a:t> </a:t>
            </a:r>
            <a:r>
              <a:rPr lang="en-GB" sz="2400" dirty="0" err="1">
                <a:ea typeface="+mn-lt"/>
                <a:cs typeface="+mn-lt"/>
              </a:rPr>
              <a:t>disglair</a:t>
            </a:r>
            <a:r>
              <a:rPr lang="en-GB" sz="2400" dirty="0">
                <a:ea typeface="+mn-lt"/>
                <a:cs typeface="+mn-lt"/>
              </a:rPr>
              <a:t> a </a:t>
            </a:r>
            <a:r>
              <a:rPr lang="en-GB" sz="2400" dirty="0" err="1">
                <a:ea typeface="+mn-lt"/>
                <a:cs typeface="+mn-lt"/>
              </a:rPr>
              <a:t>phwy</a:t>
            </a:r>
            <a:r>
              <a:rPr lang="en-GB" sz="2400" dirty="0">
                <a:ea typeface="+mn-lt"/>
                <a:cs typeface="+mn-lt"/>
              </a:rPr>
              <a:t> </a:t>
            </a:r>
            <a:r>
              <a:rPr lang="en-GB" sz="2400" dirty="0" err="1">
                <a:ea typeface="+mn-lt"/>
                <a:cs typeface="+mn-lt"/>
              </a:rPr>
              <a:t>fydd</a:t>
            </a:r>
            <a:r>
              <a:rPr lang="en-GB" sz="2400" dirty="0">
                <a:ea typeface="+mn-lt"/>
                <a:cs typeface="+mn-lt"/>
              </a:rPr>
              <a:t> </a:t>
            </a:r>
            <a:r>
              <a:rPr lang="en-GB" sz="2400" dirty="0" err="1">
                <a:ea typeface="+mn-lt"/>
                <a:cs typeface="+mn-lt"/>
              </a:rPr>
              <a:t>yn</a:t>
            </a:r>
            <a:r>
              <a:rPr lang="en-GB" sz="2400" dirty="0">
                <a:ea typeface="+mn-lt"/>
                <a:cs typeface="+mn-lt"/>
              </a:rPr>
              <a:t> </a:t>
            </a:r>
            <a:r>
              <a:rPr lang="en-GB" sz="2400" dirty="0" err="1">
                <a:ea typeface="+mn-lt"/>
                <a:cs typeface="+mn-lt"/>
              </a:rPr>
              <a:t>eich</a:t>
            </a:r>
            <a:r>
              <a:rPr lang="en-GB" sz="2400" dirty="0">
                <a:ea typeface="+mn-lt"/>
                <a:cs typeface="+mn-lt"/>
              </a:rPr>
              <a:t> </a:t>
            </a:r>
            <a:r>
              <a:rPr lang="en-GB" sz="2400" dirty="0" err="1">
                <a:ea typeface="+mn-lt"/>
                <a:cs typeface="+mn-lt"/>
              </a:rPr>
              <a:t>helpu</a:t>
            </a:r>
            <a:r>
              <a:rPr lang="en-GB" sz="2400" dirty="0">
                <a:ea typeface="+mn-lt"/>
                <a:cs typeface="+mn-lt"/>
              </a:rPr>
              <a:t> </a:t>
            </a:r>
            <a:r>
              <a:rPr lang="en-GB" sz="2400" dirty="0" err="1">
                <a:ea typeface="+mn-lt"/>
                <a:cs typeface="+mn-lt"/>
              </a:rPr>
              <a:t>i</a:t>
            </a:r>
            <a:r>
              <a:rPr lang="en-GB" sz="2400" dirty="0">
                <a:ea typeface="+mn-lt"/>
                <a:cs typeface="+mn-lt"/>
              </a:rPr>
              <a:t> </a:t>
            </a:r>
            <a:r>
              <a:rPr lang="en-GB" sz="2400" dirty="0" err="1">
                <a:ea typeface="+mn-lt"/>
                <a:cs typeface="+mn-lt"/>
              </a:rPr>
              <a:t>symud</a:t>
            </a:r>
            <a:r>
              <a:rPr lang="en-GB" sz="2400" dirty="0">
                <a:ea typeface="+mn-lt"/>
                <a:cs typeface="+mn-lt"/>
              </a:rPr>
              <a:t> </a:t>
            </a:r>
            <a:r>
              <a:rPr lang="en-GB" sz="2400" dirty="0" err="1">
                <a:ea typeface="+mn-lt"/>
                <a:cs typeface="+mn-lt"/>
              </a:rPr>
              <a:t>tuag</a:t>
            </a:r>
            <a:r>
              <a:rPr lang="en-GB" sz="2400" dirty="0">
                <a:ea typeface="+mn-lt"/>
                <a:cs typeface="+mn-lt"/>
              </a:rPr>
              <a:t> at y </a:t>
            </a:r>
            <a:r>
              <a:rPr lang="en-GB" sz="2400" dirty="0" err="1">
                <a:ea typeface="+mn-lt"/>
                <a:cs typeface="+mn-lt"/>
              </a:rPr>
              <a:t>dyfodol</a:t>
            </a:r>
            <a:r>
              <a:rPr lang="en-GB" sz="2400" dirty="0">
                <a:ea typeface="+mn-lt"/>
                <a:cs typeface="+mn-lt"/>
              </a:rPr>
              <a:t> </a:t>
            </a:r>
            <a:r>
              <a:rPr lang="en-GB" sz="2400" dirty="0" err="1">
                <a:ea typeface="+mn-lt"/>
                <a:cs typeface="+mn-lt"/>
              </a:rPr>
              <a:t>hwnnw</a:t>
            </a:r>
            <a:r>
              <a:rPr lang="en-GB" sz="2400" dirty="0">
                <a:ea typeface="+mn-lt"/>
                <a:cs typeface="+mn-lt"/>
              </a:rPr>
              <a:t>?</a:t>
            </a:r>
            <a:endParaRPr lang="en-GB" dirty="0">
              <a:ea typeface="+mn-lt"/>
              <a:cs typeface="+mn-lt"/>
            </a:endParaRPr>
          </a:p>
          <a:p>
            <a:endParaRPr lang="en-GB"/>
          </a:p>
          <a:p>
            <a:r>
              <a:rPr lang="en-GB" sz="1900" dirty="0">
                <a:ea typeface="+mn-lt"/>
                <a:cs typeface="+mn-lt"/>
              </a:rPr>
              <a:t> O’Brien &amp; O Brien (2000, t. 20)</a:t>
            </a:r>
            <a:endParaRPr lang="cy-GB" sz="1900" dirty="0"/>
          </a:p>
        </p:txBody>
      </p:sp>
      <p:sp>
        <p:nvSpPr>
          <p:cNvPr id="4" name="Content Placeholder 3"/>
          <p:cNvSpPr>
            <a:spLocks noGrp="1"/>
          </p:cNvSpPr>
          <p:nvPr>
            <p:ph sz="quarter" idx="14"/>
          </p:nvPr>
        </p:nvSpPr>
        <p:spPr>
          <a:xfrm>
            <a:off x="4800600" y="1842744"/>
            <a:ext cx="3657600" cy="5017008"/>
          </a:xfrm>
        </p:spPr>
        <p:txBody>
          <a:bodyPr vert="horz" lIns="0" tIns="45720" rIns="0" bIns="45720" rtlCol="0" anchor="t">
            <a:normAutofit/>
          </a:bodyPr>
          <a:lstStyle/>
          <a:p>
            <a:r>
              <a:rPr lang="en-GB" sz="2400" i="1" dirty="0"/>
              <a:t>What are your capacities and gifts and what supports do you need to express them?</a:t>
            </a:r>
          </a:p>
          <a:p>
            <a:r>
              <a:rPr lang="en-GB" sz="2400" i="1" dirty="0"/>
              <a:t>What works well for you and what does not?</a:t>
            </a:r>
          </a:p>
          <a:p>
            <a:r>
              <a:rPr lang="en-GB" sz="2400" i="1" dirty="0"/>
              <a:t>What are your visions and dreams of a brighter future and who will help you move toward that future?</a:t>
            </a:r>
          </a:p>
          <a:p>
            <a:r>
              <a:rPr lang="en-GB" dirty="0"/>
              <a:t> </a:t>
            </a:r>
            <a:r>
              <a:rPr lang="en-GB" sz="1800" dirty="0"/>
              <a:t>O’Brien &amp; O Brien (2000, p. 20)</a:t>
            </a:r>
            <a:endParaRPr lang="cy-GB" sz="1800" dirty="0"/>
          </a:p>
          <a:p>
            <a:endParaRPr lang="cy-GB"/>
          </a:p>
        </p:txBody>
      </p:sp>
      <p:pic>
        <p:nvPicPr>
          <p:cNvPr id="7170" name="Picture 2" descr="C:\Users\l.roberts\AppData\Local\Microsoft\Windows\Temporary Internet Files\Content.IE5\UU4Z21D1\discuss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8565" y="128752"/>
            <a:ext cx="1562539" cy="1618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227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TASG                                              </a:t>
            </a:r>
            <a:r>
              <a:rPr lang="en-GB" dirty="0" err="1"/>
              <a:t>TaSK</a:t>
            </a:r>
            <a:br>
              <a:rPr lang="en-GB" dirty="0"/>
            </a:br>
            <a:endParaRPr lang="en-GB"/>
          </a:p>
        </p:txBody>
      </p:sp>
      <p:sp>
        <p:nvSpPr>
          <p:cNvPr id="3" name="Content Placeholder 2"/>
          <p:cNvSpPr>
            <a:spLocks noGrp="1"/>
          </p:cNvSpPr>
          <p:nvPr>
            <p:ph sz="quarter" idx="13"/>
          </p:nvPr>
        </p:nvSpPr>
        <p:spPr/>
        <p:txBody>
          <a:bodyPr vert="horz" lIns="0" tIns="45720" rIns="0" bIns="45720" rtlCol="0" anchor="t">
            <a:normAutofit/>
          </a:bodyPr>
          <a:lstStyle/>
          <a:p>
            <a:r>
              <a:rPr lang="en-GB" dirty="0" err="1"/>
              <a:t>Trafodwch</a:t>
            </a:r>
            <a:r>
              <a:rPr lang="en-GB" dirty="0"/>
              <a:t> </a:t>
            </a:r>
            <a:r>
              <a:rPr lang="en-GB" dirty="0" err="1"/>
              <a:t>eich</a:t>
            </a:r>
            <a:r>
              <a:rPr lang="en-GB" dirty="0"/>
              <a:t> </a:t>
            </a:r>
            <a:r>
              <a:rPr lang="en-GB" dirty="0" err="1"/>
              <a:t>profiadau</a:t>
            </a:r>
            <a:r>
              <a:rPr lang="en-GB" dirty="0"/>
              <a:t> o </a:t>
            </a:r>
            <a:r>
              <a:rPr lang="en-GB" dirty="0" err="1"/>
              <a:t>leoliad</a:t>
            </a:r>
            <a:r>
              <a:rPr lang="en-GB" dirty="0"/>
              <a:t> </a:t>
            </a:r>
            <a:r>
              <a:rPr lang="en-GB" dirty="0" err="1"/>
              <a:t>fesul</a:t>
            </a:r>
            <a:r>
              <a:rPr lang="en-GB" dirty="0"/>
              <a:t> </a:t>
            </a:r>
            <a:r>
              <a:rPr lang="en-GB" dirty="0" err="1"/>
              <a:t>grwpiau</a:t>
            </a:r>
            <a:r>
              <a:rPr lang="en-GB" dirty="0"/>
              <a:t> </a:t>
            </a:r>
            <a:r>
              <a:rPr lang="en-GB" dirty="0" err="1"/>
              <a:t>yn</a:t>
            </a:r>
            <a:r>
              <a:rPr lang="en-GB" dirty="0"/>
              <a:t> </a:t>
            </a:r>
            <a:r>
              <a:rPr lang="en-GB" dirty="0" err="1"/>
              <a:t>eich</a:t>
            </a:r>
            <a:r>
              <a:rPr lang="en-GB" dirty="0"/>
              <a:t> </a:t>
            </a:r>
            <a:r>
              <a:rPr lang="en-GB" dirty="0" err="1"/>
              <a:t>ystafelloedd</a:t>
            </a:r>
            <a:r>
              <a:rPr lang="en-GB" dirty="0"/>
              <a:t> </a:t>
            </a:r>
            <a:r>
              <a:rPr lang="en-GB" dirty="0" err="1"/>
              <a:t>trafod</a:t>
            </a:r>
          </a:p>
          <a:p>
            <a:r>
              <a:rPr lang="en-GB" dirty="0" err="1"/>
              <a:t>Ystyriwch</a:t>
            </a:r>
            <a:r>
              <a:rPr lang="en-GB" dirty="0"/>
              <a:t> </a:t>
            </a:r>
            <a:r>
              <a:rPr lang="en-GB" dirty="0" err="1"/>
              <a:t>fodelau</a:t>
            </a:r>
            <a:r>
              <a:rPr lang="en-GB" dirty="0"/>
              <a:t> </a:t>
            </a:r>
            <a:r>
              <a:rPr lang="en-GB" dirty="0" err="1"/>
              <a:t>heddiw</a:t>
            </a:r>
            <a:r>
              <a:rPr lang="en-GB" dirty="0"/>
              <a:t> </a:t>
            </a:r>
            <a:r>
              <a:rPr lang="en-GB" dirty="0" err="1"/>
              <a:t>yng</a:t>
            </a:r>
            <a:r>
              <a:rPr lang="en-GB" dirty="0"/>
              <a:t> </a:t>
            </a:r>
            <a:r>
              <a:rPr lang="en-GB" dirty="0" err="1"/>
              <a:t>nghyd-destun</a:t>
            </a:r>
            <a:r>
              <a:rPr lang="en-GB" dirty="0"/>
              <a:t> </a:t>
            </a:r>
            <a:r>
              <a:rPr lang="en-GB" dirty="0" err="1"/>
              <a:t>eich</a:t>
            </a:r>
            <a:r>
              <a:rPr lang="en-GB" dirty="0"/>
              <a:t> </a:t>
            </a:r>
            <a:r>
              <a:rPr lang="en-GB" dirty="0" err="1"/>
              <a:t>profiadau</a:t>
            </a:r>
            <a:r>
              <a:rPr lang="en-GB" dirty="0"/>
              <a:t> – model </a:t>
            </a:r>
            <a:r>
              <a:rPr lang="en-GB" dirty="0" err="1"/>
              <a:t>meddygol</a:t>
            </a:r>
            <a:r>
              <a:rPr lang="en-GB" dirty="0"/>
              <a:t>, model </a:t>
            </a:r>
            <a:r>
              <a:rPr lang="en-GB" dirty="0" err="1"/>
              <a:t>cymdeithasol</a:t>
            </a:r>
            <a:r>
              <a:rPr lang="en-GB" dirty="0"/>
              <a:t>, model </a:t>
            </a:r>
            <a:r>
              <a:rPr lang="en-GB" dirty="0" err="1"/>
              <a:t>cadarnhaol</a:t>
            </a:r>
            <a:r>
              <a:rPr lang="en-GB" dirty="0"/>
              <a:t>, </a:t>
            </a:r>
            <a:r>
              <a:rPr lang="en-GB" dirty="0" err="1"/>
              <a:t>eiriolaeth</a:t>
            </a:r>
            <a:r>
              <a:rPr lang="en-GB" dirty="0"/>
              <a:t>, CPG</a:t>
            </a:r>
          </a:p>
          <a:p>
            <a:r>
              <a:rPr lang="en-GB" dirty="0"/>
              <a:t>Pa </a:t>
            </a:r>
            <a:r>
              <a:rPr lang="en-GB" dirty="0" err="1"/>
              <a:t>elfennau</a:t>
            </a:r>
            <a:r>
              <a:rPr lang="en-GB" dirty="0"/>
              <a:t> </a:t>
            </a:r>
            <a:r>
              <a:rPr lang="en-GB" dirty="0" err="1"/>
              <a:t>perthnasol</a:t>
            </a:r>
            <a:r>
              <a:rPr lang="en-GB" dirty="0"/>
              <a:t> a </a:t>
            </a:r>
            <a:r>
              <a:rPr lang="en-GB" dirty="0" err="1"/>
              <a:t>welsoch</a:t>
            </a:r>
            <a:r>
              <a:rPr lang="en-GB" dirty="0"/>
              <a:t>?</a:t>
            </a:r>
          </a:p>
          <a:p>
            <a:r>
              <a:rPr lang="en-GB" dirty="0"/>
              <a:t>Pa </a:t>
            </a:r>
            <a:r>
              <a:rPr lang="en-GB" dirty="0" err="1"/>
              <a:t>fodelau</a:t>
            </a:r>
            <a:r>
              <a:rPr lang="en-GB" dirty="0"/>
              <a:t> a </a:t>
            </a:r>
            <a:r>
              <a:rPr lang="en-GB" dirty="0" err="1"/>
              <a:t>welsoch</a:t>
            </a:r>
            <a:r>
              <a:rPr lang="en-GB" dirty="0"/>
              <a:t>? </a:t>
            </a:r>
          </a:p>
        </p:txBody>
      </p:sp>
      <p:sp>
        <p:nvSpPr>
          <p:cNvPr id="4" name="Content Placeholder 3"/>
          <p:cNvSpPr>
            <a:spLocks noGrp="1"/>
          </p:cNvSpPr>
          <p:nvPr>
            <p:ph sz="quarter" idx="14"/>
          </p:nvPr>
        </p:nvSpPr>
        <p:spPr/>
        <p:txBody>
          <a:bodyPr vert="horz" lIns="0" tIns="45720" rIns="0" bIns="45720" rtlCol="0" anchor="t">
            <a:noAutofit/>
          </a:bodyPr>
          <a:lstStyle/>
          <a:p>
            <a:r>
              <a:rPr lang="en-GB" i="1" dirty="0"/>
              <a:t>Discuss your experiences of placement in your break out groups</a:t>
            </a:r>
          </a:p>
          <a:p>
            <a:r>
              <a:rPr lang="en-GB" i="1" dirty="0"/>
              <a:t>Consider today’s models in the context of your experiences – medical model, social model, affirmative model, advocacy, PCP</a:t>
            </a:r>
          </a:p>
          <a:p>
            <a:r>
              <a:rPr lang="en-GB" i="1" dirty="0"/>
              <a:t>What parallels can you draw?</a:t>
            </a:r>
          </a:p>
          <a:p>
            <a:r>
              <a:rPr lang="en-GB" i="1" dirty="0"/>
              <a:t>What models have you seen? </a:t>
            </a:r>
          </a:p>
        </p:txBody>
      </p:sp>
      <p:pic>
        <p:nvPicPr>
          <p:cNvPr id="5" name="Picture 4"/>
          <p:cNvPicPr>
            <a:picLocks noChangeAspect="1"/>
          </p:cNvPicPr>
          <p:nvPr/>
        </p:nvPicPr>
        <p:blipFill>
          <a:blip r:embed="rId2"/>
          <a:stretch>
            <a:fillRect/>
          </a:stretch>
        </p:blipFill>
        <p:spPr>
          <a:xfrm>
            <a:off x="2590628" y="274639"/>
            <a:ext cx="3962743" cy="1020761"/>
          </a:xfrm>
          <a:prstGeom prst="rect">
            <a:avLst/>
          </a:prstGeom>
        </p:spPr>
      </p:pic>
    </p:spTree>
    <p:extLst>
      <p:ext uri="{BB962C8B-B14F-4D97-AF65-F5344CB8AC3E}">
        <p14:creationId xmlns:p14="http://schemas.microsoft.com/office/powerpoint/2010/main" val="42644165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fontScale="90000"/>
          </a:bodyPr>
          <a:lstStyle/>
          <a:p>
            <a:r>
              <a:rPr lang="en-GB" dirty="0"/>
              <a:t>RHESTR GYFEIRNODI / Reference list</a:t>
            </a:r>
            <a:endParaRPr lang="cy-GB" dirty="0"/>
          </a:p>
        </p:txBody>
      </p:sp>
      <p:sp>
        <p:nvSpPr>
          <p:cNvPr id="9" name="Content Placeholder 8"/>
          <p:cNvSpPr>
            <a:spLocks noGrp="1"/>
          </p:cNvSpPr>
          <p:nvPr>
            <p:ph idx="1"/>
          </p:nvPr>
        </p:nvSpPr>
        <p:spPr>
          <a:xfrm>
            <a:off x="685800" y="1066800"/>
            <a:ext cx="7772400" cy="4267201"/>
          </a:xfrm>
        </p:spPr>
        <p:txBody>
          <a:bodyPr>
            <a:noAutofit/>
          </a:bodyPr>
          <a:lstStyle/>
          <a:p>
            <a:r>
              <a:rPr lang="en-US" sz="1800" err="1">
                <a:latin typeface="Arial" panose="020B0604020202020204" pitchFamily="34" charset="0"/>
                <a:cs typeface="Arial" panose="020B0604020202020204" pitchFamily="34" charset="0"/>
              </a:rPr>
              <a:t>Dalrymple</a:t>
            </a:r>
            <a:r>
              <a:rPr lang="en-US" sz="1800">
                <a:latin typeface="Arial" panose="020B0604020202020204" pitchFamily="34" charset="0"/>
                <a:cs typeface="Arial" panose="020B0604020202020204" pitchFamily="34" charset="0"/>
              </a:rPr>
              <a:t>, J. &amp; Burke, B. (1995). </a:t>
            </a:r>
            <a:r>
              <a:rPr lang="en-US" sz="1800" i="1">
                <a:latin typeface="Arial" panose="020B0604020202020204" pitchFamily="34" charset="0"/>
                <a:cs typeface="Arial" panose="020B0604020202020204" pitchFamily="34" charset="0"/>
              </a:rPr>
              <a:t>Anti-oppressive practice: social care and the law</a:t>
            </a:r>
            <a:r>
              <a:rPr lang="en-US" sz="1800">
                <a:latin typeface="Arial" panose="020B0604020202020204" pitchFamily="34" charset="0"/>
                <a:cs typeface="Arial" panose="020B0604020202020204" pitchFamily="34" charset="0"/>
              </a:rPr>
              <a:t>. Buckingham, Open University Press. </a:t>
            </a:r>
          </a:p>
          <a:p>
            <a:r>
              <a:rPr lang="en-US" sz="1800" err="1">
                <a:latin typeface="Arial" panose="020B0604020202020204" pitchFamily="34" charset="0"/>
                <a:cs typeface="Arial" panose="020B0604020202020204" pitchFamily="34" charset="0"/>
              </a:rPr>
              <a:t>Glazzard</a:t>
            </a:r>
            <a:r>
              <a:rPr lang="en-US" sz="1800">
                <a:latin typeface="Arial" panose="020B0604020202020204" pitchFamily="34" charset="0"/>
                <a:cs typeface="Arial" panose="020B0604020202020204" pitchFamily="34" charset="0"/>
              </a:rPr>
              <a:t>, J., </a:t>
            </a:r>
            <a:r>
              <a:rPr lang="en-US" sz="1800" err="1">
                <a:latin typeface="Arial" panose="020B0604020202020204" pitchFamily="34" charset="0"/>
                <a:cs typeface="Arial" panose="020B0604020202020204" pitchFamily="34" charset="0"/>
              </a:rPr>
              <a:t>Stokoe</a:t>
            </a:r>
            <a:r>
              <a:rPr lang="en-US" sz="1800">
                <a:latin typeface="Arial" panose="020B0604020202020204" pitchFamily="34" charset="0"/>
                <a:cs typeface="Arial" panose="020B0604020202020204" pitchFamily="34" charset="0"/>
              </a:rPr>
              <a:t>, J., Hughes, A., </a:t>
            </a:r>
            <a:r>
              <a:rPr lang="en-US" sz="1800" err="1">
                <a:latin typeface="Arial" panose="020B0604020202020204" pitchFamily="34" charset="0"/>
                <a:cs typeface="Arial" panose="020B0604020202020204" pitchFamily="34" charset="0"/>
              </a:rPr>
              <a:t>Netherwood</a:t>
            </a:r>
            <a:r>
              <a:rPr lang="en-US" sz="1800">
                <a:latin typeface="Arial" panose="020B0604020202020204" pitchFamily="34" charset="0"/>
                <a:cs typeface="Arial" panose="020B0604020202020204" pitchFamily="34" charset="0"/>
              </a:rPr>
              <a:t>,, A. &amp; Neve, L (</a:t>
            </a:r>
            <a:r>
              <a:rPr lang="en-US" sz="1800" err="1">
                <a:latin typeface="Arial" panose="020B0604020202020204" pitchFamily="34" charset="0"/>
                <a:cs typeface="Arial" panose="020B0604020202020204" pitchFamily="34" charset="0"/>
              </a:rPr>
              <a:t>eds</a:t>
            </a:r>
            <a:r>
              <a:rPr lang="en-US" sz="1800">
                <a:latin typeface="Arial" panose="020B0604020202020204" pitchFamily="34" charset="0"/>
                <a:cs typeface="Arial" panose="020B0604020202020204" pitchFamily="34" charset="0"/>
              </a:rPr>
              <a:t>) (2015) </a:t>
            </a:r>
            <a:r>
              <a:rPr lang="en-US" sz="1800" i="1">
                <a:latin typeface="Arial" panose="020B0604020202020204" pitchFamily="34" charset="0"/>
                <a:cs typeface="Arial" panose="020B0604020202020204" pitchFamily="34" charset="0"/>
              </a:rPr>
              <a:t>Teaching and Supporting Children with Special Educational Needs and Disabilities in Primary Schools, London: Sage</a:t>
            </a:r>
            <a:endParaRPr lang="en-US" sz="1800">
              <a:latin typeface="Arial" panose="020B0604020202020204" pitchFamily="34" charset="0"/>
              <a:cs typeface="Arial" panose="020B0604020202020204" pitchFamily="34" charset="0"/>
            </a:endParaRPr>
          </a:p>
          <a:p>
            <a:r>
              <a:rPr lang="en-US" altLang="en-US" sz="1800">
                <a:latin typeface="Arial" panose="020B0604020202020204" pitchFamily="34" charset="0"/>
                <a:ea typeface="SimSun" charset="-122"/>
                <a:cs typeface="Arial" panose="020B0604020202020204" pitchFamily="34" charset="0"/>
              </a:rPr>
              <a:t>Henderson, R. (2005)  ‘Mental Health Advocacy and Empowerment in Focus’ in, </a:t>
            </a:r>
            <a:r>
              <a:rPr lang="en-US" altLang="en-US" sz="1800" err="1">
                <a:latin typeface="Arial" panose="020B0604020202020204" pitchFamily="34" charset="0"/>
                <a:ea typeface="SimSun" charset="-122"/>
                <a:cs typeface="Arial" panose="020B0604020202020204" pitchFamily="34" charset="0"/>
              </a:rPr>
              <a:t>Ryan,T</a:t>
            </a:r>
            <a:r>
              <a:rPr lang="en-US" altLang="en-US" sz="1800">
                <a:latin typeface="Arial" panose="020B0604020202020204" pitchFamily="34" charset="0"/>
                <a:ea typeface="SimSun" charset="-122"/>
                <a:cs typeface="Arial" panose="020B0604020202020204" pitchFamily="34" charset="0"/>
              </a:rPr>
              <a:t> and Pritchard, J. (</a:t>
            </a:r>
            <a:r>
              <a:rPr lang="en-US" altLang="en-US" sz="1800" err="1">
                <a:latin typeface="Arial" panose="020B0604020202020204" pitchFamily="34" charset="0"/>
                <a:ea typeface="SimSun" charset="-122"/>
                <a:cs typeface="Arial" panose="020B0604020202020204" pitchFamily="34" charset="0"/>
              </a:rPr>
              <a:t>eds</a:t>
            </a:r>
            <a:r>
              <a:rPr lang="en-US" altLang="en-US" sz="1800">
                <a:latin typeface="Arial" panose="020B0604020202020204" pitchFamily="34" charset="0"/>
                <a:ea typeface="SimSun" charset="-122"/>
                <a:cs typeface="Arial" panose="020B0604020202020204" pitchFamily="34" charset="0"/>
              </a:rPr>
              <a:t>) </a:t>
            </a:r>
            <a:r>
              <a:rPr lang="en-US" altLang="en-US" sz="1800" i="1">
                <a:latin typeface="Arial" panose="020B0604020202020204" pitchFamily="34" charset="0"/>
                <a:ea typeface="SimSun" charset="-122"/>
                <a:cs typeface="Arial" panose="020B0604020202020204" pitchFamily="34" charset="0"/>
              </a:rPr>
              <a:t>Good Practice in Adult Mental Health</a:t>
            </a:r>
            <a:r>
              <a:rPr lang="en-US" altLang="en-US" sz="1800">
                <a:latin typeface="Arial" panose="020B0604020202020204" pitchFamily="34" charset="0"/>
                <a:ea typeface="SimSun" charset="-122"/>
                <a:cs typeface="Arial" panose="020B0604020202020204" pitchFamily="34" charset="0"/>
              </a:rPr>
              <a:t>. London: Jessica Kingsley Publishers.</a:t>
            </a:r>
          </a:p>
          <a:p>
            <a:r>
              <a:rPr lang="en-GB" sz="1800">
                <a:latin typeface="Arial" panose="020B0604020202020204" pitchFamily="34" charset="0"/>
                <a:cs typeface="Arial" panose="020B0604020202020204" pitchFamily="34" charset="0"/>
              </a:rPr>
              <a:t>Henderson, R. &amp; </a:t>
            </a:r>
            <a:r>
              <a:rPr lang="en-GB" sz="1800" err="1">
                <a:latin typeface="Arial" panose="020B0604020202020204" pitchFamily="34" charset="0"/>
                <a:cs typeface="Arial" panose="020B0604020202020204" pitchFamily="34" charset="0"/>
              </a:rPr>
              <a:t>Pochin</a:t>
            </a:r>
            <a:r>
              <a:rPr lang="en-GB" sz="1800">
                <a:latin typeface="Arial" panose="020B0604020202020204" pitchFamily="34" charset="0"/>
                <a:cs typeface="Arial" panose="020B0604020202020204" pitchFamily="34" charset="0"/>
              </a:rPr>
              <a:t>, M. (2001) </a:t>
            </a:r>
            <a:r>
              <a:rPr lang="en-GB" sz="1800" i="1">
                <a:latin typeface="Arial" panose="020B0604020202020204" pitchFamily="34" charset="0"/>
                <a:cs typeface="Arial" panose="020B0604020202020204" pitchFamily="34" charset="0"/>
              </a:rPr>
              <a:t> A Right Result? Advocacy, justice and empowerment. </a:t>
            </a:r>
            <a:r>
              <a:rPr lang="en-GB" sz="1800">
                <a:latin typeface="Arial" panose="020B0604020202020204" pitchFamily="34" charset="0"/>
                <a:cs typeface="Arial" panose="020B0604020202020204" pitchFamily="34" charset="0"/>
              </a:rPr>
              <a:t>Bristol: Polity Press</a:t>
            </a:r>
          </a:p>
          <a:p>
            <a:r>
              <a:rPr lang="en-GB" sz="1800" err="1">
                <a:latin typeface="Arial" panose="020B0604020202020204" pitchFamily="34" charset="0"/>
                <a:cs typeface="Arial" panose="020B0604020202020204" pitchFamily="34" charset="0"/>
              </a:rPr>
              <a:t>Holburn</a:t>
            </a:r>
            <a:r>
              <a:rPr lang="en-GB" sz="1800">
                <a:latin typeface="Arial" panose="020B0604020202020204" pitchFamily="34" charset="0"/>
                <a:cs typeface="Arial" panose="020B0604020202020204" pitchFamily="34" charset="0"/>
              </a:rPr>
              <a:t>, S. &amp; </a:t>
            </a:r>
            <a:r>
              <a:rPr lang="en-GB" sz="1800" err="1">
                <a:latin typeface="Arial" panose="020B0604020202020204" pitchFamily="34" charset="0"/>
                <a:cs typeface="Arial" panose="020B0604020202020204" pitchFamily="34" charset="0"/>
              </a:rPr>
              <a:t>Vietze</a:t>
            </a:r>
            <a:r>
              <a:rPr lang="en-GB" sz="1800">
                <a:latin typeface="Arial" panose="020B0604020202020204" pitchFamily="34" charset="0"/>
                <a:cs typeface="Arial" panose="020B0604020202020204" pitchFamily="34" charset="0"/>
              </a:rPr>
              <a:t>, P. (2002) </a:t>
            </a:r>
            <a:r>
              <a:rPr lang="en-GB" sz="1800" i="1">
                <a:latin typeface="Arial" panose="020B0604020202020204" pitchFamily="34" charset="0"/>
                <a:cs typeface="Arial" panose="020B0604020202020204" pitchFamily="34" charset="0"/>
              </a:rPr>
              <a:t>Person-</a:t>
            </a:r>
            <a:r>
              <a:rPr lang="en-GB" sz="1800" i="1" err="1">
                <a:latin typeface="Arial" panose="020B0604020202020204" pitchFamily="34" charset="0"/>
                <a:cs typeface="Arial" panose="020B0604020202020204" pitchFamily="34" charset="0"/>
              </a:rPr>
              <a:t>centered</a:t>
            </a:r>
            <a:r>
              <a:rPr lang="en-GB" sz="1800" i="1">
                <a:latin typeface="Arial" panose="020B0604020202020204" pitchFamily="34" charset="0"/>
                <a:cs typeface="Arial" panose="020B0604020202020204" pitchFamily="34" charset="0"/>
              </a:rPr>
              <a:t> planning : research, practice, and future directions</a:t>
            </a:r>
            <a:r>
              <a:rPr lang="en-GB" sz="1800">
                <a:latin typeface="Arial" panose="020B0604020202020204" pitchFamily="34" charset="0"/>
                <a:cs typeface="Arial" panose="020B0604020202020204" pitchFamily="34" charset="0"/>
              </a:rPr>
              <a:t>. Baltimore: Paul H. Brookes Pub.</a:t>
            </a:r>
          </a:p>
          <a:p>
            <a:r>
              <a:rPr lang="en-GB" altLang="en-US" sz="1800">
                <a:latin typeface="Arial" panose="020B0604020202020204" pitchFamily="34" charset="0"/>
                <a:cs typeface="Arial" panose="020B0604020202020204" pitchFamily="34" charset="0"/>
              </a:rPr>
              <a:t>John, A. ( 2007) Presentation to Inclusion Conference in Ceredigion LEA ( 27.09.07)</a:t>
            </a:r>
            <a:endParaRPr lang="en-GB" sz="1800">
              <a:latin typeface="Arial" panose="020B0604020202020204" pitchFamily="34" charset="0"/>
              <a:cs typeface="Arial" panose="020B0604020202020204" pitchFamily="34" charset="0"/>
            </a:endParaRPr>
          </a:p>
          <a:p>
            <a:r>
              <a:rPr lang="en-GB" sz="1800">
                <a:latin typeface="Arial" panose="020B0604020202020204" pitchFamily="34" charset="0"/>
                <a:cs typeface="Arial" panose="020B0604020202020204" pitchFamily="34" charset="0"/>
              </a:rPr>
              <a:t>Mercer, M. ( 2003) </a:t>
            </a:r>
            <a:r>
              <a:rPr lang="en-GB" sz="1800" i="1">
                <a:latin typeface="Arial" panose="020B0604020202020204" pitchFamily="34" charset="0"/>
                <a:cs typeface="Arial" panose="020B0604020202020204" pitchFamily="34" charset="0"/>
              </a:rPr>
              <a:t>Person </a:t>
            </a:r>
            <a:r>
              <a:rPr lang="en-GB" sz="1800" i="1" err="1">
                <a:latin typeface="Arial" panose="020B0604020202020204" pitchFamily="34" charset="0"/>
                <a:cs typeface="Arial" panose="020B0604020202020204" pitchFamily="34" charset="0"/>
              </a:rPr>
              <a:t>Centered</a:t>
            </a:r>
            <a:r>
              <a:rPr lang="en-GB" sz="1800" i="1">
                <a:latin typeface="Arial" panose="020B0604020202020204" pitchFamily="34" charset="0"/>
                <a:cs typeface="Arial" panose="020B0604020202020204" pitchFamily="34" charset="0"/>
              </a:rPr>
              <a:t> Planning. Helping People with Disabilities Achieve Personal Outcomes</a:t>
            </a:r>
            <a:r>
              <a:rPr lang="en-GB" sz="1800">
                <a:latin typeface="Arial" panose="020B0604020202020204" pitchFamily="34" charset="0"/>
                <a:cs typeface="Arial" panose="020B0604020202020204" pitchFamily="34" charset="0"/>
              </a:rPr>
              <a:t>. Illinois: High Tide Press</a:t>
            </a:r>
          </a:p>
          <a:p>
            <a:r>
              <a:rPr lang="en-GB" sz="1800">
                <a:latin typeface="Arial" panose="020B0604020202020204" pitchFamily="34" charset="0"/>
                <a:cs typeface="Arial" panose="020B0604020202020204" pitchFamily="34" charset="0"/>
              </a:rPr>
              <a:t>O’Brien, J. &amp; O’Brien, C.L ( 2000) </a:t>
            </a:r>
            <a:r>
              <a:rPr lang="en-GB" sz="1800" i="1">
                <a:latin typeface="Arial" panose="020B0604020202020204" pitchFamily="34" charset="0"/>
                <a:cs typeface="Arial" panose="020B0604020202020204" pitchFamily="34" charset="0"/>
              </a:rPr>
              <a:t>A Little Book About Person Centred Planning</a:t>
            </a:r>
            <a:r>
              <a:rPr lang="en-GB" sz="1800">
                <a:latin typeface="Arial" panose="020B0604020202020204" pitchFamily="34" charset="0"/>
                <a:cs typeface="Arial" panose="020B0604020202020204" pitchFamily="34" charset="0"/>
              </a:rPr>
              <a:t>. Ontario: Inclusion Press</a:t>
            </a:r>
          </a:p>
        </p:txBody>
      </p:sp>
    </p:spTree>
    <p:extLst>
      <p:ext uri="{BB962C8B-B14F-4D97-AF65-F5344CB8AC3E}">
        <p14:creationId xmlns:p14="http://schemas.microsoft.com/office/powerpoint/2010/main" val="1073883927"/>
      </p:ext>
    </p:extLst>
  </p:cSld>
  <p:clrMapOvr>
    <a:masterClrMapping/>
  </p:clrMapOvr>
</p:sld>
</file>

<file path=ppt/theme/theme1.xml><?xml version="1.0" encoding="utf-8"?>
<a:theme xmlns:a="http://schemas.openxmlformats.org/drawingml/2006/main" name="Urban Pop">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Urban Pop">
      <a:maj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Urban Pop">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2700" cap="flat" cmpd="sng" algn="ctr">
          <a:solidFill>
            <a:schemeClr val="phClr"/>
          </a:solidFill>
          <a:prstDash val="solid"/>
        </a:ln>
        <a:ln w="15875"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0800" dist="38100" dir="5400000" rotWithShape="0">
              <a:srgbClr val="000000">
                <a:alpha val="58000"/>
              </a:srgbClr>
            </a:outerShdw>
          </a:effectLst>
          <a:scene3d>
            <a:camera prst="orthographicFront">
              <a:rot lat="0" lon="0" rev="0"/>
            </a:camera>
            <a:lightRig rig="flat" dir="t"/>
          </a:scene3d>
          <a:sp3d contourW="15875">
            <a:bevelT w="95250" h="127000"/>
            <a:contourClr>
              <a:schemeClr val="phClr">
                <a:shade val="30000"/>
              </a:schemeClr>
            </a:contourClr>
          </a:sp3d>
        </a:effectStyle>
      </a:effectStyleLst>
      <a:bgFillStyleLst>
        <a:solidFill>
          <a:schemeClr val="phClr"/>
        </a:solidFill>
        <a:gradFill rotWithShape="1">
          <a:gsLst>
            <a:gs pos="0">
              <a:schemeClr val="phClr">
                <a:tint val="95000"/>
                <a:shade val="100000"/>
                <a:alpha val="100000"/>
                <a:satMod val="100000"/>
                <a:lumMod val="100000"/>
              </a:schemeClr>
            </a:gs>
            <a:gs pos="9000">
              <a:schemeClr val="phClr">
                <a:tint val="90000"/>
                <a:shade val="100000"/>
                <a:alpha val="100000"/>
                <a:satMod val="100000"/>
                <a:lumMod val="100000"/>
              </a:schemeClr>
            </a:gs>
            <a:gs pos="34000">
              <a:schemeClr val="phClr">
                <a:tint val="83000"/>
                <a:shade val="100000"/>
                <a:alpha val="100000"/>
                <a:satMod val="100000"/>
                <a:lumMod val="100000"/>
              </a:schemeClr>
            </a:gs>
            <a:gs pos="62000">
              <a:schemeClr val="phClr">
                <a:tint val="85000"/>
                <a:shade val="100000"/>
                <a:alpha val="100000"/>
                <a:satMod val="100000"/>
                <a:lumMod val="100000"/>
              </a:schemeClr>
            </a:gs>
            <a:gs pos="90000">
              <a:schemeClr val="phClr">
                <a:tint val="92000"/>
                <a:shade val="100000"/>
                <a:alpha val="100000"/>
                <a:satMod val="100000"/>
                <a:lumMod val="90000"/>
              </a:schemeClr>
            </a:gs>
            <a:gs pos="100000">
              <a:schemeClr val="phClr">
                <a:tint val="85000"/>
                <a:shade val="100000"/>
                <a:alpha val="100000"/>
                <a:satMod val="100000"/>
                <a:lumMod val="100000"/>
              </a:schemeClr>
            </a:gs>
          </a:gsLst>
          <a:lin ang="5400000" scaled="1"/>
        </a:gradFill>
        <a:gradFill rotWithShape="1">
          <a:gsLst>
            <a:gs pos="0">
              <a:schemeClr val="phClr">
                <a:tint val="78000"/>
              </a:schemeClr>
            </a:gs>
            <a:gs pos="100000">
              <a:schemeClr val="phClr">
                <a:tint val="95000"/>
                <a:shade val="98000"/>
                <a:lumMod val="80000"/>
              </a:schemeClr>
            </a:gs>
          </a:gsLst>
          <a:path path="circle">
            <a:fillToRect l="50000" t="100000" r="10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7" ma:contentTypeDescription="Create a new document." ma:contentTypeScope="" ma:versionID="7adcb4638a542ca19a62bceab5490bd9">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6516c1c5c15cc56ef3a680daf9ca887d"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CEDA887-28BB-4879-84E9-681E02015E09}">
  <ds:schemaRefs>
    <ds:schemaRef ds:uri="1f9d1f62-2b66-4e13-be38-f795d411800a"/>
    <ds:schemaRef ds:uri="5e4866c9-5473-4b36-a248-8ce6a7a4bde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17F9710-E26E-476B-A1B2-B8EC74CFB955}">
  <ds:schemaRefs>
    <ds:schemaRef ds:uri="1f9d1f62-2b66-4e13-be38-f795d411800a"/>
    <ds:schemaRef ds:uri="5e4866c9-5473-4b36-a248-8ce6a7a4bde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8272280-6877-4BE9-A8C8-BA75DBADE9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1906</Words>
  <Application>Microsoft Office PowerPoint</Application>
  <PresentationFormat>On-screen Show (4:3)</PresentationFormat>
  <Paragraphs>155</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Urban Pop</vt:lpstr>
      <vt:lpstr>ECES6009/C GWNEUD GWAHANIAETH making a difference</vt:lpstr>
      <vt:lpstr>Gorolwg / Overview</vt:lpstr>
      <vt:lpstr>MODEL CYMDEITHASOL – MODEL CADARNHAOL  Social model – affirmative model  </vt:lpstr>
      <vt:lpstr>MODEL CADARNHAOL Affirmative model</vt:lpstr>
      <vt:lpstr>Model Meddygol Medical Model</vt:lpstr>
      <vt:lpstr>Tasg 2/ TASK 2</vt:lpstr>
      <vt:lpstr>ARFERION GWRTH-ORMESOL Anti-oppressive practices</vt:lpstr>
      <vt:lpstr>Datblygiad eiriolaeth Development of Advocacy</vt:lpstr>
      <vt:lpstr>HANES EIRIOLAETH /  History of Advocacy</vt:lpstr>
      <vt:lpstr>Eiriolaeth: diffiniad 1  Advocacy: Definition 1</vt:lpstr>
      <vt:lpstr>Eiriolaeth: diffiniad 2  Advocacy: Definition 2</vt:lpstr>
      <vt:lpstr>TASG 3 / TASK 3 </vt:lpstr>
      <vt:lpstr>EIRIOLAETH YNG NGHYMRU  ADVOCACY In wales</vt:lpstr>
      <vt:lpstr>GWYLIWCH Y DDAU FIDEO CANLYNOL watch These two short Videos</vt:lpstr>
      <vt:lpstr>Hunan-benderfyniad Self-determination</vt:lpstr>
      <vt:lpstr>PowerPoint Presentation</vt:lpstr>
      <vt:lpstr>Model Cymdeithasol Social Model</vt:lpstr>
      <vt:lpstr>Cynllunio person-Ganolog Person-centred planning </vt:lpstr>
      <vt:lpstr>Cynllunio person-Ganolog Person-centred planning </vt:lpstr>
      <vt:lpstr>Cynllunio person-Ganolog Person-centred planning</vt:lpstr>
      <vt:lpstr>Cynllunio person-Ganolog Person centred-planning</vt:lpstr>
      <vt:lpstr>  TASG                                              TaSK </vt:lpstr>
      <vt:lpstr>RHESTR GYFEIRNODI /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Alison Murphy</cp:lastModifiedBy>
  <cp:revision>153</cp:revision>
  <dcterms:created xsi:type="dcterms:W3CDTF">2014-08-18T08:44:16Z</dcterms:created>
  <dcterms:modified xsi:type="dcterms:W3CDTF">2021-01-19T19:57:23Z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