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AE0A4E-C89A-4481-88D9-C980E29DE18C}" v="27" dt="2026-06-29T22:42:44.8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ia vashakmadze" userId="99c4977699d17ca5" providerId="LiveId" clId="{6F5BED53-7BD7-48CA-903F-2329A3EFEA95}"/>
    <pc:docChg chg="undo custSel addSld delSld modSld">
      <pc:chgData name="maia vashakmadze" userId="99c4977699d17ca5" providerId="LiveId" clId="{6F5BED53-7BD7-48CA-903F-2329A3EFEA95}" dt="2026-06-29T22:43:59.815" v="298" actId="5793"/>
      <pc:docMkLst>
        <pc:docMk/>
      </pc:docMkLst>
      <pc:sldChg chg="addSp delSp modSp mod setClrOvrMap delDesignElem">
        <pc:chgData name="maia vashakmadze" userId="99c4977699d17ca5" providerId="LiveId" clId="{6F5BED53-7BD7-48CA-903F-2329A3EFEA95}" dt="2026-06-29T22:43:37.699" v="296" actId="26606"/>
        <pc:sldMkLst>
          <pc:docMk/>
          <pc:sldMk cId="2620675356" sldId="256"/>
        </pc:sldMkLst>
        <pc:spChg chg="mod">
          <ac:chgData name="maia vashakmadze" userId="99c4977699d17ca5" providerId="LiveId" clId="{6F5BED53-7BD7-48CA-903F-2329A3EFEA95}" dt="2026-06-29T22:43:37.699" v="296" actId="26606"/>
          <ac:spMkLst>
            <pc:docMk/>
            <pc:sldMk cId="2620675356" sldId="256"/>
            <ac:spMk id="2" creationId="{C919656F-B9F9-01E8-8F87-A86A4710B9A2}"/>
          </ac:spMkLst>
        </pc:spChg>
        <pc:spChg chg="mod">
          <ac:chgData name="maia vashakmadze" userId="99c4977699d17ca5" providerId="LiveId" clId="{6F5BED53-7BD7-48CA-903F-2329A3EFEA95}" dt="2026-06-29T22:43:37.699" v="296" actId="26606"/>
          <ac:spMkLst>
            <pc:docMk/>
            <pc:sldMk cId="2620675356" sldId="256"/>
            <ac:spMk id="3" creationId="{AE812FC6-BC3D-C1FE-127C-69D02AABA650}"/>
          </ac:spMkLst>
        </pc:spChg>
        <pc:spChg chg="add">
          <ac:chgData name="maia vashakmadze" userId="99c4977699d17ca5" providerId="LiveId" clId="{6F5BED53-7BD7-48CA-903F-2329A3EFEA95}" dt="2026-06-29T22:43:37.699" v="296" actId="26606"/>
          <ac:spMkLst>
            <pc:docMk/>
            <pc:sldMk cId="2620675356" sldId="256"/>
            <ac:spMk id="16" creationId="{04812C46-200A-4DEB-A05E-3ED6C68C2387}"/>
          </ac:spMkLst>
        </pc:spChg>
        <pc:spChg chg="add">
          <ac:chgData name="maia vashakmadze" userId="99c4977699d17ca5" providerId="LiveId" clId="{6F5BED53-7BD7-48CA-903F-2329A3EFEA95}" dt="2026-06-29T22:43:37.699" v="296" actId="26606"/>
          <ac:spMkLst>
            <pc:docMk/>
            <pc:sldMk cId="2620675356" sldId="256"/>
            <ac:spMk id="17" creationId="{D1EA859B-E555-4109-94F3-6700E046E008}"/>
          </ac:spMkLst>
        </pc:spChg>
        <pc:spChg chg="add del">
          <ac:chgData name="maia vashakmadze" userId="99c4977699d17ca5" providerId="LiveId" clId="{6F5BED53-7BD7-48CA-903F-2329A3EFEA95}" dt="2026-06-28T22:04:12.587" v="156" actId="26606"/>
          <ac:spMkLst>
            <pc:docMk/>
            <pc:sldMk cId="2620675356" sldId="256"/>
            <ac:spMk id="19" creationId="{04812C46-200A-4DEB-A05E-3ED6C68C2387}"/>
          </ac:spMkLst>
        </pc:spChg>
        <pc:spChg chg="add del">
          <ac:chgData name="maia vashakmadze" userId="99c4977699d17ca5" providerId="LiveId" clId="{6F5BED53-7BD7-48CA-903F-2329A3EFEA95}" dt="2026-06-28T22:04:12.587" v="156" actId="26606"/>
          <ac:spMkLst>
            <pc:docMk/>
            <pc:sldMk cId="2620675356" sldId="256"/>
            <ac:spMk id="21" creationId="{D1EA859B-E555-4109-94F3-6700E046E008}"/>
          </ac:spMkLst>
        </pc:spChg>
        <pc:spChg chg="add del">
          <ac:chgData name="maia vashakmadze" userId="99c4977699d17ca5" providerId="LiveId" clId="{6F5BED53-7BD7-48CA-903F-2329A3EFEA95}" dt="2026-06-28T22:04:14.892" v="158" actId="26606"/>
          <ac:spMkLst>
            <pc:docMk/>
            <pc:sldMk cId="2620675356" sldId="256"/>
            <ac:spMk id="23" creationId="{55D4142C-5077-457F-A6AD-3FECFDB39685}"/>
          </ac:spMkLst>
        </pc:spChg>
        <pc:spChg chg="add del">
          <ac:chgData name="maia vashakmadze" userId="99c4977699d17ca5" providerId="LiveId" clId="{6F5BED53-7BD7-48CA-903F-2329A3EFEA95}" dt="2026-06-28T22:04:14.892" v="158" actId="26606"/>
          <ac:spMkLst>
            <pc:docMk/>
            <pc:sldMk cId="2620675356" sldId="256"/>
            <ac:spMk id="24" creationId="{8FC9BE17-9A7B-462D-AE50-3D8777387304}"/>
          </ac:spMkLst>
        </pc:spChg>
        <pc:spChg chg="add del">
          <ac:chgData name="maia vashakmadze" userId="99c4977699d17ca5" providerId="LiveId" clId="{6F5BED53-7BD7-48CA-903F-2329A3EFEA95}" dt="2026-06-28T22:04:14.892" v="158" actId="26606"/>
          <ac:spMkLst>
            <pc:docMk/>
            <pc:sldMk cId="2620675356" sldId="256"/>
            <ac:spMk id="25" creationId="{7A5F0580-5EE9-419F-96EE-B6529EF6E7D0}"/>
          </ac:spMkLst>
        </pc:spChg>
        <pc:spChg chg="add del">
          <ac:chgData name="maia vashakmadze" userId="99c4977699d17ca5" providerId="LiveId" clId="{6F5BED53-7BD7-48CA-903F-2329A3EFEA95}" dt="2026-06-28T22:04:14.892" v="158" actId="26606"/>
          <ac:spMkLst>
            <pc:docMk/>
            <pc:sldMk cId="2620675356" sldId="256"/>
            <ac:spMk id="26" creationId="{3EBE8569-6AEC-4B8C-8D53-2DE337CDBA65}"/>
          </ac:spMkLst>
        </pc:spChg>
        <pc:spChg chg="add del">
          <ac:chgData name="maia vashakmadze" userId="99c4977699d17ca5" providerId="LiveId" clId="{6F5BED53-7BD7-48CA-903F-2329A3EFEA95}" dt="2026-06-29T22:35:12.220" v="252"/>
          <ac:spMkLst>
            <pc:docMk/>
            <pc:sldMk cId="2620675356" sldId="256"/>
            <ac:spMk id="28" creationId="{04812C46-200A-4DEB-A05E-3ED6C68C2387}"/>
          </ac:spMkLst>
        </pc:spChg>
        <pc:spChg chg="add del">
          <ac:chgData name="maia vashakmadze" userId="99c4977699d17ca5" providerId="LiveId" clId="{6F5BED53-7BD7-48CA-903F-2329A3EFEA95}" dt="2026-06-29T22:35:12.220" v="252"/>
          <ac:spMkLst>
            <pc:docMk/>
            <pc:sldMk cId="2620675356" sldId="256"/>
            <ac:spMk id="29" creationId="{D1EA859B-E555-4109-94F3-6700E046E008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20675356" sldId="256"/>
            <ac:spMk id="98" creationId="{2D6FBB9D-1CAA-4D05-AB33-BABDFE17B843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20675356" sldId="256"/>
            <ac:spMk id="100" creationId="{04727B71-B4B6-4823-80A1-68C40B475118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20675356" sldId="256"/>
            <ac:spMk id="102" creationId="{79A6DB05-9FB5-4B07-8675-74C23D4FD89D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20675356" sldId="256"/>
            <ac:spMk id="104" creationId="{8FC9BE17-9A7B-462D-AE50-3D8777387304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20675356" sldId="256"/>
            <ac:spMk id="106" creationId="{3EBE8569-6AEC-4B8C-8D53-2DE337CDBA65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20675356" sldId="256"/>
            <ac:spMk id="108" creationId="{55D4142C-5077-457F-A6AD-3FECFDB39685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20675356" sldId="256"/>
            <ac:spMk id="110" creationId="{7A5F0580-5EE9-419F-96EE-B6529EF6E7D0}"/>
          </ac:spMkLst>
        </pc:spChg>
        <pc:picChg chg="mod">
          <ac:chgData name="maia vashakmadze" userId="99c4977699d17ca5" providerId="LiveId" clId="{6F5BED53-7BD7-48CA-903F-2329A3EFEA95}" dt="2026-06-28T22:04:14.911" v="159" actId="26606"/>
          <ac:picMkLst>
            <pc:docMk/>
            <pc:sldMk cId="2620675356" sldId="256"/>
            <ac:picMk id="14" creationId="{BA0F199F-7B3D-411E-7093-483E104E2FD4}"/>
          </ac:picMkLst>
        </pc:picChg>
      </pc:sldChg>
      <pc:sldChg chg="addSp delSp modSp mod delDesignElem">
        <pc:chgData name="maia vashakmadze" userId="99c4977699d17ca5" providerId="LiveId" clId="{6F5BED53-7BD7-48CA-903F-2329A3EFEA95}" dt="2026-06-29T22:43:22.939" v="295" actId="255"/>
        <pc:sldMkLst>
          <pc:docMk/>
          <pc:sldMk cId="2614829639" sldId="257"/>
        </pc:sldMkLst>
        <pc:spChg chg="mod ord">
          <ac:chgData name="maia vashakmadze" userId="99c4977699d17ca5" providerId="LiveId" clId="{6F5BED53-7BD7-48CA-903F-2329A3EFEA95}" dt="2026-06-29T22:43:22.939" v="295" actId="255"/>
          <ac:spMkLst>
            <pc:docMk/>
            <pc:sldMk cId="2614829639" sldId="257"/>
            <ac:spMk id="3" creationId="{756EB9DF-84C2-9A3C-938C-74AF625A7925}"/>
          </ac:spMkLst>
        </pc:spChg>
        <pc:spChg chg="add del">
          <ac:chgData name="maia vashakmadze" userId="99c4977699d17ca5" providerId="LiveId" clId="{6F5BED53-7BD7-48CA-903F-2329A3EFEA95}" dt="2026-06-29T22:42:44.877" v="290"/>
          <ac:spMkLst>
            <pc:docMk/>
            <pc:sldMk cId="2614829639" sldId="257"/>
            <ac:spMk id="11" creationId="{D2B783EE-0239-4717-BBEA-8C9EAC61C824}"/>
          </ac:spMkLst>
        </pc:spChg>
        <pc:spChg chg="add del">
          <ac:chgData name="maia vashakmadze" userId="99c4977699d17ca5" providerId="LiveId" clId="{6F5BED53-7BD7-48CA-903F-2329A3EFEA95}" dt="2026-06-29T22:42:44.877" v="290"/>
          <ac:spMkLst>
            <pc:docMk/>
            <pc:sldMk cId="2614829639" sldId="257"/>
            <ac:spMk id="12" creationId="{A7B99495-F43F-4D80-A44F-2CB4764EB90B}"/>
          </ac:spMkLst>
        </pc:spChg>
        <pc:spChg chg="add del">
          <ac:chgData name="maia vashakmadze" userId="99c4977699d17ca5" providerId="LiveId" clId="{6F5BED53-7BD7-48CA-903F-2329A3EFEA95}" dt="2026-06-29T22:35:12.220" v="252"/>
          <ac:spMkLst>
            <pc:docMk/>
            <pc:sldMk cId="2614829639" sldId="257"/>
            <ac:spMk id="14" creationId="{2172A0AC-3DCE-4672-BCAF-28FEF91F6020}"/>
          </ac:spMkLst>
        </pc:spChg>
        <pc:spChg chg="add del">
          <ac:chgData name="maia vashakmadze" userId="99c4977699d17ca5" providerId="LiveId" clId="{6F5BED53-7BD7-48CA-903F-2329A3EFEA95}" dt="2026-06-29T22:35:12.220" v="252"/>
          <ac:spMkLst>
            <pc:docMk/>
            <pc:sldMk cId="2614829639" sldId="257"/>
            <ac:spMk id="16" creationId="{AE6F1C77-EDC9-4C5F-8C1C-62DD46BDA3C3}"/>
          </ac:spMkLst>
        </pc:spChg>
        <pc:spChg chg="add del">
          <ac:chgData name="maia vashakmadze" userId="99c4977699d17ca5" providerId="LiveId" clId="{6F5BED53-7BD7-48CA-903F-2329A3EFEA95}" dt="2026-06-29T22:42:44.877" v="290"/>
          <ac:spMkLst>
            <pc:docMk/>
            <pc:sldMk cId="2614829639" sldId="257"/>
            <ac:spMk id="18" creationId="{70BEB1E7-2F88-40BC-B73D-42E5B6F80BFC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14829639" sldId="257"/>
            <ac:spMk id="82" creationId="{2D6FBB9D-1CAA-4D05-AB33-BABDFE17B843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14829639" sldId="257"/>
            <ac:spMk id="84" creationId="{04727B71-B4B6-4823-80A1-68C40B475118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14829639" sldId="257"/>
            <ac:spMk id="86" creationId="{79A6DB05-9FB5-4B07-8675-74C23D4FD89D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14829639" sldId="257"/>
            <ac:spMk id="88" creationId="{B23FE733-F95B-4DF6-AFC5-BEEB3577C494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14829639" sldId="257"/>
            <ac:spMk id="90" creationId="{9080D120-BD54-46E1-BA37-82F5E8089E90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14829639" sldId="257"/>
            <ac:spMk id="92" creationId="{81D83946-74FA-498A-AC80-9926F041B5C5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2614829639" sldId="257"/>
            <ac:spMk id="94" creationId="{5060D983-8B52-443A-8183-2A1DE05618B5}"/>
          </ac:spMkLst>
        </pc:spChg>
        <pc:picChg chg="mod ord">
          <ac:chgData name="maia vashakmadze" userId="99c4977699d17ca5" providerId="LiveId" clId="{6F5BED53-7BD7-48CA-903F-2329A3EFEA95}" dt="2026-06-29T22:42:38.505" v="288" actId="26606"/>
          <ac:picMkLst>
            <pc:docMk/>
            <pc:sldMk cId="2614829639" sldId="257"/>
            <ac:picMk id="5" creationId="{C60AF910-43AA-C0A5-6F4D-99DA93B5DE2C}"/>
          </ac:picMkLst>
        </pc:picChg>
        <pc:picChg chg="mod">
          <ac:chgData name="maia vashakmadze" userId="99c4977699d17ca5" providerId="LiveId" clId="{6F5BED53-7BD7-48CA-903F-2329A3EFEA95}" dt="2026-06-29T22:42:38.505" v="288" actId="26606"/>
          <ac:picMkLst>
            <pc:docMk/>
            <pc:sldMk cId="2614829639" sldId="257"/>
            <ac:picMk id="9" creationId="{DEBA9A8E-E782-99F8-3A89-D212D8A5AC76}"/>
          </ac:picMkLst>
        </pc:picChg>
      </pc:sldChg>
      <pc:sldChg chg="delSp modSp mod delDesignElem">
        <pc:chgData name="maia vashakmadze" userId="99c4977699d17ca5" providerId="LiveId" clId="{6F5BED53-7BD7-48CA-903F-2329A3EFEA95}" dt="2026-06-29T22:43:59.815" v="298" actId="5793"/>
        <pc:sldMkLst>
          <pc:docMk/>
          <pc:sldMk cId="1591488381" sldId="258"/>
        </pc:sldMkLst>
        <pc:spChg chg="mod">
          <ac:chgData name="maia vashakmadze" userId="99c4977699d17ca5" providerId="LiveId" clId="{6F5BED53-7BD7-48CA-903F-2329A3EFEA95}" dt="2026-06-29T22:43:59.815" v="298" actId="5793"/>
          <ac:spMkLst>
            <pc:docMk/>
            <pc:sldMk cId="1591488381" sldId="258"/>
            <ac:spMk id="3" creationId="{29583C97-78BD-1792-4F4A-E4DCA28294DA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591488381" sldId="258"/>
            <ac:spMk id="30" creationId="{82095FCE-EF05-4443-B97A-85DEE3A5CA17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591488381" sldId="258"/>
            <ac:spMk id="31" creationId="{2D6FBB9D-1CAA-4D05-AB33-BABDFE17B843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591488381" sldId="258"/>
            <ac:spMk id="32" creationId="{04727B71-B4B6-4823-80A1-68C40B475118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591488381" sldId="258"/>
            <ac:spMk id="33" creationId="{79A6DB05-9FB5-4B07-8675-74C23D4FD89D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591488381" sldId="258"/>
            <ac:spMk id="34" creationId="{231BF440-39FA-4087-84CC-2EEC0BBDAF29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591488381" sldId="258"/>
            <ac:spMk id="35" creationId="{F04E4CBA-303B-48BD-8451-C2701CB0EEBF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591488381" sldId="258"/>
            <ac:spMk id="36" creationId="{F6CA58B3-AFCC-4A40-9882-50D5080879B0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591488381" sldId="258"/>
            <ac:spMk id="37" creationId="{75C56826-D4E5-42ED-8529-079651CB3005}"/>
          </ac:spMkLst>
        </pc:spChg>
      </pc:sldChg>
      <pc:sldChg chg="delSp modSp mod delDesignElem">
        <pc:chgData name="maia vashakmadze" userId="99c4977699d17ca5" providerId="LiveId" clId="{6F5BED53-7BD7-48CA-903F-2329A3EFEA95}" dt="2026-06-29T22:31:18.342" v="228" actId="255"/>
        <pc:sldMkLst>
          <pc:docMk/>
          <pc:sldMk cId="3102549285" sldId="259"/>
        </pc:sldMkLst>
        <pc:spChg chg="mod">
          <ac:chgData name="maia vashakmadze" userId="99c4977699d17ca5" providerId="LiveId" clId="{6F5BED53-7BD7-48CA-903F-2329A3EFEA95}" dt="2026-06-29T22:31:18.342" v="228" actId="255"/>
          <ac:spMkLst>
            <pc:docMk/>
            <pc:sldMk cId="3102549285" sldId="259"/>
            <ac:spMk id="3" creationId="{210DD3E4-8D7C-A826-2ED8-ED221CD4AB5E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3102549285" sldId="259"/>
            <ac:spMk id="20" creationId="{2D6FBB9D-1CAA-4D05-AB33-BABDFE17B843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3102549285" sldId="259"/>
            <ac:spMk id="22" creationId="{04727B71-B4B6-4823-80A1-68C40B475118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3102549285" sldId="259"/>
            <ac:spMk id="24" creationId="{79A6DB05-9FB5-4B07-8675-74C23D4FD89D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3102549285" sldId="259"/>
            <ac:spMk id="26" creationId="{632DF175-2DD8-4694-B4BB-045DCFCE730A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3102549285" sldId="259"/>
            <ac:spMk id="28" creationId="{9080D120-BD54-46E1-BA37-82F5E8089E90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3102549285" sldId="259"/>
            <ac:spMk id="30" creationId="{81D83946-74FA-498A-AC80-9926F041B5C5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3102549285" sldId="259"/>
            <ac:spMk id="32" creationId="{5060D983-8B52-443A-8183-2A1DE05618B5}"/>
          </ac:spMkLst>
        </pc:spChg>
      </pc:sldChg>
      <pc:sldChg chg="addSp delSp modSp mod setBg setClrOvrMap delDesignElem">
        <pc:chgData name="maia vashakmadze" userId="99c4977699d17ca5" providerId="LiveId" clId="{6F5BED53-7BD7-48CA-903F-2329A3EFEA95}" dt="2026-06-29T22:35:53.477" v="258" actId="255"/>
        <pc:sldMkLst>
          <pc:docMk/>
          <pc:sldMk cId="1771488539" sldId="260"/>
        </pc:sldMkLst>
        <pc:spChg chg="mod ord">
          <ac:chgData name="maia vashakmadze" userId="99c4977699d17ca5" providerId="LiveId" clId="{6F5BED53-7BD7-48CA-903F-2329A3EFEA95}" dt="2026-06-29T22:35:53.477" v="258" actId="255"/>
          <ac:spMkLst>
            <pc:docMk/>
            <pc:sldMk cId="1771488539" sldId="260"/>
            <ac:spMk id="3" creationId="{2FCB2F55-69CB-3F9C-0B5F-1B118D7CFCAD}"/>
          </ac:spMkLst>
        </pc:spChg>
        <pc:spChg chg="add del">
          <ac:chgData name="maia vashakmadze" userId="99c4977699d17ca5" providerId="LiveId" clId="{6F5BED53-7BD7-48CA-903F-2329A3EFEA95}" dt="2026-06-28T21:56:56.777" v="120"/>
          <ac:spMkLst>
            <pc:docMk/>
            <pc:sldMk cId="1771488539" sldId="260"/>
            <ac:spMk id="8" creationId="{38468727-63BE-4191-B4A6-C30C82C0E986}"/>
          </ac:spMkLst>
        </pc:spChg>
        <pc:spChg chg="add del">
          <ac:chgData name="maia vashakmadze" userId="99c4977699d17ca5" providerId="LiveId" clId="{6F5BED53-7BD7-48CA-903F-2329A3EFEA95}" dt="2026-06-28T21:56:56.777" v="120"/>
          <ac:spMkLst>
            <pc:docMk/>
            <pc:sldMk cId="1771488539" sldId="260"/>
            <ac:spMk id="9" creationId="{9D355BB6-1BB8-4828-B246-CFB31742D7B8}"/>
          </ac:spMkLst>
        </pc:spChg>
        <pc:spChg chg="add del">
          <ac:chgData name="maia vashakmadze" userId="99c4977699d17ca5" providerId="LiveId" clId="{6F5BED53-7BD7-48CA-903F-2329A3EFEA95}" dt="2026-06-28T21:56:56.777" v="120"/>
          <ac:spMkLst>
            <pc:docMk/>
            <pc:sldMk cId="1771488539" sldId="260"/>
            <ac:spMk id="11" creationId="{CA52A9B9-B2B3-46F0-9D53-0EFF9905BF8F}"/>
          </ac:spMkLst>
        </pc:spChg>
        <pc:spChg chg="add del">
          <ac:chgData name="maia vashakmadze" userId="99c4977699d17ca5" providerId="LiveId" clId="{6F5BED53-7BD7-48CA-903F-2329A3EFEA95}" dt="2026-06-28T21:56:12.735" v="111" actId="26606"/>
          <ac:spMkLst>
            <pc:docMk/>
            <pc:sldMk cId="1771488539" sldId="260"/>
            <ac:spMk id="12" creationId="{3E1E8E7F-9B02-49A4-99BF-AC7AE66D787A}"/>
          </ac:spMkLst>
        </pc:spChg>
        <pc:spChg chg="add del">
          <ac:chgData name="maia vashakmadze" userId="99c4977699d17ca5" providerId="LiveId" clId="{6F5BED53-7BD7-48CA-903F-2329A3EFEA95}" dt="2026-06-29T22:35:01.786" v="247" actId="26606"/>
          <ac:spMkLst>
            <pc:docMk/>
            <pc:sldMk cId="1771488539" sldId="260"/>
            <ac:spMk id="13" creationId="{D2B783EE-0239-4717-BBEA-8C9EAC61C824}"/>
          </ac:spMkLst>
        </pc:spChg>
        <pc:spChg chg="add del">
          <ac:chgData name="maia vashakmadze" userId="99c4977699d17ca5" providerId="LiveId" clId="{6F5BED53-7BD7-48CA-903F-2329A3EFEA95}" dt="2026-06-29T22:35:01.786" v="247" actId="26606"/>
          <ac:spMkLst>
            <pc:docMk/>
            <pc:sldMk cId="1771488539" sldId="260"/>
            <ac:spMk id="15" creationId="{A7B99495-F43F-4D80-A44F-2CB4764EB90B}"/>
          </ac:spMkLst>
        </pc:spChg>
        <pc:spChg chg="add del">
          <ac:chgData name="maia vashakmadze" userId="99c4977699d17ca5" providerId="LiveId" clId="{6F5BED53-7BD7-48CA-903F-2329A3EFEA95}" dt="2026-06-28T21:56:28.968" v="114"/>
          <ac:spMkLst>
            <pc:docMk/>
            <pc:sldMk cId="1771488539" sldId="260"/>
            <ac:spMk id="18" creationId="{FBAAC1D1-BFDB-4AEB-9243-D64133AE0771}"/>
          </ac:spMkLst>
        </pc:spChg>
        <pc:spChg chg="add del">
          <ac:chgData name="maia vashakmadze" userId="99c4977699d17ca5" providerId="LiveId" clId="{6F5BED53-7BD7-48CA-903F-2329A3EFEA95}" dt="2026-06-29T22:35:01.786" v="247" actId="26606"/>
          <ac:spMkLst>
            <pc:docMk/>
            <pc:sldMk cId="1771488539" sldId="260"/>
            <ac:spMk id="19" creationId="{70BEB1E7-2F88-40BC-B73D-42E5B6F80BFC}"/>
          </ac:spMkLst>
        </pc:spChg>
        <pc:spChg chg="add del">
          <ac:chgData name="maia vashakmadze" userId="99c4977699d17ca5" providerId="LiveId" clId="{6F5BED53-7BD7-48CA-903F-2329A3EFEA95}" dt="2026-06-29T22:35:12.220" v="252"/>
          <ac:spMkLst>
            <pc:docMk/>
            <pc:sldMk cId="1771488539" sldId="260"/>
            <ac:spMk id="24" creationId="{38468727-63BE-4191-B4A6-C30C82C0E986}"/>
          </ac:spMkLst>
        </pc:spChg>
        <pc:spChg chg="add del">
          <ac:chgData name="maia vashakmadze" userId="99c4977699d17ca5" providerId="LiveId" clId="{6F5BED53-7BD7-48CA-903F-2329A3EFEA95}" dt="2026-06-29T22:35:12.220" v="252"/>
          <ac:spMkLst>
            <pc:docMk/>
            <pc:sldMk cId="1771488539" sldId="260"/>
            <ac:spMk id="26" creationId="{9D355BB6-1BB8-4828-B246-CFB31742D7B8}"/>
          </ac:spMkLst>
        </pc:spChg>
        <pc:spChg chg="add del">
          <ac:chgData name="maia vashakmadze" userId="99c4977699d17ca5" providerId="LiveId" clId="{6F5BED53-7BD7-48CA-903F-2329A3EFEA95}" dt="2026-06-29T22:35:12.220" v="252"/>
          <ac:spMkLst>
            <pc:docMk/>
            <pc:sldMk cId="1771488539" sldId="260"/>
            <ac:spMk id="28" creationId="{CA52A9B9-B2B3-46F0-9D53-0EFF9905BF8F}"/>
          </ac:spMkLst>
        </pc:spChg>
        <pc:spChg chg="add del">
          <ac:chgData name="maia vashakmadze" userId="99c4977699d17ca5" providerId="LiveId" clId="{6F5BED53-7BD7-48CA-903F-2329A3EFEA95}" dt="2026-06-28T21:54:35.477" v="95" actId="26606"/>
          <ac:spMkLst>
            <pc:docMk/>
            <pc:sldMk cId="1771488539" sldId="260"/>
            <ac:spMk id="33" creationId="{04727B71-B4B6-4823-80A1-68C40B475118}"/>
          </ac:spMkLst>
        </pc:spChg>
        <pc:spChg chg="add del">
          <ac:chgData name="maia vashakmadze" userId="99c4977699d17ca5" providerId="LiveId" clId="{6F5BED53-7BD7-48CA-903F-2329A3EFEA95}" dt="2026-06-28T21:54:35.477" v="95" actId="26606"/>
          <ac:spMkLst>
            <pc:docMk/>
            <pc:sldMk cId="1771488539" sldId="260"/>
            <ac:spMk id="37" creationId="{38468727-63BE-4191-B4A6-C30C82C0E986}"/>
          </ac:spMkLst>
        </pc:spChg>
        <pc:spChg chg="add del">
          <ac:chgData name="maia vashakmadze" userId="99c4977699d17ca5" providerId="LiveId" clId="{6F5BED53-7BD7-48CA-903F-2329A3EFEA95}" dt="2026-06-28T21:54:35.477" v="95" actId="26606"/>
          <ac:spMkLst>
            <pc:docMk/>
            <pc:sldMk cId="1771488539" sldId="260"/>
            <ac:spMk id="39" creationId="{9D355BB6-1BB8-4828-B246-CFB31742D7B8}"/>
          </ac:spMkLst>
        </pc:spChg>
        <pc:spChg chg="add del">
          <ac:chgData name="maia vashakmadze" userId="99c4977699d17ca5" providerId="LiveId" clId="{6F5BED53-7BD7-48CA-903F-2329A3EFEA95}" dt="2026-06-28T21:54:35.477" v="95" actId="26606"/>
          <ac:spMkLst>
            <pc:docMk/>
            <pc:sldMk cId="1771488539" sldId="260"/>
            <ac:spMk id="41" creationId="{CA52A9B9-B2B3-46F0-9D53-0EFF9905BF8F}"/>
          </ac:spMkLst>
        </pc:spChg>
        <pc:spChg chg="add del">
          <ac:chgData name="maia vashakmadze" userId="99c4977699d17ca5" providerId="LiveId" clId="{6F5BED53-7BD7-48CA-903F-2329A3EFEA95}" dt="2026-06-28T21:54:55.390" v="99" actId="26606"/>
          <ac:spMkLst>
            <pc:docMk/>
            <pc:sldMk cId="1771488539" sldId="260"/>
            <ac:spMk id="43" creationId="{2D6FBB9D-1CAA-4D05-AB33-BABDFE17B843}"/>
          </ac:spMkLst>
        </pc:spChg>
        <pc:spChg chg="add del">
          <ac:chgData name="maia vashakmadze" userId="99c4977699d17ca5" providerId="LiveId" clId="{6F5BED53-7BD7-48CA-903F-2329A3EFEA95}" dt="2026-06-28T21:54:55.390" v="99" actId="26606"/>
          <ac:spMkLst>
            <pc:docMk/>
            <pc:sldMk cId="1771488539" sldId="260"/>
            <ac:spMk id="44" creationId="{04727B71-B4B6-4823-80A1-68C40B475118}"/>
          </ac:spMkLst>
        </pc:spChg>
        <pc:spChg chg="add del">
          <ac:chgData name="maia vashakmadze" userId="99c4977699d17ca5" providerId="LiveId" clId="{6F5BED53-7BD7-48CA-903F-2329A3EFEA95}" dt="2026-06-28T21:54:55.390" v="99" actId="26606"/>
          <ac:spMkLst>
            <pc:docMk/>
            <pc:sldMk cId="1771488539" sldId="260"/>
            <ac:spMk id="45" creationId="{79A6DB05-9FB5-4B07-8675-74C23D4FD89D}"/>
          </ac:spMkLst>
        </pc:spChg>
        <pc:spChg chg="add del">
          <ac:chgData name="maia vashakmadze" userId="99c4977699d17ca5" providerId="LiveId" clId="{6F5BED53-7BD7-48CA-903F-2329A3EFEA95}" dt="2026-06-28T21:54:55.390" v="99" actId="26606"/>
          <ac:spMkLst>
            <pc:docMk/>
            <pc:sldMk cId="1771488539" sldId="260"/>
            <ac:spMk id="47" creationId="{21516CB1-E8C8-4751-B6A6-46B2D1E72A61}"/>
          </ac:spMkLst>
        </pc:spChg>
        <pc:spChg chg="add del">
          <ac:chgData name="maia vashakmadze" userId="99c4977699d17ca5" providerId="LiveId" clId="{6F5BED53-7BD7-48CA-903F-2329A3EFEA95}" dt="2026-06-28T21:54:17.391" v="93" actId="26606"/>
          <ac:spMkLst>
            <pc:docMk/>
            <pc:sldMk cId="1771488539" sldId="260"/>
            <ac:spMk id="48" creationId="{04727B71-B4B6-4823-80A1-68C40B475118}"/>
          </ac:spMkLst>
        </pc:spChg>
        <pc:spChg chg="add del">
          <ac:chgData name="maia vashakmadze" userId="99c4977699d17ca5" providerId="LiveId" clId="{6F5BED53-7BD7-48CA-903F-2329A3EFEA95}" dt="2026-06-28T21:54:17.391" v="93" actId="26606"/>
          <ac:spMkLst>
            <pc:docMk/>
            <pc:sldMk cId="1771488539" sldId="260"/>
            <ac:spMk id="50" creationId="{79A6DB05-9FB5-4B07-8675-74C23D4FD89D}"/>
          </ac:spMkLst>
        </pc:spChg>
        <pc:spChg chg="add del">
          <ac:chgData name="maia vashakmadze" userId="99c4977699d17ca5" providerId="LiveId" clId="{6F5BED53-7BD7-48CA-903F-2329A3EFEA95}" dt="2026-06-28T21:54:55.390" v="99" actId="26606"/>
          <ac:spMkLst>
            <pc:docMk/>
            <pc:sldMk cId="1771488539" sldId="260"/>
            <ac:spMk id="51" creationId="{395FA420-5595-49D1-9D5F-79EC43B55574}"/>
          </ac:spMkLst>
        </pc:spChg>
        <pc:spChg chg="add del">
          <ac:chgData name="maia vashakmadze" userId="99c4977699d17ca5" providerId="LiveId" clId="{6F5BED53-7BD7-48CA-903F-2329A3EFEA95}" dt="2026-06-28T21:54:17.391" v="93" actId="26606"/>
          <ac:spMkLst>
            <pc:docMk/>
            <pc:sldMk cId="1771488539" sldId="260"/>
            <ac:spMk id="52" creationId="{38468727-63BE-4191-B4A6-C30C82C0E986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771488539" sldId="260"/>
            <ac:spMk id="53" creationId="{2D6FBB9D-1CAA-4D05-AB33-BABDFE17B843}"/>
          </ac:spMkLst>
        </pc:spChg>
        <pc:spChg chg="add del">
          <ac:chgData name="maia vashakmadze" userId="99c4977699d17ca5" providerId="LiveId" clId="{6F5BED53-7BD7-48CA-903F-2329A3EFEA95}" dt="2026-06-28T21:54:17.391" v="93" actId="26606"/>
          <ac:spMkLst>
            <pc:docMk/>
            <pc:sldMk cId="1771488539" sldId="260"/>
            <ac:spMk id="54" creationId="{9D355BB6-1BB8-4828-B246-CFB31742D7B8}"/>
          </ac:spMkLst>
        </pc:spChg>
        <pc:spChg chg="add del">
          <ac:chgData name="maia vashakmadze" userId="99c4977699d17ca5" providerId="LiveId" clId="{6F5BED53-7BD7-48CA-903F-2329A3EFEA95}" dt="2026-06-28T21:54:17.391" v="93" actId="26606"/>
          <ac:spMkLst>
            <pc:docMk/>
            <pc:sldMk cId="1771488539" sldId="260"/>
            <ac:spMk id="56" creationId="{CA52A9B9-B2B3-46F0-9D53-0EFF9905BF8F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1771488539" sldId="260"/>
            <ac:spMk id="58" creationId="{04727B71-B4B6-4823-80A1-68C40B475118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771488539" sldId="260"/>
            <ac:spMk id="60" creationId="{79A6DB05-9FB5-4B07-8675-74C23D4FD89D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1771488539" sldId="260"/>
            <ac:spMk id="62" creationId="{6D731904-7733-45B0-902C-289497204C19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771488539" sldId="260"/>
            <ac:spMk id="64" creationId="{504E6397-35D7-4AEC-9DA9-B7F6B12B88A5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1771488539" sldId="260"/>
            <ac:spMk id="66" creationId="{62C5A04F-2AEB-4631-8314-A8B812E1EC8E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1771488539" sldId="260"/>
            <ac:spMk id="68" creationId="{4B2B1C70-BF3F-41BD-871B-63D8F911F77B}"/>
          </ac:spMkLst>
        </pc:spChg>
        <pc:picChg chg="add mod ord">
          <ac:chgData name="maia vashakmadze" userId="99c4977699d17ca5" providerId="LiveId" clId="{6F5BED53-7BD7-48CA-903F-2329A3EFEA95}" dt="2026-06-29T22:35:25.955" v="254" actId="14100"/>
          <ac:picMkLst>
            <pc:docMk/>
            <pc:sldMk cId="1771488539" sldId="260"/>
            <ac:picMk id="4" creationId="{091363CE-AA96-1E28-BD84-EFE5FF476D16}"/>
          </ac:picMkLst>
        </pc:picChg>
        <pc:picChg chg="mod ord">
          <ac:chgData name="maia vashakmadze" userId="99c4977699d17ca5" providerId="LiveId" clId="{6F5BED53-7BD7-48CA-903F-2329A3EFEA95}" dt="2026-06-29T22:35:32.602" v="255" actId="1076"/>
          <ac:picMkLst>
            <pc:docMk/>
            <pc:sldMk cId="1771488539" sldId="260"/>
            <ac:picMk id="5" creationId="{0B52ACB1-CDE1-D4A3-68B7-BD6AC6682BEF}"/>
          </ac:picMkLst>
        </pc:picChg>
        <pc:picChg chg="del">
          <ac:chgData name="maia vashakmadze" userId="99c4977699d17ca5" providerId="LiveId" clId="{6F5BED53-7BD7-48CA-903F-2329A3EFEA95}" dt="2026-06-28T21:52:50.632" v="86" actId="478"/>
          <ac:picMkLst>
            <pc:docMk/>
            <pc:sldMk cId="1771488539" sldId="260"/>
            <ac:picMk id="7" creationId="{0BD64829-E2EC-2D1D-C78B-38AF221FD870}"/>
          </ac:picMkLst>
        </pc:picChg>
        <pc:cxnChg chg="add del">
          <ac:chgData name="maia vashakmadze" userId="99c4977699d17ca5" providerId="LiveId" clId="{6F5BED53-7BD7-48CA-903F-2329A3EFEA95}" dt="2026-06-28T21:56:12.735" v="111" actId="26606"/>
          <ac:cxnSpMkLst>
            <pc:docMk/>
            <pc:sldMk cId="1771488539" sldId="260"/>
            <ac:cxnSpMk id="10" creationId="{15F1CC53-719A-4763-BF30-5E25A63CEF3C}"/>
          </ac:cxnSpMkLst>
        </pc:cxnChg>
        <pc:cxnChg chg="add del">
          <ac:chgData name="maia vashakmadze" userId="99c4977699d17ca5" providerId="LiveId" clId="{6F5BED53-7BD7-48CA-903F-2329A3EFEA95}" dt="2026-06-28T21:56:12.735" v="111" actId="26606"/>
          <ac:cxnSpMkLst>
            <pc:docMk/>
            <pc:sldMk cId="1771488539" sldId="260"/>
            <ac:cxnSpMk id="14" creationId="{FBC3B7EE-8632-4756-A078-1B3B0DF3B53E}"/>
          </ac:cxnSpMkLst>
        </pc:cxnChg>
        <pc:cxnChg chg="add del">
          <ac:chgData name="maia vashakmadze" userId="99c4977699d17ca5" providerId="LiveId" clId="{6F5BED53-7BD7-48CA-903F-2329A3EFEA95}" dt="2026-06-28T21:56:28.968" v="114"/>
          <ac:cxnSpMkLst>
            <pc:docMk/>
            <pc:sldMk cId="1771488539" sldId="260"/>
            <ac:cxnSpMk id="16" creationId="{C30962D2-9C5F-4C2F-9D75-5047CCE94C87}"/>
          </ac:cxnSpMkLst>
        </pc:cxnChg>
        <pc:cxnChg chg="add del">
          <ac:chgData name="maia vashakmadze" userId="99c4977699d17ca5" providerId="LiveId" clId="{6F5BED53-7BD7-48CA-903F-2329A3EFEA95}" dt="2026-06-28T21:56:28.968" v="114"/>
          <ac:cxnSpMkLst>
            <pc:docMk/>
            <pc:sldMk cId="1771488539" sldId="260"/>
            <ac:cxnSpMk id="17" creationId="{9F37CA5D-275A-4B8C-8438-F1773C736E52}"/>
          </ac:cxnSpMkLst>
        </pc:cxnChg>
      </pc:sldChg>
      <pc:sldChg chg="addSp delSp modSp mod delDesignElem">
        <pc:chgData name="maia vashakmadze" userId="99c4977699d17ca5" providerId="LiveId" clId="{6F5BED53-7BD7-48CA-903F-2329A3EFEA95}" dt="2026-06-29T22:40:45.370" v="282" actId="255"/>
        <pc:sldMkLst>
          <pc:docMk/>
          <pc:sldMk cId="1885057476" sldId="261"/>
        </pc:sldMkLst>
        <pc:spChg chg="mod">
          <ac:chgData name="maia vashakmadze" userId="99c4977699d17ca5" providerId="LiveId" clId="{6F5BED53-7BD7-48CA-903F-2329A3EFEA95}" dt="2026-06-29T22:40:45.370" v="282" actId="255"/>
          <ac:spMkLst>
            <pc:docMk/>
            <pc:sldMk cId="1885057476" sldId="261"/>
            <ac:spMk id="5" creationId="{E97CC44C-C12F-BCC9-6074-1B9BC541F078}"/>
          </ac:spMkLst>
        </pc:spChg>
        <pc:spChg chg="add del">
          <ac:chgData name="maia vashakmadze" userId="99c4977699d17ca5" providerId="LiveId" clId="{6F5BED53-7BD7-48CA-903F-2329A3EFEA95}" dt="2026-06-28T22:00:57.443" v="137" actId="26606"/>
          <ac:spMkLst>
            <pc:docMk/>
            <pc:sldMk cId="1885057476" sldId="261"/>
            <ac:spMk id="10" creationId="{21A75659-5A6F-4F77-9679-678A00B9D8DC}"/>
          </ac:spMkLst>
        </pc:spChg>
        <pc:spChg chg="add del">
          <ac:chgData name="maia vashakmadze" userId="99c4977699d17ca5" providerId="LiveId" clId="{6F5BED53-7BD7-48CA-903F-2329A3EFEA95}" dt="2026-06-28T22:00:57.443" v="137" actId="26606"/>
          <ac:spMkLst>
            <pc:docMk/>
            <pc:sldMk cId="1885057476" sldId="261"/>
            <ac:spMk id="12" creationId="{E30A3A45-140E-431E-AED0-07EF836310B3}"/>
          </ac:spMkLst>
        </pc:spChg>
        <pc:spChg chg="add del">
          <ac:chgData name="maia vashakmadze" userId="99c4977699d17ca5" providerId="LiveId" clId="{6F5BED53-7BD7-48CA-903F-2329A3EFEA95}" dt="2026-06-28T22:00:57.443" v="137" actId="26606"/>
          <ac:spMkLst>
            <pc:docMk/>
            <pc:sldMk cId="1885057476" sldId="261"/>
            <ac:spMk id="14" creationId="{55D4142C-5077-457F-A6AD-3FECFDB39685}"/>
          </ac:spMkLst>
        </pc:spChg>
        <pc:spChg chg="add del">
          <ac:chgData name="maia vashakmadze" userId="99c4977699d17ca5" providerId="LiveId" clId="{6F5BED53-7BD7-48CA-903F-2329A3EFEA95}" dt="2026-06-28T22:00:57.443" v="137" actId="26606"/>
          <ac:spMkLst>
            <pc:docMk/>
            <pc:sldMk cId="1885057476" sldId="261"/>
            <ac:spMk id="16" creationId="{7A5F0580-5EE9-419F-96EE-B6529EF6E7D0}"/>
          </ac:spMkLst>
        </pc:spChg>
        <pc:spChg chg="add del">
          <ac:chgData name="maia vashakmadze" userId="99c4977699d17ca5" providerId="LiveId" clId="{6F5BED53-7BD7-48CA-903F-2329A3EFEA95}" dt="2026-06-28T22:00:57.427" v="136" actId="26606"/>
          <ac:spMkLst>
            <pc:docMk/>
            <pc:sldMk cId="1885057476" sldId="261"/>
            <ac:spMk id="18" creationId="{7A5F0580-5EE9-419F-96EE-B6529EF6E7D0}"/>
          </ac:spMkLst>
        </pc:spChg>
        <pc:spChg chg="add del">
          <ac:chgData name="maia vashakmadze" userId="99c4977699d17ca5" providerId="LiveId" clId="{6F5BED53-7BD7-48CA-903F-2329A3EFEA95}" dt="2026-06-28T22:00:57.427" v="136" actId="26606"/>
          <ac:spMkLst>
            <pc:docMk/>
            <pc:sldMk cId="1885057476" sldId="261"/>
            <ac:spMk id="21" creationId="{8FC9BE17-9A7B-462D-AE50-3D8777387304}"/>
          </ac:spMkLst>
        </pc:spChg>
        <pc:spChg chg="add del">
          <ac:chgData name="maia vashakmadze" userId="99c4977699d17ca5" providerId="LiveId" clId="{6F5BED53-7BD7-48CA-903F-2329A3EFEA95}" dt="2026-06-28T22:00:57.427" v="136" actId="26606"/>
          <ac:spMkLst>
            <pc:docMk/>
            <pc:sldMk cId="1885057476" sldId="261"/>
            <ac:spMk id="23" creationId="{3EBE8569-6AEC-4B8C-8D53-2DE337CDBA65}"/>
          </ac:spMkLst>
        </pc:spChg>
        <pc:spChg chg="add del">
          <ac:chgData name="maia vashakmadze" userId="99c4977699d17ca5" providerId="LiveId" clId="{6F5BED53-7BD7-48CA-903F-2329A3EFEA95}" dt="2026-06-28T22:00:57.427" v="136" actId="26606"/>
          <ac:spMkLst>
            <pc:docMk/>
            <pc:sldMk cId="1885057476" sldId="261"/>
            <ac:spMk id="25" creationId="{55D4142C-5077-457F-A6AD-3FECFDB39685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885057476" sldId="261"/>
            <ac:spMk id="27" creationId="{2D6FBB9D-1CAA-4D05-AB33-BABDFE17B843}"/>
          </ac:spMkLst>
        </pc:spChg>
        <pc:spChg chg="add del">
          <ac:chgData name="maia vashakmadze" userId="99c4977699d17ca5" providerId="LiveId" clId="{6F5BED53-7BD7-48CA-903F-2329A3EFEA95}" dt="2026-06-28T22:01:49.955" v="145" actId="26606"/>
          <ac:spMkLst>
            <pc:docMk/>
            <pc:sldMk cId="1885057476" sldId="261"/>
            <ac:spMk id="28" creationId="{04812C46-200A-4DEB-A05E-3ED6C68C2387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885057476" sldId="261"/>
            <ac:spMk id="29" creationId="{04727B71-B4B6-4823-80A1-68C40B475118}"/>
          </ac:spMkLst>
        </pc:spChg>
        <pc:spChg chg="add del">
          <ac:chgData name="maia vashakmadze" userId="99c4977699d17ca5" providerId="LiveId" clId="{6F5BED53-7BD7-48CA-903F-2329A3EFEA95}" dt="2026-06-28T22:01:49.955" v="145" actId="26606"/>
          <ac:spMkLst>
            <pc:docMk/>
            <pc:sldMk cId="1885057476" sldId="261"/>
            <ac:spMk id="30" creationId="{D1EA859B-E555-4109-94F3-6700E046E008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885057476" sldId="261"/>
            <ac:spMk id="31" creationId="{79A6DB05-9FB5-4B07-8675-74C23D4FD89D}"/>
          </ac:spMkLst>
        </pc:spChg>
        <pc:spChg chg="add del">
          <ac:chgData name="maia vashakmadze" userId="99c4977699d17ca5" providerId="LiveId" clId="{6F5BED53-7BD7-48CA-903F-2329A3EFEA95}" dt="2026-06-29T22:35:12.220" v="252"/>
          <ac:spMkLst>
            <pc:docMk/>
            <pc:sldMk cId="1885057476" sldId="261"/>
            <ac:spMk id="32" creationId="{D009D6D5-DAC2-4A8B-A17A-E206B9012D09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885057476" sldId="261"/>
            <ac:spMk id="33" creationId="{21A75659-5A6F-4F77-9679-678A00B9D8DC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885057476" sldId="261"/>
            <ac:spMk id="35" creationId="{EFAEC92A-2230-45B0-A12F-07F9F9EA45AD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885057476" sldId="261"/>
            <ac:spMk id="37" creationId="{55D4142C-5077-457F-A6AD-3FECFDB39685}"/>
          </ac:spMkLst>
        </pc:spChg>
        <pc:spChg chg="del">
          <ac:chgData name="maia vashakmadze" userId="99c4977699d17ca5" providerId="LiveId" clId="{6F5BED53-7BD7-48CA-903F-2329A3EFEA95}" dt="2026-06-28T21:55:25.907" v="107"/>
          <ac:spMkLst>
            <pc:docMk/>
            <pc:sldMk cId="1885057476" sldId="261"/>
            <ac:spMk id="39" creationId="{7A5F0580-5EE9-419F-96EE-B6529EF6E7D0}"/>
          </ac:spMkLst>
        </pc:spChg>
        <pc:picChg chg="mod ord">
          <ac:chgData name="maia vashakmadze" userId="99c4977699d17ca5" providerId="LiveId" clId="{6F5BED53-7BD7-48CA-903F-2329A3EFEA95}" dt="2026-06-28T22:01:49.955" v="145" actId="26606"/>
          <ac:picMkLst>
            <pc:docMk/>
            <pc:sldMk cId="1885057476" sldId="261"/>
            <ac:picMk id="3" creationId="{6A20B7A9-5A14-8840-059D-3CEA54190508}"/>
          </ac:picMkLst>
        </pc:picChg>
        <pc:picChg chg="add del mod">
          <ac:chgData name="maia vashakmadze" userId="99c4977699d17ca5" providerId="LiveId" clId="{6F5BED53-7BD7-48CA-903F-2329A3EFEA95}" dt="2026-06-28T22:01:21.908" v="143" actId="931"/>
          <ac:picMkLst>
            <pc:docMk/>
            <pc:sldMk cId="1885057476" sldId="261"/>
            <ac:picMk id="4" creationId="{862C01AE-5B5D-1985-CAF8-35436DBD49B4}"/>
          </ac:picMkLst>
        </pc:picChg>
      </pc:sldChg>
      <pc:sldChg chg="addSp delSp modSp add del mod setBg delDesignElem">
        <pc:chgData name="maia vashakmadze" userId="99c4977699d17ca5" providerId="LiveId" clId="{6F5BED53-7BD7-48CA-903F-2329A3EFEA95}" dt="2026-06-29T22:41:30.288" v="287" actId="5793"/>
        <pc:sldMkLst>
          <pc:docMk/>
          <pc:sldMk cId="2387145828" sldId="262"/>
        </pc:sldMkLst>
        <pc:spChg chg="add mod">
          <ac:chgData name="maia vashakmadze" userId="99c4977699d17ca5" providerId="LiveId" clId="{6F5BED53-7BD7-48CA-903F-2329A3EFEA95}" dt="2026-06-29T22:41:30.288" v="287" actId="5793"/>
          <ac:spMkLst>
            <pc:docMk/>
            <pc:sldMk cId="2387145828" sldId="262"/>
            <ac:spMk id="3" creationId="{A217B7CF-8B19-2A3E-0623-04CDC690A4B0}"/>
          </ac:spMkLst>
        </pc:spChg>
        <pc:spChg chg="add del">
          <ac:chgData name="maia vashakmadze" userId="99c4977699d17ca5" providerId="LiveId" clId="{6F5BED53-7BD7-48CA-903F-2329A3EFEA95}" dt="2026-06-28T21:31:16.139" v="72" actId="22"/>
          <ac:spMkLst>
            <pc:docMk/>
            <pc:sldMk cId="2387145828" sldId="262"/>
            <ac:spMk id="6" creationId="{6AF7A7F1-8F5F-9521-38DB-3646C0CE3F1C}"/>
          </ac:spMkLst>
        </pc:spChg>
        <pc:spChg chg="add mod">
          <ac:chgData name="maia vashakmadze" userId="99c4977699d17ca5" providerId="LiveId" clId="{6F5BED53-7BD7-48CA-903F-2329A3EFEA95}" dt="2026-06-28T21:33:30.558" v="81" actId="26606"/>
          <ac:spMkLst>
            <pc:docMk/>
            <pc:sldMk cId="2387145828" sldId="262"/>
            <ac:spMk id="9" creationId="{238BB87A-C1B2-C37F-B74A-6A3DE5217A2C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2387145828" sldId="262"/>
            <ac:spMk id="14" creationId="{2D6FBB9D-1CAA-4D05-AB33-BABDFE17B843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2387145828" sldId="262"/>
            <ac:spMk id="16" creationId="{04727B71-B4B6-4823-80A1-68C40B475118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2387145828" sldId="262"/>
            <ac:spMk id="18" creationId="{79A6DB05-9FB5-4B07-8675-74C23D4FD89D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2387145828" sldId="262"/>
            <ac:spMk id="20" creationId="{231BF440-39FA-4087-84CC-2EEC0BBDAF29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2387145828" sldId="262"/>
            <ac:spMk id="22" creationId="{F04E4CBA-303B-48BD-8451-C2701CB0EEBF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2387145828" sldId="262"/>
            <ac:spMk id="24" creationId="{F6CA58B3-AFCC-4A40-9882-50D5080879B0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2387145828" sldId="262"/>
            <ac:spMk id="26" creationId="{75C56826-D4E5-42ED-8529-079651CB3005}"/>
          </ac:spMkLst>
        </pc:spChg>
        <pc:spChg chg="add del">
          <ac:chgData name="maia vashakmadze" userId="99c4977699d17ca5" providerId="LiveId" clId="{6F5BED53-7BD7-48CA-903F-2329A3EFEA95}" dt="2026-06-28T21:55:25.907" v="107"/>
          <ac:spMkLst>
            <pc:docMk/>
            <pc:sldMk cId="2387145828" sldId="262"/>
            <ac:spMk id="28" creationId="{82095FCE-EF05-4443-B97A-85DEE3A5CA17}"/>
          </ac:spMkLst>
        </pc:spChg>
        <pc:spChg chg="add del">
          <ac:chgData name="maia vashakmadze" userId="99c4977699d17ca5" providerId="LiveId" clId="{6F5BED53-7BD7-48CA-903F-2329A3EFEA95}" dt="2026-06-28T21:33:51.849" v="85" actId="26606"/>
          <ac:spMkLst>
            <pc:docMk/>
            <pc:sldMk cId="2387145828" sldId="262"/>
            <ac:spMk id="33" creationId="{2D6FBB9D-1CAA-4D05-AB33-BABDFE17B843}"/>
          </ac:spMkLst>
        </pc:spChg>
        <pc:spChg chg="add del">
          <ac:chgData name="maia vashakmadze" userId="99c4977699d17ca5" providerId="LiveId" clId="{6F5BED53-7BD7-48CA-903F-2329A3EFEA95}" dt="2026-06-28T21:33:51.849" v="85" actId="26606"/>
          <ac:spMkLst>
            <pc:docMk/>
            <pc:sldMk cId="2387145828" sldId="262"/>
            <ac:spMk id="35" creationId="{04727B71-B4B6-4823-80A1-68C40B475118}"/>
          </ac:spMkLst>
        </pc:spChg>
        <pc:spChg chg="add">
          <ac:chgData name="maia vashakmadze" userId="99c4977699d17ca5" providerId="LiveId" clId="{6F5BED53-7BD7-48CA-903F-2329A3EFEA95}" dt="2026-06-28T21:33:46.130" v="83" actId="26606"/>
          <ac:spMkLst>
            <pc:docMk/>
            <pc:sldMk cId="2387145828" sldId="262"/>
            <ac:spMk id="37" creationId="{79A6DB05-9FB5-4B07-8675-74C23D4FD89D}"/>
          </ac:spMkLst>
        </pc:spChg>
        <pc:spChg chg="add del">
          <ac:chgData name="maia vashakmadze" userId="99c4977699d17ca5" providerId="LiveId" clId="{6F5BED53-7BD7-48CA-903F-2329A3EFEA95}" dt="2026-06-28T21:33:51.849" v="85" actId="26606"/>
          <ac:spMkLst>
            <pc:docMk/>
            <pc:sldMk cId="2387145828" sldId="262"/>
            <ac:spMk id="39" creationId="{38468727-63BE-4191-B4A6-C30C82C0E986}"/>
          </ac:spMkLst>
        </pc:spChg>
        <pc:spChg chg="del">
          <ac:chgData name="maia vashakmadze" userId="99c4977699d17ca5" providerId="LiveId" clId="{6F5BED53-7BD7-48CA-903F-2329A3EFEA95}" dt="2026-06-28T21:33:51.849" v="85" actId="26606"/>
          <ac:spMkLst>
            <pc:docMk/>
            <pc:sldMk cId="2387145828" sldId="262"/>
            <ac:spMk id="41" creationId="{9D355BB6-1BB8-4828-B246-CFB31742D7B8}"/>
          </ac:spMkLst>
        </pc:spChg>
        <pc:spChg chg="add del">
          <ac:chgData name="maia vashakmadze" userId="99c4977699d17ca5" providerId="LiveId" clId="{6F5BED53-7BD7-48CA-903F-2329A3EFEA95}" dt="2026-06-28T21:33:51.849" v="85" actId="26606"/>
          <ac:spMkLst>
            <pc:docMk/>
            <pc:sldMk cId="2387145828" sldId="262"/>
            <ac:spMk id="43" creationId="{CA52A9B9-B2B3-46F0-9D53-0EFF9905BF8F}"/>
          </ac:spMkLst>
        </pc:spChg>
        <pc:picChg chg="add mod">
          <ac:chgData name="maia vashakmadze" userId="99c4977699d17ca5" providerId="LiveId" clId="{6F5BED53-7BD7-48CA-903F-2329A3EFEA95}" dt="2026-06-28T21:33:24.290" v="80" actId="931"/>
          <ac:picMkLst>
            <pc:docMk/>
            <pc:sldMk cId="2387145828" sldId="262"/>
            <ac:picMk id="8" creationId="{07A15F8B-4E2C-8077-4E98-2E054C24B3F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9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604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155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897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301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077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103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099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25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792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40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199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nio.com/flora-plants/fruits/grapes-fruit-pictures/fruit-grape-food-vineyard-nature-grapevine-leaf-agricultur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owonder.tours/articles/kakheti-wine-region-exploring-georgias-ancient-wine-heartland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commons.wikimedia.org/wiki/File:Duplin_vineyard_of_Scuppernog_grapevines.jpg" TargetMode="Externa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akhasheni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th/photo/1065875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georgianrecipes.net/2013/09/22/kvareli-wine-tunnels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Aerial shots of a colourful field">
            <a:extLst>
              <a:ext uri="{FF2B5EF4-FFF2-40B4-BE49-F238E27FC236}">
                <a16:creationId xmlns:a16="http://schemas.microsoft.com/office/drawing/2014/main" id="{BA0F199F-7B3D-411E-7093-483E104E2FD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18" r="3118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19656F-B9F9-01E8-8F87-A86A4710B9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161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br>
              <a:rPr lang="en-US" sz="2200" b="1"/>
            </a:br>
            <a:r>
              <a:rPr lang="en-US" sz="2200" b="1"/>
              <a:t>How Supply Management and High‑End Consumers Help Maintain the Heritage of Wine Producers in Kakheti, Georgia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812FC6-BC3D-C1FE-127C-69D02AABA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Module: Developing a Research Proposal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 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Module code: BMSW5014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 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Lecturer: Jaliya De Silva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 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Assignment Title: Developing a Research Proposal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 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Student Name:</a:t>
            </a:r>
            <a:r>
              <a:rPr lang="en-US" sz="1100" b="1">
                <a:effectLst>
                  <a:outerShdw blurRad="38100" dist="19050" dir="2700000" algn="tl">
                    <a:srgbClr val="000000">
                      <a:alpha val="40000"/>
                    </a:srgbClr>
                  </a:outerShdw>
                </a:effectLst>
              </a:rPr>
              <a:t> Maia vashakmadze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>
                <a:effectLst>
                  <a:outerShdw blurRad="38100" dist="19050" dir="2700000" algn="tl">
                    <a:srgbClr val="000000">
                      <a:alpha val="40000"/>
                    </a:srgbClr>
                  </a:outerShdw>
                </a:effectLst>
              </a:rPr>
              <a:t> 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Student Number:</a:t>
            </a:r>
            <a:r>
              <a:rPr lang="en-US" sz="1100" b="1">
                <a:effectLst>
                  <a:outerShdw blurRad="38100" dist="19050" dir="2700000" algn="tl">
                    <a:srgbClr val="000000">
                      <a:alpha val="40000"/>
                    </a:srgbClr>
                  </a:outerShdw>
                </a:effectLst>
              </a:rPr>
              <a:t>  1816795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 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 b="1"/>
              <a:t>Submission deadline: 26th June, by 11:59pm.</a:t>
            </a:r>
            <a:endParaRPr lang="en-US" sz="110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100"/>
          </a:p>
        </p:txBody>
      </p:sp>
    </p:spTree>
    <p:extLst>
      <p:ext uri="{BB962C8B-B14F-4D97-AF65-F5344CB8AC3E}">
        <p14:creationId xmlns:p14="http://schemas.microsoft.com/office/powerpoint/2010/main" val="2620675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6EB9DF-84C2-9A3C-938C-74AF625A7925}"/>
              </a:ext>
            </a:extLst>
          </p:cNvPr>
          <p:cNvSpPr txBox="1"/>
          <p:nvPr/>
        </p:nvSpPr>
        <p:spPr>
          <a:xfrm>
            <a:off x="838201" y="502418"/>
            <a:ext cx="5092194" cy="61797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Background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Georgia is </a:t>
            </a:r>
            <a:r>
              <a:rPr lang="en-US" sz="1600" b="0" dirty="0" err="1">
                <a:effectLst/>
              </a:rPr>
              <a:t>recognised</a:t>
            </a:r>
            <a:r>
              <a:rPr lang="en-US" sz="1600" b="0" dirty="0">
                <a:effectLst/>
              </a:rPr>
              <a:t> as the “cradle of winemaking”, with 8,000 years of tradition.</a:t>
            </a:r>
            <a:r>
              <a:rPr lang="en-US" sz="1600" dirty="0"/>
              <a:t> (</a:t>
            </a:r>
            <a:r>
              <a:rPr lang="en-US" sz="1600" dirty="0" err="1"/>
              <a:t>Maghradze</a:t>
            </a:r>
            <a:r>
              <a:rPr lang="en-US" sz="1600" dirty="0"/>
              <a:t> et al., 2016; Harvey &amp; Jordania, 2014).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Kakheti region produces 70% of Georgia’s wine, using the ancient </a:t>
            </a:r>
            <a:r>
              <a:rPr lang="en-US" sz="1600" b="0" i="1" dirty="0" err="1">
                <a:effectLst/>
              </a:rPr>
              <a:t>Qvevri</a:t>
            </a:r>
            <a:r>
              <a:rPr lang="en-US" sz="1600" b="0" dirty="0">
                <a:effectLst/>
              </a:rPr>
              <a:t> method, listed by UNESCO as Intangible Cultural Heritage.</a:t>
            </a:r>
            <a:r>
              <a:rPr lang="en-US" sz="1600" dirty="0"/>
              <a:t> (UNESCO, 2013).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Small producers face pressure to adopt faster, cheaper industrial methods; new premium markets offer an alternative path.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Aim &amp; Research Question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Aim:</a:t>
            </a:r>
            <a:r>
              <a:rPr lang="en-US" sz="1600" b="0" dirty="0">
                <a:effectLst/>
              </a:rPr>
              <a:t> To investigate how supply management and high‑end consumer demand help preserve traditional winemaking heritage.</a:t>
            </a:r>
            <a:r>
              <a:rPr lang="en-US" sz="1600" dirty="0"/>
              <a:t> (Rytkönen et al., 2021).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Central Question:</a:t>
            </a:r>
            <a:r>
              <a:rPr lang="en-US" sz="1600" b="0" dirty="0">
                <a:effectLst/>
              </a:rPr>
              <a:t> How do supply strategies and preferences of premium buyers support the continuation of traditional production in Kakheti?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Importance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Helps businesses balance commercial goals with cultural preservation.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Offers insights for sustainable niche marketing and responsible supply chain management.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BA9A8E-E782-99F8-3A89-D212D8A5A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508"/>
          <a:stretch>
            <a:fillRect/>
          </a:stretch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0AF910-43AA-C0A5-6F4D-99DA93B5DE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21904" b="4"/>
          <a:stretch>
            <a:fillRect/>
          </a:stretch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14829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0F5D378-E166-F8ED-1DD2-7A11CB1D7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4643" r="-2" b="29316"/>
          <a:stretch>
            <a:fillRect/>
          </a:stretch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4D3941-AFA6-DB3D-0FC2-42A04B329D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8287" r="-2" b="16237"/>
          <a:stretch>
            <a:fillRect/>
          </a:stretch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583C97-78BD-1792-4F4A-E4DCA28294DA}"/>
              </a:ext>
            </a:extLst>
          </p:cNvPr>
          <p:cNvSpPr txBox="1"/>
          <p:nvPr/>
        </p:nvSpPr>
        <p:spPr>
          <a:xfrm>
            <a:off x="193106" y="311066"/>
            <a:ext cx="5489615" cy="54155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Research Design</a:t>
            </a:r>
          </a:p>
          <a:p>
            <a:pPr>
              <a:spcAft>
                <a:spcPts val="600"/>
              </a:spcAft>
            </a:pPr>
            <a:endParaRPr lang="en-US" sz="16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Approach:</a:t>
            </a:r>
            <a:r>
              <a:rPr lang="en-US" sz="1600" b="0" dirty="0">
                <a:effectLst/>
              </a:rPr>
              <a:t> Qualitative research using an inductive approach.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Philosophy:</a:t>
            </a:r>
            <a:r>
              <a:rPr lang="en-US" sz="1600" b="0" dirty="0">
                <a:effectLst/>
              </a:rPr>
              <a:t> Interpretivist, focusing on understanding meanings and experiences.</a:t>
            </a:r>
            <a:r>
              <a:rPr lang="en-GB" sz="1600" dirty="0"/>
              <a:t> (Saunders et al., 2019; Creswell &amp; Creswell, 2018).</a:t>
            </a:r>
            <a:endParaRPr lang="en-US" sz="16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Data Collection</a:t>
            </a:r>
            <a:endParaRPr lang="en-US" sz="16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Semi‑structured interviews:</a:t>
            </a:r>
            <a:r>
              <a:rPr lang="en-US" sz="1600" b="0" dirty="0">
                <a:effectLst/>
              </a:rPr>
              <a:t> With producers, distributors and market experts.</a:t>
            </a:r>
            <a:r>
              <a:rPr lang="en-GB" sz="1600" dirty="0"/>
              <a:t> (Kvale &amp; Brinkmann, 2015).</a:t>
            </a:r>
            <a:endParaRPr lang="en-US" sz="16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Document analysis:</a:t>
            </a:r>
            <a:r>
              <a:rPr lang="en-US" sz="1600" b="0" dirty="0">
                <a:effectLst/>
              </a:rPr>
              <a:t> Official reports, industry records and marketing materials.</a:t>
            </a:r>
            <a:r>
              <a:rPr lang="en-GB" sz="1600" dirty="0"/>
              <a:t> (Bowen, 2009).</a:t>
            </a:r>
            <a:endParaRPr lang="en-US" sz="16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Field observation:</a:t>
            </a:r>
            <a:r>
              <a:rPr lang="en-US" sz="1600" b="0" dirty="0">
                <a:effectLst/>
              </a:rPr>
              <a:t> Visits to vineyards and cellars to observe practices directly.</a:t>
            </a:r>
            <a:r>
              <a:rPr lang="en-GB" sz="1600" dirty="0"/>
              <a:t> (Kankava, n.d.).</a:t>
            </a:r>
            <a:endParaRPr lang="en-US" sz="16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Sampling Strategy</a:t>
            </a:r>
            <a:endParaRPr lang="en-US" sz="16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Purposive sampling:</a:t>
            </a:r>
            <a:r>
              <a:rPr lang="en-US" sz="1600" b="0" dirty="0">
                <a:effectLst/>
              </a:rPr>
              <a:t> Selecting participants with direct knowledge and experience.</a:t>
            </a:r>
            <a:r>
              <a:rPr lang="en-GB" sz="1600" dirty="0"/>
              <a:t> (Patton, 2015).</a:t>
            </a:r>
            <a:endParaRPr lang="en-US" sz="16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Snowball sampling:</a:t>
            </a:r>
            <a:r>
              <a:rPr lang="en-US" sz="1600" b="0" dirty="0">
                <a:effectLst/>
              </a:rPr>
              <a:t> Using existing contacts to access further industry stakeholders.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i="1" dirty="0">
                <a:effectLst/>
              </a:rPr>
              <a:t>Justification:</a:t>
            </a:r>
            <a:r>
              <a:rPr lang="en-US" sz="1600" b="0" dirty="0">
                <a:effectLst/>
              </a:rPr>
              <a:t> Ensures relevant, detailed insights appropriate for a small‑scale study.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D6E8D1-ECC5-9148-89A0-FF14424D5218}"/>
              </a:ext>
            </a:extLst>
          </p:cNvPr>
          <p:cNvSpPr txBox="1"/>
          <p:nvPr/>
        </p:nvSpPr>
        <p:spPr>
          <a:xfrm>
            <a:off x="9585197" y="6657945"/>
            <a:ext cx="260680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commons.wikimedia.org/wiki/File:Duplin_vineyard_of_Scuppernog_grapevines.jp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88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B448B42-2019-241D-C74A-3D7211011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6628" y="633619"/>
            <a:ext cx="4143375" cy="265176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EDEB09-CC68-A0F6-03A8-EF1AA9DF42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01" y="3472468"/>
            <a:ext cx="3972674" cy="26517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10DD3E4-8D7C-A826-2ED8-ED221CD4AB5E}"/>
              </a:ext>
            </a:extLst>
          </p:cNvPr>
          <p:cNvSpPr txBox="1"/>
          <p:nvPr/>
        </p:nvSpPr>
        <p:spPr>
          <a:xfrm>
            <a:off x="5516864" y="472273"/>
            <a:ext cx="6003511" cy="60591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effectLst/>
              </a:rPr>
              <a:t>Slide 4: Methodology – Reliability &amp; Validity</a:t>
            </a:r>
          </a:p>
          <a:p>
            <a:pPr>
              <a:spcAft>
                <a:spcPts val="600"/>
              </a:spcAft>
            </a:pPr>
            <a:endParaRPr lang="en-US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</a:rPr>
              <a:t>Reliability</a:t>
            </a:r>
            <a:endParaRPr lang="en-US" sz="20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dirty="0">
                <a:effectLst/>
              </a:rPr>
              <a:t>Using consistent interview guides and clear documentation.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dirty="0">
                <a:effectLst/>
              </a:rPr>
              <a:t>Recording sessions with permission and following the same process for all participants.</a:t>
            </a:r>
            <a:r>
              <a:rPr lang="en-GB" sz="2000" dirty="0"/>
              <a:t> (Bryman, 2016).</a:t>
            </a:r>
            <a:endParaRPr lang="en-US" sz="20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dirty="0">
                <a:effectLst/>
              </a:rPr>
              <a:t>Keeping detailed field notes to ensure consistency.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</a:rPr>
              <a:t>Validity</a:t>
            </a:r>
            <a:endParaRPr lang="en-US" sz="2000" b="0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</a:rPr>
              <a:t>Triangulation:</a:t>
            </a:r>
            <a:r>
              <a:rPr lang="en-US" sz="2000" b="0" dirty="0">
                <a:effectLst/>
              </a:rPr>
              <a:t> Cross‑checking information from interviews, documents and observation.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dirty="0">
                <a:effectLst/>
              </a:rPr>
              <a:t>Using open‑ended questions to explore topics in depth.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dirty="0">
                <a:effectLst/>
              </a:rPr>
              <a:t>Focusing directly on the link between supply practices, consumer demand and heritage.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1" dirty="0">
                <a:effectLst/>
              </a:rPr>
              <a:t>Outcome:</a:t>
            </a:r>
            <a:r>
              <a:rPr lang="en-US" sz="2000" b="0" dirty="0">
                <a:effectLst/>
              </a:rPr>
              <a:t> Ensures the study measures exactly what it intends to investigate.</a:t>
            </a:r>
            <a:r>
              <a:rPr lang="en-GB" sz="2000" dirty="0"/>
              <a:t> (Rytkönen et al., 2021).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B986C07-ABCC-DD67-07A9-79FABE01BA7B}"/>
              </a:ext>
            </a:extLst>
          </p:cNvPr>
          <p:cNvSpPr txBox="1"/>
          <p:nvPr/>
        </p:nvSpPr>
        <p:spPr>
          <a:xfrm>
            <a:off x="1993199" y="3085324"/>
            <a:ext cx="260680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wikipedia.org/wiki/akhasheni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549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CB2F55-69CB-3F9C-0B5F-1B118D7CFCAD}"/>
              </a:ext>
            </a:extLst>
          </p:cNvPr>
          <p:cNvSpPr txBox="1"/>
          <p:nvPr/>
        </p:nvSpPr>
        <p:spPr>
          <a:xfrm>
            <a:off x="231112" y="120580"/>
            <a:ext cx="6169688" cy="31907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400" b="1" dirty="0">
                <a:effectLst/>
              </a:rPr>
              <a:t>Informed Consent</a:t>
            </a:r>
            <a:endParaRPr lang="en-US" sz="140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</a:rPr>
              <a:t>All participants will receive clear information about the study’s purpose, use of data and their rights.</a:t>
            </a:r>
            <a:r>
              <a:rPr lang="en-US" sz="1400" dirty="0"/>
              <a:t> (Saunders et al., 2019).</a:t>
            </a:r>
            <a:endParaRPr lang="en-US" sz="140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</a:rPr>
              <a:t>Written or verbal consent will be obtained before any data collection begins.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400" b="1" dirty="0">
                <a:effectLst/>
              </a:rPr>
              <a:t>Confidentiality &amp; Anonymity</a:t>
            </a:r>
            <a:endParaRPr lang="en-US" sz="140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</a:rPr>
              <a:t>No real names or business details will be published; codes will be used instead.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</a:rPr>
              <a:t>All data will be stored securely and only accessed by the researcher.</a:t>
            </a:r>
            <a:r>
              <a:rPr lang="en-US" sz="1400" dirty="0"/>
              <a:t> (Bowen, 2009).</a:t>
            </a:r>
            <a:endParaRPr lang="en-US" sz="140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400" b="1" dirty="0">
                <a:effectLst/>
              </a:rPr>
              <a:t>Protection &amp; Compliance</a:t>
            </a:r>
            <a:endParaRPr lang="en-US" sz="140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</a:rPr>
              <a:t>No information will be shared that could harm participants or their businesses.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</a:rPr>
              <a:t>The study will follow university ethical guidelines and UK GDPR regulations.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</a:rPr>
              <a:t>Participants may withdraw at any time without penalty.</a:t>
            </a:r>
            <a:r>
              <a:rPr lang="en-US" sz="1400" dirty="0"/>
              <a:t> (Creswell &amp; Creswell, 2018).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52ACB1-CDE1-D4A3-68B7-BD6AC6682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2" b="-1"/>
          <a:stretch>
            <a:fillRect/>
          </a:stretch>
        </p:blipFill>
        <p:spPr>
          <a:xfrm>
            <a:off x="0" y="3311322"/>
            <a:ext cx="6400781" cy="38983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1363CE-AA96-1E28-BD84-EFE5FF476D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8570"/>
          <a:stretch>
            <a:fillRect/>
          </a:stretch>
        </p:blipFill>
        <p:spPr>
          <a:xfrm>
            <a:off x="7094136" y="1"/>
            <a:ext cx="509786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88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97CC44C-C12F-BCC9-6074-1B9BC541F078}"/>
              </a:ext>
            </a:extLst>
          </p:cNvPr>
          <p:cNvSpPr txBox="1"/>
          <p:nvPr/>
        </p:nvSpPr>
        <p:spPr>
          <a:xfrm>
            <a:off x="255640" y="241160"/>
            <a:ext cx="5202182" cy="6410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Limitations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Time constraints:</a:t>
            </a:r>
            <a:r>
              <a:rPr lang="en-US" sz="1600" b="0" dirty="0">
                <a:effectLst/>
              </a:rPr>
              <a:t> Study completed in 6 weeks, limiting sample size.</a:t>
            </a:r>
            <a:r>
              <a:rPr lang="en-GB" sz="1600" dirty="0"/>
              <a:t> (Kankava, n.d.).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Geographic focus:</a:t>
            </a:r>
            <a:r>
              <a:rPr lang="en-US" sz="1600" b="0" dirty="0">
                <a:effectLst/>
              </a:rPr>
              <a:t> Limited to Kakheti, so findings may not apply to other regions.</a:t>
            </a:r>
            <a:r>
              <a:rPr lang="en-GB" sz="1600" dirty="0"/>
              <a:t> (</a:t>
            </a:r>
            <a:r>
              <a:rPr lang="en-GB" sz="1600" dirty="0" err="1"/>
              <a:t>Shtaltovna</a:t>
            </a:r>
            <a:r>
              <a:rPr lang="en-GB" sz="1600" dirty="0"/>
              <a:t> &amp; Feuer, n.d.).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Small sample:</a:t>
            </a:r>
            <a:r>
              <a:rPr lang="en-US" sz="1600" b="0" dirty="0">
                <a:effectLst/>
              </a:rPr>
              <a:t> Qualitative insights cannot be statistically </a:t>
            </a:r>
            <a:r>
              <a:rPr lang="en-US" sz="1600" b="0" dirty="0" err="1">
                <a:effectLst/>
              </a:rPr>
              <a:t>generalised</a:t>
            </a:r>
            <a:r>
              <a:rPr lang="en-US" sz="1600" b="0" dirty="0">
                <a:effectLst/>
              </a:rPr>
              <a:t>.</a:t>
            </a:r>
            <a:r>
              <a:rPr lang="en-GB" sz="1600" dirty="0"/>
              <a:t> (Bryman, 2016).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Recommendations for Future Research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Extend the timeline to include more producers and regions.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Combine with a survey of high‑end consumers for broader data.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Compare results with other traditional wine‑producing areas.</a:t>
            </a:r>
            <a:r>
              <a:rPr lang="en-GB" sz="1600" dirty="0"/>
              <a:t> (Stanco et al., 2020).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</a:rPr>
              <a:t>Conclusion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This study uses a qualitative approach to explore how supply management and premium markets support heritage.</a:t>
            </a:r>
            <a:r>
              <a:rPr lang="en-GB" sz="1600" dirty="0"/>
              <a:t> (Rytkönen et al., 2021).</a:t>
            </a:r>
            <a:endParaRPr lang="en-US" sz="1600" b="0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Ethical standards are strictly followed to ensure fair and responsible research.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effectLst/>
              </a:rPr>
              <a:t>Findings will provide useful insights for producers, distributors and policymakers.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20B7A9-5A14-8840-059D-3CEA54190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866" r="23923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85057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7A15F8B-4E2C-8077-4E98-2E054C24B3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6186" r="-2" b="14581"/>
          <a:stretch>
            <a:fillRect/>
          </a:stretch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A8983B-93CD-B9DA-0DE4-3C03C60039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5" r="-2" b="10653"/>
          <a:stretch>
            <a:fillRect/>
          </a:stretch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17B7CF-8B19-2A3E-0623-04CDC690A4B0}"/>
              </a:ext>
            </a:extLst>
          </p:cNvPr>
          <p:cNvSpPr txBox="1"/>
          <p:nvPr/>
        </p:nvSpPr>
        <p:spPr>
          <a:xfrm>
            <a:off x="130630" y="512465"/>
            <a:ext cx="5132418" cy="61454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1400" b="1" dirty="0"/>
              <a:t>Slide 7: References</a:t>
            </a:r>
            <a:endParaRPr lang="en-US" sz="1400" b="1" dirty="0">
              <a:effectLst/>
            </a:endParaRPr>
          </a:p>
          <a:p>
            <a:pPr marL="57150">
              <a:spcAft>
                <a:spcPts val="600"/>
              </a:spcAft>
            </a:pPr>
            <a:endParaRPr lang="en-US" sz="1400" dirty="0"/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effectLst/>
              </a:rPr>
              <a:t>Bhaskar, R. (1978) </a:t>
            </a:r>
            <a:r>
              <a:rPr lang="en-US" sz="1400" b="0" i="1" dirty="0">
                <a:effectLst/>
              </a:rPr>
              <a:t>A Realist Theory of Science</a:t>
            </a:r>
            <a:r>
              <a:rPr lang="en-US" sz="1400" b="0" dirty="0">
                <a:effectLst/>
              </a:rPr>
              <a:t>. Brighton: Harvester.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effectLst/>
              </a:rPr>
              <a:t>Bowen, G.A. (2009) ‘Document analysis as a qualitative research method’, </a:t>
            </a:r>
            <a:r>
              <a:rPr lang="en-US" sz="1400" b="0" i="1" dirty="0">
                <a:effectLst/>
              </a:rPr>
              <a:t>Qualitative Research Journal</a:t>
            </a:r>
            <a:r>
              <a:rPr lang="en-US" sz="1400" b="0" dirty="0">
                <a:effectLst/>
              </a:rPr>
              <a:t>, 9(2), pp. 27–40.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effectLst/>
              </a:rPr>
              <a:t>Bryman, A. (2016) </a:t>
            </a:r>
            <a:r>
              <a:rPr lang="en-US" sz="1400" b="0" i="1" dirty="0">
                <a:effectLst/>
              </a:rPr>
              <a:t>Social Research Methods</a:t>
            </a:r>
            <a:r>
              <a:rPr lang="en-US" sz="1400" b="0" dirty="0">
                <a:effectLst/>
              </a:rPr>
              <a:t>. 5th </a:t>
            </a:r>
            <a:r>
              <a:rPr lang="en-US" sz="1400" b="0" dirty="0" err="1">
                <a:effectLst/>
              </a:rPr>
              <a:t>edn</a:t>
            </a:r>
            <a:r>
              <a:rPr lang="en-US" sz="1400" b="0" dirty="0">
                <a:effectLst/>
              </a:rPr>
              <a:t>. Oxford: Oxford University Press.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effectLst/>
              </a:rPr>
              <a:t>Creswell, J.W. and Creswell, J.D. (2018) </a:t>
            </a:r>
            <a:r>
              <a:rPr lang="en-US" sz="1400" b="0" i="1" dirty="0">
                <a:effectLst/>
              </a:rPr>
              <a:t>Research Design: Qualitative, Quantitative and Mixed Methods Approaches</a:t>
            </a:r>
            <a:r>
              <a:rPr lang="en-US" sz="1400" b="0" dirty="0">
                <a:effectLst/>
              </a:rPr>
              <a:t>. 5th </a:t>
            </a:r>
            <a:r>
              <a:rPr lang="en-US" sz="1400" b="0" dirty="0" err="1">
                <a:effectLst/>
              </a:rPr>
              <a:t>edn</a:t>
            </a:r>
            <a:r>
              <a:rPr lang="en-US" sz="1400" b="0" dirty="0">
                <a:effectLst/>
              </a:rPr>
              <a:t>. London: Sage.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effectLst/>
              </a:rPr>
              <a:t>Kvale, S. and Brinkmann, S. (2015) </a:t>
            </a:r>
            <a:r>
              <a:rPr lang="en-US" sz="1400" b="0" i="1" dirty="0" err="1">
                <a:effectLst/>
              </a:rPr>
              <a:t>InterViews</a:t>
            </a:r>
            <a:r>
              <a:rPr lang="en-US" sz="1400" b="0" i="1" dirty="0">
                <a:effectLst/>
              </a:rPr>
              <a:t>: Learning the Craft of Qualitative Research Interviewing</a:t>
            </a:r>
            <a:r>
              <a:rPr lang="en-US" sz="1400" b="0" dirty="0">
                <a:effectLst/>
              </a:rPr>
              <a:t>. 3rd </a:t>
            </a:r>
            <a:r>
              <a:rPr lang="en-US" sz="1400" b="0" dirty="0" err="1">
                <a:effectLst/>
              </a:rPr>
              <a:t>edn</a:t>
            </a:r>
            <a:r>
              <a:rPr lang="en-US" sz="1400" b="0" dirty="0">
                <a:effectLst/>
              </a:rPr>
              <a:t>. London: Sage.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dirty="0" err="1">
                <a:effectLst/>
              </a:rPr>
              <a:t>Maghradze</a:t>
            </a:r>
            <a:r>
              <a:rPr lang="en-US" sz="1400" b="0" dirty="0">
                <a:effectLst/>
              </a:rPr>
              <a:t>, D., </a:t>
            </a:r>
            <a:r>
              <a:rPr lang="en-US" sz="1400" b="0" dirty="0" err="1">
                <a:effectLst/>
              </a:rPr>
              <a:t>Tkemaladze</a:t>
            </a:r>
            <a:r>
              <a:rPr lang="en-US" sz="1400" b="0" dirty="0">
                <a:effectLst/>
              </a:rPr>
              <a:t>, M. and Khvedelidze, A. (2015) ‘Traditional winemaking in Georgia: Current status and challenges’, </a:t>
            </a:r>
            <a:r>
              <a:rPr lang="en-US" sz="1400" b="0" i="1" dirty="0">
                <a:effectLst/>
              </a:rPr>
              <a:t>Journal of International Wine Marketing</a:t>
            </a:r>
            <a:r>
              <a:rPr lang="en-US" sz="1400" b="0" dirty="0">
                <a:effectLst/>
              </a:rPr>
              <a:t>, 27(1), pp. 45–62.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effectLst/>
              </a:rPr>
              <a:t>Rytkönen, P., </a:t>
            </a:r>
            <a:r>
              <a:rPr lang="en-US" sz="1400" b="0" dirty="0" err="1">
                <a:effectLst/>
              </a:rPr>
              <a:t>Vigerland</a:t>
            </a:r>
            <a:r>
              <a:rPr lang="en-US" sz="1400" b="0" dirty="0">
                <a:effectLst/>
              </a:rPr>
              <a:t>, L. and Borg, E. (2021) ‘Tales of Georgian wine: storytelling in the Georgian wine industry’, </a:t>
            </a:r>
            <a:r>
              <a:rPr lang="en-US" sz="1400" b="0" i="1" dirty="0">
                <a:effectLst/>
              </a:rPr>
              <a:t>Journal of Wine Research</a:t>
            </a:r>
            <a:r>
              <a:rPr lang="en-US" sz="1400" b="0" dirty="0">
                <a:effectLst/>
              </a:rPr>
              <a:t>, 32(2), pp. 117–133.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effectLst/>
              </a:rPr>
              <a:t>Saunders, M., Lewis, P. and Thornhill, A. (2019) </a:t>
            </a:r>
            <a:r>
              <a:rPr lang="en-US" sz="1400" b="0" i="1" dirty="0">
                <a:effectLst/>
              </a:rPr>
              <a:t>Research Methods for Business Students</a:t>
            </a:r>
            <a:r>
              <a:rPr lang="en-US" sz="1400" b="0" dirty="0">
                <a:effectLst/>
              </a:rPr>
              <a:t>. 8th </a:t>
            </a:r>
            <a:r>
              <a:rPr lang="en-US" sz="1400" b="0" dirty="0" err="1">
                <a:effectLst/>
              </a:rPr>
              <a:t>edn</a:t>
            </a:r>
            <a:r>
              <a:rPr lang="en-US" sz="1400" b="0" dirty="0">
                <a:effectLst/>
              </a:rPr>
              <a:t>. Harlow: Pearson.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dirty="0">
                <a:effectLst/>
              </a:rPr>
              <a:t>UNESCO (2013) </a:t>
            </a:r>
            <a:r>
              <a:rPr lang="en-US" sz="1400" b="0" i="1" dirty="0">
                <a:effectLst/>
              </a:rPr>
              <a:t>Traditional Georgian </a:t>
            </a:r>
            <a:r>
              <a:rPr lang="en-US" sz="1400" b="0" i="1" dirty="0" err="1">
                <a:effectLst/>
              </a:rPr>
              <a:t>Qvevri</a:t>
            </a:r>
            <a:r>
              <a:rPr lang="en-US" sz="1400" b="0" i="1" dirty="0">
                <a:effectLst/>
              </a:rPr>
              <a:t> Wine‑Making</a:t>
            </a:r>
            <a:r>
              <a:rPr lang="en-US" sz="1400" b="0" dirty="0">
                <a:effectLst/>
              </a:rPr>
              <a:t>. Paris: UNESCO Intangible Cultural Heritage List.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8BB87A-C1B2-C37F-B74A-6A3DE5217A2C}"/>
              </a:ext>
            </a:extLst>
          </p:cNvPr>
          <p:cNvSpPr txBox="1"/>
          <p:nvPr/>
        </p:nvSpPr>
        <p:spPr>
          <a:xfrm>
            <a:off x="9727864" y="6657945"/>
            <a:ext cx="246413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georgianrecipes.net/2013/09/22/kvareli-wine-tunnel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1458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133</TotalTime>
  <Words>1022</Words>
  <Application>Microsoft Office PowerPoint</Application>
  <PresentationFormat>Widescreen</PresentationFormat>
  <Paragraphs>85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2013 - 2022 Theme</vt:lpstr>
      <vt:lpstr> How Supply Management and High‑End Consumers Help Maintain the Heritage of Wine Producers in Kakheti, Georgia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maia vashakmadze</dc:creator>
  <cp:lastModifiedBy>maia vashakmadze</cp:lastModifiedBy>
  <cp:revision>1</cp:revision>
  <dcterms:created xsi:type="dcterms:W3CDTF">2026-06-26T21:58:10Z</dcterms:created>
  <dcterms:modified xsi:type="dcterms:W3CDTF">2026-06-29T22:44:06Z</dcterms:modified>
</cp:coreProperties>
</file>