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7" r:id="rId3"/>
    <p:sldId id="256" r:id="rId4"/>
    <p:sldId id="289" r:id="rId5"/>
    <p:sldId id="278" r:id="rId6"/>
    <p:sldId id="290" r:id="rId7"/>
    <p:sldId id="294" r:id="rId8"/>
    <p:sldId id="303" r:id="rId9"/>
    <p:sldId id="267" r:id="rId10"/>
    <p:sldId id="263" r:id="rId11"/>
  </p:sldIdLst>
  <p:sldSz cx="12192000" cy="6858000"/>
  <p:notesSz cx="6858000" cy="9144000"/>
  <p:custDataLst>
    <p:tags r:id="rId1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5757"/>
    <a:srgbClr val="CDA88E"/>
    <a:srgbClr val="5F787F"/>
    <a:srgbClr val="CDA188"/>
    <a:srgbClr val="E9EAE9"/>
    <a:srgbClr val="85A299"/>
    <a:srgbClr val="D3D5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66" d="100"/>
          <a:sy n="66" d="100"/>
        </p:scale>
        <p:origin x="1724" y="700"/>
      </p:cViewPr>
      <p:guideLst>
        <p:guide orient="horz" pos="2145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gs" Target="tags/tag30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notesMaster" Target="notesMasters/notesMaster1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A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22654-A360-4123-9DBD-4656869E884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0E666-8B6A-4936-8C4C-9651EADEA1EA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3.xml"/><Relationship Id="rId1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2.xml"/><Relationship Id="rId8" Type="http://schemas.openxmlformats.org/officeDocument/2006/relationships/tags" Target="../tags/tag11.xml"/><Relationship Id="rId7" Type="http://schemas.openxmlformats.org/officeDocument/2006/relationships/tags" Target="../tags/tag10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6" Type="http://schemas.openxmlformats.org/officeDocument/2006/relationships/slideLayout" Target="../slideLayouts/slideLayout7.xml"/><Relationship Id="rId15" Type="http://schemas.openxmlformats.org/officeDocument/2006/relationships/tags" Target="../tags/tag18.xml"/><Relationship Id="rId14" Type="http://schemas.openxmlformats.org/officeDocument/2006/relationships/tags" Target="../tags/tag17.xml"/><Relationship Id="rId13" Type="http://schemas.openxmlformats.org/officeDocument/2006/relationships/tags" Target="../tags/tag16.xml"/><Relationship Id="rId12" Type="http://schemas.openxmlformats.org/officeDocument/2006/relationships/tags" Target="../tags/tag15.xml"/><Relationship Id="rId11" Type="http://schemas.openxmlformats.org/officeDocument/2006/relationships/tags" Target="../tags/tag14.xml"/><Relationship Id="rId10" Type="http://schemas.openxmlformats.org/officeDocument/2006/relationships/tags" Target="../tags/tag13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27.xml"/><Relationship Id="rId8" Type="http://schemas.openxmlformats.org/officeDocument/2006/relationships/tags" Target="../tags/tag26.xml"/><Relationship Id="rId7" Type="http://schemas.openxmlformats.org/officeDocument/2006/relationships/tags" Target="../tags/tag25.xml"/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5" name="Freeform 16"/>
          <p:cNvSpPr/>
          <p:nvPr/>
        </p:nvSpPr>
        <p:spPr bwMode="auto">
          <a:xfrm rot="16420803">
            <a:off x="10585450" y="3004820"/>
            <a:ext cx="54610" cy="54610"/>
          </a:xfrm>
          <a:custGeom>
            <a:avLst/>
            <a:gdLst>
              <a:gd name="T0" fmla="*/ 0 w 4"/>
              <a:gd name="T1" fmla="*/ 5 h 5"/>
              <a:gd name="T2" fmla="*/ 4 w 4"/>
              <a:gd name="T3" fmla="*/ 0 h 5"/>
              <a:gd name="T4" fmla="*/ 0 w 4"/>
              <a:gd name="T5" fmla="*/ 5 h 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" h="5">
                <a:moveTo>
                  <a:pt x="0" y="5"/>
                </a:moveTo>
                <a:cubicBezTo>
                  <a:pt x="0" y="4"/>
                  <a:pt x="1" y="1"/>
                  <a:pt x="4" y="0"/>
                </a:cubicBezTo>
                <a:cubicBezTo>
                  <a:pt x="3" y="3"/>
                  <a:pt x="2" y="5"/>
                  <a:pt x="0" y="5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16" name="Freeform 17"/>
          <p:cNvSpPr/>
          <p:nvPr/>
        </p:nvSpPr>
        <p:spPr bwMode="auto">
          <a:xfrm rot="16420803">
            <a:off x="10459085" y="2426970"/>
            <a:ext cx="46990" cy="46990"/>
          </a:xfrm>
          <a:custGeom>
            <a:avLst/>
            <a:gdLst>
              <a:gd name="T0" fmla="*/ 0 w 4"/>
              <a:gd name="T1" fmla="*/ 4 h 4"/>
              <a:gd name="T2" fmla="*/ 1 w 4"/>
              <a:gd name="T3" fmla="*/ 0 h 4"/>
              <a:gd name="T4" fmla="*/ 0 w 4"/>
              <a:gd name="T5" fmla="*/ 4 h 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" h="4">
                <a:moveTo>
                  <a:pt x="0" y="4"/>
                </a:moveTo>
                <a:cubicBezTo>
                  <a:pt x="0" y="2"/>
                  <a:pt x="1" y="1"/>
                  <a:pt x="1" y="0"/>
                </a:cubicBezTo>
                <a:cubicBezTo>
                  <a:pt x="4" y="0"/>
                  <a:pt x="4" y="4"/>
                  <a:pt x="0" y="4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25" name="Freeform 26"/>
          <p:cNvSpPr/>
          <p:nvPr/>
        </p:nvSpPr>
        <p:spPr bwMode="auto">
          <a:xfrm rot="16420803">
            <a:off x="10422890" y="354965"/>
            <a:ext cx="69850" cy="93345"/>
          </a:xfrm>
          <a:custGeom>
            <a:avLst/>
            <a:gdLst>
              <a:gd name="T0" fmla="*/ 2 w 6"/>
              <a:gd name="T1" fmla="*/ 5 h 8"/>
              <a:gd name="T2" fmla="*/ 6 w 6"/>
              <a:gd name="T3" fmla="*/ 0 h 8"/>
              <a:gd name="T4" fmla="*/ 2 w 6"/>
              <a:gd name="T5" fmla="*/ 5 h 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6" h="8">
                <a:moveTo>
                  <a:pt x="2" y="5"/>
                </a:moveTo>
                <a:cubicBezTo>
                  <a:pt x="0" y="2"/>
                  <a:pt x="4" y="1"/>
                  <a:pt x="6" y="0"/>
                </a:cubicBezTo>
                <a:cubicBezTo>
                  <a:pt x="5" y="2"/>
                  <a:pt x="5" y="8"/>
                  <a:pt x="2" y="5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08" name="Freeform 9"/>
          <p:cNvSpPr>
            <a:spLocks noEditPoints="1"/>
          </p:cNvSpPr>
          <p:nvPr/>
        </p:nvSpPr>
        <p:spPr bwMode="auto">
          <a:xfrm rot="7107736">
            <a:off x="-1596779" y="2976490"/>
            <a:ext cx="4612739" cy="332698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7264" h="5239">
                <a:moveTo>
                  <a:pt x="3601" y="3634"/>
                </a:moveTo>
                <a:cubicBezTo>
                  <a:pt x="3601" y="3642"/>
                  <a:pt x="3609" y="3650"/>
                  <a:pt x="3609" y="3650"/>
                </a:cubicBezTo>
                <a:cubicBezTo>
                  <a:pt x="3601" y="3650"/>
                  <a:pt x="3601" y="3642"/>
                  <a:pt x="3593" y="3642"/>
                </a:cubicBezTo>
                <a:cubicBezTo>
                  <a:pt x="3617" y="3658"/>
                  <a:pt x="3641" y="3714"/>
                  <a:pt x="3633" y="3690"/>
                </a:cubicBezTo>
                <a:cubicBezTo>
                  <a:pt x="3633" y="3674"/>
                  <a:pt x="3625" y="3658"/>
                  <a:pt x="3625" y="3642"/>
                </a:cubicBezTo>
                <a:cubicBezTo>
                  <a:pt x="3617" y="3650"/>
                  <a:pt x="3609" y="3634"/>
                  <a:pt x="3601" y="3634"/>
                </a:cubicBezTo>
                <a:close/>
                <a:moveTo>
                  <a:pt x="4052" y="2419"/>
                </a:moveTo>
                <a:cubicBezTo>
                  <a:pt x="4051" y="2419"/>
                  <a:pt x="4048" y="2419"/>
                  <a:pt x="4045" y="2420"/>
                </a:cubicBezTo>
                <a:cubicBezTo>
                  <a:pt x="4037" y="2428"/>
                  <a:pt x="4037" y="2468"/>
                  <a:pt x="4006" y="2444"/>
                </a:cubicBezTo>
                <a:cubicBezTo>
                  <a:pt x="4014" y="2436"/>
                  <a:pt x="4022" y="2436"/>
                  <a:pt x="4014" y="2428"/>
                </a:cubicBezTo>
                <a:cubicBezTo>
                  <a:pt x="3982" y="2428"/>
                  <a:pt x="4022" y="2500"/>
                  <a:pt x="4022" y="2492"/>
                </a:cubicBezTo>
                <a:cubicBezTo>
                  <a:pt x="4037" y="2484"/>
                  <a:pt x="4093" y="2484"/>
                  <a:pt x="4109" y="2460"/>
                </a:cubicBezTo>
                <a:cubicBezTo>
                  <a:pt x="4085" y="2412"/>
                  <a:pt x="4053" y="2460"/>
                  <a:pt x="4045" y="2444"/>
                </a:cubicBezTo>
                <a:cubicBezTo>
                  <a:pt x="4045" y="2437"/>
                  <a:pt x="4064" y="2418"/>
                  <a:pt x="4052" y="2419"/>
                </a:cubicBezTo>
                <a:close/>
                <a:moveTo>
                  <a:pt x="2061" y="1902"/>
                </a:moveTo>
                <a:cubicBezTo>
                  <a:pt x="2059" y="1902"/>
                  <a:pt x="2056" y="1902"/>
                  <a:pt x="2053" y="1904"/>
                </a:cubicBezTo>
                <a:cubicBezTo>
                  <a:pt x="2085" y="1976"/>
                  <a:pt x="1990" y="2000"/>
                  <a:pt x="1942" y="2000"/>
                </a:cubicBezTo>
                <a:cubicBezTo>
                  <a:pt x="1950" y="2016"/>
                  <a:pt x="1958" y="2031"/>
                  <a:pt x="1958" y="2039"/>
                </a:cubicBezTo>
                <a:cubicBezTo>
                  <a:pt x="2006" y="2008"/>
                  <a:pt x="2125" y="1984"/>
                  <a:pt x="2109" y="1928"/>
                </a:cubicBezTo>
                <a:cubicBezTo>
                  <a:pt x="2109" y="1936"/>
                  <a:pt x="2109" y="1944"/>
                  <a:pt x="2109" y="1944"/>
                </a:cubicBezTo>
                <a:cubicBezTo>
                  <a:pt x="2081" y="1944"/>
                  <a:pt x="2078" y="1902"/>
                  <a:pt x="2061" y="1902"/>
                </a:cubicBezTo>
                <a:close/>
                <a:moveTo>
                  <a:pt x="2019" y="1887"/>
                </a:moveTo>
                <a:cubicBezTo>
                  <a:pt x="2006" y="1886"/>
                  <a:pt x="2008" y="1924"/>
                  <a:pt x="2014" y="1936"/>
                </a:cubicBezTo>
                <a:cubicBezTo>
                  <a:pt x="2038" y="1944"/>
                  <a:pt x="2022" y="1928"/>
                  <a:pt x="2038" y="1928"/>
                </a:cubicBezTo>
                <a:cubicBezTo>
                  <a:pt x="2030" y="1912"/>
                  <a:pt x="2022" y="1904"/>
                  <a:pt x="2014" y="1897"/>
                </a:cubicBezTo>
                <a:cubicBezTo>
                  <a:pt x="2022" y="1897"/>
                  <a:pt x="2030" y="1897"/>
                  <a:pt x="2038" y="1904"/>
                </a:cubicBezTo>
                <a:cubicBezTo>
                  <a:pt x="2030" y="1893"/>
                  <a:pt x="2024" y="1888"/>
                  <a:pt x="2019" y="1887"/>
                </a:cubicBezTo>
                <a:close/>
                <a:moveTo>
                  <a:pt x="1841" y="1824"/>
                </a:moveTo>
                <a:lnTo>
                  <a:pt x="1843" y="1828"/>
                </a:lnTo>
                <a:cubicBezTo>
                  <a:pt x="1843" y="1830"/>
                  <a:pt x="1844" y="1832"/>
                  <a:pt x="1844" y="1833"/>
                </a:cubicBezTo>
                <a:lnTo>
                  <a:pt x="1845" y="1837"/>
                </a:lnTo>
                <a:lnTo>
                  <a:pt x="1845" y="1836"/>
                </a:lnTo>
                <a:cubicBezTo>
                  <a:pt x="1843" y="1834"/>
                  <a:pt x="1842" y="1831"/>
                  <a:pt x="1842" y="1828"/>
                </a:cubicBezTo>
                <a:lnTo>
                  <a:pt x="1841" y="1824"/>
                </a:lnTo>
                <a:close/>
                <a:moveTo>
                  <a:pt x="1838" y="1800"/>
                </a:moveTo>
                <a:cubicBezTo>
                  <a:pt x="1846" y="1799"/>
                  <a:pt x="1840" y="1810"/>
                  <a:pt x="1841" y="1824"/>
                </a:cubicBezTo>
                <a:lnTo>
                  <a:pt x="1841" y="1824"/>
                </a:lnTo>
                <a:lnTo>
                  <a:pt x="1841" y="1823"/>
                </a:lnTo>
                <a:cubicBezTo>
                  <a:pt x="1839" y="1817"/>
                  <a:pt x="1835" y="1809"/>
                  <a:pt x="1831" y="1801"/>
                </a:cubicBezTo>
                <a:cubicBezTo>
                  <a:pt x="1834" y="1800"/>
                  <a:pt x="1836" y="1800"/>
                  <a:pt x="1838" y="1800"/>
                </a:cubicBezTo>
                <a:close/>
                <a:moveTo>
                  <a:pt x="2287" y="1748"/>
                </a:moveTo>
                <a:cubicBezTo>
                  <a:pt x="2286" y="1748"/>
                  <a:pt x="2285" y="1750"/>
                  <a:pt x="2284" y="1754"/>
                </a:cubicBezTo>
                <a:cubicBezTo>
                  <a:pt x="2292" y="1770"/>
                  <a:pt x="2268" y="1770"/>
                  <a:pt x="2260" y="1777"/>
                </a:cubicBezTo>
                <a:cubicBezTo>
                  <a:pt x="2276" y="1801"/>
                  <a:pt x="2276" y="1817"/>
                  <a:pt x="2276" y="1833"/>
                </a:cubicBezTo>
                <a:cubicBezTo>
                  <a:pt x="2244" y="1857"/>
                  <a:pt x="2244" y="1865"/>
                  <a:pt x="2212" y="1857"/>
                </a:cubicBezTo>
                <a:cubicBezTo>
                  <a:pt x="2220" y="1873"/>
                  <a:pt x="2204" y="1873"/>
                  <a:pt x="2220" y="1897"/>
                </a:cubicBezTo>
                <a:cubicBezTo>
                  <a:pt x="2276" y="1873"/>
                  <a:pt x="2292" y="1865"/>
                  <a:pt x="2315" y="1825"/>
                </a:cubicBezTo>
                <a:cubicBezTo>
                  <a:pt x="2295" y="1798"/>
                  <a:pt x="2292" y="1749"/>
                  <a:pt x="2287" y="1748"/>
                </a:cubicBezTo>
                <a:close/>
                <a:moveTo>
                  <a:pt x="2395" y="1722"/>
                </a:moveTo>
                <a:cubicBezTo>
                  <a:pt x="2363" y="1722"/>
                  <a:pt x="2355" y="1730"/>
                  <a:pt x="2339" y="1746"/>
                </a:cubicBezTo>
                <a:cubicBezTo>
                  <a:pt x="2347" y="1754"/>
                  <a:pt x="2355" y="1762"/>
                  <a:pt x="2363" y="1770"/>
                </a:cubicBezTo>
                <a:cubicBezTo>
                  <a:pt x="2371" y="1746"/>
                  <a:pt x="2403" y="1746"/>
                  <a:pt x="2395" y="1722"/>
                </a:cubicBezTo>
                <a:close/>
                <a:moveTo>
                  <a:pt x="2639" y="1578"/>
                </a:moveTo>
                <a:cubicBezTo>
                  <a:pt x="2593" y="1579"/>
                  <a:pt x="2590" y="1632"/>
                  <a:pt x="2545" y="1587"/>
                </a:cubicBezTo>
                <a:cubicBezTo>
                  <a:pt x="2538" y="1611"/>
                  <a:pt x="2561" y="1611"/>
                  <a:pt x="2577" y="1643"/>
                </a:cubicBezTo>
                <a:cubicBezTo>
                  <a:pt x="2593" y="1611"/>
                  <a:pt x="2617" y="1627"/>
                  <a:pt x="2649" y="1643"/>
                </a:cubicBezTo>
                <a:cubicBezTo>
                  <a:pt x="2601" y="1603"/>
                  <a:pt x="2641" y="1603"/>
                  <a:pt x="2649" y="1579"/>
                </a:cubicBezTo>
                <a:cubicBezTo>
                  <a:pt x="2645" y="1579"/>
                  <a:pt x="2642" y="1578"/>
                  <a:pt x="2639" y="1578"/>
                </a:cubicBezTo>
                <a:close/>
                <a:moveTo>
                  <a:pt x="2799" y="1484"/>
                </a:moveTo>
                <a:cubicBezTo>
                  <a:pt x="2799" y="1500"/>
                  <a:pt x="2752" y="1492"/>
                  <a:pt x="2776" y="1531"/>
                </a:cubicBezTo>
                <a:cubicBezTo>
                  <a:pt x="2792" y="1516"/>
                  <a:pt x="2839" y="1524"/>
                  <a:pt x="2799" y="1484"/>
                </a:cubicBezTo>
                <a:close/>
                <a:moveTo>
                  <a:pt x="2911" y="1436"/>
                </a:moveTo>
                <a:cubicBezTo>
                  <a:pt x="2871" y="1452"/>
                  <a:pt x="2839" y="1468"/>
                  <a:pt x="2823" y="1492"/>
                </a:cubicBezTo>
                <a:cubicBezTo>
                  <a:pt x="2839" y="1492"/>
                  <a:pt x="2855" y="1516"/>
                  <a:pt x="2871" y="1524"/>
                </a:cubicBezTo>
                <a:cubicBezTo>
                  <a:pt x="2847" y="1476"/>
                  <a:pt x="2918" y="1492"/>
                  <a:pt x="2911" y="1436"/>
                </a:cubicBezTo>
                <a:close/>
                <a:moveTo>
                  <a:pt x="3027" y="1363"/>
                </a:moveTo>
                <a:cubicBezTo>
                  <a:pt x="3025" y="1363"/>
                  <a:pt x="3024" y="1364"/>
                  <a:pt x="3022" y="1365"/>
                </a:cubicBezTo>
                <a:cubicBezTo>
                  <a:pt x="3006" y="1381"/>
                  <a:pt x="3006" y="1405"/>
                  <a:pt x="3022" y="1436"/>
                </a:cubicBezTo>
                <a:cubicBezTo>
                  <a:pt x="3053" y="1428"/>
                  <a:pt x="3061" y="1405"/>
                  <a:pt x="3053" y="1381"/>
                </a:cubicBezTo>
                <a:cubicBezTo>
                  <a:pt x="3046" y="1381"/>
                  <a:pt x="3040" y="1362"/>
                  <a:pt x="3027" y="1363"/>
                </a:cubicBezTo>
                <a:close/>
                <a:moveTo>
                  <a:pt x="3079" y="1348"/>
                </a:moveTo>
                <a:cubicBezTo>
                  <a:pt x="3065" y="1347"/>
                  <a:pt x="3050" y="1350"/>
                  <a:pt x="3045" y="1365"/>
                </a:cubicBezTo>
                <a:cubicBezTo>
                  <a:pt x="3069" y="1365"/>
                  <a:pt x="3053" y="1389"/>
                  <a:pt x="3069" y="1405"/>
                </a:cubicBezTo>
                <a:cubicBezTo>
                  <a:pt x="3085" y="1405"/>
                  <a:pt x="3093" y="1397"/>
                  <a:pt x="3101" y="1389"/>
                </a:cubicBezTo>
                <a:cubicBezTo>
                  <a:pt x="3069" y="1357"/>
                  <a:pt x="3109" y="1365"/>
                  <a:pt x="3101" y="1349"/>
                </a:cubicBezTo>
                <a:cubicBezTo>
                  <a:pt x="3095" y="1349"/>
                  <a:pt x="3087" y="1348"/>
                  <a:pt x="3079" y="1348"/>
                </a:cubicBezTo>
                <a:close/>
                <a:moveTo>
                  <a:pt x="3236" y="1270"/>
                </a:moveTo>
                <a:cubicBezTo>
                  <a:pt x="3204" y="1293"/>
                  <a:pt x="3125" y="1293"/>
                  <a:pt x="3141" y="1333"/>
                </a:cubicBezTo>
                <a:cubicBezTo>
                  <a:pt x="3149" y="1357"/>
                  <a:pt x="3252" y="1309"/>
                  <a:pt x="3236" y="1270"/>
                </a:cubicBezTo>
                <a:close/>
                <a:moveTo>
                  <a:pt x="3547" y="1118"/>
                </a:moveTo>
                <a:cubicBezTo>
                  <a:pt x="3543" y="1118"/>
                  <a:pt x="3540" y="1118"/>
                  <a:pt x="3538" y="1120"/>
                </a:cubicBezTo>
                <a:lnTo>
                  <a:pt x="3537" y="1120"/>
                </a:lnTo>
                <a:lnTo>
                  <a:pt x="3537" y="1120"/>
                </a:lnTo>
                <a:cubicBezTo>
                  <a:pt x="3450" y="1132"/>
                  <a:pt x="3333" y="1231"/>
                  <a:pt x="3244" y="1254"/>
                </a:cubicBezTo>
                <a:cubicBezTo>
                  <a:pt x="3299" y="1293"/>
                  <a:pt x="3363" y="1230"/>
                  <a:pt x="3379" y="1198"/>
                </a:cubicBezTo>
                <a:cubicBezTo>
                  <a:pt x="3411" y="1214"/>
                  <a:pt x="3450" y="1214"/>
                  <a:pt x="3482" y="1214"/>
                </a:cubicBezTo>
                <a:cubicBezTo>
                  <a:pt x="3458" y="1166"/>
                  <a:pt x="3506" y="1182"/>
                  <a:pt x="3530" y="1182"/>
                </a:cubicBezTo>
                <a:cubicBezTo>
                  <a:pt x="3541" y="1164"/>
                  <a:pt x="3527" y="1133"/>
                  <a:pt x="3535" y="1122"/>
                </a:cubicBezTo>
                <a:lnTo>
                  <a:pt x="3537" y="1120"/>
                </a:lnTo>
                <a:lnTo>
                  <a:pt x="3545" y="1119"/>
                </a:lnTo>
                <a:cubicBezTo>
                  <a:pt x="3548" y="1119"/>
                  <a:pt x="3551" y="1119"/>
                  <a:pt x="3553" y="1119"/>
                </a:cubicBezTo>
                <a:cubicBezTo>
                  <a:pt x="3551" y="1118"/>
                  <a:pt x="3549" y="1118"/>
                  <a:pt x="3547" y="1118"/>
                </a:cubicBezTo>
                <a:close/>
                <a:moveTo>
                  <a:pt x="3590" y="979"/>
                </a:moveTo>
                <a:cubicBezTo>
                  <a:pt x="3590" y="979"/>
                  <a:pt x="3591" y="979"/>
                  <a:pt x="3591" y="979"/>
                </a:cubicBezTo>
                <a:lnTo>
                  <a:pt x="3593" y="980"/>
                </a:lnTo>
                <a:lnTo>
                  <a:pt x="3593" y="984"/>
                </a:lnTo>
                <a:cubicBezTo>
                  <a:pt x="3590" y="981"/>
                  <a:pt x="3589" y="979"/>
                  <a:pt x="3590" y="979"/>
                </a:cubicBezTo>
                <a:close/>
                <a:moveTo>
                  <a:pt x="4347" y="603"/>
                </a:moveTo>
                <a:cubicBezTo>
                  <a:pt x="4331" y="619"/>
                  <a:pt x="4276" y="603"/>
                  <a:pt x="4299" y="643"/>
                </a:cubicBezTo>
                <a:cubicBezTo>
                  <a:pt x="4323" y="635"/>
                  <a:pt x="4347" y="627"/>
                  <a:pt x="4347" y="603"/>
                </a:cubicBezTo>
                <a:close/>
                <a:moveTo>
                  <a:pt x="4561" y="492"/>
                </a:moveTo>
                <a:cubicBezTo>
                  <a:pt x="4537" y="500"/>
                  <a:pt x="4490" y="508"/>
                  <a:pt x="4498" y="540"/>
                </a:cubicBezTo>
                <a:cubicBezTo>
                  <a:pt x="4530" y="524"/>
                  <a:pt x="4561" y="516"/>
                  <a:pt x="4561" y="492"/>
                </a:cubicBezTo>
                <a:close/>
                <a:moveTo>
                  <a:pt x="4607" y="450"/>
                </a:moveTo>
                <a:cubicBezTo>
                  <a:pt x="4594" y="450"/>
                  <a:pt x="4582" y="459"/>
                  <a:pt x="4577" y="468"/>
                </a:cubicBezTo>
                <a:cubicBezTo>
                  <a:pt x="4601" y="508"/>
                  <a:pt x="4617" y="468"/>
                  <a:pt x="4641" y="468"/>
                </a:cubicBezTo>
                <a:cubicBezTo>
                  <a:pt x="4630" y="454"/>
                  <a:pt x="4618" y="450"/>
                  <a:pt x="4607" y="450"/>
                </a:cubicBezTo>
                <a:close/>
                <a:moveTo>
                  <a:pt x="4815" y="357"/>
                </a:moveTo>
                <a:cubicBezTo>
                  <a:pt x="4768" y="365"/>
                  <a:pt x="4736" y="389"/>
                  <a:pt x="4728" y="421"/>
                </a:cubicBezTo>
                <a:cubicBezTo>
                  <a:pt x="4783" y="405"/>
                  <a:pt x="4815" y="413"/>
                  <a:pt x="4815" y="357"/>
                </a:cubicBezTo>
                <a:close/>
                <a:moveTo>
                  <a:pt x="5760" y="206"/>
                </a:moveTo>
                <a:cubicBezTo>
                  <a:pt x="5720" y="238"/>
                  <a:pt x="5704" y="198"/>
                  <a:pt x="5688" y="254"/>
                </a:cubicBezTo>
                <a:cubicBezTo>
                  <a:pt x="5720" y="230"/>
                  <a:pt x="5768" y="254"/>
                  <a:pt x="5760" y="206"/>
                </a:cubicBezTo>
                <a:close/>
                <a:moveTo>
                  <a:pt x="5855" y="161"/>
                </a:moveTo>
                <a:cubicBezTo>
                  <a:pt x="5823" y="161"/>
                  <a:pt x="5795" y="198"/>
                  <a:pt x="5783" y="198"/>
                </a:cubicBezTo>
                <a:cubicBezTo>
                  <a:pt x="5775" y="190"/>
                  <a:pt x="5775" y="183"/>
                  <a:pt x="5768" y="190"/>
                </a:cubicBezTo>
                <a:cubicBezTo>
                  <a:pt x="5775" y="198"/>
                  <a:pt x="5791" y="222"/>
                  <a:pt x="5799" y="222"/>
                </a:cubicBezTo>
                <a:cubicBezTo>
                  <a:pt x="5823" y="198"/>
                  <a:pt x="5855" y="198"/>
                  <a:pt x="5895" y="183"/>
                </a:cubicBezTo>
                <a:cubicBezTo>
                  <a:pt x="5881" y="167"/>
                  <a:pt x="5868" y="161"/>
                  <a:pt x="5855" y="161"/>
                </a:cubicBezTo>
                <a:close/>
                <a:moveTo>
                  <a:pt x="6093" y="0"/>
                </a:moveTo>
                <a:cubicBezTo>
                  <a:pt x="6109" y="16"/>
                  <a:pt x="6093" y="24"/>
                  <a:pt x="6085" y="8"/>
                </a:cubicBezTo>
                <a:cubicBezTo>
                  <a:pt x="6077" y="24"/>
                  <a:pt x="6117" y="56"/>
                  <a:pt x="6085" y="56"/>
                </a:cubicBezTo>
                <a:cubicBezTo>
                  <a:pt x="6069" y="40"/>
                  <a:pt x="6037" y="8"/>
                  <a:pt x="6061" y="56"/>
                </a:cubicBezTo>
                <a:cubicBezTo>
                  <a:pt x="6053" y="56"/>
                  <a:pt x="6045" y="40"/>
                  <a:pt x="6037" y="32"/>
                </a:cubicBezTo>
                <a:cubicBezTo>
                  <a:pt x="6029" y="40"/>
                  <a:pt x="6053" y="63"/>
                  <a:pt x="6045" y="71"/>
                </a:cubicBezTo>
                <a:cubicBezTo>
                  <a:pt x="6029" y="71"/>
                  <a:pt x="6014" y="79"/>
                  <a:pt x="6037" y="87"/>
                </a:cubicBezTo>
                <a:cubicBezTo>
                  <a:pt x="5998" y="95"/>
                  <a:pt x="5910" y="111"/>
                  <a:pt x="5910" y="151"/>
                </a:cubicBezTo>
                <a:cubicBezTo>
                  <a:pt x="5966" y="183"/>
                  <a:pt x="6053" y="79"/>
                  <a:pt x="6125" y="56"/>
                </a:cubicBezTo>
                <a:cubicBezTo>
                  <a:pt x="6141" y="48"/>
                  <a:pt x="6156" y="63"/>
                  <a:pt x="6172" y="48"/>
                </a:cubicBezTo>
                <a:cubicBezTo>
                  <a:pt x="6176" y="40"/>
                  <a:pt x="6192" y="32"/>
                  <a:pt x="6210" y="25"/>
                </a:cubicBezTo>
                <a:lnTo>
                  <a:pt x="6217" y="22"/>
                </a:lnTo>
                <a:lnTo>
                  <a:pt x="7264" y="1955"/>
                </a:lnTo>
                <a:lnTo>
                  <a:pt x="1205" y="5239"/>
                </a:lnTo>
                <a:lnTo>
                  <a:pt x="1205" y="5232"/>
                </a:lnTo>
                <a:cubicBezTo>
                  <a:pt x="1204" y="5226"/>
                  <a:pt x="1204" y="5220"/>
                  <a:pt x="1204" y="5213"/>
                </a:cubicBezTo>
                <a:cubicBezTo>
                  <a:pt x="1204" y="5213"/>
                  <a:pt x="1212" y="5221"/>
                  <a:pt x="1220" y="5229"/>
                </a:cubicBezTo>
                <a:cubicBezTo>
                  <a:pt x="1204" y="5205"/>
                  <a:pt x="1220" y="5198"/>
                  <a:pt x="1180" y="5158"/>
                </a:cubicBezTo>
                <a:cubicBezTo>
                  <a:pt x="1165" y="5166"/>
                  <a:pt x="1220" y="5213"/>
                  <a:pt x="1188" y="5205"/>
                </a:cubicBezTo>
                <a:cubicBezTo>
                  <a:pt x="1180" y="5182"/>
                  <a:pt x="1165" y="5150"/>
                  <a:pt x="1141" y="5134"/>
                </a:cubicBezTo>
                <a:cubicBezTo>
                  <a:pt x="1125" y="5102"/>
                  <a:pt x="1165" y="5126"/>
                  <a:pt x="1165" y="5142"/>
                </a:cubicBezTo>
                <a:cubicBezTo>
                  <a:pt x="1188" y="5142"/>
                  <a:pt x="1165" y="5118"/>
                  <a:pt x="1188" y="5118"/>
                </a:cubicBezTo>
                <a:cubicBezTo>
                  <a:pt x="1165" y="5086"/>
                  <a:pt x="1180" y="5150"/>
                  <a:pt x="1157" y="5118"/>
                </a:cubicBezTo>
                <a:cubicBezTo>
                  <a:pt x="1125" y="5086"/>
                  <a:pt x="1165" y="5094"/>
                  <a:pt x="1173" y="5094"/>
                </a:cubicBezTo>
                <a:cubicBezTo>
                  <a:pt x="1149" y="5078"/>
                  <a:pt x="1165" y="5086"/>
                  <a:pt x="1165" y="5063"/>
                </a:cubicBezTo>
                <a:cubicBezTo>
                  <a:pt x="1149" y="5063"/>
                  <a:pt x="1093" y="5071"/>
                  <a:pt x="1077" y="5086"/>
                </a:cubicBezTo>
                <a:cubicBezTo>
                  <a:pt x="1061" y="5063"/>
                  <a:pt x="1053" y="5071"/>
                  <a:pt x="1022" y="5047"/>
                </a:cubicBezTo>
                <a:cubicBezTo>
                  <a:pt x="1046" y="5039"/>
                  <a:pt x="958" y="4944"/>
                  <a:pt x="927" y="4920"/>
                </a:cubicBezTo>
                <a:cubicBezTo>
                  <a:pt x="942" y="4928"/>
                  <a:pt x="950" y="4936"/>
                  <a:pt x="966" y="4944"/>
                </a:cubicBezTo>
                <a:cubicBezTo>
                  <a:pt x="966" y="4912"/>
                  <a:pt x="911" y="4840"/>
                  <a:pt x="903" y="4880"/>
                </a:cubicBezTo>
                <a:cubicBezTo>
                  <a:pt x="903" y="4856"/>
                  <a:pt x="871" y="4864"/>
                  <a:pt x="871" y="4833"/>
                </a:cubicBezTo>
                <a:cubicBezTo>
                  <a:pt x="879" y="4825"/>
                  <a:pt x="887" y="4856"/>
                  <a:pt x="895" y="4848"/>
                </a:cubicBezTo>
                <a:cubicBezTo>
                  <a:pt x="887" y="4793"/>
                  <a:pt x="823" y="4737"/>
                  <a:pt x="792" y="4650"/>
                </a:cubicBezTo>
                <a:cubicBezTo>
                  <a:pt x="807" y="4634"/>
                  <a:pt x="815" y="4642"/>
                  <a:pt x="831" y="4626"/>
                </a:cubicBezTo>
                <a:cubicBezTo>
                  <a:pt x="823" y="4610"/>
                  <a:pt x="815" y="4602"/>
                  <a:pt x="807" y="4587"/>
                </a:cubicBezTo>
                <a:cubicBezTo>
                  <a:pt x="776" y="4571"/>
                  <a:pt x="776" y="4594"/>
                  <a:pt x="760" y="4587"/>
                </a:cubicBezTo>
                <a:cubicBezTo>
                  <a:pt x="752" y="4571"/>
                  <a:pt x="792" y="4531"/>
                  <a:pt x="736" y="4515"/>
                </a:cubicBezTo>
                <a:cubicBezTo>
                  <a:pt x="760" y="4475"/>
                  <a:pt x="625" y="4348"/>
                  <a:pt x="585" y="4269"/>
                </a:cubicBezTo>
                <a:cubicBezTo>
                  <a:pt x="554" y="4261"/>
                  <a:pt x="530" y="4261"/>
                  <a:pt x="506" y="4245"/>
                </a:cubicBezTo>
                <a:cubicBezTo>
                  <a:pt x="514" y="4229"/>
                  <a:pt x="514" y="4190"/>
                  <a:pt x="538" y="4198"/>
                </a:cubicBezTo>
                <a:cubicBezTo>
                  <a:pt x="530" y="4142"/>
                  <a:pt x="498" y="4079"/>
                  <a:pt x="450" y="4039"/>
                </a:cubicBezTo>
                <a:cubicBezTo>
                  <a:pt x="466" y="4023"/>
                  <a:pt x="466" y="4031"/>
                  <a:pt x="482" y="4015"/>
                </a:cubicBezTo>
                <a:cubicBezTo>
                  <a:pt x="458" y="4007"/>
                  <a:pt x="427" y="3991"/>
                  <a:pt x="395" y="3991"/>
                </a:cubicBezTo>
                <a:cubicBezTo>
                  <a:pt x="411" y="3976"/>
                  <a:pt x="403" y="3952"/>
                  <a:pt x="379" y="3920"/>
                </a:cubicBezTo>
                <a:cubicBezTo>
                  <a:pt x="395" y="3904"/>
                  <a:pt x="371" y="3880"/>
                  <a:pt x="395" y="3856"/>
                </a:cubicBezTo>
                <a:cubicBezTo>
                  <a:pt x="363" y="3833"/>
                  <a:pt x="371" y="3841"/>
                  <a:pt x="379" y="3817"/>
                </a:cubicBezTo>
                <a:cubicBezTo>
                  <a:pt x="355" y="3801"/>
                  <a:pt x="339" y="3801"/>
                  <a:pt x="331" y="3817"/>
                </a:cubicBezTo>
                <a:cubicBezTo>
                  <a:pt x="308" y="3809"/>
                  <a:pt x="284" y="3753"/>
                  <a:pt x="276" y="3785"/>
                </a:cubicBezTo>
                <a:cubicBezTo>
                  <a:pt x="252" y="3761"/>
                  <a:pt x="268" y="3753"/>
                  <a:pt x="244" y="3730"/>
                </a:cubicBezTo>
                <a:cubicBezTo>
                  <a:pt x="284" y="3706"/>
                  <a:pt x="339" y="3698"/>
                  <a:pt x="331" y="3626"/>
                </a:cubicBezTo>
                <a:cubicBezTo>
                  <a:pt x="292" y="3618"/>
                  <a:pt x="331" y="3618"/>
                  <a:pt x="284" y="3555"/>
                </a:cubicBezTo>
                <a:cubicBezTo>
                  <a:pt x="323" y="3579"/>
                  <a:pt x="284" y="3547"/>
                  <a:pt x="260" y="3515"/>
                </a:cubicBezTo>
                <a:cubicBezTo>
                  <a:pt x="292" y="3523"/>
                  <a:pt x="268" y="3476"/>
                  <a:pt x="308" y="3476"/>
                </a:cubicBezTo>
                <a:cubicBezTo>
                  <a:pt x="284" y="3460"/>
                  <a:pt x="204" y="3484"/>
                  <a:pt x="204" y="3491"/>
                </a:cubicBezTo>
                <a:cubicBezTo>
                  <a:pt x="196" y="3499"/>
                  <a:pt x="165" y="3452"/>
                  <a:pt x="188" y="3460"/>
                </a:cubicBezTo>
                <a:cubicBezTo>
                  <a:pt x="173" y="3444"/>
                  <a:pt x="157" y="3476"/>
                  <a:pt x="141" y="3476"/>
                </a:cubicBezTo>
                <a:cubicBezTo>
                  <a:pt x="165" y="3404"/>
                  <a:pt x="276" y="3380"/>
                  <a:pt x="323" y="3301"/>
                </a:cubicBezTo>
                <a:cubicBezTo>
                  <a:pt x="292" y="3293"/>
                  <a:pt x="260" y="3325"/>
                  <a:pt x="228" y="3333"/>
                </a:cubicBezTo>
                <a:cubicBezTo>
                  <a:pt x="228" y="3325"/>
                  <a:pt x="228" y="3317"/>
                  <a:pt x="228" y="3309"/>
                </a:cubicBezTo>
                <a:cubicBezTo>
                  <a:pt x="188" y="3317"/>
                  <a:pt x="149" y="3357"/>
                  <a:pt x="117" y="3341"/>
                </a:cubicBezTo>
                <a:cubicBezTo>
                  <a:pt x="85" y="3309"/>
                  <a:pt x="141" y="3317"/>
                  <a:pt x="149" y="3309"/>
                </a:cubicBezTo>
                <a:cubicBezTo>
                  <a:pt x="133" y="3269"/>
                  <a:pt x="141" y="3309"/>
                  <a:pt x="125" y="3293"/>
                </a:cubicBezTo>
                <a:cubicBezTo>
                  <a:pt x="196" y="3230"/>
                  <a:pt x="300" y="3174"/>
                  <a:pt x="371" y="3087"/>
                </a:cubicBezTo>
                <a:cubicBezTo>
                  <a:pt x="720" y="2769"/>
                  <a:pt x="1212" y="2476"/>
                  <a:pt x="1657" y="2206"/>
                </a:cubicBezTo>
                <a:cubicBezTo>
                  <a:pt x="1649" y="2190"/>
                  <a:pt x="1641" y="2190"/>
                  <a:pt x="1625" y="2174"/>
                </a:cubicBezTo>
                <a:cubicBezTo>
                  <a:pt x="1538" y="2254"/>
                  <a:pt x="1403" y="2333"/>
                  <a:pt x="1268" y="2381"/>
                </a:cubicBezTo>
                <a:cubicBezTo>
                  <a:pt x="1260" y="2381"/>
                  <a:pt x="1268" y="2396"/>
                  <a:pt x="1276" y="2404"/>
                </a:cubicBezTo>
                <a:cubicBezTo>
                  <a:pt x="1220" y="2388"/>
                  <a:pt x="1196" y="2444"/>
                  <a:pt x="1173" y="2468"/>
                </a:cubicBezTo>
                <a:cubicBezTo>
                  <a:pt x="1085" y="2547"/>
                  <a:pt x="942" y="2579"/>
                  <a:pt x="839" y="2666"/>
                </a:cubicBezTo>
                <a:cubicBezTo>
                  <a:pt x="673" y="2785"/>
                  <a:pt x="498" y="2920"/>
                  <a:pt x="331" y="3031"/>
                </a:cubicBezTo>
                <a:cubicBezTo>
                  <a:pt x="252" y="3087"/>
                  <a:pt x="173" y="3126"/>
                  <a:pt x="77" y="3174"/>
                </a:cubicBezTo>
                <a:cubicBezTo>
                  <a:pt x="61" y="3166"/>
                  <a:pt x="125" y="3142"/>
                  <a:pt x="101" y="3103"/>
                </a:cubicBezTo>
                <a:cubicBezTo>
                  <a:pt x="69" y="3063"/>
                  <a:pt x="61" y="3150"/>
                  <a:pt x="30" y="3103"/>
                </a:cubicBezTo>
                <a:cubicBezTo>
                  <a:pt x="69" y="3087"/>
                  <a:pt x="93" y="3063"/>
                  <a:pt x="125" y="3039"/>
                </a:cubicBezTo>
                <a:cubicBezTo>
                  <a:pt x="61" y="2984"/>
                  <a:pt x="54" y="3055"/>
                  <a:pt x="6" y="3063"/>
                </a:cubicBezTo>
                <a:cubicBezTo>
                  <a:pt x="-18" y="3031"/>
                  <a:pt x="38" y="3015"/>
                  <a:pt x="38" y="3039"/>
                </a:cubicBezTo>
                <a:cubicBezTo>
                  <a:pt x="220" y="2849"/>
                  <a:pt x="490" y="2563"/>
                  <a:pt x="807" y="2444"/>
                </a:cubicBezTo>
                <a:cubicBezTo>
                  <a:pt x="807" y="2436"/>
                  <a:pt x="815" y="2428"/>
                  <a:pt x="823" y="2428"/>
                </a:cubicBezTo>
                <a:cubicBezTo>
                  <a:pt x="807" y="2412"/>
                  <a:pt x="800" y="2428"/>
                  <a:pt x="792" y="2428"/>
                </a:cubicBezTo>
                <a:cubicBezTo>
                  <a:pt x="839" y="2388"/>
                  <a:pt x="1022" y="2357"/>
                  <a:pt x="998" y="2293"/>
                </a:cubicBezTo>
                <a:cubicBezTo>
                  <a:pt x="1109" y="2269"/>
                  <a:pt x="1220" y="2182"/>
                  <a:pt x="1323" y="2135"/>
                </a:cubicBezTo>
                <a:cubicBezTo>
                  <a:pt x="1331" y="2135"/>
                  <a:pt x="1315" y="2119"/>
                  <a:pt x="1315" y="2119"/>
                </a:cubicBezTo>
                <a:cubicBezTo>
                  <a:pt x="1307" y="2095"/>
                  <a:pt x="1355" y="2127"/>
                  <a:pt x="1363" y="2119"/>
                </a:cubicBezTo>
                <a:cubicBezTo>
                  <a:pt x="1355" y="2047"/>
                  <a:pt x="1434" y="2087"/>
                  <a:pt x="1426" y="2039"/>
                </a:cubicBezTo>
                <a:cubicBezTo>
                  <a:pt x="1450" y="2031"/>
                  <a:pt x="1466" y="2039"/>
                  <a:pt x="1482" y="2063"/>
                </a:cubicBezTo>
                <a:cubicBezTo>
                  <a:pt x="1466" y="2031"/>
                  <a:pt x="1514" y="2031"/>
                  <a:pt x="1498" y="2000"/>
                </a:cubicBezTo>
                <a:cubicBezTo>
                  <a:pt x="1577" y="1992"/>
                  <a:pt x="1649" y="1897"/>
                  <a:pt x="1728" y="1928"/>
                </a:cubicBezTo>
                <a:cubicBezTo>
                  <a:pt x="1760" y="1920"/>
                  <a:pt x="1712" y="1849"/>
                  <a:pt x="1760" y="1865"/>
                </a:cubicBezTo>
                <a:cubicBezTo>
                  <a:pt x="1744" y="1881"/>
                  <a:pt x="1784" y="1920"/>
                  <a:pt x="1760" y="1928"/>
                </a:cubicBezTo>
                <a:cubicBezTo>
                  <a:pt x="1776" y="1944"/>
                  <a:pt x="1799" y="1912"/>
                  <a:pt x="1768" y="1889"/>
                </a:cubicBezTo>
                <a:cubicBezTo>
                  <a:pt x="1792" y="1865"/>
                  <a:pt x="1807" y="1873"/>
                  <a:pt x="1807" y="1833"/>
                </a:cubicBezTo>
                <a:cubicBezTo>
                  <a:pt x="1823" y="1849"/>
                  <a:pt x="1815" y="1849"/>
                  <a:pt x="1823" y="1865"/>
                </a:cubicBezTo>
                <a:cubicBezTo>
                  <a:pt x="1841" y="1860"/>
                  <a:pt x="1846" y="1851"/>
                  <a:pt x="1845" y="1838"/>
                </a:cubicBezTo>
                <a:lnTo>
                  <a:pt x="1845" y="1837"/>
                </a:lnTo>
                <a:lnTo>
                  <a:pt x="1847" y="1841"/>
                </a:lnTo>
                <a:cubicBezTo>
                  <a:pt x="1863" y="1841"/>
                  <a:pt x="1855" y="1825"/>
                  <a:pt x="1847" y="1825"/>
                </a:cubicBezTo>
                <a:cubicBezTo>
                  <a:pt x="1863" y="1793"/>
                  <a:pt x="1903" y="1825"/>
                  <a:pt x="1919" y="1809"/>
                </a:cubicBezTo>
                <a:cubicBezTo>
                  <a:pt x="1942" y="1801"/>
                  <a:pt x="1879" y="1777"/>
                  <a:pt x="1903" y="1770"/>
                </a:cubicBezTo>
                <a:cubicBezTo>
                  <a:pt x="1950" y="1793"/>
                  <a:pt x="1942" y="1706"/>
                  <a:pt x="2022" y="1754"/>
                </a:cubicBezTo>
                <a:cubicBezTo>
                  <a:pt x="2022" y="1714"/>
                  <a:pt x="2141" y="1730"/>
                  <a:pt x="2093" y="1682"/>
                </a:cubicBezTo>
                <a:cubicBezTo>
                  <a:pt x="2125" y="1682"/>
                  <a:pt x="2149" y="1619"/>
                  <a:pt x="2204" y="1674"/>
                </a:cubicBezTo>
                <a:cubicBezTo>
                  <a:pt x="2204" y="1643"/>
                  <a:pt x="2244" y="1627"/>
                  <a:pt x="2252" y="1595"/>
                </a:cubicBezTo>
                <a:cubicBezTo>
                  <a:pt x="2260" y="1595"/>
                  <a:pt x="2268" y="1611"/>
                  <a:pt x="2276" y="1619"/>
                </a:cubicBezTo>
                <a:cubicBezTo>
                  <a:pt x="2284" y="1611"/>
                  <a:pt x="2299" y="1595"/>
                  <a:pt x="2276" y="1563"/>
                </a:cubicBezTo>
                <a:cubicBezTo>
                  <a:pt x="2292" y="1563"/>
                  <a:pt x="2307" y="1587"/>
                  <a:pt x="2323" y="1587"/>
                </a:cubicBezTo>
                <a:cubicBezTo>
                  <a:pt x="2331" y="1571"/>
                  <a:pt x="2339" y="1547"/>
                  <a:pt x="2339" y="1524"/>
                </a:cubicBezTo>
                <a:cubicBezTo>
                  <a:pt x="2419" y="1555"/>
                  <a:pt x="2482" y="1484"/>
                  <a:pt x="2482" y="1452"/>
                </a:cubicBezTo>
                <a:cubicBezTo>
                  <a:pt x="2545" y="1460"/>
                  <a:pt x="2569" y="1468"/>
                  <a:pt x="2585" y="1420"/>
                </a:cubicBezTo>
                <a:cubicBezTo>
                  <a:pt x="2641" y="1444"/>
                  <a:pt x="2672" y="1365"/>
                  <a:pt x="2728" y="1420"/>
                </a:cubicBezTo>
                <a:cubicBezTo>
                  <a:pt x="2744" y="1397"/>
                  <a:pt x="2704" y="1412"/>
                  <a:pt x="2696" y="1373"/>
                </a:cubicBezTo>
                <a:cubicBezTo>
                  <a:pt x="2736" y="1365"/>
                  <a:pt x="2807" y="1365"/>
                  <a:pt x="2823" y="1309"/>
                </a:cubicBezTo>
                <a:cubicBezTo>
                  <a:pt x="2887" y="1357"/>
                  <a:pt x="2903" y="1278"/>
                  <a:pt x="2958" y="1270"/>
                </a:cubicBezTo>
                <a:cubicBezTo>
                  <a:pt x="2958" y="1278"/>
                  <a:pt x="2966" y="1285"/>
                  <a:pt x="2974" y="1285"/>
                </a:cubicBezTo>
                <a:cubicBezTo>
                  <a:pt x="2982" y="1301"/>
                  <a:pt x="2958" y="1293"/>
                  <a:pt x="2966" y="1309"/>
                </a:cubicBezTo>
                <a:cubicBezTo>
                  <a:pt x="2982" y="1333"/>
                  <a:pt x="2998" y="1301"/>
                  <a:pt x="3014" y="1301"/>
                </a:cubicBezTo>
                <a:cubicBezTo>
                  <a:pt x="2982" y="1270"/>
                  <a:pt x="2998" y="1293"/>
                  <a:pt x="2982" y="1254"/>
                </a:cubicBezTo>
                <a:cubicBezTo>
                  <a:pt x="3038" y="1278"/>
                  <a:pt x="3006" y="1222"/>
                  <a:pt x="3030" y="1206"/>
                </a:cubicBezTo>
                <a:cubicBezTo>
                  <a:pt x="3045" y="1230"/>
                  <a:pt x="3030" y="1230"/>
                  <a:pt x="3030" y="1238"/>
                </a:cubicBezTo>
                <a:cubicBezTo>
                  <a:pt x="3038" y="1254"/>
                  <a:pt x="3053" y="1254"/>
                  <a:pt x="3061" y="1246"/>
                </a:cubicBezTo>
                <a:cubicBezTo>
                  <a:pt x="3038" y="1222"/>
                  <a:pt x="3085" y="1198"/>
                  <a:pt x="3053" y="1206"/>
                </a:cubicBezTo>
                <a:cubicBezTo>
                  <a:pt x="3085" y="1166"/>
                  <a:pt x="3157" y="1159"/>
                  <a:pt x="3164" y="1127"/>
                </a:cubicBezTo>
                <a:cubicBezTo>
                  <a:pt x="3172" y="1135"/>
                  <a:pt x="3157" y="1135"/>
                  <a:pt x="3164" y="1151"/>
                </a:cubicBezTo>
                <a:cubicBezTo>
                  <a:pt x="3172" y="1151"/>
                  <a:pt x="3180" y="1151"/>
                  <a:pt x="3180" y="1166"/>
                </a:cubicBezTo>
                <a:cubicBezTo>
                  <a:pt x="3291" y="1087"/>
                  <a:pt x="3442" y="1032"/>
                  <a:pt x="3561" y="960"/>
                </a:cubicBezTo>
                <a:cubicBezTo>
                  <a:pt x="3577" y="984"/>
                  <a:pt x="3585" y="1008"/>
                  <a:pt x="3601" y="992"/>
                </a:cubicBezTo>
                <a:cubicBezTo>
                  <a:pt x="3598" y="986"/>
                  <a:pt x="3595" y="982"/>
                  <a:pt x="3593" y="980"/>
                </a:cubicBezTo>
                <a:lnTo>
                  <a:pt x="3593" y="980"/>
                </a:lnTo>
                <a:lnTo>
                  <a:pt x="3592" y="976"/>
                </a:lnTo>
                <a:cubicBezTo>
                  <a:pt x="3591" y="897"/>
                  <a:pt x="3799" y="901"/>
                  <a:pt x="3799" y="801"/>
                </a:cubicBezTo>
                <a:cubicBezTo>
                  <a:pt x="3823" y="817"/>
                  <a:pt x="3831" y="801"/>
                  <a:pt x="3839" y="786"/>
                </a:cubicBezTo>
                <a:cubicBezTo>
                  <a:pt x="3847" y="794"/>
                  <a:pt x="3855" y="809"/>
                  <a:pt x="3855" y="817"/>
                </a:cubicBezTo>
                <a:cubicBezTo>
                  <a:pt x="3918" y="738"/>
                  <a:pt x="4045" y="786"/>
                  <a:pt x="4053" y="674"/>
                </a:cubicBezTo>
                <a:cubicBezTo>
                  <a:pt x="4069" y="667"/>
                  <a:pt x="4085" y="667"/>
                  <a:pt x="4101" y="659"/>
                </a:cubicBezTo>
                <a:cubicBezTo>
                  <a:pt x="4101" y="674"/>
                  <a:pt x="4061" y="682"/>
                  <a:pt x="4125" y="690"/>
                </a:cubicBezTo>
                <a:cubicBezTo>
                  <a:pt x="4101" y="698"/>
                  <a:pt x="4053" y="706"/>
                  <a:pt x="4053" y="754"/>
                </a:cubicBezTo>
                <a:cubicBezTo>
                  <a:pt x="4085" y="762"/>
                  <a:pt x="4157" y="690"/>
                  <a:pt x="4212" y="690"/>
                </a:cubicBezTo>
                <a:cubicBezTo>
                  <a:pt x="4188" y="635"/>
                  <a:pt x="4164" y="706"/>
                  <a:pt x="4149" y="659"/>
                </a:cubicBezTo>
                <a:cubicBezTo>
                  <a:pt x="4204" y="659"/>
                  <a:pt x="4133" y="595"/>
                  <a:pt x="4188" y="595"/>
                </a:cubicBezTo>
                <a:cubicBezTo>
                  <a:pt x="4180" y="619"/>
                  <a:pt x="4204" y="627"/>
                  <a:pt x="4204" y="651"/>
                </a:cubicBezTo>
                <a:cubicBezTo>
                  <a:pt x="4244" y="643"/>
                  <a:pt x="4220" y="603"/>
                  <a:pt x="4276" y="595"/>
                </a:cubicBezTo>
                <a:cubicBezTo>
                  <a:pt x="4276" y="603"/>
                  <a:pt x="4276" y="611"/>
                  <a:pt x="4276" y="619"/>
                </a:cubicBezTo>
                <a:cubicBezTo>
                  <a:pt x="4291" y="611"/>
                  <a:pt x="4307" y="603"/>
                  <a:pt x="4323" y="603"/>
                </a:cubicBezTo>
                <a:cubicBezTo>
                  <a:pt x="4331" y="595"/>
                  <a:pt x="4299" y="579"/>
                  <a:pt x="4291" y="555"/>
                </a:cubicBezTo>
                <a:cubicBezTo>
                  <a:pt x="4299" y="548"/>
                  <a:pt x="4307" y="548"/>
                  <a:pt x="4315" y="548"/>
                </a:cubicBezTo>
                <a:cubicBezTo>
                  <a:pt x="4331" y="563"/>
                  <a:pt x="4339" y="579"/>
                  <a:pt x="4355" y="595"/>
                </a:cubicBezTo>
                <a:cubicBezTo>
                  <a:pt x="4450" y="524"/>
                  <a:pt x="4601" y="421"/>
                  <a:pt x="4768" y="349"/>
                </a:cubicBezTo>
                <a:cubicBezTo>
                  <a:pt x="4831" y="317"/>
                  <a:pt x="4895" y="278"/>
                  <a:pt x="4950" y="278"/>
                </a:cubicBezTo>
                <a:cubicBezTo>
                  <a:pt x="4926" y="278"/>
                  <a:pt x="4966" y="325"/>
                  <a:pt x="4982" y="294"/>
                </a:cubicBezTo>
                <a:cubicBezTo>
                  <a:pt x="5006" y="309"/>
                  <a:pt x="4998" y="309"/>
                  <a:pt x="5022" y="333"/>
                </a:cubicBezTo>
                <a:cubicBezTo>
                  <a:pt x="4958" y="397"/>
                  <a:pt x="4783" y="413"/>
                  <a:pt x="4760" y="492"/>
                </a:cubicBezTo>
                <a:cubicBezTo>
                  <a:pt x="4752" y="476"/>
                  <a:pt x="4744" y="468"/>
                  <a:pt x="4744" y="460"/>
                </a:cubicBezTo>
                <a:cubicBezTo>
                  <a:pt x="4728" y="508"/>
                  <a:pt x="4656" y="476"/>
                  <a:pt x="4680" y="532"/>
                </a:cubicBezTo>
                <a:cubicBezTo>
                  <a:pt x="4569" y="532"/>
                  <a:pt x="4537" y="571"/>
                  <a:pt x="4474" y="627"/>
                </a:cubicBezTo>
                <a:cubicBezTo>
                  <a:pt x="4466" y="635"/>
                  <a:pt x="4466" y="619"/>
                  <a:pt x="4466" y="619"/>
                </a:cubicBezTo>
                <a:cubicBezTo>
                  <a:pt x="4355" y="643"/>
                  <a:pt x="4268" y="738"/>
                  <a:pt x="4157" y="794"/>
                </a:cubicBezTo>
                <a:cubicBezTo>
                  <a:pt x="4164" y="794"/>
                  <a:pt x="4125" y="809"/>
                  <a:pt x="4125" y="809"/>
                </a:cubicBezTo>
                <a:cubicBezTo>
                  <a:pt x="4030" y="865"/>
                  <a:pt x="3903" y="897"/>
                  <a:pt x="3815" y="936"/>
                </a:cubicBezTo>
                <a:cubicBezTo>
                  <a:pt x="3768" y="960"/>
                  <a:pt x="3752" y="1008"/>
                  <a:pt x="3696" y="1000"/>
                </a:cubicBezTo>
                <a:cubicBezTo>
                  <a:pt x="3672" y="1040"/>
                  <a:pt x="3617" y="1040"/>
                  <a:pt x="3577" y="1095"/>
                </a:cubicBezTo>
                <a:cubicBezTo>
                  <a:pt x="3601" y="1151"/>
                  <a:pt x="3633" y="1095"/>
                  <a:pt x="3641" y="1151"/>
                </a:cubicBezTo>
                <a:cubicBezTo>
                  <a:pt x="3672" y="1135"/>
                  <a:pt x="3688" y="1127"/>
                  <a:pt x="3712" y="1111"/>
                </a:cubicBezTo>
                <a:cubicBezTo>
                  <a:pt x="3688" y="1079"/>
                  <a:pt x="3688" y="1103"/>
                  <a:pt x="3672" y="1111"/>
                </a:cubicBezTo>
                <a:cubicBezTo>
                  <a:pt x="3688" y="1071"/>
                  <a:pt x="3728" y="1071"/>
                  <a:pt x="3760" y="1087"/>
                </a:cubicBezTo>
                <a:cubicBezTo>
                  <a:pt x="3768" y="1071"/>
                  <a:pt x="3768" y="1055"/>
                  <a:pt x="3791" y="1063"/>
                </a:cubicBezTo>
                <a:cubicBezTo>
                  <a:pt x="3784" y="1047"/>
                  <a:pt x="3807" y="1040"/>
                  <a:pt x="3784" y="1008"/>
                </a:cubicBezTo>
                <a:cubicBezTo>
                  <a:pt x="3799" y="1000"/>
                  <a:pt x="3815" y="992"/>
                  <a:pt x="3831" y="992"/>
                </a:cubicBezTo>
                <a:cubicBezTo>
                  <a:pt x="3839" y="1008"/>
                  <a:pt x="3815" y="1000"/>
                  <a:pt x="3815" y="1016"/>
                </a:cubicBezTo>
                <a:cubicBezTo>
                  <a:pt x="3918" y="1032"/>
                  <a:pt x="3950" y="920"/>
                  <a:pt x="4061" y="928"/>
                </a:cubicBezTo>
                <a:cubicBezTo>
                  <a:pt x="4061" y="913"/>
                  <a:pt x="4061" y="913"/>
                  <a:pt x="4053" y="889"/>
                </a:cubicBezTo>
                <a:cubicBezTo>
                  <a:pt x="4093" y="897"/>
                  <a:pt x="4077" y="841"/>
                  <a:pt x="4125" y="841"/>
                </a:cubicBezTo>
                <a:cubicBezTo>
                  <a:pt x="4125" y="849"/>
                  <a:pt x="4133" y="857"/>
                  <a:pt x="4141" y="873"/>
                </a:cubicBezTo>
                <a:cubicBezTo>
                  <a:pt x="4188" y="865"/>
                  <a:pt x="4244" y="809"/>
                  <a:pt x="4283" y="801"/>
                </a:cubicBezTo>
                <a:cubicBezTo>
                  <a:pt x="4307" y="770"/>
                  <a:pt x="4379" y="786"/>
                  <a:pt x="4387" y="738"/>
                </a:cubicBezTo>
                <a:cubicBezTo>
                  <a:pt x="4498" y="738"/>
                  <a:pt x="4561" y="643"/>
                  <a:pt x="4649" y="643"/>
                </a:cubicBezTo>
                <a:cubicBezTo>
                  <a:pt x="4656" y="627"/>
                  <a:pt x="4649" y="611"/>
                  <a:pt x="4649" y="587"/>
                </a:cubicBezTo>
                <a:cubicBezTo>
                  <a:pt x="4696" y="579"/>
                  <a:pt x="4768" y="611"/>
                  <a:pt x="4760" y="548"/>
                </a:cubicBezTo>
                <a:cubicBezTo>
                  <a:pt x="4807" y="563"/>
                  <a:pt x="4879" y="548"/>
                  <a:pt x="4910" y="508"/>
                </a:cubicBezTo>
                <a:cubicBezTo>
                  <a:pt x="4903" y="500"/>
                  <a:pt x="4903" y="500"/>
                  <a:pt x="4895" y="500"/>
                </a:cubicBezTo>
                <a:cubicBezTo>
                  <a:pt x="5006" y="413"/>
                  <a:pt x="5204" y="428"/>
                  <a:pt x="5275" y="302"/>
                </a:cubicBezTo>
                <a:cubicBezTo>
                  <a:pt x="5307" y="302"/>
                  <a:pt x="5275" y="317"/>
                  <a:pt x="5283" y="333"/>
                </a:cubicBezTo>
                <a:cubicBezTo>
                  <a:pt x="5506" y="262"/>
                  <a:pt x="5760" y="127"/>
                  <a:pt x="609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740" name="Freeform 9"/>
          <p:cNvSpPr>
            <a:spLocks noEditPoints="1"/>
          </p:cNvSpPr>
          <p:nvPr/>
        </p:nvSpPr>
        <p:spPr bwMode="auto">
          <a:xfrm rot="166101">
            <a:off x="-153601" y="4437846"/>
            <a:ext cx="2773847" cy="236542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368" h="3725">
                <a:moveTo>
                  <a:pt x="768" y="3275"/>
                </a:moveTo>
                <a:cubicBezTo>
                  <a:pt x="768" y="3289"/>
                  <a:pt x="777" y="3293"/>
                  <a:pt x="777" y="3298"/>
                </a:cubicBezTo>
                <a:cubicBezTo>
                  <a:pt x="772" y="3293"/>
                  <a:pt x="772" y="3293"/>
                  <a:pt x="768" y="3293"/>
                </a:cubicBezTo>
                <a:cubicBezTo>
                  <a:pt x="777" y="3303"/>
                  <a:pt x="782" y="3307"/>
                  <a:pt x="786" y="3303"/>
                </a:cubicBezTo>
                <a:cubicBezTo>
                  <a:pt x="777" y="3293"/>
                  <a:pt x="782" y="3275"/>
                  <a:pt x="768" y="3275"/>
                </a:cubicBezTo>
                <a:close/>
                <a:moveTo>
                  <a:pt x="791" y="3270"/>
                </a:moveTo>
                <a:cubicBezTo>
                  <a:pt x="796" y="3275"/>
                  <a:pt x="796" y="3279"/>
                  <a:pt x="800" y="3284"/>
                </a:cubicBezTo>
                <a:cubicBezTo>
                  <a:pt x="796" y="3293"/>
                  <a:pt x="805" y="3307"/>
                  <a:pt x="800" y="3317"/>
                </a:cubicBezTo>
                <a:cubicBezTo>
                  <a:pt x="805" y="3312"/>
                  <a:pt x="810" y="3317"/>
                  <a:pt x="815" y="3317"/>
                </a:cubicBezTo>
                <a:cubicBezTo>
                  <a:pt x="796" y="3298"/>
                  <a:pt x="810" y="3293"/>
                  <a:pt x="810" y="3284"/>
                </a:cubicBezTo>
                <a:cubicBezTo>
                  <a:pt x="805" y="3289"/>
                  <a:pt x="796" y="3270"/>
                  <a:pt x="791" y="3270"/>
                </a:cubicBezTo>
                <a:close/>
                <a:moveTo>
                  <a:pt x="1115" y="3110"/>
                </a:moveTo>
                <a:cubicBezTo>
                  <a:pt x="1111" y="3115"/>
                  <a:pt x="1106" y="3115"/>
                  <a:pt x="1101" y="3115"/>
                </a:cubicBezTo>
                <a:cubicBezTo>
                  <a:pt x="1111" y="3129"/>
                  <a:pt x="1125" y="3157"/>
                  <a:pt x="1101" y="3143"/>
                </a:cubicBezTo>
                <a:cubicBezTo>
                  <a:pt x="1111" y="3157"/>
                  <a:pt x="1115" y="3152"/>
                  <a:pt x="1125" y="3157"/>
                </a:cubicBezTo>
                <a:cubicBezTo>
                  <a:pt x="1120" y="3143"/>
                  <a:pt x="1111" y="3124"/>
                  <a:pt x="1115" y="3110"/>
                </a:cubicBezTo>
                <a:close/>
                <a:moveTo>
                  <a:pt x="1332" y="3040"/>
                </a:moveTo>
                <a:cubicBezTo>
                  <a:pt x="1332" y="3044"/>
                  <a:pt x="1327" y="3044"/>
                  <a:pt x="1322" y="3044"/>
                </a:cubicBezTo>
                <a:cubicBezTo>
                  <a:pt x="1341" y="3058"/>
                  <a:pt x="1317" y="3068"/>
                  <a:pt x="1332" y="3068"/>
                </a:cubicBezTo>
                <a:cubicBezTo>
                  <a:pt x="1336" y="3063"/>
                  <a:pt x="1327" y="3049"/>
                  <a:pt x="1346" y="3058"/>
                </a:cubicBezTo>
                <a:cubicBezTo>
                  <a:pt x="1341" y="3054"/>
                  <a:pt x="1336" y="3049"/>
                  <a:pt x="1332" y="3040"/>
                </a:cubicBezTo>
                <a:close/>
                <a:moveTo>
                  <a:pt x="1276" y="3028"/>
                </a:moveTo>
                <a:cubicBezTo>
                  <a:pt x="1267" y="3028"/>
                  <a:pt x="1261" y="3036"/>
                  <a:pt x="1261" y="3044"/>
                </a:cubicBezTo>
                <a:cubicBezTo>
                  <a:pt x="1275" y="3049"/>
                  <a:pt x="1270" y="3025"/>
                  <a:pt x="1289" y="3040"/>
                </a:cubicBezTo>
                <a:cubicBezTo>
                  <a:pt x="1294" y="3044"/>
                  <a:pt x="1294" y="3044"/>
                  <a:pt x="1299" y="3044"/>
                </a:cubicBezTo>
                <a:cubicBezTo>
                  <a:pt x="1290" y="3032"/>
                  <a:pt x="1282" y="3028"/>
                  <a:pt x="1276" y="3028"/>
                </a:cubicBezTo>
                <a:close/>
                <a:moveTo>
                  <a:pt x="129" y="2983"/>
                </a:moveTo>
                <a:cubicBezTo>
                  <a:pt x="129" y="2983"/>
                  <a:pt x="128" y="2983"/>
                  <a:pt x="128" y="2983"/>
                </a:cubicBezTo>
                <a:cubicBezTo>
                  <a:pt x="128" y="2988"/>
                  <a:pt x="138" y="3011"/>
                  <a:pt x="147" y="3011"/>
                </a:cubicBezTo>
                <a:cubicBezTo>
                  <a:pt x="138" y="3002"/>
                  <a:pt x="152" y="3002"/>
                  <a:pt x="147" y="2997"/>
                </a:cubicBezTo>
                <a:cubicBezTo>
                  <a:pt x="143" y="3006"/>
                  <a:pt x="134" y="2982"/>
                  <a:pt x="129" y="2983"/>
                </a:cubicBezTo>
                <a:close/>
                <a:moveTo>
                  <a:pt x="1451" y="2978"/>
                </a:moveTo>
                <a:cubicBezTo>
                  <a:pt x="1440" y="2977"/>
                  <a:pt x="1444" y="3001"/>
                  <a:pt x="1430" y="2988"/>
                </a:cubicBezTo>
                <a:cubicBezTo>
                  <a:pt x="1435" y="2983"/>
                  <a:pt x="1440" y="2983"/>
                  <a:pt x="1435" y="2978"/>
                </a:cubicBezTo>
                <a:cubicBezTo>
                  <a:pt x="1426" y="2983"/>
                  <a:pt x="1430" y="2997"/>
                  <a:pt x="1440" y="3011"/>
                </a:cubicBezTo>
                <a:cubicBezTo>
                  <a:pt x="1449" y="3002"/>
                  <a:pt x="1449" y="2988"/>
                  <a:pt x="1454" y="2978"/>
                </a:cubicBezTo>
                <a:cubicBezTo>
                  <a:pt x="1453" y="2978"/>
                  <a:pt x="1452" y="2978"/>
                  <a:pt x="1451" y="2978"/>
                </a:cubicBezTo>
                <a:close/>
                <a:moveTo>
                  <a:pt x="1486" y="2958"/>
                </a:moveTo>
                <a:cubicBezTo>
                  <a:pt x="1484" y="2958"/>
                  <a:pt x="1483" y="2958"/>
                  <a:pt x="1482" y="2960"/>
                </a:cubicBezTo>
                <a:cubicBezTo>
                  <a:pt x="1477" y="2969"/>
                  <a:pt x="1491" y="2983"/>
                  <a:pt x="1501" y="2988"/>
                </a:cubicBezTo>
                <a:cubicBezTo>
                  <a:pt x="1491" y="2974"/>
                  <a:pt x="1510" y="2974"/>
                  <a:pt x="1496" y="2960"/>
                </a:cubicBezTo>
                <a:cubicBezTo>
                  <a:pt x="1493" y="2963"/>
                  <a:pt x="1489" y="2959"/>
                  <a:pt x="1486" y="2958"/>
                </a:cubicBezTo>
                <a:close/>
                <a:moveTo>
                  <a:pt x="1741" y="2894"/>
                </a:moveTo>
                <a:cubicBezTo>
                  <a:pt x="1726" y="2899"/>
                  <a:pt x="1712" y="2903"/>
                  <a:pt x="1722" y="2922"/>
                </a:cubicBezTo>
                <a:cubicBezTo>
                  <a:pt x="1736" y="2931"/>
                  <a:pt x="1764" y="2927"/>
                  <a:pt x="1755" y="2908"/>
                </a:cubicBezTo>
                <a:cubicBezTo>
                  <a:pt x="1750" y="2908"/>
                  <a:pt x="1745" y="2903"/>
                  <a:pt x="1741" y="2894"/>
                </a:cubicBezTo>
                <a:close/>
                <a:moveTo>
                  <a:pt x="1604" y="2866"/>
                </a:moveTo>
                <a:cubicBezTo>
                  <a:pt x="1609" y="2875"/>
                  <a:pt x="1618" y="2889"/>
                  <a:pt x="1614" y="2889"/>
                </a:cubicBezTo>
                <a:cubicBezTo>
                  <a:pt x="1604" y="2884"/>
                  <a:pt x="1595" y="2884"/>
                  <a:pt x="1585" y="2875"/>
                </a:cubicBezTo>
                <a:cubicBezTo>
                  <a:pt x="1585" y="2884"/>
                  <a:pt x="1581" y="2884"/>
                  <a:pt x="1576" y="2884"/>
                </a:cubicBezTo>
                <a:cubicBezTo>
                  <a:pt x="1581" y="2894"/>
                  <a:pt x="1585" y="2903"/>
                  <a:pt x="1581" y="2903"/>
                </a:cubicBezTo>
                <a:cubicBezTo>
                  <a:pt x="1567" y="2903"/>
                  <a:pt x="1557" y="2941"/>
                  <a:pt x="1515" y="2946"/>
                </a:cubicBezTo>
                <a:cubicBezTo>
                  <a:pt x="1524" y="2960"/>
                  <a:pt x="1520" y="2964"/>
                  <a:pt x="1524" y="2978"/>
                </a:cubicBezTo>
                <a:cubicBezTo>
                  <a:pt x="1538" y="2955"/>
                  <a:pt x="1571" y="2950"/>
                  <a:pt x="1581" y="2917"/>
                </a:cubicBezTo>
                <a:cubicBezTo>
                  <a:pt x="1614" y="2941"/>
                  <a:pt x="1618" y="2894"/>
                  <a:pt x="1647" y="2913"/>
                </a:cubicBezTo>
                <a:cubicBezTo>
                  <a:pt x="1642" y="2899"/>
                  <a:pt x="1661" y="2899"/>
                  <a:pt x="1651" y="2875"/>
                </a:cubicBezTo>
                <a:cubicBezTo>
                  <a:pt x="1632" y="2884"/>
                  <a:pt x="1632" y="2884"/>
                  <a:pt x="1637" y="2866"/>
                </a:cubicBezTo>
                <a:cubicBezTo>
                  <a:pt x="1628" y="2875"/>
                  <a:pt x="1618" y="2870"/>
                  <a:pt x="1604" y="2866"/>
                </a:cubicBezTo>
                <a:close/>
                <a:moveTo>
                  <a:pt x="1703" y="2857"/>
                </a:moveTo>
                <a:lnTo>
                  <a:pt x="1703" y="2857"/>
                </a:lnTo>
                <a:cubicBezTo>
                  <a:pt x="1704" y="2859"/>
                  <a:pt x="1704" y="2860"/>
                  <a:pt x="1703" y="2861"/>
                </a:cubicBezTo>
                <a:lnTo>
                  <a:pt x="1703" y="2857"/>
                </a:lnTo>
                <a:close/>
                <a:moveTo>
                  <a:pt x="636" y="2800"/>
                </a:moveTo>
                <a:cubicBezTo>
                  <a:pt x="622" y="2800"/>
                  <a:pt x="617" y="2819"/>
                  <a:pt x="608" y="2819"/>
                </a:cubicBezTo>
                <a:cubicBezTo>
                  <a:pt x="622" y="2823"/>
                  <a:pt x="645" y="2819"/>
                  <a:pt x="636" y="2800"/>
                </a:cubicBezTo>
                <a:close/>
                <a:moveTo>
                  <a:pt x="1957" y="2781"/>
                </a:moveTo>
                <a:cubicBezTo>
                  <a:pt x="1929" y="2786"/>
                  <a:pt x="1943" y="2809"/>
                  <a:pt x="1924" y="2814"/>
                </a:cubicBezTo>
                <a:cubicBezTo>
                  <a:pt x="1947" y="2837"/>
                  <a:pt x="1957" y="2814"/>
                  <a:pt x="1976" y="2809"/>
                </a:cubicBezTo>
                <a:cubicBezTo>
                  <a:pt x="1971" y="2800"/>
                  <a:pt x="1966" y="2790"/>
                  <a:pt x="1957" y="2781"/>
                </a:cubicBezTo>
                <a:close/>
                <a:moveTo>
                  <a:pt x="2023" y="2762"/>
                </a:moveTo>
                <a:cubicBezTo>
                  <a:pt x="2032" y="2790"/>
                  <a:pt x="1999" y="2767"/>
                  <a:pt x="2004" y="2781"/>
                </a:cubicBezTo>
                <a:cubicBezTo>
                  <a:pt x="2004" y="2776"/>
                  <a:pt x="2008" y="2776"/>
                  <a:pt x="2008" y="2781"/>
                </a:cubicBezTo>
                <a:cubicBezTo>
                  <a:pt x="2004" y="2781"/>
                  <a:pt x="1990" y="2795"/>
                  <a:pt x="2004" y="2795"/>
                </a:cubicBezTo>
                <a:cubicBezTo>
                  <a:pt x="2018" y="2786"/>
                  <a:pt x="2041" y="2781"/>
                  <a:pt x="2023" y="2762"/>
                </a:cubicBezTo>
                <a:close/>
                <a:moveTo>
                  <a:pt x="1849" y="2753"/>
                </a:moveTo>
                <a:cubicBezTo>
                  <a:pt x="1847" y="2754"/>
                  <a:pt x="1846" y="2754"/>
                  <a:pt x="1845" y="2754"/>
                </a:cubicBezTo>
                <a:lnTo>
                  <a:pt x="1844" y="2754"/>
                </a:lnTo>
                <a:lnTo>
                  <a:pt x="1849" y="2753"/>
                </a:lnTo>
                <a:close/>
                <a:moveTo>
                  <a:pt x="1934" y="2740"/>
                </a:moveTo>
                <a:lnTo>
                  <a:pt x="1934" y="2740"/>
                </a:lnTo>
                <a:lnTo>
                  <a:pt x="1929" y="2743"/>
                </a:lnTo>
                <a:cubicBezTo>
                  <a:pt x="1930" y="2742"/>
                  <a:pt x="1932" y="2741"/>
                  <a:pt x="1934" y="2740"/>
                </a:cubicBezTo>
                <a:close/>
                <a:moveTo>
                  <a:pt x="2480" y="2343"/>
                </a:moveTo>
                <a:cubicBezTo>
                  <a:pt x="2479" y="2343"/>
                  <a:pt x="2479" y="2344"/>
                  <a:pt x="2479" y="2344"/>
                </a:cubicBezTo>
                <a:cubicBezTo>
                  <a:pt x="2474" y="2344"/>
                  <a:pt x="2479" y="2377"/>
                  <a:pt x="2493" y="2372"/>
                </a:cubicBezTo>
                <a:cubicBezTo>
                  <a:pt x="2501" y="2372"/>
                  <a:pt x="2486" y="2343"/>
                  <a:pt x="2480" y="2343"/>
                </a:cubicBezTo>
                <a:close/>
                <a:moveTo>
                  <a:pt x="2526" y="2311"/>
                </a:moveTo>
                <a:cubicBezTo>
                  <a:pt x="2535" y="2330"/>
                  <a:pt x="2540" y="2349"/>
                  <a:pt x="2558" y="2344"/>
                </a:cubicBezTo>
                <a:cubicBezTo>
                  <a:pt x="2540" y="2330"/>
                  <a:pt x="2558" y="2316"/>
                  <a:pt x="2540" y="2311"/>
                </a:cubicBezTo>
                <a:cubicBezTo>
                  <a:pt x="2540" y="2316"/>
                  <a:pt x="2544" y="2339"/>
                  <a:pt x="2535" y="2325"/>
                </a:cubicBezTo>
                <a:cubicBezTo>
                  <a:pt x="2540" y="2325"/>
                  <a:pt x="2530" y="2311"/>
                  <a:pt x="2526" y="2311"/>
                </a:cubicBezTo>
                <a:close/>
                <a:moveTo>
                  <a:pt x="2638" y="2269"/>
                </a:moveTo>
                <a:cubicBezTo>
                  <a:pt x="2652" y="2283"/>
                  <a:pt x="2634" y="2292"/>
                  <a:pt x="2648" y="2292"/>
                </a:cubicBezTo>
                <a:cubicBezTo>
                  <a:pt x="2643" y="2283"/>
                  <a:pt x="2662" y="2283"/>
                  <a:pt x="2657" y="2269"/>
                </a:cubicBezTo>
                <a:cubicBezTo>
                  <a:pt x="2648" y="2273"/>
                  <a:pt x="2643" y="2269"/>
                  <a:pt x="2638" y="2269"/>
                </a:cubicBezTo>
                <a:close/>
                <a:moveTo>
                  <a:pt x="2525" y="2261"/>
                </a:moveTo>
                <a:cubicBezTo>
                  <a:pt x="2517" y="2261"/>
                  <a:pt x="2507" y="2270"/>
                  <a:pt x="2497" y="2264"/>
                </a:cubicBezTo>
                <a:cubicBezTo>
                  <a:pt x="2511" y="2292"/>
                  <a:pt x="2526" y="2259"/>
                  <a:pt x="2535" y="2269"/>
                </a:cubicBezTo>
                <a:cubicBezTo>
                  <a:pt x="2532" y="2263"/>
                  <a:pt x="2529" y="2261"/>
                  <a:pt x="2525" y="2261"/>
                </a:cubicBezTo>
                <a:close/>
                <a:moveTo>
                  <a:pt x="2388" y="2237"/>
                </a:moveTo>
                <a:cubicBezTo>
                  <a:pt x="2388" y="2237"/>
                  <a:pt x="2386" y="2239"/>
                  <a:pt x="2384" y="2241"/>
                </a:cubicBezTo>
                <a:lnTo>
                  <a:pt x="2382" y="2243"/>
                </a:lnTo>
                <a:lnTo>
                  <a:pt x="2381" y="2243"/>
                </a:lnTo>
                <a:cubicBezTo>
                  <a:pt x="2379" y="2245"/>
                  <a:pt x="2375" y="2247"/>
                  <a:pt x="2370" y="2250"/>
                </a:cubicBezTo>
                <a:cubicBezTo>
                  <a:pt x="2373" y="2253"/>
                  <a:pt x="2374" y="2255"/>
                  <a:pt x="2376" y="2257"/>
                </a:cubicBezTo>
                <a:lnTo>
                  <a:pt x="2377" y="2258"/>
                </a:lnTo>
                <a:lnTo>
                  <a:pt x="2379" y="2263"/>
                </a:lnTo>
                <a:cubicBezTo>
                  <a:pt x="2387" y="2278"/>
                  <a:pt x="2396" y="2285"/>
                  <a:pt x="2380" y="2263"/>
                </a:cubicBezTo>
                <a:lnTo>
                  <a:pt x="2377" y="2258"/>
                </a:lnTo>
                <a:lnTo>
                  <a:pt x="2375" y="2255"/>
                </a:lnTo>
                <a:cubicBezTo>
                  <a:pt x="2375" y="2251"/>
                  <a:pt x="2377" y="2248"/>
                  <a:pt x="2380" y="2245"/>
                </a:cubicBezTo>
                <a:lnTo>
                  <a:pt x="2382" y="2243"/>
                </a:lnTo>
                <a:lnTo>
                  <a:pt x="2385" y="2240"/>
                </a:lnTo>
                <a:cubicBezTo>
                  <a:pt x="2388" y="2238"/>
                  <a:pt x="2389" y="2237"/>
                  <a:pt x="2388" y="2237"/>
                </a:cubicBezTo>
                <a:close/>
                <a:moveTo>
                  <a:pt x="2690" y="2236"/>
                </a:moveTo>
                <a:cubicBezTo>
                  <a:pt x="2704" y="2250"/>
                  <a:pt x="2685" y="2250"/>
                  <a:pt x="2676" y="2255"/>
                </a:cubicBezTo>
                <a:cubicBezTo>
                  <a:pt x="2690" y="2278"/>
                  <a:pt x="2681" y="2241"/>
                  <a:pt x="2695" y="2259"/>
                </a:cubicBezTo>
                <a:cubicBezTo>
                  <a:pt x="2695" y="2259"/>
                  <a:pt x="2700" y="2269"/>
                  <a:pt x="2704" y="2269"/>
                </a:cubicBezTo>
                <a:cubicBezTo>
                  <a:pt x="2700" y="2264"/>
                  <a:pt x="2700" y="2255"/>
                  <a:pt x="2700" y="2250"/>
                </a:cubicBezTo>
                <a:cubicBezTo>
                  <a:pt x="2704" y="2259"/>
                  <a:pt x="2709" y="2269"/>
                  <a:pt x="2714" y="2264"/>
                </a:cubicBezTo>
                <a:cubicBezTo>
                  <a:pt x="2709" y="2259"/>
                  <a:pt x="2704" y="2250"/>
                  <a:pt x="2709" y="2250"/>
                </a:cubicBezTo>
                <a:cubicBezTo>
                  <a:pt x="2714" y="2255"/>
                  <a:pt x="2718" y="2259"/>
                  <a:pt x="2723" y="2255"/>
                </a:cubicBezTo>
                <a:cubicBezTo>
                  <a:pt x="2709" y="2241"/>
                  <a:pt x="2700" y="2245"/>
                  <a:pt x="2690" y="2236"/>
                </a:cubicBezTo>
                <a:close/>
                <a:moveTo>
                  <a:pt x="2413" y="2231"/>
                </a:moveTo>
                <a:cubicBezTo>
                  <a:pt x="2412" y="2232"/>
                  <a:pt x="2412" y="2232"/>
                  <a:pt x="2412" y="2233"/>
                </a:cubicBezTo>
                <a:lnTo>
                  <a:pt x="2412" y="2233"/>
                </a:lnTo>
                <a:lnTo>
                  <a:pt x="2412" y="2234"/>
                </a:lnTo>
                <a:cubicBezTo>
                  <a:pt x="2406" y="2249"/>
                  <a:pt x="2393" y="2242"/>
                  <a:pt x="2385" y="2259"/>
                </a:cubicBezTo>
                <a:cubicBezTo>
                  <a:pt x="2389" y="2269"/>
                  <a:pt x="2399" y="2273"/>
                  <a:pt x="2408" y="2278"/>
                </a:cubicBezTo>
                <a:cubicBezTo>
                  <a:pt x="2389" y="2255"/>
                  <a:pt x="2408" y="2255"/>
                  <a:pt x="2422" y="2264"/>
                </a:cubicBezTo>
                <a:cubicBezTo>
                  <a:pt x="2422" y="2269"/>
                  <a:pt x="2427" y="2273"/>
                  <a:pt x="2432" y="2273"/>
                </a:cubicBezTo>
                <a:cubicBezTo>
                  <a:pt x="2423" y="2261"/>
                  <a:pt x="2412" y="2245"/>
                  <a:pt x="2412" y="2235"/>
                </a:cubicBezTo>
                <a:lnTo>
                  <a:pt x="2412" y="2233"/>
                </a:lnTo>
                <a:lnTo>
                  <a:pt x="2413" y="2231"/>
                </a:lnTo>
                <a:close/>
                <a:moveTo>
                  <a:pt x="2088" y="2208"/>
                </a:moveTo>
                <a:cubicBezTo>
                  <a:pt x="2103" y="2231"/>
                  <a:pt x="2060" y="2231"/>
                  <a:pt x="2051" y="2222"/>
                </a:cubicBezTo>
                <a:cubicBezTo>
                  <a:pt x="2056" y="2222"/>
                  <a:pt x="2051" y="2217"/>
                  <a:pt x="2046" y="2222"/>
                </a:cubicBezTo>
                <a:cubicBezTo>
                  <a:pt x="2056" y="2231"/>
                  <a:pt x="2046" y="2231"/>
                  <a:pt x="2051" y="2245"/>
                </a:cubicBezTo>
                <a:cubicBezTo>
                  <a:pt x="2074" y="2255"/>
                  <a:pt x="2093" y="2222"/>
                  <a:pt x="2107" y="2226"/>
                </a:cubicBezTo>
                <a:cubicBezTo>
                  <a:pt x="2103" y="2222"/>
                  <a:pt x="2093" y="2208"/>
                  <a:pt x="2088" y="2208"/>
                </a:cubicBezTo>
                <a:close/>
                <a:moveTo>
                  <a:pt x="1843" y="2202"/>
                </a:moveTo>
                <a:cubicBezTo>
                  <a:pt x="1828" y="2201"/>
                  <a:pt x="1813" y="2213"/>
                  <a:pt x="1820" y="2231"/>
                </a:cubicBezTo>
                <a:cubicBezTo>
                  <a:pt x="1830" y="2222"/>
                  <a:pt x="1858" y="2222"/>
                  <a:pt x="1858" y="2208"/>
                </a:cubicBezTo>
                <a:cubicBezTo>
                  <a:pt x="1853" y="2204"/>
                  <a:pt x="1848" y="2202"/>
                  <a:pt x="1843" y="2202"/>
                </a:cubicBezTo>
                <a:close/>
                <a:moveTo>
                  <a:pt x="2182" y="2128"/>
                </a:moveTo>
                <a:cubicBezTo>
                  <a:pt x="2182" y="2137"/>
                  <a:pt x="2173" y="2137"/>
                  <a:pt x="2154" y="2147"/>
                </a:cubicBezTo>
                <a:cubicBezTo>
                  <a:pt x="2164" y="2170"/>
                  <a:pt x="2173" y="2142"/>
                  <a:pt x="2182" y="2156"/>
                </a:cubicBezTo>
                <a:cubicBezTo>
                  <a:pt x="2182" y="2194"/>
                  <a:pt x="2112" y="2179"/>
                  <a:pt x="2112" y="2198"/>
                </a:cubicBezTo>
                <a:cubicBezTo>
                  <a:pt x="2112" y="2189"/>
                  <a:pt x="2112" y="2184"/>
                  <a:pt x="2103" y="2175"/>
                </a:cubicBezTo>
                <a:cubicBezTo>
                  <a:pt x="2093" y="2179"/>
                  <a:pt x="2093" y="2212"/>
                  <a:pt x="2117" y="2222"/>
                </a:cubicBezTo>
                <a:cubicBezTo>
                  <a:pt x="2098" y="2189"/>
                  <a:pt x="2150" y="2208"/>
                  <a:pt x="2159" y="2189"/>
                </a:cubicBezTo>
                <a:cubicBezTo>
                  <a:pt x="2159" y="2203"/>
                  <a:pt x="2164" y="2194"/>
                  <a:pt x="2173" y="2203"/>
                </a:cubicBezTo>
                <a:cubicBezTo>
                  <a:pt x="2187" y="2194"/>
                  <a:pt x="2178" y="2184"/>
                  <a:pt x="2178" y="2179"/>
                </a:cubicBezTo>
                <a:cubicBezTo>
                  <a:pt x="2182" y="2179"/>
                  <a:pt x="2187" y="2194"/>
                  <a:pt x="2197" y="2184"/>
                </a:cubicBezTo>
                <a:cubicBezTo>
                  <a:pt x="2192" y="2175"/>
                  <a:pt x="2178" y="2175"/>
                  <a:pt x="2182" y="2170"/>
                </a:cubicBezTo>
                <a:cubicBezTo>
                  <a:pt x="2192" y="2165"/>
                  <a:pt x="2197" y="2194"/>
                  <a:pt x="2206" y="2179"/>
                </a:cubicBezTo>
                <a:cubicBezTo>
                  <a:pt x="2201" y="2165"/>
                  <a:pt x="2211" y="2142"/>
                  <a:pt x="2182" y="2128"/>
                </a:cubicBezTo>
                <a:close/>
                <a:moveTo>
                  <a:pt x="2192" y="2123"/>
                </a:moveTo>
                <a:cubicBezTo>
                  <a:pt x="2201" y="2137"/>
                  <a:pt x="2206" y="2147"/>
                  <a:pt x="2215" y="2156"/>
                </a:cubicBezTo>
                <a:cubicBezTo>
                  <a:pt x="2220" y="2156"/>
                  <a:pt x="2225" y="2151"/>
                  <a:pt x="2229" y="2151"/>
                </a:cubicBezTo>
                <a:cubicBezTo>
                  <a:pt x="2220" y="2142"/>
                  <a:pt x="2215" y="2123"/>
                  <a:pt x="2206" y="2123"/>
                </a:cubicBezTo>
                <a:cubicBezTo>
                  <a:pt x="2215" y="2147"/>
                  <a:pt x="2197" y="2123"/>
                  <a:pt x="2192" y="2123"/>
                </a:cubicBezTo>
                <a:close/>
                <a:moveTo>
                  <a:pt x="2367" y="2122"/>
                </a:moveTo>
                <a:cubicBezTo>
                  <a:pt x="2363" y="2122"/>
                  <a:pt x="2361" y="2123"/>
                  <a:pt x="2361" y="2128"/>
                </a:cubicBezTo>
                <a:cubicBezTo>
                  <a:pt x="2366" y="2128"/>
                  <a:pt x="2385" y="2142"/>
                  <a:pt x="2375" y="2147"/>
                </a:cubicBezTo>
                <a:cubicBezTo>
                  <a:pt x="2366" y="2128"/>
                  <a:pt x="2375" y="2156"/>
                  <a:pt x="2370" y="2156"/>
                </a:cubicBezTo>
                <a:cubicBezTo>
                  <a:pt x="2361" y="2156"/>
                  <a:pt x="2356" y="2142"/>
                  <a:pt x="2347" y="2151"/>
                </a:cubicBezTo>
                <a:cubicBezTo>
                  <a:pt x="2352" y="2156"/>
                  <a:pt x="2342" y="2156"/>
                  <a:pt x="2352" y="2170"/>
                </a:cubicBezTo>
                <a:cubicBezTo>
                  <a:pt x="2375" y="2189"/>
                  <a:pt x="2380" y="2161"/>
                  <a:pt x="2399" y="2156"/>
                </a:cubicBezTo>
                <a:cubicBezTo>
                  <a:pt x="2385" y="2142"/>
                  <a:pt x="2385" y="2137"/>
                  <a:pt x="2380" y="2123"/>
                </a:cubicBezTo>
                <a:cubicBezTo>
                  <a:pt x="2375" y="2123"/>
                  <a:pt x="2370" y="2122"/>
                  <a:pt x="2367" y="2122"/>
                </a:cubicBezTo>
                <a:close/>
                <a:moveTo>
                  <a:pt x="2401" y="2121"/>
                </a:moveTo>
                <a:cubicBezTo>
                  <a:pt x="2399" y="2119"/>
                  <a:pt x="2420" y="2157"/>
                  <a:pt x="2389" y="2137"/>
                </a:cubicBezTo>
                <a:cubicBezTo>
                  <a:pt x="2403" y="2151"/>
                  <a:pt x="2399" y="2170"/>
                  <a:pt x="2408" y="2165"/>
                </a:cubicBezTo>
                <a:cubicBezTo>
                  <a:pt x="2403" y="2147"/>
                  <a:pt x="2427" y="2156"/>
                  <a:pt x="2427" y="2142"/>
                </a:cubicBezTo>
                <a:cubicBezTo>
                  <a:pt x="2427" y="2147"/>
                  <a:pt x="2422" y="2147"/>
                  <a:pt x="2417" y="2147"/>
                </a:cubicBezTo>
                <a:cubicBezTo>
                  <a:pt x="2406" y="2128"/>
                  <a:pt x="2401" y="2121"/>
                  <a:pt x="2401" y="2121"/>
                </a:cubicBezTo>
                <a:close/>
                <a:moveTo>
                  <a:pt x="2041" y="2114"/>
                </a:moveTo>
                <a:cubicBezTo>
                  <a:pt x="2037" y="2118"/>
                  <a:pt x="2013" y="2114"/>
                  <a:pt x="2018" y="2128"/>
                </a:cubicBezTo>
                <a:cubicBezTo>
                  <a:pt x="2032" y="2137"/>
                  <a:pt x="2027" y="2118"/>
                  <a:pt x="2037" y="2128"/>
                </a:cubicBezTo>
                <a:cubicBezTo>
                  <a:pt x="2041" y="2132"/>
                  <a:pt x="2041" y="2137"/>
                  <a:pt x="2046" y="2142"/>
                </a:cubicBezTo>
                <a:cubicBezTo>
                  <a:pt x="2037" y="2147"/>
                  <a:pt x="2027" y="2151"/>
                  <a:pt x="2037" y="2161"/>
                </a:cubicBezTo>
                <a:cubicBezTo>
                  <a:pt x="2065" y="2175"/>
                  <a:pt x="2121" y="2161"/>
                  <a:pt x="2126" y="2132"/>
                </a:cubicBezTo>
                <a:cubicBezTo>
                  <a:pt x="2103" y="2137"/>
                  <a:pt x="2065" y="2132"/>
                  <a:pt x="2051" y="2147"/>
                </a:cubicBezTo>
                <a:cubicBezTo>
                  <a:pt x="2051" y="2132"/>
                  <a:pt x="2037" y="2128"/>
                  <a:pt x="2041" y="2114"/>
                </a:cubicBezTo>
                <a:close/>
                <a:moveTo>
                  <a:pt x="95" y="2094"/>
                </a:moveTo>
                <a:cubicBezTo>
                  <a:pt x="94" y="2094"/>
                  <a:pt x="92" y="2094"/>
                  <a:pt x="91" y="2095"/>
                </a:cubicBezTo>
                <a:cubicBezTo>
                  <a:pt x="86" y="2100"/>
                  <a:pt x="86" y="2123"/>
                  <a:pt x="67" y="2109"/>
                </a:cubicBezTo>
                <a:cubicBezTo>
                  <a:pt x="72" y="2104"/>
                  <a:pt x="76" y="2104"/>
                  <a:pt x="72" y="2100"/>
                </a:cubicBezTo>
                <a:cubicBezTo>
                  <a:pt x="53" y="2100"/>
                  <a:pt x="76" y="2142"/>
                  <a:pt x="76" y="2137"/>
                </a:cubicBezTo>
                <a:cubicBezTo>
                  <a:pt x="86" y="2132"/>
                  <a:pt x="119" y="2132"/>
                  <a:pt x="128" y="2118"/>
                </a:cubicBezTo>
                <a:cubicBezTo>
                  <a:pt x="114" y="2090"/>
                  <a:pt x="95" y="2118"/>
                  <a:pt x="91" y="2109"/>
                </a:cubicBezTo>
                <a:cubicBezTo>
                  <a:pt x="91" y="2105"/>
                  <a:pt x="101" y="2093"/>
                  <a:pt x="95" y="2094"/>
                </a:cubicBezTo>
                <a:close/>
                <a:moveTo>
                  <a:pt x="2093" y="2090"/>
                </a:moveTo>
                <a:cubicBezTo>
                  <a:pt x="2084" y="2100"/>
                  <a:pt x="2060" y="2095"/>
                  <a:pt x="2065" y="2109"/>
                </a:cubicBezTo>
                <a:cubicBezTo>
                  <a:pt x="2074" y="2104"/>
                  <a:pt x="2098" y="2114"/>
                  <a:pt x="2093" y="2090"/>
                </a:cubicBezTo>
                <a:close/>
                <a:moveTo>
                  <a:pt x="2220" y="2076"/>
                </a:moveTo>
                <a:cubicBezTo>
                  <a:pt x="2220" y="2090"/>
                  <a:pt x="2211" y="2095"/>
                  <a:pt x="2201" y="2100"/>
                </a:cubicBezTo>
                <a:cubicBezTo>
                  <a:pt x="2201" y="2090"/>
                  <a:pt x="2187" y="2081"/>
                  <a:pt x="2192" y="2090"/>
                </a:cubicBezTo>
                <a:cubicBezTo>
                  <a:pt x="2201" y="2104"/>
                  <a:pt x="2211" y="2118"/>
                  <a:pt x="2215" y="2114"/>
                </a:cubicBezTo>
                <a:cubicBezTo>
                  <a:pt x="2215" y="2104"/>
                  <a:pt x="2229" y="2109"/>
                  <a:pt x="2244" y="2109"/>
                </a:cubicBezTo>
                <a:cubicBezTo>
                  <a:pt x="2225" y="2090"/>
                  <a:pt x="2248" y="2095"/>
                  <a:pt x="2244" y="2081"/>
                </a:cubicBezTo>
                <a:cubicBezTo>
                  <a:pt x="2229" y="2085"/>
                  <a:pt x="2234" y="2100"/>
                  <a:pt x="2220" y="2076"/>
                </a:cubicBezTo>
                <a:close/>
                <a:moveTo>
                  <a:pt x="2469" y="2071"/>
                </a:moveTo>
                <a:lnTo>
                  <a:pt x="2471" y="2074"/>
                </a:lnTo>
                <a:lnTo>
                  <a:pt x="2471" y="2074"/>
                </a:lnTo>
                <a:lnTo>
                  <a:pt x="2467" y="2072"/>
                </a:lnTo>
                <a:lnTo>
                  <a:pt x="2467" y="2072"/>
                </a:lnTo>
                <a:cubicBezTo>
                  <a:pt x="2468" y="2071"/>
                  <a:pt x="2469" y="2071"/>
                  <a:pt x="2469" y="2071"/>
                </a:cubicBezTo>
                <a:close/>
                <a:moveTo>
                  <a:pt x="2272" y="2071"/>
                </a:moveTo>
                <a:cubicBezTo>
                  <a:pt x="2267" y="2085"/>
                  <a:pt x="2244" y="2071"/>
                  <a:pt x="2258" y="2100"/>
                </a:cubicBezTo>
                <a:cubicBezTo>
                  <a:pt x="2267" y="2095"/>
                  <a:pt x="2272" y="2085"/>
                  <a:pt x="2272" y="2071"/>
                </a:cubicBezTo>
                <a:close/>
                <a:moveTo>
                  <a:pt x="2426" y="2067"/>
                </a:moveTo>
                <a:lnTo>
                  <a:pt x="2426" y="2067"/>
                </a:lnTo>
                <a:cubicBezTo>
                  <a:pt x="2425" y="2068"/>
                  <a:pt x="2423" y="2068"/>
                  <a:pt x="2422" y="2069"/>
                </a:cubicBezTo>
                <a:lnTo>
                  <a:pt x="2420" y="2070"/>
                </a:lnTo>
                <a:lnTo>
                  <a:pt x="2421" y="2068"/>
                </a:lnTo>
                <a:cubicBezTo>
                  <a:pt x="2421" y="2068"/>
                  <a:pt x="2422" y="2067"/>
                  <a:pt x="2423" y="2067"/>
                </a:cubicBezTo>
                <a:lnTo>
                  <a:pt x="2426" y="2067"/>
                </a:lnTo>
                <a:close/>
                <a:moveTo>
                  <a:pt x="1985" y="2053"/>
                </a:moveTo>
                <a:cubicBezTo>
                  <a:pt x="1976" y="2057"/>
                  <a:pt x="1961" y="2057"/>
                  <a:pt x="1971" y="2071"/>
                </a:cubicBezTo>
                <a:cubicBezTo>
                  <a:pt x="1976" y="2067"/>
                  <a:pt x="2004" y="2071"/>
                  <a:pt x="1985" y="2053"/>
                </a:cubicBezTo>
                <a:close/>
                <a:moveTo>
                  <a:pt x="2803" y="2037"/>
                </a:moveTo>
                <a:lnTo>
                  <a:pt x="2803" y="2040"/>
                </a:lnTo>
                <a:cubicBezTo>
                  <a:pt x="2803" y="2041"/>
                  <a:pt x="2803" y="2042"/>
                  <a:pt x="2803" y="2043"/>
                </a:cubicBezTo>
                <a:cubicBezTo>
                  <a:pt x="2803" y="2042"/>
                  <a:pt x="2802" y="2040"/>
                  <a:pt x="2802" y="2039"/>
                </a:cubicBezTo>
                <a:lnTo>
                  <a:pt x="2803" y="2037"/>
                </a:lnTo>
                <a:close/>
                <a:moveTo>
                  <a:pt x="2902" y="1935"/>
                </a:moveTo>
                <a:lnTo>
                  <a:pt x="2904" y="1938"/>
                </a:lnTo>
                <a:lnTo>
                  <a:pt x="2904" y="1938"/>
                </a:lnTo>
                <a:cubicBezTo>
                  <a:pt x="2903" y="1937"/>
                  <a:pt x="2903" y="1936"/>
                  <a:pt x="2902" y="1935"/>
                </a:cubicBezTo>
                <a:close/>
                <a:moveTo>
                  <a:pt x="2334" y="1915"/>
                </a:moveTo>
                <a:cubicBezTo>
                  <a:pt x="2322" y="1915"/>
                  <a:pt x="2314" y="1922"/>
                  <a:pt x="2314" y="1940"/>
                </a:cubicBezTo>
                <a:cubicBezTo>
                  <a:pt x="2323" y="1940"/>
                  <a:pt x="2333" y="1940"/>
                  <a:pt x="2342" y="1944"/>
                </a:cubicBezTo>
                <a:cubicBezTo>
                  <a:pt x="2328" y="1949"/>
                  <a:pt x="2323" y="1944"/>
                  <a:pt x="2328" y="1959"/>
                </a:cubicBezTo>
                <a:cubicBezTo>
                  <a:pt x="2305" y="1949"/>
                  <a:pt x="2262" y="1982"/>
                  <a:pt x="2244" y="1996"/>
                </a:cubicBezTo>
                <a:cubicBezTo>
                  <a:pt x="2248" y="2001"/>
                  <a:pt x="2258" y="1987"/>
                  <a:pt x="2262" y="2001"/>
                </a:cubicBezTo>
                <a:cubicBezTo>
                  <a:pt x="2262" y="2006"/>
                  <a:pt x="2258" y="2010"/>
                  <a:pt x="2248" y="2006"/>
                </a:cubicBezTo>
                <a:cubicBezTo>
                  <a:pt x="2258" y="2015"/>
                  <a:pt x="2262" y="2020"/>
                  <a:pt x="2272" y="2024"/>
                </a:cubicBezTo>
                <a:cubicBezTo>
                  <a:pt x="2272" y="2001"/>
                  <a:pt x="2305" y="1996"/>
                  <a:pt x="2309" y="1973"/>
                </a:cubicBezTo>
                <a:cubicBezTo>
                  <a:pt x="2314" y="1982"/>
                  <a:pt x="2319" y="1991"/>
                  <a:pt x="2323" y="1987"/>
                </a:cubicBezTo>
                <a:cubicBezTo>
                  <a:pt x="2319" y="1982"/>
                  <a:pt x="2309" y="1973"/>
                  <a:pt x="2314" y="1973"/>
                </a:cubicBezTo>
                <a:cubicBezTo>
                  <a:pt x="2323" y="1968"/>
                  <a:pt x="2328" y="1987"/>
                  <a:pt x="2333" y="1982"/>
                </a:cubicBezTo>
                <a:cubicBezTo>
                  <a:pt x="2333" y="1977"/>
                  <a:pt x="2323" y="1963"/>
                  <a:pt x="2333" y="1963"/>
                </a:cubicBezTo>
                <a:cubicBezTo>
                  <a:pt x="2352" y="1987"/>
                  <a:pt x="2366" y="1963"/>
                  <a:pt x="2380" y="1959"/>
                </a:cubicBezTo>
                <a:cubicBezTo>
                  <a:pt x="2366" y="1935"/>
                  <a:pt x="2352" y="1944"/>
                  <a:pt x="2347" y="1916"/>
                </a:cubicBezTo>
                <a:cubicBezTo>
                  <a:pt x="2342" y="1915"/>
                  <a:pt x="2338" y="1914"/>
                  <a:pt x="2334" y="1915"/>
                </a:cubicBezTo>
                <a:close/>
                <a:moveTo>
                  <a:pt x="2520" y="1835"/>
                </a:moveTo>
                <a:lnTo>
                  <a:pt x="2520" y="1835"/>
                </a:lnTo>
                <a:cubicBezTo>
                  <a:pt x="2521" y="1836"/>
                  <a:pt x="2521" y="1836"/>
                  <a:pt x="2521" y="1836"/>
                </a:cubicBezTo>
                <a:lnTo>
                  <a:pt x="2520" y="1835"/>
                </a:lnTo>
                <a:close/>
                <a:moveTo>
                  <a:pt x="1980" y="1761"/>
                </a:moveTo>
                <a:cubicBezTo>
                  <a:pt x="1980" y="1761"/>
                  <a:pt x="1979" y="1762"/>
                  <a:pt x="1980" y="1766"/>
                </a:cubicBezTo>
                <a:cubicBezTo>
                  <a:pt x="2008" y="1799"/>
                  <a:pt x="1990" y="1803"/>
                  <a:pt x="2013" y="1827"/>
                </a:cubicBezTo>
                <a:cubicBezTo>
                  <a:pt x="2027" y="1803"/>
                  <a:pt x="2107" y="1803"/>
                  <a:pt x="2107" y="1761"/>
                </a:cubicBezTo>
                <a:cubicBezTo>
                  <a:pt x="2074" y="1766"/>
                  <a:pt x="2056" y="1813"/>
                  <a:pt x="2046" y="1780"/>
                </a:cubicBezTo>
                <a:cubicBezTo>
                  <a:pt x="2032" y="1794"/>
                  <a:pt x="2023" y="1789"/>
                  <a:pt x="2004" y="1799"/>
                </a:cubicBezTo>
                <a:cubicBezTo>
                  <a:pt x="2000" y="1791"/>
                  <a:pt x="1984" y="1762"/>
                  <a:pt x="1980" y="1761"/>
                </a:cubicBezTo>
                <a:close/>
                <a:moveTo>
                  <a:pt x="2009" y="1759"/>
                </a:moveTo>
                <a:cubicBezTo>
                  <a:pt x="2007" y="1759"/>
                  <a:pt x="2006" y="1759"/>
                  <a:pt x="2004" y="1761"/>
                </a:cubicBezTo>
                <a:cubicBezTo>
                  <a:pt x="2018" y="1775"/>
                  <a:pt x="1999" y="1785"/>
                  <a:pt x="2018" y="1789"/>
                </a:cubicBezTo>
                <a:cubicBezTo>
                  <a:pt x="2004" y="1761"/>
                  <a:pt x="2032" y="1780"/>
                  <a:pt x="2032" y="1770"/>
                </a:cubicBezTo>
                <a:cubicBezTo>
                  <a:pt x="2024" y="1774"/>
                  <a:pt x="2017" y="1760"/>
                  <a:pt x="2009" y="1759"/>
                </a:cubicBezTo>
                <a:close/>
                <a:moveTo>
                  <a:pt x="2192" y="1714"/>
                </a:moveTo>
                <a:cubicBezTo>
                  <a:pt x="2201" y="1733"/>
                  <a:pt x="2168" y="1714"/>
                  <a:pt x="2187" y="1742"/>
                </a:cubicBezTo>
                <a:cubicBezTo>
                  <a:pt x="2192" y="1728"/>
                  <a:pt x="2206" y="1733"/>
                  <a:pt x="2211" y="1719"/>
                </a:cubicBezTo>
                <a:cubicBezTo>
                  <a:pt x="2201" y="1723"/>
                  <a:pt x="2197" y="1714"/>
                  <a:pt x="2192" y="1714"/>
                </a:cubicBezTo>
                <a:close/>
                <a:moveTo>
                  <a:pt x="2244" y="1676"/>
                </a:moveTo>
                <a:cubicBezTo>
                  <a:pt x="2253" y="1700"/>
                  <a:pt x="2229" y="1700"/>
                  <a:pt x="2258" y="1719"/>
                </a:cubicBezTo>
                <a:cubicBezTo>
                  <a:pt x="2244" y="1695"/>
                  <a:pt x="2258" y="1700"/>
                  <a:pt x="2267" y="1709"/>
                </a:cubicBezTo>
                <a:cubicBezTo>
                  <a:pt x="2258" y="1700"/>
                  <a:pt x="2253" y="1676"/>
                  <a:pt x="2244" y="1676"/>
                </a:cubicBezTo>
                <a:close/>
                <a:moveTo>
                  <a:pt x="2253" y="1672"/>
                </a:moveTo>
                <a:cubicBezTo>
                  <a:pt x="2267" y="1691"/>
                  <a:pt x="2262" y="1709"/>
                  <a:pt x="2281" y="1709"/>
                </a:cubicBezTo>
                <a:cubicBezTo>
                  <a:pt x="2272" y="1691"/>
                  <a:pt x="2272" y="1681"/>
                  <a:pt x="2253" y="1672"/>
                </a:cubicBezTo>
                <a:close/>
                <a:moveTo>
                  <a:pt x="2358" y="1662"/>
                </a:moveTo>
                <a:lnTo>
                  <a:pt x="2361" y="1662"/>
                </a:lnTo>
                <a:lnTo>
                  <a:pt x="2361" y="1664"/>
                </a:lnTo>
                <a:lnTo>
                  <a:pt x="2358" y="1662"/>
                </a:lnTo>
                <a:close/>
                <a:moveTo>
                  <a:pt x="2723" y="1644"/>
                </a:moveTo>
                <a:cubicBezTo>
                  <a:pt x="2700" y="1653"/>
                  <a:pt x="2685" y="1653"/>
                  <a:pt x="2690" y="1672"/>
                </a:cubicBezTo>
                <a:cubicBezTo>
                  <a:pt x="2704" y="1672"/>
                  <a:pt x="2700" y="1658"/>
                  <a:pt x="2718" y="1653"/>
                </a:cubicBezTo>
                <a:cubicBezTo>
                  <a:pt x="2723" y="1658"/>
                  <a:pt x="2728" y="1667"/>
                  <a:pt x="2732" y="1667"/>
                </a:cubicBezTo>
                <a:cubicBezTo>
                  <a:pt x="2728" y="1662"/>
                  <a:pt x="2732" y="1658"/>
                  <a:pt x="2723" y="1644"/>
                </a:cubicBezTo>
                <a:close/>
                <a:moveTo>
                  <a:pt x="2182" y="1634"/>
                </a:moveTo>
                <a:cubicBezTo>
                  <a:pt x="2201" y="1658"/>
                  <a:pt x="2197" y="1676"/>
                  <a:pt x="2215" y="1681"/>
                </a:cubicBezTo>
                <a:cubicBezTo>
                  <a:pt x="2201" y="1658"/>
                  <a:pt x="2201" y="1648"/>
                  <a:pt x="2182" y="1634"/>
                </a:cubicBezTo>
                <a:close/>
                <a:moveTo>
                  <a:pt x="2314" y="1620"/>
                </a:moveTo>
                <a:cubicBezTo>
                  <a:pt x="2328" y="1638"/>
                  <a:pt x="2342" y="1653"/>
                  <a:pt x="2356" y="1661"/>
                </a:cubicBezTo>
                <a:lnTo>
                  <a:pt x="2358" y="1662"/>
                </a:lnTo>
                <a:lnTo>
                  <a:pt x="2358" y="1662"/>
                </a:lnTo>
                <a:cubicBezTo>
                  <a:pt x="2341" y="1659"/>
                  <a:pt x="2328" y="1672"/>
                  <a:pt x="2319" y="1667"/>
                </a:cubicBezTo>
                <a:cubicBezTo>
                  <a:pt x="2314" y="1644"/>
                  <a:pt x="2333" y="1653"/>
                  <a:pt x="2314" y="1620"/>
                </a:cubicBezTo>
                <a:close/>
                <a:moveTo>
                  <a:pt x="2663" y="1609"/>
                </a:moveTo>
                <a:cubicBezTo>
                  <a:pt x="2663" y="1608"/>
                  <a:pt x="2662" y="1609"/>
                  <a:pt x="2662" y="1611"/>
                </a:cubicBezTo>
                <a:cubicBezTo>
                  <a:pt x="2667" y="1615"/>
                  <a:pt x="2671" y="1625"/>
                  <a:pt x="2681" y="1634"/>
                </a:cubicBezTo>
                <a:cubicBezTo>
                  <a:pt x="2690" y="1634"/>
                  <a:pt x="2709" y="1639"/>
                  <a:pt x="2695" y="1615"/>
                </a:cubicBezTo>
                <a:cubicBezTo>
                  <a:pt x="2685" y="1615"/>
                  <a:pt x="2690" y="1625"/>
                  <a:pt x="2690" y="1629"/>
                </a:cubicBezTo>
                <a:cubicBezTo>
                  <a:pt x="2685" y="1625"/>
                  <a:pt x="2676" y="1611"/>
                  <a:pt x="2671" y="1611"/>
                </a:cubicBezTo>
                <a:cubicBezTo>
                  <a:pt x="2676" y="1615"/>
                  <a:pt x="2671" y="1620"/>
                  <a:pt x="2667" y="1611"/>
                </a:cubicBezTo>
                <a:cubicBezTo>
                  <a:pt x="2667" y="1611"/>
                  <a:pt x="2665" y="1609"/>
                  <a:pt x="2663" y="1609"/>
                </a:cubicBezTo>
                <a:close/>
                <a:moveTo>
                  <a:pt x="2323" y="1599"/>
                </a:moveTo>
                <a:cubicBezTo>
                  <a:pt x="2323" y="1599"/>
                  <a:pt x="2323" y="1600"/>
                  <a:pt x="2323" y="1601"/>
                </a:cubicBezTo>
                <a:cubicBezTo>
                  <a:pt x="2328" y="1611"/>
                  <a:pt x="2347" y="1629"/>
                  <a:pt x="2338" y="1634"/>
                </a:cubicBezTo>
                <a:cubicBezTo>
                  <a:pt x="2338" y="1634"/>
                  <a:pt x="2333" y="1634"/>
                  <a:pt x="2333" y="1634"/>
                </a:cubicBezTo>
                <a:cubicBezTo>
                  <a:pt x="2323" y="1620"/>
                  <a:pt x="2323" y="1611"/>
                  <a:pt x="2309" y="1611"/>
                </a:cubicBezTo>
                <a:cubicBezTo>
                  <a:pt x="2314" y="1615"/>
                  <a:pt x="2309" y="1615"/>
                  <a:pt x="2300" y="1620"/>
                </a:cubicBezTo>
                <a:cubicBezTo>
                  <a:pt x="2305" y="1625"/>
                  <a:pt x="2314" y="1634"/>
                  <a:pt x="2309" y="1639"/>
                </a:cubicBezTo>
                <a:cubicBezTo>
                  <a:pt x="2300" y="1620"/>
                  <a:pt x="2272" y="1625"/>
                  <a:pt x="2276" y="1639"/>
                </a:cubicBezTo>
                <a:cubicBezTo>
                  <a:pt x="2276" y="1634"/>
                  <a:pt x="2281" y="1634"/>
                  <a:pt x="2281" y="1639"/>
                </a:cubicBezTo>
                <a:cubicBezTo>
                  <a:pt x="2286" y="1639"/>
                  <a:pt x="2291" y="1644"/>
                  <a:pt x="2295" y="1644"/>
                </a:cubicBezTo>
                <a:cubicBezTo>
                  <a:pt x="2291" y="1634"/>
                  <a:pt x="2286" y="1629"/>
                  <a:pt x="2295" y="1629"/>
                </a:cubicBezTo>
                <a:cubicBezTo>
                  <a:pt x="2305" y="1653"/>
                  <a:pt x="2319" y="1672"/>
                  <a:pt x="2305" y="1681"/>
                </a:cubicBezTo>
                <a:cubicBezTo>
                  <a:pt x="2295" y="1667"/>
                  <a:pt x="2295" y="1653"/>
                  <a:pt x="2281" y="1653"/>
                </a:cubicBezTo>
                <a:cubicBezTo>
                  <a:pt x="2305" y="1676"/>
                  <a:pt x="2286" y="1681"/>
                  <a:pt x="2295" y="1695"/>
                </a:cubicBezTo>
                <a:cubicBezTo>
                  <a:pt x="2305" y="1681"/>
                  <a:pt x="2295" y="1681"/>
                  <a:pt x="2314" y="1695"/>
                </a:cubicBezTo>
                <a:cubicBezTo>
                  <a:pt x="2305" y="1677"/>
                  <a:pt x="2371" y="1707"/>
                  <a:pt x="2362" y="1667"/>
                </a:cubicBezTo>
                <a:lnTo>
                  <a:pt x="2361" y="1664"/>
                </a:lnTo>
                <a:lnTo>
                  <a:pt x="2363" y="1665"/>
                </a:lnTo>
                <a:cubicBezTo>
                  <a:pt x="2366" y="1666"/>
                  <a:pt x="2368" y="1667"/>
                  <a:pt x="2370" y="1667"/>
                </a:cubicBezTo>
                <a:cubicBezTo>
                  <a:pt x="2380" y="1644"/>
                  <a:pt x="2403" y="1658"/>
                  <a:pt x="2413" y="1648"/>
                </a:cubicBezTo>
                <a:cubicBezTo>
                  <a:pt x="2408" y="1639"/>
                  <a:pt x="2403" y="1629"/>
                  <a:pt x="2394" y="1629"/>
                </a:cubicBezTo>
                <a:cubicBezTo>
                  <a:pt x="2399" y="1639"/>
                  <a:pt x="2366" y="1667"/>
                  <a:pt x="2347" y="1644"/>
                </a:cubicBezTo>
                <a:cubicBezTo>
                  <a:pt x="2355" y="1644"/>
                  <a:pt x="2327" y="1600"/>
                  <a:pt x="2323" y="1599"/>
                </a:cubicBezTo>
                <a:close/>
                <a:moveTo>
                  <a:pt x="2145" y="1582"/>
                </a:moveTo>
                <a:cubicBezTo>
                  <a:pt x="2107" y="1592"/>
                  <a:pt x="2079" y="1597"/>
                  <a:pt x="2046" y="1625"/>
                </a:cubicBezTo>
                <a:cubicBezTo>
                  <a:pt x="2070" y="1629"/>
                  <a:pt x="2126" y="1620"/>
                  <a:pt x="2131" y="1592"/>
                </a:cubicBezTo>
                <a:cubicBezTo>
                  <a:pt x="2140" y="1611"/>
                  <a:pt x="2159" y="1597"/>
                  <a:pt x="2145" y="1582"/>
                </a:cubicBezTo>
                <a:close/>
                <a:moveTo>
                  <a:pt x="2681" y="1548"/>
                </a:moveTo>
                <a:cubicBezTo>
                  <a:pt x="2677" y="1548"/>
                  <a:pt x="2674" y="1554"/>
                  <a:pt x="2671" y="1559"/>
                </a:cubicBezTo>
                <a:cubicBezTo>
                  <a:pt x="2676" y="1564"/>
                  <a:pt x="2681" y="1578"/>
                  <a:pt x="2685" y="1578"/>
                </a:cubicBezTo>
                <a:cubicBezTo>
                  <a:pt x="2667" y="1554"/>
                  <a:pt x="2685" y="1564"/>
                  <a:pt x="2695" y="1559"/>
                </a:cubicBezTo>
                <a:cubicBezTo>
                  <a:pt x="2689" y="1551"/>
                  <a:pt x="2684" y="1548"/>
                  <a:pt x="2681" y="1548"/>
                </a:cubicBezTo>
                <a:close/>
                <a:moveTo>
                  <a:pt x="2591" y="1538"/>
                </a:moveTo>
                <a:cubicBezTo>
                  <a:pt x="2587" y="1538"/>
                  <a:pt x="2585" y="1543"/>
                  <a:pt x="2577" y="1540"/>
                </a:cubicBezTo>
                <a:cubicBezTo>
                  <a:pt x="2582" y="1545"/>
                  <a:pt x="2582" y="1545"/>
                  <a:pt x="2587" y="1550"/>
                </a:cubicBezTo>
                <a:cubicBezTo>
                  <a:pt x="2591" y="1559"/>
                  <a:pt x="2596" y="1550"/>
                  <a:pt x="2605" y="1550"/>
                </a:cubicBezTo>
                <a:cubicBezTo>
                  <a:pt x="2597" y="1539"/>
                  <a:pt x="2594" y="1537"/>
                  <a:pt x="2591" y="1538"/>
                </a:cubicBezTo>
                <a:close/>
                <a:moveTo>
                  <a:pt x="2612" y="1520"/>
                </a:moveTo>
                <a:cubicBezTo>
                  <a:pt x="2611" y="1520"/>
                  <a:pt x="2611" y="1521"/>
                  <a:pt x="2610" y="1521"/>
                </a:cubicBezTo>
                <a:cubicBezTo>
                  <a:pt x="2610" y="1526"/>
                  <a:pt x="2620" y="1535"/>
                  <a:pt x="2615" y="1540"/>
                </a:cubicBezTo>
                <a:cubicBezTo>
                  <a:pt x="2610" y="1531"/>
                  <a:pt x="2605" y="1531"/>
                  <a:pt x="2601" y="1531"/>
                </a:cubicBezTo>
                <a:cubicBezTo>
                  <a:pt x="2605" y="1535"/>
                  <a:pt x="2610" y="1545"/>
                  <a:pt x="2615" y="1550"/>
                </a:cubicBezTo>
                <a:cubicBezTo>
                  <a:pt x="2620" y="1545"/>
                  <a:pt x="2629" y="1554"/>
                  <a:pt x="2624" y="1550"/>
                </a:cubicBezTo>
                <a:cubicBezTo>
                  <a:pt x="2624" y="1550"/>
                  <a:pt x="2620" y="1550"/>
                  <a:pt x="2620" y="1545"/>
                </a:cubicBezTo>
                <a:cubicBezTo>
                  <a:pt x="2624" y="1540"/>
                  <a:pt x="2624" y="1540"/>
                  <a:pt x="2629" y="1540"/>
                </a:cubicBezTo>
                <a:cubicBezTo>
                  <a:pt x="2625" y="1528"/>
                  <a:pt x="2617" y="1519"/>
                  <a:pt x="2612" y="1520"/>
                </a:cubicBezTo>
                <a:close/>
                <a:moveTo>
                  <a:pt x="2563" y="1517"/>
                </a:moveTo>
                <a:cubicBezTo>
                  <a:pt x="2558" y="1521"/>
                  <a:pt x="2554" y="1521"/>
                  <a:pt x="2549" y="1526"/>
                </a:cubicBezTo>
                <a:cubicBezTo>
                  <a:pt x="2568" y="1540"/>
                  <a:pt x="2563" y="1568"/>
                  <a:pt x="2577" y="1568"/>
                </a:cubicBezTo>
                <a:cubicBezTo>
                  <a:pt x="2577" y="1554"/>
                  <a:pt x="2563" y="1531"/>
                  <a:pt x="2563" y="1517"/>
                </a:cubicBezTo>
                <a:close/>
                <a:moveTo>
                  <a:pt x="2756" y="1385"/>
                </a:moveTo>
                <a:cubicBezTo>
                  <a:pt x="2784" y="1399"/>
                  <a:pt x="2770" y="1432"/>
                  <a:pt x="2794" y="1437"/>
                </a:cubicBezTo>
                <a:cubicBezTo>
                  <a:pt x="2784" y="1413"/>
                  <a:pt x="2779" y="1385"/>
                  <a:pt x="2756" y="1385"/>
                </a:cubicBezTo>
                <a:close/>
                <a:moveTo>
                  <a:pt x="2742" y="1380"/>
                </a:moveTo>
                <a:cubicBezTo>
                  <a:pt x="2747" y="1413"/>
                  <a:pt x="2700" y="1399"/>
                  <a:pt x="2695" y="1423"/>
                </a:cubicBezTo>
                <a:cubicBezTo>
                  <a:pt x="2671" y="1409"/>
                  <a:pt x="2652" y="1474"/>
                  <a:pt x="2624" y="1460"/>
                </a:cubicBezTo>
                <a:cubicBezTo>
                  <a:pt x="2624" y="1470"/>
                  <a:pt x="2634" y="1484"/>
                  <a:pt x="2624" y="1488"/>
                </a:cubicBezTo>
                <a:cubicBezTo>
                  <a:pt x="2610" y="1474"/>
                  <a:pt x="2605" y="1484"/>
                  <a:pt x="2605" y="1493"/>
                </a:cubicBezTo>
                <a:cubicBezTo>
                  <a:pt x="2601" y="1488"/>
                  <a:pt x="2601" y="1484"/>
                  <a:pt x="2596" y="1484"/>
                </a:cubicBezTo>
                <a:cubicBezTo>
                  <a:pt x="2624" y="1526"/>
                  <a:pt x="2634" y="1470"/>
                  <a:pt x="2657" y="1493"/>
                </a:cubicBezTo>
                <a:cubicBezTo>
                  <a:pt x="2681" y="1526"/>
                  <a:pt x="2685" y="1545"/>
                  <a:pt x="2704" y="1554"/>
                </a:cubicBezTo>
                <a:cubicBezTo>
                  <a:pt x="2690" y="1526"/>
                  <a:pt x="2657" y="1507"/>
                  <a:pt x="2657" y="1479"/>
                </a:cubicBezTo>
                <a:cubicBezTo>
                  <a:pt x="2657" y="1479"/>
                  <a:pt x="2662" y="1479"/>
                  <a:pt x="2662" y="1474"/>
                </a:cubicBezTo>
                <a:cubicBezTo>
                  <a:pt x="2671" y="1493"/>
                  <a:pt x="2681" y="1507"/>
                  <a:pt x="2690" y="1521"/>
                </a:cubicBezTo>
                <a:cubicBezTo>
                  <a:pt x="2700" y="1517"/>
                  <a:pt x="2704" y="1512"/>
                  <a:pt x="2709" y="1526"/>
                </a:cubicBezTo>
                <a:cubicBezTo>
                  <a:pt x="2718" y="1521"/>
                  <a:pt x="2714" y="1498"/>
                  <a:pt x="2723" y="1521"/>
                </a:cubicBezTo>
                <a:cubicBezTo>
                  <a:pt x="2732" y="1512"/>
                  <a:pt x="2723" y="1503"/>
                  <a:pt x="2742" y="1512"/>
                </a:cubicBezTo>
                <a:cubicBezTo>
                  <a:pt x="2747" y="1507"/>
                  <a:pt x="2728" y="1488"/>
                  <a:pt x="2732" y="1484"/>
                </a:cubicBezTo>
                <a:cubicBezTo>
                  <a:pt x="2742" y="1493"/>
                  <a:pt x="2751" y="1521"/>
                  <a:pt x="2761" y="1521"/>
                </a:cubicBezTo>
                <a:cubicBezTo>
                  <a:pt x="2747" y="1493"/>
                  <a:pt x="2742" y="1479"/>
                  <a:pt x="2723" y="1479"/>
                </a:cubicBezTo>
                <a:cubicBezTo>
                  <a:pt x="2718" y="1484"/>
                  <a:pt x="2732" y="1503"/>
                  <a:pt x="2718" y="1503"/>
                </a:cubicBezTo>
                <a:cubicBezTo>
                  <a:pt x="2709" y="1479"/>
                  <a:pt x="2709" y="1493"/>
                  <a:pt x="2695" y="1479"/>
                </a:cubicBezTo>
                <a:cubicBezTo>
                  <a:pt x="2704" y="1474"/>
                  <a:pt x="2709" y="1488"/>
                  <a:pt x="2718" y="1484"/>
                </a:cubicBezTo>
                <a:cubicBezTo>
                  <a:pt x="2723" y="1470"/>
                  <a:pt x="2700" y="1465"/>
                  <a:pt x="2709" y="1460"/>
                </a:cubicBezTo>
                <a:cubicBezTo>
                  <a:pt x="2723" y="1470"/>
                  <a:pt x="2718" y="1460"/>
                  <a:pt x="2732" y="1460"/>
                </a:cubicBezTo>
                <a:cubicBezTo>
                  <a:pt x="2723" y="1441"/>
                  <a:pt x="2747" y="1441"/>
                  <a:pt x="2737" y="1427"/>
                </a:cubicBezTo>
                <a:cubicBezTo>
                  <a:pt x="2756" y="1446"/>
                  <a:pt x="2728" y="1441"/>
                  <a:pt x="2747" y="1456"/>
                </a:cubicBezTo>
                <a:cubicBezTo>
                  <a:pt x="2761" y="1451"/>
                  <a:pt x="2747" y="1432"/>
                  <a:pt x="2756" y="1427"/>
                </a:cubicBezTo>
                <a:cubicBezTo>
                  <a:pt x="2761" y="1432"/>
                  <a:pt x="2770" y="1456"/>
                  <a:pt x="2779" y="1441"/>
                </a:cubicBezTo>
                <a:cubicBezTo>
                  <a:pt x="2765" y="1427"/>
                  <a:pt x="2756" y="1418"/>
                  <a:pt x="2751" y="1399"/>
                </a:cubicBezTo>
                <a:cubicBezTo>
                  <a:pt x="2761" y="1409"/>
                  <a:pt x="2770" y="1432"/>
                  <a:pt x="2779" y="1432"/>
                </a:cubicBezTo>
                <a:cubicBezTo>
                  <a:pt x="2765" y="1409"/>
                  <a:pt x="2761" y="1394"/>
                  <a:pt x="2742" y="1380"/>
                </a:cubicBezTo>
                <a:close/>
                <a:moveTo>
                  <a:pt x="3057" y="1343"/>
                </a:moveTo>
                <a:cubicBezTo>
                  <a:pt x="3057" y="1343"/>
                  <a:pt x="3052" y="1343"/>
                  <a:pt x="3047" y="1347"/>
                </a:cubicBezTo>
                <a:cubicBezTo>
                  <a:pt x="3061" y="1362"/>
                  <a:pt x="3057" y="1371"/>
                  <a:pt x="3071" y="1385"/>
                </a:cubicBezTo>
                <a:cubicBezTo>
                  <a:pt x="3085" y="1390"/>
                  <a:pt x="3057" y="1366"/>
                  <a:pt x="3071" y="1366"/>
                </a:cubicBezTo>
                <a:cubicBezTo>
                  <a:pt x="3076" y="1362"/>
                  <a:pt x="3085" y="1371"/>
                  <a:pt x="3080" y="1362"/>
                </a:cubicBezTo>
                <a:cubicBezTo>
                  <a:pt x="3071" y="1362"/>
                  <a:pt x="3066" y="1352"/>
                  <a:pt x="3057" y="1343"/>
                </a:cubicBezTo>
                <a:close/>
                <a:moveTo>
                  <a:pt x="2540" y="1336"/>
                </a:moveTo>
                <a:cubicBezTo>
                  <a:pt x="2538" y="1336"/>
                  <a:pt x="2537" y="1337"/>
                  <a:pt x="2535" y="1338"/>
                </a:cubicBezTo>
                <a:cubicBezTo>
                  <a:pt x="2554" y="1357"/>
                  <a:pt x="2544" y="1371"/>
                  <a:pt x="2563" y="1366"/>
                </a:cubicBezTo>
                <a:cubicBezTo>
                  <a:pt x="2555" y="1362"/>
                  <a:pt x="2550" y="1336"/>
                  <a:pt x="2540" y="1336"/>
                </a:cubicBezTo>
                <a:close/>
                <a:moveTo>
                  <a:pt x="2826" y="1272"/>
                </a:moveTo>
                <a:cubicBezTo>
                  <a:pt x="2826" y="1282"/>
                  <a:pt x="2826" y="1286"/>
                  <a:pt x="2836" y="1296"/>
                </a:cubicBezTo>
                <a:cubicBezTo>
                  <a:pt x="2841" y="1296"/>
                  <a:pt x="2850" y="1282"/>
                  <a:pt x="2855" y="1296"/>
                </a:cubicBezTo>
                <a:cubicBezTo>
                  <a:pt x="2855" y="1296"/>
                  <a:pt x="2850" y="1296"/>
                  <a:pt x="2855" y="1300"/>
                </a:cubicBezTo>
                <a:cubicBezTo>
                  <a:pt x="2864" y="1310"/>
                  <a:pt x="2873" y="1300"/>
                  <a:pt x="2859" y="1286"/>
                </a:cubicBezTo>
                <a:cubicBezTo>
                  <a:pt x="2850" y="1291"/>
                  <a:pt x="2836" y="1272"/>
                  <a:pt x="2826" y="1272"/>
                </a:cubicBezTo>
                <a:close/>
                <a:moveTo>
                  <a:pt x="2878" y="1225"/>
                </a:moveTo>
                <a:cubicBezTo>
                  <a:pt x="2892" y="1244"/>
                  <a:pt x="2906" y="1282"/>
                  <a:pt x="2920" y="1286"/>
                </a:cubicBezTo>
                <a:cubicBezTo>
                  <a:pt x="2916" y="1272"/>
                  <a:pt x="2892" y="1230"/>
                  <a:pt x="2878" y="1225"/>
                </a:cubicBezTo>
                <a:close/>
                <a:moveTo>
                  <a:pt x="2789" y="1225"/>
                </a:moveTo>
                <a:cubicBezTo>
                  <a:pt x="2737" y="1253"/>
                  <a:pt x="2671" y="1272"/>
                  <a:pt x="2629" y="1286"/>
                </a:cubicBezTo>
                <a:cubicBezTo>
                  <a:pt x="2652" y="1319"/>
                  <a:pt x="2521" y="1319"/>
                  <a:pt x="2568" y="1352"/>
                </a:cubicBezTo>
                <a:cubicBezTo>
                  <a:pt x="2563" y="1338"/>
                  <a:pt x="2634" y="1305"/>
                  <a:pt x="2629" y="1333"/>
                </a:cubicBezTo>
                <a:cubicBezTo>
                  <a:pt x="2634" y="1319"/>
                  <a:pt x="2648" y="1315"/>
                  <a:pt x="2657" y="1300"/>
                </a:cubicBezTo>
                <a:cubicBezTo>
                  <a:pt x="2671" y="1315"/>
                  <a:pt x="2681" y="1333"/>
                  <a:pt x="2685" y="1352"/>
                </a:cubicBezTo>
                <a:cubicBezTo>
                  <a:pt x="2662" y="1338"/>
                  <a:pt x="2652" y="1352"/>
                  <a:pt x="2638" y="1343"/>
                </a:cubicBezTo>
                <a:cubicBezTo>
                  <a:pt x="2643" y="1352"/>
                  <a:pt x="2652" y="1371"/>
                  <a:pt x="2657" y="1371"/>
                </a:cubicBezTo>
                <a:cubicBezTo>
                  <a:pt x="2657" y="1362"/>
                  <a:pt x="2652" y="1357"/>
                  <a:pt x="2662" y="1357"/>
                </a:cubicBezTo>
                <a:cubicBezTo>
                  <a:pt x="2667" y="1362"/>
                  <a:pt x="2662" y="1371"/>
                  <a:pt x="2671" y="1371"/>
                </a:cubicBezTo>
                <a:cubicBezTo>
                  <a:pt x="2681" y="1357"/>
                  <a:pt x="2718" y="1366"/>
                  <a:pt x="2728" y="1347"/>
                </a:cubicBezTo>
                <a:cubicBezTo>
                  <a:pt x="2728" y="1333"/>
                  <a:pt x="2704" y="1333"/>
                  <a:pt x="2714" y="1324"/>
                </a:cubicBezTo>
                <a:cubicBezTo>
                  <a:pt x="2723" y="1324"/>
                  <a:pt x="2732" y="1347"/>
                  <a:pt x="2742" y="1343"/>
                </a:cubicBezTo>
                <a:cubicBezTo>
                  <a:pt x="2737" y="1333"/>
                  <a:pt x="2728" y="1324"/>
                  <a:pt x="2728" y="1319"/>
                </a:cubicBezTo>
                <a:cubicBezTo>
                  <a:pt x="2737" y="1319"/>
                  <a:pt x="2742" y="1338"/>
                  <a:pt x="2751" y="1338"/>
                </a:cubicBezTo>
                <a:cubicBezTo>
                  <a:pt x="2742" y="1324"/>
                  <a:pt x="2737" y="1315"/>
                  <a:pt x="2742" y="1310"/>
                </a:cubicBezTo>
                <a:cubicBezTo>
                  <a:pt x="2747" y="1319"/>
                  <a:pt x="2756" y="1329"/>
                  <a:pt x="2761" y="1333"/>
                </a:cubicBezTo>
                <a:cubicBezTo>
                  <a:pt x="2794" y="1319"/>
                  <a:pt x="2822" y="1310"/>
                  <a:pt x="2836" y="1305"/>
                </a:cubicBezTo>
                <a:cubicBezTo>
                  <a:pt x="2822" y="1286"/>
                  <a:pt x="2812" y="1268"/>
                  <a:pt x="2812" y="1258"/>
                </a:cubicBezTo>
                <a:cubicBezTo>
                  <a:pt x="2817" y="1263"/>
                  <a:pt x="2822" y="1268"/>
                  <a:pt x="2826" y="1263"/>
                </a:cubicBezTo>
                <a:cubicBezTo>
                  <a:pt x="2812" y="1225"/>
                  <a:pt x="2794" y="1286"/>
                  <a:pt x="2789" y="1253"/>
                </a:cubicBezTo>
                <a:cubicBezTo>
                  <a:pt x="2803" y="1263"/>
                  <a:pt x="2808" y="1244"/>
                  <a:pt x="2789" y="1225"/>
                </a:cubicBezTo>
                <a:close/>
                <a:moveTo>
                  <a:pt x="2817" y="1221"/>
                </a:moveTo>
                <a:cubicBezTo>
                  <a:pt x="2808" y="1225"/>
                  <a:pt x="2803" y="1230"/>
                  <a:pt x="2803" y="1235"/>
                </a:cubicBezTo>
                <a:cubicBezTo>
                  <a:pt x="2817" y="1244"/>
                  <a:pt x="2831" y="1258"/>
                  <a:pt x="2845" y="1263"/>
                </a:cubicBezTo>
                <a:cubicBezTo>
                  <a:pt x="2836" y="1239"/>
                  <a:pt x="2817" y="1244"/>
                  <a:pt x="2817" y="1221"/>
                </a:cubicBezTo>
                <a:close/>
                <a:moveTo>
                  <a:pt x="2894" y="1220"/>
                </a:moveTo>
                <a:cubicBezTo>
                  <a:pt x="2893" y="1220"/>
                  <a:pt x="2893" y="1220"/>
                  <a:pt x="2892" y="1221"/>
                </a:cubicBezTo>
                <a:cubicBezTo>
                  <a:pt x="2906" y="1239"/>
                  <a:pt x="2920" y="1272"/>
                  <a:pt x="2939" y="1282"/>
                </a:cubicBezTo>
                <a:cubicBezTo>
                  <a:pt x="2930" y="1268"/>
                  <a:pt x="2905" y="1222"/>
                  <a:pt x="2894" y="1220"/>
                </a:cubicBezTo>
                <a:close/>
                <a:moveTo>
                  <a:pt x="2926" y="1217"/>
                </a:moveTo>
                <a:cubicBezTo>
                  <a:pt x="2926" y="1217"/>
                  <a:pt x="2925" y="1218"/>
                  <a:pt x="2925" y="1221"/>
                </a:cubicBezTo>
                <a:cubicBezTo>
                  <a:pt x="2944" y="1239"/>
                  <a:pt x="2949" y="1272"/>
                  <a:pt x="2963" y="1272"/>
                </a:cubicBezTo>
                <a:cubicBezTo>
                  <a:pt x="2955" y="1260"/>
                  <a:pt x="2932" y="1215"/>
                  <a:pt x="2926" y="1217"/>
                </a:cubicBezTo>
                <a:close/>
                <a:moveTo>
                  <a:pt x="2952" y="1214"/>
                </a:moveTo>
                <a:cubicBezTo>
                  <a:pt x="2951" y="1214"/>
                  <a:pt x="2950" y="1215"/>
                  <a:pt x="2949" y="1216"/>
                </a:cubicBezTo>
                <a:cubicBezTo>
                  <a:pt x="2958" y="1230"/>
                  <a:pt x="2967" y="1239"/>
                  <a:pt x="2967" y="1249"/>
                </a:cubicBezTo>
                <a:cubicBezTo>
                  <a:pt x="2972" y="1239"/>
                  <a:pt x="2982" y="1249"/>
                  <a:pt x="2977" y="1239"/>
                </a:cubicBezTo>
                <a:cubicBezTo>
                  <a:pt x="2969" y="1239"/>
                  <a:pt x="2960" y="1214"/>
                  <a:pt x="2952" y="1214"/>
                </a:cubicBezTo>
                <a:close/>
                <a:moveTo>
                  <a:pt x="2836" y="1202"/>
                </a:moveTo>
                <a:cubicBezTo>
                  <a:pt x="2850" y="1225"/>
                  <a:pt x="2845" y="1235"/>
                  <a:pt x="2864" y="1244"/>
                </a:cubicBezTo>
                <a:cubicBezTo>
                  <a:pt x="2855" y="1225"/>
                  <a:pt x="2855" y="1211"/>
                  <a:pt x="2836" y="1202"/>
                </a:cubicBezTo>
                <a:close/>
                <a:moveTo>
                  <a:pt x="2927" y="1173"/>
                </a:moveTo>
                <a:cubicBezTo>
                  <a:pt x="2922" y="1173"/>
                  <a:pt x="2921" y="1185"/>
                  <a:pt x="2911" y="1178"/>
                </a:cubicBezTo>
                <a:cubicBezTo>
                  <a:pt x="2916" y="1188"/>
                  <a:pt x="2916" y="1202"/>
                  <a:pt x="2930" y="1202"/>
                </a:cubicBezTo>
                <a:cubicBezTo>
                  <a:pt x="2916" y="1188"/>
                  <a:pt x="2935" y="1188"/>
                  <a:pt x="2939" y="1183"/>
                </a:cubicBezTo>
                <a:cubicBezTo>
                  <a:pt x="2933" y="1176"/>
                  <a:pt x="2930" y="1173"/>
                  <a:pt x="2927" y="1173"/>
                </a:cubicBezTo>
                <a:close/>
                <a:moveTo>
                  <a:pt x="2966" y="1158"/>
                </a:moveTo>
                <a:cubicBezTo>
                  <a:pt x="2962" y="1158"/>
                  <a:pt x="2958" y="1159"/>
                  <a:pt x="2953" y="1164"/>
                </a:cubicBezTo>
                <a:cubicBezTo>
                  <a:pt x="2958" y="1169"/>
                  <a:pt x="2963" y="1174"/>
                  <a:pt x="2963" y="1183"/>
                </a:cubicBezTo>
                <a:cubicBezTo>
                  <a:pt x="2972" y="1164"/>
                  <a:pt x="2986" y="1188"/>
                  <a:pt x="2986" y="1174"/>
                </a:cubicBezTo>
                <a:cubicBezTo>
                  <a:pt x="2982" y="1174"/>
                  <a:pt x="2982" y="1169"/>
                  <a:pt x="2982" y="1159"/>
                </a:cubicBezTo>
                <a:cubicBezTo>
                  <a:pt x="2974" y="1159"/>
                  <a:pt x="2970" y="1158"/>
                  <a:pt x="2966" y="1158"/>
                </a:cubicBezTo>
                <a:close/>
                <a:moveTo>
                  <a:pt x="3082" y="1129"/>
                </a:moveTo>
                <a:lnTo>
                  <a:pt x="3082" y="1130"/>
                </a:lnTo>
                <a:cubicBezTo>
                  <a:pt x="3082" y="1131"/>
                  <a:pt x="3081" y="1131"/>
                  <a:pt x="3080" y="1131"/>
                </a:cubicBezTo>
                <a:lnTo>
                  <a:pt x="3082" y="1129"/>
                </a:lnTo>
                <a:close/>
                <a:moveTo>
                  <a:pt x="3136" y="1099"/>
                </a:moveTo>
                <a:cubicBezTo>
                  <a:pt x="3113" y="1099"/>
                  <a:pt x="3097" y="1114"/>
                  <a:pt x="3086" y="1125"/>
                </a:cubicBezTo>
                <a:lnTo>
                  <a:pt x="3082" y="1129"/>
                </a:lnTo>
                <a:lnTo>
                  <a:pt x="3082" y="1128"/>
                </a:lnTo>
                <a:cubicBezTo>
                  <a:pt x="3081" y="1125"/>
                  <a:pt x="3078" y="1120"/>
                  <a:pt x="3076" y="1117"/>
                </a:cubicBezTo>
                <a:cubicBezTo>
                  <a:pt x="3038" y="1112"/>
                  <a:pt x="3024" y="1131"/>
                  <a:pt x="2982" y="1145"/>
                </a:cubicBezTo>
                <a:cubicBezTo>
                  <a:pt x="2982" y="1164"/>
                  <a:pt x="3000" y="1174"/>
                  <a:pt x="3010" y="1197"/>
                </a:cubicBezTo>
                <a:cubicBezTo>
                  <a:pt x="2991" y="1202"/>
                  <a:pt x="2991" y="1216"/>
                  <a:pt x="2967" y="1221"/>
                </a:cubicBezTo>
                <a:cubicBezTo>
                  <a:pt x="2977" y="1230"/>
                  <a:pt x="2982" y="1244"/>
                  <a:pt x="2991" y="1244"/>
                </a:cubicBezTo>
                <a:cubicBezTo>
                  <a:pt x="3000" y="1235"/>
                  <a:pt x="2982" y="1230"/>
                  <a:pt x="2986" y="1221"/>
                </a:cubicBezTo>
                <a:cubicBezTo>
                  <a:pt x="2996" y="1235"/>
                  <a:pt x="3005" y="1235"/>
                  <a:pt x="3019" y="1235"/>
                </a:cubicBezTo>
                <a:cubicBezTo>
                  <a:pt x="3014" y="1225"/>
                  <a:pt x="3005" y="1225"/>
                  <a:pt x="3005" y="1221"/>
                </a:cubicBezTo>
                <a:cubicBezTo>
                  <a:pt x="3019" y="1225"/>
                  <a:pt x="3033" y="1239"/>
                  <a:pt x="3047" y="1230"/>
                </a:cubicBezTo>
                <a:cubicBezTo>
                  <a:pt x="3033" y="1211"/>
                  <a:pt x="3094" y="1211"/>
                  <a:pt x="3099" y="1183"/>
                </a:cubicBezTo>
                <a:cubicBezTo>
                  <a:pt x="3104" y="1192"/>
                  <a:pt x="3108" y="1192"/>
                  <a:pt x="3118" y="1192"/>
                </a:cubicBezTo>
                <a:cubicBezTo>
                  <a:pt x="3090" y="1159"/>
                  <a:pt x="3132" y="1197"/>
                  <a:pt x="3123" y="1178"/>
                </a:cubicBezTo>
                <a:cubicBezTo>
                  <a:pt x="3118" y="1178"/>
                  <a:pt x="3118" y="1159"/>
                  <a:pt x="3108" y="1150"/>
                </a:cubicBezTo>
                <a:cubicBezTo>
                  <a:pt x="3094" y="1145"/>
                  <a:pt x="3104" y="1174"/>
                  <a:pt x="3094" y="1155"/>
                </a:cubicBezTo>
                <a:cubicBezTo>
                  <a:pt x="3090" y="1150"/>
                  <a:pt x="3090" y="1150"/>
                  <a:pt x="3085" y="1145"/>
                </a:cubicBezTo>
                <a:cubicBezTo>
                  <a:pt x="3099" y="1145"/>
                  <a:pt x="3104" y="1145"/>
                  <a:pt x="3099" y="1131"/>
                </a:cubicBezTo>
                <a:cubicBezTo>
                  <a:pt x="3113" y="1155"/>
                  <a:pt x="3141" y="1197"/>
                  <a:pt x="3141" y="1169"/>
                </a:cubicBezTo>
                <a:cubicBezTo>
                  <a:pt x="3137" y="1169"/>
                  <a:pt x="3132" y="1174"/>
                  <a:pt x="3127" y="1159"/>
                </a:cubicBezTo>
                <a:cubicBezTo>
                  <a:pt x="3146" y="1174"/>
                  <a:pt x="3155" y="1164"/>
                  <a:pt x="3151" y="1145"/>
                </a:cubicBezTo>
                <a:cubicBezTo>
                  <a:pt x="3155" y="1169"/>
                  <a:pt x="3160" y="1174"/>
                  <a:pt x="3155" y="1192"/>
                </a:cubicBezTo>
                <a:cubicBezTo>
                  <a:pt x="3165" y="1192"/>
                  <a:pt x="3170" y="1197"/>
                  <a:pt x="3174" y="1192"/>
                </a:cubicBezTo>
                <a:cubicBezTo>
                  <a:pt x="3170" y="1183"/>
                  <a:pt x="3165" y="1174"/>
                  <a:pt x="3155" y="1164"/>
                </a:cubicBezTo>
                <a:cubicBezTo>
                  <a:pt x="3165" y="1164"/>
                  <a:pt x="3160" y="1155"/>
                  <a:pt x="3170" y="1150"/>
                </a:cubicBezTo>
                <a:cubicBezTo>
                  <a:pt x="3174" y="1159"/>
                  <a:pt x="3184" y="1183"/>
                  <a:pt x="3188" y="1169"/>
                </a:cubicBezTo>
                <a:cubicBezTo>
                  <a:pt x="3179" y="1155"/>
                  <a:pt x="3174" y="1122"/>
                  <a:pt x="3155" y="1122"/>
                </a:cubicBezTo>
                <a:cubicBezTo>
                  <a:pt x="3160" y="1131"/>
                  <a:pt x="3160" y="1136"/>
                  <a:pt x="3151" y="1141"/>
                </a:cubicBezTo>
                <a:cubicBezTo>
                  <a:pt x="3141" y="1117"/>
                  <a:pt x="3146" y="1127"/>
                  <a:pt x="3141" y="1136"/>
                </a:cubicBezTo>
                <a:cubicBezTo>
                  <a:pt x="3132" y="1127"/>
                  <a:pt x="3127" y="1122"/>
                  <a:pt x="3123" y="1117"/>
                </a:cubicBezTo>
                <a:cubicBezTo>
                  <a:pt x="3132" y="1122"/>
                  <a:pt x="3137" y="1103"/>
                  <a:pt x="3155" y="1103"/>
                </a:cubicBezTo>
                <a:cubicBezTo>
                  <a:pt x="3148" y="1100"/>
                  <a:pt x="3142" y="1099"/>
                  <a:pt x="3136" y="1099"/>
                </a:cubicBezTo>
                <a:close/>
                <a:moveTo>
                  <a:pt x="2916" y="906"/>
                </a:moveTo>
                <a:cubicBezTo>
                  <a:pt x="2906" y="915"/>
                  <a:pt x="2878" y="910"/>
                  <a:pt x="2888" y="934"/>
                </a:cubicBezTo>
                <a:cubicBezTo>
                  <a:pt x="2892" y="929"/>
                  <a:pt x="2930" y="934"/>
                  <a:pt x="2916" y="906"/>
                </a:cubicBezTo>
                <a:close/>
                <a:moveTo>
                  <a:pt x="1106" y="783"/>
                </a:moveTo>
                <a:cubicBezTo>
                  <a:pt x="1082" y="802"/>
                  <a:pt x="1073" y="779"/>
                  <a:pt x="1064" y="812"/>
                </a:cubicBezTo>
                <a:cubicBezTo>
                  <a:pt x="1082" y="798"/>
                  <a:pt x="1111" y="812"/>
                  <a:pt x="1106" y="783"/>
                </a:cubicBezTo>
                <a:close/>
                <a:moveTo>
                  <a:pt x="1165" y="757"/>
                </a:moveTo>
                <a:cubicBezTo>
                  <a:pt x="1145" y="755"/>
                  <a:pt x="1127" y="779"/>
                  <a:pt x="1120" y="779"/>
                </a:cubicBezTo>
                <a:cubicBezTo>
                  <a:pt x="1115" y="774"/>
                  <a:pt x="1115" y="769"/>
                  <a:pt x="1111" y="774"/>
                </a:cubicBezTo>
                <a:cubicBezTo>
                  <a:pt x="1115" y="779"/>
                  <a:pt x="1125" y="793"/>
                  <a:pt x="1129" y="793"/>
                </a:cubicBezTo>
                <a:cubicBezTo>
                  <a:pt x="1144" y="779"/>
                  <a:pt x="1162" y="779"/>
                  <a:pt x="1186" y="769"/>
                </a:cubicBezTo>
                <a:cubicBezTo>
                  <a:pt x="1179" y="761"/>
                  <a:pt x="1172" y="758"/>
                  <a:pt x="1165" y="757"/>
                </a:cubicBezTo>
                <a:close/>
                <a:moveTo>
                  <a:pt x="3821" y="654"/>
                </a:moveTo>
                <a:lnTo>
                  <a:pt x="3823" y="655"/>
                </a:lnTo>
                <a:cubicBezTo>
                  <a:pt x="3823" y="656"/>
                  <a:pt x="3824" y="657"/>
                  <a:pt x="3823" y="657"/>
                </a:cubicBezTo>
                <a:lnTo>
                  <a:pt x="3821" y="654"/>
                </a:lnTo>
                <a:close/>
                <a:moveTo>
                  <a:pt x="3007" y="534"/>
                </a:moveTo>
                <a:cubicBezTo>
                  <a:pt x="3006" y="534"/>
                  <a:pt x="3006" y="534"/>
                  <a:pt x="3005" y="534"/>
                </a:cubicBezTo>
                <a:cubicBezTo>
                  <a:pt x="3005" y="548"/>
                  <a:pt x="2982" y="539"/>
                  <a:pt x="2982" y="558"/>
                </a:cubicBezTo>
                <a:cubicBezTo>
                  <a:pt x="3000" y="567"/>
                  <a:pt x="3000" y="558"/>
                  <a:pt x="3005" y="548"/>
                </a:cubicBezTo>
                <a:cubicBezTo>
                  <a:pt x="3010" y="558"/>
                  <a:pt x="3029" y="581"/>
                  <a:pt x="3024" y="558"/>
                </a:cubicBezTo>
                <a:cubicBezTo>
                  <a:pt x="3014" y="563"/>
                  <a:pt x="3005" y="539"/>
                  <a:pt x="3014" y="539"/>
                </a:cubicBezTo>
                <a:cubicBezTo>
                  <a:pt x="3029" y="558"/>
                  <a:pt x="3029" y="567"/>
                  <a:pt x="3043" y="572"/>
                </a:cubicBezTo>
                <a:cubicBezTo>
                  <a:pt x="3033" y="563"/>
                  <a:pt x="3052" y="539"/>
                  <a:pt x="3038" y="553"/>
                </a:cubicBezTo>
                <a:cubicBezTo>
                  <a:pt x="3029" y="558"/>
                  <a:pt x="3016" y="533"/>
                  <a:pt x="3007" y="534"/>
                </a:cubicBezTo>
                <a:close/>
                <a:moveTo>
                  <a:pt x="3282" y="445"/>
                </a:moveTo>
                <a:cubicBezTo>
                  <a:pt x="3249" y="464"/>
                  <a:pt x="3217" y="469"/>
                  <a:pt x="3207" y="492"/>
                </a:cubicBezTo>
                <a:cubicBezTo>
                  <a:pt x="3221" y="497"/>
                  <a:pt x="3226" y="473"/>
                  <a:pt x="3249" y="492"/>
                </a:cubicBezTo>
                <a:cubicBezTo>
                  <a:pt x="3235" y="473"/>
                  <a:pt x="3249" y="492"/>
                  <a:pt x="3259" y="483"/>
                </a:cubicBezTo>
                <a:cubicBezTo>
                  <a:pt x="3254" y="478"/>
                  <a:pt x="3245" y="469"/>
                  <a:pt x="3249" y="469"/>
                </a:cubicBezTo>
                <a:cubicBezTo>
                  <a:pt x="3254" y="478"/>
                  <a:pt x="3264" y="478"/>
                  <a:pt x="3268" y="478"/>
                </a:cubicBezTo>
                <a:cubicBezTo>
                  <a:pt x="3259" y="464"/>
                  <a:pt x="3282" y="469"/>
                  <a:pt x="3282" y="445"/>
                </a:cubicBezTo>
                <a:close/>
                <a:moveTo>
                  <a:pt x="3926" y="440"/>
                </a:moveTo>
                <a:cubicBezTo>
                  <a:pt x="3940" y="459"/>
                  <a:pt x="3936" y="464"/>
                  <a:pt x="3950" y="473"/>
                </a:cubicBezTo>
                <a:cubicBezTo>
                  <a:pt x="3945" y="469"/>
                  <a:pt x="3940" y="464"/>
                  <a:pt x="3945" y="459"/>
                </a:cubicBezTo>
                <a:cubicBezTo>
                  <a:pt x="3950" y="459"/>
                  <a:pt x="3959" y="469"/>
                  <a:pt x="3964" y="469"/>
                </a:cubicBezTo>
                <a:cubicBezTo>
                  <a:pt x="3950" y="450"/>
                  <a:pt x="3936" y="454"/>
                  <a:pt x="3926" y="440"/>
                </a:cubicBezTo>
                <a:close/>
                <a:moveTo>
                  <a:pt x="3339" y="422"/>
                </a:moveTo>
                <a:cubicBezTo>
                  <a:pt x="3320" y="440"/>
                  <a:pt x="3292" y="431"/>
                  <a:pt x="3292" y="454"/>
                </a:cubicBezTo>
                <a:cubicBezTo>
                  <a:pt x="3320" y="454"/>
                  <a:pt x="3320" y="440"/>
                  <a:pt x="3348" y="445"/>
                </a:cubicBezTo>
                <a:cubicBezTo>
                  <a:pt x="3339" y="436"/>
                  <a:pt x="3344" y="431"/>
                  <a:pt x="3339" y="422"/>
                </a:cubicBezTo>
                <a:close/>
                <a:moveTo>
                  <a:pt x="4011" y="421"/>
                </a:moveTo>
                <a:lnTo>
                  <a:pt x="4011" y="422"/>
                </a:lnTo>
                <a:lnTo>
                  <a:pt x="4011" y="422"/>
                </a:lnTo>
                <a:lnTo>
                  <a:pt x="4011" y="421"/>
                </a:lnTo>
                <a:close/>
                <a:moveTo>
                  <a:pt x="4020" y="403"/>
                </a:moveTo>
                <a:cubicBezTo>
                  <a:pt x="3997" y="407"/>
                  <a:pt x="3992" y="422"/>
                  <a:pt x="3978" y="426"/>
                </a:cubicBezTo>
                <a:cubicBezTo>
                  <a:pt x="3984" y="423"/>
                  <a:pt x="3990" y="441"/>
                  <a:pt x="3992" y="449"/>
                </a:cubicBezTo>
                <a:lnTo>
                  <a:pt x="3992" y="450"/>
                </a:lnTo>
                <a:lnTo>
                  <a:pt x="3992" y="450"/>
                </a:lnTo>
                <a:cubicBezTo>
                  <a:pt x="3994" y="456"/>
                  <a:pt x="3994" y="455"/>
                  <a:pt x="3993" y="452"/>
                </a:cubicBezTo>
                <a:lnTo>
                  <a:pt x="3992" y="450"/>
                </a:lnTo>
                <a:lnTo>
                  <a:pt x="3993" y="449"/>
                </a:lnTo>
                <a:cubicBezTo>
                  <a:pt x="3995" y="443"/>
                  <a:pt x="3984" y="426"/>
                  <a:pt x="3997" y="426"/>
                </a:cubicBezTo>
                <a:cubicBezTo>
                  <a:pt x="3997" y="450"/>
                  <a:pt x="4004" y="437"/>
                  <a:pt x="4011" y="422"/>
                </a:cubicBezTo>
                <a:lnTo>
                  <a:pt x="4011" y="422"/>
                </a:lnTo>
                <a:lnTo>
                  <a:pt x="4013" y="425"/>
                </a:lnTo>
                <a:cubicBezTo>
                  <a:pt x="4036" y="456"/>
                  <a:pt x="4053" y="408"/>
                  <a:pt x="4049" y="417"/>
                </a:cubicBezTo>
                <a:cubicBezTo>
                  <a:pt x="4035" y="426"/>
                  <a:pt x="4039" y="403"/>
                  <a:pt x="4025" y="403"/>
                </a:cubicBezTo>
                <a:cubicBezTo>
                  <a:pt x="4030" y="417"/>
                  <a:pt x="4030" y="426"/>
                  <a:pt x="4025" y="431"/>
                </a:cubicBezTo>
                <a:cubicBezTo>
                  <a:pt x="4021" y="427"/>
                  <a:pt x="4017" y="419"/>
                  <a:pt x="4013" y="420"/>
                </a:cubicBezTo>
                <a:lnTo>
                  <a:pt x="4011" y="421"/>
                </a:lnTo>
                <a:lnTo>
                  <a:pt x="4015" y="414"/>
                </a:lnTo>
                <a:cubicBezTo>
                  <a:pt x="4017" y="408"/>
                  <a:pt x="4019" y="404"/>
                  <a:pt x="4020" y="403"/>
                </a:cubicBezTo>
                <a:close/>
                <a:moveTo>
                  <a:pt x="4228" y="368"/>
                </a:moveTo>
                <a:cubicBezTo>
                  <a:pt x="4207" y="369"/>
                  <a:pt x="4190" y="378"/>
                  <a:pt x="4199" y="384"/>
                </a:cubicBezTo>
                <a:cubicBezTo>
                  <a:pt x="4204" y="384"/>
                  <a:pt x="4246" y="370"/>
                  <a:pt x="4265" y="379"/>
                </a:cubicBezTo>
                <a:cubicBezTo>
                  <a:pt x="4254" y="370"/>
                  <a:pt x="4240" y="368"/>
                  <a:pt x="4228" y="368"/>
                </a:cubicBezTo>
                <a:close/>
                <a:moveTo>
                  <a:pt x="3602" y="332"/>
                </a:moveTo>
                <a:cubicBezTo>
                  <a:pt x="3591" y="331"/>
                  <a:pt x="3587" y="351"/>
                  <a:pt x="3569" y="337"/>
                </a:cubicBezTo>
                <a:cubicBezTo>
                  <a:pt x="3569" y="342"/>
                  <a:pt x="3569" y="346"/>
                  <a:pt x="3564" y="351"/>
                </a:cubicBezTo>
                <a:cubicBezTo>
                  <a:pt x="3536" y="342"/>
                  <a:pt x="3517" y="356"/>
                  <a:pt x="3513" y="384"/>
                </a:cubicBezTo>
                <a:cubicBezTo>
                  <a:pt x="3550" y="365"/>
                  <a:pt x="3597" y="370"/>
                  <a:pt x="3616" y="342"/>
                </a:cubicBezTo>
                <a:cubicBezTo>
                  <a:pt x="3610" y="335"/>
                  <a:pt x="3606" y="332"/>
                  <a:pt x="3602" y="332"/>
                </a:cubicBezTo>
                <a:close/>
                <a:moveTo>
                  <a:pt x="3170" y="299"/>
                </a:moveTo>
                <a:lnTo>
                  <a:pt x="3173" y="302"/>
                </a:lnTo>
                <a:cubicBezTo>
                  <a:pt x="3186" y="310"/>
                  <a:pt x="3173" y="306"/>
                  <a:pt x="3170" y="300"/>
                </a:cubicBezTo>
                <a:lnTo>
                  <a:pt x="3170" y="299"/>
                </a:lnTo>
                <a:close/>
                <a:moveTo>
                  <a:pt x="3687" y="294"/>
                </a:moveTo>
                <a:cubicBezTo>
                  <a:pt x="3669" y="293"/>
                  <a:pt x="3651" y="296"/>
                  <a:pt x="3640" y="299"/>
                </a:cubicBezTo>
                <a:cubicBezTo>
                  <a:pt x="3644" y="309"/>
                  <a:pt x="3649" y="309"/>
                  <a:pt x="3654" y="313"/>
                </a:cubicBezTo>
                <a:cubicBezTo>
                  <a:pt x="3644" y="309"/>
                  <a:pt x="3626" y="323"/>
                  <a:pt x="3626" y="332"/>
                </a:cubicBezTo>
                <a:cubicBezTo>
                  <a:pt x="3667" y="349"/>
                  <a:pt x="3704" y="318"/>
                  <a:pt x="3722" y="317"/>
                </a:cubicBezTo>
                <a:lnTo>
                  <a:pt x="3724" y="317"/>
                </a:lnTo>
                <a:lnTo>
                  <a:pt x="3725" y="318"/>
                </a:lnTo>
                <a:cubicBezTo>
                  <a:pt x="3726" y="318"/>
                  <a:pt x="3727" y="318"/>
                  <a:pt x="3729" y="318"/>
                </a:cubicBezTo>
                <a:cubicBezTo>
                  <a:pt x="3728" y="318"/>
                  <a:pt x="3727" y="317"/>
                  <a:pt x="3726" y="317"/>
                </a:cubicBezTo>
                <a:lnTo>
                  <a:pt x="3724" y="317"/>
                </a:lnTo>
                <a:lnTo>
                  <a:pt x="3724" y="317"/>
                </a:lnTo>
                <a:cubicBezTo>
                  <a:pt x="3719" y="313"/>
                  <a:pt x="3727" y="303"/>
                  <a:pt x="3720" y="299"/>
                </a:cubicBezTo>
                <a:cubicBezTo>
                  <a:pt x="3709" y="296"/>
                  <a:pt x="3698" y="294"/>
                  <a:pt x="3687" y="294"/>
                </a:cubicBezTo>
                <a:close/>
                <a:moveTo>
                  <a:pt x="3830" y="270"/>
                </a:moveTo>
                <a:cubicBezTo>
                  <a:pt x="3831" y="270"/>
                  <a:pt x="3833" y="270"/>
                  <a:pt x="3834" y="270"/>
                </a:cubicBezTo>
                <a:lnTo>
                  <a:pt x="3837" y="271"/>
                </a:lnTo>
                <a:lnTo>
                  <a:pt x="3835" y="271"/>
                </a:lnTo>
                <a:cubicBezTo>
                  <a:pt x="3833" y="271"/>
                  <a:pt x="3830" y="271"/>
                  <a:pt x="3828" y="271"/>
                </a:cubicBezTo>
                <a:cubicBezTo>
                  <a:pt x="3828" y="271"/>
                  <a:pt x="3829" y="270"/>
                  <a:pt x="3830" y="270"/>
                </a:cubicBezTo>
                <a:close/>
                <a:moveTo>
                  <a:pt x="3760" y="247"/>
                </a:moveTo>
                <a:cubicBezTo>
                  <a:pt x="3759" y="247"/>
                  <a:pt x="3758" y="247"/>
                  <a:pt x="3757" y="248"/>
                </a:cubicBezTo>
                <a:cubicBezTo>
                  <a:pt x="3771" y="276"/>
                  <a:pt x="3748" y="262"/>
                  <a:pt x="3734" y="276"/>
                </a:cubicBezTo>
                <a:cubicBezTo>
                  <a:pt x="3748" y="299"/>
                  <a:pt x="3715" y="276"/>
                  <a:pt x="3724" y="299"/>
                </a:cubicBezTo>
                <a:cubicBezTo>
                  <a:pt x="3743" y="295"/>
                  <a:pt x="3743" y="299"/>
                  <a:pt x="3767" y="295"/>
                </a:cubicBezTo>
                <a:cubicBezTo>
                  <a:pt x="3762" y="276"/>
                  <a:pt x="3771" y="271"/>
                  <a:pt x="3785" y="281"/>
                </a:cubicBezTo>
                <a:cubicBezTo>
                  <a:pt x="3772" y="267"/>
                  <a:pt x="3775" y="246"/>
                  <a:pt x="3760" y="247"/>
                </a:cubicBezTo>
                <a:close/>
                <a:moveTo>
                  <a:pt x="3682" y="210"/>
                </a:moveTo>
                <a:lnTo>
                  <a:pt x="3682" y="212"/>
                </a:lnTo>
                <a:lnTo>
                  <a:pt x="3679" y="211"/>
                </a:lnTo>
                <a:cubicBezTo>
                  <a:pt x="3654" y="206"/>
                  <a:pt x="3626" y="226"/>
                  <a:pt x="3630" y="234"/>
                </a:cubicBezTo>
                <a:cubicBezTo>
                  <a:pt x="3658" y="243"/>
                  <a:pt x="3649" y="210"/>
                  <a:pt x="3682" y="229"/>
                </a:cubicBezTo>
                <a:cubicBezTo>
                  <a:pt x="3678" y="221"/>
                  <a:pt x="3681" y="220"/>
                  <a:pt x="3682" y="213"/>
                </a:cubicBezTo>
                <a:lnTo>
                  <a:pt x="3682" y="212"/>
                </a:lnTo>
                <a:lnTo>
                  <a:pt x="3684" y="213"/>
                </a:lnTo>
                <a:lnTo>
                  <a:pt x="3685" y="214"/>
                </a:lnTo>
                <a:cubicBezTo>
                  <a:pt x="3689" y="219"/>
                  <a:pt x="3693" y="223"/>
                  <a:pt x="3696" y="219"/>
                </a:cubicBezTo>
                <a:cubicBezTo>
                  <a:pt x="3693" y="217"/>
                  <a:pt x="3689" y="214"/>
                  <a:pt x="3685" y="213"/>
                </a:cubicBezTo>
                <a:lnTo>
                  <a:pt x="3684" y="213"/>
                </a:lnTo>
                <a:lnTo>
                  <a:pt x="3684" y="212"/>
                </a:lnTo>
                <a:cubicBezTo>
                  <a:pt x="3683" y="211"/>
                  <a:pt x="3683" y="211"/>
                  <a:pt x="3682" y="210"/>
                </a:cubicBezTo>
                <a:close/>
                <a:moveTo>
                  <a:pt x="3715" y="191"/>
                </a:moveTo>
                <a:cubicBezTo>
                  <a:pt x="3724" y="201"/>
                  <a:pt x="3677" y="205"/>
                  <a:pt x="3701" y="219"/>
                </a:cubicBezTo>
                <a:cubicBezTo>
                  <a:pt x="3701" y="210"/>
                  <a:pt x="3738" y="205"/>
                  <a:pt x="3715" y="191"/>
                </a:cubicBezTo>
                <a:close/>
                <a:moveTo>
                  <a:pt x="3730" y="188"/>
                </a:moveTo>
                <a:cubicBezTo>
                  <a:pt x="3715" y="187"/>
                  <a:pt x="3730" y="235"/>
                  <a:pt x="3738" y="210"/>
                </a:cubicBezTo>
                <a:cubicBezTo>
                  <a:pt x="3724" y="205"/>
                  <a:pt x="3752" y="210"/>
                  <a:pt x="3738" y="191"/>
                </a:cubicBezTo>
                <a:cubicBezTo>
                  <a:pt x="3735" y="189"/>
                  <a:pt x="3732" y="188"/>
                  <a:pt x="3730" y="188"/>
                </a:cubicBezTo>
                <a:close/>
                <a:moveTo>
                  <a:pt x="3828" y="172"/>
                </a:moveTo>
                <a:cubicBezTo>
                  <a:pt x="3814" y="172"/>
                  <a:pt x="3804" y="177"/>
                  <a:pt x="3804" y="191"/>
                </a:cubicBezTo>
                <a:cubicBezTo>
                  <a:pt x="3809" y="191"/>
                  <a:pt x="3832" y="210"/>
                  <a:pt x="3828" y="191"/>
                </a:cubicBezTo>
                <a:cubicBezTo>
                  <a:pt x="3799" y="182"/>
                  <a:pt x="3837" y="191"/>
                  <a:pt x="3828" y="172"/>
                </a:cubicBezTo>
                <a:close/>
                <a:moveTo>
                  <a:pt x="3288" y="149"/>
                </a:moveTo>
                <a:cubicBezTo>
                  <a:pt x="3289" y="149"/>
                  <a:pt x="3290" y="149"/>
                  <a:pt x="3292" y="149"/>
                </a:cubicBezTo>
                <a:cubicBezTo>
                  <a:pt x="3289" y="149"/>
                  <a:pt x="3286" y="151"/>
                  <a:pt x="3283" y="151"/>
                </a:cubicBezTo>
                <a:lnTo>
                  <a:pt x="3282" y="151"/>
                </a:lnTo>
                <a:lnTo>
                  <a:pt x="3282" y="150"/>
                </a:lnTo>
                <a:cubicBezTo>
                  <a:pt x="3284" y="149"/>
                  <a:pt x="3285" y="149"/>
                  <a:pt x="3288" y="149"/>
                </a:cubicBezTo>
                <a:close/>
                <a:moveTo>
                  <a:pt x="3517" y="111"/>
                </a:moveTo>
                <a:lnTo>
                  <a:pt x="3518" y="112"/>
                </a:lnTo>
                <a:lnTo>
                  <a:pt x="3517" y="112"/>
                </a:lnTo>
                <a:lnTo>
                  <a:pt x="3517" y="111"/>
                </a:lnTo>
                <a:close/>
                <a:moveTo>
                  <a:pt x="4072" y="107"/>
                </a:moveTo>
                <a:cubicBezTo>
                  <a:pt x="4035" y="125"/>
                  <a:pt x="3912" y="135"/>
                  <a:pt x="3861" y="154"/>
                </a:cubicBezTo>
                <a:cubicBezTo>
                  <a:pt x="3842" y="158"/>
                  <a:pt x="3865" y="168"/>
                  <a:pt x="3875" y="182"/>
                </a:cubicBezTo>
                <a:cubicBezTo>
                  <a:pt x="3879" y="168"/>
                  <a:pt x="3889" y="177"/>
                  <a:pt x="3908" y="168"/>
                </a:cubicBezTo>
                <a:cubicBezTo>
                  <a:pt x="3922" y="182"/>
                  <a:pt x="3903" y="182"/>
                  <a:pt x="3898" y="187"/>
                </a:cubicBezTo>
                <a:cubicBezTo>
                  <a:pt x="3908" y="196"/>
                  <a:pt x="3917" y="177"/>
                  <a:pt x="3926" y="201"/>
                </a:cubicBezTo>
                <a:cubicBezTo>
                  <a:pt x="3917" y="215"/>
                  <a:pt x="3884" y="215"/>
                  <a:pt x="3856" y="224"/>
                </a:cubicBezTo>
                <a:cubicBezTo>
                  <a:pt x="3832" y="234"/>
                  <a:pt x="3795" y="238"/>
                  <a:pt x="3785" y="248"/>
                </a:cubicBezTo>
                <a:cubicBezTo>
                  <a:pt x="3781" y="248"/>
                  <a:pt x="3804" y="276"/>
                  <a:pt x="3776" y="248"/>
                </a:cubicBezTo>
                <a:cubicBezTo>
                  <a:pt x="3771" y="257"/>
                  <a:pt x="3795" y="276"/>
                  <a:pt x="3799" y="290"/>
                </a:cubicBezTo>
                <a:cubicBezTo>
                  <a:pt x="3804" y="262"/>
                  <a:pt x="3795" y="285"/>
                  <a:pt x="3814" y="290"/>
                </a:cubicBezTo>
                <a:cubicBezTo>
                  <a:pt x="3814" y="290"/>
                  <a:pt x="3842" y="262"/>
                  <a:pt x="3846" y="290"/>
                </a:cubicBezTo>
                <a:cubicBezTo>
                  <a:pt x="3852" y="281"/>
                  <a:pt x="3845" y="274"/>
                  <a:pt x="3838" y="271"/>
                </a:cubicBezTo>
                <a:lnTo>
                  <a:pt x="3837" y="271"/>
                </a:lnTo>
                <a:lnTo>
                  <a:pt x="3844" y="271"/>
                </a:lnTo>
                <a:cubicBezTo>
                  <a:pt x="3863" y="270"/>
                  <a:pt x="3888" y="269"/>
                  <a:pt x="3912" y="276"/>
                </a:cubicBezTo>
                <a:cubicBezTo>
                  <a:pt x="3922" y="252"/>
                  <a:pt x="3955" y="257"/>
                  <a:pt x="3983" y="262"/>
                </a:cubicBezTo>
                <a:cubicBezTo>
                  <a:pt x="3983" y="266"/>
                  <a:pt x="3988" y="276"/>
                  <a:pt x="3992" y="285"/>
                </a:cubicBezTo>
                <a:cubicBezTo>
                  <a:pt x="3992" y="271"/>
                  <a:pt x="3983" y="257"/>
                  <a:pt x="3997" y="252"/>
                </a:cubicBezTo>
                <a:cubicBezTo>
                  <a:pt x="4002" y="295"/>
                  <a:pt x="4035" y="266"/>
                  <a:pt x="4053" y="290"/>
                </a:cubicBezTo>
                <a:cubicBezTo>
                  <a:pt x="4039" y="295"/>
                  <a:pt x="4011" y="295"/>
                  <a:pt x="4016" y="313"/>
                </a:cubicBezTo>
                <a:cubicBezTo>
                  <a:pt x="4018" y="320"/>
                  <a:pt x="4022" y="322"/>
                  <a:pt x="4025" y="323"/>
                </a:cubicBezTo>
                <a:cubicBezTo>
                  <a:pt x="4016" y="323"/>
                  <a:pt x="4002" y="323"/>
                  <a:pt x="3992" y="309"/>
                </a:cubicBezTo>
                <a:cubicBezTo>
                  <a:pt x="3983" y="313"/>
                  <a:pt x="3992" y="328"/>
                  <a:pt x="3988" y="332"/>
                </a:cubicBezTo>
                <a:cubicBezTo>
                  <a:pt x="3997" y="337"/>
                  <a:pt x="3992" y="313"/>
                  <a:pt x="4002" y="328"/>
                </a:cubicBezTo>
                <a:cubicBezTo>
                  <a:pt x="4002" y="328"/>
                  <a:pt x="4002" y="332"/>
                  <a:pt x="4002" y="337"/>
                </a:cubicBezTo>
                <a:cubicBezTo>
                  <a:pt x="3978" y="337"/>
                  <a:pt x="3964" y="332"/>
                  <a:pt x="3959" y="346"/>
                </a:cubicBezTo>
                <a:cubicBezTo>
                  <a:pt x="3988" y="351"/>
                  <a:pt x="4002" y="351"/>
                  <a:pt x="4006" y="328"/>
                </a:cubicBezTo>
                <a:cubicBezTo>
                  <a:pt x="4020" y="332"/>
                  <a:pt x="4011" y="342"/>
                  <a:pt x="4020" y="342"/>
                </a:cubicBezTo>
                <a:cubicBezTo>
                  <a:pt x="4016" y="332"/>
                  <a:pt x="4030" y="332"/>
                  <a:pt x="4025" y="323"/>
                </a:cubicBezTo>
                <a:cubicBezTo>
                  <a:pt x="4029" y="324"/>
                  <a:pt x="4032" y="325"/>
                  <a:pt x="4035" y="332"/>
                </a:cubicBezTo>
                <a:cubicBezTo>
                  <a:pt x="4035" y="323"/>
                  <a:pt x="4053" y="332"/>
                  <a:pt x="4063" y="332"/>
                </a:cubicBezTo>
                <a:cubicBezTo>
                  <a:pt x="4067" y="323"/>
                  <a:pt x="4082" y="332"/>
                  <a:pt x="4067" y="332"/>
                </a:cubicBezTo>
                <a:cubicBezTo>
                  <a:pt x="3931" y="384"/>
                  <a:pt x="3776" y="431"/>
                  <a:pt x="3687" y="478"/>
                </a:cubicBezTo>
                <a:cubicBezTo>
                  <a:pt x="3705" y="501"/>
                  <a:pt x="3752" y="492"/>
                  <a:pt x="3762" y="469"/>
                </a:cubicBezTo>
                <a:cubicBezTo>
                  <a:pt x="3776" y="492"/>
                  <a:pt x="3804" y="440"/>
                  <a:pt x="3828" y="469"/>
                </a:cubicBezTo>
                <a:cubicBezTo>
                  <a:pt x="3828" y="464"/>
                  <a:pt x="3823" y="454"/>
                  <a:pt x="3832" y="454"/>
                </a:cubicBezTo>
                <a:cubicBezTo>
                  <a:pt x="3832" y="459"/>
                  <a:pt x="3828" y="459"/>
                  <a:pt x="3832" y="464"/>
                </a:cubicBezTo>
                <a:cubicBezTo>
                  <a:pt x="3842" y="464"/>
                  <a:pt x="3837" y="459"/>
                  <a:pt x="3832" y="450"/>
                </a:cubicBezTo>
                <a:cubicBezTo>
                  <a:pt x="3837" y="450"/>
                  <a:pt x="3856" y="473"/>
                  <a:pt x="3846" y="454"/>
                </a:cubicBezTo>
                <a:cubicBezTo>
                  <a:pt x="3856" y="464"/>
                  <a:pt x="3870" y="478"/>
                  <a:pt x="3875" y="487"/>
                </a:cubicBezTo>
                <a:cubicBezTo>
                  <a:pt x="3871" y="487"/>
                  <a:pt x="3866" y="487"/>
                  <a:pt x="3862" y="490"/>
                </a:cubicBezTo>
                <a:lnTo>
                  <a:pt x="3861" y="492"/>
                </a:lnTo>
                <a:lnTo>
                  <a:pt x="3861" y="492"/>
                </a:lnTo>
                <a:lnTo>
                  <a:pt x="3861" y="492"/>
                </a:lnTo>
                <a:lnTo>
                  <a:pt x="3859" y="489"/>
                </a:lnTo>
                <a:cubicBezTo>
                  <a:pt x="3857" y="481"/>
                  <a:pt x="3860" y="477"/>
                  <a:pt x="3856" y="469"/>
                </a:cubicBezTo>
                <a:cubicBezTo>
                  <a:pt x="3846" y="459"/>
                  <a:pt x="3842" y="473"/>
                  <a:pt x="3832" y="473"/>
                </a:cubicBezTo>
                <a:cubicBezTo>
                  <a:pt x="3837" y="478"/>
                  <a:pt x="3846" y="473"/>
                  <a:pt x="3851" y="473"/>
                </a:cubicBezTo>
                <a:cubicBezTo>
                  <a:pt x="3851" y="484"/>
                  <a:pt x="3854" y="489"/>
                  <a:pt x="3858" y="491"/>
                </a:cubicBezTo>
                <a:lnTo>
                  <a:pt x="3861" y="492"/>
                </a:lnTo>
                <a:lnTo>
                  <a:pt x="3861" y="492"/>
                </a:lnTo>
                <a:lnTo>
                  <a:pt x="3861" y="492"/>
                </a:lnTo>
                <a:lnTo>
                  <a:pt x="3863" y="492"/>
                </a:lnTo>
                <a:cubicBezTo>
                  <a:pt x="3872" y="492"/>
                  <a:pt x="3884" y="485"/>
                  <a:pt x="3889" y="483"/>
                </a:cubicBezTo>
                <a:cubicBezTo>
                  <a:pt x="3884" y="483"/>
                  <a:pt x="3865" y="469"/>
                  <a:pt x="3879" y="469"/>
                </a:cubicBezTo>
                <a:cubicBezTo>
                  <a:pt x="3870" y="450"/>
                  <a:pt x="3875" y="473"/>
                  <a:pt x="3865" y="473"/>
                </a:cubicBezTo>
                <a:cubicBezTo>
                  <a:pt x="3851" y="454"/>
                  <a:pt x="3875" y="459"/>
                  <a:pt x="3865" y="445"/>
                </a:cubicBezTo>
                <a:cubicBezTo>
                  <a:pt x="3912" y="459"/>
                  <a:pt x="3992" y="384"/>
                  <a:pt x="4058" y="384"/>
                </a:cubicBezTo>
                <a:cubicBezTo>
                  <a:pt x="4067" y="398"/>
                  <a:pt x="4063" y="398"/>
                  <a:pt x="4058" y="403"/>
                </a:cubicBezTo>
                <a:cubicBezTo>
                  <a:pt x="4053" y="398"/>
                  <a:pt x="4058" y="393"/>
                  <a:pt x="4058" y="393"/>
                </a:cubicBezTo>
                <a:cubicBezTo>
                  <a:pt x="4030" y="384"/>
                  <a:pt x="4067" y="412"/>
                  <a:pt x="4067" y="417"/>
                </a:cubicBezTo>
                <a:cubicBezTo>
                  <a:pt x="4067" y="412"/>
                  <a:pt x="4067" y="407"/>
                  <a:pt x="4072" y="417"/>
                </a:cubicBezTo>
                <a:cubicBezTo>
                  <a:pt x="4077" y="407"/>
                  <a:pt x="4067" y="393"/>
                  <a:pt x="4058" y="379"/>
                </a:cubicBezTo>
                <a:cubicBezTo>
                  <a:pt x="4067" y="389"/>
                  <a:pt x="4091" y="393"/>
                  <a:pt x="4072" y="379"/>
                </a:cubicBezTo>
                <a:cubicBezTo>
                  <a:pt x="4063" y="365"/>
                  <a:pt x="4086" y="384"/>
                  <a:pt x="4091" y="393"/>
                </a:cubicBezTo>
                <a:cubicBezTo>
                  <a:pt x="4082" y="398"/>
                  <a:pt x="4067" y="389"/>
                  <a:pt x="4082" y="412"/>
                </a:cubicBezTo>
                <a:cubicBezTo>
                  <a:pt x="4096" y="398"/>
                  <a:pt x="4129" y="407"/>
                  <a:pt x="4166" y="389"/>
                </a:cubicBezTo>
                <a:cubicBezTo>
                  <a:pt x="4157" y="375"/>
                  <a:pt x="4147" y="403"/>
                  <a:pt x="4138" y="379"/>
                </a:cubicBezTo>
                <a:cubicBezTo>
                  <a:pt x="4213" y="351"/>
                  <a:pt x="4288" y="351"/>
                  <a:pt x="4368" y="323"/>
                </a:cubicBezTo>
                <a:cubicBezTo>
                  <a:pt x="4368" y="346"/>
                  <a:pt x="4317" y="356"/>
                  <a:pt x="4298" y="356"/>
                </a:cubicBezTo>
                <a:cubicBezTo>
                  <a:pt x="4293" y="360"/>
                  <a:pt x="4298" y="370"/>
                  <a:pt x="4302" y="375"/>
                </a:cubicBezTo>
                <a:cubicBezTo>
                  <a:pt x="4082" y="417"/>
                  <a:pt x="3912" y="506"/>
                  <a:pt x="3691" y="572"/>
                </a:cubicBezTo>
                <a:cubicBezTo>
                  <a:pt x="3691" y="581"/>
                  <a:pt x="3691" y="586"/>
                  <a:pt x="3691" y="595"/>
                </a:cubicBezTo>
                <a:cubicBezTo>
                  <a:pt x="3696" y="600"/>
                  <a:pt x="3691" y="586"/>
                  <a:pt x="3701" y="595"/>
                </a:cubicBezTo>
                <a:cubicBezTo>
                  <a:pt x="3757" y="572"/>
                  <a:pt x="3682" y="628"/>
                  <a:pt x="3673" y="600"/>
                </a:cubicBezTo>
                <a:cubicBezTo>
                  <a:pt x="3663" y="628"/>
                  <a:pt x="3588" y="628"/>
                  <a:pt x="3555" y="657"/>
                </a:cubicBezTo>
                <a:cubicBezTo>
                  <a:pt x="3555" y="647"/>
                  <a:pt x="3555" y="647"/>
                  <a:pt x="3546" y="638"/>
                </a:cubicBezTo>
                <a:cubicBezTo>
                  <a:pt x="3546" y="642"/>
                  <a:pt x="3546" y="652"/>
                  <a:pt x="3555" y="666"/>
                </a:cubicBezTo>
                <a:cubicBezTo>
                  <a:pt x="3546" y="661"/>
                  <a:pt x="3541" y="661"/>
                  <a:pt x="3536" y="652"/>
                </a:cubicBezTo>
                <a:cubicBezTo>
                  <a:pt x="3532" y="657"/>
                  <a:pt x="3546" y="671"/>
                  <a:pt x="3532" y="671"/>
                </a:cubicBezTo>
                <a:cubicBezTo>
                  <a:pt x="3532" y="657"/>
                  <a:pt x="3522" y="661"/>
                  <a:pt x="3513" y="666"/>
                </a:cubicBezTo>
                <a:cubicBezTo>
                  <a:pt x="3550" y="680"/>
                  <a:pt x="3489" y="675"/>
                  <a:pt x="3489" y="675"/>
                </a:cubicBezTo>
                <a:cubicBezTo>
                  <a:pt x="3475" y="680"/>
                  <a:pt x="3438" y="727"/>
                  <a:pt x="3423" y="704"/>
                </a:cubicBezTo>
                <a:cubicBezTo>
                  <a:pt x="3405" y="736"/>
                  <a:pt x="3339" y="746"/>
                  <a:pt x="3325" y="746"/>
                </a:cubicBezTo>
                <a:cubicBezTo>
                  <a:pt x="3325" y="746"/>
                  <a:pt x="3325" y="774"/>
                  <a:pt x="3311" y="751"/>
                </a:cubicBezTo>
                <a:cubicBezTo>
                  <a:pt x="3311" y="769"/>
                  <a:pt x="3278" y="783"/>
                  <a:pt x="3259" y="769"/>
                </a:cubicBezTo>
                <a:cubicBezTo>
                  <a:pt x="3231" y="812"/>
                  <a:pt x="3160" y="812"/>
                  <a:pt x="3094" y="854"/>
                </a:cubicBezTo>
                <a:cubicBezTo>
                  <a:pt x="3113" y="877"/>
                  <a:pt x="3108" y="859"/>
                  <a:pt x="3113" y="854"/>
                </a:cubicBezTo>
                <a:cubicBezTo>
                  <a:pt x="3165" y="873"/>
                  <a:pt x="3245" y="826"/>
                  <a:pt x="3278" y="807"/>
                </a:cubicBezTo>
                <a:cubicBezTo>
                  <a:pt x="3428" y="755"/>
                  <a:pt x="3644" y="694"/>
                  <a:pt x="3814" y="624"/>
                </a:cubicBezTo>
                <a:cubicBezTo>
                  <a:pt x="3837" y="614"/>
                  <a:pt x="3851" y="581"/>
                  <a:pt x="3893" y="605"/>
                </a:cubicBezTo>
                <a:cubicBezTo>
                  <a:pt x="3879" y="610"/>
                  <a:pt x="3875" y="600"/>
                  <a:pt x="3889" y="624"/>
                </a:cubicBezTo>
                <a:cubicBezTo>
                  <a:pt x="3884" y="619"/>
                  <a:pt x="3861" y="605"/>
                  <a:pt x="3875" y="628"/>
                </a:cubicBezTo>
                <a:cubicBezTo>
                  <a:pt x="3870" y="628"/>
                  <a:pt x="3865" y="619"/>
                  <a:pt x="3861" y="610"/>
                </a:cubicBezTo>
                <a:cubicBezTo>
                  <a:pt x="3861" y="614"/>
                  <a:pt x="3861" y="619"/>
                  <a:pt x="3856" y="614"/>
                </a:cubicBezTo>
                <a:cubicBezTo>
                  <a:pt x="3851" y="619"/>
                  <a:pt x="3861" y="624"/>
                  <a:pt x="3861" y="633"/>
                </a:cubicBezTo>
                <a:cubicBezTo>
                  <a:pt x="3842" y="628"/>
                  <a:pt x="3842" y="628"/>
                  <a:pt x="3823" y="633"/>
                </a:cubicBezTo>
                <a:cubicBezTo>
                  <a:pt x="3855" y="656"/>
                  <a:pt x="3803" y="626"/>
                  <a:pt x="3821" y="654"/>
                </a:cubicBezTo>
                <a:lnTo>
                  <a:pt x="3821" y="654"/>
                </a:lnTo>
                <a:lnTo>
                  <a:pt x="3821" y="654"/>
                </a:lnTo>
                <a:cubicBezTo>
                  <a:pt x="3814" y="648"/>
                  <a:pt x="3787" y="635"/>
                  <a:pt x="3795" y="661"/>
                </a:cubicBezTo>
                <a:cubicBezTo>
                  <a:pt x="3738" y="661"/>
                  <a:pt x="3729" y="661"/>
                  <a:pt x="3687" y="699"/>
                </a:cubicBezTo>
                <a:cubicBezTo>
                  <a:pt x="3687" y="694"/>
                  <a:pt x="3687" y="689"/>
                  <a:pt x="3682" y="685"/>
                </a:cubicBezTo>
                <a:cubicBezTo>
                  <a:pt x="3677" y="689"/>
                  <a:pt x="3673" y="689"/>
                  <a:pt x="3663" y="694"/>
                </a:cubicBezTo>
                <a:cubicBezTo>
                  <a:pt x="3691" y="699"/>
                  <a:pt x="3677" y="713"/>
                  <a:pt x="3658" y="694"/>
                </a:cubicBezTo>
                <a:cubicBezTo>
                  <a:pt x="3663" y="704"/>
                  <a:pt x="3658" y="718"/>
                  <a:pt x="3644" y="694"/>
                </a:cubicBezTo>
                <a:cubicBezTo>
                  <a:pt x="3635" y="699"/>
                  <a:pt x="3654" y="713"/>
                  <a:pt x="3649" y="722"/>
                </a:cubicBezTo>
                <a:cubicBezTo>
                  <a:pt x="3640" y="727"/>
                  <a:pt x="3626" y="713"/>
                  <a:pt x="3644" y="736"/>
                </a:cubicBezTo>
                <a:cubicBezTo>
                  <a:pt x="3635" y="732"/>
                  <a:pt x="3611" y="713"/>
                  <a:pt x="3630" y="741"/>
                </a:cubicBezTo>
                <a:cubicBezTo>
                  <a:pt x="3611" y="722"/>
                  <a:pt x="3593" y="736"/>
                  <a:pt x="3593" y="755"/>
                </a:cubicBezTo>
                <a:cubicBezTo>
                  <a:pt x="3560" y="741"/>
                  <a:pt x="3574" y="788"/>
                  <a:pt x="3541" y="760"/>
                </a:cubicBezTo>
                <a:cubicBezTo>
                  <a:pt x="3536" y="760"/>
                  <a:pt x="3550" y="779"/>
                  <a:pt x="3546" y="783"/>
                </a:cubicBezTo>
                <a:cubicBezTo>
                  <a:pt x="3513" y="760"/>
                  <a:pt x="3513" y="802"/>
                  <a:pt x="3480" y="769"/>
                </a:cubicBezTo>
                <a:cubicBezTo>
                  <a:pt x="3480" y="774"/>
                  <a:pt x="3489" y="783"/>
                  <a:pt x="3494" y="793"/>
                </a:cubicBezTo>
                <a:cubicBezTo>
                  <a:pt x="3461" y="793"/>
                  <a:pt x="3456" y="807"/>
                  <a:pt x="3428" y="826"/>
                </a:cubicBezTo>
                <a:cubicBezTo>
                  <a:pt x="3414" y="816"/>
                  <a:pt x="3423" y="821"/>
                  <a:pt x="3414" y="802"/>
                </a:cubicBezTo>
                <a:cubicBezTo>
                  <a:pt x="3409" y="812"/>
                  <a:pt x="3414" y="816"/>
                  <a:pt x="3414" y="826"/>
                </a:cubicBezTo>
                <a:cubicBezTo>
                  <a:pt x="3405" y="826"/>
                  <a:pt x="3400" y="812"/>
                  <a:pt x="3391" y="798"/>
                </a:cubicBezTo>
                <a:cubicBezTo>
                  <a:pt x="3395" y="812"/>
                  <a:pt x="3400" y="830"/>
                  <a:pt x="3381" y="802"/>
                </a:cubicBezTo>
                <a:cubicBezTo>
                  <a:pt x="3372" y="807"/>
                  <a:pt x="3395" y="826"/>
                  <a:pt x="3395" y="840"/>
                </a:cubicBezTo>
                <a:cubicBezTo>
                  <a:pt x="3376" y="812"/>
                  <a:pt x="3391" y="854"/>
                  <a:pt x="3362" y="840"/>
                </a:cubicBezTo>
                <a:cubicBezTo>
                  <a:pt x="3367" y="854"/>
                  <a:pt x="3353" y="854"/>
                  <a:pt x="3353" y="863"/>
                </a:cubicBezTo>
                <a:cubicBezTo>
                  <a:pt x="3447" y="849"/>
                  <a:pt x="3579" y="793"/>
                  <a:pt x="3658" y="760"/>
                </a:cubicBezTo>
                <a:cubicBezTo>
                  <a:pt x="3677" y="760"/>
                  <a:pt x="3696" y="774"/>
                  <a:pt x="3701" y="746"/>
                </a:cubicBezTo>
                <a:cubicBezTo>
                  <a:pt x="3705" y="746"/>
                  <a:pt x="3710" y="760"/>
                  <a:pt x="3720" y="769"/>
                </a:cubicBezTo>
                <a:cubicBezTo>
                  <a:pt x="3705" y="779"/>
                  <a:pt x="3682" y="788"/>
                  <a:pt x="3677" y="812"/>
                </a:cubicBezTo>
                <a:cubicBezTo>
                  <a:pt x="3673" y="812"/>
                  <a:pt x="3668" y="802"/>
                  <a:pt x="3663" y="798"/>
                </a:cubicBezTo>
                <a:cubicBezTo>
                  <a:pt x="3673" y="826"/>
                  <a:pt x="3626" y="802"/>
                  <a:pt x="3640" y="821"/>
                </a:cubicBezTo>
                <a:cubicBezTo>
                  <a:pt x="3630" y="821"/>
                  <a:pt x="3626" y="816"/>
                  <a:pt x="3626" y="807"/>
                </a:cubicBezTo>
                <a:cubicBezTo>
                  <a:pt x="3626" y="816"/>
                  <a:pt x="3616" y="826"/>
                  <a:pt x="3621" y="840"/>
                </a:cubicBezTo>
                <a:cubicBezTo>
                  <a:pt x="3597" y="807"/>
                  <a:pt x="3602" y="868"/>
                  <a:pt x="3579" y="840"/>
                </a:cubicBezTo>
                <a:cubicBezTo>
                  <a:pt x="3574" y="845"/>
                  <a:pt x="3579" y="854"/>
                  <a:pt x="3588" y="868"/>
                </a:cubicBezTo>
                <a:cubicBezTo>
                  <a:pt x="3574" y="877"/>
                  <a:pt x="3541" y="896"/>
                  <a:pt x="3546" y="896"/>
                </a:cubicBezTo>
                <a:cubicBezTo>
                  <a:pt x="3503" y="915"/>
                  <a:pt x="3391" y="971"/>
                  <a:pt x="3358" y="986"/>
                </a:cubicBezTo>
                <a:cubicBezTo>
                  <a:pt x="3353" y="986"/>
                  <a:pt x="3362" y="995"/>
                  <a:pt x="3362" y="1004"/>
                </a:cubicBezTo>
                <a:cubicBezTo>
                  <a:pt x="3358" y="1004"/>
                  <a:pt x="3353" y="1000"/>
                  <a:pt x="3348" y="990"/>
                </a:cubicBezTo>
                <a:cubicBezTo>
                  <a:pt x="3339" y="1004"/>
                  <a:pt x="3362" y="1018"/>
                  <a:pt x="3362" y="1033"/>
                </a:cubicBezTo>
                <a:cubicBezTo>
                  <a:pt x="3367" y="1042"/>
                  <a:pt x="3381" y="1004"/>
                  <a:pt x="3395" y="1033"/>
                </a:cubicBezTo>
                <a:cubicBezTo>
                  <a:pt x="3381" y="1033"/>
                  <a:pt x="3372" y="1042"/>
                  <a:pt x="3367" y="1051"/>
                </a:cubicBezTo>
                <a:cubicBezTo>
                  <a:pt x="3353" y="1028"/>
                  <a:pt x="3353" y="1014"/>
                  <a:pt x="3329" y="995"/>
                </a:cubicBezTo>
                <a:cubicBezTo>
                  <a:pt x="3329" y="1000"/>
                  <a:pt x="3334" y="1004"/>
                  <a:pt x="3339" y="1014"/>
                </a:cubicBezTo>
                <a:cubicBezTo>
                  <a:pt x="3334" y="1018"/>
                  <a:pt x="3329" y="1009"/>
                  <a:pt x="3325" y="1014"/>
                </a:cubicBezTo>
                <a:cubicBezTo>
                  <a:pt x="3334" y="1037"/>
                  <a:pt x="3353" y="1028"/>
                  <a:pt x="3353" y="1047"/>
                </a:cubicBezTo>
                <a:cubicBezTo>
                  <a:pt x="3334" y="1037"/>
                  <a:pt x="3329" y="1028"/>
                  <a:pt x="3320" y="1042"/>
                </a:cubicBezTo>
                <a:cubicBezTo>
                  <a:pt x="3320" y="1028"/>
                  <a:pt x="3325" y="1033"/>
                  <a:pt x="3311" y="1018"/>
                </a:cubicBezTo>
                <a:cubicBezTo>
                  <a:pt x="3254" y="1042"/>
                  <a:pt x="3235" y="1056"/>
                  <a:pt x="3184" y="1061"/>
                </a:cubicBezTo>
                <a:cubicBezTo>
                  <a:pt x="3184" y="1065"/>
                  <a:pt x="3184" y="1075"/>
                  <a:pt x="3188" y="1084"/>
                </a:cubicBezTo>
                <a:cubicBezTo>
                  <a:pt x="3202" y="1094"/>
                  <a:pt x="3202" y="1075"/>
                  <a:pt x="3212" y="1075"/>
                </a:cubicBezTo>
                <a:cubicBezTo>
                  <a:pt x="3217" y="1084"/>
                  <a:pt x="3235" y="1103"/>
                  <a:pt x="3221" y="1103"/>
                </a:cubicBezTo>
                <a:cubicBezTo>
                  <a:pt x="3231" y="1112"/>
                  <a:pt x="3259" y="1098"/>
                  <a:pt x="3259" y="1089"/>
                </a:cubicBezTo>
                <a:cubicBezTo>
                  <a:pt x="3282" y="1098"/>
                  <a:pt x="3245" y="1108"/>
                  <a:pt x="3235" y="1112"/>
                </a:cubicBezTo>
                <a:cubicBezTo>
                  <a:pt x="3245" y="1122"/>
                  <a:pt x="3254" y="1103"/>
                  <a:pt x="3268" y="1103"/>
                </a:cubicBezTo>
                <a:cubicBezTo>
                  <a:pt x="3273" y="1127"/>
                  <a:pt x="3273" y="1122"/>
                  <a:pt x="3282" y="1145"/>
                </a:cubicBezTo>
                <a:cubicBezTo>
                  <a:pt x="3301" y="1145"/>
                  <a:pt x="3268" y="1117"/>
                  <a:pt x="3287" y="1117"/>
                </a:cubicBezTo>
                <a:cubicBezTo>
                  <a:pt x="3296" y="1127"/>
                  <a:pt x="3292" y="1131"/>
                  <a:pt x="3301" y="1141"/>
                </a:cubicBezTo>
                <a:cubicBezTo>
                  <a:pt x="3296" y="1122"/>
                  <a:pt x="3301" y="1112"/>
                  <a:pt x="3320" y="1131"/>
                </a:cubicBezTo>
                <a:cubicBezTo>
                  <a:pt x="3334" y="1127"/>
                  <a:pt x="3301" y="1103"/>
                  <a:pt x="3311" y="1098"/>
                </a:cubicBezTo>
                <a:cubicBezTo>
                  <a:pt x="3306" y="1080"/>
                  <a:pt x="3320" y="1127"/>
                  <a:pt x="3334" y="1127"/>
                </a:cubicBezTo>
                <a:cubicBezTo>
                  <a:pt x="3334" y="1122"/>
                  <a:pt x="3325" y="1112"/>
                  <a:pt x="3320" y="1103"/>
                </a:cubicBezTo>
                <a:cubicBezTo>
                  <a:pt x="3334" y="1098"/>
                  <a:pt x="3348" y="1131"/>
                  <a:pt x="3348" y="1141"/>
                </a:cubicBezTo>
                <a:cubicBezTo>
                  <a:pt x="3334" y="1136"/>
                  <a:pt x="3311" y="1155"/>
                  <a:pt x="3282" y="1164"/>
                </a:cubicBezTo>
                <a:cubicBezTo>
                  <a:pt x="3282" y="1150"/>
                  <a:pt x="3268" y="1145"/>
                  <a:pt x="3264" y="1127"/>
                </a:cubicBezTo>
                <a:cubicBezTo>
                  <a:pt x="3259" y="1122"/>
                  <a:pt x="3249" y="1127"/>
                  <a:pt x="3245" y="1127"/>
                </a:cubicBezTo>
                <a:cubicBezTo>
                  <a:pt x="3240" y="1131"/>
                  <a:pt x="3264" y="1150"/>
                  <a:pt x="3249" y="1155"/>
                </a:cubicBezTo>
                <a:cubicBezTo>
                  <a:pt x="3240" y="1141"/>
                  <a:pt x="3235" y="1131"/>
                  <a:pt x="3226" y="1127"/>
                </a:cubicBezTo>
                <a:cubicBezTo>
                  <a:pt x="3221" y="1131"/>
                  <a:pt x="3212" y="1131"/>
                  <a:pt x="3217" y="1141"/>
                </a:cubicBezTo>
                <a:cubicBezTo>
                  <a:pt x="3221" y="1145"/>
                  <a:pt x="3221" y="1136"/>
                  <a:pt x="3226" y="1136"/>
                </a:cubicBezTo>
                <a:cubicBezTo>
                  <a:pt x="3231" y="1141"/>
                  <a:pt x="3235" y="1150"/>
                  <a:pt x="3240" y="1155"/>
                </a:cubicBezTo>
                <a:cubicBezTo>
                  <a:pt x="3235" y="1169"/>
                  <a:pt x="3226" y="1141"/>
                  <a:pt x="3221" y="1150"/>
                </a:cubicBezTo>
                <a:cubicBezTo>
                  <a:pt x="3207" y="1136"/>
                  <a:pt x="3212" y="1131"/>
                  <a:pt x="3202" y="1117"/>
                </a:cubicBezTo>
                <a:cubicBezTo>
                  <a:pt x="3207" y="1141"/>
                  <a:pt x="3184" y="1131"/>
                  <a:pt x="3170" y="1117"/>
                </a:cubicBezTo>
                <a:cubicBezTo>
                  <a:pt x="3170" y="1136"/>
                  <a:pt x="3202" y="1178"/>
                  <a:pt x="3217" y="1192"/>
                </a:cubicBezTo>
                <a:cubicBezTo>
                  <a:pt x="3205" y="1200"/>
                  <a:pt x="3203" y="1201"/>
                  <a:pt x="3200" y="1192"/>
                </a:cubicBezTo>
                <a:lnTo>
                  <a:pt x="3200" y="1191"/>
                </a:lnTo>
                <a:lnTo>
                  <a:pt x="3200" y="1190"/>
                </a:lnTo>
                <a:cubicBezTo>
                  <a:pt x="3200" y="1188"/>
                  <a:pt x="3199" y="1186"/>
                  <a:pt x="3198" y="1183"/>
                </a:cubicBezTo>
                <a:cubicBezTo>
                  <a:pt x="3198" y="1185"/>
                  <a:pt x="3199" y="1187"/>
                  <a:pt x="3199" y="1189"/>
                </a:cubicBezTo>
                <a:lnTo>
                  <a:pt x="3200" y="1191"/>
                </a:lnTo>
                <a:lnTo>
                  <a:pt x="3200" y="1192"/>
                </a:lnTo>
                <a:cubicBezTo>
                  <a:pt x="3198" y="1209"/>
                  <a:pt x="3153" y="1205"/>
                  <a:pt x="3165" y="1230"/>
                </a:cubicBezTo>
                <a:cubicBezTo>
                  <a:pt x="3155" y="1225"/>
                  <a:pt x="3151" y="1221"/>
                  <a:pt x="3146" y="1216"/>
                </a:cubicBezTo>
                <a:cubicBezTo>
                  <a:pt x="3141" y="1221"/>
                  <a:pt x="3151" y="1230"/>
                  <a:pt x="3155" y="1239"/>
                </a:cubicBezTo>
                <a:cubicBezTo>
                  <a:pt x="3146" y="1249"/>
                  <a:pt x="3137" y="1225"/>
                  <a:pt x="3132" y="1221"/>
                </a:cubicBezTo>
                <a:cubicBezTo>
                  <a:pt x="3127" y="1230"/>
                  <a:pt x="3137" y="1230"/>
                  <a:pt x="3141" y="1244"/>
                </a:cubicBezTo>
                <a:cubicBezTo>
                  <a:pt x="3155" y="1263"/>
                  <a:pt x="3155" y="1239"/>
                  <a:pt x="3179" y="1253"/>
                </a:cubicBezTo>
                <a:cubicBezTo>
                  <a:pt x="3165" y="1263"/>
                  <a:pt x="3198" y="1296"/>
                  <a:pt x="3202" y="1310"/>
                </a:cubicBezTo>
                <a:cubicBezTo>
                  <a:pt x="3193" y="1319"/>
                  <a:pt x="3174" y="1272"/>
                  <a:pt x="3170" y="1263"/>
                </a:cubicBezTo>
                <a:cubicBezTo>
                  <a:pt x="3155" y="1263"/>
                  <a:pt x="3160" y="1272"/>
                  <a:pt x="3174" y="1286"/>
                </a:cubicBezTo>
                <a:cubicBezTo>
                  <a:pt x="3146" y="1263"/>
                  <a:pt x="3118" y="1282"/>
                  <a:pt x="3104" y="1286"/>
                </a:cubicBezTo>
                <a:cubicBezTo>
                  <a:pt x="3118" y="1310"/>
                  <a:pt x="3113" y="1272"/>
                  <a:pt x="3127" y="1300"/>
                </a:cubicBezTo>
                <a:cubicBezTo>
                  <a:pt x="3137" y="1319"/>
                  <a:pt x="3113" y="1296"/>
                  <a:pt x="3113" y="1319"/>
                </a:cubicBezTo>
                <a:cubicBezTo>
                  <a:pt x="3108" y="1310"/>
                  <a:pt x="3104" y="1300"/>
                  <a:pt x="3094" y="1291"/>
                </a:cubicBezTo>
                <a:cubicBezTo>
                  <a:pt x="3085" y="1286"/>
                  <a:pt x="3094" y="1305"/>
                  <a:pt x="3076" y="1300"/>
                </a:cubicBezTo>
                <a:cubicBezTo>
                  <a:pt x="3090" y="1324"/>
                  <a:pt x="3094" y="1296"/>
                  <a:pt x="3099" y="1305"/>
                </a:cubicBezTo>
                <a:cubicBezTo>
                  <a:pt x="3104" y="1324"/>
                  <a:pt x="3090" y="1343"/>
                  <a:pt x="3071" y="1338"/>
                </a:cubicBezTo>
                <a:cubicBezTo>
                  <a:pt x="3076" y="1343"/>
                  <a:pt x="3080" y="1352"/>
                  <a:pt x="3085" y="1357"/>
                </a:cubicBezTo>
                <a:cubicBezTo>
                  <a:pt x="3085" y="1341"/>
                  <a:pt x="3098" y="1351"/>
                  <a:pt x="3099" y="1356"/>
                </a:cubicBezTo>
                <a:lnTo>
                  <a:pt x="3099" y="1358"/>
                </a:lnTo>
                <a:lnTo>
                  <a:pt x="3096" y="1358"/>
                </a:lnTo>
                <a:cubicBezTo>
                  <a:pt x="3093" y="1358"/>
                  <a:pt x="3091" y="1357"/>
                  <a:pt x="3090" y="1357"/>
                </a:cubicBezTo>
                <a:cubicBezTo>
                  <a:pt x="3096" y="1359"/>
                  <a:pt x="3098" y="1359"/>
                  <a:pt x="3099" y="1358"/>
                </a:cubicBezTo>
                <a:lnTo>
                  <a:pt x="3099" y="1358"/>
                </a:lnTo>
                <a:lnTo>
                  <a:pt x="3102" y="1357"/>
                </a:lnTo>
                <a:cubicBezTo>
                  <a:pt x="3116" y="1355"/>
                  <a:pt x="3131" y="1345"/>
                  <a:pt x="3127" y="1338"/>
                </a:cubicBezTo>
                <a:cubicBezTo>
                  <a:pt x="3146" y="1338"/>
                  <a:pt x="3141" y="1366"/>
                  <a:pt x="3165" y="1390"/>
                </a:cubicBezTo>
                <a:cubicBezTo>
                  <a:pt x="3151" y="1390"/>
                  <a:pt x="3151" y="1376"/>
                  <a:pt x="3141" y="1362"/>
                </a:cubicBezTo>
                <a:cubicBezTo>
                  <a:pt x="3127" y="1366"/>
                  <a:pt x="3160" y="1399"/>
                  <a:pt x="3165" y="1413"/>
                </a:cubicBezTo>
                <a:cubicBezTo>
                  <a:pt x="3151" y="1413"/>
                  <a:pt x="3141" y="1390"/>
                  <a:pt x="3127" y="1366"/>
                </a:cubicBezTo>
                <a:cubicBezTo>
                  <a:pt x="3127" y="1390"/>
                  <a:pt x="3151" y="1413"/>
                  <a:pt x="3160" y="1427"/>
                </a:cubicBezTo>
                <a:cubicBezTo>
                  <a:pt x="3179" y="1460"/>
                  <a:pt x="3141" y="1404"/>
                  <a:pt x="3113" y="1376"/>
                </a:cubicBezTo>
                <a:cubicBezTo>
                  <a:pt x="3113" y="1385"/>
                  <a:pt x="3141" y="1427"/>
                  <a:pt x="3151" y="1432"/>
                </a:cubicBezTo>
                <a:cubicBezTo>
                  <a:pt x="3151" y="1456"/>
                  <a:pt x="3123" y="1394"/>
                  <a:pt x="3108" y="1390"/>
                </a:cubicBezTo>
                <a:cubicBezTo>
                  <a:pt x="3104" y="1394"/>
                  <a:pt x="3108" y="1399"/>
                  <a:pt x="3104" y="1404"/>
                </a:cubicBezTo>
                <a:cubicBezTo>
                  <a:pt x="3155" y="1488"/>
                  <a:pt x="3113" y="1418"/>
                  <a:pt x="3085" y="1394"/>
                </a:cubicBezTo>
                <a:cubicBezTo>
                  <a:pt x="3076" y="1399"/>
                  <a:pt x="3094" y="1413"/>
                  <a:pt x="3080" y="1413"/>
                </a:cubicBezTo>
                <a:cubicBezTo>
                  <a:pt x="3057" y="1390"/>
                  <a:pt x="3052" y="1357"/>
                  <a:pt x="3019" y="1324"/>
                </a:cubicBezTo>
                <a:cubicBezTo>
                  <a:pt x="3024" y="1305"/>
                  <a:pt x="3033" y="1329"/>
                  <a:pt x="3043" y="1343"/>
                </a:cubicBezTo>
                <a:cubicBezTo>
                  <a:pt x="3038" y="1324"/>
                  <a:pt x="3061" y="1324"/>
                  <a:pt x="3043" y="1300"/>
                </a:cubicBezTo>
                <a:cubicBezTo>
                  <a:pt x="3033" y="1300"/>
                  <a:pt x="3038" y="1310"/>
                  <a:pt x="3043" y="1319"/>
                </a:cubicBezTo>
                <a:cubicBezTo>
                  <a:pt x="3033" y="1319"/>
                  <a:pt x="3024" y="1291"/>
                  <a:pt x="3014" y="1277"/>
                </a:cubicBezTo>
                <a:cubicBezTo>
                  <a:pt x="3005" y="1282"/>
                  <a:pt x="3029" y="1300"/>
                  <a:pt x="3029" y="1310"/>
                </a:cubicBezTo>
                <a:cubicBezTo>
                  <a:pt x="3014" y="1310"/>
                  <a:pt x="3000" y="1300"/>
                  <a:pt x="2982" y="1291"/>
                </a:cubicBezTo>
                <a:cubicBezTo>
                  <a:pt x="2982" y="1296"/>
                  <a:pt x="2991" y="1305"/>
                  <a:pt x="2996" y="1315"/>
                </a:cubicBezTo>
                <a:cubicBezTo>
                  <a:pt x="3010" y="1324"/>
                  <a:pt x="2977" y="1305"/>
                  <a:pt x="2967" y="1282"/>
                </a:cubicBezTo>
                <a:cubicBezTo>
                  <a:pt x="2963" y="1291"/>
                  <a:pt x="2986" y="1315"/>
                  <a:pt x="2996" y="1338"/>
                </a:cubicBezTo>
                <a:cubicBezTo>
                  <a:pt x="2986" y="1347"/>
                  <a:pt x="2991" y="1315"/>
                  <a:pt x="2972" y="1324"/>
                </a:cubicBezTo>
                <a:cubicBezTo>
                  <a:pt x="2967" y="1338"/>
                  <a:pt x="2991" y="1347"/>
                  <a:pt x="2991" y="1362"/>
                </a:cubicBezTo>
                <a:cubicBezTo>
                  <a:pt x="2986" y="1362"/>
                  <a:pt x="2977" y="1347"/>
                  <a:pt x="2967" y="1338"/>
                </a:cubicBezTo>
                <a:cubicBezTo>
                  <a:pt x="2958" y="1343"/>
                  <a:pt x="2967" y="1362"/>
                  <a:pt x="2949" y="1338"/>
                </a:cubicBezTo>
                <a:cubicBezTo>
                  <a:pt x="2944" y="1343"/>
                  <a:pt x="2953" y="1357"/>
                  <a:pt x="2944" y="1357"/>
                </a:cubicBezTo>
                <a:cubicBezTo>
                  <a:pt x="2925" y="1343"/>
                  <a:pt x="2925" y="1333"/>
                  <a:pt x="2906" y="1319"/>
                </a:cubicBezTo>
                <a:cubicBezTo>
                  <a:pt x="2892" y="1343"/>
                  <a:pt x="2859" y="1347"/>
                  <a:pt x="2845" y="1347"/>
                </a:cubicBezTo>
                <a:cubicBezTo>
                  <a:pt x="2841" y="1352"/>
                  <a:pt x="2845" y="1362"/>
                  <a:pt x="2850" y="1371"/>
                </a:cubicBezTo>
                <a:cubicBezTo>
                  <a:pt x="2845" y="1371"/>
                  <a:pt x="2841" y="1362"/>
                  <a:pt x="2836" y="1357"/>
                </a:cubicBezTo>
                <a:cubicBezTo>
                  <a:pt x="2831" y="1366"/>
                  <a:pt x="2841" y="1390"/>
                  <a:pt x="2817" y="1366"/>
                </a:cubicBezTo>
                <a:cubicBezTo>
                  <a:pt x="2831" y="1385"/>
                  <a:pt x="2812" y="1394"/>
                  <a:pt x="2808" y="1409"/>
                </a:cubicBezTo>
                <a:cubicBezTo>
                  <a:pt x="2798" y="1399"/>
                  <a:pt x="2784" y="1399"/>
                  <a:pt x="2775" y="1376"/>
                </a:cubicBezTo>
                <a:cubicBezTo>
                  <a:pt x="2770" y="1385"/>
                  <a:pt x="2794" y="1409"/>
                  <a:pt x="2803" y="1427"/>
                </a:cubicBezTo>
                <a:cubicBezTo>
                  <a:pt x="2812" y="1437"/>
                  <a:pt x="2822" y="1427"/>
                  <a:pt x="2831" y="1441"/>
                </a:cubicBezTo>
                <a:cubicBezTo>
                  <a:pt x="2836" y="1432"/>
                  <a:pt x="2836" y="1427"/>
                  <a:pt x="2822" y="1413"/>
                </a:cubicBezTo>
                <a:cubicBezTo>
                  <a:pt x="2841" y="1423"/>
                  <a:pt x="2855" y="1441"/>
                  <a:pt x="2873" y="1427"/>
                </a:cubicBezTo>
                <a:cubicBezTo>
                  <a:pt x="2883" y="1446"/>
                  <a:pt x="2873" y="1441"/>
                  <a:pt x="2883" y="1460"/>
                </a:cubicBezTo>
                <a:cubicBezTo>
                  <a:pt x="2869" y="1470"/>
                  <a:pt x="2850" y="1470"/>
                  <a:pt x="2850" y="1484"/>
                </a:cubicBezTo>
                <a:cubicBezTo>
                  <a:pt x="2864" y="1503"/>
                  <a:pt x="2864" y="1479"/>
                  <a:pt x="2878" y="1479"/>
                </a:cubicBezTo>
                <a:cubicBezTo>
                  <a:pt x="2888" y="1493"/>
                  <a:pt x="2869" y="1493"/>
                  <a:pt x="2873" y="1507"/>
                </a:cubicBezTo>
                <a:cubicBezTo>
                  <a:pt x="2892" y="1526"/>
                  <a:pt x="2869" y="1474"/>
                  <a:pt x="2892" y="1507"/>
                </a:cubicBezTo>
                <a:cubicBezTo>
                  <a:pt x="2892" y="1498"/>
                  <a:pt x="2911" y="1451"/>
                  <a:pt x="2920" y="1479"/>
                </a:cubicBezTo>
                <a:cubicBezTo>
                  <a:pt x="2935" y="1479"/>
                  <a:pt x="2916" y="1460"/>
                  <a:pt x="2920" y="1456"/>
                </a:cubicBezTo>
                <a:cubicBezTo>
                  <a:pt x="2925" y="1456"/>
                  <a:pt x="2930" y="1465"/>
                  <a:pt x="2935" y="1474"/>
                </a:cubicBezTo>
                <a:cubicBezTo>
                  <a:pt x="2944" y="1470"/>
                  <a:pt x="2939" y="1456"/>
                  <a:pt x="2939" y="1446"/>
                </a:cubicBezTo>
                <a:cubicBezTo>
                  <a:pt x="2953" y="1451"/>
                  <a:pt x="2963" y="1470"/>
                  <a:pt x="2977" y="1484"/>
                </a:cubicBezTo>
                <a:cubicBezTo>
                  <a:pt x="2967" y="1493"/>
                  <a:pt x="2958" y="1484"/>
                  <a:pt x="2949" y="1470"/>
                </a:cubicBezTo>
                <a:cubicBezTo>
                  <a:pt x="2944" y="1474"/>
                  <a:pt x="2972" y="1498"/>
                  <a:pt x="2949" y="1498"/>
                </a:cubicBezTo>
                <a:cubicBezTo>
                  <a:pt x="2953" y="1503"/>
                  <a:pt x="2972" y="1512"/>
                  <a:pt x="2963" y="1498"/>
                </a:cubicBezTo>
                <a:cubicBezTo>
                  <a:pt x="2977" y="1498"/>
                  <a:pt x="2967" y="1512"/>
                  <a:pt x="2977" y="1517"/>
                </a:cubicBezTo>
                <a:cubicBezTo>
                  <a:pt x="2967" y="1517"/>
                  <a:pt x="2953" y="1512"/>
                  <a:pt x="2944" y="1521"/>
                </a:cubicBezTo>
                <a:cubicBezTo>
                  <a:pt x="2991" y="1531"/>
                  <a:pt x="2920" y="1521"/>
                  <a:pt x="2944" y="1545"/>
                </a:cubicBezTo>
                <a:cubicBezTo>
                  <a:pt x="2935" y="1550"/>
                  <a:pt x="2930" y="1535"/>
                  <a:pt x="2920" y="1531"/>
                </a:cubicBezTo>
                <a:cubicBezTo>
                  <a:pt x="2930" y="1554"/>
                  <a:pt x="2935" y="1564"/>
                  <a:pt x="2911" y="1535"/>
                </a:cubicBezTo>
                <a:cubicBezTo>
                  <a:pt x="2906" y="1535"/>
                  <a:pt x="2906" y="1545"/>
                  <a:pt x="2911" y="1554"/>
                </a:cubicBezTo>
                <a:cubicBezTo>
                  <a:pt x="2902" y="1550"/>
                  <a:pt x="2897" y="1535"/>
                  <a:pt x="2888" y="1531"/>
                </a:cubicBezTo>
                <a:cubicBezTo>
                  <a:pt x="2878" y="1550"/>
                  <a:pt x="2920" y="1578"/>
                  <a:pt x="2935" y="1601"/>
                </a:cubicBezTo>
                <a:cubicBezTo>
                  <a:pt x="2911" y="1601"/>
                  <a:pt x="2911" y="1564"/>
                  <a:pt x="2892" y="1582"/>
                </a:cubicBezTo>
                <a:cubicBezTo>
                  <a:pt x="2892" y="1573"/>
                  <a:pt x="2892" y="1568"/>
                  <a:pt x="2897" y="1564"/>
                </a:cubicBezTo>
                <a:cubicBezTo>
                  <a:pt x="2888" y="1550"/>
                  <a:pt x="2878" y="1550"/>
                  <a:pt x="2869" y="1531"/>
                </a:cubicBezTo>
                <a:cubicBezTo>
                  <a:pt x="2864" y="1535"/>
                  <a:pt x="2873" y="1550"/>
                  <a:pt x="2878" y="1559"/>
                </a:cubicBezTo>
                <a:cubicBezTo>
                  <a:pt x="2864" y="1564"/>
                  <a:pt x="2873" y="1550"/>
                  <a:pt x="2864" y="1540"/>
                </a:cubicBezTo>
                <a:cubicBezTo>
                  <a:pt x="2859" y="1545"/>
                  <a:pt x="2859" y="1550"/>
                  <a:pt x="2864" y="1559"/>
                </a:cubicBezTo>
                <a:cubicBezTo>
                  <a:pt x="2836" y="1526"/>
                  <a:pt x="2859" y="1578"/>
                  <a:pt x="2831" y="1559"/>
                </a:cubicBezTo>
                <a:cubicBezTo>
                  <a:pt x="2826" y="1568"/>
                  <a:pt x="2845" y="1568"/>
                  <a:pt x="2850" y="1587"/>
                </a:cubicBezTo>
                <a:cubicBezTo>
                  <a:pt x="2859" y="1582"/>
                  <a:pt x="2845" y="1568"/>
                  <a:pt x="2859" y="1568"/>
                </a:cubicBezTo>
                <a:cubicBezTo>
                  <a:pt x="2883" y="1615"/>
                  <a:pt x="2888" y="1592"/>
                  <a:pt x="2911" y="1597"/>
                </a:cubicBezTo>
                <a:cubicBezTo>
                  <a:pt x="2911" y="1606"/>
                  <a:pt x="2902" y="1615"/>
                  <a:pt x="2883" y="1615"/>
                </a:cubicBezTo>
                <a:cubicBezTo>
                  <a:pt x="2873" y="1615"/>
                  <a:pt x="2892" y="1634"/>
                  <a:pt x="2897" y="1644"/>
                </a:cubicBezTo>
                <a:cubicBezTo>
                  <a:pt x="2888" y="1653"/>
                  <a:pt x="2878" y="1629"/>
                  <a:pt x="2869" y="1615"/>
                </a:cubicBezTo>
                <a:cubicBezTo>
                  <a:pt x="2855" y="1625"/>
                  <a:pt x="2883" y="1648"/>
                  <a:pt x="2883" y="1662"/>
                </a:cubicBezTo>
                <a:cubicBezTo>
                  <a:pt x="2859" y="1653"/>
                  <a:pt x="2859" y="1658"/>
                  <a:pt x="2850" y="1676"/>
                </a:cubicBezTo>
                <a:cubicBezTo>
                  <a:pt x="2859" y="1653"/>
                  <a:pt x="2817" y="1653"/>
                  <a:pt x="2836" y="1681"/>
                </a:cubicBezTo>
                <a:cubicBezTo>
                  <a:pt x="2822" y="1672"/>
                  <a:pt x="2812" y="1653"/>
                  <a:pt x="2803" y="1639"/>
                </a:cubicBezTo>
                <a:cubicBezTo>
                  <a:pt x="2822" y="1648"/>
                  <a:pt x="2831" y="1620"/>
                  <a:pt x="2812" y="1601"/>
                </a:cubicBezTo>
                <a:cubicBezTo>
                  <a:pt x="2803" y="1601"/>
                  <a:pt x="2831" y="1625"/>
                  <a:pt x="2812" y="1620"/>
                </a:cubicBezTo>
                <a:cubicBezTo>
                  <a:pt x="2803" y="1601"/>
                  <a:pt x="2794" y="1601"/>
                  <a:pt x="2779" y="1592"/>
                </a:cubicBezTo>
                <a:cubicBezTo>
                  <a:pt x="2770" y="1597"/>
                  <a:pt x="2803" y="1611"/>
                  <a:pt x="2784" y="1611"/>
                </a:cubicBezTo>
                <a:cubicBezTo>
                  <a:pt x="2775" y="1601"/>
                  <a:pt x="2779" y="1597"/>
                  <a:pt x="2775" y="1587"/>
                </a:cubicBezTo>
                <a:cubicBezTo>
                  <a:pt x="2765" y="1578"/>
                  <a:pt x="2770" y="1601"/>
                  <a:pt x="2756" y="1578"/>
                </a:cubicBezTo>
                <a:cubicBezTo>
                  <a:pt x="2751" y="1587"/>
                  <a:pt x="2770" y="1597"/>
                  <a:pt x="2775" y="1611"/>
                </a:cubicBezTo>
                <a:cubicBezTo>
                  <a:pt x="2765" y="1601"/>
                  <a:pt x="2756" y="1601"/>
                  <a:pt x="2747" y="1582"/>
                </a:cubicBezTo>
                <a:cubicBezTo>
                  <a:pt x="2742" y="1592"/>
                  <a:pt x="2747" y="1625"/>
                  <a:pt x="2718" y="1606"/>
                </a:cubicBezTo>
                <a:cubicBezTo>
                  <a:pt x="2714" y="1615"/>
                  <a:pt x="2732" y="1639"/>
                  <a:pt x="2747" y="1662"/>
                </a:cubicBezTo>
                <a:cubicBezTo>
                  <a:pt x="2761" y="1662"/>
                  <a:pt x="2737" y="1639"/>
                  <a:pt x="2756" y="1653"/>
                </a:cubicBezTo>
                <a:cubicBezTo>
                  <a:pt x="2761" y="1658"/>
                  <a:pt x="2751" y="1658"/>
                  <a:pt x="2761" y="1672"/>
                </a:cubicBezTo>
                <a:cubicBezTo>
                  <a:pt x="2747" y="1676"/>
                  <a:pt x="2737" y="1667"/>
                  <a:pt x="2732" y="1681"/>
                </a:cubicBezTo>
                <a:cubicBezTo>
                  <a:pt x="2737" y="1686"/>
                  <a:pt x="2742" y="1691"/>
                  <a:pt x="2747" y="1695"/>
                </a:cubicBezTo>
                <a:cubicBezTo>
                  <a:pt x="2751" y="1686"/>
                  <a:pt x="2765" y="1686"/>
                  <a:pt x="2779" y="1691"/>
                </a:cubicBezTo>
                <a:cubicBezTo>
                  <a:pt x="2761" y="1709"/>
                  <a:pt x="2723" y="1728"/>
                  <a:pt x="2685" y="1723"/>
                </a:cubicBezTo>
                <a:cubicBezTo>
                  <a:pt x="2685" y="1733"/>
                  <a:pt x="2681" y="1738"/>
                  <a:pt x="2676" y="1747"/>
                </a:cubicBezTo>
                <a:cubicBezTo>
                  <a:pt x="2704" y="1747"/>
                  <a:pt x="2667" y="1775"/>
                  <a:pt x="2676" y="1799"/>
                </a:cubicBezTo>
                <a:cubicBezTo>
                  <a:pt x="2671" y="1789"/>
                  <a:pt x="2643" y="1799"/>
                  <a:pt x="2652" y="1813"/>
                </a:cubicBezTo>
                <a:cubicBezTo>
                  <a:pt x="2643" y="1803"/>
                  <a:pt x="2629" y="1813"/>
                  <a:pt x="2620" y="1799"/>
                </a:cubicBezTo>
                <a:cubicBezTo>
                  <a:pt x="2620" y="1799"/>
                  <a:pt x="2615" y="1808"/>
                  <a:pt x="2624" y="1817"/>
                </a:cubicBezTo>
                <a:cubicBezTo>
                  <a:pt x="2610" y="1817"/>
                  <a:pt x="2596" y="1785"/>
                  <a:pt x="2582" y="1785"/>
                </a:cubicBezTo>
                <a:cubicBezTo>
                  <a:pt x="2573" y="1799"/>
                  <a:pt x="2605" y="1808"/>
                  <a:pt x="2591" y="1817"/>
                </a:cubicBezTo>
                <a:cubicBezTo>
                  <a:pt x="2577" y="1827"/>
                  <a:pt x="2568" y="1780"/>
                  <a:pt x="2554" y="1789"/>
                </a:cubicBezTo>
                <a:cubicBezTo>
                  <a:pt x="2549" y="1794"/>
                  <a:pt x="2573" y="1817"/>
                  <a:pt x="2577" y="1827"/>
                </a:cubicBezTo>
                <a:cubicBezTo>
                  <a:pt x="2563" y="1832"/>
                  <a:pt x="2549" y="1803"/>
                  <a:pt x="2549" y="1794"/>
                </a:cubicBezTo>
                <a:cubicBezTo>
                  <a:pt x="2535" y="1803"/>
                  <a:pt x="2563" y="1822"/>
                  <a:pt x="2568" y="1846"/>
                </a:cubicBezTo>
                <a:cubicBezTo>
                  <a:pt x="2558" y="1841"/>
                  <a:pt x="2535" y="1803"/>
                  <a:pt x="2535" y="1799"/>
                </a:cubicBezTo>
                <a:cubicBezTo>
                  <a:pt x="2535" y="1799"/>
                  <a:pt x="2530" y="1799"/>
                  <a:pt x="2530" y="1799"/>
                </a:cubicBezTo>
                <a:cubicBezTo>
                  <a:pt x="2530" y="1808"/>
                  <a:pt x="2549" y="1836"/>
                  <a:pt x="2558" y="1841"/>
                </a:cubicBezTo>
                <a:cubicBezTo>
                  <a:pt x="2563" y="1855"/>
                  <a:pt x="2549" y="1850"/>
                  <a:pt x="2544" y="1841"/>
                </a:cubicBezTo>
                <a:cubicBezTo>
                  <a:pt x="2540" y="1841"/>
                  <a:pt x="2544" y="1850"/>
                  <a:pt x="2535" y="1850"/>
                </a:cubicBezTo>
                <a:cubicBezTo>
                  <a:pt x="2521" y="1841"/>
                  <a:pt x="2526" y="1822"/>
                  <a:pt x="2516" y="1817"/>
                </a:cubicBezTo>
                <a:cubicBezTo>
                  <a:pt x="2507" y="1799"/>
                  <a:pt x="2530" y="1822"/>
                  <a:pt x="2530" y="1832"/>
                </a:cubicBezTo>
                <a:cubicBezTo>
                  <a:pt x="2535" y="1827"/>
                  <a:pt x="2530" y="1822"/>
                  <a:pt x="2530" y="1813"/>
                </a:cubicBezTo>
                <a:cubicBezTo>
                  <a:pt x="2516" y="1803"/>
                  <a:pt x="2511" y="1808"/>
                  <a:pt x="2502" y="1817"/>
                </a:cubicBezTo>
                <a:cubicBezTo>
                  <a:pt x="2510" y="1822"/>
                  <a:pt x="2515" y="1826"/>
                  <a:pt x="2519" y="1833"/>
                </a:cubicBezTo>
                <a:lnTo>
                  <a:pt x="2520" y="1835"/>
                </a:lnTo>
                <a:lnTo>
                  <a:pt x="2519" y="1834"/>
                </a:lnTo>
                <a:cubicBezTo>
                  <a:pt x="2510" y="1829"/>
                  <a:pt x="2479" y="1816"/>
                  <a:pt x="2483" y="1832"/>
                </a:cubicBezTo>
                <a:cubicBezTo>
                  <a:pt x="2469" y="1808"/>
                  <a:pt x="2460" y="1855"/>
                  <a:pt x="2436" y="1832"/>
                </a:cubicBezTo>
                <a:cubicBezTo>
                  <a:pt x="2427" y="1850"/>
                  <a:pt x="2394" y="1850"/>
                  <a:pt x="2417" y="1879"/>
                </a:cubicBezTo>
                <a:cubicBezTo>
                  <a:pt x="2413" y="1883"/>
                  <a:pt x="2403" y="1860"/>
                  <a:pt x="2399" y="1855"/>
                </a:cubicBezTo>
                <a:cubicBezTo>
                  <a:pt x="2394" y="1865"/>
                  <a:pt x="2408" y="1879"/>
                  <a:pt x="2422" y="1907"/>
                </a:cubicBezTo>
                <a:cubicBezTo>
                  <a:pt x="2427" y="1888"/>
                  <a:pt x="2446" y="1897"/>
                  <a:pt x="2474" y="1893"/>
                </a:cubicBezTo>
                <a:cubicBezTo>
                  <a:pt x="2479" y="1907"/>
                  <a:pt x="2455" y="1902"/>
                  <a:pt x="2450" y="1902"/>
                </a:cubicBezTo>
                <a:cubicBezTo>
                  <a:pt x="2441" y="1907"/>
                  <a:pt x="2460" y="1907"/>
                  <a:pt x="2464" y="1921"/>
                </a:cubicBezTo>
                <a:cubicBezTo>
                  <a:pt x="2441" y="1907"/>
                  <a:pt x="2455" y="1930"/>
                  <a:pt x="2474" y="1949"/>
                </a:cubicBezTo>
                <a:cubicBezTo>
                  <a:pt x="2464" y="1949"/>
                  <a:pt x="2455" y="1935"/>
                  <a:pt x="2446" y="1921"/>
                </a:cubicBezTo>
                <a:cubicBezTo>
                  <a:pt x="2464" y="1959"/>
                  <a:pt x="2450" y="1944"/>
                  <a:pt x="2460" y="1968"/>
                </a:cubicBezTo>
                <a:cubicBezTo>
                  <a:pt x="2455" y="1973"/>
                  <a:pt x="2450" y="1959"/>
                  <a:pt x="2441" y="1954"/>
                </a:cubicBezTo>
                <a:cubicBezTo>
                  <a:pt x="2427" y="1973"/>
                  <a:pt x="2352" y="2001"/>
                  <a:pt x="2352" y="2029"/>
                </a:cubicBezTo>
                <a:cubicBezTo>
                  <a:pt x="2347" y="2034"/>
                  <a:pt x="2338" y="2006"/>
                  <a:pt x="2328" y="2001"/>
                </a:cubicBezTo>
                <a:cubicBezTo>
                  <a:pt x="2319" y="2001"/>
                  <a:pt x="2338" y="2020"/>
                  <a:pt x="2342" y="2029"/>
                </a:cubicBezTo>
                <a:cubicBezTo>
                  <a:pt x="2295" y="2024"/>
                  <a:pt x="2300" y="2067"/>
                  <a:pt x="2281" y="2067"/>
                </a:cubicBezTo>
                <a:cubicBezTo>
                  <a:pt x="2295" y="2067"/>
                  <a:pt x="2319" y="2104"/>
                  <a:pt x="2319" y="2118"/>
                </a:cubicBezTo>
                <a:cubicBezTo>
                  <a:pt x="2342" y="2109"/>
                  <a:pt x="2347" y="2114"/>
                  <a:pt x="2366" y="2109"/>
                </a:cubicBezTo>
                <a:cubicBezTo>
                  <a:pt x="2361" y="2095"/>
                  <a:pt x="2356" y="2095"/>
                  <a:pt x="2347" y="2085"/>
                </a:cubicBezTo>
                <a:cubicBezTo>
                  <a:pt x="2356" y="2109"/>
                  <a:pt x="2333" y="2090"/>
                  <a:pt x="2319" y="2071"/>
                </a:cubicBezTo>
                <a:cubicBezTo>
                  <a:pt x="2314" y="2071"/>
                  <a:pt x="2333" y="2104"/>
                  <a:pt x="2338" y="2100"/>
                </a:cubicBezTo>
                <a:cubicBezTo>
                  <a:pt x="2347" y="2109"/>
                  <a:pt x="2328" y="2104"/>
                  <a:pt x="2323" y="2114"/>
                </a:cubicBezTo>
                <a:cubicBezTo>
                  <a:pt x="2319" y="2090"/>
                  <a:pt x="2309" y="2085"/>
                  <a:pt x="2295" y="2067"/>
                </a:cubicBezTo>
                <a:cubicBezTo>
                  <a:pt x="2309" y="2067"/>
                  <a:pt x="2314" y="2057"/>
                  <a:pt x="2319" y="2053"/>
                </a:cubicBezTo>
                <a:cubicBezTo>
                  <a:pt x="2328" y="2057"/>
                  <a:pt x="2333" y="2081"/>
                  <a:pt x="2342" y="2076"/>
                </a:cubicBezTo>
                <a:cubicBezTo>
                  <a:pt x="2323" y="2048"/>
                  <a:pt x="2361" y="2043"/>
                  <a:pt x="2385" y="2038"/>
                </a:cubicBezTo>
                <a:cubicBezTo>
                  <a:pt x="2389" y="2048"/>
                  <a:pt x="2375" y="2043"/>
                  <a:pt x="2380" y="2053"/>
                </a:cubicBezTo>
                <a:cubicBezTo>
                  <a:pt x="2394" y="2067"/>
                  <a:pt x="2394" y="2043"/>
                  <a:pt x="2399" y="2043"/>
                </a:cubicBezTo>
                <a:cubicBezTo>
                  <a:pt x="2408" y="2053"/>
                  <a:pt x="2394" y="2076"/>
                  <a:pt x="2375" y="2076"/>
                </a:cubicBezTo>
                <a:cubicBezTo>
                  <a:pt x="2385" y="2076"/>
                  <a:pt x="2403" y="2075"/>
                  <a:pt x="2417" y="2071"/>
                </a:cubicBezTo>
                <a:lnTo>
                  <a:pt x="2420" y="2070"/>
                </a:lnTo>
                <a:lnTo>
                  <a:pt x="2419" y="2070"/>
                </a:lnTo>
                <a:cubicBezTo>
                  <a:pt x="2415" y="2080"/>
                  <a:pt x="2438" y="2106"/>
                  <a:pt x="2446" y="2095"/>
                </a:cubicBezTo>
                <a:cubicBezTo>
                  <a:pt x="2441" y="2085"/>
                  <a:pt x="2436" y="2076"/>
                  <a:pt x="2427" y="2067"/>
                </a:cubicBezTo>
                <a:lnTo>
                  <a:pt x="2426" y="2067"/>
                </a:lnTo>
                <a:lnTo>
                  <a:pt x="2429" y="2065"/>
                </a:lnTo>
                <a:cubicBezTo>
                  <a:pt x="2434" y="2061"/>
                  <a:pt x="2434" y="2055"/>
                  <a:pt x="2427" y="2048"/>
                </a:cubicBezTo>
                <a:cubicBezTo>
                  <a:pt x="2441" y="2053"/>
                  <a:pt x="2436" y="2071"/>
                  <a:pt x="2450" y="2085"/>
                </a:cubicBezTo>
                <a:cubicBezTo>
                  <a:pt x="2446" y="2071"/>
                  <a:pt x="2455" y="2067"/>
                  <a:pt x="2436" y="2053"/>
                </a:cubicBezTo>
                <a:cubicBezTo>
                  <a:pt x="2446" y="2055"/>
                  <a:pt x="2456" y="2064"/>
                  <a:pt x="2467" y="2071"/>
                </a:cubicBezTo>
                <a:lnTo>
                  <a:pt x="2467" y="2072"/>
                </a:lnTo>
                <a:lnTo>
                  <a:pt x="2466" y="2072"/>
                </a:lnTo>
                <a:cubicBezTo>
                  <a:pt x="2462" y="2073"/>
                  <a:pt x="2460" y="2076"/>
                  <a:pt x="2460" y="2076"/>
                </a:cubicBezTo>
                <a:cubicBezTo>
                  <a:pt x="2464" y="2085"/>
                  <a:pt x="2460" y="2090"/>
                  <a:pt x="2460" y="2095"/>
                </a:cubicBezTo>
                <a:cubicBezTo>
                  <a:pt x="2473" y="2095"/>
                  <a:pt x="2482" y="2091"/>
                  <a:pt x="2472" y="2075"/>
                </a:cubicBezTo>
                <a:lnTo>
                  <a:pt x="2471" y="2074"/>
                </a:lnTo>
                <a:lnTo>
                  <a:pt x="2475" y="2076"/>
                </a:lnTo>
                <a:cubicBezTo>
                  <a:pt x="2483" y="2080"/>
                  <a:pt x="2490" y="2081"/>
                  <a:pt x="2497" y="2076"/>
                </a:cubicBezTo>
                <a:cubicBezTo>
                  <a:pt x="2511" y="2090"/>
                  <a:pt x="2502" y="2114"/>
                  <a:pt x="2497" y="2085"/>
                </a:cubicBezTo>
                <a:cubicBezTo>
                  <a:pt x="2497" y="2090"/>
                  <a:pt x="2493" y="2095"/>
                  <a:pt x="2497" y="2100"/>
                </a:cubicBezTo>
                <a:cubicBezTo>
                  <a:pt x="2507" y="2114"/>
                  <a:pt x="2516" y="2095"/>
                  <a:pt x="2521" y="2104"/>
                </a:cubicBezTo>
                <a:cubicBezTo>
                  <a:pt x="2526" y="2100"/>
                  <a:pt x="2526" y="2090"/>
                  <a:pt x="2516" y="2081"/>
                </a:cubicBezTo>
                <a:cubicBezTo>
                  <a:pt x="2530" y="2081"/>
                  <a:pt x="2526" y="2090"/>
                  <a:pt x="2535" y="2100"/>
                </a:cubicBezTo>
                <a:cubicBezTo>
                  <a:pt x="2544" y="2095"/>
                  <a:pt x="2540" y="2090"/>
                  <a:pt x="2549" y="2085"/>
                </a:cubicBezTo>
                <a:cubicBezTo>
                  <a:pt x="2540" y="2081"/>
                  <a:pt x="2530" y="2090"/>
                  <a:pt x="2521" y="2067"/>
                </a:cubicBezTo>
                <a:cubicBezTo>
                  <a:pt x="2549" y="2081"/>
                  <a:pt x="2526" y="2067"/>
                  <a:pt x="2535" y="2053"/>
                </a:cubicBezTo>
                <a:cubicBezTo>
                  <a:pt x="2539" y="2063"/>
                  <a:pt x="2545" y="2063"/>
                  <a:pt x="2550" y="2068"/>
                </a:cubicBezTo>
                <a:lnTo>
                  <a:pt x="2551" y="2071"/>
                </a:lnTo>
                <a:lnTo>
                  <a:pt x="2552" y="2072"/>
                </a:lnTo>
                <a:cubicBezTo>
                  <a:pt x="2552" y="2073"/>
                  <a:pt x="2553" y="2075"/>
                  <a:pt x="2554" y="2076"/>
                </a:cubicBezTo>
                <a:cubicBezTo>
                  <a:pt x="2553" y="2074"/>
                  <a:pt x="2553" y="2073"/>
                  <a:pt x="2552" y="2072"/>
                </a:cubicBezTo>
                <a:lnTo>
                  <a:pt x="2551" y="2071"/>
                </a:lnTo>
                <a:lnTo>
                  <a:pt x="2551" y="2069"/>
                </a:lnTo>
                <a:cubicBezTo>
                  <a:pt x="2547" y="2056"/>
                  <a:pt x="2570" y="2068"/>
                  <a:pt x="2554" y="2043"/>
                </a:cubicBezTo>
                <a:cubicBezTo>
                  <a:pt x="2577" y="2053"/>
                  <a:pt x="2591" y="2062"/>
                  <a:pt x="2605" y="2034"/>
                </a:cubicBezTo>
                <a:cubicBezTo>
                  <a:pt x="2544" y="2043"/>
                  <a:pt x="2605" y="2029"/>
                  <a:pt x="2615" y="2006"/>
                </a:cubicBezTo>
                <a:cubicBezTo>
                  <a:pt x="2620" y="2015"/>
                  <a:pt x="2643" y="2029"/>
                  <a:pt x="2638" y="2038"/>
                </a:cubicBezTo>
                <a:cubicBezTo>
                  <a:pt x="2662" y="2057"/>
                  <a:pt x="2662" y="2034"/>
                  <a:pt x="2690" y="2034"/>
                </a:cubicBezTo>
                <a:cubicBezTo>
                  <a:pt x="2685" y="2024"/>
                  <a:pt x="2690" y="2020"/>
                  <a:pt x="2676" y="2006"/>
                </a:cubicBezTo>
                <a:cubicBezTo>
                  <a:pt x="2671" y="2001"/>
                  <a:pt x="2671" y="2010"/>
                  <a:pt x="2667" y="2010"/>
                </a:cubicBezTo>
                <a:cubicBezTo>
                  <a:pt x="2662" y="2001"/>
                  <a:pt x="2652" y="1987"/>
                  <a:pt x="2662" y="1987"/>
                </a:cubicBezTo>
                <a:cubicBezTo>
                  <a:pt x="2657" y="1977"/>
                  <a:pt x="2648" y="1977"/>
                  <a:pt x="2643" y="1982"/>
                </a:cubicBezTo>
                <a:cubicBezTo>
                  <a:pt x="2643" y="1968"/>
                  <a:pt x="2662" y="1949"/>
                  <a:pt x="2690" y="1982"/>
                </a:cubicBezTo>
                <a:cubicBezTo>
                  <a:pt x="2681" y="1987"/>
                  <a:pt x="2671" y="1977"/>
                  <a:pt x="2662" y="1977"/>
                </a:cubicBezTo>
                <a:cubicBezTo>
                  <a:pt x="2671" y="2006"/>
                  <a:pt x="2685" y="1982"/>
                  <a:pt x="2695" y="1991"/>
                </a:cubicBezTo>
                <a:cubicBezTo>
                  <a:pt x="2704" y="2010"/>
                  <a:pt x="2695" y="2024"/>
                  <a:pt x="2714" y="2034"/>
                </a:cubicBezTo>
                <a:cubicBezTo>
                  <a:pt x="2700" y="2006"/>
                  <a:pt x="2728" y="2020"/>
                  <a:pt x="2737" y="2001"/>
                </a:cubicBezTo>
                <a:cubicBezTo>
                  <a:pt x="2747" y="2015"/>
                  <a:pt x="2751" y="2020"/>
                  <a:pt x="2761" y="2015"/>
                </a:cubicBezTo>
                <a:cubicBezTo>
                  <a:pt x="2742" y="1996"/>
                  <a:pt x="2742" y="2001"/>
                  <a:pt x="2761" y="1991"/>
                </a:cubicBezTo>
                <a:cubicBezTo>
                  <a:pt x="2765" y="1996"/>
                  <a:pt x="2765" y="2006"/>
                  <a:pt x="2770" y="2010"/>
                </a:cubicBezTo>
                <a:cubicBezTo>
                  <a:pt x="2794" y="1982"/>
                  <a:pt x="2845" y="2001"/>
                  <a:pt x="2850" y="1963"/>
                </a:cubicBezTo>
                <a:cubicBezTo>
                  <a:pt x="2855" y="1963"/>
                  <a:pt x="2859" y="1973"/>
                  <a:pt x="2864" y="1977"/>
                </a:cubicBezTo>
                <a:cubicBezTo>
                  <a:pt x="2878" y="1973"/>
                  <a:pt x="2855" y="1926"/>
                  <a:pt x="2883" y="1963"/>
                </a:cubicBezTo>
                <a:cubicBezTo>
                  <a:pt x="2888" y="1959"/>
                  <a:pt x="2883" y="1949"/>
                  <a:pt x="2878" y="1944"/>
                </a:cubicBezTo>
                <a:cubicBezTo>
                  <a:pt x="2883" y="1944"/>
                  <a:pt x="2888" y="1949"/>
                  <a:pt x="2897" y="1959"/>
                </a:cubicBezTo>
                <a:cubicBezTo>
                  <a:pt x="2906" y="1954"/>
                  <a:pt x="2878" y="1935"/>
                  <a:pt x="2897" y="1935"/>
                </a:cubicBezTo>
                <a:cubicBezTo>
                  <a:pt x="2902" y="1944"/>
                  <a:pt x="2906" y="1949"/>
                  <a:pt x="2911" y="1959"/>
                </a:cubicBezTo>
                <a:cubicBezTo>
                  <a:pt x="2915" y="1954"/>
                  <a:pt x="2912" y="1947"/>
                  <a:pt x="2905" y="1939"/>
                </a:cubicBezTo>
                <a:lnTo>
                  <a:pt x="2904" y="1938"/>
                </a:lnTo>
                <a:lnTo>
                  <a:pt x="2907" y="1940"/>
                </a:lnTo>
                <a:cubicBezTo>
                  <a:pt x="2931" y="1959"/>
                  <a:pt x="2937" y="1895"/>
                  <a:pt x="2967" y="1926"/>
                </a:cubicBezTo>
                <a:cubicBezTo>
                  <a:pt x="2977" y="1921"/>
                  <a:pt x="2958" y="1893"/>
                  <a:pt x="2982" y="1921"/>
                </a:cubicBezTo>
                <a:cubicBezTo>
                  <a:pt x="2991" y="1912"/>
                  <a:pt x="3000" y="1888"/>
                  <a:pt x="3019" y="1912"/>
                </a:cubicBezTo>
                <a:cubicBezTo>
                  <a:pt x="3019" y="1907"/>
                  <a:pt x="3014" y="1897"/>
                  <a:pt x="3024" y="1897"/>
                </a:cubicBezTo>
                <a:cubicBezTo>
                  <a:pt x="3033" y="1912"/>
                  <a:pt x="3043" y="1902"/>
                  <a:pt x="3052" y="1926"/>
                </a:cubicBezTo>
                <a:cubicBezTo>
                  <a:pt x="3057" y="1921"/>
                  <a:pt x="3038" y="1902"/>
                  <a:pt x="3047" y="1897"/>
                </a:cubicBezTo>
                <a:cubicBezTo>
                  <a:pt x="3061" y="1897"/>
                  <a:pt x="3057" y="1916"/>
                  <a:pt x="3061" y="1926"/>
                </a:cubicBezTo>
                <a:cubicBezTo>
                  <a:pt x="3061" y="1916"/>
                  <a:pt x="3085" y="1916"/>
                  <a:pt x="3061" y="1902"/>
                </a:cubicBezTo>
                <a:cubicBezTo>
                  <a:pt x="3052" y="1883"/>
                  <a:pt x="3085" y="1907"/>
                  <a:pt x="3071" y="1893"/>
                </a:cubicBezTo>
                <a:cubicBezTo>
                  <a:pt x="3080" y="1893"/>
                  <a:pt x="3090" y="1916"/>
                  <a:pt x="3076" y="1912"/>
                </a:cubicBezTo>
                <a:cubicBezTo>
                  <a:pt x="3090" y="1930"/>
                  <a:pt x="3090" y="1888"/>
                  <a:pt x="3099" y="1916"/>
                </a:cubicBezTo>
                <a:cubicBezTo>
                  <a:pt x="3071" y="1926"/>
                  <a:pt x="3047" y="1935"/>
                  <a:pt x="3038" y="1949"/>
                </a:cubicBezTo>
                <a:cubicBezTo>
                  <a:pt x="3033" y="1940"/>
                  <a:pt x="3029" y="1935"/>
                  <a:pt x="3024" y="1926"/>
                </a:cubicBezTo>
                <a:cubicBezTo>
                  <a:pt x="3019" y="1930"/>
                  <a:pt x="3029" y="1940"/>
                  <a:pt x="3033" y="1949"/>
                </a:cubicBezTo>
                <a:cubicBezTo>
                  <a:pt x="3019" y="1954"/>
                  <a:pt x="2991" y="1954"/>
                  <a:pt x="2977" y="1973"/>
                </a:cubicBezTo>
                <a:cubicBezTo>
                  <a:pt x="2958" y="1954"/>
                  <a:pt x="3000" y="1949"/>
                  <a:pt x="3010" y="1944"/>
                </a:cubicBezTo>
                <a:cubicBezTo>
                  <a:pt x="2991" y="1935"/>
                  <a:pt x="2958" y="1944"/>
                  <a:pt x="2963" y="1973"/>
                </a:cubicBezTo>
                <a:cubicBezTo>
                  <a:pt x="2944" y="1959"/>
                  <a:pt x="2935" y="1968"/>
                  <a:pt x="2920" y="1968"/>
                </a:cubicBezTo>
                <a:cubicBezTo>
                  <a:pt x="2916" y="1973"/>
                  <a:pt x="2925" y="1982"/>
                  <a:pt x="2930" y="1977"/>
                </a:cubicBezTo>
                <a:cubicBezTo>
                  <a:pt x="2935" y="1996"/>
                  <a:pt x="2916" y="1977"/>
                  <a:pt x="2911" y="1973"/>
                </a:cubicBezTo>
                <a:cubicBezTo>
                  <a:pt x="2906" y="1987"/>
                  <a:pt x="2883" y="1982"/>
                  <a:pt x="2911" y="2001"/>
                </a:cubicBezTo>
                <a:cubicBezTo>
                  <a:pt x="2902" y="2001"/>
                  <a:pt x="2897" y="1991"/>
                  <a:pt x="2888" y="1982"/>
                </a:cubicBezTo>
                <a:cubicBezTo>
                  <a:pt x="2888" y="1987"/>
                  <a:pt x="2888" y="1991"/>
                  <a:pt x="2878" y="1991"/>
                </a:cubicBezTo>
                <a:cubicBezTo>
                  <a:pt x="2883" y="1996"/>
                  <a:pt x="2888" y="2001"/>
                  <a:pt x="2892" y="2006"/>
                </a:cubicBezTo>
                <a:cubicBezTo>
                  <a:pt x="2888" y="2006"/>
                  <a:pt x="2878" y="1996"/>
                  <a:pt x="2873" y="1987"/>
                </a:cubicBezTo>
                <a:cubicBezTo>
                  <a:pt x="2869" y="1991"/>
                  <a:pt x="2878" y="2001"/>
                  <a:pt x="2883" y="2010"/>
                </a:cubicBezTo>
                <a:cubicBezTo>
                  <a:pt x="2864" y="1987"/>
                  <a:pt x="2864" y="2010"/>
                  <a:pt x="2845" y="2006"/>
                </a:cubicBezTo>
                <a:cubicBezTo>
                  <a:pt x="2873" y="2029"/>
                  <a:pt x="2831" y="2020"/>
                  <a:pt x="2826" y="2029"/>
                </a:cubicBezTo>
                <a:cubicBezTo>
                  <a:pt x="2822" y="2029"/>
                  <a:pt x="2831" y="2048"/>
                  <a:pt x="2831" y="2048"/>
                </a:cubicBezTo>
                <a:cubicBezTo>
                  <a:pt x="2827" y="2048"/>
                  <a:pt x="2805" y="2026"/>
                  <a:pt x="2803" y="2037"/>
                </a:cubicBezTo>
                <a:lnTo>
                  <a:pt x="2803" y="2037"/>
                </a:lnTo>
                <a:lnTo>
                  <a:pt x="2802" y="2035"/>
                </a:lnTo>
                <a:cubicBezTo>
                  <a:pt x="2802" y="2033"/>
                  <a:pt x="2801" y="2029"/>
                  <a:pt x="2798" y="2024"/>
                </a:cubicBezTo>
                <a:cubicBezTo>
                  <a:pt x="2794" y="2034"/>
                  <a:pt x="2798" y="2038"/>
                  <a:pt x="2803" y="2053"/>
                </a:cubicBezTo>
                <a:cubicBezTo>
                  <a:pt x="2798" y="2053"/>
                  <a:pt x="2789" y="2038"/>
                  <a:pt x="2784" y="2029"/>
                </a:cubicBezTo>
                <a:cubicBezTo>
                  <a:pt x="2789" y="2053"/>
                  <a:pt x="2751" y="2048"/>
                  <a:pt x="2751" y="2043"/>
                </a:cubicBezTo>
                <a:cubicBezTo>
                  <a:pt x="2747" y="2057"/>
                  <a:pt x="2770" y="2062"/>
                  <a:pt x="2775" y="2076"/>
                </a:cubicBezTo>
                <a:cubicBezTo>
                  <a:pt x="2765" y="2081"/>
                  <a:pt x="2756" y="2062"/>
                  <a:pt x="2747" y="2048"/>
                </a:cubicBezTo>
                <a:cubicBezTo>
                  <a:pt x="2742" y="2053"/>
                  <a:pt x="2742" y="2057"/>
                  <a:pt x="2737" y="2057"/>
                </a:cubicBezTo>
                <a:cubicBezTo>
                  <a:pt x="2742" y="2076"/>
                  <a:pt x="2751" y="2071"/>
                  <a:pt x="2761" y="2081"/>
                </a:cubicBezTo>
                <a:cubicBezTo>
                  <a:pt x="2747" y="2090"/>
                  <a:pt x="2737" y="2053"/>
                  <a:pt x="2728" y="2062"/>
                </a:cubicBezTo>
                <a:cubicBezTo>
                  <a:pt x="2718" y="2062"/>
                  <a:pt x="2737" y="2076"/>
                  <a:pt x="2742" y="2076"/>
                </a:cubicBezTo>
                <a:cubicBezTo>
                  <a:pt x="2747" y="2085"/>
                  <a:pt x="2732" y="2081"/>
                  <a:pt x="2737" y="2090"/>
                </a:cubicBezTo>
                <a:cubicBezTo>
                  <a:pt x="2728" y="2100"/>
                  <a:pt x="2723" y="2067"/>
                  <a:pt x="2714" y="2081"/>
                </a:cubicBezTo>
                <a:cubicBezTo>
                  <a:pt x="2709" y="2090"/>
                  <a:pt x="2728" y="2081"/>
                  <a:pt x="2728" y="2095"/>
                </a:cubicBezTo>
                <a:cubicBezTo>
                  <a:pt x="2714" y="2090"/>
                  <a:pt x="2700" y="2081"/>
                  <a:pt x="2685" y="2071"/>
                </a:cubicBezTo>
                <a:cubicBezTo>
                  <a:pt x="2685" y="2076"/>
                  <a:pt x="2700" y="2095"/>
                  <a:pt x="2700" y="2109"/>
                </a:cubicBezTo>
                <a:cubicBezTo>
                  <a:pt x="2690" y="2109"/>
                  <a:pt x="2695" y="2090"/>
                  <a:pt x="2681" y="2081"/>
                </a:cubicBezTo>
                <a:cubicBezTo>
                  <a:pt x="2681" y="2085"/>
                  <a:pt x="2685" y="2090"/>
                  <a:pt x="2685" y="2100"/>
                </a:cubicBezTo>
                <a:cubicBezTo>
                  <a:pt x="2667" y="2076"/>
                  <a:pt x="2667" y="2095"/>
                  <a:pt x="2652" y="2090"/>
                </a:cubicBezTo>
                <a:cubicBezTo>
                  <a:pt x="2643" y="2095"/>
                  <a:pt x="2667" y="2114"/>
                  <a:pt x="2671" y="2128"/>
                </a:cubicBezTo>
                <a:cubicBezTo>
                  <a:pt x="2657" y="2123"/>
                  <a:pt x="2648" y="2118"/>
                  <a:pt x="2652" y="2104"/>
                </a:cubicBezTo>
                <a:cubicBezTo>
                  <a:pt x="2643" y="2095"/>
                  <a:pt x="2648" y="2118"/>
                  <a:pt x="2634" y="2104"/>
                </a:cubicBezTo>
                <a:cubicBezTo>
                  <a:pt x="2638" y="2128"/>
                  <a:pt x="2652" y="2123"/>
                  <a:pt x="2657" y="2137"/>
                </a:cubicBezTo>
                <a:cubicBezTo>
                  <a:pt x="2638" y="2132"/>
                  <a:pt x="2638" y="2128"/>
                  <a:pt x="2615" y="2100"/>
                </a:cubicBezTo>
                <a:cubicBezTo>
                  <a:pt x="2610" y="2104"/>
                  <a:pt x="2629" y="2118"/>
                  <a:pt x="2629" y="2128"/>
                </a:cubicBezTo>
                <a:cubicBezTo>
                  <a:pt x="2563" y="2128"/>
                  <a:pt x="2530" y="2179"/>
                  <a:pt x="2460" y="2198"/>
                </a:cubicBezTo>
                <a:cubicBezTo>
                  <a:pt x="2455" y="2203"/>
                  <a:pt x="2469" y="2217"/>
                  <a:pt x="2460" y="2217"/>
                </a:cubicBezTo>
                <a:cubicBezTo>
                  <a:pt x="2483" y="2222"/>
                  <a:pt x="2507" y="2208"/>
                  <a:pt x="2530" y="2217"/>
                </a:cubicBezTo>
                <a:cubicBezTo>
                  <a:pt x="2549" y="2184"/>
                  <a:pt x="2591" y="2175"/>
                  <a:pt x="2652" y="2170"/>
                </a:cubicBezTo>
                <a:cubicBezTo>
                  <a:pt x="2643" y="2151"/>
                  <a:pt x="2667" y="2132"/>
                  <a:pt x="2685" y="2156"/>
                </a:cubicBezTo>
                <a:cubicBezTo>
                  <a:pt x="2690" y="2151"/>
                  <a:pt x="2681" y="2142"/>
                  <a:pt x="2676" y="2132"/>
                </a:cubicBezTo>
                <a:cubicBezTo>
                  <a:pt x="2695" y="2151"/>
                  <a:pt x="2695" y="2123"/>
                  <a:pt x="2718" y="2156"/>
                </a:cubicBezTo>
                <a:cubicBezTo>
                  <a:pt x="2648" y="2194"/>
                  <a:pt x="2643" y="2203"/>
                  <a:pt x="2591" y="2236"/>
                </a:cubicBezTo>
                <a:cubicBezTo>
                  <a:pt x="2620" y="2241"/>
                  <a:pt x="2638" y="2208"/>
                  <a:pt x="2667" y="2245"/>
                </a:cubicBezTo>
                <a:cubicBezTo>
                  <a:pt x="2671" y="2241"/>
                  <a:pt x="2662" y="2231"/>
                  <a:pt x="2657" y="2222"/>
                </a:cubicBezTo>
                <a:cubicBezTo>
                  <a:pt x="2690" y="2255"/>
                  <a:pt x="2709" y="2189"/>
                  <a:pt x="2723" y="2212"/>
                </a:cubicBezTo>
                <a:cubicBezTo>
                  <a:pt x="2732" y="2212"/>
                  <a:pt x="2723" y="2203"/>
                  <a:pt x="2718" y="2194"/>
                </a:cubicBezTo>
                <a:cubicBezTo>
                  <a:pt x="2728" y="2194"/>
                  <a:pt x="2732" y="2198"/>
                  <a:pt x="2737" y="2208"/>
                </a:cubicBezTo>
                <a:cubicBezTo>
                  <a:pt x="2737" y="2203"/>
                  <a:pt x="2737" y="2198"/>
                  <a:pt x="2732" y="2189"/>
                </a:cubicBezTo>
                <a:cubicBezTo>
                  <a:pt x="2737" y="2189"/>
                  <a:pt x="2742" y="2198"/>
                  <a:pt x="2747" y="2203"/>
                </a:cubicBezTo>
                <a:cubicBezTo>
                  <a:pt x="2751" y="2198"/>
                  <a:pt x="2742" y="2189"/>
                  <a:pt x="2751" y="2189"/>
                </a:cubicBezTo>
                <a:cubicBezTo>
                  <a:pt x="2761" y="2194"/>
                  <a:pt x="2765" y="2198"/>
                  <a:pt x="2765" y="2208"/>
                </a:cubicBezTo>
                <a:cubicBezTo>
                  <a:pt x="2784" y="2208"/>
                  <a:pt x="2756" y="2184"/>
                  <a:pt x="2751" y="2175"/>
                </a:cubicBezTo>
                <a:cubicBezTo>
                  <a:pt x="2761" y="2175"/>
                  <a:pt x="2784" y="2198"/>
                  <a:pt x="2775" y="2208"/>
                </a:cubicBezTo>
                <a:cubicBezTo>
                  <a:pt x="2784" y="2212"/>
                  <a:pt x="2803" y="2208"/>
                  <a:pt x="2803" y="2231"/>
                </a:cubicBezTo>
                <a:cubicBezTo>
                  <a:pt x="2779" y="2208"/>
                  <a:pt x="2789" y="2222"/>
                  <a:pt x="2784" y="2236"/>
                </a:cubicBezTo>
                <a:cubicBezTo>
                  <a:pt x="2775" y="2231"/>
                  <a:pt x="2770" y="2222"/>
                  <a:pt x="2779" y="2217"/>
                </a:cubicBezTo>
                <a:cubicBezTo>
                  <a:pt x="2761" y="2212"/>
                  <a:pt x="2770" y="2231"/>
                  <a:pt x="2756" y="2208"/>
                </a:cubicBezTo>
                <a:cubicBezTo>
                  <a:pt x="2761" y="2231"/>
                  <a:pt x="2732" y="2241"/>
                  <a:pt x="2723" y="2226"/>
                </a:cubicBezTo>
                <a:cubicBezTo>
                  <a:pt x="2714" y="2231"/>
                  <a:pt x="2737" y="2255"/>
                  <a:pt x="2742" y="2255"/>
                </a:cubicBezTo>
                <a:cubicBezTo>
                  <a:pt x="2737" y="2241"/>
                  <a:pt x="2747" y="2241"/>
                  <a:pt x="2761" y="2231"/>
                </a:cubicBezTo>
                <a:cubicBezTo>
                  <a:pt x="2765" y="2236"/>
                  <a:pt x="2765" y="2236"/>
                  <a:pt x="2761" y="2241"/>
                </a:cubicBezTo>
                <a:cubicBezTo>
                  <a:pt x="2765" y="2241"/>
                  <a:pt x="2765" y="2245"/>
                  <a:pt x="2770" y="2250"/>
                </a:cubicBezTo>
                <a:cubicBezTo>
                  <a:pt x="2714" y="2269"/>
                  <a:pt x="2652" y="2302"/>
                  <a:pt x="2634" y="2320"/>
                </a:cubicBezTo>
                <a:cubicBezTo>
                  <a:pt x="2629" y="2316"/>
                  <a:pt x="2634" y="2311"/>
                  <a:pt x="2629" y="2306"/>
                </a:cubicBezTo>
                <a:cubicBezTo>
                  <a:pt x="2610" y="2306"/>
                  <a:pt x="2634" y="2325"/>
                  <a:pt x="2620" y="2325"/>
                </a:cubicBezTo>
                <a:cubicBezTo>
                  <a:pt x="2615" y="2306"/>
                  <a:pt x="2610" y="2339"/>
                  <a:pt x="2582" y="2339"/>
                </a:cubicBezTo>
                <a:cubicBezTo>
                  <a:pt x="2577" y="2335"/>
                  <a:pt x="2573" y="2325"/>
                  <a:pt x="2568" y="2320"/>
                </a:cubicBezTo>
                <a:cubicBezTo>
                  <a:pt x="2601" y="2325"/>
                  <a:pt x="2591" y="2302"/>
                  <a:pt x="2629" y="2302"/>
                </a:cubicBezTo>
                <a:cubicBezTo>
                  <a:pt x="2605" y="2283"/>
                  <a:pt x="2605" y="2297"/>
                  <a:pt x="2620" y="2278"/>
                </a:cubicBezTo>
                <a:cubicBezTo>
                  <a:pt x="2587" y="2278"/>
                  <a:pt x="2587" y="2311"/>
                  <a:pt x="2558" y="2311"/>
                </a:cubicBezTo>
                <a:cubicBezTo>
                  <a:pt x="2554" y="2316"/>
                  <a:pt x="2554" y="2339"/>
                  <a:pt x="2563" y="2339"/>
                </a:cubicBezTo>
                <a:cubicBezTo>
                  <a:pt x="2568" y="2353"/>
                  <a:pt x="2544" y="2353"/>
                  <a:pt x="2540" y="2358"/>
                </a:cubicBezTo>
                <a:cubicBezTo>
                  <a:pt x="2530" y="2349"/>
                  <a:pt x="2526" y="2344"/>
                  <a:pt x="2521" y="2344"/>
                </a:cubicBezTo>
                <a:cubicBezTo>
                  <a:pt x="2507" y="2330"/>
                  <a:pt x="2521" y="2330"/>
                  <a:pt x="2511" y="2320"/>
                </a:cubicBezTo>
                <a:cubicBezTo>
                  <a:pt x="2502" y="2306"/>
                  <a:pt x="2516" y="2339"/>
                  <a:pt x="2497" y="2325"/>
                </a:cubicBezTo>
                <a:cubicBezTo>
                  <a:pt x="2511" y="2335"/>
                  <a:pt x="2521" y="2353"/>
                  <a:pt x="2530" y="2353"/>
                </a:cubicBezTo>
                <a:cubicBezTo>
                  <a:pt x="2502" y="2391"/>
                  <a:pt x="2469" y="2382"/>
                  <a:pt x="2450" y="2400"/>
                </a:cubicBezTo>
                <a:cubicBezTo>
                  <a:pt x="2446" y="2403"/>
                  <a:pt x="2443" y="2403"/>
                  <a:pt x="2442" y="2402"/>
                </a:cubicBezTo>
                <a:lnTo>
                  <a:pt x="2442" y="2402"/>
                </a:lnTo>
                <a:lnTo>
                  <a:pt x="2442" y="2400"/>
                </a:lnTo>
                <a:cubicBezTo>
                  <a:pt x="2441" y="2399"/>
                  <a:pt x="2441" y="2399"/>
                  <a:pt x="2441" y="2398"/>
                </a:cubicBezTo>
                <a:lnTo>
                  <a:pt x="2440" y="2396"/>
                </a:lnTo>
                <a:lnTo>
                  <a:pt x="2440" y="2396"/>
                </a:lnTo>
                <a:cubicBezTo>
                  <a:pt x="2441" y="2390"/>
                  <a:pt x="2443" y="2382"/>
                  <a:pt x="2441" y="2377"/>
                </a:cubicBezTo>
                <a:cubicBezTo>
                  <a:pt x="2427" y="2384"/>
                  <a:pt x="2437" y="2388"/>
                  <a:pt x="2440" y="2396"/>
                </a:cubicBezTo>
                <a:lnTo>
                  <a:pt x="2440" y="2396"/>
                </a:lnTo>
                <a:lnTo>
                  <a:pt x="2440" y="2399"/>
                </a:lnTo>
                <a:cubicBezTo>
                  <a:pt x="2440" y="2400"/>
                  <a:pt x="2441" y="2401"/>
                  <a:pt x="2441" y="2401"/>
                </a:cubicBezTo>
                <a:lnTo>
                  <a:pt x="2442" y="2402"/>
                </a:lnTo>
                <a:lnTo>
                  <a:pt x="2442" y="2402"/>
                </a:lnTo>
                <a:cubicBezTo>
                  <a:pt x="2441" y="2403"/>
                  <a:pt x="2441" y="2404"/>
                  <a:pt x="2441" y="2405"/>
                </a:cubicBezTo>
                <a:cubicBezTo>
                  <a:pt x="2433" y="2409"/>
                  <a:pt x="2426" y="2416"/>
                  <a:pt x="2421" y="2408"/>
                </a:cubicBezTo>
                <a:lnTo>
                  <a:pt x="2420" y="2408"/>
                </a:lnTo>
                <a:lnTo>
                  <a:pt x="2420" y="2407"/>
                </a:lnTo>
                <a:cubicBezTo>
                  <a:pt x="2420" y="2405"/>
                  <a:pt x="2419" y="2403"/>
                  <a:pt x="2417" y="2400"/>
                </a:cubicBezTo>
                <a:cubicBezTo>
                  <a:pt x="2418" y="2403"/>
                  <a:pt x="2419" y="2405"/>
                  <a:pt x="2419" y="2406"/>
                </a:cubicBezTo>
                <a:lnTo>
                  <a:pt x="2420" y="2408"/>
                </a:lnTo>
                <a:lnTo>
                  <a:pt x="2420" y="2409"/>
                </a:lnTo>
                <a:cubicBezTo>
                  <a:pt x="2418" y="2427"/>
                  <a:pt x="2360" y="2437"/>
                  <a:pt x="2352" y="2429"/>
                </a:cubicBezTo>
                <a:cubicBezTo>
                  <a:pt x="2347" y="2433"/>
                  <a:pt x="2347" y="2438"/>
                  <a:pt x="2356" y="2447"/>
                </a:cubicBezTo>
                <a:cubicBezTo>
                  <a:pt x="2323" y="2438"/>
                  <a:pt x="2300" y="2485"/>
                  <a:pt x="2272" y="2490"/>
                </a:cubicBezTo>
                <a:cubicBezTo>
                  <a:pt x="2276" y="2494"/>
                  <a:pt x="2281" y="2494"/>
                  <a:pt x="2286" y="2504"/>
                </a:cubicBezTo>
                <a:cubicBezTo>
                  <a:pt x="2366" y="2461"/>
                  <a:pt x="2417" y="2443"/>
                  <a:pt x="2493" y="2419"/>
                </a:cubicBezTo>
                <a:cubicBezTo>
                  <a:pt x="2422" y="2452"/>
                  <a:pt x="2375" y="2485"/>
                  <a:pt x="2333" y="2504"/>
                </a:cubicBezTo>
                <a:cubicBezTo>
                  <a:pt x="2328" y="2508"/>
                  <a:pt x="2314" y="2508"/>
                  <a:pt x="2314" y="2508"/>
                </a:cubicBezTo>
                <a:cubicBezTo>
                  <a:pt x="2295" y="2541"/>
                  <a:pt x="2225" y="2508"/>
                  <a:pt x="2234" y="2560"/>
                </a:cubicBezTo>
                <a:cubicBezTo>
                  <a:pt x="2215" y="2551"/>
                  <a:pt x="2220" y="2555"/>
                  <a:pt x="2225" y="2570"/>
                </a:cubicBezTo>
                <a:cubicBezTo>
                  <a:pt x="2220" y="2570"/>
                  <a:pt x="2215" y="2560"/>
                  <a:pt x="2211" y="2555"/>
                </a:cubicBezTo>
                <a:cubicBezTo>
                  <a:pt x="2206" y="2560"/>
                  <a:pt x="2215" y="2565"/>
                  <a:pt x="2215" y="2574"/>
                </a:cubicBezTo>
                <a:cubicBezTo>
                  <a:pt x="2211" y="2574"/>
                  <a:pt x="2201" y="2555"/>
                  <a:pt x="2197" y="2560"/>
                </a:cubicBezTo>
                <a:cubicBezTo>
                  <a:pt x="2215" y="2570"/>
                  <a:pt x="2197" y="2579"/>
                  <a:pt x="2187" y="2560"/>
                </a:cubicBezTo>
                <a:cubicBezTo>
                  <a:pt x="2192" y="2574"/>
                  <a:pt x="2182" y="2570"/>
                  <a:pt x="2182" y="2570"/>
                </a:cubicBezTo>
                <a:cubicBezTo>
                  <a:pt x="2093" y="2612"/>
                  <a:pt x="1980" y="2696"/>
                  <a:pt x="1839" y="2743"/>
                </a:cubicBezTo>
                <a:cubicBezTo>
                  <a:pt x="1836" y="2746"/>
                  <a:pt x="1839" y="2751"/>
                  <a:pt x="1842" y="2753"/>
                </a:cubicBezTo>
                <a:lnTo>
                  <a:pt x="1844" y="2754"/>
                </a:lnTo>
                <a:lnTo>
                  <a:pt x="1839" y="2755"/>
                </a:lnTo>
                <a:cubicBezTo>
                  <a:pt x="1792" y="2767"/>
                  <a:pt x="1713" y="2805"/>
                  <a:pt x="1704" y="2856"/>
                </a:cubicBezTo>
                <a:lnTo>
                  <a:pt x="1703" y="2857"/>
                </a:lnTo>
                <a:lnTo>
                  <a:pt x="1703" y="2856"/>
                </a:lnTo>
                <a:cubicBezTo>
                  <a:pt x="1700" y="2850"/>
                  <a:pt x="1691" y="2841"/>
                  <a:pt x="1698" y="2837"/>
                </a:cubicBezTo>
                <a:cubicBezTo>
                  <a:pt x="1679" y="2819"/>
                  <a:pt x="1675" y="2833"/>
                  <a:pt x="1661" y="2837"/>
                </a:cubicBezTo>
                <a:cubicBezTo>
                  <a:pt x="1679" y="2847"/>
                  <a:pt x="1679" y="2875"/>
                  <a:pt x="1661" y="2847"/>
                </a:cubicBezTo>
                <a:cubicBezTo>
                  <a:pt x="1656" y="2852"/>
                  <a:pt x="1684" y="2889"/>
                  <a:pt x="1665" y="2880"/>
                </a:cubicBezTo>
                <a:cubicBezTo>
                  <a:pt x="1679" y="2903"/>
                  <a:pt x="1679" y="2880"/>
                  <a:pt x="1694" y="2884"/>
                </a:cubicBezTo>
                <a:cubicBezTo>
                  <a:pt x="1689" y="2880"/>
                  <a:pt x="1679" y="2875"/>
                  <a:pt x="1675" y="2875"/>
                </a:cubicBezTo>
                <a:cubicBezTo>
                  <a:pt x="1670" y="2856"/>
                  <a:pt x="1708" y="2870"/>
                  <a:pt x="1703" y="2880"/>
                </a:cubicBezTo>
                <a:cubicBezTo>
                  <a:pt x="1764" y="2842"/>
                  <a:pt x="1877" y="2842"/>
                  <a:pt x="1914" y="2781"/>
                </a:cubicBezTo>
                <a:cubicBezTo>
                  <a:pt x="1905" y="2772"/>
                  <a:pt x="1896" y="2767"/>
                  <a:pt x="1886" y="2767"/>
                </a:cubicBezTo>
                <a:cubicBezTo>
                  <a:pt x="1891" y="2776"/>
                  <a:pt x="1896" y="2772"/>
                  <a:pt x="1900" y="2772"/>
                </a:cubicBezTo>
                <a:cubicBezTo>
                  <a:pt x="1886" y="2790"/>
                  <a:pt x="1849" y="2800"/>
                  <a:pt x="1830" y="2814"/>
                </a:cubicBezTo>
                <a:cubicBezTo>
                  <a:pt x="1825" y="2786"/>
                  <a:pt x="1877" y="2790"/>
                  <a:pt x="1886" y="2772"/>
                </a:cubicBezTo>
                <a:cubicBezTo>
                  <a:pt x="1882" y="2767"/>
                  <a:pt x="1877" y="2767"/>
                  <a:pt x="1872" y="2758"/>
                </a:cubicBezTo>
                <a:cubicBezTo>
                  <a:pt x="1905" y="2758"/>
                  <a:pt x="1924" y="2748"/>
                  <a:pt x="1943" y="2748"/>
                </a:cubicBezTo>
                <a:cubicBezTo>
                  <a:pt x="1940" y="2743"/>
                  <a:pt x="1938" y="2741"/>
                  <a:pt x="1936" y="2740"/>
                </a:cubicBezTo>
                <a:lnTo>
                  <a:pt x="1934" y="2740"/>
                </a:lnTo>
                <a:lnTo>
                  <a:pt x="1950" y="2732"/>
                </a:lnTo>
                <a:cubicBezTo>
                  <a:pt x="1998" y="2705"/>
                  <a:pt x="2043" y="2673"/>
                  <a:pt x="2088" y="2673"/>
                </a:cubicBezTo>
                <a:cubicBezTo>
                  <a:pt x="2098" y="2645"/>
                  <a:pt x="2178" y="2640"/>
                  <a:pt x="2201" y="2617"/>
                </a:cubicBezTo>
                <a:cubicBezTo>
                  <a:pt x="2140" y="2678"/>
                  <a:pt x="1990" y="2720"/>
                  <a:pt x="1919" y="2772"/>
                </a:cubicBezTo>
                <a:cubicBezTo>
                  <a:pt x="2027" y="2786"/>
                  <a:pt x="2074" y="2687"/>
                  <a:pt x="2173" y="2687"/>
                </a:cubicBezTo>
                <a:cubicBezTo>
                  <a:pt x="2140" y="2673"/>
                  <a:pt x="2197" y="2673"/>
                  <a:pt x="2192" y="2692"/>
                </a:cubicBezTo>
                <a:cubicBezTo>
                  <a:pt x="2211" y="2692"/>
                  <a:pt x="2182" y="2664"/>
                  <a:pt x="2178" y="2678"/>
                </a:cubicBezTo>
                <a:cubicBezTo>
                  <a:pt x="2178" y="2664"/>
                  <a:pt x="2201" y="2668"/>
                  <a:pt x="2211" y="2659"/>
                </a:cubicBezTo>
                <a:cubicBezTo>
                  <a:pt x="2225" y="2682"/>
                  <a:pt x="2197" y="2659"/>
                  <a:pt x="2201" y="2682"/>
                </a:cubicBezTo>
                <a:cubicBezTo>
                  <a:pt x="2258" y="2668"/>
                  <a:pt x="2258" y="2654"/>
                  <a:pt x="2323" y="2640"/>
                </a:cubicBezTo>
                <a:cubicBezTo>
                  <a:pt x="1783" y="2927"/>
                  <a:pt x="1317" y="3148"/>
                  <a:pt x="866" y="3359"/>
                </a:cubicBezTo>
                <a:cubicBezTo>
                  <a:pt x="772" y="3420"/>
                  <a:pt x="594" y="3500"/>
                  <a:pt x="490" y="3533"/>
                </a:cubicBezTo>
                <a:cubicBezTo>
                  <a:pt x="500" y="3552"/>
                  <a:pt x="485" y="3566"/>
                  <a:pt x="471" y="3542"/>
                </a:cubicBezTo>
                <a:cubicBezTo>
                  <a:pt x="481" y="3571"/>
                  <a:pt x="420" y="3585"/>
                  <a:pt x="410" y="3575"/>
                </a:cubicBezTo>
                <a:cubicBezTo>
                  <a:pt x="396" y="3594"/>
                  <a:pt x="377" y="3599"/>
                  <a:pt x="354" y="3599"/>
                </a:cubicBezTo>
                <a:cubicBezTo>
                  <a:pt x="349" y="3599"/>
                  <a:pt x="354" y="3608"/>
                  <a:pt x="359" y="3613"/>
                </a:cubicBezTo>
                <a:cubicBezTo>
                  <a:pt x="326" y="3632"/>
                  <a:pt x="241" y="3646"/>
                  <a:pt x="218" y="3679"/>
                </a:cubicBezTo>
                <a:cubicBezTo>
                  <a:pt x="213" y="3688"/>
                  <a:pt x="199" y="3674"/>
                  <a:pt x="199" y="3674"/>
                </a:cubicBezTo>
                <a:cubicBezTo>
                  <a:pt x="174" y="3686"/>
                  <a:pt x="153" y="3706"/>
                  <a:pt x="123" y="3723"/>
                </a:cubicBezTo>
                <a:lnTo>
                  <a:pt x="119" y="3725"/>
                </a:lnTo>
                <a:lnTo>
                  <a:pt x="0" y="1255"/>
                </a:lnTo>
                <a:lnTo>
                  <a:pt x="2" y="1254"/>
                </a:lnTo>
                <a:cubicBezTo>
                  <a:pt x="32" y="1238"/>
                  <a:pt x="55" y="1208"/>
                  <a:pt x="100" y="1211"/>
                </a:cubicBezTo>
                <a:cubicBezTo>
                  <a:pt x="100" y="1202"/>
                  <a:pt x="100" y="1202"/>
                  <a:pt x="95" y="1188"/>
                </a:cubicBezTo>
                <a:cubicBezTo>
                  <a:pt x="119" y="1192"/>
                  <a:pt x="109" y="1159"/>
                  <a:pt x="138" y="1159"/>
                </a:cubicBezTo>
                <a:cubicBezTo>
                  <a:pt x="138" y="1164"/>
                  <a:pt x="142" y="1169"/>
                  <a:pt x="147" y="1178"/>
                </a:cubicBezTo>
                <a:cubicBezTo>
                  <a:pt x="175" y="1174"/>
                  <a:pt x="208" y="1141"/>
                  <a:pt x="232" y="1136"/>
                </a:cubicBezTo>
                <a:cubicBezTo>
                  <a:pt x="246" y="1117"/>
                  <a:pt x="288" y="1127"/>
                  <a:pt x="293" y="1098"/>
                </a:cubicBezTo>
                <a:cubicBezTo>
                  <a:pt x="359" y="1098"/>
                  <a:pt x="396" y="1042"/>
                  <a:pt x="448" y="1042"/>
                </a:cubicBezTo>
                <a:cubicBezTo>
                  <a:pt x="453" y="1033"/>
                  <a:pt x="448" y="1023"/>
                  <a:pt x="448" y="1009"/>
                </a:cubicBezTo>
                <a:cubicBezTo>
                  <a:pt x="476" y="1004"/>
                  <a:pt x="518" y="1023"/>
                  <a:pt x="514" y="986"/>
                </a:cubicBezTo>
                <a:cubicBezTo>
                  <a:pt x="542" y="995"/>
                  <a:pt x="584" y="986"/>
                  <a:pt x="603" y="962"/>
                </a:cubicBezTo>
                <a:cubicBezTo>
                  <a:pt x="598" y="957"/>
                  <a:pt x="598" y="957"/>
                  <a:pt x="594" y="957"/>
                </a:cubicBezTo>
                <a:cubicBezTo>
                  <a:pt x="659" y="906"/>
                  <a:pt x="777" y="915"/>
                  <a:pt x="819" y="840"/>
                </a:cubicBezTo>
                <a:cubicBezTo>
                  <a:pt x="838" y="840"/>
                  <a:pt x="819" y="849"/>
                  <a:pt x="824" y="859"/>
                </a:cubicBezTo>
                <a:cubicBezTo>
                  <a:pt x="956" y="816"/>
                  <a:pt x="1106" y="736"/>
                  <a:pt x="1303" y="661"/>
                </a:cubicBezTo>
                <a:cubicBezTo>
                  <a:pt x="1313" y="671"/>
                  <a:pt x="1303" y="675"/>
                  <a:pt x="1299" y="666"/>
                </a:cubicBezTo>
                <a:cubicBezTo>
                  <a:pt x="1294" y="675"/>
                  <a:pt x="1317" y="694"/>
                  <a:pt x="1299" y="694"/>
                </a:cubicBezTo>
                <a:cubicBezTo>
                  <a:pt x="1289" y="685"/>
                  <a:pt x="1270" y="666"/>
                  <a:pt x="1285" y="694"/>
                </a:cubicBezTo>
                <a:cubicBezTo>
                  <a:pt x="1280" y="694"/>
                  <a:pt x="1275" y="685"/>
                  <a:pt x="1270" y="680"/>
                </a:cubicBezTo>
                <a:cubicBezTo>
                  <a:pt x="1266" y="685"/>
                  <a:pt x="1280" y="699"/>
                  <a:pt x="1275" y="704"/>
                </a:cubicBezTo>
                <a:cubicBezTo>
                  <a:pt x="1266" y="704"/>
                  <a:pt x="1256" y="708"/>
                  <a:pt x="1270" y="713"/>
                </a:cubicBezTo>
                <a:cubicBezTo>
                  <a:pt x="1247" y="718"/>
                  <a:pt x="1195" y="727"/>
                  <a:pt x="1195" y="751"/>
                </a:cubicBezTo>
                <a:cubicBezTo>
                  <a:pt x="1228" y="769"/>
                  <a:pt x="1280" y="708"/>
                  <a:pt x="1322" y="694"/>
                </a:cubicBezTo>
                <a:cubicBezTo>
                  <a:pt x="1332" y="689"/>
                  <a:pt x="1341" y="699"/>
                  <a:pt x="1350" y="689"/>
                </a:cubicBezTo>
                <a:cubicBezTo>
                  <a:pt x="1355" y="680"/>
                  <a:pt x="1388" y="671"/>
                  <a:pt x="1402" y="666"/>
                </a:cubicBezTo>
                <a:cubicBezTo>
                  <a:pt x="1440" y="652"/>
                  <a:pt x="1482" y="633"/>
                  <a:pt x="1510" y="628"/>
                </a:cubicBezTo>
                <a:cubicBezTo>
                  <a:pt x="1520" y="628"/>
                  <a:pt x="1534" y="642"/>
                  <a:pt x="1520" y="619"/>
                </a:cubicBezTo>
                <a:cubicBezTo>
                  <a:pt x="1529" y="610"/>
                  <a:pt x="1538" y="647"/>
                  <a:pt x="1548" y="642"/>
                </a:cubicBezTo>
                <a:cubicBezTo>
                  <a:pt x="1553" y="633"/>
                  <a:pt x="1534" y="628"/>
                  <a:pt x="1534" y="619"/>
                </a:cubicBezTo>
                <a:cubicBezTo>
                  <a:pt x="1543" y="619"/>
                  <a:pt x="1548" y="624"/>
                  <a:pt x="1553" y="633"/>
                </a:cubicBezTo>
                <a:cubicBezTo>
                  <a:pt x="1557" y="628"/>
                  <a:pt x="1553" y="619"/>
                  <a:pt x="1548" y="614"/>
                </a:cubicBezTo>
                <a:cubicBezTo>
                  <a:pt x="1553" y="614"/>
                  <a:pt x="1562" y="619"/>
                  <a:pt x="1567" y="633"/>
                </a:cubicBezTo>
                <a:cubicBezTo>
                  <a:pt x="1576" y="628"/>
                  <a:pt x="1553" y="610"/>
                  <a:pt x="1557" y="600"/>
                </a:cubicBezTo>
                <a:cubicBezTo>
                  <a:pt x="1562" y="600"/>
                  <a:pt x="1571" y="614"/>
                  <a:pt x="1576" y="624"/>
                </a:cubicBezTo>
                <a:cubicBezTo>
                  <a:pt x="1567" y="581"/>
                  <a:pt x="1623" y="605"/>
                  <a:pt x="1651" y="572"/>
                </a:cubicBezTo>
                <a:cubicBezTo>
                  <a:pt x="1656" y="577"/>
                  <a:pt x="1661" y="586"/>
                  <a:pt x="1665" y="591"/>
                </a:cubicBezTo>
                <a:cubicBezTo>
                  <a:pt x="1665" y="586"/>
                  <a:pt x="1661" y="577"/>
                  <a:pt x="1656" y="567"/>
                </a:cubicBezTo>
                <a:cubicBezTo>
                  <a:pt x="1665" y="567"/>
                  <a:pt x="1675" y="591"/>
                  <a:pt x="1679" y="600"/>
                </a:cubicBezTo>
                <a:cubicBezTo>
                  <a:pt x="1684" y="591"/>
                  <a:pt x="1679" y="581"/>
                  <a:pt x="1670" y="567"/>
                </a:cubicBezTo>
                <a:cubicBezTo>
                  <a:pt x="1679" y="572"/>
                  <a:pt x="1694" y="586"/>
                  <a:pt x="1694" y="595"/>
                </a:cubicBezTo>
                <a:cubicBezTo>
                  <a:pt x="1708" y="595"/>
                  <a:pt x="1689" y="577"/>
                  <a:pt x="1684" y="563"/>
                </a:cubicBezTo>
                <a:cubicBezTo>
                  <a:pt x="1689" y="553"/>
                  <a:pt x="1698" y="581"/>
                  <a:pt x="1708" y="591"/>
                </a:cubicBezTo>
                <a:cubicBezTo>
                  <a:pt x="1708" y="581"/>
                  <a:pt x="1708" y="572"/>
                  <a:pt x="1698" y="558"/>
                </a:cubicBezTo>
                <a:cubicBezTo>
                  <a:pt x="1689" y="539"/>
                  <a:pt x="1712" y="577"/>
                  <a:pt x="1717" y="586"/>
                </a:cubicBezTo>
                <a:cubicBezTo>
                  <a:pt x="1712" y="567"/>
                  <a:pt x="1722" y="558"/>
                  <a:pt x="1731" y="581"/>
                </a:cubicBezTo>
                <a:cubicBezTo>
                  <a:pt x="1731" y="572"/>
                  <a:pt x="1736" y="563"/>
                  <a:pt x="1722" y="548"/>
                </a:cubicBezTo>
                <a:cubicBezTo>
                  <a:pt x="1731" y="544"/>
                  <a:pt x="1741" y="581"/>
                  <a:pt x="1750" y="577"/>
                </a:cubicBezTo>
                <a:cubicBezTo>
                  <a:pt x="1759" y="572"/>
                  <a:pt x="1722" y="539"/>
                  <a:pt x="1741" y="539"/>
                </a:cubicBezTo>
                <a:cubicBezTo>
                  <a:pt x="1755" y="558"/>
                  <a:pt x="1745" y="558"/>
                  <a:pt x="1759" y="577"/>
                </a:cubicBezTo>
                <a:cubicBezTo>
                  <a:pt x="1769" y="572"/>
                  <a:pt x="1759" y="563"/>
                  <a:pt x="1759" y="553"/>
                </a:cubicBezTo>
                <a:cubicBezTo>
                  <a:pt x="1764" y="553"/>
                  <a:pt x="1769" y="563"/>
                  <a:pt x="1773" y="567"/>
                </a:cubicBezTo>
                <a:cubicBezTo>
                  <a:pt x="1764" y="530"/>
                  <a:pt x="1816" y="581"/>
                  <a:pt x="1792" y="534"/>
                </a:cubicBezTo>
                <a:cubicBezTo>
                  <a:pt x="1797" y="534"/>
                  <a:pt x="1806" y="544"/>
                  <a:pt x="1811" y="553"/>
                </a:cubicBezTo>
                <a:cubicBezTo>
                  <a:pt x="1811" y="539"/>
                  <a:pt x="1806" y="525"/>
                  <a:pt x="1802" y="511"/>
                </a:cubicBezTo>
                <a:cubicBezTo>
                  <a:pt x="1820" y="511"/>
                  <a:pt x="1806" y="520"/>
                  <a:pt x="1816" y="534"/>
                </a:cubicBezTo>
                <a:cubicBezTo>
                  <a:pt x="1816" y="525"/>
                  <a:pt x="1816" y="516"/>
                  <a:pt x="1816" y="501"/>
                </a:cubicBezTo>
                <a:cubicBezTo>
                  <a:pt x="1844" y="506"/>
                  <a:pt x="1849" y="487"/>
                  <a:pt x="1882" y="483"/>
                </a:cubicBezTo>
                <a:cubicBezTo>
                  <a:pt x="1900" y="511"/>
                  <a:pt x="1905" y="539"/>
                  <a:pt x="1929" y="558"/>
                </a:cubicBezTo>
                <a:cubicBezTo>
                  <a:pt x="1910" y="534"/>
                  <a:pt x="1914" y="506"/>
                  <a:pt x="1886" y="478"/>
                </a:cubicBezTo>
                <a:cubicBezTo>
                  <a:pt x="1910" y="478"/>
                  <a:pt x="1910" y="525"/>
                  <a:pt x="1933" y="534"/>
                </a:cubicBezTo>
                <a:cubicBezTo>
                  <a:pt x="1938" y="525"/>
                  <a:pt x="1919" y="525"/>
                  <a:pt x="1924" y="516"/>
                </a:cubicBezTo>
                <a:cubicBezTo>
                  <a:pt x="1929" y="516"/>
                  <a:pt x="1933" y="520"/>
                  <a:pt x="1938" y="525"/>
                </a:cubicBezTo>
                <a:cubicBezTo>
                  <a:pt x="1943" y="520"/>
                  <a:pt x="1938" y="501"/>
                  <a:pt x="1952" y="520"/>
                </a:cubicBezTo>
                <a:cubicBezTo>
                  <a:pt x="1957" y="520"/>
                  <a:pt x="1943" y="487"/>
                  <a:pt x="1957" y="511"/>
                </a:cubicBezTo>
                <a:cubicBezTo>
                  <a:pt x="1966" y="501"/>
                  <a:pt x="1957" y="487"/>
                  <a:pt x="1943" y="464"/>
                </a:cubicBezTo>
                <a:cubicBezTo>
                  <a:pt x="1961" y="464"/>
                  <a:pt x="1952" y="483"/>
                  <a:pt x="1971" y="501"/>
                </a:cubicBezTo>
                <a:cubicBezTo>
                  <a:pt x="1966" y="487"/>
                  <a:pt x="1971" y="483"/>
                  <a:pt x="1961" y="464"/>
                </a:cubicBezTo>
                <a:cubicBezTo>
                  <a:pt x="1966" y="464"/>
                  <a:pt x="1971" y="478"/>
                  <a:pt x="1976" y="483"/>
                </a:cubicBezTo>
                <a:cubicBezTo>
                  <a:pt x="1990" y="483"/>
                  <a:pt x="1966" y="464"/>
                  <a:pt x="1980" y="464"/>
                </a:cubicBezTo>
                <a:cubicBezTo>
                  <a:pt x="1985" y="469"/>
                  <a:pt x="1990" y="473"/>
                  <a:pt x="1994" y="478"/>
                </a:cubicBezTo>
                <a:cubicBezTo>
                  <a:pt x="1985" y="445"/>
                  <a:pt x="1999" y="469"/>
                  <a:pt x="2023" y="478"/>
                </a:cubicBezTo>
                <a:cubicBezTo>
                  <a:pt x="2023" y="478"/>
                  <a:pt x="2018" y="469"/>
                  <a:pt x="2013" y="464"/>
                </a:cubicBezTo>
                <a:cubicBezTo>
                  <a:pt x="2023" y="464"/>
                  <a:pt x="2027" y="464"/>
                  <a:pt x="2032" y="473"/>
                </a:cubicBezTo>
                <a:cubicBezTo>
                  <a:pt x="2037" y="473"/>
                  <a:pt x="2027" y="464"/>
                  <a:pt x="2027" y="459"/>
                </a:cubicBezTo>
                <a:cubicBezTo>
                  <a:pt x="2032" y="445"/>
                  <a:pt x="2041" y="473"/>
                  <a:pt x="2046" y="469"/>
                </a:cubicBezTo>
                <a:cubicBezTo>
                  <a:pt x="2027" y="436"/>
                  <a:pt x="2084" y="492"/>
                  <a:pt x="2051" y="445"/>
                </a:cubicBezTo>
                <a:cubicBezTo>
                  <a:pt x="2060" y="450"/>
                  <a:pt x="2070" y="464"/>
                  <a:pt x="2074" y="469"/>
                </a:cubicBezTo>
                <a:cubicBezTo>
                  <a:pt x="2084" y="469"/>
                  <a:pt x="2060" y="445"/>
                  <a:pt x="2060" y="436"/>
                </a:cubicBezTo>
                <a:cubicBezTo>
                  <a:pt x="2074" y="445"/>
                  <a:pt x="2084" y="454"/>
                  <a:pt x="2088" y="473"/>
                </a:cubicBezTo>
                <a:cubicBezTo>
                  <a:pt x="2112" y="459"/>
                  <a:pt x="2084" y="473"/>
                  <a:pt x="2079" y="440"/>
                </a:cubicBezTo>
                <a:cubicBezTo>
                  <a:pt x="2079" y="431"/>
                  <a:pt x="2117" y="483"/>
                  <a:pt x="2088" y="431"/>
                </a:cubicBezTo>
                <a:cubicBezTo>
                  <a:pt x="2084" y="412"/>
                  <a:pt x="2103" y="450"/>
                  <a:pt x="2107" y="450"/>
                </a:cubicBezTo>
                <a:cubicBezTo>
                  <a:pt x="2117" y="440"/>
                  <a:pt x="2107" y="440"/>
                  <a:pt x="2098" y="426"/>
                </a:cubicBezTo>
                <a:cubicBezTo>
                  <a:pt x="2131" y="440"/>
                  <a:pt x="2112" y="454"/>
                  <a:pt x="2131" y="469"/>
                </a:cubicBezTo>
                <a:cubicBezTo>
                  <a:pt x="2135" y="483"/>
                  <a:pt x="2117" y="464"/>
                  <a:pt x="2112" y="454"/>
                </a:cubicBezTo>
                <a:cubicBezTo>
                  <a:pt x="2103" y="464"/>
                  <a:pt x="2135" y="473"/>
                  <a:pt x="2117" y="473"/>
                </a:cubicBezTo>
                <a:cubicBezTo>
                  <a:pt x="2131" y="487"/>
                  <a:pt x="2140" y="487"/>
                  <a:pt x="2154" y="478"/>
                </a:cubicBezTo>
                <a:cubicBezTo>
                  <a:pt x="2168" y="506"/>
                  <a:pt x="2150" y="492"/>
                  <a:pt x="2140" y="506"/>
                </a:cubicBezTo>
                <a:cubicBezTo>
                  <a:pt x="2150" y="511"/>
                  <a:pt x="2168" y="506"/>
                  <a:pt x="2145" y="516"/>
                </a:cubicBezTo>
                <a:cubicBezTo>
                  <a:pt x="2258" y="487"/>
                  <a:pt x="2370" y="445"/>
                  <a:pt x="2474" y="417"/>
                </a:cubicBezTo>
                <a:cubicBezTo>
                  <a:pt x="2591" y="384"/>
                  <a:pt x="2671" y="313"/>
                  <a:pt x="2765" y="304"/>
                </a:cubicBezTo>
                <a:cubicBezTo>
                  <a:pt x="2732" y="332"/>
                  <a:pt x="2704" y="318"/>
                  <a:pt x="2676" y="351"/>
                </a:cubicBezTo>
                <a:cubicBezTo>
                  <a:pt x="2714" y="356"/>
                  <a:pt x="2742" y="337"/>
                  <a:pt x="2770" y="328"/>
                </a:cubicBezTo>
                <a:cubicBezTo>
                  <a:pt x="2779" y="328"/>
                  <a:pt x="2775" y="332"/>
                  <a:pt x="2779" y="337"/>
                </a:cubicBezTo>
                <a:cubicBezTo>
                  <a:pt x="2779" y="332"/>
                  <a:pt x="2798" y="332"/>
                  <a:pt x="2784" y="313"/>
                </a:cubicBezTo>
                <a:cubicBezTo>
                  <a:pt x="2794" y="318"/>
                  <a:pt x="2798" y="313"/>
                  <a:pt x="2803" y="323"/>
                </a:cubicBezTo>
                <a:cubicBezTo>
                  <a:pt x="2794" y="299"/>
                  <a:pt x="2845" y="309"/>
                  <a:pt x="2845" y="285"/>
                </a:cubicBezTo>
                <a:cubicBezTo>
                  <a:pt x="2822" y="281"/>
                  <a:pt x="2817" y="285"/>
                  <a:pt x="2812" y="299"/>
                </a:cubicBezTo>
                <a:cubicBezTo>
                  <a:pt x="2794" y="290"/>
                  <a:pt x="2789" y="295"/>
                  <a:pt x="2775" y="304"/>
                </a:cubicBezTo>
                <a:cubicBezTo>
                  <a:pt x="2775" y="276"/>
                  <a:pt x="2831" y="276"/>
                  <a:pt x="2855" y="257"/>
                </a:cubicBezTo>
                <a:cubicBezTo>
                  <a:pt x="2859" y="271"/>
                  <a:pt x="2841" y="271"/>
                  <a:pt x="2850" y="281"/>
                </a:cubicBezTo>
                <a:cubicBezTo>
                  <a:pt x="3000" y="257"/>
                  <a:pt x="3137" y="191"/>
                  <a:pt x="3278" y="140"/>
                </a:cubicBezTo>
                <a:cubicBezTo>
                  <a:pt x="3282" y="144"/>
                  <a:pt x="3278" y="144"/>
                  <a:pt x="3278" y="149"/>
                </a:cubicBezTo>
                <a:cubicBezTo>
                  <a:pt x="3279" y="150"/>
                  <a:pt x="3280" y="151"/>
                  <a:pt x="3281" y="151"/>
                </a:cubicBezTo>
                <a:lnTo>
                  <a:pt x="3282" y="151"/>
                </a:lnTo>
                <a:lnTo>
                  <a:pt x="3280" y="152"/>
                </a:lnTo>
                <a:cubicBezTo>
                  <a:pt x="3273" y="161"/>
                  <a:pt x="3277" y="178"/>
                  <a:pt x="3259" y="154"/>
                </a:cubicBezTo>
                <a:cubicBezTo>
                  <a:pt x="3259" y="158"/>
                  <a:pt x="3264" y="163"/>
                  <a:pt x="3259" y="168"/>
                </a:cubicBezTo>
                <a:cubicBezTo>
                  <a:pt x="3310" y="193"/>
                  <a:pt x="3423" y="126"/>
                  <a:pt x="3510" y="113"/>
                </a:cubicBezTo>
                <a:lnTo>
                  <a:pt x="3517" y="112"/>
                </a:lnTo>
                <a:lnTo>
                  <a:pt x="3517" y="116"/>
                </a:lnTo>
                <a:cubicBezTo>
                  <a:pt x="3511" y="137"/>
                  <a:pt x="3460" y="123"/>
                  <a:pt x="3447" y="154"/>
                </a:cubicBezTo>
                <a:cubicBezTo>
                  <a:pt x="3428" y="144"/>
                  <a:pt x="3405" y="154"/>
                  <a:pt x="3391" y="177"/>
                </a:cubicBezTo>
                <a:cubicBezTo>
                  <a:pt x="3353" y="144"/>
                  <a:pt x="3358" y="205"/>
                  <a:pt x="3334" y="187"/>
                </a:cubicBezTo>
                <a:cubicBezTo>
                  <a:pt x="3329" y="191"/>
                  <a:pt x="3344" y="205"/>
                  <a:pt x="3329" y="205"/>
                </a:cubicBezTo>
                <a:cubicBezTo>
                  <a:pt x="3325" y="201"/>
                  <a:pt x="3320" y="196"/>
                  <a:pt x="3320" y="191"/>
                </a:cubicBezTo>
                <a:cubicBezTo>
                  <a:pt x="3315" y="196"/>
                  <a:pt x="3320" y="205"/>
                  <a:pt x="3325" y="215"/>
                </a:cubicBezTo>
                <a:cubicBezTo>
                  <a:pt x="3301" y="187"/>
                  <a:pt x="3296" y="238"/>
                  <a:pt x="3287" y="219"/>
                </a:cubicBezTo>
                <a:cubicBezTo>
                  <a:pt x="3282" y="238"/>
                  <a:pt x="3264" y="257"/>
                  <a:pt x="3249" y="248"/>
                </a:cubicBezTo>
                <a:cubicBezTo>
                  <a:pt x="3249" y="248"/>
                  <a:pt x="3264" y="271"/>
                  <a:pt x="3245" y="248"/>
                </a:cubicBezTo>
                <a:cubicBezTo>
                  <a:pt x="3245" y="257"/>
                  <a:pt x="3245" y="262"/>
                  <a:pt x="3249" y="266"/>
                </a:cubicBezTo>
                <a:cubicBezTo>
                  <a:pt x="3240" y="266"/>
                  <a:pt x="3240" y="257"/>
                  <a:pt x="3235" y="252"/>
                </a:cubicBezTo>
                <a:cubicBezTo>
                  <a:pt x="3254" y="276"/>
                  <a:pt x="3179" y="281"/>
                  <a:pt x="3170" y="295"/>
                </a:cubicBezTo>
                <a:cubicBezTo>
                  <a:pt x="3169" y="296"/>
                  <a:pt x="3169" y="297"/>
                  <a:pt x="3169" y="298"/>
                </a:cubicBezTo>
                <a:lnTo>
                  <a:pt x="3170" y="299"/>
                </a:lnTo>
                <a:lnTo>
                  <a:pt x="3170" y="299"/>
                </a:lnTo>
                <a:cubicBezTo>
                  <a:pt x="3155" y="290"/>
                  <a:pt x="3151" y="318"/>
                  <a:pt x="3132" y="309"/>
                </a:cubicBezTo>
                <a:cubicBezTo>
                  <a:pt x="3123" y="318"/>
                  <a:pt x="3132" y="318"/>
                  <a:pt x="3141" y="332"/>
                </a:cubicBezTo>
                <a:cubicBezTo>
                  <a:pt x="3137" y="337"/>
                  <a:pt x="3127" y="328"/>
                  <a:pt x="3123" y="318"/>
                </a:cubicBezTo>
                <a:cubicBezTo>
                  <a:pt x="3118" y="323"/>
                  <a:pt x="3108" y="323"/>
                  <a:pt x="3099" y="323"/>
                </a:cubicBezTo>
                <a:cubicBezTo>
                  <a:pt x="3108" y="342"/>
                  <a:pt x="3118" y="318"/>
                  <a:pt x="3123" y="332"/>
                </a:cubicBezTo>
                <a:cubicBezTo>
                  <a:pt x="3113" y="328"/>
                  <a:pt x="3071" y="379"/>
                  <a:pt x="3047" y="351"/>
                </a:cubicBezTo>
                <a:cubicBezTo>
                  <a:pt x="3057" y="375"/>
                  <a:pt x="3052" y="365"/>
                  <a:pt x="3038" y="375"/>
                </a:cubicBezTo>
                <a:cubicBezTo>
                  <a:pt x="3033" y="370"/>
                  <a:pt x="3029" y="360"/>
                  <a:pt x="3024" y="360"/>
                </a:cubicBezTo>
                <a:cubicBezTo>
                  <a:pt x="3019" y="365"/>
                  <a:pt x="3029" y="370"/>
                  <a:pt x="3033" y="379"/>
                </a:cubicBezTo>
                <a:cubicBezTo>
                  <a:pt x="3024" y="384"/>
                  <a:pt x="3019" y="351"/>
                  <a:pt x="3010" y="365"/>
                </a:cubicBezTo>
                <a:cubicBezTo>
                  <a:pt x="3005" y="370"/>
                  <a:pt x="3014" y="375"/>
                  <a:pt x="3019" y="384"/>
                </a:cubicBezTo>
                <a:cubicBezTo>
                  <a:pt x="3010" y="389"/>
                  <a:pt x="3005" y="375"/>
                  <a:pt x="2996" y="365"/>
                </a:cubicBezTo>
                <a:cubicBezTo>
                  <a:pt x="2991" y="370"/>
                  <a:pt x="3000" y="384"/>
                  <a:pt x="3005" y="384"/>
                </a:cubicBezTo>
                <a:cubicBezTo>
                  <a:pt x="3010" y="403"/>
                  <a:pt x="2967" y="356"/>
                  <a:pt x="3000" y="393"/>
                </a:cubicBezTo>
                <a:cubicBezTo>
                  <a:pt x="2991" y="398"/>
                  <a:pt x="2982" y="393"/>
                  <a:pt x="2977" y="379"/>
                </a:cubicBezTo>
                <a:cubicBezTo>
                  <a:pt x="2972" y="384"/>
                  <a:pt x="2972" y="393"/>
                  <a:pt x="2982" y="393"/>
                </a:cubicBezTo>
                <a:cubicBezTo>
                  <a:pt x="2944" y="403"/>
                  <a:pt x="2920" y="422"/>
                  <a:pt x="2883" y="445"/>
                </a:cubicBezTo>
                <a:cubicBezTo>
                  <a:pt x="2883" y="454"/>
                  <a:pt x="2888" y="459"/>
                  <a:pt x="2892" y="464"/>
                </a:cubicBezTo>
                <a:cubicBezTo>
                  <a:pt x="2958" y="459"/>
                  <a:pt x="3019" y="407"/>
                  <a:pt x="3108" y="403"/>
                </a:cubicBezTo>
                <a:cubicBezTo>
                  <a:pt x="3113" y="389"/>
                  <a:pt x="3123" y="384"/>
                  <a:pt x="3137" y="389"/>
                </a:cubicBezTo>
                <a:cubicBezTo>
                  <a:pt x="3137" y="389"/>
                  <a:pt x="3123" y="365"/>
                  <a:pt x="3141" y="389"/>
                </a:cubicBezTo>
                <a:cubicBezTo>
                  <a:pt x="3146" y="384"/>
                  <a:pt x="3141" y="356"/>
                  <a:pt x="3155" y="379"/>
                </a:cubicBezTo>
                <a:cubicBezTo>
                  <a:pt x="3160" y="365"/>
                  <a:pt x="3231" y="328"/>
                  <a:pt x="3240" y="346"/>
                </a:cubicBezTo>
                <a:cubicBezTo>
                  <a:pt x="3273" y="313"/>
                  <a:pt x="3358" y="309"/>
                  <a:pt x="3409" y="276"/>
                </a:cubicBezTo>
                <a:cubicBezTo>
                  <a:pt x="3419" y="285"/>
                  <a:pt x="3414" y="290"/>
                  <a:pt x="3409" y="290"/>
                </a:cubicBezTo>
                <a:cubicBezTo>
                  <a:pt x="3423" y="299"/>
                  <a:pt x="3419" y="285"/>
                  <a:pt x="3438" y="285"/>
                </a:cubicBezTo>
                <a:cubicBezTo>
                  <a:pt x="3442" y="281"/>
                  <a:pt x="3423" y="281"/>
                  <a:pt x="3428" y="271"/>
                </a:cubicBezTo>
                <a:cubicBezTo>
                  <a:pt x="3438" y="266"/>
                  <a:pt x="3447" y="295"/>
                  <a:pt x="3452" y="285"/>
                </a:cubicBezTo>
                <a:cubicBezTo>
                  <a:pt x="3461" y="271"/>
                  <a:pt x="3433" y="281"/>
                  <a:pt x="3438" y="266"/>
                </a:cubicBezTo>
                <a:cubicBezTo>
                  <a:pt x="3452" y="257"/>
                  <a:pt x="3456" y="290"/>
                  <a:pt x="3466" y="285"/>
                </a:cubicBezTo>
                <a:cubicBezTo>
                  <a:pt x="3485" y="285"/>
                  <a:pt x="3456" y="262"/>
                  <a:pt x="3461" y="257"/>
                </a:cubicBezTo>
                <a:cubicBezTo>
                  <a:pt x="3485" y="243"/>
                  <a:pt x="3532" y="243"/>
                  <a:pt x="3555" y="234"/>
                </a:cubicBezTo>
                <a:cubicBezTo>
                  <a:pt x="3569" y="252"/>
                  <a:pt x="3546" y="243"/>
                  <a:pt x="3550" y="252"/>
                </a:cubicBezTo>
                <a:cubicBezTo>
                  <a:pt x="3560" y="262"/>
                  <a:pt x="3574" y="252"/>
                  <a:pt x="3560" y="243"/>
                </a:cubicBezTo>
                <a:cubicBezTo>
                  <a:pt x="3583" y="248"/>
                  <a:pt x="3574" y="257"/>
                  <a:pt x="3588" y="252"/>
                </a:cubicBezTo>
                <a:cubicBezTo>
                  <a:pt x="3579" y="234"/>
                  <a:pt x="3569" y="248"/>
                  <a:pt x="3555" y="229"/>
                </a:cubicBezTo>
                <a:cubicBezTo>
                  <a:pt x="3583" y="229"/>
                  <a:pt x="3593" y="201"/>
                  <a:pt x="3616" y="219"/>
                </a:cubicBezTo>
                <a:cubicBezTo>
                  <a:pt x="3607" y="229"/>
                  <a:pt x="3579" y="224"/>
                  <a:pt x="3583" y="238"/>
                </a:cubicBezTo>
                <a:cubicBezTo>
                  <a:pt x="3583" y="238"/>
                  <a:pt x="3588" y="238"/>
                  <a:pt x="3593" y="243"/>
                </a:cubicBezTo>
                <a:cubicBezTo>
                  <a:pt x="3588" y="243"/>
                  <a:pt x="3593" y="252"/>
                  <a:pt x="3597" y="248"/>
                </a:cubicBezTo>
                <a:cubicBezTo>
                  <a:pt x="3597" y="238"/>
                  <a:pt x="3593" y="229"/>
                  <a:pt x="3611" y="243"/>
                </a:cubicBezTo>
                <a:cubicBezTo>
                  <a:pt x="3607" y="234"/>
                  <a:pt x="3616" y="243"/>
                  <a:pt x="3616" y="234"/>
                </a:cubicBezTo>
                <a:cubicBezTo>
                  <a:pt x="3597" y="229"/>
                  <a:pt x="3621" y="229"/>
                  <a:pt x="3626" y="238"/>
                </a:cubicBezTo>
                <a:cubicBezTo>
                  <a:pt x="3621" y="229"/>
                  <a:pt x="3616" y="224"/>
                  <a:pt x="3616" y="219"/>
                </a:cubicBezTo>
                <a:cubicBezTo>
                  <a:pt x="3644" y="191"/>
                  <a:pt x="3710" y="191"/>
                  <a:pt x="3738" y="177"/>
                </a:cubicBezTo>
                <a:cubicBezTo>
                  <a:pt x="3743" y="191"/>
                  <a:pt x="3748" y="191"/>
                  <a:pt x="3748" y="205"/>
                </a:cubicBezTo>
                <a:cubicBezTo>
                  <a:pt x="3762" y="191"/>
                  <a:pt x="3757" y="201"/>
                  <a:pt x="3790" y="196"/>
                </a:cubicBezTo>
                <a:cubicBezTo>
                  <a:pt x="3795" y="187"/>
                  <a:pt x="3799" y="177"/>
                  <a:pt x="3804" y="168"/>
                </a:cubicBezTo>
                <a:cubicBezTo>
                  <a:pt x="3795" y="158"/>
                  <a:pt x="3790" y="187"/>
                  <a:pt x="3781" y="187"/>
                </a:cubicBezTo>
                <a:cubicBezTo>
                  <a:pt x="3767" y="172"/>
                  <a:pt x="3771" y="196"/>
                  <a:pt x="3757" y="182"/>
                </a:cubicBezTo>
                <a:cubicBezTo>
                  <a:pt x="3828" y="140"/>
                  <a:pt x="3978" y="111"/>
                  <a:pt x="4072" y="107"/>
                </a:cubicBezTo>
                <a:close/>
                <a:moveTo>
                  <a:pt x="3948" y="0"/>
                </a:moveTo>
                <a:cubicBezTo>
                  <a:pt x="3950" y="0"/>
                  <a:pt x="3952" y="1"/>
                  <a:pt x="3955" y="3"/>
                </a:cubicBezTo>
                <a:cubicBezTo>
                  <a:pt x="3945" y="8"/>
                  <a:pt x="3940" y="13"/>
                  <a:pt x="3931" y="13"/>
                </a:cubicBezTo>
                <a:cubicBezTo>
                  <a:pt x="3799" y="41"/>
                  <a:pt x="3626" y="78"/>
                  <a:pt x="3532" y="125"/>
                </a:cubicBezTo>
                <a:cubicBezTo>
                  <a:pt x="3527" y="121"/>
                  <a:pt x="3523" y="121"/>
                  <a:pt x="3519" y="114"/>
                </a:cubicBezTo>
                <a:lnTo>
                  <a:pt x="3518" y="112"/>
                </a:lnTo>
                <a:lnTo>
                  <a:pt x="3519" y="112"/>
                </a:lnTo>
                <a:cubicBezTo>
                  <a:pt x="3525" y="112"/>
                  <a:pt x="3531" y="111"/>
                  <a:pt x="3536" y="111"/>
                </a:cubicBezTo>
                <a:cubicBezTo>
                  <a:pt x="3536" y="111"/>
                  <a:pt x="3532" y="102"/>
                  <a:pt x="3532" y="97"/>
                </a:cubicBezTo>
                <a:cubicBezTo>
                  <a:pt x="3644" y="88"/>
                  <a:pt x="3790" y="17"/>
                  <a:pt x="3931" y="8"/>
                </a:cubicBezTo>
                <a:cubicBezTo>
                  <a:pt x="3938" y="8"/>
                  <a:pt x="3943" y="0"/>
                  <a:pt x="3948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748" name="PA_文本框 2"/>
          <p:cNvSpPr txBox="1"/>
          <p:nvPr>
            <p:custDataLst>
              <p:tags r:id="rId1"/>
            </p:custDataLst>
          </p:nvPr>
        </p:nvSpPr>
        <p:spPr>
          <a:xfrm>
            <a:off x="2345109" y="2275471"/>
            <a:ext cx="7501083" cy="230695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400" b="1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CDA23D"/>
                    </a:gs>
                    <a:gs pos="55000">
                      <a:srgbClr val="E1B64A"/>
                    </a:gs>
                    <a:gs pos="100000">
                      <a:srgbClr val="F7E880">
                        <a:lumMod val="99000"/>
                      </a:srgbClr>
                    </a:gs>
                  </a:gsLst>
                  <a:lin ang="2700000" scaled="1"/>
                </a:gradFill>
                <a:effectLst/>
                <a:uLnTx/>
                <a:uFillTx/>
                <a:latin typeface="Arial" panose="020B0604020202020204"/>
                <a:ea typeface="微软雅黑" panose="020B0503020204020204" pitchFamily="34" charset="-122"/>
              </a:defRPr>
            </a:lvl1pPr>
          </a:lstStyle>
          <a:p>
            <a:pPr algn="ctr"/>
            <a:r>
              <a:rPr lang="zh-CN" altLang="en-US" sz="6000" b="0" dirty="0">
                <a:solidFill>
                  <a:srgbClr val="5F787F"/>
                </a:solidFill>
                <a:latin typeface="思源宋体 Heavy" panose="02020900000000000000" pitchFamily="18" charset="-122"/>
                <a:ea typeface="思源宋体 Heavy" panose="02020900000000000000" pitchFamily="18" charset="-122"/>
              </a:rPr>
              <a:t>Assessing Huawei's Transformation</a:t>
            </a:r>
            <a:endParaRPr lang="zh-CN" altLang="en-US" sz="6000" b="0" dirty="0">
              <a:solidFill>
                <a:srgbClr val="5F787F"/>
              </a:solidFill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152" name="Freeform 9"/>
          <p:cNvSpPr>
            <a:spLocks noEditPoints="1"/>
          </p:cNvSpPr>
          <p:nvPr/>
        </p:nvSpPr>
        <p:spPr bwMode="auto">
          <a:xfrm rot="166101">
            <a:off x="-129969" y="4906013"/>
            <a:ext cx="428498" cy="236795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75" h="373">
                <a:moveTo>
                  <a:pt x="275" y="193"/>
                </a:moveTo>
                <a:cubicBezTo>
                  <a:pt x="266" y="202"/>
                  <a:pt x="233" y="193"/>
                  <a:pt x="247" y="216"/>
                </a:cubicBezTo>
                <a:cubicBezTo>
                  <a:pt x="261" y="212"/>
                  <a:pt x="275" y="207"/>
                  <a:pt x="275" y="193"/>
                </a:cubicBezTo>
                <a:close/>
                <a:moveTo>
                  <a:pt x="402" y="127"/>
                </a:moveTo>
                <a:cubicBezTo>
                  <a:pt x="388" y="132"/>
                  <a:pt x="360" y="136"/>
                  <a:pt x="365" y="155"/>
                </a:cubicBezTo>
                <a:cubicBezTo>
                  <a:pt x="383" y="146"/>
                  <a:pt x="402" y="141"/>
                  <a:pt x="402" y="127"/>
                </a:cubicBezTo>
                <a:close/>
                <a:moveTo>
                  <a:pt x="430" y="102"/>
                </a:moveTo>
                <a:cubicBezTo>
                  <a:pt x="421" y="102"/>
                  <a:pt x="414" y="108"/>
                  <a:pt x="412" y="113"/>
                </a:cubicBezTo>
                <a:cubicBezTo>
                  <a:pt x="426" y="136"/>
                  <a:pt x="435" y="113"/>
                  <a:pt x="449" y="113"/>
                </a:cubicBezTo>
                <a:cubicBezTo>
                  <a:pt x="443" y="105"/>
                  <a:pt x="436" y="102"/>
                  <a:pt x="430" y="102"/>
                </a:cubicBezTo>
                <a:close/>
                <a:moveTo>
                  <a:pt x="553" y="47"/>
                </a:moveTo>
                <a:cubicBezTo>
                  <a:pt x="524" y="52"/>
                  <a:pt x="506" y="66"/>
                  <a:pt x="501" y="85"/>
                </a:cubicBezTo>
                <a:cubicBezTo>
                  <a:pt x="534" y="75"/>
                  <a:pt x="553" y="80"/>
                  <a:pt x="553" y="47"/>
                </a:cubicBezTo>
                <a:close/>
                <a:moveTo>
                  <a:pt x="632" y="0"/>
                </a:moveTo>
                <a:cubicBezTo>
                  <a:pt x="618" y="0"/>
                  <a:pt x="642" y="28"/>
                  <a:pt x="651" y="9"/>
                </a:cubicBezTo>
                <a:cubicBezTo>
                  <a:pt x="665" y="19"/>
                  <a:pt x="661" y="19"/>
                  <a:pt x="675" y="33"/>
                </a:cubicBezTo>
                <a:cubicBezTo>
                  <a:pt x="637" y="71"/>
                  <a:pt x="534" y="80"/>
                  <a:pt x="520" y="127"/>
                </a:cubicBezTo>
                <a:cubicBezTo>
                  <a:pt x="515" y="118"/>
                  <a:pt x="510" y="113"/>
                  <a:pt x="510" y="108"/>
                </a:cubicBezTo>
                <a:cubicBezTo>
                  <a:pt x="501" y="136"/>
                  <a:pt x="459" y="118"/>
                  <a:pt x="473" y="150"/>
                </a:cubicBezTo>
                <a:cubicBezTo>
                  <a:pt x="407" y="150"/>
                  <a:pt x="388" y="174"/>
                  <a:pt x="350" y="207"/>
                </a:cubicBezTo>
                <a:cubicBezTo>
                  <a:pt x="346" y="212"/>
                  <a:pt x="346" y="202"/>
                  <a:pt x="346" y="202"/>
                </a:cubicBezTo>
                <a:cubicBezTo>
                  <a:pt x="280" y="216"/>
                  <a:pt x="228" y="273"/>
                  <a:pt x="162" y="306"/>
                </a:cubicBezTo>
                <a:cubicBezTo>
                  <a:pt x="167" y="306"/>
                  <a:pt x="144" y="315"/>
                  <a:pt x="144" y="315"/>
                </a:cubicBezTo>
                <a:cubicBezTo>
                  <a:pt x="108" y="335"/>
                  <a:pt x="66" y="351"/>
                  <a:pt x="26" y="365"/>
                </a:cubicBezTo>
                <a:lnTo>
                  <a:pt x="3" y="373"/>
                </a:lnTo>
                <a:lnTo>
                  <a:pt x="0" y="305"/>
                </a:lnTo>
                <a:lnTo>
                  <a:pt x="8" y="300"/>
                </a:lnTo>
                <a:cubicBezTo>
                  <a:pt x="47" y="280"/>
                  <a:pt x="97" y="288"/>
                  <a:pt x="101" y="235"/>
                </a:cubicBezTo>
                <a:cubicBezTo>
                  <a:pt x="111" y="230"/>
                  <a:pt x="120" y="230"/>
                  <a:pt x="130" y="226"/>
                </a:cubicBezTo>
                <a:cubicBezTo>
                  <a:pt x="130" y="235"/>
                  <a:pt x="106" y="240"/>
                  <a:pt x="144" y="244"/>
                </a:cubicBezTo>
                <a:cubicBezTo>
                  <a:pt x="130" y="249"/>
                  <a:pt x="101" y="254"/>
                  <a:pt x="101" y="282"/>
                </a:cubicBezTo>
                <a:cubicBezTo>
                  <a:pt x="120" y="287"/>
                  <a:pt x="162" y="244"/>
                  <a:pt x="195" y="244"/>
                </a:cubicBezTo>
                <a:cubicBezTo>
                  <a:pt x="181" y="212"/>
                  <a:pt x="167" y="254"/>
                  <a:pt x="158" y="226"/>
                </a:cubicBezTo>
                <a:cubicBezTo>
                  <a:pt x="191" y="226"/>
                  <a:pt x="148" y="188"/>
                  <a:pt x="181" y="188"/>
                </a:cubicBezTo>
                <a:cubicBezTo>
                  <a:pt x="177" y="202"/>
                  <a:pt x="191" y="207"/>
                  <a:pt x="191" y="221"/>
                </a:cubicBezTo>
                <a:cubicBezTo>
                  <a:pt x="214" y="216"/>
                  <a:pt x="200" y="193"/>
                  <a:pt x="233" y="188"/>
                </a:cubicBezTo>
                <a:cubicBezTo>
                  <a:pt x="233" y="193"/>
                  <a:pt x="233" y="197"/>
                  <a:pt x="233" y="202"/>
                </a:cubicBezTo>
                <a:cubicBezTo>
                  <a:pt x="242" y="197"/>
                  <a:pt x="252" y="193"/>
                  <a:pt x="261" y="193"/>
                </a:cubicBezTo>
                <a:cubicBezTo>
                  <a:pt x="266" y="188"/>
                  <a:pt x="247" y="179"/>
                  <a:pt x="242" y="165"/>
                </a:cubicBezTo>
                <a:cubicBezTo>
                  <a:pt x="247" y="160"/>
                  <a:pt x="252" y="160"/>
                  <a:pt x="256" y="160"/>
                </a:cubicBezTo>
                <a:cubicBezTo>
                  <a:pt x="266" y="169"/>
                  <a:pt x="271" y="179"/>
                  <a:pt x="280" y="188"/>
                </a:cubicBezTo>
                <a:cubicBezTo>
                  <a:pt x="336" y="146"/>
                  <a:pt x="426" y="85"/>
                  <a:pt x="524" y="42"/>
                </a:cubicBezTo>
                <a:cubicBezTo>
                  <a:pt x="562" y="24"/>
                  <a:pt x="600" y="0"/>
                  <a:pt x="632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1" name="Freeform 9"/>
          <p:cNvSpPr>
            <a:spLocks noEditPoints="1"/>
          </p:cNvSpPr>
          <p:nvPr/>
        </p:nvSpPr>
        <p:spPr bwMode="auto">
          <a:xfrm rot="7107736">
            <a:off x="76974" y="7050358"/>
            <a:ext cx="111264" cy="4658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75" h="73">
                <a:moveTo>
                  <a:pt x="167" y="0"/>
                </a:moveTo>
                <a:cubicBezTo>
                  <a:pt x="190" y="24"/>
                  <a:pt x="159" y="48"/>
                  <a:pt x="143" y="16"/>
                </a:cubicBezTo>
                <a:cubicBezTo>
                  <a:pt x="135" y="63"/>
                  <a:pt x="40" y="79"/>
                  <a:pt x="0" y="71"/>
                </a:cubicBezTo>
                <a:cubicBezTo>
                  <a:pt x="56" y="24"/>
                  <a:pt x="103" y="16"/>
                  <a:pt x="167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3" name="Freeform 9"/>
          <p:cNvSpPr>
            <a:spLocks noEditPoints="1"/>
          </p:cNvSpPr>
          <p:nvPr/>
        </p:nvSpPr>
        <p:spPr bwMode="auto">
          <a:xfrm rot="7107736">
            <a:off x="-1676" y="6895060"/>
            <a:ext cx="30237" cy="3263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8" h="51">
                <a:moveTo>
                  <a:pt x="9" y="0"/>
                </a:moveTo>
                <a:cubicBezTo>
                  <a:pt x="22" y="1"/>
                  <a:pt x="35" y="26"/>
                  <a:pt x="48" y="20"/>
                </a:cubicBezTo>
                <a:cubicBezTo>
                  <a:pt x="48" y="36"/>
                  <a:pt x="0" y="4"/>
                  <a:pt x="24" y="51"/>
                </a:cubicBezTo>
                <a:cubicBezTo>
                  <a:pt x="-8" y="43"/>
                  <a:pt x="24" y="28"/>
                  <a:pt x="0" y="4"/>
                </a:cubicBezTo>
                <a:cubicBezTo>
                  <a:pt x="3" y="1"/>
                  <a:pt x="6" y="0"/>
                  <a:pt x="9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9" name="Freeform 13"/>
          <p:cNvSpPr/>
          <p:nvPr/>
        </p:nvSpPr>
        <p:spPr bwMode="auto">
          <a:xfrm rot="16420803">
            <a:off x="8772085" y="1570920"/>
            <a:ext cx="5494659" cy="1915378"/>
          </a:xfrm>
          <a:custGeom>
            <a:avLst/>
            <a:gdLst>
              <a:gd name="T0" fmla="*/ 367 w 628"/>
              <a:gd name="T1" fmla="*/ 2 h 264"/>
              <a:gd name="T2" fmla="*/ 190 w 628"/>
              <a:gd name="T3" fmla="*/ 11 h 264"/>
              <a:gd name="T4" fmla="*/ 146 w 628"/>
              <a:gd name="T5" fmla="*/ 19 h 264"/>
              <a:gd name="T6" fmla="*/ 90 w 628"/>
              <a:gd name="T7" fmla="*/ 17 h 264"/>
              <a:gd name="T8" fmla="*/ 31 w 628"/>
              <a:gd name="T9" fmla="*/ 67 h 264"/>
              <a:gd name="T10" fmla="*/ 1 w 628"/>
              <a:gd name="T11" fmla="*/ 113 h 264"/>
              <a:gd name="T12" fmla="*/ 41 w 628"/>
              <a:gd name="T13" fmla="*/ 222 h 264"/>
              <a:gd name="T14" fmla="*/ 97 w 628"/>
              <a:gd name="T15" fmla="*/ 240 h 264"/>
              <a:gd name="T16" fmla="*/ 114 w 628"/>
              <a:gd name="T17" fmla="*/ 264 h 264"/>
              <a:gd name="T18" fmla="*/ 141 w 628"/>
              <a:gd name="T19" fmla="*/ 240 h 264"/>
              <a:gd name="T20" fmla="*/ 169 w 628"/>
              <a:gd name="T21" fmla="*/ 249 h 264"/>
              <a:gd name="T22" fmla="*/ 187 w 628"/>
              <a:gd name="T23" fmla="*/ 252 h 264"/>
              <a:gd name="T24" fmla="*/ 246 w 628"/>
              <a:gd name="T25" fmla="*/ 251 h 264"/>
              <a:gd name="T26" fmla="*/ 230 w 628"/>
              <a:gd name="T27" fmla="*/ 225 h 264"/>
              <a:gd name="T28" fmla="*/ 242 w 628"/>
              <a:gd name="T29" fmla="*/ 213 h 264"/>
              <a:gd name="T30" fmla="*/ 288 w 628"/>
              <a:gd name="T31" fmla="*/ 209 h 264"/>
              <a:gd name="T32" fmla="*/ 307 w 628"/>
              <a:gd name="T33" fmla="*/ 213 h 264"/>
              <a:gd name="T34" fmla="*/ 409 w 628"/>
              <a:gd name="T35" fmla="*/ 221 h 264"/>
              <a:gd name="T36" fmla="*/ 486 w 628"/>
              <a:gd name="T37" fmla="*/ 218 h 264"/>
              <a:gd name="T38" fmla="*/ 504 w 628"/>
              <a:gd name="T39" fmla="*/ 214 h 264"/>
              <a:gd name="T40" fmla="*/ 502 w 628"/>
              <a:gd name="T41" fmla="*/ 218 h 264"/>
              <a:gd name="T42" fmla="*/ 436 w 628"/>
              <a:gd name="T43" fmla="*/ 226 h 264"/>
              <a:gd name="T44" fmla="*/ 528 w 628"/>
              <a:gd name="T45" fmla="*/ 215 h 264"/>
              <a:gd name="T46" fmla="*/ 536 w 628"/>
              <a:gd name="T47" fmla="*/ 208 h 264"/>
              <a:gd name="T48" fmla="*/ 541 w 628"/>
              <a:gd name="T49" fmla="*/ 188 h 264"/>
              <a:gd name="T50" fmla="*/ 543 w 628"/>
              <a:gd name="T51" fmla="*/ 193 h 264"/>
              <a:gd name="T52" fmla="*/ 553 w 628"/>
              <a:gd name="T53" fmla="*/ 211 h 264"/>
              <a:gd name="T54" fmla="*/ 560 w 628"/>
              <a:gd name="T55" fmla="*/ 215 h 264"/>
              <a:gd name="T56" fmla="*/ 561 w 628"/>
              <a:gd name="T57" fmla="*/ 210 h 264"/>
              <a:gd name="T58" fmla="*/ 588 w 628"/>
              <a:gd name="T59" fmla="*/ 201 h 264"/>
              <a:gd name="T60" fmla="*/ 592 w 628"/>
              <a:gd name="T61" fmla="*/ 186 h 264"/>
              <a:gd name="T62" fmla="*/ 599 w 628"/>
              <a:gd name="T63" fmla="*/ 190 h 264"/>
              <a:gd name="T64" fmla="*/ 602 w 628"/>
              <a:gd name="T65" fmla="*/ 173 h 264"/>
              <a:gd name="T66" fmla="*/ 600 w 628"/>
              <a:gd name="T67" fmla="*/ 153 h 264"/>
              <a:gd name="T68" fmla="*/ 621 w 628"/>
              <a:gd name="T69" fmla="*/ 138 h 264"/>
              <a:gd name="T70" fmla="*/ 625 w 628"/>
              <a:gd name="T71" fmla="*/ 144 h 264"/>
              <a:gd name="T72" fmla="*/ 621 w 628"/>
              <a:gd name="T73" fmla="*/ 136 h 264"/>
              <a:gd name="T74" fmla="*/ 599 w 628"/>
              <a:gd name="T75" fmla="*/ 135 h 264"/>
              <a:gd name="T76" fmla="*/ 606 w 628"/>
              <a:gd name="T77" fmla="*/ 126 h 264"/>
              <a:gd name="T78" fmla="*/ 624 w 628"/>
              <a:gd name="T79" fmla="*/ 119 h 264"/>
              <a:gd name="T80" fmla="*/ 620 w 628"/>
              <a:gd name="T81" fmla="*/ 112 h 264"/>
              <a:gd name="T82" fmla="*/ 614 w 628"/>
              <a:gd name="T83" fmla="*/ 86 h 264"/>
              <a:gd name="T84" fmla="*/ 602 w 628"/>
              <a:gd name="T85" fmla="*/ 84 h 264"/>
              <a:gd name="T86" fmla="*/ 599 w 628"/>
              <a:gd name="T87" fmla="*/ 74 h 264"/>
              <a:gd name="T88" fmla="*/ 608 w 628"/>
              <a:gd name="T89" fmla="*/ 76 h 264"/>
              <a:gd name="T90" fmla="*/ 597 w 628"/>
              <a:gd name="T91" fmla="*/ 65 h 264"/>
              <a:gd name="T92" fmla="*/ 595 w 628"/>
              <a:gd name="T93" fmla="*/ 29 h 264"/>
              <a:gd name="T94" fmla="*/ 566 w 628"/>
              <a:gd name="T95" fmla="*/ 8 h 264"/>
              <a:gd name="T96" fmla="*/ 476 w 628"/>
              <a:gd name="T97" fmla="*/ 5 h 264"/>
              <a:gd name="T98" fmla="*/ 404 w 628"/>
              <a:gd name="T99" fmla="*/ 3 h 2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8653" h="3016">
                <a:moveTo>
                  <a:pt x="6719" y="0"/>
                </a:moveTo>
                <a:cubicBezTo>
                  <a:pt x="6821" y="0"/>
                  <a:pt x="6924" y="2"/>
                  <a:pt x="7027" y="7"/>
                </a:cubicBezTo>
                <a:cubicBezTo>
                  <a:pt x="7161" y="26"/>
                  <a:pt x="7296" y="-12"/>
                  <a:pt x="7430" y="7"/>
                </a:cubicBezTo>
                <a:cubicBezTo>
                  <a:pt x="7526" y="26"/>
                  <a:pt x="7641" y="7"/>
                  <a:pt x="7736" y="26"/>
                </a:cubicBezTo>
                <a:cubicBezTo>
                  <a:pt x="7813" y="26"/>
                  <a:pt x="7947" y="-32"/>
                  <a:pt x="7985" y="65"/>
                </a:cubicBezTo>
                <a:cubicBezTo>
                  <a:pt x="8081" y="7"/>
                  <a:pt x="8215" y="45"/>
                  <a:pt x="8311" y="45"/>
                </a:cubicBezTo>
                <a:cubicBezTo>
                  <a:pt x="8345" y="45"/>
                  <a:pt x="8378" y="46"/>
                  <a:pt x="8412" y="46"/>
                </a:cubicBezTo>
                <a:lnTo>
                  <a:pt x="8497" y="48"/>
                </a:lnTo>
                <a:lnTo>
                  <a:pt x="8653" y="2467"/>
                </a:lnTo>
                <a:lnTo>
                  <a:pt x="106" y="3016"/>
                </a:lnTo>
                <a:lnTo>
                  <a:pt x="104" y="3003"/>
                </a:lnTo>
                <a:cubicBezTo>
                  <a:pt x="80" y="2877"/>
                  <a:pt x="61" y="2752"/>
                  <a:pt x="51" y="2627"/>
                </a:cubicBezTo>
                <a:cubicBezTo>
                  <a:pt x="32" y="2473"/>
                  <a:pt x="51" y="2299"/>
                  <a:pt x="13" y="2145"/>
                </a:cubicBezTo>
                <a:cubicBezTo>
                  <a:pt x="-7" y="2030"/>
                  <a:pt x="-7" y="1895"/>
                  <a:pt x="32" y="1779"/>
                </a:cubicBezTo>
                <a:cubicBezTo>
                  <a:pt x="108" y="1606"/>
                  <a:pt x="358" y="1683"/>
                  <a:pt x="434" y="1529"/>
                </a:cubicBezTo>
                <a:cubicBezTo>
                  <a:pt x="492" y="1432"/>
                  <a:pt x="568" y="1355"/>
                  <a:pt x="588" y="1259"/>
                </a:cubicBezTo>
                <a:cubicBezTo>
                  <a:pt x="722" y="1086"/>
                  <a:pt x="837" y="874"/>
                  <a:pt x="990" y="700"/>
                </a:cubicBezTo>
                <a:cubicBezTo>
                  <a:pt x="1086" y="585"/>
                  <a:pt x="1220" y="527"/>
                  <a:pt x="1316" y="450"/>
                </a:cubicBezTo>
                <a:cubicBezTo>
                  <a:pt x="1450" y="392"/>
                  <a:pt x="1584" y="334"/>
                  <a:pt x="1718" y="296"/>
                </a:cubicBezTo>
                <a:cubicBezTo>
                  <a:pt x="1872" y="219"/>
                  <a:pt x="2063" y="277"/>
                  <a:pt x="2236" y="315"/>
                </a:cubicBezTo>
                <a:cubicBezTo>
                  <a:pt x="2312" y="373"/>
                  <a:pt x="2427" y="354"/>
                  <a:pt x="2523" y="334"/>
                </a:cubicBezTo>
                <a:cubicBezTo>
                  <a:pt x="2600" y="354"/>
                  <a:pt x="2696" y="315"/>
                  <a:pt x="2792" y="334"/>
                </a:cubicBezTo>
                <a:cubicBezTo>
                  <a:pt x="2868" y="334"/>
                  <a:pt x="2926" y="257"/>
                  <a:pt x="3022" y="296"/>
                </a:cubicBezTo>
                <a:cubicBezTo>
                  <a:pt x="3137" y="315"/>
                  <a:pt x="3290" y="354"/>
                  <a:pt x="3405" y="257"/>
                </a:cubicBezTo>
                <a:cubicBezTo>
                  <a:pt x="3462" y="199"/>
                  <a:pt x="3558" y="219"/>
                  <a:pt x="3635" y="180"/>
                </a:cubicBezTo>
                <a:cubicBezTo>
                  <a:pt x="3769" y="161"/>
                  <a:pt x="3884" y="122"/>
                  <a:pt x="4018" y="122"/>
                </a:cubicBezTo>
                <a:cubicBezTo>
                  <a:pt x="4191" y="180"/>
                  <a:pt x="4402" y="180"/>
                  <a:pt x="4593" y="161"/>
                </a:cubicBezTo>
                <a:cubicBezTo>
                  <a:pt x="5298" y="110"/>
                  <a:pt x="6002" y="1"/>
                  <a:pt x="6719" y="0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1" name="Freeform 5"/>
          <p:cNvSpPr>
            <a:spLocks noEditPoints="1"/>
          </p:cNvSpPr>
          <p:nvPr/>
        </p:nvSpPr>
        <p:spPr bwMode="auto">
          <a:xfrm rot="6655981">
            <a:off x="8555103" y="262397"/>
            <a:ext cx="3642347" cy="2343713"/>
          </a:xfrm>
          <a:custGeom>
            <a:avLst/>
            <a:gdLst>
              <a:gd name="T0" fmla="*/ 523 w 956"/>
              <a:gd name="T1" fmla="*/ 71 h 603"/>
              <a:gd name="T2" fmla="*/ 556 w 956"/>
              <a:gd name="T3" fmla="*/ 62 h 603"/>
              <a:gd name="T4" fmla="*/ 656 w 956"/>
              <a:gd name="T5" fmla="*/ 39 h 603"/>
              <a:gd name="T6" fmla="*/ 679 w 956"/>
              <a:gd name="T7" fmla="*/ 38 h 603"/>
              <a:gd name="T8" fmla="*/ 679 w 956"/>
              <a:gd name="T9" fmla="*/ 57 h 603"/>
              <a:gd name="T10" fmla="*/ 850 w 956"/>
              <a:gd name="T11" fmla="*/ 21 h 603"/>
              <a:gd name="T12" fmla="*/ 844 w 956"/>
              <a:gd name="T13" fmla="*/ 44 h 603"/>
              <a:gd name="T14" fmla="*/ 850 w 956"/>
              <a:gd name="T15" fmla="*/ 63 h 603"/>
              <a:gd name="T16" fmla="*/ 956 w 956"/>
              <a:gd name="T17" fmla="*/ 81 h 603"/>
              <a:gd name="T18" fmla="*/ 800 w 956"/>
              <a:gd name="T19" fmla="*/ 138 h 603"/>
              <a:gd name="T20" fmla="*/ 929 w 956"/>
              <a:gd name="T21" fmla="*/ 121 h 603"/>
              <a:gd name="T22" fmla="*/ 860 w 956"/>
              <a:gd name="T23" fmla="*/ 138 h 603"/>
              <a:gd name="T24" fmla="*/ 810 w 956"/>
              <a:gd name="T25" fmla="*/ 170 h 603"/>
              <a:gd name="T26" fmla="*/ 782 w 956"/>
              <a:gd name="T27" fmla="*/ 174 h 603"/>
              <a:gd name="T28" fmla="*/ 720 w 956"/>
              <a:gd name="T29" fmla="*/ 212 h 603"/>
              <a:gd name="T30" fmla="*/ 655 w 956"/>
              <a:gd name="T31" fmla="*/ 240 h 603"/>
              <a:gd name="T32" fmla="*/ 610 w 956"/>
              <a:gd name="T33" fmla="*/ 267 h 603"/>
              <a:gd name="T34" fmla="*/ 676 w 956"/>
              <a:gd name="T35" fmla="*/ 265 h 603"/>
              <a:gd name="T36" fmla="*/ 715 w 956"/>
              <a:gd name="T37" fmla="*/ 256 h 603"/>
              <a:gd name="T38" fmla="*/ 712 w 956"/>
              <a:gd name="T39" fmla="*/ 269 h 603"/>
              <a:gd name="T40" fmla="*/ 695 w 956"/>
              <a:gd name="T41" fmla="*/ 287 h 603"/>
              <a:gd name="T42" fmla="*/ 747 w 956"/>
              <a:gd name="T43" fmla="*/ 288 h 603"/>
              <a:gd name="T44" fmla="*/ 808 w 956"/>
              <a:gd name="T45" fmla="*/ 265 h 603"/>
              <a:gd name="T46" fmla="*/ 813 w 956"/>
              <a:gd name="T47" fmla="*/ 273 h 603"/>
              <a:gd name="T48" fmla="*/ 772 w 956"/>
              <a:gd name="T49" fmla="*/ 298 h 603"/>
              <a:gd name="T50" fmla="*/ 822 w 956"/>
              <a:gd name="T51" fmla="*/ 283 h 603"/>
              <a:gd name="T52" fmla="*/ 743 w 956"/>
              <a:gd name="T53" fmla="*/ 320 h 603"/>
              <a:gd name="T54" fmla="*/ 685 w 956"/>
              <a:gd name="T55" fmla="*/ 350 h 603"/>
              <a:gd name="T56" fmla="*/ 653 w 956"/>
              <a:gd name="T57" fmla="*/ 372 h 603"/>
              <a:gd name="T58" fmla="*/ 670 w 956"/>
              <a:gd name="T59" fmla="*/ 378 h 603"/>
              <a:gd name="T60" fmla="*/ 464 w 956"/>
              <a:gd name="T61" fmla="*/ 466 h 603"/>
              <a:gd name="T62" fmla="*/ 114 w 956"/>
              <a:gd name="T63" fmla="*/ 591 h 603"/>
              <a:gd name="T64" fmla="*/ 30 w 956"/>
              <a:gd name="T65" fmla="*/ 389 h 603"/>
              <a:gd name="T66" fmla="*/ 208 w 956"/>
              <a:gd name="T67" fmla="*/ 159 h 603"/>
              <a:gd name="T68" fmla="*/ 265 w 956"/>
              <a:gd name="T69" fmla="*/ 141 h 603"/>
              <a:gd name="T70" fmla="*/ 302 w 956"/>
              <a:gd name="T71" fmla="*/ 133 h 603"/>
              <a:gd name="T72" fmla="*/ 509 w 956"/>
              <a:gd name="T73" fmla="*/ 69 h 603"/>
              <a:gd name="T74" fmla="*/ 836 w 956"/>
              <a:gd name="T75" fmla="*/ 30 h 603"/>
              <a:gd name="T76" fmla="*/ 799 w 956"/>
              <a:gd name="T77" fmla="*/ 60 h 603"/>
              <a:gd name="T78" fmla="*/ 761 w 956"/>
              <a:gd name="T79" fmla="*/ 70 h 603"/>
              <a:gd name="T80" fmla="*/ 755 w 956"/>
              <a:gd name="T81" fmla="*/ 71 h 603"/>
              <a:gd name="T82" fmla="*/ 791 w 956"/>
              <a:gd name="T83" fmla="*/ 63 h 603"/>
              <a:gd name="T84" fmla="*/ 838 w 956"/>
              <a:gd name="T85" fmla="*/ 98 h 603"/>
              <a:gd name="T86" fmla="*/ 780 w 956"/>
              <a:gd name="T87" fmla="*/ 121 h 603"/>
              <a:gd name="T88" fmla="*/ 608 w 956"/>
              <a:gd name="T89" fmla="*/ 171 h 603"/>
              <a:gd name="T90" fmla="*/ 877 w 956"/>
              <a:gd name="T91" fmla="*/ 94 h 603"/>
              <a:gd name="T92" fmla="*/ 909 w 956"/>
              <a:gd name="T93" fmla="*/ 95 h 603"/>
              <a:gd name="T94" fmla="*/ 867 w 956"/>
              <a:gd name="T95" fmla="*/ 108 h 603"/>
              <a:gd name="T96" fmla="*/ 805 w 956"/>
              <a:gd name="T97" fmla="*/ 130 h 603"/>
              <a:gd name="T98" fmla="*/ 752 w 956"/>
              <a:gd name="T99" fmla="*/ 146 h 603"/>
              <a:gd name="T100" fmla="*/ 928 w 956"/>
              <a:gd name="T101" fmla="*/ 85 h 603"/>
              <a:gd name="T102" fmla="*/ 770 w 956"/>
              <a:gd name="T103" fmla="*/ 140 h 603"/>
              <a:gd name="T104" fmla="*/ 820 w 956"/>
              <a:gd name="T105" fmla="*/ 144 h 603"/>
              <a:gd name="T106" fmla="*/ 747 w 956"/>
              <a:gd name="T107" fmla="*/ 186 h 603"/>
              <a:gd name="T108" fmla="*/ 767 w 956"/>
              <a:gd name="T109" fmla="*/ 179 h 603"/>
              <a:gd name="T110" fmla="*/ 587 w 956"/>
              <a:gd name="T111" fmla="*/ 266 h 603"/>
              <a:gd name="T112" fmla="*/ 582 w 956"/>
              <a:gd name="T113" fmla="*/ 278 h 603"/>
              <a:gd name="T114" fmla="*/ 674 w 956"/>
              <a:gd name="T115" fmla="*/ 285 h 603"/>
              <a:gd name="T116" fmla="*/ 652 w 956"/>
              <a:gd name="T117" fmla="*/ 294 h 603"/>
              <a:gd name="T118" fmla="*/ 687 w 956"/>
              <a:gd name="T119" fmla="*/ 293 h 603"/>
              <a:gd name="T120" fmla="*/ 612 w 956"/>
              <a:gd name="T121" fmla="*/ 386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5736" h="3691">
                <a:moveTo>
                  <a:pt x="2315" y="3057"/>
                </a:moveTo>
                <a:cubicBezTo>
                  <a:pt x="2315" y="3060"/>
                  <a:pt x="2314" y="3059"/>
                  <a:pt x="2314" y="3058"/>
                </a:cubicBezTo>
                <a:lnTo>
                  <a:pt x="2314" y="3058"/>
                </a:lnTo>
                <a:lnTo>
                  <a:pt x="2315" y="3057"/>
                </a:lnTo>
                <a:close/>
                <a:moveTo>
                  <a:pt x="1641" y="2988"/>
                </a:moveTo>
                <a:cubicBezTo>
                  <a:pt x="1635" y="2994"/>
                  <a:pt x="1616" y="2988"/>
                  <a:pt x="1616" y="3001"/>
                </a:cubicBezTo>
                <a:cubicBezTo>
                  <a:pt x="1629" y="3001"/>
                  <a:pt x="1648" y="3020"/>
                  <a:pt x="1641" y="2988"/>
                </a:cubicBezTo>
                <a:close/>
                <a:moveTo>
                  <a:pt x="1830" y="2636"/>
                </a:moveTo>
                <a:cubicBezTo>
                  <a:pt x="1824" y="2636"/>
                  <a:pt x="1824" y="2648"/>
                  <a:pt x="1818" y="2648"/>
                </a:cubicBezTo>
                <a:cubicBezTo>
                  <a:pt x="1818" y="2661"/>
                  <a:pt x="1837" y="2674"/>
                  <a:pt x="1830" y="2655"/>
                </a:cubicBezTo>
                <a:cubicBezTo>
                  <a:pt x="1824" y="2655"/>
                  <a:pt x="1824" y="2655"/>
                  <a:pt x="1818" y="2648"/>
                </a:cubicBezTo>
                <a:cubicBezTo>
                  <a:pt x="1824" y="2648"/>
                  <a:pt x="1843" y="2648"/>
                  <a:pt x="1830" y="2636"/>
                </a:cubicBezTo>
                <a:close/>
                <a:moveTo>
                  <a:pt x="3613" y="2409"/>
                </a:moveTo>
                <a:cubicBezTo>
                  <a:pt x="3600" y="2409"/>
                  <a:pt x="3569" y="2409"/>
                  <a:pt x="3569" y="2428"/>
                </a:cubicBezTo>
                <a:cubicBezTo>
                  <a:pt x="3582" y="2434"/>
                  <a:pt x="3613" y="2441"/>
                  <a:pt x="3613" y="2409"/>
                </a:cubicBezTo>
                <a:close/>
                <a:moveTo>
                  <a:pt x="3607" y="2384"/>
                </a:moveTo>
                <a:cubicBezTo>
                  <a:pt x="3594" y="2390"/>
                  <a:pt x="3569" y="2390"/>
                  <a:pt x="3575" y="2409"/>
                </a:cubicBezTo>
                <a:cubicBezTo>
                  <a:pt x="3594" y="2409"/>
                  <a:pt x="3600" y="2397"/>
                  <a:pt x="3607" y="2384"/>
                </a:cubicBezTo>
                <a:close/>
                <a:moveTo>
                  <a:pt x="3889" y="2325"/>
                </a:moveTo>
                <a:lnTo>
                  <a:pt x="3889" y="2325"/>
                </a:lnTo>
                <a:lnTo>
                  <a:pt x="3884" y="2328"/>
                </a:lnTo>
                <a:cubicBezTo>
                  <a:pt x="3885" y="2326"/>
                  <a:pt x="3887" y="2325"/>
                  <a:pt x="3889" y="2325"/>
                </a:cubicBezTo>
                <a:close/>
                <a:moveTo>
                  <a:pt x="2589" y="2002"/>
                </a:moveTo>
                <a:cubicBezTo>
                  <a:pt x="2587" y="2002"/>
                  <a:pt x="2586" y="2004"/>
                  <a:pt x="2586" y="2007"/>
                </a:cubicBezTo>
                <a:cubicBezTo>
                  <a:pt x="2592" y="2007"/>
                  <a:pt x="2592" y="2013"/>
                  <a:pt x="2592" y="2019"/>
                </a:cubicBezTo>
                <a:cubicBezTo>
                  <a:pt x="2599" y="2013"/>
                  <a:pt x="2611" y="2026"/>
                  <a:pt x="2611" y="2007"/>
                </a:cubicBezTo>
                <a:cubicBezTo>
                  <a:pt x="2607" y="2011"/>
                  <a:pt x="2595" y="2002"/>
                  <a:pt x="2589" y="2002"/>
                </a:cubicBezTo>
                <a:close/>
                <a:moveTo>
                  <a:pt x="4295" y="1951"/>
                </a:moveTo>
                <a:cubicBezTo>
                  <a:pt x="4290" y="1951"/>
                  <a:pt x="4287" y="1955"/>
                  <a:pt x="4287" y="1963"/>
                </a:cubicBezTo>
                <a:cubicBezTo>
                  <a:pt x="4306" y="1956"/>
                  <a:pt x="4312" y="1982"/>
                  <a:pt x="4331" y="1982"/>
                </a:cubicBezTo>
                <a:cubicBezTo>
                  <a:pt x="4322" y="1964"/>
                  <a:pt x="4305" y="1950"/>
                  <a:pt x="4295" y="1951"/>
                </a:cubicBezTo>
                <a:close/>
                <a:moveTo>
                  <a:pt x="4353" y="1929"/>
                </a:moveTo>
                <a:cubicBezTo>
                  <a:pt x="4349" y="1929"/>
                  <a:pt x="4342" y="1938"/>
                  <a:pt x="4337" y="1938"/>
                </a:cubicBezTo>
                <a:cubicBezTo>
                  <a:pt x="4337" y="1944"/>
                  <a:pt x="4344" y="1950"/>
                  <a:pt x="4337" y="1956"/>
                </a:cubicBezTo>
                <a:cubicBezTo>
                  <a:pt x="4344" y="1956"/>
                  <a:pt x="4356" y="1956"/>
                  <a:pt x="4356" y="1950"/>
                </a:cubicBezTo>
                <a:cubicBezTo>
                  <a:pt x="4337" y="1944"/>
                  <a:pt x="4350" y="1931"/>
                  <a:pt x="4356" y="1938"/>
                </a:cubicBezTo>
                <a:cubicBezTo>
                  <a:pt x="4356" y="1932"/>
                  <a:pt x="4355" y="1929"/>
                  <a:pt x="4353" y="1929"/>
                </a:cubicBezTo>
                <a:close/>
                <a:moveTo>
                  <a:pt x="3636" y="1902"/>
                </a:moveTo>
                <a:cubicBezTo>
                  <a:pt x="3631" y="1903"/>
                  <a:pt x="3626" y="1910"/>
                  <a:pt x="3619" y="1906"/>
                </a:cubicBezTo>
                <a:cubicBezTo>
                  <a:pt x="3626" y="1912"/>
                  <a:pt x="3626" y="1925"/>
                  <a:pt x="3632" y="1925"/>
                </a:cubicBezTo>
                <a:cubicBezTo>
                  <a:pt x="3626" y="1906"/>
                  <a:pt x="3638" y="1925"/>
                  <a:pt x="3645" y="1919"/>
                </a:cubicBezTo>
                <a:cubicBezTo>
                  <a:pt x="3642" y="1905"/>
                  <a:pt x="3639" y="1902"/>
                  <a:pt x="3636" y="1902"/>
                </a:cubicBezTo>
                <a:close/>
                <a:moveTo>
                  <a:pt x="2964" y="1887"/>
                </a:moveTo>
                <a:cubicBezTo>
                  <a:pt x="2958" y="1900"/>
                  <a:pt x="2964" y="1912"/>
                  <a:pt x="2970" y="1906"/>
                </a:cubicBezTo>
                <a:cubicBezTo>
                  <a:pt x="2958" y="1893"/>
                  <a:pt x="2983" y="1900"/>
                  <a:pt x="2977" y="1887"/>
                </a:cubicBezTo>
                <a:cubicBezTo>
                  <a:pt x="2970" y="1893"/>
                  <a:pt x="2970" y="1887"/>
                  <a:pt x="2964" y="1887"/>
                </a:cubicBezTo>
                <a:close/>
                <a:moveTo>
                  <a:pt x="4168" y="1881"/>
                </a:moveTo>
                <a:cubicBezTo>
                  <a:pt x="4168" y="1881"/>
                  <a:pt x="4168" y="1881"/>
                  <a:pt x="4168" y="1882"/>
                </a:cubicBezTo>
                <a:lnTo>
                  <a:pt x="4168" y="1882"/>
                </a:lnTo>
                <a:lnTo>
                  <a:pt x="4168" y="1881"/>
                </a:lnTo>
                <a:cubicBezTo>
                  <a:pt x="4168" y="1881"/>
                  <a:pt x="4168" y="1881"/>
                  <a:pt x="4168" y="1881"/>
                </a:cubicBezTo>
                <a:close/>
                <a:moveTo>
                  <a:pt x="3840" y="1831"/>
                </a:moveTo>
                <a:cubicBezTo>
                  <a:pt x="3840" y="1843"/>
                  <a:pt x="3815" y="1824"/>
                  <a:pt x="3821" y="1849"/>
                </a:cubicBezTo>
                <a:cubicBezTo>
                  <a:pt x="3827" y="1849"/>
                  <a:pt x="3852" y="1843"/>
                  <a:pt x="3840" y="1831"/>
                </a:cubicBezTo>
                <a:close/>
                <a:moveTo>
                  <a:pt x="3868" y="1828"/>
                </a:moveTo>
                <a:cubicBezTo>
                  <a:pt x="3867" y="1828"/>
                  <a:pt x="3866" y="1829"/>
                  <a:pt x="3865" y="1831"/>
                </a:cubicBezTo>
                <a:cubicBezTo>
                  <a:pt x="3865" y="1837"/>
                  <a:pt x="3871" y="1849"/>
                  <a:pt x="3871" y="1856"/>
                </a:cubicBezTo>
                <a:cubicBezTo>
                  <a:pt x="3882" y="1861"/>
                  <a:pt x="3874" y="1828"/>
                  <a:pt x="3868" y="1828"/>
                </a:cubicBezTo>
                <a:close/>
                <a:moveTo>
                  <a:pt x="4029" y="1812"/>
                </a:moveTo>
                <a:cubicBezTo>
                  <a:pt x="4004" y="1818"/>
                  <a:pt x="4010" y="1831"/>
                  <a:pt x="3991" y="1818"/>
                </a:cubicBezTo>
                <a:cubicBezTo>
                  <a:pt x="3997" y="1843"/>
                  <a:pt x="4010" y="1856"/>
                  <a:pt x="4022" y="1849"/>
                </a:cubicBezTo>
                <a:cubicBezTo>
                  <a:pt x="4016" y="1837"/>
                  <a:pt x="4022" y="1831"/>
                  <a:pt x="4029" y="1824"/>
                </a:cubicBezTo>
                <a:cubicBezTo>
                  <a:pt x="4029" y="1837"/>
                  <a:pt x="4035" y="1843"/>
                  <a:pt x="4041" y="1843"/>
                </a:cubicBezTo>
                <a:cubicBezTo>
                  <a:pt x="4035" y="1824"/>
                  <a:pt x="4035" y="1824"/>
                  <a:pt x="4029" y="1812"/>
                </a:cubicBezTo>
                <a:close/>
                <a:moveTo>
                  <a:pt x="3890" y="1812"/>
                </a:moveTo>
                <a:cubicBezTo>
                  <a:pt x="3884" y="1812"/>
                  <a:pt x="3884" y="1824"/>
                  <a:pt x="3878" y="1824"/>
                </a:cubicBezTo>
                <a:cubicBezTo>
                  <a:pt x="3878" y="1818"/>
                  <a:pt x="3878" y="1818"/>
                  <a:pt x="3871" y="1818"/>
                </a:cubicBezTo>
                <a:cubicBezTo>
                  <a:pt x="3878" y="1831"/>
                  <a:pt x="3878" y="1849"/>
                  <a:pt x="3890" y="1849"/>
                </a:cubicBezTo>
                <a:cubicBezTo>
                  <a:pt x="3884" y="1831"/>
                  <a:pt x="3896" y="1856"/>
                  <a:pt x="3903" y="1843"/>
                </a:cubicBezTo>
                <a:cubicBezTo>
                  <a:pt x="3903" y="1824"/>
                  <a:pt x="3890" y="1831"/>
                  <a:pt x="3890" y="1812"/>
                </a:cubicBezTo>
                <a:close/>
                <a:moveTo>
                  <a:pt x="3972" y="1799"/>
                </a:moveTo>
                <a:lnTo>
                  <a:pt x="3972" y="1799"/>
                </a:lnTo>
                <a:lnTo>
                  <a:pt x="3972" y="1800"/>
                </a:lnTo>
                <a:lnTo>
                  <a:pt x="3972" y="1799"/>
                </a:lnTo>
                <a:close/>
                <a:moveTo>
                  <a:pt x="3942" y="1788"/>
                </a:moveTo>
                <a:cubicBezTo>
                  <a:pt x="3941" y="1788"/>
                  <a:pt x="3941" y="1789"/>
                  <a:pt x="3941" y="1793"/>
                </a:cubicBezTo>
                <a:cubicBezTo>
                  <a:pt x="3946" y="1804"/>
                  <a:pt x="3947" y="1810"/>
                  <a:pt x="3943" y="1816"/>
                </a:cubicBezTo>
                <a:lnTo>
                  <a:pt x="3941" y="1818"/>
                </a:lnTo>
                <a:lnTo>
                  <a:pt x="3941" y="1818"/>
                </a:lnTo>
                <a:lnTo>
                  <a:pt x="3939" y="1814"/>
                </a:lnTo>
                <a:cubicBezTo>
                  <a:pt x="3936" y="1804"/>
                  <a:pt x="3940" y="1799"/>
                  <a:pt x="3934" y="1799"/>
                </a:cubicBezTo>
                <a:cubicBezTo>
                  <a:pt x="3941" y="1805"/>
                  <a:pt x="3928" y="1805"/>
                  <a:pt x="3928" y="1812"/>
                </a:cubicBezTo>
                <a:cubicBezTo>
                  <a:pt x="3922" y="1812"/>
                  <a:pt x="3922" y="1818"/>
                  <a:pt x="3915" y="1812"/>
                </a:cubicBezTo>
                <a:cubicBezTo>
                  <a:pt x="3922" y="1812"/>
                  <a:pt x="3928" y="1812"/>
                  <a:pt x="3922" y="1805"/>
                </a:cubicBezTo>
                <a:cubicBezTo>
                  <a:pt x="3922" y="1805"/>
                  <a:pt x="3922" y="1805"/>
                  <a:pt x="3915" y="1799"/>
                </a:cubicBezTo>
                <a:cubicBezTo>
                  <a:pt x="3915" y="1799"/>
                  <a:pt x="3915" y="1799"/>
                  <a:pt x="3909" y="1799"/>
                </a:cubicBezTo>
                <a:cubicBezTo>
                  <a:pt x="3909" y="1805"/>
                  <a:pt x="3915" y="1812"/>
                  <a:pt x="3915" y="1818"/>
                </a:cubicBezTo>
                <a:cubicBezTo>
                  <a:pt x="3903" y="1812"/>
                  <a:pt x="3896" y="1831"/>
                  <a:pt x="3909" y="1831"/>
                </a:cubicBezTo>
                <a:cubicBezTo>
                  <a:pt x="3903" y="1818"/>
                  <a:pt x="3934" y="1831"/>
                  <a:pt x="3928" y="1812"/>
                </a:cubicBezTo>
                <a:cubicBezTo>
                  <a:pt x="3934" y="1812"/>
                  <a:pt x="3937" y="1815"/>
                  <a:pt x="3940" y="1817"/>
                </a:cubicBezTo>
                <a:lnTo>
                  <a:pt x="3941" y="1818"/>
                </a:lnTo>
                <a:lnTo>
                  <a:pt x="3941" y="1818"/>
                </a:lnTo>
                <a:lnTo>
                  <a:pt x="3941" y="1818"/>
                </a:lnTo>
                <a:lnTo>
                  <a:pt x="3941" y="1819"/>
                </a:lnTo>
                <a:cubicBezTo>
                  <a:pt x="3943" y="1820"/>
                  <a:pt x="3945" y="1820"/>
                  <a:pt x="3947" y="1818"/>
                </a:cubicBezTo>
                <a:cubicBezTo>
                  <a:pt x="3952" y="1818"/>
                  <a:pt x="3945" y="1789"/>
                  <a:pt x="3942" y="1788"/>
                </a:cubicBezTo>
                <a:close/>
                <a:moveTo>
                  <a:pt x="3945" y="1759"/>
                </a:moveTo>
                <a:cubicBezTo>
                  <a:pt x="3944" y="1760"/>
                  <a:pt x="3946" y="1766"/>
                  <a:pt x="3953" y="1780"/>
                </a:cubicBezTo>
                <a:cubicBezTo>
                  <a:pt x="3953" y="1804"/>
                  <a:pt x="3970" y="1822"/>
                  <a:pt x="3972" y="1803"/>
                </a:cubicBezTo>
                <a:lnTo>
                  <a:pt x="3972" y="1800"/>
                </a:lnTo>
                <a:lnTo>
                  <a:pt x="3978" y="1815"/>
                </a:lnTo>
                <a:cubicBezTo>
                  <a:pt x="3982" y="1826"/>
                  <a:pt x="3985" y="1837"/>
                  <a:pt x="3985" y="1849"/>
                </a:cubicBezTo>
                <a:cubicBezTo>
                  <a:pt x="4010" y="1843"/>
                  <a:pt x="3966" y="1805"/>
                  <a:pt x="3985" y="1793"/>
                </a:cubicBezTo>
                <a:cubicBezTo>
                  <a:pt x="3985" y="1799"/>
                  <a:pt x="3991" y="1805"/>
                  <a:pt x="3991" y="1805"/>
                </a:cubicBezTo>
                <a:cubicBezTo>
                  <a:pt x="3997" y="1793"/>
                  <a:pt x="3991" y="1780"/>
                  <a:pt x="3978" y="1780"/>
                </a:cubicBezTo>
                <a:cubicBezTo>
                  <a:pt x="3985" y="1799"/>
                  <a:pt x="3972" y="1787"/>
                  <a:pt x="3966" y="1780"/>
                </a:cubicBezTo>
                <a:cubicBezTo>
                  <a:pt x="3967" y="1787"/>
                  <a:pt x="3969" y="1792"/>
                  <a:pt x="3971" y="1798"/>
                </a:cubicBezTo>
                <a:lnTo>
                  <a:pt x="3972" y="1799"/>
                </a:lnTo>
                <a:lnTo>
                  <a:pt x="3967" y="1799"/>
                </a:lnTo>
                <a:cubicBezTo>
                  <a:pt x="3963" y="1799"/>
                  <a:pt x="3959" y="1798"/>
                  <a:pt x="3959" y="1793"/>
                </a:cubicBezTo>
                <a:cubicBezTo>
                  <a:pt x="3956" y="1773"/>
                  <a:pt x="3947" y="1758"/>
                  <a:pt x="3945" y="1759"/>
                </a:cubicBezTo>
                <a:close/>
                <a:moveTo>
                  <a:pt x="3380" y="1736"/>
                </a:moveTo>
                <a:cubicBezTo>
                  <a:pt x="3361" y="1743"/>
                  <a:pt x="3348" y="1736"/>
                  <a:pt x="3330" y="1749"/>
                </a:cubicBezTo>
                <a:cubicBezTo>
                  <a:pt x="3342" y="1749"/>
                  <a:pt x="3342" y="1793"/>
                  <a:pt x="3361" y="1793"/>
                </a:cubicBezTo>
                <a:cubicBezTo>
                  <a:pt x="3361" y="1780"/>
                  <a:pt x="3342" y="1774"/>
                  <a:pt x="3355" y="1768"/>
                </a:cubicBezTo>
                <a:cubicBezTo>
                  <a:pt x="3361" y="1761"/>
                  <a:pt x="3361" y="1799"/>
                  <a:pt x="3367" y="1793"/>
                </a:cubicBezTo>
                <a:cubicBezTo>
                  <a:pt x="3374" y="1787"/>
                  <a:pt x="3386" y="1787"/>
                  <a:pt x="3386" y="1761"/>
                </a:cubicBezTo>
                <a:cubicBezTo>
                  <a:pt x="3380" y="1761"/>
                  <a:pt x="3374" y="1768"/>
                  <a:pt x="3367" y="1755"/>
                </a:cubicBezTo>
                <a:cubicBezTo>
                  <a:pt x="3374" y="1749"/>
                  <a:pt x="3380" y="1755"/>
                  <a:pt x="3380" y="1749"/>
                </a:cubicBezTo>
                <a:cubicBezTo>
                  <a:pt x="3374" y="1749"/>
                  <a:pt x="3374" y="1743"/>
                  <a:pt x="3380" y="1736"/>
                </a:cubicBezTo>
                <a:close/>
                <a:moveTo>
                  <a:pt x="3418" y="1691"/>
                </a:moveTo>
                <a:cubicBezTo>
                  <a:pt x="3418" y="1691"/>
                  <a:pt x="3418" y="1691"/>
                  <a:pt x="3418" y="1692"/>
                </a:cubicBezTo>
                <a:lnTo>
                  <a:pt x="3419" y="1692"/>
                </a:lnTo>
                <a:lnTo>
                  <a:pt x="3419" y="1693"/>
                </a:lnTo>
                <a:cubicBezTo>
                  <a:pt x="3421" y="1697"/>
                  <a:pt x="3422" y="1705"/>
                  <a:pt x="3418" y="1705"/>
                </a:cubicBezTo>
                <a:cubicBezTo>
                  <a:pt x="3405" y="1717"/>
                  <a:pt x="3342" y="1724"/>
                  <a:pt x="3374" y="1730"/>
                </a:cubicBezTo>
                <a:cubicBezTo>
                  <a:pt x="3393" y="1736"/>
                  <a:pt x="3405" y="1717"/>
                  <a:pt x="3430" y="1736"/>
                </a:cubicBezTo>
                <a:cubicBezTo>
                  <a:pt x="3424" y="1768"/>
                  <a:pt x="3449" y="1780"/>
                  <a:pt x="3430" y="1736"/>
                </a:cubicBezTo>
                <a:cubicBezTo>
                  <a:pt x="3443" y="1724"/>
                  <a:pt x="3430" y="1724"/>
                  <a:pt x="3443" y="1749"/>
                </a:cubicBezTo>
                <a:cubicBezTo>
                  <a:pt x="3449" y="1717"/>
                  <a:pt x="3481" y="1755"/>
                  <a:pt x="3474" y="1717"/>
                </a:cubicBezTo>
                <a:cubicBezTo>
                  <a:pt x="3462" y="1730"/>
                  <a:pt x="3443" y="1730"/>
                  <a:pt x="3443" y="1692"/>
                </a:cubicBezTo>
                <a:cubicBezTo>
                  <a:pt x="3431" y="1728"/>
                  <a:pt x="3430" y="1691"/>
                  <a:pt x="3420" y="1692"/>
                </a:cubicBezTo>
                <a:lnTo>
                  <a:pt x="3419" y="1692"/>
                </a:lnTo>
                <a:lnTo>
                  <a:pt x="3419" y="1691"/>
                </a:lnTo>
                <a:cubicBezTo>
                  <a:pt x="3418" y="1691"/>
                  <a:pt x="3418" y="1691"/>
                  <a:pt x="3418" y="1691"/>
                </a:cubicBezTo>
                <a:close/>
                <a:moveTo>
                  <a:pt x="3411" y="1673"/>
                </a:moveTo>
                <a:cubicBezTo>
                  <a:pt x="3399" y="1680"/>
                  <a:pt x="3393" y="1667"/>
                  <a:pt x="3380" y="1680"/>
                </a:cubicBezTo>
                <a:cubicBezTo>
                  <a:pt x="3380" y="1698"/>
                  <a:pt x="3411" y="1680"/>
                  <a:pt x="3411" y="1673"/>
                </a:cubicBezTo>
                <a:close/>
                <a:moveTo>
                  <a:pt x="3544" y="1623"/>
                </a:moveTo>
                <a:cubicBezTo>
                  <a:pt x="3525" y="1629"/>
                  <a:pt x="3506" y="1623"/>
                  <a:pt x="3506" y="1648"/>
                </a:cubicBezTo>
                <a:cubicBezTo>
                  <a:pt x="3525" y="1642"/>
                  <a:pt x="3544" y="1642"/>
                  <a:pt x="3544" y="1623"/>
                </a:cubicBezTo>
                <a:close/>
                <a:moveTo>
                  <a:pt x="4256" y="1598"/>
                </a:moveTo>
                <a:cubicBezTo>
                  <a:pt x="4243" y="1604"/>
                  <a:pt x="4249" y="1629"/>
                  <a:pt x="4262" y="1636"/>
                </a:cubicBezTo>
                <a:cubicBezTo>
                  <a:pt x="4256" y="1617"/>
                  <a:pt x="4262" y="1610"/>
                  <a:pt x="4256" y="1598"/>
                </a:cubicBezTo>
                <a:close/>
                <a:moveTo>
                  <a:pt x="3840" y="1510"/>
                </a:moveTo>
                <a:cubicBezTo>
                  <a:pt x="3833" y="1522"/>
                  <a:pt x="3852" y="1529"/>
                  <a:pt x="3846" y="1535"/>
                </a:cubicBezTo>
                <a:cubicBezTo>
                  <a:pt x="3833" y="1547"/>
                  <a:pt x="3840" y="1510"/>
                  <a:pt x="3827" y="1516"/>
                </a:cubicBezTo>
                <a:cubicBezTo>
                  <a:pt x="3827" y="1510"/>
                  <a:pt x="3833" y="1510"/>
                  <a:pt x="3840" y="1510"/>
                </a:cubicBezTo>
                <a:close/>
                <a:moveTo>
                  <a:pt x="3879" y="1352"/>
                </a:moveTo>
                <a:cubicBezTo>
                  <a:pt x="3877" y="1352"/>
                  <a:pt x="3871" y="1354"/>
                  <a:pt x="3859" y="1359"/>
                </a:cubicBezTo>
                <a:cubicBezTo>
                  <a:pt x="3859" y="1359"/>
                  <a:pt x="3840" y="1340"/>
                  <a:pt x="3846" y="1365"/>
                </a:cubicBezTo>
                <a:cubicBezTo>
                  <a:pt x="3870" y="1357"/>
                  <a:pt x="3881" y="1352"/>
                  <a:pt x="3879" y="1352"/>
                </a:cubicBezTo>
                <a:close/>
                <a:moveTo>
                  <a:pt x="3196" y="1337"/>
                </a:moveTo>
                <a:cubicBezTo>
                  <a:pt x="3195" y="1337"/>
                  <a:pt x="3193" y="1338"/>
                  <a:pt x="3191" y="1340"/>
                </a:cubicBezTo>
                <a:cubicBezTo>
                  <a:pt x="3197" y="1346"/>
                  <a:pt x="3197" y="1352"/>
                  <a:pt x="3191" y="1352"/>
                </a:cubicBezTo>
                <a:cubicBezTo>
                  <a:pt x="3204" y="1359"/>
                  <a:pt x="3222" y="1334"/>
                  <a:pt x="3241" y="1346"/>
                </a:cubicBezTo>
                <a:cubicBezTo>
                  <a:pt x="3229" y="1327"/>
                  <a:pt x="3204" y="1352"/>
                  <a:pt x="3197" y="1340"/>
                </a:cubicBezTo>
                <a:cubicBezTo>
                  <a:pt x="3197" y="1340"/>
                  <a:pt x="3197" y="1337"/>
                  <a:pt x="3196" y="1337"/>
                </a:cubicBezTo>
                <a:close/>
                <a:moveTo>
                  <a:pt x="4181" y="1326"/>
                </a:moveTo>
                <a:cubicBezTo>
                  <a:pt x="4176" y="1326"/>
                  <a:pt x="4174" y="1328"/>
                  <a:pt x="4174" y="1340"/>
                </a:cubicBezTo>
                <a:cubicBezTo>
                  <a:pt x="4180" y="1346"/>
                  <a:pt x="4199" y="1340"/>
                  <a:pt x="4193" y="1327"/>
                </a:cubicBezTo>
                <a:cubicBezTo>
                  <a:pt x="4188" y="1327"/>
                  <a:pt x="4184" y="1326"/>
                  <a:pt x="4181" y="1326"/>
                </a:cubicBezTo>
                <a:close/>
                <a:moveTo>
                  <a:pt x="4230" y="1315"/>
                </a:moveTo>
                <a:cubicBezTo>
                  <a:pt x="4218" y="1327"/>
                  <a:pt x="4193" y="1321"/>
                  <a:pt x="4199" y="1340"/>
                </a:cubicBezTo>
                <a:cubicBezTo>
                  <a:pt x="4211" y="1334"/>
                  <a:pt x="4237" y="1340"/>
                  <a:pt x="4230" y="1315"/>
                </a:cubicBezTo>
                <a:close/>
                <a:moveTo>
                  <a:pt x="4512" y="1131"/>
                </a:moveTo>
                <a:cubicBezTo>
                  <a:pt x="4511" y="1131"/>
                  <a:pt x="4509" y="1132"/>
                  <a:pt x="4508" y="1132"/>
                </a:cubicBezTo>
                <a:cubicBezTo>
                  <a:pt x="4508" y="1157"/>
                  <a:pt x="4482" y="1139"/>
                  <a:pt x="4476" y="1132"/>
                </a:cubicBezTo>
                <a:cubicBezTo>
                  <a:pt x="4476" y="1145"/>
                  <a:pt x="4489" y="1157"/>
                  <a:pt x="4476" y="1157"/>
                </a:cubicBezTo>
                <a:cubicBezTo>
                  <a:pt x="4451" y="1126"/>
                  <a:pt x="4413" y="1126"/>
                  <a:pt x="4413" y="1164"/>
                </a:cubicBezTo>
                <a:cubicBezTo>
                  <a:pt x="4407" y="1157"/>
                  <a:pt x="4400" y="1151"/>
                  <a:pt x="4394" y="1145"/>
                </a:cubicBezTo>
                <a:cubicBezTo>
                  <a:pt x="4400" y="1157"/>
                  <a:pt x="4394" y="1164"/>
                  <a:pt x="4388" y="1164"/>
                </a:cubicBezTo>
                <a:cubicBezTo>
                  <a:pt x="4382" y="1157"/>
                  <a:pt x="4382" y="1145"/>
                  <a:pt x="4375" y="1145"/>
                </a:cubicBezTo>
                <a:cubicBezTo>
                  <a:pt x="4375" y="1157"/>
                  <a:pt x="4375" y="1157"/>
                  <a:pt x="4375" y="1170"/>
                </a:cubicBezTo>
                <a:cubicBezTo>
                  <a:pt x="4388" y="1164"/>
                  <a:pt x="4394" y="1176"/>
                  <a:pt x="4394" y="1189"/>
                </a:cubicBezTo>
                <a:cubicBezTo>
                  <a:pt x="4407" y="1189"/>
                  <a:pt x="4400" y="1176"/>
                  <a:pt x="4407" y="1170"/>
                </a:cubicBezTo>
                <a:cubicBezTo>
                  <a:pt x="4407" y="1183"/>
                  <a:pt x="4413" y="1189"/>
                  <a:pt x="4419" y="1189"/>
                </a:cubicBezTo>
                <a:cubicBezTo>
                  <a:pt x="4419" y="1183"/>
                  <a:pt x="4419" y="1176"/>
                  <a:pt x="4419" y="1170"/>
                </a:cubicBezTo>
                <a:cubicBezTo>
                  <a:pt x="4426" y="1183"/>
                  <a:pt x="4432" y="1208"/>
                  <a:pt x="4432" y="1189"/>
                </a:cubicBezTo>
                <a:cubicBezTo>
                  <a:pt x="4432" y="1183"/>
                  <a:pt x="4426" y="1176"/>
                  <a:pt x="4432" y="1176"/>
                </a:cubicBezTo>
                <a:cubicBezTo>
                  <a:pt x="4445" y="1183"/>
                  <a:pt x="4482" y="1176"/>
                  <a:pt x="4489" y="1145"/>
                </a:cubicBezTo>
                <a:cubicBezTo>
                  <a:pt x="4501" y="1170"/>
                  <a:pt x="4514" y="1132"/>
                  <a:pt x="4520" y="1151"/>
                </a:cubicBezTo>
                <a:cubicBezTo>
                  <a:pt x="4526" y="1146"/>
                  <a:pt x="4522" y="1131"/>
                  <a:pt x="4512" y="1131"/>
                </a:cubicBezTo>
                <a:close/>
                <a:moveTo>
                  <a:pt x="4541" y="1108"/>
                </a:moveTo>
                <a:cubicBezTo>
                  <a:pt x="4540" y="1107"/>
                  <a:pt x="4539" y="1109"/>
                  <a:pt x="4539" y="1113"/>
                </a:cubicBezTo>
                <a:cubicBezTo>
                  <a:pt x="4539" y="1120"/>
                  <a:pt x="4545" y="1120"/>
                  <a:pt x="4545" y="1126"/>
                </a:cubicBezTo>
                <a:cubicBezTo>
                  <a:pt x="4539" y="1120"/>
                  <a:pt x="4526" y="1126"/>
                  <a:pt x="4539" y="1145"/>
                </a:cubicBezTo>
                <a:cubicBezTo>
                  <a:pt x="4545" y="1139"/>
                  <a:pt x="4545" y="1132"/>
                  <a:pt x="4552" y="1132"/>
                </a:cubicBezTo>
                <a:cubicBezTo>
                  <a:pt x="4552" y="1128"/>
                  <a:pt x="4545" y="1109"/>
                  <a:pt x="4541" y="1108"/>
                </a:cubicBezTo>
                <a:close/>
                <a:moveTo>
                  <a:pt x="3500" y="1101"/>
                </a:moveTo>
                <a:cubicBezTo>
                  <a:pt x="3481" y="1101"/>
                  <a:pt x="3449" y="1101"/>
                  <a:pt x="3443" y="1126"/>
                </a:cubicBezTo>
                <a:cubicBezTo>
                  <a:pt x="3468" y="1113"/>
                  <a:pt x="3487" y="1120"/>
                  <a:pt x="3500" y="1101"/>
                </a:cubicBezTo>
                <a:close/>
                <a:moveTo>
                  <a:pt x="4495" y="1076"/>
                </a:moveTo>
                <a:cubicBezTo>
                  <a:pt x="4476" y="1095"/>
                  <a:pt x="4463" y="1063"/>
                  <a:pt x="4451" y="1082"/>
                </a:cubicBezTo>
                <a:cubicBezTo>
                  <a:pt x="4457" y="1088"/>
                  <a:pt x="4463" y="1107"/>
                  <a:pt x="4463" y="1113"/>
                </a:cubicBezTo>
                <a:cubicBezTo>
                  <a:pt x="4451" y="1107"/>
                  <a:pt x="4451" y="1076"/>
                  <a:pt x="4438" y="1082"/>
                </a:cubicBezTo>
                <a:cubicBezTo>
                  <a:pt x="4457" y="1107"/>
                  <a:pt x="4426" y="1113"/>
                  <a:pt x="4451" y="1132"/>
                </a:cubicBezTo>
                <a:cubicBezTo>
                  <a:pt x="4457" y="1126"/>
                  <a:pt x="4438" y="1120"/>
                  <a:pt x="4445" y="1113"/>
                </a:cubicBezTo>
                <a:cubicBezTo>
                  <a:pt x="4463" y="1139"/>
                  <a:pt x="4470" y="1088"/>
                  <a:pt x="4489" y="1113"/>
                </a:cubicBezTo>
                <a:cubicBezTo>
                  <a:pt x="4489" y="1101"/>
                  <a:pt x="4482" y="1095"/>
                  <a:pt x="4489" y="1095"/>
                </a:cubicBezTo>
                <a:cubicBezTo>
                  <a:pt x="4501" y="1095"/>
                  <a:pt x="4495" y="1113"/>
                  <a:pt x="4501" y="1113"/>
                </a:cubicBezTo>
                <a:cubicBezTo>
                  <a:pt x="4501" y="1107"/>
                  <a:pt x="4501" y="1107"/>
                  <a:pt x="4508" y="1107"/>
                </a:cubicBezTo>
                <a:cubicBezTo>
                  <a:pt x="4495" y="1088"/>
                  <a:pt x="4495" y="1101"/>
                  <a:pt x="4495" y="1076"/>
                </a:cubicBezTo>
                <a:close/>
                <a:moveTo>
                  <a:pt x="3569" y="1057"/>
                </a:moveTo>
                <a:cubicBezTo>
                  <a:pt x="3556" y="1063"/>
                  <a:pt x="3556" y="1069"/>
                  <a:pt x="3544" y="1076"/>
                </a:cubicBezTo>
                <a:cubicBezTo>
                  <a:pt x="3556" y="1088"/>
                  <a:pt x="3525" y="1088"/>
                  <a:pt x="3537" y="1095"/>
                </a:cubicBezTo>
                <a:cubicBezTo>
                  <a:pt x="3550" y="1069"/>
                  <a:pt x="3582" y="1095"/>
                  <a:pt x="3569" y="1057"/>
                </a:cubicBezTo>
                <a:close/>
                <a:moveTo>
                  <a:pt x="4820" y="1043"/>
                </a:moveTo>
                <a:cubicBezTo>
                  <a:pt x="4822" y="1043"/>
                  <a:pt x="4823" y="1043"/>
                  <a:pt x="4824" y="1044"/>
                </a:cubicBezTo>
                <a:lnTo>
                  <a:pt x="4824" y="1044"/>
                </a:lnTo>
                <a:lnTo>
                  <a:pt x="4821" y="1045"/>
                </a:lnTo>
                <a:cubicBezTo>
                  <a:pt x="4820" y="1045"/>
                  <a:pt x="4818" y="1046"/>
                  <a:pt x="4817" y="1046"/>
                </a:cubicBezTo>
                <a:lnTo>
                  <a:pt x="4815" y="1046"/>
                </a:lnTo>
                <a:lnTo>
                  <a:pt x="4816" y="1044"/>
                </a:lnTo>
                <a:cubicBezTo>
                  <a:pt x="4818" y="1043"/>
                  <a:pt x="4819" y="1043"/>
                  <a:pt x="4820" y="1043"/>
                </a:cubicBezTo>
                <a:close/>
                <a:moveTo>
                  <a:pt x="4781" y="1042"/>
                </a:moveTo>
                <a:cubicBezTo>
                  <a:pt x="4777" y="1042"/>
                  <a:pt x="4774" y="1044"/>
                  <a:pt x="4772" y="1051"/>
                </a:cubicBezTo>
                <a:cubicBezTo>
                  <a:pt x="4778" y="1044"/>
                  <a:pt x="4785" y="1057"/>
                  <a:pt x="4791" y="1069"/>
                </a:cubicBezTo>
                <a:cubicBezTo>
                  <a:pt x="4810" y="1065"/>
                  <a:pt x="4793" y="1042"/>
                  <a:pt x="4781" y="1042"/>
                </a:cubicBezTo>
                <a:close/>
                <a:moveTo>
                  <a:pt x="4841" y="1038"/>
                </a:moveTo>
                <a:cubicBezTo>
                  <a:pt x="4867" y="1044"/>
                  <a:pt x="4835" y="1051"/>
                  <a:pt x="4835" y="1057"/>
                </a:cubicBezTo>
                <a:cubicBezTo>
                  <a:pt x="4831" y="1057"/>
                  <a:pt x="4830" y="1049"/>
                  <a:pt x="4826" y="1045"/>
                </a:cubicBezTo>
                <a:lnTo>
                  <a:pt x="4824" y="1044"/>
                </a:lnTo>
                <a:lnTo>
                  <a:pt x="4829" y="1043"/>
                </a:lnTo>
                <a:cubicBezTo>
                  <a:pt x="4836" y="1041"/>
                  <a:pt x="4841" y="1038"/>
                  <a:pt x="4841" y="1038"/>
                </a:cubicBezTo>
                <a:close/>
                <a:moveTo>
                  <a:pt x="3764" y="994"/>
                </a:moveTo>
                <a:cubicBezTo>
                  <a:pt x="3733" y="1007"/>
                  <a:pt x="3657" y="1019"/>
                  <a:pt x="3626" y="1051"/>
                </a:cubicBezTo>
                <a:cubicBezTo>
                  <a:pt x="3676" y="1044"/>
                  <a:pt x="3745" y="1013"/>
                  <a:pt x="3764" y="994"/>
                </a:cubicBezTo>
                <a:close/>
                <a:moveTo>
                  <a:pt x="4445" y="900"/>
                </a:moveTo>
                <a:cubicBezTo>
                  <a:pt x="4407" y="900"/>
                  <a:pt x="4400" y="925"/>
                  <a:pt x="4375" y="912"/>
                </a:cubicBezTo>
                <a:cubicBezTo>
                  <a:pt x="4375" y="937"/>
                  <a:pt x="4344" y="912"/>
                  <a:pt x="4331" y="937"/>
                </a:cubicBezTo>
                <a:cubicBezTo>
                  <a:pt x="4337" y="950"/>
                  <a:pt x="4344" y="950"/>
                  <a:pt x="4350" y="956"/>
                </a:cubicBezTo>
                <a:cubicBezTo>
                  <a:pt x="4344" y="925"/>
                  <a:pt x="4356" y="962"/>
                  <a:pt x="4363" y="956"/>
                </a:cubicBezTo>
                <a:cubicBezTo>
                  <a:pt x="4363" y="937"/>
                  <a:pt x="4375" y="956"/>
                  <a:pt x="4382" y="950"/>
                </a:cubicBezTo>
                <a:cubicBezTo>
                  <a:pt x="4382" y="944"/>
                  <a:pt x="4375" y="937"/>
                  <a:pt x="4382" y="931"/>
                </a:cubicBezTo>
                <a:cubicBezTo>
                  <a:pt x="4382" y="937"/>
                  <a:pt x="4382" y="944"/>
                  <a:pt x="4388" y="950"/>
                </a:cubicBezTo>
                <a:cubicBezTo>
                  <a:pt x="4400" y="950"/>
                  <a:pt x="4400" y="937"/>
                  <a:pt x="4400" y="925"/>
                </a:cubicBezTo>
                <a:cubicBezTo>
                  <a:pt x="4407" y="937"/>
                  <a:pt x="4413" y="937"/>
                  <a:pt x="4413" y="937"/>
                </a:cubicBezTo>
                <a:cubicBezTo>
                  <a:pt x="4413" y="931"/>
                  <a:pt x="4413" y="925"/>
                  <a:pt x="4413" y="925"/>
                </a:cubicBezTo>
                <a:cubicBezTo>
                  <a:pt x="4426" y="937"/>
                  <a:pt x="4445" y="918"/>
                  <a:pt x="4451" y="918"/>
                </a:cubicBezTo>
                <a:cubicBezTo>
                  <a:pt x="4438" y="918"/>
                  <a:pt x="4445" y="912"/>
                  <a:pt x="4445" y="900"/>
                </a:cubicBezTo>
                <a:close/>
                <a:moveTo>
                  <a:pt x="4911" y="881"/>
                </a:moveTo>
                <a:cubicBezTo>
                  <a:pt x="4898" y="893"/>
                  <a:pt x="4879" y="881"/>
                  <a:pt x="4879" y="906"/>
                </a:cubicBezTo>
                <a:cubicBezTo>
                  <a:pt x="4898" y="906"/>
                  <a:pt x="4904" y="900"/>
                  <a:pt x="4923" y="900"/>
                </a:cubicBezTo>
                <a:cubicBezTo>
                  <a:pt x="4917" y="893"/>
                  <a:pt x="4917" y="881"/>
                  <a:pt x="4911" y="881"/>
                </a:cubicBezTo>
                <a:close/>
                <a:moveTo>
                  <a:pt x="4596" y="862"/>
                </a:moveTo>
                <a:cubicBezTo>
                  <a:pt x="4589" y="874"/>
                  <a:pt x="4571" y="856"/>
                  <a:pt x="4564" y="881"/>
                </a:cubicBezTo>
                <a:cubicBezTo>
                  <a:pt x="4552" y="856"/>
                  <a:pt x="4558" y="900"/>
                  <a:pt x="4539" y="874"/>
                </a:cubicBezTo>
                <a:cubicBezTo>
                  <a:pt x="4539" y="893"/>
                  <a:pt x="4514" y="906"/>
                  <a:pt x="4501" y="912"/>
                </a:cubicBezTo>
                <a:cubicBezTo>
                  <a:pt x="4533" y="950"/>
                  <a:pt x="4577" y="887"/>
                  <a:pt x="4558" y="893"/>
                </a:cubicBezTo>
                <a:cubicBezTo>
                  <a:pt x="4577" y="887"/>
                  <a:pt x="4596" y="893"/>
                  <a:pt x="4596" y="868"/>
                </a:cubicBezTo>
                <a:cubicBezTo>
                  <a:pt x="4596" y="874"/>
                  <a:pt x="4602" y="881"/>
                  <a:pt x="4602" y="881"/>
                </a:cubicBezTo>
                <a:cubicBezTo>
                  <a:pt x="4602" y="874"/>
                  <a:pt x="4602" y="868"/>
                  <a:pt x="4596" y="862"/>
                </a:cubicBezTo>
                <a:close/>
                <a:moveTo>
                  <a:pt x="4722" y="830"/>
                </a:moveTo>
                <a:cubicBezTo>
                  <a:pt x="4684" y="849"/>
                  <a:pt x="4665" y="830"/>
                  <a:pt x="4646" y="868"/>
                </a:cubicBezTo>
                <a:cubicBezTo>
                  <a:pt x="4652" y="868"/>
                  <a:pt x="4659" y="868"/>
                  <a:pt x="4659" y="874"/>
                </a:cubicBezTo>
                <a:cubicBezTo>
                  <a:pt x="4652" y="874"/>
                  <a:pt x="4652" y="881"/>
                  <a:pt x="4646" y="881"/>
                </a:cubicBezTo>
                <a:cubicBezTo>
                  <a:pt x="4646" y="874"/>
                  <a:pt x="4640" y="868"/>
                  <a:pt x="4634" y="862"/>
                </a:cubicBezTo>
                <a:cubicBezTo>
                  <a:pt x="4640" y="874"/>
                  <a:pt x="4640" y="906"/>
                  <a:pt x="4652" y="906"/>
                </a:cubicBezTo>
                <a:cubicBezTo>
                  <a:pt x="4678" y="900"/>
                  <a:pt x="4703" y="887"/>
                  <a:pt x="4741" y="874"/>
                </a:cubicBezTo>
                <a:cubicBezTo>
                  <a:pt x="4734" y="868"/>
                  <a:pt x="4734" y="856"/>
                  <a:pt x="4728" y="843"/>
                </a:cubicBezTo>
                <a:cubicBezTo>
                  <a:pt x="4709" y="843"/>
                  <a:pt x="4734" y="868"/>
                  <a:pt x="4728" y="868"/>
                </a:cubicBezTo>
                <a:cubicBezTo>
                  <a:pt x="4722" y="868"/>
                  <a:pt x="4715" y="874"/>
                  <a:pt x="4709" y="868"/>
                </a:cubicBezTo>
                <a:cubicBezTo>
                  <a:pt x="4709" y="862"/>
                  <a:pt x="4715" y="856"/>
                  <a:pt x="4709" y="849"/>
                </a:cubicBezTo>
                <a:cubicBezTo>
                  <a:pt x="4715" y="843"/>
                  <a:pt x="4728" y="843"/>
                  <a:pt x="4722" y="830"/>
                </a:cubicBezTo>
                <a:close/>
                <a:moveTo>
                  <a:pt x="4741" y="793"/>
                </a:moveTo>
                <a:cubicBezTo>
                  <a:pt x="4747" y="811"/>
                  <a:pt x="4753" y="824"/>
                  <a:pt x="4766" y="830"/>
                </a:cubicBezTo>
                <a:cubicBezTo>
                  <a:pt x="4766" y="811"/>
                  <a:pt x="4753" y="799"/>
                  <a:pt x="4741" y="793"/>
                </a:cubicBezTo>
                <a:close/>
                <a:moveTo>
                  <a:pt x="4760" y="783"/>
                </a:moveTo>
                <a:cubicBezTo>
                  <a:pt x="4757" y="784"/>
                  <a:pt x="4755" y="786"/>
                  <a:pt x="4753" y="793"/>
                </a:cubicBezTo>
                <a:cubicBezTo>
                  <a:pt x="4760" y="786"/>
                  <a:pt x="4760" y="786"/>
                  <a:pt x="4766" y="786"/>
                </a:cubicBezTo>
                <a:cubicBezTo>
                  <a:pt x="4766" y="805"/>
                  <a:pt x="4766" y="824"/>
                  <a:pt x="4785" y="818"/>
                </a:cubicBezTo>
                <a:cubicBezTo>
                  <a:pt x="4780" y="804"/>
                  <a:pt x="4768" y="782"/>
                  <a:pt x="4760" y="783"/>
                </a:cubicBezTo>
                <a:close/>
                <a:moveTo>
                  <a:pt x="4999" y="705"/>
                </a:moveTo>
                <a:cubicBezTo>
                  <a:pt x="4993" y="723"/>
                  <a:pt x="4967" y="723"/>
                  <a:pt x="4949" y="736"/>
                </a:cubicBezTo>
                <a:cubicBezTo>
                  <a:pt x="4967" y="767"/>
                  <a:pt x="5018" y="711"/>
                  <a:pt x="4999" y="705"/>
                </a:cubicBezTo>
                <a:close/>
                <a:moveTo>
                  <a:pt x="5175" y="635"/>
                </a:moveTo>
                <a:cubicBezTo>
                  <a:pt x="5150" y="648"/>
                  <a:pt x="5131" y="642"/>
                  <a:pt x="5125" y="667"/>
                </a:cubicBezTo>
                <a:cubicBezTo>
                  <a:pt x="5144" y="673"/>
                  <a:pt x="5150" y="642"/>
                  <a:pt x="5163" y="667"/>
                </a:cubicBezTo>
                <a:cubicBezTo>
                  <a:pt x="5150" y="661"/>
                  <a:pt x="5125" y="667"/>
                  <a:pt x="5131" y="692"/>
                </a:cubicBezTo>
                <a:cubicBezTo>
                  <a:pt x="5144" y="686"/>
                  <a:pt x="5163" y="686"/>
                  <a:pt x="5175" y="679"/>
                </a:cubicBezTo>
                <a:cubicBezTo>
                  <a:pt x="5175" y="667"/>
                  <a:pt x="5163" y="654"/>
                  <a:pt x="5175" y="654"/>
                </a:cubicBezTo>
                <a:cubicBezTo>
                  <a:pt x="5188" y="667"/>
                  <a:pt x="5169" y="679"/>
                  <a:pt x="5188" y="673"/>
                </a:cubicBezTo>
                <a:cubicBezTo>
                  <a:pt x="5188" y="673"/>
                  <a:pt x="5182" y="642"/>
                  <a:pt x="5175" y="635"/>
                </a:cubicBezTo>
                <a:close/>
                <a:moveTo>
                  <a:pt x="5276" y="616"/>
                </a:moveTo>
                <a:cubicBezTo>
                  <a:pt x="5264" y="629"/>
                  <a:pt x="5245" y="623"/>
                  <a:pt x="5232" y="642"/>
                </a:cubicBezTo>
                <a:cubicBezTo>
                  <a:pt x="5251" y="635"/>
                  <a:pt x="5276" y="648"/>
                  <a:pt x="5276" y="616"/>
                </a:cubicBezTo>
                <a:close/>
                <a:moveTo>
                  <a:pt x="5295" y="604"/>
                </a:moveTo>
                <a:cubicBezTo>
                  <a:pt x="5295" y="616"/>
                  <a:pt x="5301" y="616"/>
                  <a:pt x="5308" y="616"/>
                </a:cubicBezTo>
                <a:cubicBezTo>
                  <a:pt x="5295" y="623"/>
                  <a:pt x="5295" y="610"/>
                  <a:pt x="5282" y="623"/>
                </a:cubicBezTo>
                <a:cubicBezTo>
                  <a:pt x="5282" y="642"/>
                  <a:pt x="5320" y="623"/>
                  <a:pt x="5314" y="623"/>
                </a:cubicBezTo>
                <a:cubicBezTo>
                  <a:pt x="5308" y="623"/>
                  <a:pt x="5314" y="610"/>
                  <a:pt x="5314" y="610"/>
                </a:cubicBezTo>
                <a:cubicBezTo>
                  <a:pt x="5320" y="610"/>
                  <a:pt x="5320" y="616"/>
                  <a:pt x="5320" y="610"/>
                </a:cubicBezTo>
                <a:cubicBezTo>
                  <a:pt x="5314" y="604"/>
                  <a:pt x="5301" y="604"/>
                  <a:pt x="5295" y="604"/>
                </a:cubicBezTo>
                <a:close/>
                <a:moveTo>
                  <a:pt x="5408" y="579"/>
                </a:moveTo>
                <a:cubicBezTo>
                  <a:pt x="5377" y="591"/>
                  <a:pt x="5389" y="598"/>
                  <a:pt x="5358" y="598"/>
                </a:cubicBezTo>
                <a:cubicBezTo>
                  <a:pt x="5358" y="604"/>
                  <a:pt x="5358" y="610"/>
                  <a:pt x="5364" y="610"/>
                </a:cubicBezTo>
                <a:cubicBezTo>
                  <a:pt x="5364" y="604"/>
                  <a:pt x="5364" y="604"/>
                  <a:pt x="5364" y="598"/>
                </a:cubicBezTo>
                <a:cubicBezTo>
                  <a:pt x="5364" y="604"/>
                  <a:pt x="5371" y="604"/>
                  <a:pt x="5371" y="610"/>
                </a:cubicBezTo>
                <a:cubicBezTo>
                  <a:pt x="5383" y="591"/>
                  <a:pt x="5396" y="616"/>
                  <a:pt x="5396" y="598"/>
                </a:cubicBezTo>
                <a:cubicBezTo>
                  <a:pt x="5408" y="616"/>
                  <a:pt x="5415" y="585"/>
                  <a:pt x="5427" y="604"/>
                </a:cubicBezTo>
                <a:cubicBezTo>
                  <a:pt x="5427" y="598"/>
                  <a:pt x="5427" y="598"/>
                  <a:pt x="5421" y="591"/>
                </a:cubicBezTo>
                <a:cubicBezTo>
                  <a:pt x="5421" y="585"/>
                  <a:pt x="5415" y="591"/>
                  <a:pt x="5408" y="579"/>
                </a:cubicBezTo>
                <a:close/>
                <a:moveTo>
                  <a:pt x="5453" y="572"/>
                </a:moveTo>
                <a:lnTo>
                  <a:pt x="5459" y="572"/>
                </a:lnTo>
                <a:cubicBezTo>
                  <a:pt x="5457" y="572"/>
                  <a:pt x="5456" y="572"/>
                  <a:pt x="5455" y="572"/>
                </a:cubicBezTo>
                <a:lnTo>
                  <a:pt x="5453" y="572"/>
                </a:lnTo>
                <a:close/>
                <a:moveTo>
                  <a:pt x="5446" y="566"/>
                </a:moveTo>
                <a:cubicBezTo>
                  <a:pt x="5449" y="569"/>
                  <a:pt x="5451" y="571"/>
                  <a:pt x="5452" y="572"/>
                </a:cubicBezTo>
                <a:lnTo>
                  <a:pt x="5453" y="572"/>
                </a:lnTo>
                <a:lnTo>
                  <a:pt x="5447" y="571"/>
                </a:lnTo>
                <a:lnTo>
                  <a:pt x="5447" y="570"/>
                </a:lnTo>
                <a:cubicBezTo>
                  <a:pt x="5446" y="569"/>
                  <a:pt x="5446" y="568"/>
                  <a:pt x="5446" y="566"/>
                </a:cubicBezTo>
                <a:close/>
                <a:moveTo>
                  <a:pt x="5440" y="566"/>
                </a:moveTo>
                <a:cubicBezTo>
                  <a:pt x="5441" y="568"/>
                  <a:pt x="5442" y="569"/>
                  <a:pt x="5443" y="570"/>
                </a:cubicBezTo>
                <a:lnTo>
                  <a:pt x="5443" y="571"/>
                </a:lnTo>
                <a:lnTo>
                  <a:pt x="5435" y="570"/>
                </a:lnTo>
                <a:lnTo>
                  <a:pt x="5435" y="570"/>
                </a:lnTo>
                <a:cubicBezTo>
                  <a:pt x="5437" y="569"/>
                  <a:pt x="5438" y="568"/>
                  <a:pt x="5440" y="566"/>
                </a:cubicBezTo>
                <a:close/>
                <a:moveTo>
                  <a:pt x="5514" y="565"/>
                </a:moveTo>
                <a:lnTo>
                  <a:pt x="5515" y="566"/>
                </a:lnTo>
                <a:lnTo>
                  <a:pt x="5514" y="565"/>
                </a:lnTo>
                <a:lnTo>
                  <a:pt x="5514" y="565"/>
                </a:lnTo>
                <a:close/>
                <a:moveTo>
                  <a:pt x="5106" y="554"/>
                </a:moveTo>
                <a:cubicBezTo>
                  <a:pt x="5112" y="572"/>
                  <a:pt x="5106" y="572"/>
                  <a:pt x="5100" y="585"/>
                </a:cubicBezTo>
                <a:cubicBezTo>
                  <a:pt x="5100" y="579"/>
                  <a:pt x="5100" y="566"/>
                  <a:pt x="5093" y="566"/>
                </a:cubicBezTo>
                <a:cubicBezTo>
                  <a:pt x="5093" y="572"/>
                  <a:pt x="5093" y="585"/>
                  <a:pt x="5093" y="585"/>
                </a:cubicBezTo>
                <a:cubicBezTo>
                  <a:pt x="5062" y="572"/>
                  <a:pt x="5056" y="604"/>
                  <a:pt x="5024" y="610"/>
                </a:cubicBezTo>
                <a:cubicBezTo>
                  <a:pt x="5024" y="604"/>
                  <a:pt x="5024" y="604"/>
                  <a:pt x="5024" y="598"/>
                </a:cubicBezTo>
                <a:cubicBezTo>
                  <a:pt x="5018" y="610"/>
                  <a:pt x="4993" y="598"/>
                  <a:pt x="4993" y="616"/>
                </a:cubicBezTo>
                <a:cubicBezTo>
                  <a:pt x="4961" y="604"/>
                  <a:pt x="4904" y="642"/>
                  <a:pt x="4867" y="629"/>
                </a:cubicBezTo>
                <a:cubicBezTo>
                  <a:pt x="4867" y="635"/>
                  <a:pt x="4879" y="654"/>
                  <a:pt x="4873" y="661"/>
                </a:cubicBezTo>
                <a:cubicBezTo>
                  <a:pt x="4867" y="635"/>
                  <a:pt x="4841" y="654"/>
                  <a:pt x="4848" y="667"/>
                </a:cubicBezTo>
                <a:cubicBezTo>
                  <a:pt x="4835" y="648"/>
                  <a:pt x="4835" y="654"/>
                  <a:pt x="4829" y="667"/>
                </a:cubicBezTo>
                <a:cubicBezTo>
                  <a:pt x="4823" y="667"/>
                  <a:pt x="4823" y="642"/>
                  <a:pt x="4816" y="642"/>
                </a:cubicBezTo>
                <a:cubicBezTo>
                  <a:pt x="4823" y="654"/>
                  <a:pt x="4823" y="661"/>
                  <a:pt x="4816" y="667"/>
                </a:cubicBezTo>
                <a:cubicBezTo>
                  <a:pt x="4816" y="661"/>
                  <a:pt x="4804" y="629"/>
                  <a:pt x="4804" y="648"/>
                </a:cubicBezTo>
                <a:cubicBezTo>
                  <a:pt x="4804" y="654"/>
                  <a:pt x="4810" y="667"/>
                  <a:pt x="4804" y="667"/>
                </a:cubicBezTo>
                <a:cubicBezTo>
                  <a:pt x="4804" y="654"/>
                  <a:pt x="4785" y="679"/>
                  <a:pt x="4785" y="654"/>
                </a:cubicBezTo>
                <a:cubicBezTo>
                  <a:pt x="4766" y="673"/>
                  <a:pt x="4734" y="686"/>
                  <a:pt x="4709" y="673"/>
                </a:cubicBezTo>
                <a:cubicBezTo>
                  <a:pt x="4709" y="686"/>
                  <a:pt x="4715" y="692"/>
                  <a:pt x="4715" y="698"/>
                </a:cubicBezTo>
                <a:cubicBezTo>
                  <a:pt x="4703" y="686"/>
                  <a:pt x="4684" y="698"/>
                  <a:pt x="4684" y="711"/>
                </a:cubicBezTo>
                <a:cubicBezTo>
                  <a:pt x="4671" y="698"/>
                  <a:pt x="4665" y="717"/>
                  <a:pt x="4646" y="711"/>
                </a:cubicBezTo>
                <a:cubicBezTo>
                  <a:pt x="4652" y="717"/>
                  <a:pt x="4652" y="730"/>
                  <a:pt x="4652" y="730"/>
                </a:cubicBezTo>
                <a:cubicBezTo>
                  <a:pt x="4646" y="717"/>
                  <a:pt x="4640" y="717"/>
                  <a:pt x="4640" y="717"/>
                </a:cubicBezTo>
                <a:cubicBezTo>
                  <a:pt x="4640" y="723"/>
                  <a:pt x="4634" y="730"/>
                  <a:pt x="4634" y="736"/>
                </a:cubicBezTo>
                <a:cubicBezTo>
                  <a:pt x="4634" y="730"/>
                  <a:pt x="4627" y="717"/>
                  <a:pt x="4627" y="717"/>
                </a:cubicBezTo>
                <a:cubicBezTo>
                  <a:pt x="4621" y="730"/>
                  <a:pt x="4602" y="755"/>
                  <a:pt x="4627" y="761"/>
                </a:cubicBezTo>
                <a:cubicBezTo>
                  <a:pt x="4627" y="755"/>
                  <a:pt x="4621" y="742"/>
                  <a:pt x="4627" y="736"/>
                </a:cubicBezTo>
                <a:cubicBezTo>
                  <a:pt x="4627" y="742"/>
                  <a:pt x="4627" y="749"/>
                  <a:pt x="4634" y="755"/>
                </a:cubicBezTo>
                <a:cubicBezTo>
                  <a:pt x="4690" y="736"/>
                  <a:pt x="4747" y="723"/>
                  <a:pt x="4785" y="705"/>
                </a:cubicBezTo>
                <a:cubicBezTo>
                  <a:pt x="4886" y="648"/>
                  <a:pt x="4993" y="667"/>
                  <a:pt x="5106" y="604"/>
                </a:cubicBezTo>
                <a:cubicBezTo>
                  <a:pt x="5119" y="616"/>
                  <a:pt x="5125" y="585"/>
                  <a:pt x="5156" y="585"/>
                </a:cubicBezTo>
                <a:cubicBezTo>
                  <a:pt x="5150" y="566"/>
                  <a:pt x="5150" y="572"/>
                  <a:pt x="5150" y="560"/>
                </a:cubicBezTo>
                <a:cubicBezTo>
                  <a:pt x="5125" y="572"/>
                  <a:pt x="5125" y="572"/>
                  <a:pt x="5106" y="554"/>
                </a:cubicBezTo>
                <a:close/>
                <a:moveTo>
                  <a:pt x="5154" y="546"/>
                </a:moveTo>
                <a:cubicBezTo>
                  <a:pt x="5153" y="546"/>
                  <a:pt x="5152" y="546"/>
                  <a:pt x="5150" y="547"/>
                </a:cubicBezTo>
                <a:cubicBezTo>
                  <a:pt x="5156" y="554"/>
                  <a:pt x="5156" y="579"/>
                  <a:pt x="5169" y="579"/>
                </a:cubicBezTo>
                <a:cubicBezTo>
                  <a:pt x="5163" y="579"/>
                  <a:pt x="5163" y="572"/>
                  <a:pt x="5163" y="566"/>
                </a:cubicBezTo>
                <a:cubicBezTo>
                  <a:pt x="5169" y="560"/>
                  <a:pt x="5175" y="560"/>
                  <a:pt x="5175" y="554"/>
                </a:cubicBezTo>
                <a:cubicBezTo>
                  <a:pt x="5164" y="559"/>
                  <a:pt x="5163" y="545"/>
                  <a:pt x="5154" y="546"/>
                </a:cubicBezTo>
                <a:close/>
                <a:moveTo>
                  <a:pt x="5534" y="541"/>
                </a:moveTo>
                <a:cubicBezTo>
                  <a:pt x="5547" y="554"/>
                  <a:pt x="5522" y="566"/>
                  <a:pt x="5541" y="566"/>
                </a:cubicBezTo>
                <a:cubicBezTo>
                  <a:pt x="5541" y="554"/>
                  <a:pt x="5553" y="554"/>
                  <a:pt x="5547" y="541"/>
                </a:cubicBezTo>
                <a:cubicBezTo>
                  <a:pt x="5541" y="541"/>
                  <a:pt x="5541" y="541"/>
                  <a:pt x="5534" y="541"/>
                </a:cubicBezTo>
                <a:close/>
                <a:moveTo>
                  <a:pt x="5566" y="528"/>
                </a:moveTo>
                <a:cubicBezTo>
                  <a:pt x="5563" y="528"/>
                  <a:pt x="5561" y="530"/>
                  <a:pt x="5560" y="532"/>
                </a:cubicBezTo>
                <a:lnTo>
                  <a:pt x="5560" y="535"/>
                </a:lnTo>
                <a:lnTo>
                  <a:pt x="5560" y="535"/>
                </a:lnTo>
                <a:lnTo>
                  <a:pt x="5560" y="535"/>
                </a:lnTo>
                <a:lnTo>
                  <a:pt x="5560" y="536"/>
                </a:lnTo>
                <a:cubicBezTo>
                  <a:pt x="5560" y="538"/>
                  <a:pt x="5560" y="539"/>
                  <a:pt x="5560" y="541"/>
                </a:cubicBezTo>
                <a:cubicBezTo>
                  <a:pt x="5553" y="535"/>
                  <a:pt x="5553" y="535"/>
                  <a:pt x="5553" y="541"/>
                </a:cubicBezTo>
                <a:cubicBezTo>
                  <a:pt x="5566" y="541"/>
                  <a:pt x="5541" y="554"/>
                  <a:pt x="5547" y="566"/>
                </a:cubicBezTo>
                <a:cubicBezTo>
                  <a:pt x="5560" y="566"/>
                  <a:pt x="5547" y="547"/>
                  <a:pt x="5566" y="547"/>
                </a:cubicBezTo>
                <a:cubicBezTo>
                  <a:pt x="5566" y="554"/>
                  <a:pt x="5566" y="560"/>
                  <a:pt x="5572" y="560"/>
                </a:cubicBezTo>
                <a:cubicBezTo>
                  <a:pt x="5567" y="549"/>
                  <a:pt x="5566" y="543"/>
                  <a:pt x="5562" y="537"/>
                </a:cubicBezTo>
                <a:lnTo>
                  <a:pt x="5560" y="535"/>
                </a:lnTo>
                <a:lnTo>
                  <a:pt x="5560" y="535"/>
                </a:lnTo>
                <a:lnTo>
                  <a:pt x="5562" y="535"/>
                </a:lnTo>
                <a:cubicBezTo>
                  <a:pt x="5566" y="535"/>
                  <a:pt x="5566" y="534"/>
                  <a:pt x="5566" y="528"/>
                </a:cubicBezTo>
                <a:close/>
                <a:moveTo>
                  <a:pt x="5638" y="513"/>
                </a:moveTo>
                <a:cubicBezTo>
                  <a:pt x="5636" y="513"/>
                  <a:pt x="5635" y="513"/>
                  <a:pt x="5635" y="516"/>
                </a:cubicBezTo>
                <a:cubicBezTo>
                  <a:pt x="5641" y="516"/>
                  <a:pt x="5641" y="516"/>
                  <a:pt x="5641" y="522"/>
                </a:cubicBezTo>
                <a:cubicBezTo>
                  <a:pt x="5635" y="528"/>
                  <a:pt x="5635" y="528"/>
                  <a:pt x="5635" y="535"/>
                </a:cubicBezTo>
                <a:cubicBezTo>
                  <a:pt x="5641" y="528"/>
                  <a:pt x="5648" y="535"/>
                  <a:pt x="5660" y="535"/>
                </a:cubicBezTo>
                <a:cubicBezTo>
                  <a:pt x="5654" y="522"/>
                  <a:pt x="5660" y="522"/>
                  <a:pt x="5660" y="516"/>
                </a:cubicBezTo>
                <a:cubicBezTo>
                  <a:pt x="5648" y="522"/>
                  <a:pt x="5641" y="535"/>
                  <a:pt x="5648" y="516"/>
                </a:cubicBezTo>
                <a:cubicBezTo>
                  <a:pt x="5644" y="516"/>
                  <a:pt x="5640" y="513"/>
                  <a:pt x="5638" y="513"/>
                </a:cubicBezTo>
                <a:close/>
                <a:moveTo>
                  <a:pt x="5553" y="478"/>
                </a:moveTo>
                <a:cubicBezTo>
                  <a:pt x="5484" y="503"/>
                  <a:pt x="5377" y="535"/>
                  <a:pt x="5314" y="528"/>
                </a:cubicBezTo>
                <a:cubicBezTo>
                  <a:pt x="5314" y="522"/>
                  <a:pt x="5320" y="516"/>
                  <a:pt x="5320" y="510"/>
                </a:cubicBezTo>
                <a:cubicBezTo>
                  <a:pt x="5308" y="510"/>
                  <a:pt x="5314" y="528"/>
                  <a:pt x="5308" y="510"/>
                </a:cubicBezTo>
                <a:cubicBezTo>
                  <a:pt x="5276" y="528"/>
                  <a:pt x="5245" y="503"/>
                  <a:pt x="5207" y="547"/>
                </a:cubicBezTo>
                <a:cubicBezTo>
                  <a:pt x="5213" y="547"/>
                  <a:pt x="5219" y="541"/>
                  <a:pt x="5219" y="547"/>
                </a:cubicBezTo>
                <a:cubicBezTo>
                  <a:pt x="5213" y="547"/>
                  <a:pt x="5213" y="554"/>
                  <a:pt x="5213" y="560"/>
                </a:cubicBezTo>
                <a:cubicBezTo>
                  <a:pt x="5194" y="541"/>
                  <a:pt x="5194" y="579"/>
                  <a:pt x="5175" y="566"/>
                </a:cubicBezTo>
                <a:cubicBezTo>
                  <a:pt x="5175" y="579"/>
                  <a:pt x="5194" y="591"/>
                  <a:pt x="5182" y="598"/>
                </a:cubicBezTo>
                <a:cubicBezTo>
                  <a:pt x="5182" y="591"/>
                  <a:pt x="5175" y="585"/>
                  <a:pt x="5169" y="585"/>
                </a:cubicBezTo>
                <a:cubicBezTo>
                  <a:pt x="5169" y="591"/>
                  <a:pt x="5175" y="604"/>
                  <a:pt x="5169" y="610"/>
                </a:cubicBezTo>
                <a:cubicBezTo>
                  <a:pt x="5169" y="585"/>
                  <a:pt x="5131" y="623"/>
                  <a:pt x="5144" y="616"/>
                </a:cubicBezTo>
                <a:cubicBezTo>
                  <a:pt x="5194" y="616"/>
                  <a:pt x="5219" y="579"/>
                  <a:pt x="5245" y="623"/>
                </a:cubicBezTo>
                <a:cubicBezTo>
                  <a:pt x="5245" y="610"/>
                  <a:pt x="5232" y="598"/>
                  <a:pt x="5238" y="591"/>
                </a:cubicBezTo>
                <a:cubicBezTo>
                  <a:pt x="5245" y="604"/>
                  <a:pt x="5245" y="610"/>
                  <a:pt x="5251" y="610"/>
                </a:cubicBezTo>
                <a:cubicBezTo>
                  <a:pt x="5251" y="604"/>
                  <a:pt x="5251" y="598"/>
                  <a:pt x="5251" y="598"/>
                </a:cubicBezTo>
                <a:cubicBezTo>
                  <a:pt x="5317" y="603"/>
                  <a:pt x="5359" y="570"/>
                  <a:pt x="5428" y="570"/>
                </a:cubicBezTo>
                <a:lnTo>
                  <a:pt x="5435" y="570"/>
                </a:lnTo>
                <a:lnTo>
                  <a:pt x="5432" y="573"/>
                </a:lnTo>
                <a:cubicBezTo>
                  <a:pt x="5424" y="577"/>
                  <a:pt x="5419" y="576"/>
                  <a:pt x="5415" y="585"/>
                </a:cubicBezTo>
                <a:cubicBezTo>
                  <a:pt x="5427" y="579"/>
                  <a:pt x="5427" y="610"/>
                  <a:pt x="5440" y="598"/>
                </a:cubicBezTo>
                <a:cubicBezTo>
                  <a:pt x="5440" y="591"/>
                  <a:pt x="5434" y="579"/>
                  <a:pt x="5434" y="579"/>
                </a:cubicBezTo>
                <a:cubicBezTo>
                  <a:pt x="5440" y="585"/>
                  <a:pt x="5446" y="598"/>
                  <a:pt x="5452" y="598"/>
                </a:cubicBezTo>
                <a:cubicBezTo>
                  <a:pt x="5452" y="591"/>
                  <a:pt x="5452" y="585"/>
                  <a:pt x="5446" y="579"/>
                </a:cubicBezTo>
                <a:cubicBezTo>
                  <a:pt x="5446" y="579"/>
                  <a:pt x="5440" y="579"/>
                  <a:pt x="5440" y="579"/>
                </a:cubicBezTo>
                <a:cubicBezTo>
                  <a:pt x="5440" y="575"/>
                  <a:pt x="5442" y="573"/>
                  <a:pt x="5443" y="571"/>
                </a:cubicBezTo>
                <a:lnTo>
                  <a:pt x="5443" y="571"/>
                </a:lnTo>
                <a:lnTo>
                  <a:pt x="5443" y="571"/>
                </a:lnTo>
                <a:lnTo>
                  <a:pt x="5447" y="571"/>
                </a:lnTo>
                <a:lnTo>
                  <a:pt x="5448" y="574"/>
                </a:lnTo>
                <a:cubicBezTo>
                  <a:pt x="5452" y="580"/>
                  <a:pt x="5459" y="582"/>
                  <a:pt x="5459" y="591"/>
                </a:cubicBezTo>
                <a:cubicBezTo>
                  <a:pt x="5478" y="598"/>
                  <a:pt x="5452" y="566"/>
                  <a:pt x="5471" y="572"/>
                </a:cubicBezTo>
                <a:cubicBezTo>
                  <a:pt x="5471" y="579"/>
                  <a:pt x="5465" y="585"/>
                  <a:pt x="5471" y="591"/>
                </a:cubicBezTo>
                <a:cubicBezTo>
                  <a:pt x="5471" y="579"/>
                  <a:pt x="5478" y="585"/>
                  <a:pt x="5484" y="585"/>
                </a:cubicBezTo>
                <a:cubicBezTo>
                  <a:pt x="5484" y="572"/>
                  <a:pt x="5465" y="572"/>
                  <a:pt x="5478" y="566"/>
                </a:cubicBezTo>
                <a:cubicBezTo>
                  <a:pt x="5490" y="584"/>
                  <a:pt x="5496" y="552"/>
                  <a:pt x="5512" y="563"/>
                </a:cubicBezTo>
                <a:lnTo>
                  <a:pt x="5514" y="565"/>
                </a:lnTo>
                <a:lnTo>
                  <a:pt x="5513" y="566"/>
                </a:lnTo>
                <a:cubicBezTo>
                  <a:pt x="5509" y="570"/>
                  <a:pt x="5505" y="574"/>
                  <a:pt x="5503" y="579"/>
                </a:cubicBezTo>
                <a:cubicBezTo>
                  <a:pt x="5522" y="585"/>
                  <a:pt x="5522" y="560"/>
                  <a:pt x="5528" y="547"/>
                </a:cubicBezTo>
                <a:cubicBezTo>
                  <a:pt x="5529" y="549"/>
                  <a:pt x="5529" y="550"/>
                  <a:pt x="5530" y="552"/>
                </a:cubicBezTo>
                <a:lnTo>
                  <a:pt x="5530" y="555"/>
                </a:lnTo>
                <a:lnTo>
                  <a:pt x="5530" y="555"/>
                </a:lnTo>
                <a:cubicBezTo>
                  <a:pt x="5529" y="557"/>
                  <a:pt x="5528" y="559"/>
                  <a:pt x="5529" y="561"/>
                </a:cubicBezTo>
                <a:lnTo>
                  <a:pt x="5529" y="562"/>
                </a:lnTo>
                <a:lnTo>
                  <a:pt x="5529" y="565"/>
                </a:lnTo>
                <a:cubicBezTo>
                  <a:pt x="5528" y="569"/>
                  <a:pt x="5528" y="572"/>
                  <a:pt x="5534" y="572"/>
                </a:cubicBezTo>
                <a:cubicBezTo>
                  <a:pt x="5532" y="569"/>
                  <a:pt x="5531" y="566"/>
                  <a:pt x="5530" y="564"/>
                </a:cubicBezTo>
                <a:lnTo>
                  <a:pt x="5529" y="562"/>
                </a:lnTo>
                <a:lnTo>
                  <a:pt x="5530" y="561"/>
                </a:lnTo>
                <a:cubicBezTo>
                  <a:pt x="5530" y="559"/>
                  <a:pt x="5530" y="558"/>
                  <a:pt x="5530" y="557"/>
                </a:cubicBezTo>
                <a:lnTo>
                  <a:pt x="5530" y="555"/>
                </a:lnTo>
                <a:lnTo>
                  <a:pt x="5531" y="553"/>
                </a:lnTo>
                <a:cubicBezTo>
                  <a:pt x="5533" y="551"/>
                  <a:pt x="5534" y="550"/>
                  <a:pt x="5534" y="547"/>
                </a:cubicBezTo>
                <a:cubicBezTo>
                  <a:pt x="5530" y="547"/>
                  <a:pt x="5525" y="547"/>
                  <a:pt x="5523" y="545"/>
                </a:cubicBezTo>
                <a:lnTo>
                  <a:pt x="5523" y="544"/>
                </a:lnTo>
                <a:lnTo>
                  <a:pt x="5522" y="541"/>
                </a:lnTo>
                <a:cubicBezTo>
                  <a:pt x="5522" y="542"/>
                  <a:pt x="5522" y="542"/>
                  <a:pt x="5522" y="543"/>
                </a:cubicBezTo>
                <a:lnTo>
                  <a:pt x="5523" y="544"/>
                </a:lnTo>
                <a:lnTo>
                  <a:pt x="5523" y="544"/>
                </a:lnTo>
                <a:cubicBezTo>
                  <a:pt x="5524" y="552"/>
                  <a:pt x="5521" y="557"/>
                  <a:pt x="5517" y="562"/>
                </a:cubicBezTo>
                <a:lnTo>
                  <a:pt x="5514" y="565"/>
                </a:lnTo>
                <a:lnTo>
                  <a:pt x="5513" y="564"/>
                </a:lnTo>
                <a:cubicBezTo>
                  <a:pt x="5509" y="558"/>
                  <a:pt x="5509" y="554"/>
                  <a:pt x="5509" y="554"/>
                </a:cubicBezTo>
                <a:cubicBezTo>
                  <a:pt x="5509" y="554"/>
                  <a:pt x="5515" y="547"/>
                  <a:pt x="5509" y="547"/>
                </a:cubicBezTo>
                <a:cubicBezTo>
                  <a:pt x="5509" y="554"/>
                  <a:pt x="5490" y="560"/>
                  <a:pt x="5484" y="554"/>
                </a:cubicBezTo>
                <a:cubicBezTo>
                  <a:pt x="5497" y="522"/>
                  <a:pt x="5560" y="541"/>
                  <a:pt x="5560" y="510"/>
                </a:cubicBezTo>
                <a:cubicBezTo>
                  <a:pt x="5553" y="510"/>
                  <a:pt x="5547" y="510"/>
                  <a:pt x="5547" y="497"/>
                </a:cubicBezTo>
                <a:cubicBezTo>
                  <a:pt x="5534" y="497"/>
                  <a:pt x="5534" y="522"/>
                  <a:pt x="5528" y="503"/>
                </a:cubicBezTo>
                <a:cubicBezTo>
                  <a:pt x="5534" y="497"/>
                  <a:pt x="5553" y="497"/>
                  <a:pt x="5553" y="478"/>
                </a:cubicBezTo>
                <a:close/>
                <a:moveTo>
                  <a:pt x="3036" y="430"/>
                </a:moveTo>
                <a:lnTo>
                  <a:pt x="3036" y="430"/>
                </a:lnTo>
                <a:cubicBezTo>
                  <a:pt x="3035" y="432"/>
                  <a:pt x="3033" y="434"/>
                  <a:pt x="3033" y="434"/>
                </a:cubicBezTo>
                <a:lnTo>
                  <a:pt x="3036" y="430"/>
                </a:lnTo>
                <a:close/>
                <a:moveTo>
                  <a:pt x="4583" y="403"/>
                </a:moveTo>
                <a:cubicBezTo>
                  <a:pt x="4583" y="415"/>
                  <a:pt x="4602" y="421"/>
                  <a:pt x="4589" y="428"/>
                </a:cubicBezTo>
                <a:cubicBezTo>
                  <a:pt x="4577" y="415"/>
                  <a:pt x="4577" y="421"/>
                  <a:pt x="4577" y="428"/>
                </a:cubicBezTo>
                <a:cubicBezTo>
                  <a:pt x="4558" y="415"/>
                  <a:pt x="4526" y="440"/>
                  <a:pt x="4520" y="421"/>
                </a:cubicBezTo>
                <a:cubicBezTo>
                  <a:pt x="4526" y="453"/>
                  <a:pt x="4482" y="459"/>
                  <a:pt x="4470" y="447"/>
                </a:cubicBezTo>
                <a:cubicBezTo>
                  <a:pt x="4482" y="447"/>
                  <a:pt x="4489" y="447"/>
                  <a:pt x="4495" y="434"/>
                </a:cubicBezTo>
                <a:cubicBezTo>
                  <a:pt x="4495" y="447"/>
                  <a:pt x="4508" y="453"/>
                  <a:pt x="4508" y="440"/>
                </a:cubicBezTo>
                <a:cubicBezTo>
                  <a:pt x="4501" y="440"/>
                  <a:pt x="4495" y="428"/>
                  <a:pt x="4495" y="421"/>
                </a:cubicBezTo>
                <a:cubicBezTo>
                  <a:pt x="4463" y="440"/>
                  <a:pt x="4451" y="440"/>
                  <a:pt x="4419" y="459"/>
                </a:cubicBezTo>
                <a:cubicBezTo>
                  <a:pt x="4426" y="459"/>
                  <a:pt x="4432" y="459"/>
                  <a:pt x="4438" y="466"/>
                </a:cubicBezTo>
                <a:cubicBezTo>
                  <a:pt x="4426" y="472"/>
                  <a:pt x="4407" y="472"/>
                  <a:pt x="4400" y="472"/>
                </a:cubicBezTo>
                <a:cubicBezTo>
                  <a:pt x="4407" y="516"/>
                  <a:pt x="4400" y="466"/>
                  <a:pt x="4419" y="478"/>
                </a:cubicBezTo>
                <a:cubicBezTo>
                  <a:pt x="4400" y="472"/>
                  <a:pt x="4407" y="503"/>
                  <a:pt x="4419" y="503"/>
                </a:cubicBezTo>
                <a:cubicBezTo>
                  <a:pt x="4419" y="478"/>
                  <a:pt x="4432" y="510"/>
                  <a:pt x="4438" y="484"/>
                </a:cubicBezTo>
                <a:cubicBezTo>
                  <a:pt x="4438" y="491"/>
                  <a:pt x="4438" y="497"/>
                  <a:pt x="4438" y="503"/>
                </a:cubicBezTo>
                <a:cubicBezTo>
                  <a:pt x="4457" y="510"/>
                  <a:pt x="4438" y="484"/>
                  <a:pt x="4445" y="484"/>
                </a:cubicBezTo>
                <a:cubicBezTo>
                  <a:pt x="4451" y="497"/>
                  <a:pt x="4451" y="510"/>
                  <a:pt x="4463" y="510"/>
                </a:cubicBezTo>
                <a:cubicBezTo>
                  <a:pt x="4458" y="480"/>
                  <a:pt x="4490" y="495"/>
                  <a:pt x="4510" y="476"/>
                </a:cubicBezTo>
                <a:lnTo>
                  <a:pt x="4513" y="473"/>
                </a:lnTo>
                <a:lnTo>
                  <a:pt x="4513" y="473"/>
                </a:lnTo>
                <a:cubicBezTo>
                  <a:pt x="4514" y="473"/>
                  <a:pt x="4514" y="473"/>
                  <a:pt x="4514" y="472"/>
                </a:cubicBezTo>
                <a:lnTo>
                  <a:pt x="4513" y="473"/>
                </a:lnTo>
                <a:lnTo>
                  <a:pt x="4512" y="473"/>
                </a:lnTo>
                <a:cubicBezTo>
                  <a:pt x="4508" y="472"/>
                  <a:pt x="4497" y="459"/>
                  <a:pt x="4508" y="459"/>
                </a:cubicBezTo>
                <a:cubicBezTo>
                  <a:pt x="4552" y="466"/>
                  <a:pt x="4577" y="428"/>
                  <a:pt x="4602" y="447"/>
                </a:cubicBezTo>
                <a:cubicBezTo>
                  <a:pt x="4608" y="421"/>
                  <a:pt x="4596" y="415"/>
                  <a:pt x="4583" y="403"/>
                </a:cubicBezTo>
                <a:close/>
                <a:moveTo>
                  <a:pt x="4892" y="396"/>
                </a:moveTo>
                <a:cubicBezTo>
                  <a:pt x="4886" y="415"/>
                  <a:pt x="4860" y="403"/>
                  <a:pt x="4841" y="409"/>
                </a:cubicBezTo>
                <a:cubicBezTo>
                  <a:pt x="4867" y="459"/>
                  <a:pt x="4892" y="396"/>
                  <a:pt x="4911" y="428"/>
                </a:cubicBezTo>
                <a:cubicBezTo>
                  <a:pt x="4904" y="409"/>
                  <a:pt x="4898" y="396"/>
                  <a:pt x="4892" y="396"/>
                </a:cubicBezTo>
                <a:close/>
                <a:moveTo>
                  <a:pt x="4709" y="359"/>
                </a:moveTo>
                <a:cubicBezTo>
                  <a:pt x="4697" y="384"/>
                  <a:pt x="4659" y="359"/>
                  <a:pt x="4652" y="403"/>
                </a:cubicBezTo>
                <a:cubicBezTo>
                  <a:pt x="4652" y="396"/>
                  <a:pt x="4646" y="390"/>
                  <a:pt x="4646" y="384"/>
                </a:cubicBezTo>
                <a:cubicBezTo>
                  <a:pt x="4634" y="403"/>
                  <a:pt x="4627" y="390"/>
                  <a:pt x="4621" y="409"/>
                </a:cubicBezTo>
                <a:cubicBezTo>
                  <a:pt x="4608" y="371"/>
                  <a:pt x="4615" y="421"/>
                  <a:pt x="4627" y="421"/>
                </a:cubicBezTo>
                <a:cubicBezTo>
                  <a:pt x="4627" y="409"/>
                  <a:pt x="4627" y="403"/>
                  <a:pt x="4640" y="403"/>
                </a:cubicBezTo>
                <a:cubicBezTo>
                  <a:pt x="4640" y="409"/>
                  <a:pt x="4634" y="415"/>
                  <a:pt x="4640" y="421"/>
                </a:cubicBezTo>
                <a:cubicBezTo>
                  <a:pt x="4652" y="428"/>
                  <a:pt x="4652" y="396"/>
                  <a:pt x="4659" y="409"/>
                </a:cubicBezTo>
                <a:cubicBezTo>
                  <a:pt x="4665" y="421"/>
                  <a:pt x="4646" y="434"/>
                  <a:pt x="4659" y="440"/>
                </a:cubicBezTo>
                <a:cubicBezTo>
                  <a:pt x="4665" y="421"/>
                  <a:pt x="4665" y="415"/>
                  <a:pt x="4678" y="434"/>
                </a:cubicBezTo>
                <a:cubicBezTo>
                  <a:pt x="4671" y="409"/>
                  <a:pt x="4652" y="396"/>
                  <a:pt x="4671" y="384"/>
                </a:cubicBezTo>
                <a:cubicBezTo>
                  <a:pt x="4671" y="396"/>
                  <a:pt x="4678" y="415"/>
                  <a:pt x="4690" y="415"/>
                </a:cubicBezTo>
                <a:cubicBezTo>
                  <a:pt x="4684" y="403"/>
                  <a:pt x="4684" y="371"/>
                  <a:pt x="4697" y="384"/>
                </a:cubicBezTo>
                <a:cubicBezTo>
                  <a:pt x="4697" y="384"/>
                  <a:pt x="4690" y="390"/>
                  <a:pt x="4697" y="396"/>
                </a:cubicBezTo>
                <a:cubicBezTo>
                  <a:pt x="4709" y="390"/>
                  <a:pt x="4709" y="390"/>
                  <a:pt x="4722" y="390"/>
                </a:cubicBezTo>
                <a:cubicBezTo>
                  <a:pt x="4722" y="371"/>
                  <a:pt x="4715" y="359"/>
                  <a:pt x="4709" y="359"/>
                </a:cubicBezTo>
                <a:close/>
                <a:moveTo>
                  <a:pt x="4722" y="346"/>
                </a:moveTo>
                <a:cubicBezTo>
                  <a:pt x="4715" y="352"/>
                  <a:pt x="4722" y="390"/>
                  <a:pt x="4734" y="390"/>
                </a:cubicBezTo>
                <a:cubicBezTo>
                  <a:pt x="4734" y="384"/>
                  <a:pt x="4741" y="384"/>
                  <a:pt x="4747" y="384"/>
                </a:cubicBezTo>
                <a:cubicBezTo>
                  <a:pt x="4741" y="371"/>
                  <a:pt x="4747" y="352"/>
                  <a:pt x="4734" y="346"/>
                </a:cubicBezTo>
                <a:cubicBezTo>
                  <a:pt x="4741" y="365"/>
                  <a:pt x="4722" y="352"/>
                  <a:pt x="4722" y="346"/>
                </a:cubicBezTo>
                <a:close/>
                <a:moveTo>
                  <a:pt x="5020" y="301"/>
                </a:moveTo>
                <a:cubicBezTo>
                  <a:pt x="5019" y="301"/>
                  <a:pt x="5019" y="301"/>
                  <a:pt x="5018" y="302"/>
                </a:cubicBezTo>
                <a:cubicBezTo>
                  <a:pt x="5018" y="321"/>
                  <a:pt x="4993" y="289"/>
                  <a:pt x="5005" y="315"/>
                </a:cubicBezTo>
                <a:cubicBezTo>
                  <a:pt x="5012" y="302"/>
                  <a:pt x="5024" y="333"/>
                  <a:pt x="5030" y="327"/>
                </a:cubicBezTo>
                <a:cubicBezTo>
                  <a:pt x="5025" y="322"/>
                  <a:pt x="5024" y="302"/>
                  <a:pt x="5020" y="301"/>
                </a:cubicBezTo>
                <a:close/>
                <a:moveTo>
                  <a:pt x="4817" y="293"/>
                </a:moveTo>
                <a:cubicBezTo>
                  <a:pt x="4798" y="294"/>
                  <a:pt x="4768" y="315"/>
                  <a:pt x="4760" y="315"/>
                </a:cubicBezTo>
                <a:cubicBezTo>
                  <a:pt x="4791" y="359"/>
                  <a:pt x="4760" y="340"/>
                  <a:pt x="4760" y="371"/>
                </a:cubicBezTo>
                <a:cubicBezTo>
                  <a:pt x="4760" y="359"/>
                  <a:pt x="4753" y="346"/>
                  <a:pt x="4747" y="340"/>
                </a:cubicBezTo>
                <a:cubicBezTo>
                  <a:pt x="4753" y="359"/>
                  <a:pt x="4741" y="365"/>
                  <a:pt x="4747" y="377"/>
                </a:cubicBezTo>
                <a:cubicBezTo>
                  <a:pt x="4760" y="384"/>
                  <a:pt x="4778" y="384"/>
                  <a:pt x="4778" y="377"/>
                </a:cubicBezTo>
                <a:cubicBezTo>
                  <a:pt x="4778" y="377"/>
                  <a:pt x="4772" y="377"/>
                  <a:pt x="4772" y="371"/>
                </a:cubicBezTo>
                <a:cubicBezTo>
                  <a:pt x="4791" y="365"/>
                  <a:pt x="4797" y="352"/>
                  <a:pt x="4816" y="365"/>
                </a:cubicBezTo>
                <a:cubicBezTo>
                  <a:pt x="4816" y="359"/>
                  <a:pt x="4810" y="346"/>
                  <a:pt x="4816" y="346"/>
                </a:cubicBezTo>
                <a:cubicBezTo>
                  <a:pt x="4823" y="352"/>
                  <a:pt x="4823" y="359"/>
                  <a:pt x="4829" y="359"/>
                </a:cubicBezTo>
                <a:cubicBezTo>
                  <a:pt x="4823" y="346"/>
                  <a:pt x="4835" y="365"/>
                  <a:pt x="4841" y="352"/>
                </a:cubicBezTo>
                <a:cubicBezTo>
                  <a:pt x="4835" y="333"/>
                  <a:pt x="4835" y="340"/>
                  <a:pt x="4823" y="352"/>
                </a:cubicBezTo>
                <a:cubicBezTo>
                  <a:pt x="4810" y="340"/>
                  <a:pt x="4829" y="340"/>
                  <a:pt x="4823" y="321"/>
                </a:cubicBezTo>
                <a:cubicBezTo>
                  <a:pt x="4804" y="321"/>
                  <a:pt x="4816" y="340"/>
                  <a:pt x="4810" y="346"/>
                </a:cubicBezTo>
                <a:cubicBezTo>
                  <a:pt x="4804" y="315"/>
                  <a:pt x="4785" y="346"/>
                  <a:pt x="4778" y="333"/>
                </a:cubicBezTo>
                <a:cubicBezTo>
                  <a:pt x="4797" y="321"/>
                  <a:pt x="4823" y="308"/>
                  <a:pt x="4835" y="308"/>
                </a:cubicBezTo>
                <a:cubicBezTo>
                  <a:pt x="4833" y="296"/>
                  <a:pt x="4826" y="293"/>
                  <a:pt x="4817" y="293"/>
                </a:cubicBezTo>
                <a:close/>
                <a:moveTo>
                  <a:pt x="5020" y="282"/>
                </a:moveTo>
                <a:cubicBezTo>
                  <a:pt x="5019" y="282"/>
                  <a:pt x="5019" y="283"/>
                  <a:pt x="5018" y="283"/>
                </a:cubicBezTo>
                <a:cubicBezTo>
                  <a:pt x="5030" y="296"/>
                  <a:pt x="5024" y="315"/>
                  <a:pt x="5043" y="327"/>
                </a:cubicBezTo>
                <a:cubicBezTo>
                  <a:pt x="5031" y="315"/>
                  <a:pt x="5030" y="281"/>
                  <a:pt x="5020" y="282"/>
                </a:cubicBezTo>
                <a:close/>
                <a:moveTo>
                  <a:pt x="4955" y="258"/>
                </a:moveTo>
                <a:cubicBezTo>
                  <a:pt x="4942" y="270"/>
                  <a:pt x="4923" y="258"/>
                  <a:pt x="4923" y="277"/>
                </a:cubicBezTo>
                <a:cubicBezTo>
                  <a:pt x="4904" y="252"/>
                  <a:pt x="4835" y="277"/>
                  <a:pt x="4848" y="308"/>
                </a:cubicBezTo>
                <a:cubicBezTo>
                  <a:pt x="4867" y="308"/>
                  <a:pt x="4879" y="308"/>
                  <a:pt x="4904" y="289"/>
                </a:cubicBezTo>
                <a:cubicBezTo>
                  <a:pt x="4904" y="296"/>
                  <a:pt x="4917" y="315"/>
                  <a:pt x="4911" y="315"/>
                </a:cubicBezTo>
                <a:cubicBezTo>
                  <a:pt x="4892" y="296"/>
                  <a:pt x="4904" y="327"/>
                  <a:pt x="4898" y="333"/>
                </a:cubicBezTo>
                <a:cubicBezTo>
                  <a:pt x="4892" y="327"/>
                  <a:pt x="4892" y="327"/>
                  <a:pt x="4886" y="327"/>
                </a:cubicBezTo>
                <a:cubicBezTo>
                  <a:pt x="4898" y="352"/>
                  <a:pt x="4904" y="333"/>
                  <a:pt x="4936" y="333"/>
                </a:cubicBezTo>
                <a:cubicBezTo>
                  <a:pt x="4930" y="315"/>
                  <a:pt x="4917" y="289"/>
                  <a:pt x="4923" y="283"/>
                </a:cubicBezTo>
                <a:cubicBezTo>
                  <a:pt x="4926" y="286"/>
                  <a:pt x="4928" y="290"/>
                  <a:pt x="4930" y="293"/>
                </a:cubicBezTo>
                <a:lnTo>
                  <a:pt x="4930" y="294"/>
                </a:lnTo>
                <a:lnTo>
                  <a:pt x="4930" y="296"/>
                </a:lnTo>
                <a:cubicBezTo>
                  <a:pt x="4930" y="296"/>
                  <a:pt x="4930" y="297"/>
                  <a:pt x="4931" y="298"/>
                </a:cubicBezTo>
                <a:lnTo>
                  <a:pt x="4932" y="299"/>
                </a:lnTo>
                <a:lnTo>
                  <a:pt x="4934" y="304"/>
                </a:lnTo>
                <a:cubicBezTo>
                  <a:pt x="4936" y="310"/>
                  <a:pt x="4939" y="315"/>
                  <a:pt x="4949" y="315"/>
                </a:cubicBezTo>
                <a:cubicBezTo>
                  <a:pt x="4949" y="298"/>
                  <a:pt x="4939" y="306"/>
                  <a:pt x="4932" y="299"/>
                </a:cubicBezTo>
                <a:lnTo>
                  <a:pt x="4932" y="299"/>
                </a:lnTo>
                <a:lnTo>
                  <a:pt x="4932" y="299"/>
                </a:lnTo>
                <a:lnTo>
                  <a:pt x="4930" y="294"/>
                </a:lnTo>
                <a:lnTo>
                  <a:pt x="4931" y="291"/>
                </a:lnTo>
                <a:cubicBezTo>
                  <a:pt x="4939" y="273"/>
                  <a:pt x="4961" y="287"/>
                  <a:pt x="4955" y="258"/>
                </a:cubicBezTo>
                <a:close/>
                <a:moveTo>
                  <a:pt x="4394" y="252"/>
                </a:moveTo>
                <a:cubicBezTo>
                  <a:pt x="4394" y="258"/>
                  <a:pt x="4388" y="258"/>
                  <a:pt x="4388" y="258"/>
                </a:cubicBezTo>
                <a:cubicBezTo>
                  <a:pt x="4394" y="264"/>
                  <a:pt x="4394" y="289"/>
                  <a:pt x="4407" y="289"/>
                </a:cubicBezTo>
                <a:cubicBezTo>
                  <a:pt x="4400" y="277"/>
                  <a:pt x="4400" y="252"/>
                  <a:pt x="4394" y="252"/>
                </a:cubicBezTo>
                <a:close/>
                <a:moveTo>
                  <a:pt x="4451" y="226"/>
                </a:moveTo>
                <a:lnTo>
                  <a:pt x="4451" y="226"/>
                </a:lnTo>
                <a:lnTo>
                  <a:pt x="4451" y="226"/>
                </a:lnTo>
                <a:lnTo>
                  <a:pt x="4451" y="226"/>
                </a:lnTo>
                <a:close/>
                <a:moveTo>
                  <a:pt x="4476" y="220"/>
                </a:moveTo>
                <a:cubicBezTo>
                  <a:pt x="4476" y="226"/>
                  <a:pt x="4463" y="226"/>
                  <a:pt x="4457" y="239"/>
                </a:cubicBezTo>
                <a:cubicBezTo>
                  <a:pt x="4452" y="239"/>
                  <a:pt x="4456" y="234"/>
                  <a:pt x="4453" y="229"/>
                </a:cubicBezTo>
                <a:lnTo>
                  <a:pt x="4451" y="226"/>
                </a:lnTo>
                <a:lnTo>
                  <a:pt x="4462" y="224"/>
                </a:lnTo>
                <a:cubicBezTo>
                  <a:pt x="4467" y="223"/>
                  <a:pt x="4471" y="221"/>
                  <a:pt x="4476" y="220"/>
                </a:cubicBezTo>
                <a:close/>
                <a:moveTo>
                  <a:pt x="5006" y="164"/>
                </a:moveTo>
                <a:cubicBezTo>
                  <a:pt x="4995" y="165"/>
                  <a:pt x="4984" y="177"/>
                  <a:pt x="4980" y="189"/>
                </a:cubicBezTo>
                <a:cubicBezTo>
                  <a:pt x="4999" y="176"/>
                  <a:pt x="5012" y="182"/>
                  <a:pt x="5024" y="176"/>
                </a:cubicBezTo>
                <a:cubicBezTo>
                  <a:pt x="5019" y="167"/>
                  <a:pt x="5013" y="163"/>
                  <a:pt x="5006" y="164"/>
                </a:cubicBezTo>
                <a:close/>
                <a:moveTo>
                  <a:pt x="5068" y="113"/>
                </a:moveTo>
                <a:cubicBezTo>
                  <a:pt x="5068" y="113"/>
                  <a:pt x="5068" y="114"/>
                  <a:pt x="5068" y="114"/>
                </a:cubicBezTo>
                <a:lnTo>
                  <a:pt x="5069" y="116"/>
                </a:lnTo>
                <a:lnTo>
                  <a:pt x="5068" y="115"/>
                </a:lnTo>
                <a:cubicBezTo>
                  <a:pt x="5068" y="115"/>
                  <a:pt x="5068" y="114"/>
                  <a:pt x="5068" y="113"/>
                </a:cubicBezTo>
                <a:close/>
                <a:moveTo>
                  <a:pt x="4766" y="0"/>
                </a:moveTo>
                <a:cubicBezTo>
                  <a:pt x="4772" y="0"/>
                  <a:pt x="4766" y="0"/>
                  <a:pt x="4766" y="6"/>
                </a:cubicBezTo>
                <a:cubicBezTo>
                  <a:pt x="4766" y="6"/>
                  <a:pt x="4766" y="13"/>
                  <a:pt x="4766" y="13"/>
                </a:cubicBezTo>
                <a:cubicBezTo>
                  <a:pt x="4646" y="50"/>
                  <a:pt x="4445" y="107"/>
                  <a:pt x="4319" y="151"/>
                </a:cubicBezTo>
                <a:cubicBezTo>
                  <a:pt x="4319" y="145"/>
                  <a:pt x="4312" y="138"/>
                  <a:pt x="4312" y="138"/>
                </a:cubicBezTo>
                <a:cubicBezTo>
                  <a:pt x="4274" y="151"/>
                  <a:pt x="4193" y="164"/>
                  <a:pt x="4155" y="189"/>
                </a:cubicBezTo>
                <a:cubicBezTo>
                  <a:pt x="4136" y="201"/>
                  <a:pt x="4016" y="239"/>
                  <a:pt x="3991" y="239"/>
                </a:cubicBezTo>
                <a:cubicBezTo>
                  <a:pt x="3978" y="239"/>
                  <a:pt x="3959" y="277"/>
                  <a:pt x="3953" y="252"/>
                </a:cubicBezTo>
                <a:cubicBezTo>
                  <a:pt x="3890" y="302"/>
                  <a:pt x="3827" y="308"/>
                  <a:pt x="3752" y="333"/>
                </a:cubicBezTo>
                <a:cubicBezTo>
                  <a:pt x="3714" y="352"/>
                  <a:pt x="3657" y="352"/>
                  <a:pt x="3626" y="365"/>
                </a:cubicBezTo>
                <a:cubicBezTo>
                  <a:pt x="3619" y="365"/>
                  <a:pt x="3626" y="384"/>
                  <a:pt x="3613" y="365"/>
                </a:cubicBezTo>
                <a:cubicBezTo>
                  <a:pt x="3607" y="365"/>
                  <a:pt x="3613" y="371"/>
                  <a:pt x="3613" y="377"/>
                </a:cubicBezTo>
                <a:cubicBezTo>
                  <a:pt x="3607" y="377"/>
                  <a:pt x="3600" y="377"/>
                  <a:pt x="3600" y="365"/>
                </a:cubicBezTo>
                <a:cubicBezTo>
                  <a:pt x="3594" y="371"/>
                  <a:pt x="3600" y="377"/>
                  <a:pt x="3600" y="384"/>
                </a:cubicBezTo>
                <a:cubicBezTo>
                  <a:pt x="3594" y="384"/>
                  <a:pt x="3588" y="377"/>
                  <a:pt x="3588" y="371"/>
                </a:cubicBezTo>
                <a:cubicBezTo>
                  <a:pt x="3582" y="377"/>
                  <a:pt x="3582" y="384"/>
                  <a:pt x="3588" y="396"/>
                </a:cubicBezTo>
                <a:cubicBezTo>
                  <a:pt x="3582" y="396"/>
                  <a:pt x="3575" y="377"/>
                  <a:pt x="3569" y="377"/>
                </a:cubicBezTo>
                <a:cubicBezTo>
                  <a:pt x="3569" y="390"/>
                  <a:pt x="3575" y="403"/>
                  <a:pt x="3556" y="390"/>
                </a:cubicBezTo>
                <a:cubicBezTo>
                  <a:pt x="3563" y="403"/>
                  <a:pt x="3569" y="403"/>
                  <a:pt x="3569" y="409"/>
                </a:cubicBezTo>
                <a:cubicBezTo>
                  <a:pt x="3613" y="390"/>
                  <a:pt x="3638" y="403"/>
                  <a:pt x="3651" y="384"/>
                </a:cubicBezTo>
                <a:cubicBezTo>
                  <a:pt x="3695" y="396"/>
                  <a:pt x="3833" y="333"/>
                  <a:pt x="3909" y="315"/>
                </a:cubicBezTo>
                <a:cubicBezTo>
                  <a:pt x="3915" y="315"/>
                  <a:pt x="3915" y="321"/>
                  <a:pt x="3915" y="327"/>
                </a:cubicBezTo>
                <a:cubicBezTo>
                  <a:pt x="3953" y="308"/>
                  <a:pt x="3991" y="315"/>
                  <a:pt x="4041" y="296"/>
                </a:cubicBezTo>
                <a:cubicBezTo>
                  <a:pt x="4035" y="308"/>
                  <a:pt x="4004" y="321"/>
                  <a:pt x="3978" y="321"/>
                </a:cubicBezTo>
                <a:cubicBezTo>
                  <a:pt x="3972" y="321"/>
                  <a:pt x="3991" y="340"/>
                  <a:pt x="3991" y="359"/>
                </a:cubicBezTo>
                <a:cubicBezTo>
                  <a:pt x="4004" y="359"/>
                  <a:pt x="3997" y="346"/>
                  <a:pt x="3991" y="333"/>
                </a:cubicBezTo>
                <a:cubicBezTo>
                  <a:pt x="3997" y="333"/>
                  <a:pt x="4004" y="346"/>
                  <a:pt x="4010" y="352"/>
                </a:cubicBezTo>
                <a:cubicBezTo>
                  <a:pt x="4010" y="333"/>
                  <a:pt x="4035" y="359"/>
                  <a:pt x="4035" y="333"/>
                </a:cubicBezTo>
                <a:cubicBezTo>
                  <a:pt x="4098" y="346"/>
                  <a:pt x="4174" y="277"/>
                  <a:pt x="4237" y="289"/>
                </a:cubicBezTo>
                <a:cubicBezTo>
                  <a:pt x="4292" y="267"/>
                  <a:pt x="4376" y="245"/>
                  <a:pt x="4447" y="228"/>
                </a:cubicBezTo>
                <a:lnTo>
                  <a:pt x="4451" y="226"/>
                </a:lnTo>
                <a:lnTo>
                  <a:pt x="4451" y="229"/>
                </a:lnTo>
                <a:cubicBezTo>
                  <a:pt x="4449" y="234"/>
                  <a:pt x="4444" y="238"/>
                  <a:pt x="4438" y="233"/>
                </a:cubicBezTo>
                <a:cubicBezTo>
                  <a:pt x="4451" y="252"/>
                  <a:pt x="4382" y="226"/>
                  <a:pt x="4413" y="289"/>
                </a:cubicBezTo>
                <a:cubicBezTo>
                  <a:pt x="4539" y="270"/>
                  <a:pt x="4640" y="208"/>
                  <a:pt x="4747" y="195"/>
                </a:cubicBezTo>
                <a:cubicBezTo>
                  <a:pt x="4747" y="195"/>
                  <a:pt x="4753" y="208"/>
                  <a:pt x="4753" y="208"/>
                </a:cubicBezTo>
                <a:cubicBezTo>
                  <a:pt x="4753" y="208"/>
                  <a:pt x="4760" y="176"/>
                  <a:pt x="4766" y="208"/>
                </a:cubicBezTo>
                <a:cubicBezTo>
                  <a:pt x="4772" y="208"/>
                  <a:pt x="4766" y="201"/>
                  <a:pt x="4766" y="195"/>
                </a:cubicBezTo>
                <a:cubicBezTo>
                  <a:pt x="4848" y="176"/>
                  <a:pt x="4911" y="151"/>
                  <a:pt x="5024" y="126"/>
                </a:cubicBezTo>
                <a:cubicBezTo>
                  <a:pt x="5024" y="151"/>
                  <a:pt x="5030" y="120"/>
                  <a:pt x="5030" y="145"/>
                </a:cubicBezTo>
                <a:cubicBezTo>
                  <a:pt x="5043" y="138"/>
                  <a:pt x="5030" y="126"/>
                  <a:pt x="5037" y="126"/>
                </a:cubicBezTo>
                <a:cubicBezTo>
                  <a:pt x="5056" y="132"/>
                  <a:pt x="5043" y="120"/>
                  <a:pt x="5062" y="113"/>
                </a:cubicBezTo>
                <a:cubicBezTo>
                  <a:pt x="5062" y="120"/>
                  <a:pt x="5068" y="126"/>
                  <a:pt x="5068" y="132"/>
                </a:cubicBezTo>
                <a:cubicBezTo>
                  <a:pt x="5073" y="132"/>
                  <a:pt x="5071" y="121"/>
                  <a:pt x="5069" y="116"/>
                </a:cubicBezTo>
                <a:lnTo>
                  <a:pt x="5069" y="116"/>
                </a:lnTo>
                <a:lnTo>
                  <a:pt x="5069" y="116"/>
                </a:lnTo>
                <a:cubicBezTo>
                  <a:pt x="5080" y="120"/>
                  <a:pt x="5162" y="96"/>
                  <a:pt x="5150" y="107"/>
                </a:cubicBezTo>
                <a:cubicBezTo>
                  <a:pt x="5144" y="113"/>
                  <a:pt x="5125" y="107"/>
                  <a:pt x="5125" y="126"/>
                </a:cubicBezTo>
                <a:cubicBezTo>
                  <a:pt x="5106" y="132"/>
                  <a:pt x="5106" y="138"/>
                  <a:pt x="5100" y="126"/>
                </a:cubicBezTo>
                <a:cubicBezTo>
                  <a:pt x="5093" y="132"/>
                  <a:pt x="5081" y="164"/>
                  <a:pt x="5075" y="138"/>
                </a:cubicBezTo>
                <a:cubicBezTo>
                  <a:pt x="5068" y="145"/>
                  <a:pt x="5075" y="164"/>
                  <a:pt x="5062" y="145"/>
                </a:cubicBezTo>
                <a:cubicBezTo>
                  <a:pt x="5056" y="145"/>
                  <a:pt x="5068" y="164"/>
                  <a:pt x="5049" y="157"/>
                </a:cubicBezTo>
                <a:cubicBezTo>
                  <a:pt x="5068" y="176"/>
                  <a:pt x="5068" y="145"/>
                  <a:pt x="5081" y="176"/>
                </a:cubicBezTo>
                <a:cubicBezTo>
                  <a:pt x="5100" y="170"/>
                  <a:pt x="5093" y="164"/>
                  <a:pt x="5112" y="151"/>
                </a:cubicBezTo>
                <a:cubicBezTo>
                  <a:pt x="5119" y="157"/>
                  <a:pt x="5131" y="170"/>
                  <a:pt x="5138" y="151"/>
                </a:cubicBezTo>
                <a:cubicBezTo>
                  <a:pt x="5138" y="151"/>
                  <a:pt x="5144" y="157"/>
                  <a:pt x="5144" y="164"/>
                </a:cubicBezTo>
                <a:cubicBezTo>
                  <a:pt x="5169" y="132"/>
                  <a:pt x="5201" y="157"/>
                  <a:pt x="5213" y="132"/>
                </a:cubicBezTo>
                <a:cubicBezTo>
                  <a:pt x="5213" y="164"/>
                  <a:pt x="5175" y="170"/>
                  <a:pt x="5156" y="157"/>
                </a:cubicBezTo>
                <a:cubicBezTo>
                  <a:pt x="5163" y="182"/>
                  <a:pt x="5138" y="164"/>
                  <a:pt x="5144" y="182"/>
                </a:cubicBezTo>
                <a:cubicBezTo>
                  <a:pt x="5138" y="182"/>
                  <a:pt x="5138" y="176"/>
                  <a:pt x="5138" y="170"/>
                </a:cubicBezTo>
                <a:cubicBezTo>
                  <a:pt x="5106" y="201"/>
                  <a:pt x="5075" y="239"/>
                  <a:pt x="5024" y="252"/>
                </a:cubicBezTo>
                <a:cubicBezTo>
                  <a:pt x="5030" y="270"/>
                  <a:pt x="5049" y="258"/>
                  <a:pt x="5049" y="270"/>
                </a:cubicBezTo>
                <a:cubicBezTo>
                  <a:pt x="5049" y="283"/>
                  <a:pt x="5037" y="270"/>
                  <a:pt x="5030" y="277"/>
                </a:cubicBezTo>
                <a:cubicBezTo>
                  <a:pt x="5037" y="289"/>
                  <a:pt x="5043" y="296"/>
                  <a:pt x="5049" y="308"/>
                </a:cubicBezTo>
                <a:cubicBezTo>
                  <a:pt x="5056" y="302"/>
                  <a:pt x="5049" y="296"/>
                  <a:pt x="5043" y="283"/>
                </a:cubicBezTo>
                <a:cubicBezTo>
                  <a:pt x="5075" y="346"/>
                  <a:pt x="5119" y="296"/>
                  <a:pt x="5150" y="302"/>
                </a:cubicBezTo>
                <a:cubicBezTo>
                  <a:pt x="5106" y="333"/>
                  <a:pt x="5049" y="333"/>
                  <a:pt x="4980" y="359"/>
                </a:cubicBezTo>
                <a:cubicBezTo>
                  <a:pt x="4974" y="359"/>
                  <a:pt x="4993" y="384"/>
                  <a:pt x="4974" y="377"/>
                </a:cubicBezTo>
                <a:cubicBezTo>
                  <a:pt x="4967" y="365"/>
                  <a:pt x="4974" y="365"/>
                  <a:pt x="4974" y="352"/>
                </a:cubicBezTo>
                <a:cubicBezTo>
                  <a:pt x="4967" y="371"/>
                  <a:pt x="4955" y="390"/>
                  <a:pt x="4930" y="403"/>
                </a:cubicBezTo>
                <a:cubicBezTo>
                  <a:pt x="4949" y="421"/>
                  <a:pt x="4974" y="390"/>
                  <a:pt x="4974" y="421"/>
                </a:cubicBezTo>
                <a:cubicBezTo>
                  <a:pt x="4986" y="421"/>
                  <a:pt x="4980" y="415"/>
                  <a:pt x="4980" y="403"/>
                </a:cubicBezTo>
                <a:cubicBezTo>
                  <a:pt x="4986" y="403"/>
                  <a:pt x="4986" y="421"/>
                  <a:pt x="4993" y="421"/>
                </a:cubicBezTo>
                <a:cubicBezTo>
                  <a:pt x="5005" y="415"/>
                  <a:pt x="4974" y="403"/>
                  <a:pt x="4999" y="403"/>
                </a:cubicBezTo>
                <a:cubicBezTo>
                  <a:pt x="4999" y="421"/>
                  <a:pt x="5012" y="421"/>
                  <a:pt x="5005" y="434"/>
                </a:cubicBezTo>
                <a:cubicBezTo>
                  <a:pt x="5024" y="428"/>
                  <a:pt x="4999" y="409"/>
                  <a:pt x="5005" y="396"/>
                </a:cubicBezTo>
                <a:cubicBezTo>
                  <a:pt x="5018" y="390"/>
                  <a:pt x="5005" y="409"/>
                  <a:pt x="5018" y="421"/>
                </a:cubicBezTo>
                <a:cubicBezTo>
                  <a:pt x="5049" y="409"/>
                  <a:pt x="5087" y="415"/>
                  <a:pt x="5138" y="390"/>
                </a:cubicBezTo>
                <a:cubicBezTo>
                  <a:pt x="5138" y="384"/>
                  <a:pt x="5131" y="384"/>
                  <a:pt x="5131" y="377"/>
                </a:cubicBezTo>
                <a:cubicBezTo>
                  <a:pt x="5131" y="390"/>
                  <a:pt x="5125" y="384"/>
                  <a:pt x="5112" y="384"/>
                </a:cubicBezTo>
                <a:cubicBezTo>
                  <a:pt x="5100" y="403"/>
                  <a:pt x="5087" y="396"/>
                  <a:pt x="5068" y="396"/>
                </a:cubicBezTo>
                <a:cubicBezTo>
                  <a:pt x="5081" y="365"/>
                  <a:pt x="5125" y="384"/>
                  <a:pt x="5156" y="359"/>
                </a:cubicBezTo>
                <a:cubicBezTo>
                  <a:pt x="5169" y="371"/>
                  <a:pt x="5156" y="377"/>
                  <a:pt x="5163" y="390"/>
                </a:cubicBezTo>
                <a:cubicBezTo>
                  <a:pt x="5169" y="384"/>
                  <a:pt x="5169" y="371"/>
                  <a:pt x="5163" y="365"/>
                </a:cubicBezTo>
                <a:cubicBezTo>
                  <a:pt x="5245" y="365"/>
                  <a:pt x="5364" y="321"/>
                  <a:pt x="5471" y="321"/>
                </a:cubicBezTo>
                <a:cubicBezTo>
                  <a:pt x="5446" y="340"/>
                  <a:pt x="5389" y="365"/>
                  <a:pt x="5371" y="365"/>
                </a:cubicBezTo>
                <a:cubicBezTo>
                  <a:pt x="5370" y="364"/>
                  <a:pt x="5370" y="364"/>
                  <a:pt x="5370" y="364"/>
                </a:cubicBezTo>
                <a:lnTo>
                  <a:pt x="5369" y="363"/>
                </a:lnTo>
                <a:lnTo>
                  <a:pt x="5370" y="363"/>
                </a:lnTo>
                <a:cubicBezTo>
                  <a:pt x="5378" y="359"/>
                  <a:pt x="5369" y="359"/>
                  <a:pt x="5369" y="363"/>
                </a:cubicBezTo>
                <a:lnTo>
                  <a:pt x="5369" y="363"/>
                </a:lnTo>
                <a:lnTo>
                  <a:pt x="5367" y="364"/>
                </a:lnTo>
                <a:cubicBezTo>
                  <a:pt x="5367" y="364"/>
                  <a:pt x="5365" y="364"/>
                  <a:pt x="5364" y="365"/>
                </a:cubicBezTo>
                <a:cubicBezTo>
                  <a:pt x="5364" y="365"/>
                  <a:pt x="5358" y="352"/>
                  <a:pt x="5352" y="352"/>
                </a:cubicBezTo>
                <a:cubicBezTo>
                  <a:pt x="5358" y="352"/>
                  <a:pt x="5345" y="384"/>
                  <a:pt x="5345" y="346"/>
                </a:cubicBezTo>
                <a:cubicBezTo>
                  <a:pt x="5339" y="352"/>
                  <a:pt x="5345" y="359"/>
                  <a:pt x="5339" y="359"/>
                </a:cubicBezTo>
                <a:cubicBezTo>
                  <a:pt x="5371" y="396"/>
                  <a:pt x="5415" y="377"/>
                  <a:pt x="5446" y="377"/>
                </a:cubicBezTo>
                <a:cubicBezTo>
                  <a:pt x="5446" y="384"/>
                  <a:pt x="5452" y="390"/>
                  <a:pt x="5452" y="403"/>
                </a:cubicBezTo>
                <a:cubicBezTo>
                  <a:pt x="5509" y="421"/>
                  <a:pt x="5610" y="377"/>
                  <a:pt x="5667" y="390"/>
                </a:cubicBezTo>
                <a:cubicBezTo>
                  <a:pt x="5648" y="415"/>
                  <a:pt x="5629" y="409"/>
                  <a:pt x="5604" y="421"/>
                </a:cubicBezTo>
                <a:cubicBezTo>
                  <a:pt x="5597" y="428"/>
                  <a:pt x="5610" y="459"/>
                  <a:pt x="5616" y="459"/>
                </a:cubicBezTo>
                <a:cubicBezTo>
                  <a:pt x="5616" y="453"/>
                  <a:pt x="5623" y="453"/>
                  <a:pt x="5629" y="453"/>
                </a:cubicBezTo>
                <a:cubicBezTo>
                  <a:pt x="5616" y="453"/>
                  <a:pt x="5623" y="497"/>
                  <a:pt x="5629" y="510"/>
                </a:cubicBezTo>
                <a:cubicBezTo>
                  <a:pt x="5641" y="503"/>
                  <a:pt x="5629" y="491"/>
                  <a:pt x="5629" y="472"/>
                </a:cubicBezTo>
                <a:cubicBezTo>
                  <a:pt x="5648" y="522"/>
                  <a:pt x="5698" y="503"/>
                  <a:pt x="5736" y="510"/>
                </a:cubicBezTo>
                <a:cubicBezTo>
                  <a:pt x="5503" y="610"/>
                  <a:pt x="5213" y="673"/>
                  <a:pt x="5043" y="749"/>
                </a:cubicBezTo>
                <a:cubicBezTo>
                  <a:pt x="5037" y="749"/>
                  <a:pt x="5037" y="736"/>
                  <a:pt x="5024" y="736"/>
                </a:cubicBezTo>
                <a:cubicBezTo>
                  <a:pt x="5018" y="742"/>
                  <a:pt x="5024" y="749"/>
                  <a:pt x="5030" y="749"/>
                </a:cubicBezTo>
                <a:cubicBezTo>
                  <a:pt x="5030" y="767"/>
                  <a:pt x="5018" y="736"/>
                  <a:pt x="5005" y="742"/>
                </a:cubicBezTo>
                <a:cubicBezTo>
                  <a:pt x="5005" y="736"/>
                  <a:pt x="5012" y="736"/>
                  <a:pt x="5012" y="723"/>
                </a:cubicBezTo>
                <a:cubicBezTo>
                  <a:pt x="5005" y="749"/>
                  <a:pt x="4967" y="761"/>
                  <a:pt x="4949" y="767"/>
                </a:cubicBezTo>
                <a:cubicBezTo>
                  <a:pt x="4942" y="774"/>
                  <a:pt x="4942" y="749"/>
                  <a:pt x="4936" y="742"/>
                </a:cubicBezTo>
                <a:cubicBezTo>
                  <a:pt x="4930" y="749"/>
                  <a:pt x="4942" y="755"/>
                  <a:pt x="4936" y="767"/>
                </a:cubicBezTo>
                <a:cubicBezTo>
                  <a:pt x="4917" y="742"/>
                  <a:pt x="4854" y="774"/>
                  <a:pt x="4848" y="786"/>
                </a:cubicBezTo>
                <a:cubicBezTo>
                  <a:pt x="4835" y="786"/>
                  <a:pt x="4841" y="780"/>
                  <a:pt x="4841" y="767"/>
                </a:cubicBezTo>
                <a:cubicBezTo>
                  <a:pt x="4823" y="761"/>
                  <a:pt x="4841" y="786"/>
                  <a:pt x="4829" y="786"/>
                </a:cubicBezTo>
                <a:cubicBezTo>
                  <a:pt x="4823" y="774"/>
                  <a:pt x="4823" y="767"/>
                  <a:pt x="4816" y="755"/>
                </a:cubicBezTo>
                <a:cubicBezTo>
                  <a:pt x="4810" y="761"/>
                  <a:pt x="4778" y="774"/>
                  <a:pt x="4804" y="774"/>
                </a:cubicBezTo>
                <a:cubicBezTo>
                  <a:pt x="4804" y="793"/>
                  <a:pt x="4785" y="774"/>
                  <a:pt x="4778" y="774"/>
                </a:cubicBezTo>
                <a:cubicBezTo>
                  <a:pt x="4785" y="786"/>
                  <a:pt x="4791" y="786"/>
                  <a:pt x="4797" y="799"/>
                </a:cubicBezTo>
                <a:cubicBezTo>
                  <a:pt x="4785" y="799"/>
                  <a:pt x="4785" y="811"/>
                  <a:pt x="4791" y="824"/>
                </a:cubicBezTo>
                <a:cubicBezTo>
                  <a:pt x="4772" y="837"/>
                  <a:pt x="4753" y="843"/>
                  <a:pt x="4734" y="856"/>
                </a:cubicBezTo>
                <a:cubicBezTo>
                  <a:pt x="4740" y="861"/>
                  <a:pt x="4746" y="856"/>
                  <a:pt x="4752" y="866"/>
                </a:cubicBezTo>
                <a:lnTo>
                  <a:pt x="4753" y="868"/>
                </a:lnTo>
                <a:lnTo>
                  <a:pt x="4741" y="868"/>
                </a:lnTo>
                <a:cubicBezTo>
                  <a:pt x="4747" y="868"/>
                  <a:pt x="4747" y="868"/>
                  <a:pt x="4753" y="868"/>
                </a:cubicBezTo>
                <a:lnTo>
                  <a:pt x="4753" y="868"/>
                </a:lnTo>
                <a:lnTo>
                  <a:pt x="4760" y="868"/>
                </a:lnTo>
                <a:cubicBezTo>
                  <a:pt x="4805" y="868"/>
                  <a:pt x="4855" y="867"/>
                  <a:pt x="4904" y="862"/>
                </a:cubicBezTo>
                <a:cubicBezTo>
                  <a:pt x="4930" y="856"/>
                  <a:pt x="4942" y="843"/>
                  <a:pt x="4967" y="843"/>
                </a:cubicBezTo>
                <a:cubicBezTo>
                  <a:pt x="4974" y="843"/>
                  <a:pt x="4967" y="837"/>
                  <a:pt x="4967" y="830"/>
                </a:cubicBezTo>
                <a:cubicBezTo>
                  <a:pt x="5005" y="837"/>
                  <a:pt x="5043" y="818"/>
                  <a:pt x="5075" y="824"/>
                </a:cubicBezTo>
                <a:cubicBezTo>
                  <a:pt x="5081" y="830"/>
                  <a:pt x="5049" y="830"/>
                  <a:pt x="5068" y="837"/>
                </a:cubicBezTo>
                <a:cubicBezTo>
                  <a:pt x="5068" y="849"/>
                  <a:pt x="5056" y="843"/>
                  <a:pt x="5056" y="830"/>
                </a:cubicBezTo>
                <a:cubicBezTo>
                  <a:pt x="5043" y="843"/>
                  <a:pt x="5037" y="843"/>
                  <a:pt x="5018" y="849"/>
                </a:cubicBezTo>
                <a:cubicBezTo>
                  <a:pt x="5030" y="874"/>
                  <a:pt x="5049" y="862"/>
                  <a:pt x="5049" y="862"/>
                </a:cubicBezTo>
                <a:cubicBezTo>
                  <a:pt x="5075" y="856"/>
                  <a:pt x="5100" y="849"/>
                  <a:pt x="5112" y="824"/>
                </a:cubicBezTo>
                <a:cubicBezTo>
                  <a:pt x="5119" y="824"/>
                  <a:pt x="5125" y="837"/>
                  <a:pt x="5131" y="837"/>
                </a:cubicBezTo>
                <a:cubicBezTo>
                  <a:pt x="5131" y="793"/>
                  <a:pt x="5093" y="837"/>
                  <a:pt x="5081" y="818"/>
                </a:cubicBezTo>
                <a:cubicBezTo>
                  <a:pt x="5100" y="811"/>
                  <a:pt x="5100" y="811"/>
                  <a:pt x="5125" y="799"/>
                </a:cubicBezTo>
                <a:cubicBezTo>
                  <a:pt x="5125" y="805"/>
                  <a:pt x="5125" y="805"/>
                  <a:pt x="5125" y="811"/>
                </a:cubicBezTo>
                <a:cubicBezTo>
                  <a:pt x="5156" y="793"/>
                  <a:pt x="5169" y="799"/>
                  <a:pt x="5207" y="786"/>
                </a:cubicBezTo>
                <a:cubicBezTo>
                  <a:pt x="5182" y="811"/>
                  <a:pt x="5232" y="786"/>
                  <a:pt x="5251" y="780"/>
                </a:cubicBezTo>
                <a:cubicBezTo>
                  <a:pt x="5301" y="774"/>
                  <a:pt x="5396" y="780"/>
                  <a:pt x="5434" y="761"/>
                </a:cubicBezTo>
                <a:cubicBezTo>
                  <a:pt x="5471" y="799"/>
                  <a:pt x="5509" y="723"/>
                  <a:pt x="5566" y="761"/>
                </a:cubicBezTo>
                <a:cubicBezTo>
                  <a:pt x="5547" y="780"/>
                  <a:pt x="5534" y="774"/>
                  <a:pt x="5534" y="786"/>
                </a:cubicBezTo>
                <a:cubicBezTo>
                  <a:pt x="5522" y="774"/>
                  <a:pt x="5522" y="786"/>
                  <a:pt x="5515" y="793"/>
                </a:cubicBezTo>
                <a:cubicBezTo>
                  <a:pt x="5515" y="786"/>
                  <a:pt x="5509" y="786"/>
                  <a:pt x="5509" y="780"/>
                </a:cubicBezTo>
                <a:cubicBezTo>
                  <a:pt x="5509" y="786"/>
                  <a:pt x="5509" y="793"/>
                  <a:pt x="5509" y="793"/>
                </a:cubicBezTo>
                <a:cubicBezTo>
                  <a:pt x="5509" y="793"/>
                  <a:pt x="5503" y="786"/>
                  <a:pt x="5503" y="786"/>
                </a:cubicBezTo>
                <a:cubicBezTo>
                  <a:pt x="5509" y="811"/>
                  <a:pt x="5471" y="767"/>
                  <a:pt x="5484" y="805"/>
                </a:cubicBezTo>
                <a:cubicBezTo>
                  <a:pt x="5484" y="805"/>
                  <a:pt x="5427" y="761"/>
                  <a:pt x="5440" y="811"/>
                </a:cubicBezTo>
                <a:cubicBezTo>
                  <a:pt x="5434" y="805"/>
                  <a:pt x="5427" y="811"/>
                  <a:pt x="5421" y="799"/>
                </a:cubicBezTo>
                <a:cubicBezTo>
                  <a:pt x="5408" y="837"/>
                  <a:pt x="5358" y="818"/>
                  <a:pt x="5333" y="843"/>
                </a:cubicBezTo>
                <a:cubicBezTo>
                  <a:pt x="5314" y="837"/>
                  <a:pt x="5352" y="837"/>
                  <a:pt x="5345" y="824"/>
                </a:cubicBezTo>
                <a:cubicBezTo>
                  <a:pt x="5301" y="837"/>
                  <a:pt x="5257" y="874"/>
                  <a:pt x="5194" y="881"/>
                </a:cubicBezTo>
                <a:cubicBezTo>
                  <a:pt x="5188" y="887"/>
                  <a:pt x="5207" y="900"/>
                  <a:pt x="5188" y="906"/>
                </a:cubicBezTo>
                <a:cubicBezTo>
                  <a:pt x="5182" y="887"/>
                  <a:pt x="5175" y="868"/>
                  <a:pt x="5169" y="849"/>
                </a:cubicBezTo>
                <a:cubicBezTo>
                  <a:pt x="5169" y="837"/>
                  <a:pt x="5163" y="862"/>
                  <a:pt x="5156" y="849"/>
                </a:cubicBezTo>
                <a:cubicBezTo>
                  <a:pt x="5156" y="862"/>
                  <a:pt x="5163" y="874"/>
                  <a:pt x="5163" y="887"/>
                </a:cubicBezTo>
                <a:cubicBezTo>
                  <a:pt x="5156" y="881"/>
                  <a:pt x="5150" y="887"/>
                  <a:pt x="5144" y="881"/>
                </a:cubicBezTo>
                <a:cubicBezTo>
                  <a:pt x="5138" y="868"/>
                  <a:pt x="5150" y="868"/>
                  <a:pt x="5156" y="874"/>
                </a:cubicBezTo>
                <a:cubicBezTo>
                  <a:pt x="5156" y="849"/>
                  <a:pt x="5138" y="868"/>
                  <a:pt x="5131" y="868"/>
                </a:cubicBezTo>
                <a:cubicBezTo>
                  <a:pt x="5131" y="874"/>
                  <a:pt x="5131" y="887"/>
                  <a:pt x="5125" y="893"/>
                </a:cubicBezTo>
                <a:cubicBezTo>
                  <a:pt x="5106" y="862"/>
                  <a:pt x="5081" y="893"/>
                  <a:pt x="5056" y="906"/>
                </a:cubicBezTo>
                <a:cubicBezTo>
                  <a:pt x="5068" y="918"/>
                  <a:pt x="5068" y="893"/>
                  <a:pt x="5081" y="893"/>
                </a:cubicBezTo>
                <a:cubicBezTo>
                  <a:pt x="5081" y="918"/>
                  <a:pt x="5062" y="937"/>
                  <a:pt x="5043" y="931"/>
                </a:cubicBezTo>
                <a:cubicBezTo>
                  <a:pt x="5037" y="925"/>
                  <a:pt x="5037" y="912"/>
                  <a:pt x="5037" y="906"/>
                </a:cubicBezTo>
                <a:cubicBezTo>
                  <a:pt x="5030" y="912"/>
                  <a:pt x="5030" y="937"/>
                  <a:pt x="5037" y="931"/>
                </a:cubicBezTo>
                <a:cubicBezTo>
                  <a:pt x="5037" y="950"/>
                  <a:pt x="5012" y="912"/>
                  <a:pt x="5018" y="944"/>
                </a:cubicBezTo>
                <a:cubicBezTo>
                  <a:pt x="5012" y="944"/>
                  <a:pt x="5005" y="944"/>
                  <a:pt x="5005" y="931"/>
                </a:cubicBezTo>
                <a:cubicBezTo>
                  <a:pt x="4993" y="962"/>
                  <a:pt x="4949" y="944"/>
                  <a:pt x="4949" y="969"/>
                </a:cubicBezTo>
                <a:cubicBezTo>
                  <a:pt x="4930" y="944"/>
                  <a:pt x="4917" y="975"/>
                  <a:pt x="4904" y="956"/>
                </a:cubicBezTo>
                <a:cubicBezTo>
                  <a:pt x="4898" y="975"/>
                  <a:pt x="4886" y="962"/>
                  <a:pt x="4867" y="981"/>
                </a:cubicBezTo>
                <a:cubicBezTo>
                  <a:pt x="4904" y="981"/>
                  <a:pt x="4835" y="1019"/>
                  <a:pt x="4829" y="994"/>
                </a:cubicBezTo>
                <a:cubicBezTo>
                  <a:pt x="4823" y="1000"/>
                  <a:pt x="4841" y="1013"/>
                  <a:pt x="4835" y="1025"/>
                </a:cubicBezTo>
                <a:cubicBezTo>
                  <a:pt x="4810" y="1007"/>
                  <a:pt x="4816" y="1032"/>
                  <a:pt x="4791" y="1038"/>
                </a:cubicBezTo>
                <a:cubicBezTo>
                  <a:pt x="4796" y="1045"/>
                  <a:pt x="4804" y="1047"/>
                  <a:pt x="4813" y="1046"/>
                </a:cubicBezTo>
                <a:lnTo>
                  <a:pt x="4815" y="1046"/>
                </a:lnTo>
                <a:lnTo>
                  <a:pt x="4814" y="1047"/>
                </a:lnTo>
                <a:cubicBezTo>
                  <a:pt x="4811" y="1054"/>
                  <a:pt x="4816" y="1064"/>
                  <a:pt x="4816" y="1069"/>
                </a:cubicBezTo>
                <a:cubicBezTo>
                  <a:pt x="4804" y="1051"/>
                  <a:pt x="4791" y="1101"/>
                  <a:pt x="4785" y="1076"/>
                </a:cubicBezTo>
                <a:cubicBezTo>
                  <a:pt x="4785" y="1076"/>
                  <a:pt x="4785" y="1088"/>
                  <a:pt x="4785" y="1095"/>
                </a:cubicBezTo>
                <a:cubicBezTo>
                  <a:pt x="4747" y="1076"/>
                  <a:pt x="4734" y="1120"/>
                  <a:pt x="4715" y="1088"/>
                </a:cubicBezTo>
                <a:cubicBezTo>
                  <a:pt x="4741" y="1101"/>
                  <a:pt x="4728" y="1057"/>
                  <a:pt x="4753" y="1044"/>
                </a:cubicBezTo>
                <a:cubicBezTo>
                  <a:pt x="4760" y="1057"/>
                  <a:pt x="4760" y="1069"/>
                  <a:pt x="4772" y="1069"/>
                </a:cubicBezTo>
                <a:cubicBezTo>
                  <a:pt x="4778" y="1051"/>
                  <a:pt x="4753" y="1057"/>
                  <a:pt x="4753" y="1032"/>
                </a:cubicBezTo>
                <a:cubicBezTo>
                  <a:pt x="4772" y="1032"/>
                  <a:pt x="4778" y="1032"/>
                  <a:pt x="4791" y="1019"/>
                </a:cubicBezTo>
                <a:cubicBezTo>
                  <a:pt x="4753" y="1013"/>
                  <a:pt x="4722" y="1044"/>
                  <a:pt x="4709" y="1025"/>
                </a:cubicBezTo>
                <a:cubicBezTo>
                  <a:pt x="4709" y="1032"/>
                  <a:pt x="4709" y="1038"/>
                  <a:pt x="4709" y="1051"/>
                </a:cubicBezTo>
                <a:cubicBezTo>
                  <a:pt x="4703" y="1044"/>
                  <a:pt x="4697" y="1032"/>
                  <a:pt x="4690" y="1013"/>
                </a:cubicBezTo>
                <a:cubicBezTo>
                  <a:pt x="4678" y="1013"/>
                  <a:pt x="4697" y="1032"/>
                  <a:pt x="4697" y="1044"/>
                </a:cubicBezTo>
                <a:cubicBezTo>
                  <a:pt x="4684" y="1044"/>
                  <a:pt x="4690" y="1057"/>
                  <a:pt x="4678" y="1057"/>
                </a:cubicBezTo>
                <a:cubicBezTo>
                  <a:pt x="4671" y="1051"/>
                  <a:pt x="4678" y="1044"/>
                  <a:pt x="4678" y="1038"/>
                </a:cubicBezTo>
                <a:cubicBezTo>
                  <a:pt x="4671" y="1038"/>
                  <a:pt x="4665" y="1044"/>
                  <a:pt x="4659" y="1044"/>
                </a:cubicBezTo>
                <a:cubicBezTo>
                  <a:pt x="4652" y="1051"/>
                  <a:pt x="4659" y="1057"/>
                  <a:pt x="4659" y="1076"/>
                </a:cubicBezTo>
                <a:cubicBezTo>
                  <a:pt x="4656" y="1076"/>
                  <a:pt x="4654" y="1075"/>
                  <a:pt x="4653" y="1073"/>
                </a:cubicBezTo>
                <a:lnTo>
                  <a:pt x="4652" y="1072"/>
                </a:lnTo>
                <a:lnTo>
                  <a:pt x="4651" y="1069"/>
                </a:lnTo>
                <a:cubicBezTo>
                  <a:pt x="4651" y="1067"/>
                  <a:pt x="4650" y="1065"/>
                  <a:pt x="4649" y="1063"/>
                </a:cubicBezTo>
                <a:lnTo>
                  <a:pt x="4647" y="1061"/>
                </a:lnTo>
                <a:lnTo>
                  <a:pt x="4647" y="1059"/>
                </a:lnTo>
                <a:cubicBezTo>
                  <a:pt x="4645" y="1051"/>
                  <a:pt x="4643" y="1041"/>
                  <a:pt x="4640" y="1038"/>
                </a:cubicBezTo>
                <a:cubicBezTo>
                  <a:pt x="4632" y="1042"/>
                  <a:pt x="4639" y="1048"/>
                  <a:pt x="4645" y="1057"/>
                </a:cubicBezTo>
                <a:lnTo>
                  <a:pt x="4647" y="1061"/>
                </a:lnTo>
                <a:lnTo>
                  <a:pt x="4649" y="1065"/>
                </a:lnTo>
                <a:cubicBezTo>
                  <a:pt x="4650" y="1067"/>
                  <a:pt x="4650" y="1069"/>
                  <a:pt x="4651" y="1071"/>
                </a:cubicBezTo>
                <a:lnTo>
                  <a:pt x="4652" y="1072"/>
                </a:lnTo>
                <a:lnTo>
                  <a:pt x="4652" y="1072"/>
                </a:lnTo>
                <a:cubicBezTo>
                  <a:pt x="4652" y="1073"/>
                  <a:pt x="4652" y="1075"/>
                  <a:pt x="4652" y="1076"/>
                </a:cubicBezTo>
                <a:cubicBezTo>
                  <a:pt x="4646" y="1088"/>
                  <a:pt x="4634" y="1076"/>
                  <a:pt x="4640" y="1095"/>
                </a:cubicBezTo>
                <a:cubicBezTo>
                  <a:pt x="4634" y="1095"/>
                  <a:pt x="4634" y="1088"/>
                  <a:pt x="4627" y="1082"/>
                </a:cubicBezTo>
                <a:cubicBezTo>
                  <a:pt x="4621" y="1082"/>
                  <a:pt x="4621" y="1095"/>
                  <a:pt x="4621" y="1101"/>
                </a:cubicBezTo>
                <a:cubicBezTo>
                  <a:pt x="4627" y="1132"/>
                  <a:pt x="4640" y="1101"/>
                  <a:pt x="4652" y="1132"/>
                </a:cubicBezTo>
                <a:cubicBezTo>
                  <a:pt x="4640" y="1132"/>
                  <a:pt x="4627" y="1126"/>
                  <a:pt x="4640" y="1164"/>
                </a:cubicBezTo>
                <a:cubicBezTo>
                  <a:pt x="4627" y="1164"/>
                  <a:pt x="4640" y="1139"/>
                  <a:pt x="4627" y="1132"/>
                </a:cubicBezTo>
                <a:cubicBezTo>
                  <a:pt x="4615" y="1132"/>
                  <a:pt x="4627" y="1157"/>
                  <a:pt x="4634" y="1164"/>
                </a:cubicBezTo>
                <a:cubicBezTo>
                  <a:pt x="4615" y="1170"/>
                  <a:pt x="4615" y="1139"/>
                  <a:pt x="4608" y="1120"/>
                </a:cubicBezTo>
                <a:cubicBezTo>
                  <a:pt x="4602" y="1139"/>
                  <a:pt x="4621" y="1164"/>
                  <a:pt x="4621" y="1183"/>
                </a:cubicBezTo>
                <a:cubicBezTo>
                  <a:pt x="4608" y="1183"/>
                  <a:pt x="4608" y="1164"/>
                  <a:pt x="4608" y="1157"/>
                </a:cubicBezTo>
                <a:cubicBezTo>
                  <a:pt x="4608" y="1189"/>
                  <a:pt x="4589" y="1157"/>
                  <a:pt x="4596" y="1189"/>
                </a:cubicBezTo>
                <a:cubicBezTo>
                  <a:pt x="4589" y="1189"/>
                  <a:pt x="4583" y="1183"/>
                  <a:pt x="4583" y="1176"/>
                </a:cubicBezTo>
                <a:cubicBezTo>
                  <a:pt x="4583" y="1195"/>
                  <a:pt x="4564" y="1176"/>
                  <a:pt x="4571" y="1195"/>
                </a:cubicBezTo>
                <a:cubicBezTo>
                  <a:pt x="4533" y="1176"/>
                  <a:pt x="4508" y="1227"/>
                  <a:pt x="4476" y="1202"/>
                </a:cubicBezTo>
                <a:cubicBezTo>
                  <a:pt x="4457" y="1246"/>
                  <a:pt x="4325" y="1277"/>
                  <a:pt x="4256" y="1302"/>
                </a:cubicBezTo>
                <a:cubicBezTo>
                  <a:pt x="4262" y="1308"/>
                  <a:pt x="4262" y="1327"/>
                  <a:pt x="4274" y="1321"/>
                </a:cubicBezTo>
                <a:cubicBezTo>
                  <a:pt x="4274" y="1334"/>
                  <a:pt x="4262" y="1340"/>
                  <a:pt x="4256" y="1334"/>
                </a:cubicBezTo>
                <a:cubicBezTo>
                  <a:pt x="4256" y="1321"/>
                  <a:pt x="4262" y="1321"/>
                  <a:pt x="4256" y="1308"/>
                </a:cubicBezTo>
                <a:cubicBezTo>
                  <a:pt x="4243" y="1308"/>
                  <a:pt x="4256" y="1327"/>
                  <a:pt x="4249" y="1334"/>
                </a:cubicBezTo>
                <a:cubicBezTo>
                  <a:pt x="4193" y="1346"/>
                  <a:pt x="4167" y="1371"/>
                  <a:pt x="4117" y="1378"/>
                </a:cubicBezTo>
                <a:cubicBezTo>
                  <a:pt x="4111" y="1378"/>
                  <a:pt x="4111" y="1390"/>
                  <a:pt x="4117" y="1403"/>
                </a:cubicBezTo>
                <a:cubicBezTo>
                  <a:pt x="4104" y="1378"/>
                  <a:pt x="4098" y="1403"/>
                  <a:pt x="4092" y="1384"/>
                </a:cubicBezTo>
                <a:cubicBezTo>
                  <a:pt x="4085" y="1390"/>
                  <a:pt x="4085" y="1409"/>
                  <a:pt x="4079" y="1390"/>
                </a:cubicBezTo>
                <a:cubicBezTo>
                  <a:pt x="4079" y="1397"/>
                  <a:pt x="4073" y="1415"/>
                  <a:pt x="4067" y="1390"/>
                </a:cubicBezTo>
                <a:cubicBezTo>
                  <a:pt x="4054" y="1397"/>
                  <a:pt x="4073" y="1415"/>
                  <a:pt x="4054" y="1415"/>
                </a:cubicBezTo>
                <a:cubicBezTo>
                  <a:pt x="4054" y="1409"/>
                  <a:pt x="4054" y="1397"/>
                  <a:pt x="4048" y="1390"/>
                </a:cubicBezTo>
                <a:cubicBezTo>
                  <a:pt x="4041" y="1397"/>
                  <a:pt x="4054" y="1409"/>
                  <a:pt x="4054" y="1422"/>
                </a:cubicBezTo>
                <a:cubicBezTo>
                  <a:pt x="4048" y="1422"/>
                  <a:pt x="4029" y="1422"/>
                  <a:pt x="4029" y="1441"/>
                </a:cubicBezTo>
                <a:cubicBezTo>
                  <a:pt x="4010" y="1447"/>
                  <a:pt x="3953" y="1453"/>
                  <a:pt x="3934" y="1459"/>
                </a:cubicBezTo>
                <a:cubicBezTo>
                  <a:pt x="3959" y="1485"/>
                  <a:pt x="3928" y="1529"/>
                  <a:pt x="3909" y="1516"/>
                </a:cubicBezTo>
                <a:cubicBezTo>
                  <a:pt x="3903" y="1503"/>
                  <a:pt x="3966" y="1503"/>
                  <a:pt x="3934" y="1466"/>
                </a:cubicBezTo>
                <a:cubicBezTo>
                  <a:pt x="3909" y="1441"/>
                  <a:pt x="3890" y="1491"/>
                  <a:pt x="3865" y="1472"/>
                </a:cubicBezTo>
                <a:cubicBezTo>
                  <a:pt x="3859" y="1478"/>
                  <a:pt x="3871" y="1478"/>
                  <a:pt x="3871" y="1491"/>
                </a:cubicBezTo>
                <a:cubicBezTo>
                  <a:pt x="3852" y="1485"/>
                  <a:pt x="3852" y="1491"/>
                  <a:pt x="3840" y="1510"/>
                </a:cubicBezTo>
                <a:cubicBezTo>
                  <a:pt x="3770" y="1497"/>
                  <a:pt x="3739" y="1554"/>
                  <a:pt x="3682" y="1573"/>
                </a:cubicBezTo>
                <a:cubicBezTo>
                  <a:pt x="3682" y="1566"/>
                  <a:pt x="3682" y="1560"/>
                  <a:pt x="3676" y="1560"/>
                </a:cubicBezTo>
                <a:cubicBezTo>
                  <a:pt x="3676" y="1573"/>
                  <a:pt x="3657" y="1579"/>
                  <a:pt x="3651" y="1560"/>
                </a:cubicBezTo>
                <a:cubicBezTo>
                  <a:pt x="3645" y="1566"/>
                  <a:pt x="3663" y="1585"/>
                  <a:pt x="3663" y="1604"/>
                </a:cubicBezTo>
                <a:cubicBezTo>
                  <a:pt x="3670" y="1604"/>
                  <a:pt x="3651" y="1579"/>
                  <a:pt x="3670" y="1585"/>
                </a:cubicBezTo>
                <a:cubicBezTo>
                  <a:pt x="3670" y="1604"/>
                  <a:pt x="3670" y="1598"/>
                  <a:pt x="3676" y="1617"/>
                </a:cubicBezTo>
                <a:cubicBezTo>
                  <a:pt x="3651" y="1610"/>
                  <a:pt x="3657" y="1629"/>
                  <a:pt x="3645" y="1642"/>
                </a:cubicBezTo>
                <a:cubicBezTo>
                  <a:pt x="3638" y="1629"/>
                  <a:pt x="3645" y="1629"/>
                  <a:pt x="3638" y="1617"/>
                </a:cubicBezTo>
                <a:cubicBezTo>
                  <a:pt x="3638" y="1623"/>
                  <a:pt x="3638" y="1636"/>
                  <a:pt x="3626" y="1636"/>
                </a:cubicBezTo>
                <a:cubicBezTo>
                  <a:pt x="3619" y="1623"/>
                  <a:pt x="3626" y="1623"/>
                  <a:pt x="3632" y="1623"/>
                </a:cubicBezTo>
                <a:cubicBezTo>
                  <a:pt x="3626" y="1604"/>
                  <a:pt x="3613" y="1648"/>
                  <a:pt x="3600" y="1617"/>
                </a:cubicBezTo>
                <a:cubicBezTo>
                  <a:pt x="3575" y="1648"/>
                  <a:pt x="3569" y="1648"/>
                  <a:pt x="3525" y="1654"/>
                </a:cubicBezTo>
                <a:cubicBezTo>
                  <a:pt x="3563" y="1680"/>
                  <a:pt x="3481" y="1673"/>
                  <a:pt x="3487" y="1698"/>
                </a:cubicBezTo>
                <a:cubicBezTo>
                  <a:pt x="3493" y="1711"/>
                  <a:pt x="3487" y="1680"/>
                  <a:pt x="3500" y="1686"/>
                </a:cubicBezTo>
                <a:cubicBezTo>
                  <a:pt x="3481" y="1711"/>
                  <a:pt x="3519" y="1692"/>
                  <a:pt x="3525" y="1730"/>
                </a:cubicBezTo>
                <a:cubicBezTo>
                  <a:pt x="3537" y="1755"/>
                  <a:pt x="3544" y="1717"/>
                  <a:pt x="3556" y="1724"/>
                </a:cubicBezTo>
                <a:cubicBezTo>
                  <a:pt x="3550" y="1673"/>
                  <a:pt x="3569" y="1749"/>
                  <a:pt x="3582" y="1705"/>
                </a:cubicBezTo>
                <a:cubicBezTo>
                  <a:pt x="3575" y="1698"/>
                  <a:pt x="3563" y="1705"/>
                  <a:pt x="3556" y="1680"/>
                </a:cubicBezTo>
                <a:cubicBezTo>
                  <a:pt x="3569" y="1680"/>
                  <a:pt x="3582" y="1686"/>
                  <a:pt x="3600" y="1680"/>
                </a:cubicBezTo>
                <a:cubicBezTo>
                  <a:pt x="3600" y="1686"/>
                  <a:pt x="3607" y="1692"/>
                  <a:pt x="3607" y="1698"/>
                </a:cubicBezTo>
                <a:cubicBezTo>
                  <a:pt x="3613" y="1698"/>
                  <a:pt x="3613" y="1692"/>
                  <a:pt x="3607" y="1680"/>
                </a:cubicBezTo>
                <a:cubicBezTo>
                  <a:pt x="3626" y="1673"/>
                  <a:pt x="3613" y="1705"/>
                  <a:pt x="3638" y="1698"/>
                </a:cubicBezTo>
                <a:cubicBezTo>
                  <a:pt x="3638" y="1711"/>
                  <a:pt x="3632" y="1711"/>
                  <a:pt x="3626" y="1717"/>
                </a:cubicBezTo>
                <a:cubicBezTo>
                  <a:pt x="3645" y="1736"/>
                  <a:pt x="3707" y="1661"/>
                  <a:pt x="3726" y="1711"/>
                </a:cubicBezTo>
                <a:cubicBezTo>
                  <a:pt x="3764" y="1686"/>
                  <a:pt x="3808" y="1673"/>
                  <a:pt x="3840" y="1654"/>
                </a:cubicBezTo>
                <a:cubicBezTo>
                  <a:pt x="3833" y="1648"/>
                  <a:pt x="3821" y="1661"/>
                  <a:pt x="3815" y="1629"/>
                </a:cubicBezTo>
                <a:cubicBezTo>
                  <a:pt x="3827" y="1636"/>
                  <a:pt x="3827" y="1636"/>
                  <a:pt x="3840" y="1623"/>
                </a:cubicBezTo>
                <a:cubicBezTo>
                  <a:pt x="3846" y="1648"/>
                  <a:pt x="3859" y="1642"/>
                  <a:pt x="3865" y="1661"/>
                </a:cubicBezTo>
                <a:cubicBezTo>
                  <a:pt x="3865" y="1654"/>
                  <a:pt x="3871" y="1648"/>
                  <a:pt x="3865" y="1642"/>
                </a:cubicBezTo>
                <a:cubicBezTo>
                  <a:pt x="3878" y="1642"/>
                  <a:pt x="3878" y="1667"/>
                  <a:pt x="3884" y="1667"/>
                </a:cubicBezTo>
                <a:cubicBezTo>
                  <a:pt x="3896" y="1661"/>
                  <a:pt x="3922" y="1642"/>
                  <a:pt x="3928" y="1667"/>
                </a:cubicBezTo>
                <a:cubicBezTo>
                  <a:pt x="3934" y="1667"/>
                  <a:pt x="3928" y="1654"/>
                  <a:pt x="3928" y="1648"/>
                </a:cubicBezTo>
                <a:cubicBezTo>
                  <a:pt x="3941" y="1648"/>
                  <a:pt x="3934" y="1648"/>
                  <a:pt x="3947" y="1642"/>
                </a:cubicBezTo>
                <a:cubicBezTo>
                  <a:pt x="3953" y="1648"/>
                  <a:pt x="3959" y="1667"/>
                  <a:pt x="3959" y="1680"/>
                </a:cubicBezTo>
                <a:cubicBezTo>
                  <a:pt x="3972" y="1667"/>
                  <a:pt x="3947" y="1642"/>
                  <a:pt x="3947" y="1610"/>
                </a:cubicBezTo>
                <a:cubicBezTo>
                  <a:pt x="3959" y="1617"/>
                  <a:pt x="3959" y="1648"/>
                  <a:pt x="3972" y="1667"/>
                </a:cubicBezTo>
                <a:cubicBezTo>
                  <a:pt x="3985" y="1661"/>
                  <a:pt x="3991" y="1673"/>
                  <a:pt x="4004" y="1698"/>
                </a:cubicBezTo>
                <a:cubicBezTo>
                  <a:pt x="4004" y="1692"/>
                  <a:pt x="3978" y="1642"/>
                  <a:pt x="3985" y="1623"/>
                </a:cubicBezTo>
                <a:cubicBezTo>
                  <a:pt x="3997" y="1629"/>
                  <a:pt x="3985" y="1654"/>
                  <a:pt x="3997" y="1654"/>
                </a:cubicBezTo>
                <a:cubicBezTo>
                  <a:pt x="4004" y="1636"/>
                  <a:pt x="4029" y="1654"/>
                  <a:pt x="4022" y="1629"/>
                </a:cubicBezTo>
                <a:cubicBezTo>
                  <a:pt x="4041" y="1648"/>
                  <a:pt x="4048" y="1610"/>
                  <a:pt x="4073" y="1617"/>
                </a:cubicBezTo>
                <a:cubicBezTo>
                  <a:pt x="4079" y="1629"/>
                  <a:pt x="4079" y="1636"/>
                  <a:pt x="4079" y="1642"/>
                </a:cubicBezTo>
                <a:cubicBezTo>
                  <a:pt x="4079" y="1604"/>
                  <a:pt x="4130" y="1661"/>
                  <a:pt x="4117" y="1617"/>
                </a:cubicBezTo>
                <a:cubicBezTo>
                  <a:pt x="4117" y="1598"/>
                  <a:pt x="4123" y="1642"/>
                  <a:pt x="4130" y="1648"/>
                </a:cubicBezTo>
                <a:cubicBezTo>
                  <a:pt x="4123" y="1654"/>
                  <a:pt x="4117" y="1648"/>
                  <a:pt x="4117" y="1642"/>
                </a:cubicBezTo>
                <a:cubicBezTo>
                  <a:pt x="4104" y="1661"/>
                  <a:pt x="4130" y="1648"/>
                  <a:pt x="4136" y="1667"/>
                </a:cubicBezTo>
                <a:cubicBezTo>
                  <a:pt x="4136" y="1654"/>
                  <a:pt x="4123" y="1636"/>
                  <a:pt x="4117" y="1604"/>
                </a:cubicBezTo>
                <a:cubicBezTo>
                  <a:pt x="4136" y="1604"/>
                  <a:pt x="4136" y="1667"/>
                  <a:pt x="4161" y="1654"/>
                </a:cubicBezTo>
                <a:cubicBezTo>
                  <a:pt x="4161" y="1648"/>
                  <a:pt x="4155" y="1642"/>
                  <a:pt x="4155" y="1623"/>
                </a:cubicBezTo>
                <a:cubicBezTo>
                  <a:pt x="4155" y="1617"/>
                  <a:pt x="4174" y="1648"/>
                  <a:pt x="4174" y="1661"/>
                </a:cubicBezTo>
                <a:cubicBezTo>
                  <a:pt x="4180" y="1654"/>
                  <a:pt x="4180" y="1654"/>
                  <a:pt x="4186" y="1654"/>
                </a:cubicBezTo>
                <a:cubicBezTo>
                  <a:pt x="4180" y="1636"/>
                  <a:pt x="4193" y="1636"/>
                  <a:pt x="4193" y="1610"/>
                </a:cubicBezTo>
                <a:cubicBezTo>
                  <a:pt x="4211" y="1617"/>
                  <a:pt x="4186" y="1636"/>
                  <a:pt x="4205" y="1642"/>
                </a:cubicBezTo>
                <a:cubicBezTo>
                  <a:pt x="4211" y="1636"/>
                  <a:pt x="4199" y="1610"/>
                  <a:pt x="4218" y="1610"/>
                </a:cubicBezTo>
                <a:cubicBezTo>
                  <a:pt x="4224" y="1617"/>
                  <a:pt x="4224" y="1629"/>
                  <a:pt x="4230" y="1629"/>
                </a:cubicBezTo>
                <a:cubicBezTo>
                  <a:pt x="4230" y="1617"/>
                  <a:pt x="4224" y="1604"/>
                  <a:pt x="4211" y="1592"/>
                </a:cubicBezTo>
                <a:cubicBezTo>
                  <a:pt x="4249" y="1579"/>
                  <a:pt x="4243" y="1585"/>
                  <a:pt x="4256" y="1566"/>
                </a:cubicBezTo>
                <a:cubicBezTo>
                  <a:pt x="4268" y="1579"/>
                  <a:pt x="4274" y="1623"/>
                  <a:pt x="4287" y="1636"/>
                </a:cubicBezTo>
                <a:cubicBezTo>
                  <a:pt x="4293" y="1629"/>
                  <a:pt x="4281" y="1617"/>
                  <a:pt x="4281" y="1604"/>
                </a:cubicBezTo>
                <a:cubicBezTo>
                  <a:pt x="4293" y="1604"/>
                  <a:pt x="4293" y="1623"/>
                  <a:pt x="4300" y="1642"/>
                </a:cubicBezTo>
                <a:cubicBezTo>
                  <a:pt x="4312" y="1636"/>
                  <a:pt x="4293" y="1610"/>
                  <a:pt x="4300" y="1598"/>
                </a:cubicBezTo>
                <a:cubicBezTo>
                  <a:pt x="4306" y="1598"/>
                  <a:pt x="4306" y="1617"/>
                  <a:pt x="4312" y="1629"/>
                </a:cubicBezTo>
                <a:cubicBezTo>
                  <a:pt x="4319" y="1604"/>
                  <a:pt x="4350" y="1623"/>
                  <a:pt x="4388" y="1598"/>
                </a:cubicBezTo>
                <a:cubicBezTo>
                  <a:pt x="4394" y="1617"/>
                  <a:pt x="4388" y="1610"/>
                  <a:pt x="4394" y="1629"/>
                </a:cubicBezTo>
                <a:cubicBezTo>
                  <a:pt x="4382" y="1636"/>
                  <a:pt x="4375" y="1629"/>
                  <a:pt x="4363" y="1636"/>
                </a:cubicBezTo>
                <a:cubicBezTo>
                  <a:pt x="4363" y="1623"/>
                  <a:pt x="4369" y="1623"/>
                  <a:pt x="4375" y="1623"/>
                </a:cubicBezTo>
                <a:cubicBezTo>
                  <a:pt x="4356" y="1610"/>
                  <a:pt x="4337" y="1617"/>
                  <a:pt x="4337" y="1648"/>
                </a:cubicBezTo>
                <a:cubicBezTo>
                  <a:pt x="4331" y="1648"/>
                  <a:pt x="4331" y="1629"/>
                  <a:pt x="4331" y="1623"/>
                </a:cubicBezTo>
                <a:cubicBezTo>
                  <a:pt x="4325" y="1661"/>
                  <a:pt x="4287" y="1642"/>
                  <a:pt x="4281" y="1680"/>
                </a:cubicBezTo>
                <a:cubicBezTo>
                  <a:pt x="4262" y="1667"/>
                  <a:pt x="4249" y="1680"/>
                  <a:pt x="4243" y="1680"/>
                </a:cubicBezTo>
                <a:cubicBezTo>
                  <a:pt x="4237" y="1680"/>
                  <a:pt x="4249" y="1698"/>
                  <a:pt x="4243" y="1705"/>
                </a:cubicBezTo>
                <a:cubicBezTo>
                  <a:pt x="4224" y="1717"/>
                  <a:pt x="4218" y="1680"/>
                  <a:pt x="4199" y="1692"/>
                </a:cubicBezTo>
                <a:cubicBezTo>
                  <a:pt x="4205" y="1711"/>
                  <a:pt x="4205" y="1686"/>
                  <a:pt x="4211" y="1698"/>
                </a:cubicBezTo>
                <a:cubicBezTo>
                  <a:pt x="4224" y="1717"/>
                  <a:pt x="4193" y="1705"/>
                  <a:pt x="4211" y="1730"/>
                </a:cubicBezTo>
                <a:cubicBezTo>
                  <a:pt x="4193" y="1717"/>
                  <a:pt x="4199" y="1711"/>
                  <a:pt x="4186" y="1686"/>
                </a:cubicBezTo>
                <a:cubicBezTo>
                  <a:pt x="4174" y="1686"/>
                  <a:pt x="4186" y="1730"/>
                  <a:pt x="4174" y="1692"/>
                </a:cubicBezTo>
                <a:cubicBezTo>
                  <a:pt x="4174" y="1711"/>
                  <a:pt x="4142" y="1686"/>
                  <a:pt x="4148" y="1711"/>
                </a:cubicBezTo>
                <a:cubicBezTo>
                  <a:pt x="4136" y="1705"/>
                  <a:pt x="4136" y="1692"/>
                  <a:pt x="4136" y="1680"/>
                </a:cubicBezTo>
                <a:cubicBezTo>
                  <a:pt x="4123" y="1680"/>
                  <a:pt x="4123" y="1705"/>
                  <a:pt x="4130" y="1698"/>
                </a:cubicBezTo>
                <a:cubicBezTo>
                  <a:pt x="4130" y="1724"/>
                  <a:pt x="4117" y="1698"/>
                  <a:pt x="4111" y="1698"/>
                </a:cubicBezTo>
                <a:cubicBezTo>
                  <a:pt x="4098" y="1692"/>
                  <a:pt x="4117" y="1717"/>
                  <a:pt x="4117" y="1705"/>
                </a:cubicBezTo>
                <a:cubicBezTo>
                  <a:pt x="4117" y="1749"/>
                  <a:pt x="4067" y="1692"/>
                  <a:pt x="4060" y="1755"/>
                </a:cubicBezTo>
                <a:cubicBezTo>
                  <a:pt x="4048" y="1736"/>
                  <a:pt x="4041" y="1743"/>
                  <a:pt x="4035" y="1736"/>
                </a:cubicBezTo>
                <a:cubicBezTo>
                  <a:pt x="4022" y="1761"/>
                  <a:pt x="4041" y="1799"/>
                  <a:pt x="4041" y="1824"/>
                </a:cubicBezTo>
                <a:cubicBezTo>
                  <a:pt x="4054" y="1818"/>
                  <a:pt x="4035" y="1787"/>
                  <a:pt x="4041" y="1774"/>
                </a:cubicBezTo>
                <a:cubicBezTo>
                  <a:pt x="4048" y="1780"/>
                  <a:pt x="4048" y="1780"/>
                  <a:pt x="4060" y="1774"/>
                </a:cubicBezTo>
                <a:cubicBezTo>
                  <a:pt x="4060" y="1793"/>
                  <a:pt x="4073" y="1818"/>
                  <a:pt x="4085" y="1837"/>
                </a:cubicBezTo>
                <a:cubicBezTo>
                  <a:pt x="4085" y="1818"/>
                  <a:pt x="4048" y="1736"/>
                  <a:pt x="4079" y="1793"/>
                </a:cubicBezTo>
                <a:cubicBezTo>
                  <a:pt x="4085" y="1812"/>
                  <a:pt x="4085" y="1818"/>
                  <a:pt x="4098" y="1837"/>
                </a:cubicBezTo>
                <a:cubicBezTo>
                  <a:pt x="4104" y="1831"/>
                  <a:pt x="4092" y="1812"/>
                  <a:pt x="4092" y="1805"/>
                </a:cubicBezTo>
                <a:cubicBezTo>
                  <a:pt x="4098" y="1805"/>
                  <a:pt x="4104" y="1812"/>
                  <a:pt x="4104" y="1824"/>
                </a:cubicBezTo>
                <a:cubicBezTo>
                  <a:pt x="4111" y="1818"/>
                  <a:pt x="4104" y="1812"/>
                  <a:pt x="4104" y="1805"/>
                </a:cubicBezTo>
                <a:cubicBezTo>
                  <a:pt x="4111" y="1824"/>
                  <a:pt x="4142" y="1787"/>
                  <a:pt x="4148" y="1812"/>
                </a:cubicBezTo>
                <a:cubicBezTo>
                  <a:pt x="4161" y="1793"/>
                  <a:pt x="4193" y="1780"/>
                  <a:pt x="4218" y="1787"/>
                </a:cubicBezTo>
                <a:cubicBezTo>
                  <a:pt x="4237" y="1749"/>
                  <a:pt x="4274" y="1761"/>
                  <a:pt x="4300" y="1749"/>
                </a:cubicBezTo>
                <a:cubicBezTo>
                  <a:pt x="4306" y="1768"/>
                  <a:pt x="4300" y="1761"/>
                  <a:pt x="4312" y="1780"/>
                </a:cubicBezTo>
                <a:cubicBezTo>
                  <a:pt x="4306" y="1774"/>
                  <a:pt x="4300" y="1761"/>
                  <a:pt x="4306" y="1787"/>
                </a:cubicBezTo>
                <a:cubicBezTo>
                  <a:pt x="4281" y="1793"/>
                  <a:pt x="4274" y="1805"/>
                  <a:pt x="4287" y="1837"/>
                </a:cubicBezTo>
                <a:cubicBezTo>
                  <a:pt x="4274" y="1837"/>
                  <a:pt x="4274" y="1818"/>
                  <a:pt x="4268" y="1805"/>
                </a:cubicBezTo>
                <a:cubicBezTo>
                  <a:pt x="4262" y="1805"/>
                  <a:pt x="4274" y="1824"/>
                  <a:pt x="4274" y="1831"/>
                </a:cubicBezTo>
                <a:cubicBezTo>
                  <a:pt x="4243" y="1849"/>
                  <a:pt x="4224" y="1837"/>
                  <a:pt x="4193" y="1868"/>
                </a:cubicBezTo>
                <a:cubicBezTo>
                  <a:pt x="4180" y="1862"/>
                  <a:pt x="4136" y="1868"/>
                  <a:pt x="4148" y="1900"/>
                </a:cubicBezTo>
                <a:cubicBezTo>
                  <a:pt x="4167" y="1906"/>
                  <a:pt x="4142" y="1875"/>
                  <a:pt x="4161" y="1881"/>
                </a:cubicBezTo>
                <a:cubicBezTo>
                  <a:pt x="4161" y="1887"/>
                  <a:pt x="4161" y="1893"/>
                  <a:pt x="4167" y="1893"/>
                </a:cubicBezTo>
                <a:cubicBezTo>
                  <a:pt x="4170" y="1891"/>
                  <a:pt x="4169" y="1887"/>
                  <a:pt x="4169" y="1884"/>
                </a:cubicBezTo>
                <a:lnTo>
                  <a:pt x="4168" y="1882"/>
                </a:lnTo>
                <a:lnTo>
                  <a:pt x="4168" y="1882"/>
                </a:lnTo>
                <a:cubicBezTo>
                  <a:pt x="4169" y="1884"/>
                  <a:pt x="4171" y="1887"/>
                  <a:pt x="4174" y="1893"/>
                </a:cubicBezTo>
                <a:cubicBezTo>
                  <a:pt x="4186" y="1868"/>
                  <a:pt x="4237" y="1893"/>
                  <a:pt x="4256" y="1849"/>
                </a:cubicBezTo>
                <a:cubicBezTo>
                  <a:pt x="4300" y="1837"/>
                  <a:pt x="4388" y="1843"/>
                  <a:pt x="4407" y="1812"/>
                </a:cubicBezTo>
                <a:cubicBezTo>
                  <a:pt x="4413" y="1805"/>
                  <a:pt x="4400" y="1787"/>
                  <a:pt x="4419" y="1812"/>
                </a:cubicBezTo>
                <a:cubicBezTo>
                  <a:pt x="4426" y="1805"/>
                  <a:pt x="4413" y="1793"/>
                  <a:pt x="4413" y="1780"/>
                </a:cubicBezTo>
                <a:cubicBezTo>
                  <a:pt x="4426" y="1774"/>
                  <a:pt x="4438" y="1774"/>
                  <a:pt x="4451" y="1787"/>
                </a:cubicBezTo>
                <a:cubicBezTo>
                  <a:pt x="4451" y="1780"/>
                  <a:pt x="4457" y="1774"/>
                  <a:pt x="4457" y="1761"/>
                </a:cubicBezTo>
                <a:cubicBezTo>
                  <a:pt x="4463" y="1761"/>
                  <a:pt x="4463" y="1774"/>
                  <a:pt x="4463" y="1780"/>
                </a:cubicBezTo>
                <a:cubicBezTo>
                  <a:pt x="4482" y="1774"/>
                  <a:pt x="4470" y="1755"/>
                  <a:pt x="4482" y="1755"/>
                </a:cubicBezTo>
                <a:cubicBezTo>
                  <a:pt x="4495" y="1780"/>
                  <a:pt x="4476" y="1761"/>
                  <a:pt x="4476" y="1774"/>
                </a:cubicBezTo>
                <a:cubicBezTo>
                  <a:pt x="4501" y="1768"/>
                  <a:pt x="4552" y="1774"/>
                  <a:pt x="4558" y="1755"/>
                </a:cubicBezTo>
                <a:cubicBezTo>
                  <a:pt x="4552" y="1736"/>
                  <a:pt x="4571" y="1749"/>
                  <a:pt x="4571" y="1761"/>
                </a:cubicBezTo>
                <a:cubicBezTo>
                  <a:pt x="4596" y="1755"/>
                  <a:pt x="4634" y="1724"/>
                  <a:pt x="4665" y="1717"/>
                </a:cubicBezTo>
                <a:cubicBezTo>
                  <a:pt x="4671" y="1717"/>
                  <a:pt x="4697" y="1743"/>
                  <a:pt x="4690" y="1711"/>
                </a:cubicBezTo>
                <a:cubicBezTo>
                  <a:pt x="4697" y="1711"/>
                  <a:pt x="4697" y="1717"/>
                  <a:pt x="4697" y="1724"/>
                </a:cubicBezTo>
                <a:cubicBezTo>
                  <a:pt x="4703" y="1711"/>
                  <a:pt x="4722" y="1730"/>
                  <a:pt x="4715" y="1705"/>
                </a:cubicBezTo>
                <a:cubicBezTo>
                  <a:pt x="4715" y="1705"/>
                  <a:pt x="4722" y="1711"/>
                  <a:pt x="4722" y="1717"/>
                </a:cubicBezTo>
                <a:cubicBezTo>
                  <a:pt x="4728" y="1698"/>
                  <a:pt x="4753" y="1698"/>
                  <a:pt x="4772" y="1705"/>
                </a:cubicBezTo>
                <a:cubicBezTo>
                  <a:pt x="4753" y="1686"/>
                  <a:pt x="4766" y="1680"/>
                  <a:pt x="4772" y="1698"/>
                </a:cubicBezTo>
                <a:cubicBezTo>
                  <a:pt x="4785" y="1698"/>
                  <a:pt x="4778" y="1692"/>
                  <a:pt x="4778" y="1680"/>
                </a:cubicBezTo>
                <a:cubicBezTo>
                  <a:pt x="4785" y="1680"/>
                  <a:pt x="4785" y="1686"/>
                  <a:pt x="4791" y="1698"/>
                </a:cubicBezTo>
                <a:cubicBezTo>
                  <a:pt x="4785" y="1686"/>
                  <a:pt x="4816" y="1692"/>
                  <a:pt x="4804" y="1667"/>
                </a:cubicBezTo>
                <a:cubicBezTo>
                  <a:pt x="4816" y="1673"/>
                  <a:pt x="4810" y="1692"/>
                  <a:pt x="4810" y="1698"/>
                </a:cubicBezTo>
                <a:cubicBezTo>
                  <a:pt x="4816" y="1673"/>
                  <a:pt x="4835" y="1686"/>
                  <a:pt x="4835" y="1667"/>
                </a:cubicBezTo>
                <a:cubicBezTo>
                  <a:pt x="4841" y="1673"/>
                  <a:pt x="4867" y="1680"/>
                  <a:pt x="4854" y="1667"/>
                </a:cubicBezTo>
                <a:cubicBezTo>
                  <a:pt x="4848" y="1648"/>
                  <a:pt x="4860" y="1673"/>
                  <a:pt x="4867" y="1673"/>
                </a:cubicBezTo>
                <a:cubicBezTo>
                  <a:pt x="4873" y="1692"/>
                  <a:pt x="4854" y="1673"/>
                  <a:pt x="4860" y="1686"/>
                </a:cubicBezTo>
                <a:cubicBezTo>
                  <a:pt x="4892" y="1686"/>
                  <a:pt x="4967" y="1667"/>
                  <a:pt x="5005" y="1642"/>
                </a:cubicBezTo>
                <a:cubicBezTo>
                  <a:pt x="5012" y="1648"/>
                  <a:pt x="5005" y="1648"/>
                  <a:pt x="5005" y="1654"/>
                </a:cubicBezTo>
                <a:cubicBezTo>
                  <a:pt x="5037" y="1642"/>
                  <a:pt x="5068" y="1623"/>
                  <a:pt x="5100" y="1610"/>
                </a:cubicBezTo>
                <a:cubicBezTo>
                  <a:pt x="5100" y="1610"/>
                  <a:pt x="5100" y="1623"/>
                  <a:pt x="5100" y="1623"/>
                </a:cubicBezTo>
                <a:cubicBezTo>
                  <a:pt x="5125" y="1623"/>
                  <a:pt x="5163" y="1592"/>
                  <a:pt x="5194" y="1585"/>
                </a:cubicBezTo>
                <a:cubicBezTo>
                  <a:pt x="5207" y="1579"/>
                  <a:pt x="5219" y="1592"/>
                  <a:pt x="5232" y="1573"/>
                </a:cubicBezTo>
                <a:cubicBezTo>
                  <a:pt x="5295" y="1573"/>
                  <a:pt x="5383" y="1522"/>
                  <a:pt x="5427" y="1522"/>
                </a:cubicBezTo>
                <a:cubicBezTo>
                  <a:pt x="5289" y="1579"/>
                  <a:pt x="5106" y="1623"/>
                  <a:pt x="4955" y="1673"/>
                </a:cubicBezTo>
                <a:cubicBezTo>
                  <a:pt x="4923" y="1680"/>
                  <a:pt x="4886" y="1717"/>
                  <a:pt x="4860" y="1698"/>
                </a:cubicBezTo>
                <a:cubicBezTo>
                  <a:pt x="4860" y="1717"/>
                  <a:pt x="4848" y="1705"/>
                  <a:pt x="4835" y="1717"/>
                </a:cubicBezTo>
                <a:cubicBezTo>
                  <a:pt x="4837" y="1716"/>
                  <a:pt x="4837" y="1714"/>
                  <a:pt x="4837" y="1712"/>
                </a:cubicBezTo>
                <a:lnTo>
                  <a:pt x="4837" y="1711"/>
                </a:lnTo>
                <a:lnTo>
                  <a:pt x="4837" y="1710"/>
                </a:lnTo>
                <a:cubicBezTo>
                  <a:pt x="4840" y="1706"/>
                  <a:pt x="4844" y="1702"/>
                  <a:pt x="4848" y="1698"/>
                </a:cubicBezTo>
                <a:cubicBezTo>
                  <a:pt x="4841" y="1698"/>
                  <a:pt x="4835" y="1698"/>
                  <a:pt x="4835" y="1692"/>
                </a:cubicBezTo>
                <a:cubicBezTo>
                  <a:pt x="4831" y="1696"/>
                  <a:pt x="4835" y="1703"/>
                  <a:pt x="4836" y="1708"/>
                </a:cubicBezTo>
                <a:lnTo>
                  <a:pt x="4837" y="1711"/>
                </a:lnTo>
                <a:lnTo>
                  <a:pt x="4836" y="1713"/>
                </a:lnTo>
                <a:cubicBezTo>
                  <a:pt x="4836" y="1714"/>
                  <a:pt x="4835" y="1716"/>
                  <a:pt x="4835" y="1717"/>
                </a:cubicBezTo>
                <a:cubicBezTo>
                  <a:pt x="4747" y="1749"/>
                  <a:pt x="4627" y="1768"/>
                  <a:pt x="4583" y="1812"/>
                </a:cubicBezTo>
                <a:cubicBezTo>
                  <a:pt x="4564" y="1805"/>
                  <a:pt x="4552" y="1799"/>
                  <a:pt x="4552" y="1818"/>
                </a:cubicBezTo>
                <a:cubicBezTo>
                  <a:pt x="4545" y="1793"/>
                  <a:pt x="4508" y="1849"/>
                  <a:pt x="4501" y="1824"/>
                </a:cubicBezTo>
                <a:cubicBezTo>
                  <a:pt x="4489" y="1824"/>
                  <a:pt x="4501" y="1837"/>
                  <a:pt x="4495" y="1843"/>
                </a:cubicBezTo>
                <a:cubicBezTo>
                  <a:pt x="4476" y="1837"/>
                  <a:pt x="4432" y="1868"/>
                  <a:pt x="4400" y="1881"/>
                </a:cubicBezTo>
                <a:cubicBezTo>
                  <a:pt x="4407" y="1887"/>
                  <a:pt x="4419" y="1881"/>
                  <a:pt x="4419" y="1900"/>
                </a:cubicBezTo>
                <a:cubicBezTo>
                  <a:pt x="4388" y="1893"/>
                  <a:pt x="4375" y="1919"/>
                  <a:pt x="4344" y="1912"/>
                </a:cubicBezTo>
                <a:cubicBezTo>
                  <a:pt x="4350" y="1938"/>
                  <a:pt x="4363" y="1919"/>
                  <a:pt x="4369" y="1938"/>
                </a:cubicBezTo>
                <a:cubicBezTo>
                  <a:pt x="4400" y="1906"/>
                  <a:pt x="4463" y="1931"/>
                  <a:pt x="4482" y="1906"/>
                </a:cubicBezTo>
                <a:cubicBezTo>
                  <a:pt x="4489" y="1900"/>
                  <a:pt x="4476" y="1868"/>
                  <a:pt x="4489" y="1906"/>
                </a:cubicBezTo>
                <a:cubicBezTo>
                  <a:pt x="4501" y="1881"/>
                  <a:pt x="4501" y="1893"/>
                  <a:pt x="4520" y="1868"/>
                </a:cubicBezTo>
                <a:cubicBezTo>
                  <a:pt x="4533" y="1868"/>
                  <a:pt x="4520" y="1881"/>
                  <a:pt x="4514" y="1881"/>
                </a:cubicBezTo>
                <a:cubicBezTo>
                  <a:pt x="4520" y="1893"/>
                  <a:pt x="4545" y="1887"/>
                  <a:pt x="4533" y="1875"/>
                </a:cubicBezTo>
                <a:cubicBezTo>
                  <a:pt x="4533" y="1849"/>
                  <a:pt x="4545" y="1881"/>
                  <a:pt x="4545" y="1887"/>
                </a:cubicBezTo>
                <a:cubicBezTo>
                  <a:pt x="4552" y="1881"/>
                  <a:pt x="4552" y="1881"/>
                  <a:pt x="4545" y="1881"/>
                </a:cubicBezTo>
                <a:cubicBezTo>
                  <a:pt x="4552" y="1875"/>
                  <a:pt x="4564" y="1862"/>
                  <a:pt x="4571" y="1875"/>
                </a:cubicBezTo>
                <a:cubicBezTo>
                  <a:pt x="4577" y="1875"/>
                  <a:pt x="4571" y="1862"/>
                  <a:pt x="4577" y="1862"/>
                </a:cubicBezTo>
                <a:cubicBezTo>
                  <a:pt x="4583" y="1868"/>
                  <a:pt x="4577" y="1868"/>
                  <a:pt x="4577" y="1875"/>
                </a:cubicBezTo>
                <a:cubicBezTo>
                  <a:pt x="4596" y="1849"/>
                  <a:pt x="4634" y="1856"/>
                  <a:pt x="4652" y="1843"/>
                </a:cubicBezTo>
                <a:cubicBezTo>
                  <a:pt x="4652" y="1843"/>
                  <a:pt x="4659" y="1849"/>
                  <a:pt x="4659" y="1856"/>
                </a:cubicBezTo>
                <a:cubicBezTo>
                  <a:pt x="4665" y="1843"/>
                  <a:pt x="4671" y="1843"/>
                  <a:pt x="4684" y="1831"/>
                </a:cubicBezTo>
                <a:cubicBezTo>
                  <a:pt x="4684" y="1837"/>
                  <a:pt x="4678" y="1837"/>
                  <a:pt x="4684" y="1843"/>
                </a:cubicBezTo>
                <a:cubicBezTo>
                  <a:pt x="4684" y="1837"/>
                  <a:pt x="4690" y="1837"/>
                  <a:pt x="4690" y="1831"/>
                </a:cubicBezTo>
                <a:cubicBezTo>
                  <a:pt x="4697" y="1831"/>
                  <a:pt x="4690" y="1831"/>
                  <a:pt x="4690" y="1837"/>
                </a:cubicBezTo>
                <a:cubicBezTo>
                  <a:pt x="4709" y="1824"/>
                  <a:pt x="4709" y="1843"/>
                  <a:pt x="4734" y="1824"/>
                </a:cubicBezTo>
                <a:cubicBezTo>
                  <a:pt x="4728" y="1805"/>
                  <a:pt x="4728" y="1843"/>
                  <a:pt x="4722" y="1818"/>
                </a:cubicBezTo>
                <a:cubicBezTo>
                  <a:pt x="4728" y="1812"/>
                  <a:pt x="4741" y="1812"/>
                  <a:pt x="4741" y="1831"/>
                </a:cubicBezTo>
                <a:cubicBezTo>
                  <a:pt x="4747" y="1818"/>
                  <a:pt x="4741" y="1818"/>
                  <a:pt x="4753" y="1824"/>
                </a:cubicBezTo>
                <a:cubicBezTo>
                  <a:pt x="4760" y="1824"/>
                  <a:pt x="4747" y="1805"/>
                  <a:pt x="4747" y="1799"/>
                </a:cubicBezTo>
                <a:cubicBezTo>
                  <a:pt x="4760" y="1787"/>
                  <a:pt x="4760" y="1831"/>
                  <a:pt x="4766" y="1805"/>
                </a:cubicBezTo>
                <a:cubicBezTo>
                  <a:pt x="4772" y="1805"/>
                  <a:pt x="4766" y="1812"/>
                  <a:pt x="4772" y="1818"/>
                </a:cubicBezTo>
                <a:cubicBezTo>
                  <a:pt x="4778" y="1805"/>
                  <a:pt x="4804" y="1780"/>
                  <a:pt x="4816" y="1805"/>
                </a:cubicBezTo>
                <a:cubicBezTo>
                  <a:pt x="4823" y="1799"/>
                  <a:pt x="4823" y="1793"/>
                  <a:pt x="4816" y="1787"/>
                </a:cubicBezTo>
                <a:cubicBezTo>
                  <a:pt x="4835" y="1799"/>
                  <a:pt x="4867" y="1768"/>
                  <a:pt x="4879" y="1774"/>
                </a:cubicBezTo>
                <a:cubicBezTo>
                  <a:pt x="4879" y="1780"/>
                  <a:pt x="4873" y="1780"/>
                  <a:pt x="4867" y="1787"/>
                </a:cubicBezTo>
                <a:cubicBezTo>
                  <a:pt x="4872" y="1797"/>
                  <a:pt x="4877" y="1778"/>
                  <a:pt x="4885" y="1777"/>
                </a:cubicBezTo>
                <a:lnTo>
                  <a:pt x="4886" y="1777"/>
                </a:lnTo>
                <a:lnTo>
                  <a:pt x="4886" y="1778"/>
                </a:lnTo>
                <a:cubicBezTo>
                  <a:pt x="4888" y="1779"/>
                  <a:pt x="4889" y="1779"/>
                  <a:pt x="4892" y="1780"/>
                </a:cubicBezTo>
                <a:cubicBezTo>
                  <a:pt x="4890" y="1779"/>
                  <a:pt x="4889" y="1778"/>
                  <a:pt x="4887" y="1777"/>
                </a:cubicBezTo>
                <a:lnTo>
                  <a:pt x="4886" y="1777"/>
                </a:lnTo>
                <a:lnTo>
                  <a:pt x="4885" y="1776"/>
                </a:lnTo>
                <a:cubicBezTo>
                  <a:pt x="4880" y="1771"/>
                  <a:pt x="4893" y="1766"/>
                  <a:pt x="4898" y="1787"/>
                </a:cubicBezTo>
                <a:cubicBezTo>
                  <a:pt x="4904" y="1780"/>
                  <a:pt x="4898" y="1774"/>
                  <a:pt x="4898" y="1761"/>
                </a:cubicBezTo>
                <a:cubicBezTo>
                  <a:pt x="4911" y="1780"/>
                  <a:pt x="4904" y="1774"/>
                  <a:pt x="4917" y="1761"/>
                </a:cubicBezTo>
                <a:cubicBezTo>
                  <a:pt x="4936" y="1780"/>
                  <a:pt x="4917" y="1774"/>
                  <a:pt x="4917" y="1793"/>
                </a:cubicBezTo>
                <a:cubicBezTo>
                  <a:pt x="4873" y="1818"/>
                  <a:pt x="4785" y="1824"/>
                  <a:pt x="4728" y="1862"/>
                </a:cubicBezTo>
                <a:cubicBezTo>
                  <a:pt x="4728" y="1856"/>
                  <a:pt x="4734" y="1856"/>
                  <a:pt x="4728" y="1849"/>
                </a:cubicBezTo>
                <a:cubicBezTo>
                  <a:pt x="4684" y="1868"/>
                  <a:pt x="4646" y="1893"/>
                  <a:pt x="4608" y="1887"/>
                </a:cubicBezTo>
                <a:cubicBezTo>
                  <a:pt x="4571" y="1919"/>
                  <a:pt x="4501" y="1938"/>
                  <a:pt x="4457" y="1969"/>
                </a:cubicBezTo>
                <a:cubicBezTo>
                  <a:pt x="4457" y="1982"/>
                  <a:pt x="4470" y="1975"/>
                  <a:pt x="4476" y="1975"/>
                </a:cubicBezTo>
                <a:cubicBezTo>
                  <a:pt x="4482" y="1982"/>
                  <a:pt x="4463" y="1982"/>
                  <a:pt x="4457" y="1988"/>
                </a:cubicBezTo>
                <a:cubicBezTo>
                  <a:pt x="4457" y="1982"/>
                  <a:pt x="4457" y="1982"/>
                  <a:pt x="4457" y="1975"/>
                </a:cubicBezTo>
                <a:cubicBezTo>
                  <a:pt x="4451" y="1969"/>
                  <a:pt x="4445" y="1982"/>
                  <a:pt x="4432" y="1975"/>
                </a:cubicBezTo>
                <a:cubicBezTo>
                  <a:pt x="4445" y="1982"/>
                  <a:pt x="4451" y="1982"/>
                  <a:pt x="4445" y="1994"/>
                </a:cubicBezTo>
                <a:cubicBezTo>
                  <a:pt x="4445" y="1994"/>
                  <a:pt x="4426" y="1975"/>
                  <a:pt x="4432" y="2000"/>
                </a:cubicBezTo>
                <a:cubicBezTo>
                  <a:pt x="4426" y="1994"/>
                  <a:pt x="4432" y="1988"/>
                  <a:pt x="4432" y="1982"/>
                </a:cubicBezTo>
                <a:cubicBezTo>
                  <a:pt x="4426" y="1969"/>
                  <a:pt x="4419" y="1994"/>
                  <a:pt x="4419" y="2000"/>
                </a:cubicBezTo>
                <a:cubicBezTo>
                  <a:pt x="4413" y="1994"/>
                  <a:pt x="4400" y="2013"/>
                  <a:pt x="4394" y="1988"/>
                </a:cubicBezTo>
                <a:cubicBezTo>
                  <a:pt x="4388" y="1994"/>
                  <a:pt x="4394" y="2007"/>
                  <a:pt x="4394" y="2013"/>
                </a:cubicBezTo>
                <a:cubicBezTo>
                  <a:pt x="4382" y="1994"/>
                  <a:pt x="4369" y="2026"/>
                  <a:pt x="4350" y="2013"/>
                </a:cubicBezTo>
                <a:cubicBezTo>
                  <a:pt x="4306" y="2070"/>
                  <a:pt x="4262" y="2032"/>
                  <a:pt x="4218" y="2082"/>
                </a:cubicBezTo>
                <a:cubicBezTo>
                  <a:pt x="4211" y="2082"/>
                  <a:pt x="4211" y="2076"/>
                  <a:pt x="4205" y="2070"/>
                </a:cubicBezTo>
                <a:cubicBezTo>
                  <a:pt x="4199" y="2095"/>
                  <a:pt x="4155" y="2095"/>
                  <a:pt x="4167" y="2145"/>
                </a:cubicBezTo>
                <a:cubicBezTo>
                  <a:pt x="4142" y="2120"/>
                  <a:pt x="4123" y="2151"/>
                  <a:pt x="4098" y="2145"/>
                </a:cubicBezTo>
                <a:cubicBezTo>
                  <a:pt x="4098" y="2139"/>
                  <a:pt x="4104" y="2139"/>
                  <a:pt x="4104" y="2133"/>
                </a:cubicBezTo>
                <a:cubicBezTo>
                  <a:pt x="4098" y="2126"/>
                  <a:pt x="4085" y="2151"/>
                  <a:pt x="4092" y="2126"/>
                </a:cubicBezTo>
                <a:cubicBezTo>
                  <a:pt x="4073" y="2139"/>
                  <a:pt x="4035" y="2126"/>
                  <a:pt x="4048" y="2164"/>
                </a:cubicBezTo>
                <a:cubicBezTo>
                  <a:pt x="4054" y="2164"/>
                  <a:pt x="4048" y="2158"/>
                  <a:pt x="4048" y="2151"/>
                </a:cubicBezTo>
                <a:cubicBezTo>
                  <a:pt x="4054" y="2151"/>
                  <a:pt x="4054" y="2158"/>
                  <a:pt x="4060" y="2164"/>
                </a:cubicBezTo>
                <a:cubicBezTo>
                  <a:pt x="4060" y="2164"/>
                  <a:pt x="4054" y="2151"/>
                  <a:pt x="4054" y="2145"/>
                </a:cubicBezTo>
                <a:cubicBezTo>
                  <a:pt x="4060" y="2145"/>
                  <a:pt x="4067" y="2151"/>
                  <a:pt x="4067" y="2164"/>
                </a:cubicBezTo>
                <a:cubicBezTo>
                  <a:pt x="4073" y="2145"/>
                  <a:pt x="4067" y="2133"/>
                  <a:pt x="4079" y="2151"/>
                </a:cubicBezTo>
                <a:cubicBezTo>
                  <a:pt x="4085" y="2151"/>
                  <a:pt x="4085" y="2145"/>
                  <a:pt x="4079" y="2133"/>
                </a:cubicBezTo>
                <a:cubicBezTo>
                  <a:pt x="4092" y="2145"/>
                  <a:pt x="4085" y="2145"/>
                  <a:pt x="4098" y="2158"/>
                </a:cubicBezTo>
                <a:cubicBezTo>
                  <a:pt x="4079" y="2145"/>
                  <a:pt x="4085" y="2164"/>
                  <a:pt x="4079" y="2177"/>
                </a:cubicBezTo>
                <a:cubicBezTo>
                  <a:pt x="4067" y="2158"/>
                  <a:pt x="4041" y="2195"/>
                  <a:pt x="4029" y="2177"/>
                </a:cubicBezTo>
                <a:cubicBezTo>
                  <a:pt x="4029" y="2183"/>
                  <a:pt x="4016" y="2195"/>
                  <a:pt x="4029" y="2202"/>
                </a:cubicBezTo>
                <a:cubicBezTo>
                  <a:pt x="4022" y="2202"/>
                  <a:pt x="3978" y="2214"/>
                  <a:pt x="3966" y="2195"/>
                </a:cubicBezTo>
                <a:cubicBezTo>
                  <a:pt x="3959" y="2221"/>
                  <a:pt x="3928" y="2214"/>
                  <a:pt x="3922" y="2214"/>
                </a:cubicBezTo>
                <a:cubicBezTo>
                  <a:pt x="3909" y="2239"/>
                  <a:pt x="3915" y="2246"/>
                  <a:pt x="3896" y="2233"/>
                </a:cubicBezTo>
                <a:cubicBezTo>
                  <a:pt x="3896" y="2246"/>
                  <a:pt x="3896" y="2246"/>
                  <a:pt x="3884" y="2239"/>
                </a:cubicBezTo>
                <a:cubicBezTo>
                  <a:pt x="3890" y="2252"/>
                  <a:pt x="3865" y="2252"/>
                  <a:pt x="3859" y="2265"/>
                </a:cubicBezTo>
                <a:cubicBezTo>
                  <a:pt x="3852" y="2265"/>
                  <a:pt x="3859" y="2246"/>
                  <a:pt x="3865" y="2252"/>
                </a:cubicBezTo>
                <a:cubicBezTo>
                  <a:pt x="3846" y="2233"/>
                  <a:pt x="3852" y="2271"/>
                  <a:pt x="3846" y="2277"/>
                </a:cubicBezTo>
                <a:cubicBezTo>
                  <a:pt x="3840" y="2265"/>
                  <a:pt x="3852" y="2265"/>
                  <a:pt x="3846" y="2252"/>
                </a:cubicBezTo>
                <a:cubicBezTo>
                  <a:pt x="3840" y="2258"/>
                  <a:pt x="3821" y="2258"/>
                  <a:pt x="3821" y="2265"/>
                </a:cubicBezTo>
                <a:cubicBezTo>
                  <a:pt x="3827" y="2277"/>
                  <a:pt x="3821" y="2258"/>
                  <a:pt x="3833" y="2258"/>
                </a:cubicBezTo>
                <a:cubicBezTo>
                  <a:pt x="3846" y="2284"/>
                  <a:pt x="3815" y="2277"/>
                  <a:pt x="3827" y="2302"/>
                </a:cubicBezTo>
                <a:cubicBezTo>
                  <a:pt x="3758" y="2309"/>
                  <a:pt x="3695" y="2353"/>
                  <a:pt x="3638" y="2365"/>
                </a:cubicBezTo>
                <a:cubicBezTo>
                  <a:pt x="3645" y="2372"/>
                  <a:pt x="3657" y="2372"/>
                  <a:pt x="3663" y="2365"/>
                </a:cubicBezTo>
                <a:cubicBezTo>
                  <a:pt x="3676" y="2378"/>
                  <a:pt x="3619" y="2378"/>
                  <a:pt x="3638" y="2409"/>
                </a:cubicBezTo>
                <a:cubicBezTo>
                  <a:pt x="3695" y="2403"/>
                  <a:pt x="3758" y="2359"/>
                  <a:pt x="3796" y="2372"/>
                </a:cubicBezTo>
                <a:cubicBezTo>
                  <a:pt x="3796" y="2372"/>
                  <a:pt x="3789" y="2365"/>
                  <a:pt x="3789" y="2359"/>
                </a:cubicBezTo>
                <a:cubicBezTo>
                  <a:pt x="3808" y="2372"/>
                  <a:pt x="3802" y="2340"/>
                  <a:pt x="3821" y="2359"/>
                </a:cubicBezTo>
                <a:cubicBezTo>
                  <a:pt x="3821" y="2353"/>
                  <a:pt x="3821" y="2346"/>
                  <a:pt x="3827" y="2340"/>
                </a:cubicBezTo>
                <a:cubicBezTo>
                  <a:pt x="3840" y="2359"/>
                  <a:pt x="3840" y="2328"/>
                  <a:pt x="3852" y="2340"/>
                </a:cubicBezTo>
                <a:cubicBezTo>
                  <a:pt x="3865" y="2359"/>
                  <a:pt x="3846" y="2334"/>
                  <a:pt x="3852" y="2353"/>
                </a:cubicBezTo>
                <a:cubicBezTo>
                  <a:pt x="3865" y="2365"/>
                  <a:pt x="3878" y="2340"/>
                  <a:pt x="3884" y="2334"/>
                </a:cubicBezTo>
                <a:cubicBezTo>
                  <a:pt x="3884" y="2340"/>
                  <a:pt x="3884" y="2340"/>
                  <a:pt x="3884" y="2346"/>
                </a:cubicBezTo>
                <a:cubicBezTo>
                  <a:pt x="3884" y="2340"/>
                  <a:pt x="3890" y="2334"/>
                  <a:pt x="3896" y="2340"/>
                </a:cubicBezTo>
                <a:cubicBezTo>
                  <a:pt x="3896" y="2332"/>
                  <a:pt x="3894" y="2327"/>
                  <a:pt x="3891" y="2325"/>
                </a:cubicBezTo>
                <a:lnTo>
                  <a:pt x="3889" y="2325"/>
                </a:lnTo>
                <a:lnTo>
                  <a:pt x="3894" y="2323"/>
                </a:lnTo>
                <a:cubicBezTo>
                  <a:pt x="3918" y="2312"/>
                  <a:pt x="3948" y="2301"/>
                  <a:pt x="3959" y="2290"/>
                </a:cubicBezTo>
                <a:cubicBezTo>
                  <a:pt x="3978" y="2302"/>
                  <a:pt x="3934" y="2309"/>
                  <a:pt x="3941" y="2321"/>
                </a:cubicBezTo>
                <a:cubicBezTo>
                  <a:pt x="3947" y="2328"/>
                  <a:pt x="3959" y="2321"/>
                  <a:pt x="3972" y="2315"/>
                </a:cubicBezTo>
                <a:cubicBezTo>
                  <a:pt x="3972" y="2340"/>
                  <a:pt x="3941" y="2334"/>
                  <a:pt x="3922" y="2315"/>
                </a:cubicBezTo>
                <a:cubicBezTo>
                  <a:pt x="3915" y="2321"/>
                  <a:pt x="3915" y="2340"/>
                  <a:pt x="3903" y="2334"/>
                </a:cubicBezTo>
                <a:cubicBezTo>
                  <a:pt x="3903" y="2346"/>
                  <a:pt x="3909" y="2346"/>
                  <a:pt x="3909" y="2353"/>
                </a:cubicBezTo>
                <a:cubicBezTo>
                  <a:pt x="3909" y="2334"/>
                  <a:pt x="3928" y="2334"/>
                  <a:pt x="3922" y="2321"/>
                </a:cubicBezTo>
                <a:cubicBezTo>
                  <a:pt x="3934" y="2328"/>
                  <a:pt x="3941" y="2328"/>
                  <a:pt x="3947" y="2346"/>
                </a:cubicBezTo>
                <a:cubicBezTo>
                  <a:pt x="3941" y="2353"/>
                  <a:pt x="3941" y="2334"/>
                  <a:pt x="3934" y="2334"/>
                </a:cubicBezTo>
                <a:cubicBezTo>
                  <a:pt x="3923" y="2339"/>
                  <a:pt x="3936" y="2354"/>
                  <a:pt x="3936" y="2362"/>
                </a:cubicBezTo>
                <a:lnTo>
                  <a:pt x="3935" y="2364"/>
                </a:lnTo>
                <a:lnTo>
                  <a:pt x="3934" y="2365"/>
                </a:lnTo>
                <a:cubicBezTo>
                  <a:pt x="3935" y="2365"/>
                  <a:pt x="3935" y="2364"/>
                  <a:pt x="3935" y="2364"/>
                </a:cubicBezTo>
                <a:lnTo>
                  <a:pt x="3935" y="2364"/>
                </a:lnTo>
                <a:lnTo>
                  <a:pt x="3936" y="2363"/>
                </a:lnTo>
                <a:cubicBezTo>
                  <a:pt x="3942" y="2353"/>
                  <a:pt x="3954" y="2359"/>
                  <a:pt x="3966" y="2353"/>
                </a:cubicBezTo>
                <a:cubicBezTo>
                  <a:pt x="3959" y="2378"/>
                  <a:pt x="3941" y="2359"/>
                  <a:pt x="3934" y="2378"/>
                </a:cubicBezTo>
                <a:cubicBezTo>
                  <a:pt x="3922" y="2378"/>
                  <a:pt x="3928" y="2372"/>
                  <a:pt x="3928" y="2353"/>
                </a:cubicBezTo>
                <a:cubicBezTo>
                  <a:pt x="3909" y="2365"/>
                  <a:pt x="3896" y="2372"/>
                  <a:pt x="3890" y="2365"/>
                </a:cubicBezTo>
                <a:cubicBezTo>
                  <a:pt x="3884" y="2372"/>
                  <a:pt x="3884" y="2378"/>
                  <a:pt x="3890" y="2390"/>
                </a:cubicBezTo>
                <a:cubicBezTo>
                  <a:pt x="3663" y="2485"/>
                  <a:pt x="3411" y="2579"/>
                  <a:pt x="3178" y="2667"/>
                </a:cubicBezTo>
                <a:cubicBezTo>
                  <a:pt x="3191" y="2686"/>
                  <a:pt x="3172" y="2686"/>
                  <a:pt x="3159" y="2692"/>
                </a:cubicBezTo>
                <a:cubicBezTo>
                  <a:pt x="3147" y="2667"/>
                  <a:pt x="3109" y="2699"/>
                  <a:pt x="3090" y="2705"/>
                </a:cubicBezTo>
                <a:cubicBezTo>
                  <a:pt x="3096" y="2711"/>
                  <a:pt x="3103" y="2711"/>
                  <a:pt x="3103" y="2711"/>
                </a:cubicBezTo>
                <a:cubicBezTo>
                  <a:pt x="3096" y="2724"/>
                  <a:pt x="3065" y="2718"/>
                  <a:pt x="3052" y="2718"/>
                </a:cubicBezTo>
                <a:cubicBezTo>
                  <a:pt x="3046" y="2724"/>
                  <a:pt x="3052" y="2730"/>
                  <a:pt x="3052" y="2736"/>
                </a:cubicBezTo>
                <a:cubicBezTo>
                  <a:pt x="3027" y="2749"/>
                  <a:pt x="3015" y="2736"/>
                  <a:pt x="2996" y="2743"/>
                </a:cubicBezTo>
                <a:cubicBezTo>
                  <a:pt x="2952" y="2806"/>
                  <a:pt x="2863" y="2793"/>
                  <a:pt x="2788" y="2837"/>
                </a:cubicBezTo>
                <a:cubicBezTo>
                  <a:pt x="2788" y="2831"/>
                  <a:pt x="2788" y="2831"/>
                  <a:pt x="2788" y="2818"/>
                </a:cubicBezTo>
                <a:cubicBezTo>
                  <a:pt x="2775" y="2818"/>
                  <a:pt x="2769" y="2831"/>
                  <a:pt x="2750" y="2824"/>
                </a:cubicBezTo>
                <a:cubicBezTo>
                  <a:pt x="2744" y="2837"/>
                  <a:pt x="2769" y="2831"/>
                  <a:pt x="2769" y="2850"/>
                </a:cubicBezTo>
                <a:cubicBezTo>
                  <a:pt x="2737" y="2843"/>
                  <a:pt x="2731" y="2875"/>
                  <a:pt x="2700" y="2875"/>
                </a:cubicBezTo>
                <a:cubicBezTo>
                  <a:pt x="2706" y="2887"/>
                  <a:pt x="2731" y="2900"/>
                  <a:pt x="2731" y="2881"/>
                </a:cubicBezTo>
                <a:cubicBezTo>
                  <a:pt x="2744" y="2875"/>
                  <a:pt x="2744" y="2900"/>
                  <a:pt x="2756" y="2894"/>
                </a:cubicBezTo>
                <a:cubicBezTo>
                  <a:pt x="2712" y="2925"/>
                  <a:pt x="2668" y="2906"/>
                  <a:pt x="2637" y="2931"/>
                </a:cubicBezTo>
                <a:cubicBezTo>
                  <a:pt x="2637" y="2913"/>
                  <a:pt x="2649" y="2919"/>
                  <a:pt x="2674" y="2906"/>
                </a:cubicBezTo>
                <a:cubicBezTo>
                  <a:pt x="2655" y="2894"/>
                  <a:pt x="2637" y="2894"/>
                  <a:pt x="2618" y="2900"/>
                </a:cubicBezTo>
                <a:cubicBezTo>
                  <a:pt x="2630" y="2919"/>
                  <a:pt x="2599" y="2925"/>
                  <a:pt x="2618" y="2957"/>
                </a:cubicBezTo>
                <a:cubicBezTo>
                  <a:pt x="2574" y="2969"/>
                  <a:pt x="2529" y="2963"/>
                  <a:pt x="2517" y="2994"/>
                </a:cubicBezTo>
                <a:cubicBezTo>
                  <a:pt x="2504" y="2982"/>
                  <a:pt x="2485" y="3013"/>
                  <a:pt x="2479" y="2994"/>
                </a:cubicBezTo>
                <a:cubicBezTo>
                  <a:pt x="2435" y="3013"/>
                  <a:pt x="2372" y="3051"/>
                  <a:pt x="2315" y="3051"/>
                </a:cubicBezTo>
                <a:cubicBezTo>
                  <a:pt x="2312" y="3051"/>
                  <a:pt x="2312" y="3054"/>
                  <a:pt x="2313" y="3056"/>
                </a:cubicBezTo>
                <a:lnTo>
                  <a:pt x="2314" y="3058"/>
                </a:lnTo>
                <a:lnTo>
                  <a:pt x="2285" y="3071"/>
                </a:lnTo>
                <a:cubicBezTo>
                  <a:pt x="2213" y="3101"/>
                  <a:pt x="2142" y="3125"/>
                  <a:pt x="2076" y="3158"/>
                </a:cubicBezTo>
                <a:cubicBezTo>
                  <a:pt x="2082" y="3164"/>
                  <a:pt x="2082" y="3177"/>
                  <a:pt x="2088" y="3189"/>
                </a:cubicBezTo>
                <a:cubicBezTo>
                  <a:pt x="2057" y="3183"/>
                  <a:pt x="2019" y="3240"/>
                  <a:pt x="1981" y="3202"/>
                </a:cubicBezTo>
                <a:cubicBezTo>
                  <a:pt x="1969" y="3208"/>
                  <a:pt x="1975" y="3221"/>
                  <a:pt x="1975" y="3233"/>
                </a:cubicBezTo>
                <a:cubicBezTo>
                  <a:pt x="1969" y="3240"/>
                  <a:pt x="1956" y="3240"/>
                  <a:pt x="1950" y="3240"/>
                </a:cubicBezTo>
                <a:cubicBezTo>
                  <a:pt x="1950" y="3240"/>
                  <a:pt x="1950" y="3233"/>
                  <a:pt x="1944" y="3227"/>
                </a:cubicBezTo>
                <a:cubicBezTo>
                  <a:pt x="1937" y="3227"/>
                  <a:pt x="1918" y="3240"/>
                  <a:pt x="1931" y="3240"/>
                </a:cubicBezTo>
                <a:cubicBezTo>
                  <a:pt x="1685" y="3347"/>
                  <a:pt x="1490" y="3441"/>
                  <a:pt x="1244" y="3529"/>
                </a:cubicBezTo>
                <a:cubicBezTo>
                  <a:pt x="1150" y="3576"/>
                  <a:pt x="1017" y="3637"/>
                  <a:pt x="883" y="3685"/>
                </a:cubicBezTo>
                <a:lnTo>
                  <a:pt x="868" y="3691"/>
                </a:lnTo>
                <a:lnTo>
                  <a:pt x="0" y="1423"/>
                </a:lnTo>
                <a:lnTo>
                  <a:pt x="26" y="1410"/>
                </a:lnTo>
                <a:cubicBezTo>
                  <a:pt x="306" y="1277"/>
                  <a:pt x="602" y="1139"/>
                  <a:pt x="904" y="1025"/>
                </a:cubicBezTo>
                <a:cubicBezTo>
                  <a:pt x="904" y="1038"/>
                  <a:pt x="904" y="1044"/>
                  <a:pt x="910" y="1051"/>
                </a:cubicBezTo>
                <a:cubicBezTo>
                  <a:pt x="910" y="1019"/>
                  <a:pt x="942" y="1032"/>
                  <a:pt x="948" y="1007"/>
                </a:cubicBezTo>
                <a:cubicBezTo>
                  <a:pt x="980" y="1019"/>
                  <a:pt x="992" y="981"/>
                  <a:pt x="1024" y="1000"/>
                </a:cubicBezTo>
                <a:cubicBezTo>
                  <a:pt x="1055" y="956"/>
                  <a:pt x="1125" y="975"/>
                  <a:pt x="1162" y="931"/>
                </a:cubicBezTo>
                <a:cubicBezTo>
                  <a:pt x="1162" y="931"/>
                  <a:pt x="1169" y="944"/>
                  <a:pt x="1169" y="950"/>
                </a:cubicBezTo>
                <a:cubicBezTo>
                  <a:pt x="1169" y="918"/>
                  <a:pt x="1219" y="937"/>
                  <a:pt x="1225" y="912"/>
                </a:cubicBezTo>
                <a:cubicBezTo>
                  <a:pt x="1238" y="925"/>
                  <a:pt x="1251" y="918"/>
                  <a:pt x="1251" y="937"/>
                </a:cubicBezTo>
                <a:cubicBezTo>
                  <a:pt x="1257" y="937"/>
                  <a:pt x="1257" y="937"/>
                  <a:pt x="1257" y="937"/>
                </a:cubicBezTo>
                <a:cubicBezTo>
                  <a:pt x="1270" y="925"/>
                  <a:pt x="1251" y="918"/>
                  <a:pt x="1251" y="906"/>
                </a:cubicBezTo>
                <a:cubicBezTo>
                  <a:pt x="1270" y="912"/>
                  <a:pt x="1282" y="900"/>
                  <a:pt x="1288" y="881"/>
                </a:cubicBezTo>
                <a:cubicBezTo>
                  <a:pt x="1295" y="874"/>
                  <a:pt x="1295" y="881"/>
                  <a:pt x="1295" y="881"/>
                </a:cubicBezTo>
                <a:cubicBezTo>
                  <a:pt x="1295" y="887"/>
                  <a:pt x="1301" y="893"/>
                  <a:pt x="1301" y="900"/>
                </a:cubicBezTo>
                <a:cubicBezTo>
                  <a:pt x="1282" y="906"/>
                  <a:pt x="1282" y="918"/>
                  <a:pt x="1288" y="944"/>
                </a:cubicBezTo>
                <a:cubicBezTo>
                  <a:pt x="1314" y="950"/>
                  <a:pt x="1295" y="906"/>
                  <a:pt x="1314" y="918"/>
                </a:cubicBezTo>
                <a:cubicBezTo>
                  <a:pt x="1320" y="912"/>
                  <a:pt x="1320" y="887"/>
                  <a:pt x="1307" y="893"/>
                </a:cubicBezTo>
                <a:cubicBezTo>
                  <a:pt x="1301" y="881"/>
                  <a:pt x="1326" y="881"/>
                  <a:pt x="1333" y="874"/>
                </a:cubicBezTo>
                <a:cubicBezTo>
                  <a:pt x="1339" y="887"/>
                  <a:pt x="1351" y="893"/>
                  <a:pt x="1358" y="918"/>
                </a:cubicBezTo>
                <a:cubicBezTo>
                  <a:pt x="1377" y="906"/>
                  <a:pt x="1345" y="874"/>
                  <a:pt x="1351" y="862"/>
                </a:cubicBezTo>
                <a:cubicBezTo>
                  <a:pt x="1358" y="862"/>
                  <a:pt x="1358" y="868"/>
                  <a:pt x="1364" y="868"/>
                </a:cubicBezTo>
                <a:cubicBezTo>
                  <a:pt x="1377" y="881"/>
                  <a:pt x="1364" y="881"/>
                  <a:pt x="1364" y="887"/>
                </a:cubicBezTo>
                <a:cubicBezTo>
                  <a:pt x="1370" y="887"/>
                  <a:pt x="1377" y="887"/>
                  <a:pt x="1383" y="887"/>
                </a:cubicBezTo>
                <a:cubicBezTo>
                  <a:pt x="1377" y="874"/>
                  <a:pt x="1383" y="843"/>
                  <a:pt x="1402" y="862"/>
                </a:cubicBezTo>
                <a:cubicBezTo>
                  <a:pt x="1389" y="874"/>
                  <a:pt x="1408" y="881"/>
                  <a:pt x="1389" y="893"/>
                </a:cubicBezTo>
                <a:cubicBezTo>
                  <a:pt x="1402" y="918"/>
                  <a:pt x="1427" y="900"/>
                  <a:pt x="1433" y="906"/>
                </a:cubicBezTo>
                <a:cubicBezTo>
                  <a:pt x="1433" y="887"/>
                  <a:pt x="1421" y="887"/>
                  <a:pt x="1408" y="893"/>
                </a:cubicBezTo>
                <a:cubicBezTo>
                  <a:pt x="1402" y="874"/>
                  <a:pt x="1433" y="874"/>
                  <a:pt x="1421" y="849"/>
                </a:cubicBezTo>
                <a:cubicBezTo>
                  <a:pt x="1440" y="843"/>
                  <a:pt x="1446" y="849"/>
                  <a:pt x="1459" y="837"/>
                </a:cubicBezTo>
                <a:cubicBezTo>
                  <a:pt x="1465" y="843"/>
                  <a:pt x="1471" y="849"/>
                  <a:pt x="1477" y="856"/>
                </a:cubicBezTo>
                <a:cubicBezTo>
                  <a:pt x="1484" y="837"/>
                  <a:pt x="1503" y="849"/>
                  <a:pt x="1515" y="837"/>
                </a:cubicBezTo>
                <a:cubicBezTo>
                  <a:pt x="1522" y="849"/>
                  <a:pt x="1522" y="856"/>
                  <a:pt x="1528" y="856"/>
                </a:cubicBezTo>
                <a:cubicBezTo>
                  <a:pt x="1528" y="874"/>
                  <a:pt x="1515" y="849"/>
                  <a:pt x="1509" y="849"/>
                </a:cubicBezTo>
                <a:cubicBezTo>
                  <a:pt x="1503" y="856"/>
                  <a:pt x="1509" y="862"/>
                  <a:pt x="1503" y="862"/>
                </a:cubicBezTo>
                <a:cubicBezTo>
                  <a:pt x="1522" y="874"/>
                  <a:pt x="1534" y="874"/>
                  <a:pt x="1553" y="862"/>
                </a:cubicBezTo>
                <a:cubicBezTo>
                  <a:pt x="1547" y="849"/>
                  <a:pt x="1534" y="856"/>
                  <a:pt x="1528" y="830"/>
                </a:cubicBezTo>
                <a:cubicBezTo>
                  <a:pt x="1547" y="849"/>
                  <a:pt x="1540" y="830"/>
                  <a:pt x="1553" y="824"/>
                </a:cubicBezTo>
                <a:cubicBezTo>
                  <a:pt x="1559" y="830"/>
                  <a:pt x="1553" y="830"/>
                  <a:pt x="1547" y="830"/>
                </a:cubicBezTo>
                <a:cubicBezTo>
                  <a:pt x="1553" y="837"/>
                  <a:pt x="1559" y="843"/>
                  <a:pt x="1566" y="837"/>
                </a:cubicBezTo>
                <a:cubicBezTo>
                  <a:pt x="1566" y="843"/>
                  <a:pt x="1559" y="849"/>
                  <a:pt x="1553" y="849"/>
                </a:cubicBezTo>
                <a:cubicBezTo>
                  <a:pt x="1578" y="862"/>
                  <a:pt x="1591" y="843"/>
                  <a:pt x="1616" y="837"/>
                </a:cubicBezTo>
                <a:cubicBezTo>
                  <a:pt x="1597" y="793"/>
                  <a:pt x="1585" y="849"/>
                  <a:pt x="1572" y="843"/>
                </a:cubicBezTo>
                <a:cubicBezTo>
                  <a:pt x="1572" y="811"/>
                  <a:pt x="1610" y="805"/>
                  <a:pt x="1635" y="811"/>
                </a:cubicBezTo>
                <a:cubicBezTo>
                  <a:pt x="1635" y="824"/>
                  <a:pt x="1616" y="818"/>
                  <a:pt x="1622" y="830"/>
                </a:cubicBezTo>
                <a:cubicBezTo>
                  <a:pt x="1629" y="837"/>
                  <a:pt x="1673" y="830"/>
                  <a:pt x="1660" y="811"/>
                </a:cubicBezTo>
                <a:cubicBezTo>
                  <a:pt x="1729" y="805"/>
                  <a:pt x="1818" y="780"/>
                  <a:pt x="1855" y="761"/>
                </a:cubicBezTo>
                <a:cubicBezTo>
                  <a:pt x="1887" y="749"/>
                  <a:pt x="1931" y="730"/>
                  <a:pt x="1969" y="742"/>
                </a:cubicBezTo>
                <a:cubicBezTo>
                  <a:pt x="1975" y="717"/>
                  <a:pt x="2013" y="755"/>
                  <a:pt x="2007" y="711"/>
                </a:cubicBezTo>
                <a:cubicBezTo>
                  <a:pt x="2038" y="711"/>
                  <a:pt x="2044" y="705"/>
                  <a:pt x="2082" y="692"/>
                </a:cubicBezTo>
                <a:cubicBezTo>
                  <a:pt x="2082" y="692"/>
                  <a:pt x="2082" y="698"/>
                  <a:pt x="2082" y="705"/>
                </a:cubicBezTo>
                <a:cubicBezTo>
                  <a:pt x="2095" y="698"/>
                  <a:pt x="2088" y="698"/>
                  <a:pt x="2107" y="698"/>
                </a:cubicBezTo>
                <a:cubicBezTo>
                  <a:pt x="2101" y="692"/>
                  <a:pt x="2101" y="692"/>
                  <a:pt x="2095" y="692"/>
                </a:cubicBezTo>
                <a:cubicBezTo>
                  <a:pt x="2101" y="667"/>
                  <a:pt x="2170" y="705"/>
                  <a:pt x="2151" y="673"/>
                </a:cubicBezTo>
                <a:cubicBezTo>
                  <a:pt x="2164" y="648"/>
                  <a:pt x="2183" y="673"/>
                  <a:pt x="2183" y="654"/>
                </a:cubicBezTo>
                <a:cubicBezTo>
                  <a:pt x="2196" y="654"/>
                  <a:pt x="2196" y="667"/>
                  <a:pt x="2202" y="673"/>
                </a:cubicBezTo>
                <a:cubicBezTo>
                  <a:pt x="2240" y="654"/>
                  <a:pt x="2296" y="642"/>
                  <a:pt x="2328" y="623"/>
                </a:cubicBezTo>
                <a:lnTo>
                  <a:pt x="2326" y="621"/>
                </a:lnTo>
                <a:lnTo>
                  <a:pt x="2331" y="620"/>
                </a:lnTo>
                <a:cubicBezTo>
                  <a:pt x="2501" y="591"/>
                  <a:pt x="2743" y="482"/>
                  <a:pt x="2926" y="421"/>
                </a:cubicBezTo>
                <a:cubicBezTo>
                  <a:pt x="2926" y="428"/>
                  <a:pt x="2920" y="428"/>
                  <a:pt x="2920" y="434"/>
                </a:cubicBezTo>
                <a:cubicBezTo>
                  <a:pt x="2914" y="453"/>
                  <a:pt x="2926" y="459"/>
                  <a:pt x="2907" y="440"/>
                </a:cubicBezTo>
                <a:cubicBezTo>
                  <a:pt x="2901" y="447"/>
                  <a:pt x="2907" y="453"/>
                  <a:pt x="2914" y="466"/>
                </a:cubicBezTo>
                <a:cubicBezTo>
                  <a:pt x="2901" y="466"/>
                  <a:pt x="2907" y="459"/>
                  <a:pt x="2901" y="447"/>
                </a:cubicBezTo>
                <a:cubicBezTo>
                  <a:pt x="2876" y="453"/>
                  <a:pt x="2838" y="466"/>
                  <a:pt x="2826" y="472"/>
                </a:cubicBezTo>
                <a:cubicBezTo>
                  <a:pt x="2832" y="484"/>
                  <a:pt x="2838" y="503"/>
                  <a:pt x="2844" y="510"/>
                </a:cubicBezTo>
                <a:cubicBezTo>
                  <a:pt x="2851" y="510"/>
                  <a:pt x="2844" y="503"/>
                  <a:pt x="2844" y="503"/>
                </a:cubicBezTo>
                <a:cubicBezTo>
                  <a:pt x="2844" y="497"/>
                  <a:pt x="2851" y="497"/>
                  <a:pt x="2851" y="510"/>
                </a:cubicBezTo>
                <a:cubicBezTo>
                  <a:pt x="2857" y="491"/>
                  <a:pt x="2876" y="497"/>
                  <a:pt x="2889" y="497"/>
                </a:cubicBezTo>
                <a:cubicBezTo>
                  <a:pt x="2895" y="491"/>
                  <a:pt x="2882" y="478"/>
                  <a:pt x="2889" y="472"/>
                </a:cubicBezTo>
                <a:cubicBezTo>
                  <a:pt x="2895" y="472"/>
                  <a:pt x="2895" y="478"/>
                  <a:pt x="2889" y="478"/>
                </a:cubicBezTo>
                <a:cubicBezTo>
                  <a:pt x="2895" y="516"/>
                  <a:pt x="2920" y="459"/>
                  <a:pt x="2920" y="497"/>
                </a:cubicBezTo>
                <a:cubicBezTo>
                  <a:pt x="2933" y="478"/>
                  <a:pt x="2964" y="484"/>
                  <a:pt x="2970" y="478"/>
                </a:cubicBezTo>
                <a:cubicBezTo>
                  <a:pt x="2977" y="472"/>
                  <a:pt x="2977" y="466"/>
                  <a:pt x="2970" y="453"/>
                </a:cubicBezTo>
                <a:cubicBezTo>
                  <a:pt x="2989" y="472"/>
                  <a:pt x="2983" y="459"/>
                  <a:pt x="2983" y="447"/>
                </a:cubicBezTo>
                <a:cubicBezTo>
                  <a:pt x="2983" y="434"/>
                  <a:pt x="2964" y="459"/>
                  <a:pt x="2964" y="434"/>
                </a:cubicBezTo>
                <a:cubicBezTo>
                  <a:pt x="2977" y="428"/>
                  <a:pt x="2983" y="434"/>
                  <a:pt x="2989" y="409"/>
                </a:cubicBezTo>
                <a:cubicBezTo>
                  <a:pt x="3008" y="434"/>
                  <a:pt x="3033" y="409"/>
                  <a:pt x="3071" y="403"/>
                </a:cubicBezTo>
                <a:cubicBezTo>
                  <a:pt x="3071" y="403"/>
                  <a:pt x="3071" y="409"/>
                  <a:pt x="3071" y="409"/>
                </a:cubicBezTo>
                <a:cubicBezTo>
                  <a:pt x="3071" y="409"/>
                  <a:pt x="3071" y="415"/>
                  <a:pt x="3071" y="415"/>
                </a:cubicBezTo>
                <a:cubicBezTo>
                  <a:pt x="3060" y="399"/>
                  <a:pt x="3044" y="416"/>
                  <a:pt x="3036" y="429"/>
                </a:cubicBezTo>
                <a:lnTo>
                  <a:pt x="3036" y="430"/>
                </a:lnTo>
                <a:lnTo>
                  <a:pt x="3036" y="428"/>
                </a:lnTo>
                <a:cubicBezTo>
                  <a:pt x="3036" y="426"/>
                  <a:pt x="3036" y="424"/>
                  <a:pt x="3033" y="421"/>
                </a:cubicBezTo>
                <a:cubicBezTo>
                  <a:pt x="3015" y="428"/>
                  <a:pt x="3021" y="459"/>
                  <a:pt x="3008" y="447"/>
                </a:cubicBezTo>
                <a:cubicBezTo>
                  <a:pt x="3002" y="447"/>
                  <a:pt x="3008" y="453"/>
                  <a:pt x="3008" y="459"/>
                </a:cubicBezTo>
                <a:cubicBezTo>
                  <a:pt x="3027" y="472"/>
                  <a:pt x="3040" y="453"/>
                  <a:pt x="3046" y="459"/>
                </a:cubicBezTo>
                <a:cubicBezTo>
                  <a:pt x="3052" y="459"/>
                  <a:pt x="3052" y="447"/>
                  <a:pt x="3052" y="440"/>
                </a:cubicBezTo>
                <a:cubicBezTo>
                  <a:pt x="3059" y="459"/>
                  <a:pt x="3059" y="440"/>
                  <a:pt x="3071" y="453"/>
                </a:cubicBezTo>
                <a:cubicBezTo>
                  <a:pt x="3078" y="453"/>
                  <a:pt x="3071" y="440"/>
                  <a:pt x="3071" y="434"/>
                </a:cubicBezTo>
                <a:cubicBezTo>
                  <a:pt x="3078" y="440"/>
                  <a:pt x="3078" y="447"/>
                  <a:pt x="3084" y="453"/>
                </a:cubicBezTo>
                <a:cubicBezTo>
                  <a:pt x="3096" y="421"/>
                  <a:pt x="3115" y="453"/>
                  <a:pt x="3122" y="421"/>
                </a:cubicBezTo>
                <a:cubicBezTo>
                  <a:pt x="3128" y="421"/>
                  <a:pt x="3134" y="421"/>
                  <a:pt x="3134" y="434"/>
                </a:cubicBezTo>
                <a:cubicBezTo>
                  <a:pt x="3141" y="434"/>
                  <a:pt x="3134" y="421"/>
                  <a:pt x="3134" y="415"/>
                </a:cubicBezTo>
                <a:cubicBezTo>
                  <a:pt x="3147" y="403"/>
                  <a:pt x="3141" y="434"/>
                  <a:pt x="3147" y="428"/>
                </a:cubicBezTo>
                <a:cubicBezTo>
                  <a:pt x="3147" y="409"/>
                  <a:pt x="3147" y="409"/>
                  <a:pt x="3166" y="428"/>
                </a:cubicBezTo>
                <a:cubicBezTo>
                  <a:pt x="3166" y="428"/>
                  <a:pt x="3166" y="421"/>
                  <a:pt x="3159" y="415"/>
                </a:cubicBezTo>
                <a:cubicBezTo>
                  <a:pt x="3166" y="415"/>
                  <a:pt x="3166" y="421"/>
                  <a:pt x="3172" y="421"/>
                </a:cubicBezTo>
                <a:cubicBezTo>
                  <a:pt x="3178" y="415"/>
                  <a:pt x="3172" y="409"/>
                  <a:pt x="3172" y="409"/>
                </a:cubicBezTo>
                <a:cubicBezTo>
                  <a:pt x="3166" y="396"/>
                  <a:pt x="3178" y="409"/>
                  <a:pt x="3178" y="421"/>
                </a:cubicBezTo>
                <a:cubicBezTo>
                  <a:pt x="3185" y="403"/>
                  <a:pt x="3191" y="403"/>
                  <a:pt x="3197" y="421"/>
                </a:cubicBezTo>
                <a:cubicBezTo>
                  <a:pt x="3204" y="415"/>
                  <a:pt x="3197" y="403"/>
                  <a:pt x="3197" y="396"/>
                </a:cubicBezTo>
                <a:cubicBezTo>
                  <a:pt x="3204" y="377"/>
                  <a:pt x="3222" y="415"/>
                  <a:pt x="3216" y="390"/>
                </a:cubicBezTo>
                <a:cubicBezTo>
                  <a:pt x="3235" y="415"/>
                  <a:pt x="3229" y="359"/>
                  <a:pt x="3241" y="403"/>
                </a:cubicBezTo>
                <a:cubicBezTo>
                  <a:pt x="3330" y="390"/>
                  <a:pt x="3405" y="321"/>
                  <a:pt x="3449" y="327"/>
                </a:cubicBezTo>
                <a:cubicBezTo>
                  <a:pt x="3456" y="327"/>
                  <a:pt x="3456" y="340"/>
                  <a:pt x="3456" y="340"/>
                </a:cubicBezTo>
                <a:cubicBezTo>
                  <a:pt x="3462" y="340"/>
                  <a:pt x="3456" y="333"/>
                  <a:pt x="3456" y="327"/>
                </a:cubicBezTo>
                <a:cubicBezTo>
                  <a:pt x="3468" y="315"/>
                  <a:pt x="3462" y="340"/>
                  <a:pt x="3474" y="340"/>
                </a:cubicBezTo>
                <a:cubicBezTo>
                  <a:pt x="3462" y="308"/>
                  <a:pt x="3519" y="315"/>
                  <a:pt x="3531" y="302"/>
                </a:cubicBezTo>
                <a:cubicBezTo>
                  <a:pt x="3537" y="302"/>
                  <a:pt x="3537" y="315"/>
                  <a:pt x="3531" y="315"/>
                </a:cubicBezTo>
                <a:cubicBezTo>
                  <a:pt x="3550" y="333"/>
                  <a:pt x="3588" y="289"/>
                  <a:pt x="3619" y="308"/>
                </a:cubicBezTo>
                <a:cubicBezTo>
                  <a:pt x="3626" y="302"/>
                  <a:pt x="3626" y="277"/>
                  <a:pt x="3607" y="289"/>
                </a:cubicBezTo>
                <a:cubicBezTo>
                  <a:pt x="3607" y="277"/>
                  <a:pt x="3632" y="277"/>
                  <a:pt x="3638" y="270"/>
                </a:cubicBezTo>
                <a:cubicBezTo>
                  <a:pt x="3645" y="289"/>
                  <a:pt x="3632" y="270"/>
                  <a:pt x="3626" y="289"/>
                </a:cubicBezTo>
                <a:cubicBezTo>
                  <a:pt x="3626" y="289"/>
                  <a:pt x="3632" y="289"/>
                  <a:pt x="3632" y="296"/>
                </a:cubicBezTo>
                <a:cubicBezTo>
                  <a:pt x="3632" y="296"/>
                  <a:pt x="3657" y="302"/>
                  <a:pt x="3651" y="283"/>
                </a:cubicBezTo>
                <a:cubicBezTo>
                  <a:pt x="3676" y="302"/>
                  <a:pt x="3739" y="270"/>
                  <a:pt x="3758" y="252"/>
                </a:cubicBezTo>
                <a:cubicBezTo>
                  <a:pt x="3758" y="283"/>
                  <a:pt x="3777" y="226"/>
                  <a:pt x="3789" y="252"/>
                </a:cubicBezTo>
                <a:cubicBezTo>
                  <a:pt x="3789" y="245"/>
                  <a:pt x="3789" y="233"/>
                  <a:pt x="3789" y="220"/>
                </a:cubicBezTo>
                <a:cubicBezTo>
                  <a:pt x="3796" y="220"/>
                  <a:pt x="3796" y="245"/>
                  <a:pt x="3802" y="252"/>
                </a:cubicBezTo>
                <a:cubicBezTo>
                  <a:pt x="3827" y="245"/>
                  <a:pt x="3833" y="239"/>
                  <a:pt x="3846" y="245"/>
                </a:cubicBezTo>
                <a:cubicBezTo>
                  <a:pt x="3852" y="245"/>
                  <a:pt x="3846" y="226"/>
                  <a:pt x="3846" y="226"/>
                </a:cubicBezTo>
                <a:cubicBezTo>
                  <a:pt x="3846" y="214"/>
                  <a:pt x="3859" y="233"/>
                  <a:pt x="3859" y="245"/>
                </a:cubicBezTo>
                <a:cubicBezTo>
                  <a:pt x="3871" y="239"/>
                  <a:pt x="3865" y="233"/>
                  <a:pt x="3859" y="220"/>
                </a:cubicBezTo>
                <a:cubicBezTo>
                  <a:pt x="3871" y="233"/>
                  <a:pt x="3871" y="233"/>
                  <a:pt x="3890" y="220"/>
                </a:cubicBezTo>
                <a:cubicBezTo>
                  <a:pt x="3884" y="208"/>
                  <a:pt x="3865" y="233"/>
                  <a:pt x="3865" y="208"/>
                </a:cubicBezTo>
                <a:cubicBezTo>
                  <a:pt x="3871" y="214"/>
                  <a:pt x="3878" y="214"/>
                  <a:pt x="3890" y="208"/>
                </a:cubicBezTo>
                <a:cubicBezTo>
                  <a:pt x="3896" y="252"/>
                  <a:pt x="3915" y="214"/>
                  <a:pt x="3928" y="233"/>
                </a:cubicBezTo>
                <a:cubicBezTo>
                  <a:pt x="3934" y="226"/>
                  <a:pt x="3928" y="220"/>
                  <a:pt x="3928" y="214"/>
                </a:cubicBezTo>
                <a:cubicBezTo>
                  <a:pt x="3934" y="214"/>
                  <a:pt x="3941" y="220"/>
                  <a:pt x="3941" y="233"/>
                </a:cubicBezTo>
                <a:cubicBezTo>
                  <a:pt x="3953" y="214"/>
                  <a:pt x="3978" y="214"/>
                  <a:pt x="3985" y="220"/>
                </a:cubicBezTo>
                <a:cubicBezTo>
                  <a:pt x="4067" y="195"/>
                  <a:pt x="4224" y="157"/>
                  <a:pt x="4281" y="138"/>
                </a:cubicBezTo>
                <a:cubicBezTo>
                  <a:pt x="4407" y="88"/>
                  <a:pt x="4627" y="31"/>
                  <a:pt x="4766" y="0"/>
                </a:cubicBezTo>
                <a:close/>
              </a:path>
            </a:pathLst>
          </a:custGeom>
          <a:solidFill>
            <a:srgbClr val="4B575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p>
            <a:endParaRPr lang="zh-CN" altLang="en-US"/>
          </a:p>
        </p:txBody>
      </p:sp>
      <p:sp>
        <p:nvSpPr>
          <p:cNvPr id="194" name="Freeform 5"/>
          <p:cNvSpPr>
            <a:spLocks noEditPoints="1"/>
          </p:cNvSpPr>
          <p:nvPr/>
        </p:nvSpPr>
        <p:spPr bwMode="auto">
          <a:xfrm rot="6655981">
            <a:off x="10536510" y="-487258"/>
            <a:ext cx="16001" cy="42239"/>
          </a:xfrm>
          <a:custGeom>
            <a:avLst/>
            <a:gdLst>
              <a:gd name="T0" fmla="*/ 523 w 956"/>
              <a:gd name="T1" fmla="*/ 71 h 603"/>
              <a:gd name="T2" fmla="*/ 556 w 956"/>
              <a:gd name="T3" fmla="*/ 62 h 603"/>
              <a:gd name="T4" fmla="*/ 656 w 956"/>
              <a:gd name="T5" fmla="*/ 39 h 603"/>
              <a:gd name="T6" fmla="*/ 679 w 956"/>
              <a:gd name="T7" fmla="*/ 38 h 603"/>
              <a:gd name="T8" fmla="*/ 679 w 956"/>
              <a:gd name="T9" fmla="*/ 57 h 603"/>
              <a:gd name="T10" fmla="*/ 850 w 956"/>
              <a:gd name="T11" fmla="*/ 21 h 603"/>
              <a:gd name="T12" fmla="*/ 844 w 956"/>
              <a:gd name="T13" fmla="*/ 44 h 603"/>
              <a:gd name="T14" fmla="*/ 850 w 956"/>
              <a:gd name="T15" fmla="*/ 63 h 603"/>
              <a:gd name="T16" fmla="*/ 956 w 956"/>
              <a:gd name="T17" fmla="*/ 81 h 603"/>
              <a:gd name="T18" fmla="*/ 800 w 956"/>
              <a:gd name="T19" fmla="*/ 138 h 603"/>
              <a:gd name="T20" fmla="*/ 929 w 956"/>
              <a:gd name="T21" fmla="*/ 121 h 603"/>
              <a:gd name="T22" fmla="*/ 860 w 956"/>
              <a:gd name="T23" fmla="*/ 138 h 603"/>
              <a:gd name="T24" fmla="*/ 810 w 956"/>
              <a:gd name="T25" fmla="*/ 170 h 603"/>
              <a:gd name="T26" fmla="*/ 782 w 956"/>
              <a:gd name="T27" fmla="*/ 174 h 603"/>
              <a:gd name="T28" fmla="*/ 720 w 956"/>
              <a:gd name="T29" fmla="*/ 212 h 603"/>
              <a:gd name="T30" fmla="*/ 655 w 956"/>
              <a:gd name="T31" fmla="*/ 240 h 603"/>
              <a:gd name="T32" fmla="*/ 610 w 956"/>
              <a:gd name="T33" fmla="*/ 267 h 603"/>
              <a:gd name="T34" fmla="*/ 676 w 956"/>
              <a:gd name="T35" fmla="*/ 265 h 603"/>
              <a:gd name="T36" fmla="*/ 715 w 956"/>
              <a:gd name="T37" fmla="*/ 256 h 603"/>
              <a:gd name="T38" fmla="*/ 712 w 956"/>
              <a:gd name="T39" fmla="*/ 269 h 603"/>
              <a:gd name="T40" fmla="*/ 695 w 956"/>
              <a:gd name="T41" fmla="*/ 287 h 603"/>
              <a:gd name="T42" fmla="*/ 747 w 956"/>
              <a:gd name="T43" fmla="*/ 288 h 603"/>
              <a:gd name="T44" fmla="*/ 808 w 956"/>
              <a:gd name="T45" fmla="*/ 265 h 603"/>
              <a:gd name="T46" fmla="*/ 813 w 956"/>
              <a:gd name="T47" fmla="*/ 273 h 603"/>
              <a:gd name="T48" fmla="*/ 772 w 956"/>
              <a:gd name="T49" fmla="*/ 298 h 603"/>
              <a:gd name="T50" fmla="*/ 822 w 956"/>
              <a:gd name="T51" fmla="*/ 283 h 603"/>
              <a:gd name="T52" fmla="*/ 743 w 956"/>
              <a:gd name="T53" fmla="*/ 320 h 603"/>
              <a:gd name="T54" fmla="*/ 685 w 956"/>
              <a:gd name="T55" fmla="*/ 350 h 603"/>
              <a:gd name="T56" fmla="*/ 653 w 956"/>
              <a:gd name="T57" fmla="*/ 372 h 603"/>
              <a:gd name="T58" fmla="*/ 670 w 956"/>
              <a:gd name="T59" fmla="*/ 378 h 603"/>
              <a:gd name="T60" fmla="*/ 464 w 956"/>
              <a:gd name="T61" fmla="*/ 466 h 603"/>
              <a:gd name="T62" fmla="*/ 114 w 956"/>
              <a:gd name="T63" fmla="*/ 591 h 603"/>
              <a:gd name="T64" fmla="*/ 30 w 956"/>
              <a:gd name="T65" fmla="*/ 389 h 603"/>
              <a:gd name="T66" fmla="*/ 208 w 956"/>
              <a:gd name="T67" fmla="*/ 159 h 603"/>
              <a:gd name="T68" fmla="*/ 265 w 956"/>
              <a:gd name="T69" fmla="*/ 141 h 603"/>
              <a:gd name="T70" fmla="*/ 302 w 956"/>
              <a:gd name="T71" fmla="*/ 133 h 603"/>
              <a:gd name="T72" fmla="*/ 509 w 956"/>
              <a:gd name="T73" fmla="*/ 69 h 603"/>
              <a:gd name="T74" fmla="*/ 836 w 956"/>
              <a:gd name="T75" fmla="*/ 30 h 603"/>
              <a:gd name="T76" fmla="*/ 799 w 956"/>
              <a:gd name="T77" fmla="*/ 60 h 603"/>
              <a:gd name="T78" fmla="*/ 761 w 956"/>
              <a:gd name="T79" fmla="*/ 70 h 603"/>
              <a:gd name="T80" fmla="*/ 755 w 956"/>
              <a:gd name="T81" fmla="*/ 71 h 603"/>
              <a:gd name="T82" fmla="*/ 791 w 956"/>
              <a:gd name="T83" fmla="*/ 63 h 603"/>
              <a:gd name="T84" fmla="*/ 838 w 956"/>
              <a:gd name="T85" fmla="*/ 98 h 603"/>
              <a:gd name="T86" fmla="*/ 780 w 956"/>
              <a:gd name="T87" fmla="*/ 121 h 603"/>
              <a:gd name="T88" fmla="*/ 608 w 956"/>
              <a:gd name="T89" fmla="*/ 171 h 603"/>
              <a:gd name="T90" fmla="*/ 877 w 956"/>
              <a:gd name="T91" fmla="*/ 94 h 603"/>
              <a:gd name="T92" fmla="*/ 909 w 956"/>
              <a:gd name="T93" fmla="*/ 95 h 603"/>
              <a:gd name="T94" fmla="*/ 867 w 956"/>
              <a:gd name="T95" fmla="*/ 108 h 603"/>
              <a:gd name="T96" fmla="*/ 805 w 956"/>
              <a:gd name="T97" fmla="*/ 130 h 603"/>
              <a:gd name="T98" fmla="*/ 752 w 956"/>
              <a:gd name="T99" fmla="*/ 146 h 603"/>
              <a:gd name="T100" fmla="*/ 928 w 956"/>
              <a:gd name="T101" fmla="*/ 85 h 603"/>
              <a:gd name="T102" fmla="*/ 770 w 956"/>
              <a:gd name="T103" fmla="*/ 140 h 603"/>
              <a:gd name="T104" fmla="*/ 820 w 956"/>
              <a:gd name="T105" fmla="*/ 144 h 603"/>
              <a:gd name="T106" fmla="*/ 747 w 956"/>
              <a:gd name="T107" fmla="*/ 186 h 603"/>
              <a:gd name="T108" fmla="*/ 767 w 956"/>
              <a:gd name="T109" fmla="*/ 179 h 603"/>
              <a:gd name="T110" fmla="*/ 587 w 956"/>
              <a:gd name="T111" fmla="*/ 266 h 603"/>
              <a:gd name="T112" fmla="*/ 582 w 956"/>
              <a:gd name="T113" fmla="*/ 278 h 603"/>
              <a:gd name="T114" fmla="*/ 674 w 956"/>
              <a:gd name="T115" fmla="*/ 285 h 603"/>
              <a:gd name="T116" fmla="*/ 652 w 956"/>
              <a:gd name="T117" fmla="*/ 294 h 603"/>
              <a:gd name="T118" fmla="*/ 687 w 956"/>
              <a:gd name="T119" fmla="*/ 293 h 603"/>
              <a:gd name="T120" fmla="*/ 612 w 956"/>
              <a:gd name="T121" fmla="*/ 386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25" h="67">
                <a:moveTo>
                  <a:pt x="3" y="0"/>
                </a:moveTo>
                <a:cubicBezTo>
                  <a:pt x="9" y="3"/>
                  <a:pt x="20" y="48"/>
                  <a:pt x="25" y="65"/>
                </a:cubicBezTo>
                <a:cubicBezTo>
                  <a:pt x="19" y="77"/>
                  <a:pt x="6" y="21"/>
                  <a:pt x="0" y="2"/>
                </a:cubicBezTo>
                <a:cubicBezTo>
                  <a:pt x="1" y="0"/>
                  <a:pt x="2" y="0"/>
                  <a:pt x="3" y="0"/>
                </a:cubicBezTo>
                <a:close/>
              </a:path>
            </a:pathLst>
          </a:custGeom>
          <a:solidFill>
            <a:srgbClr val="4B575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" name="Freeform 5"/>
          <p:cNvSpPr>
            <a:spLocks noEditPoints="1"/>
          </p:cNvSpPr>
          <p:nvPr/>
        </p:nvSpPr>
        <p:spPr bwMode="auto">
          <a:xfrm rot="6655981">
            <a:off x="11223078" y="1386412"/>
            <a:ext cx="6740" cy="1775"/>
          </a:xfrm>
          <a:custGeom>
            <a:avLst/>
            <a:gdLst>
              <a:gd name="T0" fmla="*/ 523 w 956"/>
              <a:gd name="T1" fmla="*/ 71 h 603"/>
              <a:gd name="T2" fmla="*/ 556 w 956"/>
              <a:gd name="T3" fmla="*/ 62 h 603"/>
              <a:gd name="T4" fmla="*/ 656 w 956"/>
              <a:gd name="T5" fmla="*/ 39 h 603"/>
              <a:gd name="T6" fmla="*/ 679 w 956"/>
              <a:gd name="T7" fmla="*/ 38 h 603"/>
              <a:gd name="T8" fmla="*/ 679 w 956"/>
              <a:gd name="T9" fmla="*/ 57 h 603"/>
              <a:gd name="T10" fmla="*/ 850 w 956"/>
              <a:gd name="T11" fmla="*/ 21 h 603"/>
              <a:gd name="T12" fmla="*/ 844 w 956"/>
              <a:gd name="T13" fmla="*/ 44 h 603"/>
              <a:gd name="T14" fmla="*/ 850 w 956"/>
              <a:gd name="T15" fmla="*/ 63 h 603"/>
              <a:gd name="T16" fmla="*/ 956 w 956"/>
              <a:gd name="T17" fmla="*/ 81 h 603"/>
              <a:gd name="T18" fmla="*/ 800 w 956"/>
              <a:gd name="T19" fmla="*/ 138 h 603"/>
              <a:gd name="T20" fmla="*/ 929 w 956"/>
              <a:gd name="T21" fmla="*/ 121 h 603"/>
              <a:gd name="T22" fmla="*/ 860 w 956"/>
              <a:gd name="T23" fmla="*/ 138 h 603"/>
              <a:gd name="T24" fmla="*/ 810 w 956"/>
              <a:gd name="T25" fmla="*/ 170 h 603"/>
              <a:gd name="T26" fmla="*/ 782 w 956"/>
              <a:gd name="T27" fmla="*/ 174 h 603"/>
              <a:gd name="T28" fmla="*/ 720 w 956"/>
              <a:gd name="T29" fmla="*/ 212 h 603"/>
              <a:gd name="T30" fmla="*/ 655 w 956"/>
              <a:gd name="T31" fmla="*/ 240 h 603"/>
              <a:gd name="T32" fmla="*/ 610 w 956"/>
              <a:gd name="T33" fmla="*/ 267 h 603"/>
              <a:gd name="T34" fmla="*/ 676 w 956"/>
              <a:gd name="T35" fmla="*/ 265 h 603"/>
              <a:gd name="T36" fmla="*/ 715 w 956"/>
              <a:gd name="T37" fmla="*/ 256 h 603"/>
              <a:gd name="T38" fmla="*/ 712 w 956"/>
              <a:gd name="T39" fmla="*/ 269 h 603"/>
              <a:gd name="T40" fmla="*/ 695 w 956"/>
              <a:gd name="T41" fmla="*/ 287 h 603"/>
              <a:gd name="T42" fmla="*/ 747 w 956"/>
              <a:gd name="T43" fmla="*/ 288 h 603"/>
              <a:gd name="T44" fmla="*/ 808 w 956"/>
              <a:gd name="T45" fmla="*/ 265 h 603"/>
              <a:gd name="T46" fmla="*/ 813 w 956"/>
              <a:gd name="T47" fmla="*/ 273 h 603"/>
              <a:gd name="T48" fmla="*/ 772 w 956"/>
              <a:gd name="T49" fmla="*/ 298 h 603"/>
              <a:gd name="T50" fmla="*/ 822 w 956"/>
              <a:gd name="T51" fmla="*/ 283 h 603"/>
              <a:gd name="T52" fmla="*/ 743 w 956"/>
              <a:gd name="T53" fmla="*/ 320 h 603"/>
              <a:gd name="T54" fmla="*/ 685 w 956"/>
              <a:gd name="T55" fmla="*/ 350 h 603"/>
              <a:gd name="T56" fmla="*/ 653 w 956"/>
              <a:gd name="T57" fmla="*/ 372 h 603"/>
              <a:gd name="T58" fmla="*/ 670 w 956"/>
              <a:gd name="T59" fmla="*/ 378 h 603"/>
              <a:gd name="T60" fmla="*/ 464 w 956"/>
              <a:gd name="T61" fmla="*/ 466 h 603"/>
              <a:gd name="T62" fmla="*/ 114 w 956"/>
              <a:gd name="T63" fmla="*/ 591 h 603"/>
              <a:gd name="T64" fmla="*/ 30 w 956"/>
              <a:gd name="T65" fmla="*/ 389 h 603"/>
              <a:gd name="T66" fmla="*/ 208 w 956"/>
              <a:gd name="T67" fmla="*/ 159 h 603"/>
              <a:gd name="T68" fmla="*/ 265 w 956"/>
              <a:gd name="T69" fmla="*/ 141 h 603"/>
              <a:gd name="T70" fmla="*/ 302 w 956"/>
              <a:gd name="T71" fmla="*/ 133 h 603"/>
              <a:gd name="T72" fmla="*/ 509 w 956"/>
              <a:gd name="T73" fmla="*/ 69 h 603"/>
              <a:gd name="T74" fmla="*/ 836 w 956"/>
              <a:gd name="T75" fmla="*/ 30 h 603"/>
              <a:gd name="T76" fmla="*/ 799 w 956"/>
              <a:gd name="T77" fmla="*/ 60 h 603"/>
              <a:gd name="T78" fmla="*/ 761 w 956"/>
              <a:gd name="T79" fmla="*/ 70 h 603"/>
              <a:gd name="T80" fmla="*/ 755 w 956"/>
              <a:gd name="T81" fmla="*/ 71 h 603"/>
              <a:gd name="T82" fmla="*/ 791 w 956"/>
              <a:gd name="T83" fmla="*/ 63 h 603"/>
              <a:gd name="T84" fmla="*/ 838 w 956"/>
              <a:gd name="T85" fmla="*/ 98 h 603"/>
              <a:gd name="T86" fmla="*/ 780 w 956"/>
              <a:gd name="T87" fmla="*/ 121 h 603"/>
              <a:gd name="T88" fmla="*/ 608 w 956"/>
              <a:gd name="T89" fmla="*/ 171 h 603"/>
              <a:gd name="T90" fmla="*/ 877 w 956"/>
              <a:gd name="T91" fmla="*/ 94 h 603"/>
              <a:gd name="T92" fmla="*/ 909 w 956"/>
              <a:gd name="T93" fmla="*/ 95 h 603"/>
              <a:gd name="T94" fmla="*/ 867 w 956"/>
              <a:gd name="T95" fmla="*/ 108 h 603"/>
              <a:gd name="T96" fmla="*/ 805 w 956"/>
              <a:gd name="T97" fmla="*/ 130 h 603"/>
              <a:gd name="T98" fmla="*/ 752 w 956"/>
              <a:gd name="T99" fmla="*/ 146 h 603"/>
              <a:gd name="T100" fmla="*/ 928 w 956"/>
              <a:gd name="T101" fmla="*/ 85 h 603"/>
              <a:gd name="T102" fmla="*/ 770 w 956"/>
              <a:gd name="T103" fmla="*/ 140 h 603"/>
              <a:gd name="T104" fmla="*/ 820 w 956"/>
              <a:gd name="T105" fmla="*/ 144 h 603"/>
              <a:gd name="T106" fmla="*/ 747 w 956"/>
              <a:gd name="T107" fmla="*/ 186 h 603"/>
              <a:gd name="T108" fmla="*/ 767 w 956"/>
              <a:gd name="T109" fmla="*/ 179 h 603"/>
              <a:gd name="T110" fmla="*/ 587 w 956"/>
              <a:gd name="T111" fmla="*/ 266 h 603"/>
              <a:gd name="T112" fmla="*/ 582 w 956"/>
              <a:gd name="T113" fmla="*/ 278 h 603"/>
              <a:gd name="T114" fmla="*/ 674 w 956"/>
              <a:gd name="T115" fmla="*/ 285 h 603"/>
              <a:gd name="T116" fmla="*/ 652 w 956"/>
              <a:gd name="T117" fmla="*/ 294 h 603"/>
              <a:gd name="T118" fmla="*/ 687 w 956"/>
              <a:gd name="T119" fmla="*/ 293 h 603"/>
              <a:gd name="T120" fmla="*/ 612 w 956"/>
              <a:gd name="T121" fmla="*/ 386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1" h="3">
                <a:moveTo>
                  <a:pt x="2" y="2"/>
                </a:moveTo>
                <a:lnTo>
                  <a:pt x="2" y="3"/>
                </a:lnTo>
                <a:cubicBezTo>
                  <a:pt x="1" y="3"/>
                  <a:pt x="1" y="3"/>
                  <a:pt x="0" y="3"/>
                </a:cubicBezTo>
                <a:lnTo>
                  <a:pt x="2" y="2"/>
                </a:lnTo>
                <a:close/>
                <a:moveTo>
                  <a:pt x="8" y="0"/>
                </a:moveTo>
                <a:cubicBezTo>
                  <a:pt x="8" y="0"/>
                  <a:pt x="9" y="0"/>
                  <a:pt x="11" y="1"/>
                </a:cubicBezTo>
                <a:lnTo>
                  <a:pt x="11" y="1"/>
                </a:lnTo>
                <a:lnTo>
                  <a:pt x="2" y="2"/>
                </a:lnTo>
                <a:lnTo>
                  <a:pt x="4" y="2"/>
                </a:lnTo>
                <a:cubicBezTo>
                  <a:pt x="5" y="1"/>
                  <a:pt x="6" y="0"/>
                  <a:pt x="8" y="0"/>
                </a:cubicBezTo>
                <a:close/>
              </a:path>
            </a:pathLst>
          </a:custGeom>
          <a:solidFill>
            <a:srgbClr val="4B575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剪去对角的矩形 8"/>
          <p:cNvSpPr/>
          <p:nvPr/>
        </p:nvSpPr>
        <p:spPr>
          <a:xfrm>
            <a:off x="1864093" y="1704655"/>
            <a:ext cx="8463814" cy="3890614"/>
          </a:xfrm>
          <a:prstGeom prst="snip2DiagRect">
            <a:avLst>
              <a:gd name="adj1" fmla="val 0"/>
              <a:gd name="adj2" fmla="val 15525"/>
            </a:avLst>
          </a:prstGeom>
          <a:solidFill>
            <a:srgbClr val="5F787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15938" y="549275"/>
            <a:ext cx="2649220" cy="521970"/>
          </a:xfrm>
          <a:prstGeom prst="rect">
            <a:avLst/>
          </a:prstGeom>
          <a:solidFill>
            <a:srgbClr val="5F787F"/>
          </a:solidFill>
        </p:spPr>
        <p:txBody>
          <a:bodyPr wrap="none">
            <a:spAutoFit/>
          </a:bodyPr>
          <a:lstStyle/>
          <a:p>
            <a:pPr algn="l"/>
            <a:r>
              <a:rPr lang="zh-CN" altLang="en-US" sz="2800" spc="3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Introduction</a:t>
            </a:r>
            <a:endParaRPr lang="zh-CN" altLang="en-US" sz="2800" spc="3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Freeform 9"/>
          <p:cNvSpPr>
            <a:spLocks noEditPoints="1"/>
          </p:cNvSpPr>
          <p:nvPr/>
        </p:nvSpPr>
        <p:spPr bwMode="auto">
          <a:xfrm rot="4253377">
            <a:off x="-1065530" y="4582795"/>
            <a:ext cx="4233545" cy="2496820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667" h="3475">
                <a:moveTo>
                  <a:pt x="3067" y="3275"/>
                </a:moveTo>
                <a:cubicBezTo>
                  <a:pt x="3067" y="3289"/>
                  <a:pt x="3076" y="3293"/>
                  <a:pt x="3076" y="3298"/>
                </a:cubicBezTo>
                <a:cubicBezTo>
                  <a:pt x="3071" y="3293"/>
                  <a:pt x="3071" y="3293"/>
                  <a:pt x="3067" y="3293"/>
                </a:cubicBezTo>
                <a:cubicBezTo>
                  <a:pt x="3076" y="3303"/>
                  <a:pt x="3081" y="3307"/>
                  <a:pt x="3086" y="3303"/>
                </a:cubicBezTo>
                <a:cubicBezTo>
                  <a:pt x="3076" y="3293"/>
                  <a:pt x="3081" y="3275"/>
                  <a:pt x="3067" y="3275"/>
                </a:cubicBezTo>
                <a:close/>
                <a:moveTo>
                  <a:pt x="3090" y="3270"/>
                </a:moveTo>
                <a:cubicBezTo>
                  <a:pt x="3095" y="3275"/>
                  <a:pt x="3095" y="3279"/>
                  <a:pt x="3100" y="3284"/>
                </a:cubicBezTo>
                <a:cubicBezTo>
                  <a:pt x="3095" y="3293"/>
                  <a:pt x="3104" y="3307"/>
                  <a:pt x="3100" y="3317"/>
                </a:cubicBezTo>
                <a:cubicBezTo>
                  <a:pt x="3104" y="3312"/>
                  <a:pt x="3109" y="3317"/>
                  <a:pt x="3114" y="3317"/>
                </a:cubicBezTo>
                <a:cubicBezTo>
                  <a:pt x="3095" y="3298"/>
                  <a:pt x="3109" y="3293"/>
                  <a:pt x="3109" y="3284"/>
                </a:cubicBezTo>
                <a:cubicBezTo>
                  <a:pt x="3104" y="3289"/>
                  <a:pt x="3095" y="3270"/>
                  <a:pt x="3090" y="3270"/>
                </a:cubicBezTo>
                <a:close/>
                <a:moveTo>
                  <a:pt x="2207" y="3162"/>
                </a:moveTo>
                <a:cubicBezTo>
                  <a:pt x="2207" y="3163"/>
                  <a:pt x="2207" y="3164"/>
                  <a:pt x="2207" y="3165"/>
                </a:cubicBezTo>
                <a:lnTo>
                  <a:pt x="2207" y="3165"/>
                </a:lnTo>
                <a:lnTo>
                  <a:pt x="2207" y="3164"/>
                </a:lnTo>
                <a:cubicBezTo>
                  <a:pt x="2207" y="3163"/>
                  <a:pt x="2207" y="3162"/>
                  <a:pt x="2207" y="3162"/>
                </a:cubicBezTo>
                <a:close/>
                <a:moveTo>
                  <a:pt x="2278" y="3162"/>
                </a:moveTo>
                <a:cubicBezTo>
                  <a:pt x="2277" y="3162"/>
                  <a:pt x="2277" y="3163"/>
                  <a:pt x="2277" y="3166"/>
                </a:cubicBezTo>
                <a:cubicBezTo>
                  <a:pt x="2277" y="3176"/>
                  <a:pt x="2254" y="3171"/>
                  <a:pt x="2258" y="3190"/>
                </a:cubicBezTo>
                <a:cubicBezTo>
                  <a:pt x="2254" y="3181"/>
                  <a:pt x="2254" y="3176"/>
                  <a:pt x="2249" y="3176"/>
                </a:cubicBezTo>
                <a:cubicBezTo>
                  <a:pt x="2249" y="3190"/>
                  <a:pt x="2241" y="3194"/>
                  <a:pt x="2235" y="3198"/>
                </a:cubicBezTo>
                <a:lnTo>
                  <a:pt x="2233" y="3201"/>
                </a:lnTo>
                <a:lnTo>
                  <a:pt x="2232" y="3201"/>
                </a:lnTo>
                <a:cubicBezTo>
                  <a:pt x="2231" y="3201"/>
                  <a:pt x="2230" y="3202"/>
                  <a:pt x="2230" y="3204"/>
                </a:cubicBezTo>
                <a:cubicBezTo>
                  <a:pt x="2231" y="3203"/>
                  <a:pt x="2231" y="3202"/>
                  <a:pt x="2232" y="3201"/>
                </a:cubicBezTo>
                <a:lnTo>
                  <a:pt x="2233" y="3201"/>
                </a:lnTo>
                <a:lnTo>
                  <a:pt x="2233" y="3201"/>
                </a:lnTo>
                <a:cubicBezTo>
                  <a:pt x="2234" y="3201"/>
                  <a:pt x="2235" y="3202"/>
                  <a:pt x="2235" y="3204"/>
                </a:cubicBezTo>
                <a:cubicBezTo>
                  <a:pt x="2235" y="3209"/>
                  <a:pt x="2230" y="3209"/>
                  <a:pt x="2230" y="3209"/>
                </a:cubicBezTo>
                <a:cubicBezTo>
                  <a:pt x="2239" y="3223"/>
                  <a:pt x="2244" y="3223"/>
                  <a:pt x="2254" y="3218"/>
                </a:cubicBezTo>
                <a:cubicBezTo>
                  <a:pt x="2239" y="3195"/>
                  <a:pt x="2263" y="3195"/>
                  <a:pt x="2277" y="3204"/>
                </a:cubicBezTo>
                <a:cubicBezTo>
                  <a:pt x="2263" y="3176"/>
                  <a:pt x="2282" y="3195"/>
                  <a:pt x="2291" y="3185"/>
                </a:cubicBezTo>
                <a:cubicBezTo>
                  <a:pt x="2284" y="3189"/>
                  <a:pt x="2279" y="3162"/>
                  <a:pt x="2278" y="3162"/>
                </a:cubicBezTo>
                <a:close/>
                <a:moveTo>
                  <a:pt x="2197" y="3159"/>
                </a:moveTo>
                <a:cubicBezTo>
                  <a:pt x="2186" y="3160"/>
                  <a:pt x="2184" y="3185"/>
                  <a:pt x="2207" y="3185"/>
                </a:cubicBezTo>
                <a:cubicBezTo>
                  <a:pt x="2194" y="3169"/>
                  <a:pt x="2207" y="3178"/>
                  <a:pt x="2207" y="3167"/>
                </a:cubicBezTo>
                <a:lnTo>
                  <a:pt x="2207" y="3165"/>
                </a:lnTo>
                <a:lnTo>
                  <a:pt x="2207" y="3165"/>
                </a:lnTo>
                <a:cubicBezTo>
                  <a:pt x="2208" y="3168"/>
                  <a:pt x="2210" y="3169"/>
                  <a:pt x="2207" y="3162"/>
                </a:cubicBezTo>
                <a:cubicBezTo>
                  <a:pt x="2203" y="3159"/>
                  <a:pt x="2200" y="3158"/>
                  <a:pt x="2197" y="3159"/>
                </a:cubicBezTo>
                <a:close/>
                <a:moveTo>
                  <a:pt x="2280" y="3147"/>
                </a:moveTo>
                <a:cubicBezTo>
                  <a:pt x="2280" y="3146"/>
                  <a:pt x="2280" y="3148"/>
                  <a:pt x="2282" y="3152"/>
                </a:cubicBezTo>
                <a:cubicBezTo>
                  <a:pt x="2286" y="3171"/>
                  <a:pt x="2296" y="3166"/>
                  <a:pt x="2301" y="3181"/>
                </a:cubicBezTo>
                <a:cubicBezTo>
                  <a:pt x="2301" y="3181"/>
                  <a:pt x="2301" y="3185"/>
                  <a:pt x="2305" y="3185"/>
                </a:cubicBezTo>
                <a:cubicBezTo>
                  <a:pt x="2305" y="3181"/>
                  <a:pt x="2301" y="3176"/>
                  <a:pt x="2305" y="3176"/>
                </a:cubicBezTo>
                <a:cubicBezTo>
                  <a:pt x="2310" y="3181"/>
                  <a:pt x="2315" y="3181"/>
                  <a:pt x="2310" y="3176"/>
                </a:cubicBezTo>
                <a:cubicBezTo>
                  <a:pt x="2301" y="3181"/>
                  <a:pt x="2310" y="3157"/>
                  <a:pt x="2296" y="3162"/>
                </a:cubicBezTo>
                <a:cubicBezTo>
                  <a:pt x="2303" y="3181"/>
                  <a:pt x="2283" y="3147"/>
                  <a:pt x="2280" y="3147"/>
                </a:cubicBezTo>
                <a:close/>
                <a:moveTo>
                  <a:pt x="2329" y="3134"/>
                </a:moveTo>
                <a:cubicBezTo>
                  <a:pt x="2319" y="3148"/>
                  <a:pt x="2329" y="3148"/>
                  <a:pt x="2305" y="3143"/>
                </a:cubicBezTo>
                <a:cubicBezTo>
                  <a:pt x="2329" y="3162"/>
                  <a:pt x="2315" y="3162"/>
                  <a:pt x="2315" y="3176"/>
                </a:cubicBezTo>
                <a:cubicBezTo>
                  <a:pt x="2319" y="3176"/>
                  <a:pt x="2319" y="3171"/>
                  <a:pt x="2324" y="3176"/>
                </a:cubicBezTo>
                <a:cubicBezTo>
                  <a:pt x="2329" y="3181"/>
                  <a:pt x="2333" y="3185"/>
                  <a:pt x="2333" y="3185"/>
                </a:cubicBezTo>
                <a:cubicBezTo>
                  <a:pt x="2319" y="3162"/>
                  <a:pt x="2338" y="3157"/>
                  <a:pt x="2329" y="3134"/>
                </a:cubicBezTo>
                <a:close/>
                <a:moveTo>
                  <a:pt x="3415" y="3110"/>
                </a:moveTo>
                <a:cubicBezTo>
                  <a:pt x="3410" y="3115"/>
                  <a:pt x="3405" y="3115"/>
                  <a:pt x="3400" y="3115"/>
                </a:cubicBezTo>
                <a:cubicBezTo>
                  <a:pt x="3410" y="3129"/>
                  <a:pt x="3424" y="3157"/>
                  <a:pt x="3400" y="3143"/>
                </a:cubicBezTo>
                <a:cubicBezTo>
                  <a:pt x="3410" y="3157"/>
                  <a:pt x="3415" y="3152"/>
                  <a:pt x="3424" y="3157"/>
                </a:cubicBezTo>
                <a:cubicBezTo>
                  <a:pt x="3419" y="3143"/>
                  <a:pt x="3410" y="3124"/>
                  <a:pt x="3415" y="3110"/>
                </a:cubicBezTo>
                <a:close/>
                <a:moveTo>
                  <a:pt x="2324" y="3091"/>
                </a:moveTo>
                <a:cubicBezTo>
                  <a:pt x="2329" y="3101"/>
                  <a:pt x="2324" y="3101"/>
                  <a:pt x="2319" y="3105"/>
                </a:cubicBezTo>
                <a:cubicBezTo>
                  <a:pt x="2324" y="3110"/>
                  <a:pt x="2333" y="3143"/>
                  <a:pt x="2333" y="3124"/>
                </a:cubicBezTo>
                <a:cubicBezTo>
                  <a:pt x="2329" y="3115"/>
                  <a:pt x="2329" y="3110"/>
                  <a:pt x="2329" y="3105"/>
                </a:cubicBezTo>
                <a:cubicBezTo>
                  <a:pt x="2333" y="3110"/>
                  <a:pt x="2338" y="3110"/>
                  <a:pt x="2338" y="3115"/>
                </a:cubicBezTo>
                <a:cubicBezTo>
                  <a:pt x="2348" y="3129"/>
                  <a:pt x="2352" y="3138"/>
                  <a:pt x="2366" y="3148"/>
                </a:cubicBezTo>
                <a:cubicBezTo>
                  <a:pt x="2352" y="3129"/>
                  <a:pt x="2362" y="3129"/>
                  <a:pt x="2357" y="3115"/>
                </a:cubicBezTo>
                <a:cubicBezTo>
                  <a:pt x="2333" y="3110"/>
                  <a:pt x="2343" y="3105"/>
                  <a:pt x="2324" y="3091"/>
                </a:cubicBezTo>
                <a:close/>
                <a:moveTo>
                  <a:pt x="2296" y="3087"/>
                </a:moveTo>
                <a:cubicBezTo>
                  <a:pt x="2286" y="3087"/>
                  <a:pt x="2268" y="3087"/>
                  <a:pt x="2277" y="3091"/>
                </a:cubicBezTo>
                <a:cubicBezTo>
                  <a:pt x="2293" y="3095"/>
                  <a:pt x="2299" y="3117"/>
                  <a:pt x="2288" y="3110"/>
                </a:cubicBezTo>
                <a:lnTo>
                  <a:pt x="2286" y="3109"/>
                </a:lnTo>
                <a:lnTo>
                  <a:pt x="2285" y="3108"/>
                </a:lnTo>
                <a:cubicBezTo>
                  <a:pt x="2284" y="3107"/>
                  <a:pt x="2283" y="3106"/>
                  <a:pt x="2282" y="3105"/>
                </a:cubicBezTo>
                <a:cubicBezTo>
                  <a:pt x="2283" y="3107"/>
                  <a:pt x="2284" y="3108"/>
                  <a:pt x="2285" y="3108"/>
                </a:cubicBezTo>
                <a:lnTo>
                  <a:pt x="2286" y="3109"/>
                </a:lnTo>
                <a:lnTo>
                  <a:pt x="2288" y="3112"/>
                </a:lnTo>
                <a:cubicBezTo>
                  <a:pt x="2294" y="3120"/>
                  <a:pt x="2298" y="3132"/>
                  <a:pt x="2305" y="3129"/>
                </a:cubicBezTo>
                <a:cubicBezTo>
                  <a:pt x="2301" y="3124"/>
                  <a:pt x="2296" y="3119"/>
                  <a:pt x="2301" y="3119"/>
                </a:cubicBezTo>
                <a:cubicBezTo>
                  <a:pt x="2305" y="3124"/>
                  <a:pt x="2310" y="3119"/>
                  <a:pt x="2315" y="3119"/>
                </a:cubicBezTo>
                <a:cubicBezTo>
                  <a:pt x="2305" y="3105"/>
                  <a:pt x="2310" y="3101"/>
                  <a:pt x="2296" y="3087"/>
                </a:cubicBezTo>
                <a:close/>
                <a:moveTo>
                  <a:pt x="3631" y="3040"/>
                </a:moveTo>
                <a:cubicBezTo>
                  <a:pt x="3631" y="3044"/>
                  <a:pt x="3626" y="3044"/>
                  <a:pt x="3621" y="3044"/>
                </a:cubicBezTo>
                <a:cubicBezTo>
                  <a:pt x="3640" y="3058"/>
                  <a:pt x="3617" y="3068"/>
                  <a:pt x="3631" y="3068"/>
                </a:cubicBezTo>
                <a:cubicBezTo>
                  <a:pt x="3635" y="3063"/>
                  <a:pt x="3626" y="3049"/>
                  <a:pt x="3645" y="3058"/>
                </a:cubicBezTo>
                <a:cubicBezTo>
                  <a:pt x="3640" y="3054"/>
                  <a:pt x="3635" y="3049"/>
                  <a:pt x="3631" y="3040"/>
                </a:cubicBezTo>
                <a:close/>
                <a:moveTo>
                  <a:pt x="2158" y="3033"/>
                </a:moveTo>
                <a:cubicBezTo>
                  <a:pt x="2157" y="3033"/>
                  <a:pt x="2156" y="3034"/>
                  <a:pt x="2155" y="3035"/>
                </a:cubicBezTo>
                <a:cubicBezTo>
                  <a:pt x="2160" y="3040"/>
                  <a:pt x="2164" y="3049"/>
                  <a:pt x="2169" y="3054"/>
                </a:cubicBezTo>
                <a:cubicBezTo>
                  <a:pt x="2174" y="3049"/>
                  <a:pt x="2183" y="3049"/>
                  <a:pt x="2178" y="3040"/>
                </a:cubicBezTo>
                <a:cubicBezTo>
                  <a:pt x="2174" y="3040"/>
                  <a:pt x="2169" y="3044"/>
                  <a:pt x="2160" y="3040"/>
                </a:cubicBezTo>
                <a:cubicBezTo>
                  <a:pt x="2163" y="3036"/>
                  <a:pt x="2161" y="3033"/>
                  <a:pt x="2158" y="3033"/>
                </a:cubicBezTo>
                <a:close/>
                <a:moveTo>
                  <a:pt x="3575" y="3028"/>
                </a:moveTo>
                <a:cubicBezTo>
                  <a:pt x="3566" y="3028"/>
                  <a:pt x="3560" y="3036"/>
                  <a:pt x="3560" y="3044"/>
                </a:cubicBezTo>
                <a:cubicBezTo>
                  <a:pt x="3574" y="3049"/>
                  <a:pt x="3570" y="3025"/>
                  <a:pt x="3588" y="3040"/>
                </a:cubicBezTo>
                <a:cubicBezTo>
                  <a:pt x="3593" y="3044"/>
                  <a:pt x="3593" y="3044"/>
                  <a:pt x="3598" y="3044"/>
                </a:cubicBezTo>
                <a:cubicBezTo>
                  <a:pt x="3590" y="3032"/>
                  <a:pt x="3581" y="3028"/>
                  <a:pt x="3575" y="3028"/>
                </a:cubicBezTo>
                <a:close/>
                <a:moveTo>
                  <a:pt x="2428" y="2983"/>
                </a:moveTo>
                <a:cubicBezTo>
                  <a:pt x="2428" y="2983"/>
                  <a:pt x="2428" y="2983"/>
                  <a:pt x="2427" y="2983"/>
                </a:cubicBezTo>
                <a:cubicBezTo>
                  <a:pt x="2427" y="2988"/>
                  <a:pt x="2437" y="3011"/>
                  <a:pt x="2446" y="3011"/>
                </a:cubicBezTo>
                <a:cubicBezTo>
                  <a:pt x="2437" y="3002"/>
                  <a:pt x="2451" y="3002"/>
                  <a:pt x="2446" y="2997"/>
                </a:cubicBezTo>
                <a:cubicBezTo>
                  <a:pt x="2442" y="3006"/>
                  <a:pt x="2433" y="2982"/>
                  <a:pt x="2428" y="2983"/>
                </a:cubicBezTo>
                <a:close/>
                <a:moveTo>
                  <a:pt x="3751" y="2978"/>
                </a:moveTo>
                <a:cubicBezTo>
                  <a:pt x="3739" y="2977"/>
                  <a:pt x="3743" y="3001"/>
                  <a:pt x="3729" y="2988"/>
                </a:cubicBezTo>
                <a:cubicBezTo>
                  <a:pt x="3734" y="2983"/>
                  <a:pt x="3739" y="2983"/>
                  <a:pt x="3734" y="2978"/>
                </a:cubicBezTo>
                <a:cubicBezTo>
                  <a:pt x="3725" y="2983"/>
                  <a:pt x="3729" y="2997"/>
                  <a:pt x="3739" y="3011"/>
                </a:cubicBezTo>
                <a:cubicBezTo>
                  <a:pt x="3748" y="3002"/>
                  <a:pt x="3748" y="2988"/>
                  <a:pt x="3753" y="2978"/>
                </a:cubicBezTo>
                <a:cubicBezTo>
                  <a:pt x="3752" y="2978"/>
                  <a:pt x="3751" y="2978"/>
                  <a:pt x="3751" y="2978"/>
                </a:cubicBezTo>
                <a:close/>
                <a:moveTo>
                  <a:pt x="2371" y="2974"/>
                </a:moveTo>
                <a:cubicBezTo>
                  <a:pt x="2357" y="2983"/>
                  <a:pt x="2352" y="2988"/>
                  <a:pt x="2333" y="2988"/>
                </a:cubicBezTo>
                <a:cubicBezTo>
                  <a:pt x="2352" y="3011"/>
                  <a:pt x="2371" y="2993"/>
                  <a:pt x="2371" y="2974"/>
                </a:cubicBezTo>
                <a:close/>
                <a:moveTo>
                  <a:pt x="3785" y="2958"/>
                </a:moveTo>
                <a:cubicBezTo>
                  <a:pt x="3784" y="2958"/>
                  <a:pt x="3782" y="2958"/>
                  <a:pt x="3781" y="2960"/>
                </a:cubicBezTo>
                <a:cubicBezTo>
                  <a:pt x="3776" y="2969"/>
                  <a:pt x="3791" y="2983"/>
                  <a:pt x="3800" y="2988"/>
                </a:cubicBezTo>
                <a:cubicBezTo>
                  <a:pt x="3791" y="2974"/>
                  <a:pt x="3809" y="2974"/>
                  <a:pt x="3795" y="2960"/>
                </a:cubicBezTo>
                <a:cubicBezTo>
                  <a:pt x="3792" y="2963"/>
                  <a:pt x="3788" y="2959"/>
                  <a:pt x="3785" y="2958"/>
                </a:cubicBezTo>
                <a:close/>
                <a:moveTo>
                  <a:pt x="4040" y="2894"/>
                </a:moveTo>
                <a:cubicBezTo>
                  <a:pt x="4026" y="2899"/>
                  <a:pt x="4011" y="2903"/>
                  <a:pt x="4021" y="2922"/>
                </a:cubicBezTo>
                <a:cubicBezTo>
                  <a:pt x="4035" y="2931"/>
                  <a:pt x="4063" y="2927"/>
                  <a:pt x="4054" y="2908"/>
                </a:cubicBezTo>
                <a:cubicBezTo>
                  <a:pt x="4049" y="2908"/>
                  <a:pt x="4044" y="2903"/>
                  <a:pt x="4040" y="2894"/>
                </a:cubicBezTo>
                <a:close/>
                <a:moveTo>
                  <a:pt x="3903" y="2866"/>
                </a:moveTo>
                <a:cubicBezTo>
                  <a:pt x="3908" y="2875"/>
                  <a:pt x="3917" y="2889"/>
                  <a:pt x="3913" y="2889"/>
                </a:cubicBezTo>
                <a:cubicBezTo>
                  <a:pt x="3903" y="2884"/>
                  <a:pt x="3894" y="2884"/>
                  <a:pt x="3885" y="2875"/>
                </a:cubicBezTo>
                <a:cubicBezTo>
                  <a:pt x="3885" y="2884"/>
                  <a:pt x="3880" y="2884"/>
                  <a:pt x="3875" y="2884"/>
                </a:cubicBezTo>
                <a:cubicBezTo>
                  <a:pt x="3880" y="2894"/>
                  <a:pt x="3885" y="2903"/>
                  <a:pt x="3880" y="2903"/>
                </a:cubicBezTo>
                <a:cubicBezTo>
                  <a:pt x="3866" y="2903"/>
                  <a:pt x="3856" y="2941"/>
                  <a:pt x="3814" y="2946"/>
                </a:cubicBezTo>
                <a:cubicBezTo>
                  <a:pt x="3823" y="2960"/>
                  <a:pt x="3819" y="2964"/>
                  <a:pt x="3823" y="2978"/>
                </a:cubicBezTo>
                <a:cubicBezTo>
                  <a:pt x="3838" y="2955"/>
                  <a:pt x="3870" y="2950"/>
                  <a:pt x="3880" y="2917"/>
                </a:cubicBezTo>
                <a:cubicBezTo>
                  <a:pt x="3913" y="2941"/>
                  <a:pt x="3917" y="2894"/>
                  <a:pt x="3946" y="2913"/>
                </a:cubicBezTo>
                <a:cubicBezTo>
                  <a:pt x="3941" y="2899"/>
                  <a:pt x="3960" y="2899"/>
                  <a:pt x="3950" y="2875"/>
                </a:cubicBezTo>
                <a:cubicBezTo>
                  <a:pt x="3932" y="2884"/>
                  <a:pt x="3932" y="2884"/>
                  <a:pt x="3936" y="2866"/>
                </a:cubicBezTo>
                <a:cubicBezTo>
                  <a:pt x="3927" y="2875"/>
                  <a:pt x="3917" y="2870"/>
                  <a:pt x="3903" y="2866"/>
                </a:cubicBezTo>
                <a:close/>
                <a:moveTo>
                  <a:pt x="4003" y="2857"/>
                </a:moveTo>
                <a:lnTo>
                  <a:pt x="4003" y="2857"/>
                </a:lnTo>
                <a:cubicBezTo>
                  <a:pt x="4003" y="2859"/>
                  <a:pt x="4003" y="2860"/>
                  <a:pt x="4002" y="2861"/>
                </a:cubicBezTo>
                <a:lnTo>
                  <a:pt x="4003" y="2857"/>
                </a:lnTo>
                <a:close/>
                <a:moveTo>
                  <a:pt x="2127" y="2814"/>
                </a:moveTo>
                <a:cubicBezTo>
                  <a:pt x="2127" y="2819"/>
                  <a:pt x="2131" y="2823"/>
                  <a:pt x="2131" y="2823"/>
                </a:cubicBezTo>
                <a:cubicBezTo>
                  <a:pt x="2127" y="2823"/>
                  <a:pt x="2127" y="2819"/>
                  <a:pt x="2122" y="2819"/>
                </a:cubicBezTo>
                <a:cubicBezTo>
                  <a:pt x="2136" y="2828"/>
                  <a:pt x="2150" y="2861"/>
                  <a:pt x="2145" y="2847"/>
                </a:cubicBezTo>
                <a:cubicBezTo>
                  <a:pt x="2145" y="2837"/>
                  <a:pt x="2141" y="2828"/>
                  <a:pt x="2141" y="2819"/>
                </a:cubicBezTo>
                <a:cubicBezTo>
                  <a:pt x="2136" y="2823"/>
                  <a:pt x="2131" y="2814"/>
                  <a:pt x="2127" y="2814"/>
                </a:cubicBezTo>
                <a:close/>
                <a:moveTo>
                  <a:pt x="2935" y="2800"/>
                </a:moveTo>
                <a:cubicBezTo>
                  <a:pt x="2921" y="2800"/>
                  <a:pt x="2916" y="2819"/>
                  <a:pt x="2907" y="2819"/>
                </a:cubicBezTo>
                <a:cubicBezTo>
                  <a:pt x="2921" y="2823"/>
                  <a:pt x="2945" y="2819"/>
                  <a:pt x="2935" y="2800"/>
                </a:cubicBezTo>
                <a:close/>
                <a:moveTo>
                  <a:pt x="4256" y="2781"/>
                </a:moveTo>
                <a:cubicBezTo>
                  <a:pt x="4228" y="2786"/>
                  <a:pt x="4242" y="2809"/>
                  <a:pt x="4223" y="2814"/>
                </a:cubicBezTo>
                <a:cubicBezTo>
                  <a:pt x="4247" y="2837"/>
                  <a:pt x="4256" y="2814"/>
                  <a:pt x="4275" y="2809"/>
                </a:cubicBezTo>
                <a:cubicBezTo>
                  <a:pt x="4270" y="2800"/>
                  <a:pt x="4265" y="2790"/>
                  <a:pt x="4256" y="2781"/>
                </a:cubicBezTo>
                <a:close/>
                <a:moveTo>
                  <a:pt x="4322" y="2762"/>
                </a:moveTo>
                <a:cubicBezTo>
                  <a:pt x="4331" y="2790"/>
                  <a:pt x="4298" y="2767"/>
                  <a:pt x="4303" y="2781"/>
                </a:cubicBezTo>
                <a:cubicBezTo>
                  <a:pt x="4303" y="2776"/>
                  <a:pt x="4308" y="2776"/>
                  <a:pt x="4308" y="2781"/>
                </a:cubicBezTo>
                <a:cubicBezTo>
                  <a:pt x="4303" y="2781"/>
                  <a:pt x="4289" y="2795"/>
                  <a:pt x="4303" y="2795"/>
                </a:cubicBezTo>
                <a:cubicBezTo>
                  <a:pt x="4317" y="2786"/>
                  <a:pt x="4341" y="2781"/>
                  <a:pt x="4322" y="2762"/>
                </a:cubicBezTo>
                <a:close/>
                <a:moveTo>
                  <a:pt x="4148" y="2753"/>
                </a:moveTo>
                <a:cubicBezTo>
                  <a:pt x="4147" y="2754"/>
                  <a:pt x="4145" y="2754"/>
                  <a:pt x="4144" y="2754"/>
                </a:cubicBezTo>
                <a:lnTo>
                  <a:pt x="4143" y="2754"/>
                </a:lnTo>
                <a:lnTo>
                  <a:pt x="4148" y="2753"/>
                </a:lnTo>
                <a:close/>
                <a:moveTo>
                  <a:pt x="4233" y="2740"/>
                </a:moveTo>
                <a:lnTo>
                  <a:pt x="4233" y="2740"/>
                </a:lnTo>
                <a:lnTo>
                  <a:pt x="4228" y="2743"/>
                </a:lnTo>
                <a:cubicBezTo>
                  <a:pt x="4229" y="2742"/>
                  <a:pt x="4231" y="2741"/>
                  <a:pt x="4233" y="2740"/>
                </a:cubicBezTo>
                <a:close/>
                <a:moveTo>
                  <a:pt x="4779" y="2343"/>
                </a:moveTo>
                <a:cubicBezTo>
                  <a:pt x="4778" y="2343"/>
                  <a:pt x="4778" y="2344"/>
                  <a:pt x="4778" y="2344"/>
                </a:cubicBezTo>
                <a:cubicBezTo>
                  <a:pt x="4773" y="2344"/>
                  <a:pt x="4778" y="2377"/>
                  <a:pt x="4792" y="2372"/>
                </a:cubicBezTo>
                <a:cubicBezTo>
                  <a:pt x="4801" y="2372"/>
                  <a:pt x="4785" y="2343"/>
                  <a:pt x="4779" y="2343"/>
                </a:cubicBezTo>
                <a:close/>
                <a:moveTo>
                  <a:pt x="4825" y="2311"/>
                </a:moveTo>
                <a:cubicBezTo>
                  <a:pt x="4834" y="2330"/>
                  <a:pt x="4839" y="2349"/>
                  <a:pt x="4858" y="2344"/>
                </a:cubicBezTo>
                <a:cubicBezTo>
                  <a:pt x="4839" y="2330"/>
                  <a:pt x="4858" y="2316"/>
                  <a:pt x="4839" y="2311"/>
                </a:cubicBezTo>
                <a:cubicBezTo>
                  <a:pt x="4839" y="2316"/>
                  <a:pt x="4843" y="2339"/>
                  <a:pt x="4834" y="2325"/>
                </a:cubicBezTo>
                <a:cubicBezTo>
                  <a:pt x="4839" y="2325"/>
                  <a:pt x="4829" y="2311"/>
                  <a:pt x="4825" y="2311"/>
                </a:cubicBezTo>
                <a:close/>
                <a:moveTo>
                  <a:pt x="4937" y="2269"/>
                </a:moveTo>
                <a:cubicBezTo>
                  <a:pt x="4952" y="2283"/>
                  <a:pt x="4933" y="2292"/>
                  <a:pt x="4947" y="2292"/>
                </a:cubicBezTo>
                <a:cubicBezTo>
                  <a:pt x="4942" y="2283"/>
                  <a:pt x="4961" y="2283"/>
                  <a:pt x="4956" y="2269"/>
                </a:cubicBezTo>
                <a:cubicBezTo>
                  <a:pt x="4947" y="2273"/>
                  <a:pt x="4942" y="2269"/>
                  <a:pt x="4937" y="2269"/>
                </a:cubicBezTo>
                <a:close/>
                <a:moveTo>
                  <a:pt x="4824" y="2261"/>
                </a:moveTo>
                <a:cubicBezTo>
                  <a:pt x="4816" y="2261"/>
                  <a:pt x="4806" y="2270"/>
                  <a:pt x="4796" y="2264"/>
                </a:cubicBezTo>
                <a:cubicBezTo>
                  <a:pt x="4811" y="2292"/>
                  <a:pt x="4825" y="2259"/>
                  <a:pt x="4834" y="2269"/>
                </a:cubicBezTo>
                <a:cubicBezTo>
                  <a:pt x="4831" y="2263"/>
                  <a:pt x="4828" y="2261"/>
                  <a:pt x="4824" y="2261"/>
                </a:cubicBezTo>
                <a:close/>
                <a:moveTo>
                  <a:pt x="4688" y="2237"/>
                </a:moveTo>
                <a:cubicBezTo>
                  <a:pt x="4687" y="2237"/>
                  <a:pt x="4685" y="2239"/>
                  <a:pt x="4683" y="2241"/>
                </a:cubicBezTo>
                <a:lnTo>
                  <a:pt x="4681" y="2243"/>
                </a:lnTo>
                <a:lnTo>
                  <a:pt x="4681" y="2243"/>
                </a:lnTo>
                <a:cubicBezTo>
                  <a:pt x="4678" y="2245"/>
                  <a:pt x="4674" y="2247"/>
                  <a:pt x="4670" y="2250"/>
                </a:cubicBezTo>
                <a:cubicBezTo>
                  <a:pt x="4672" y="2253"/>
                  <a:pt x="4673" y="2255"/>
                  <a:pt x="4675" y="2257"/>
                </a:cubicBezTo>
                <a:lnTo>
                  <a:pt x="4676" y="2258"/>
                </a:lnTo>
                <a:lnTo>
                  <a:pt x="4678" y="2263"/>
                </a:lnTo>
                <a:cubicBezTo>
                  <a:pt x="4686" y="2278"/>
                  <a:pt x="4695" y="2285"/>
                  <a:pt x="4680" y="2263"/>
                </a:cubicBezTo>
                <a:lnTo>
                  <a:pt x="4676" y="2258"/>
                </a:lnTo>
                <a:lnTo>
                  <a:pt x="4674" y="2255"/>
                </a:lnTo>
                <a:cubicBezTo>
                  <a:pt x="4674" y="2251"/>
                  <a:pt x="4676" y="2248"/>
                  <a:pt x="4679" y="2245"/>
                </a:cubicBezTo>
                <a:lnTo>
                  <a:pt x="4681" y="2243"/>
                </a:lnTo>
                <a:lnTo>
                  <a:pt x="4684" y="2240"/>
                </a:lnTo>
                <a:cubicBezTo>
                  <a:pt x="4687" y="2238"/>
                  <a:pt x="4688" y="2237"/>
                  <a:pt x="4688" y="2237"/>
                </a:cubicBezTo>
                <a:close/>
                <a:moveTo>
                  <a:pt x="4989" y="2236"/>
                </a:moveTo>
                <a:cubicBezTo>
                  <a:pt x="5003" y="2250"/>
                  <a:pt x="4984" y="2250"/>
                  <a:pt x="4975" y="2255"/>
                </a:cubicBezTo>
                <a:cubicBezTo>
                  <a:pt x="4989" y="2278"/>
                  <a:pt x="4980" y="2241"/>
                  <a:pt x="4994" y="2259"/>
                </a:cubicBezTo>
                <a:cubicBezTo>
                  <a:pt x="4994" y="2259"/>
                  <a:pt x="4999" y="2269"/>
                  <a:pt x="5003" y="2269"/>
                </a:cubicBezTo>
                <a:cubicBezTo>
                  <a:pt x="4999" y="2264"/>
                  <a:pt x="4999" y="2255"/>
                  <a:pt x="4999" y="2250"/>
                </a:cubicBezTo>
                <a:cubicBezTo>
                  <a:pt x="5003" y="2259"/>
                  <a:pt x="5008" y="2269"/>
                  <a:pt x="5013" y="2264"/>
                </a:cubicBezTo>
                <a:cubicBezTo>
                  <a:pt x="5008" y="2259"/>
                  <a:pt x="5003" y="2250"/>
                  <a:pt x="5008" y="2250"/>
                </a:cubicBezTo>
                <a:cubicBezTo>
                  <a:pt x="5013" y="2255"/>
                  <a:pt x="5017" y="2259"/>
                  <a:pt x="5022" y="2255"/>
                </a:cubicBezTo>
                <a:cubicBezTo>
                  <a:pt x="5008" y="2241"/>
                  <a:pt x="4999" y="2245"/>
                  <a:pt x="4989" y="2236"/>
                </a:cubicBezTo>
                <a:close/>
                <a:moveTo>
                  <a:pt x="4712" y="2231"/>
                </a:moveTo>
                <a:cubicBezTo>
                  <a:pt x="4712" y="2232"/>
                  <a:pt x="4711" y="2232"/>
                  <a:pt x="4711" y="2233"/>
                </a:cubicBezTo>
                <a:lnTo>
                  <a:pt x="4711" y="2234"/>
                </a:lnTo>
                <a:lnTo>
                  <a:pt x="4711" y="2234"/>
                </a:lnTo>
                <a:cubicBezTo>
                  <a:pt x="4705" y="2249"/>
                  <a:pt x="4692" y="2242"/>
                  <a:pt x="4684" y="2259"/>
                </a:cubicBezTo>
                <a:cubicBezTo>
                  <a:pt x="4688" y="2269"/>
                  <a:pt x="4698" y="2273"/>
                  <a:pt x="4707" y="2278"/>
                </a:cubicBezTo>
                <a:cubicBezTo>
                  <a:pt x="4688" y="2255"/>
                  <a:pt x="4707" y="2255"/>
                  <a:pt x="4721" y="2264"/>
                </a:cubicBezTo>
                <a:cubicBezTo>
                  <a:pt x="4721" y="2269"/>
                  <a:pt x="4726" y="2273"/>
                  <a:pt x="4731" y="2273"/>
                </a:cubicBezTo>
                <a:cubicBezTo>
                  <a:pt x="4722" y="2261"/>
                  <a:pt x="4711" y="2245"/>
                  <a:pt x="4711" y="2235"/>
                </a:cubicBezTo>
                <a:lnTo>
                  <a:pt x="4711" y="2234"/>
                </a:lnTo>
                <a:lnTo>
                  <a:pt x="4712" y="2231"/>
                </a:lnTo>
                <a:close/>
                <a:moveTo>
                  <a:pt x="4388" y="2208"/>
                </a:moveTo>
                <a:cubicBezTo>
                  <a:pt x="4402" y="2231"/>
                  <a:pt x="4359" y="2231"/>
                  <a:pt x="4350" y="2222"/>
                </a:cubicBezTo>
                <a:cubicBezTo>
                  <a:pt x="4355" y="2222"/>
                  <a:pt x="4350" y="2217"/>
                  <a:pt x="4345" y="2222"/>
                </a:cubicBezTo>
                <a:cubicBezTo>
                  <a:pt x="4355" y="2231"/>
                  <a:pt x="4345" y="2231"/>
                  <a:pt x="4350" y="2245"/>
                </a:cubicBezTo>
                <a:cubicBezTo>
                  <a:pt x="4373" y="2255"/>
                  <a:pt x="4392" y="2222"/>
                  <a:pt x="4406" y="2226"/>
                </a:cubicBezTo>
                <a:cubicBezTo>
                  <a:pt x="4402" y="2222"/>
                  <a:pt x="4392" y="2208"/>
                  <a:pt x="4388" y="2208"/>
                </a:cubicBezTo>
                <a:close/>
                <a:moveTo>
                  <a:pt x="4142" y="2202"/>
                </a:moveTo>
                <a:cubicBezTo>
                  <a:pt x="4127" y="2201"/>
                  <a:pt x="4113" y="2214"/>
                  <a:pt x="4120" y="2231"/>
                </a:cubicBezTo>
                <a:cubicBezTo>
                  <a:pt x="4129" y="2222"/>
                  <a:pt x="4157" y="2222"/>
                  <a:pt x="4157" y="2208"/>
                </a:cubicBezTo>
                <a:cubicBezTo>
                  <a:pt x="4153" y="2204"/>
                  <a:pt x="4147" y="2202"/>
                  <a:pt x="4142" y="2202"/>
                </a:cubicBezTo>
                <a:close/>
                <a:moveTo>
                  <a:pt x="4482" y="2128"/>
                </a:moveTo>
                <a:cubicBezTo>
                  <a:pt x="4482" y="2137"/>
                  <a:pt x="4472" y="2137"/>
                  <a:pt x="4453" y="2147"/>
                </a:cubicBezTo>
                <a:cubicBezTo>
                  <a:pt x="4463" y="2170"/>
                  <a:pt x="4472" y="2142"/>
                  <a:pt x="4482" y="2156"/>
                </a:cubicBezTo>
                <a:cubicBezTo>
                  <a:pt x="4482" y="2194"/>
                  <a:pt x="4411" y="2179"/>
                  <a:pt x="4411" y="2198"/>
                </a:cubicBezTo>
                <a:cubicBezTo>
                  <a:pt x="4411" y="2189"/>
                  <a:pt x="4411" y="2184"/>
                  <a:pt x="4402" y="2175"/>
                </a:cubicBezTo>
                <a:cubicBezTo>
                  <a:pt x="4392" y="2179"/>
                  <a:pt x="4392" y="2212"/>
                  <a:pt x="4416" y="2222"/>
                </a:cubicBezTo>
                <a:cubicBezTo>
                  <a:pt x="4397" y="2189"/>
                  <a:pt x="4449" y="2208"/>
                  <a:pt x="4458" y="2189"/>
                </a:cubicBezTo>
                <a:cubicBezTo>
                  <a:pt x="4458" y="2203"/>
                  <a:pt x="4463" y="2194"/>
                  <a:pt x="4472" y="2203"/>
                </a:cubicBezTo>
                <a:cubicBezTo>
                  <a:pt x="4486" y="2194"/>
                  <a:pt x="4477" y="2184"/>
                  <a:pt x="4477" y="2179"/>
                </a:cubicBezTo>
                <a:cubicBezTo>
                  <a:pt x="4482" y="2179"/>
                  <a:pt x="4486" y="2194"/>
                  <a:pt x="4496" y="2184"/>
                </a:cubicBezTo>
                <a:cubicBezTo>
                  <a:pt x="4491" y="2175"/>
                  <a:pt x="4477" y="2175"/>
                  <a:pt x="4482" y="2170"/>
                </a:cubicBezTo>
                <a:cubicBezTo>
                  <a:pt x="4491" y="2165"/>
                  <a:pt x="4496" y="2194"/>
                  <a:pt x="4505" y="2179"/>
                </a:cubicBezTo>
                <a:cubicBezTo>
                  <a:pt x="4500" y="2165"/>
                  <a:pt x="4510" y="2142"/>
                  <a:pt x="4482" y="2128"/>
                </a:cubicBezTo>
                <a:close/>
                <a:moveTo>
                  <a:pt x="4491" y="2123"/>
                </a:moveTo>
                <a:cubicBezTo>
                  <a:pt x="4500" y="2137"/>
                  <a:pt x="4505" y="2147"/>
                  <a:pt x="4514" y="2156"/>
                </a:cubicBezTo>
                <a:cubicBezTo>
                  <a:pt x="4519" y="2156"/>
                  <a:pt x="4524" y="2151"/>
                  <a:pt x="4529" y="2151"/>
                </a:cubicBezTo>
                <a:cubicBezTo>
                  <a:pt x="4519" y="2142"/>
                  <a:pt x="4514" y="2123"/>
                  <a:pt x="4505" y="2123"/>
                </a:cubicBezTo>
                <a:cubicBezTo>
                  <a:pt x="4514" y="2147"/>
                  <a:pt x="4496" y="2123"/>
                  <a:pt x="4491" y="2123"/>
                </a:cubicBezTo>
                <a:close/>
                <a:moveTo>
                  <a:pt x="4666" y="2122"/>
                </a:moveTo>
                <a:cubicBezTo>
                  <a:pt x="4663" y="2122"/>
                  <a:pt x="4660" y="2123"/>
                  <a:pt x="4660" y="2128"/>
                </a:cubicBezTo>
                <a:cubicBezTo>
                  <a:pt x="4665" y="2128"/>
                  <a:pt x="4684" y="2142"/>
                  <a:pt x="4674" y="2147"/>
                </a:cubicBezTo>
                <a:cubicBezTo>
                  <a:pt x="4665" y="2128"/>
                  <a:pt x="4674" y="2156"/>
                  <a:pt x="4670" y="2156"/>
                </a:cubicBezTo>
                <a:cubicBezTo>
                  <a:pt x="4660" y="2156"/>
                  <a:pt x="4655" y="2142"/>
                  <a:pt x="4646" y="2151"/>
                </a:cubicBezTo>
                <a:cubicBezTo>
                  <a:pt x="4651" y="2156"/>
                  <a:pt x="4641" y="2156"/>
                  <a:pt x="4651" y="2170"/>
                </a:cubicBezTo>
                <a:cubicBezTo>
                  <a:pt x="4674" y="2189"/>
                  <a:pt x="4679" y="2161"/>
                  <a:pt x="4698" y="2156"/>
                </a:cubicBezTo>
                <a:cubicBezTo>
                  <a:pt x="4684" y="2142"/>
                  <a:pt x="4684" y="2137"/>
                  <a:pt x="4679" y="2123"/>
                </a:cubicBezTo>
                <a:cubicBezTo>
                  <a:pt x="4674" y="2123"/>
                  <a:pt x="4670" y="2122"/>
                  <a:pt x="4666" y="2122"/>
                </a:cubicBezTo>
                <a:close/>
                <a:moveTo>
                  <a:pt x="4700" y="2121"/>
                </a:moveTo>
                <a:cubicBezTo>
                  <a:pt x="4698" y="2119"/>
                  <a:pt x="4719" y="2157"/>
                  <a:pt x="4688" y="2137"/>
                </a:cubicBezTo>
                <a:cubicBezTo>
                  <a:pt x="4702" y="2151"/>
                  <a:pt x="4698" y="2170"/>
                  <a:pt x="4707" y="2165"/>
                </a:cubicBezTo>
                <a:cubicBezTo>
                  <a:pt x="4702" y="2147"/>
                  <a:pt x="4726" y="2156"/>
                  <a:pt x="4726" y="2142"/>
                </a:cubicBezTo>
                <a:cubicBezTo>
                  <a:pt x="4726" y="2147"/>
                  <a:pt x="4721" y="2147"/>
                  <a:pt x="4717" y="2147"/>
                </a:cubicBezTo>
                <a:cubicBezTo>
                  <a:pt x="4705" y="2128"/>
                  <a:pt x="4701" y="2121"/>
                  <a:pt x="4700" y="2121"/>
                </a:cubicBezTo>
                <a:close/>
                <a:moveTo>
                  <a:pt x="4341" y="2114"/>
                </a:moveTo>
                <a:cubicBezTo>
                  <a:pt x="4336" y="2118"/>
                  <a:pt x="4312" y="2114"/>
                  <a:pt x="4317" y="2128"/>
                </a:cubicBezTo>
                <a:cubicBezTo>
                  <a:pt x="4331" y="2137"/>
                  <a:pt x="4326" y="2118"/>
                  <a:pt x="4336" y="2128"/>
                </a:cubicBezTo>
                <a:cubicBezTo>
                  <a:pt x="4341" y="2132"/>
                  <a:pt x="4341" y="2137"/>
                  <a:pt x="4345" y="2142"/>
                </a:cubicBezTo>
                <a:cubicBezTo>
                  <a:pt x="4336" y="2147"/>
                  <a:pt x="4326" y="2151"/>
                  <a:pt x="4336" y="2161"/>
                </a:cubicBezTo>
                <a:cubicBezTo>
                  <a:pt x="4364" y="2175"/>
                  <a:pt x="4420" y="2161"/>
                  <a:pt x="4425" y="2132"/>
                </a:cubicBezTo>
                <a:cubicBezTo>
                  <a:pt x="4402" y="2137"/>
                  <a:pt x="4364" y="2132"/>
                  <a:pt x="4350" y="2147"/>
                </a:cubicBezTo>
                <a:cubicBezTo>
                  <a:pt x="4350" y="2132"/>
                  <a:pt x="4336" y="2128"/>
                  <a:pt x="4341" y="2114"/>
                </a:cubicBezTo>
                <a:close/>
                <a:moveTo>
                  <a:pt x="2394" y="2094"/>
                </a:moveTo>
                <a:cubicBezTo>
                  <a:pt x="2393" y="2094"/>
                  <a:pt x="2392" y="2094"/>
                  <a:pt x="2390" y="2095"/>
                </a:cubicBezTo>
                <a:cubicBezTo>
                  <a:pt x="2385" y="2100"/>
                  <a:pt x="2385" y="2123"/>
                  <a:pt x="2366" y="2109"/>
                </a:cubicBezTo>
                <a:cubicBezTo>
                  <a:pt x="2371" y="2104"/>
                  <a:pt x="2376" y="2104"/>
                  <a:pt x="2371" y="2100"/>
                </a:cubicBezTo>
                <a:cubicBezTo>
                  <a:pt x="2352" y="2100"/>
                  <a:pt x="2376" y="2142"/>
                  <a:pt x="2376" y="2137"/>
                </a:cubicBezTo>
                <a:cubicBezTo>
                  <a:pt x="2385" y="2132"/>
                  <a:pt x="2418" y="2132"/>
                  <a:pt x="2427" y="2118"/>
                </a:cubicBezTo>
                <a:cubicBezTo>
                  <a:pt x="2413" y="2090"/>
                  <a:pt x="2395" y="2118"/>
                  <a:pt x="2390" y="2109"/>
                </a:cubicBezTo>
                <a:cubicBezTo>
                  <a:pt x="2390" y="2105"/>
                  <a:pt x="2401" y="2094"/>
                  <a:pt x="2394" y="2094"/>
                </a:cubicBezTo>
                <a:close/>
                <a:moveTo>
                  <a:pt x="4392" y="2090"/>
                </a:moveTo>
                <a:cubicBezTo>
                  <a:pt x="4383" y="2100"/>
                  <a:pt x="4359" y="2095"/>
                  <a:pt x="4364" y="2109"/>
                </a:cubicBezTo>
                <a:cubicBezTo>
                  <a:pt x="4373" y="2104"/>
                  <a:pt x="4397" y="2114"/>
                  <a:pt x="4392" y="2090"/>
                </a:cubicBezTo>
                <a:close/>
                <a:moveTo>
                  <a:pt x="4519" y="2076"/>
                </a:moveTo>
                <a:cubicBezTo>
                  <a:pt x="4519" y="2090"/>
                  <a:pt x="4510" y="2095"/>
                  <a:pt x="4500" y="2100"/>
                </a:cubicBezTo>
                <a:cubicBezTo>
                  <a:pt x="4500" y="2090"/>
                  <a:pt x="4486" y="2081"/>
                  <a:pt x="4491" y="2090"/>
                </a:cubicBezTo>
                <a:cubicBezTo>
                  <a:pt x="4500" y="2104"/>
                  <a:pt x="4510" y="2118"/>
                  <a:pt x="4514" y="2114"/>
                </a:cubicBezTo>
                <a:cubicBezTo>
                  <a:pt x="4514" y="2104"/>
                  <a:pt x="4529" y="2109"/>
                  <a:pt x="4543" y="2109"/>
                </a:cubicBezTo>
                <a:cubicBezTo>
                  <a:pt x="4524" y="2090"/>
                  <a:pt x="4547" y="2095"/>
                  <a:pt x="4543" y="2081"/>
                </a:cubicBezTo>
                <a:cubicBezTo>
                  <a:pt x="4529" y="2085"/>
                  <a:pt x="4533" y="2100"/>
                  <a:pt x="4519" y="2076"/>
                </a:cubicBezTo>
                <a:close/>
                <a:moveTo>
                  <a:pt x="4768" y="2071"/>
                </a:moveTo>
                <a:lnTo>
                  <a:pt x="4770" y="2074"/>
                </a:lnTo>
                <a:lnTo>
                  <a:pt x="4770" y="2074"/>
                </a:lnTo>
                <a:lnTo>
                  <a:pt x="4766" y="2072"/>
                </a:lnTo>
                <a:lnTo>
                  <a:pt x="4767" y="2072"/>
                </a:lnTo>
                <a:cubicBezTo>
                  <a:pt x="4767" y="2071"/>
                  <a:pt x="4768" y="2071"/>
                  <a:pt x="4768" y="2071"/>
                </a:cubicBezTo>
                <a:close/>
                <a:moveTo>
                  <a:pt x="4571" y="2071"/>
                </a:moveTo>
                <a:cubicBezTo>
                  <a:pt x="4566" y="2085"/>
                  <a:pt x="4543" y="2071"/>
                  <a:pt x="4557" y="2100"/>
                </a:cubicBezTo>
                <a:cubicBezTo>
                  <a:pt x="4566" y="2095"/>
                  <a:pt x="4571" y="2085"/>
                  <a:pt x="4571" y="2071"/>
                </a:cubicBezTo>
                <a:close/>
                <a:moveTo>
                  <a:pt x="4725" y="2067"/>
                </a:moveTo>
                <a:lnTo>
                  <a:pt x="4725" y="2067"/>
                </a:lnTo>
                <a:cubicBezTo>
                  <a:pt x="4724" y="2068"/>
                  <a:pt x="4722" y="2068"/>
                  <a:pt x="4721" y="2069"/>
                </a:cubicBezTo>
                <a:lnTo>
                  <a:pt x="4719" y="2070"/>
                </a:lnTo>
                <a:lnTo>
                  <a:pt x="4720" y="2068"/>
                </a:lnTo>
                <a:cubicBezTo>
                  <a:pt x="4720" y="2068"/>
                  <a:pt x="4721" y="2067"/>
                  <a:pt x="4722" y="2067"/>
                </a:cubicBezTo>
                <a:lnTo>
                  <a:pt x="4725" y="2067"/>
                </a:lnTo>
                <a:close/>
                <a:moveTo>
                  <a:pt x="4284" y="2053"/>
                </a:moveTo>
                <a:cubicBezTo>
                  <a:pt x="4275" y="2057"/>
                  <a:pt x="4261" y="2057"/>
                  <a:pt x="4270" y="2071"/>
                </a:cubicBezTo>
                <a:cubicBezTo>
                  <a:pt x="4275" y="2067"/>
                  <a:pt x="4303" y="2071"/>
                  <a:pt x="4284" y="2053"/>
                </a:cubicBezTo>
                <a:close/>
                <a:moveTo>
                  <a:pt x="5102" y="2037"/>
                </a:moveTo>
                <a:lnTo>
                  <a:pt x="5102" y="2040"/>
                </a:lnTo>
                <a:cubicBezTo>
                  <a:pt x="5102" y="2041"/>
                  <a:pt x="5102" y="2042"/>
                  <a:pt x="5102" y="2043"/>
                </a:cubicBezTo>
                <a:cubicBezTo>
                  <a:pt x="5102" y="2042"/>
                  <a:pt x="5102" y="2040"/>
                  <a:pt x="5101" y="2039"/>
                </a:cubicBezTo>
                <a:lnTo>
                  <a:pt x="5102" y="2037"/>
                </a:lnTo>
                <a:close/>
                <a:moveTo>
                  <a:pt x="5201" y="1935"/>
                </a:moveTo>
                <a:lnTo>
                  <a:pt x="5203" y="1938"/>
                </a:lnTo>
                <a:lnTo>
                  <a:pt x="5203" y="1938"/>
                </a:lnTo>
                <a:cubicBezTo>
                  <a:pt x="5202" y="1937"/>
                  <a:pt x="5202" y="1936"/>
                  <a:pt x="5201" y="1935"/>
                </a:cubicBezTo>
                <a:close/>
                <a:moveTo>
                  <a:pt x="4633" y="1915"/>
                </a:moveTo>
                <a:cubicBezTo>
                  <a:pt x="4621" y="1915"/>
                  <a:pt x="4613" y="1922"/>
                  <a:pt x="4613" y="1940"/>
                </a:cubicBezTo>
                <a:cubicBezTo>
                  <a:pt x="4623" y="1940"/>
                  <a:pt x="4632" y="1940"/>
                  <a:pt x="4641" y="1944"/>
                </a:cubicBezTo>
                <a:cubicBezTo>
                  <a:pt x="4627" y="1949"/>
                  <a:pt x="4623" y="1944"/>
                  <a:pt x="4627" y="1959"/>
                </a:cubicBezTo>
                <a:cubicBezTo>
                  <a:pt x="4604" y="1949"/>
                  <a:pt x="4561" y="1982"/>
                  <a:pt x="4543" y="1996"/>
                </a:cubicBezTo>
                <a:cubicBezTo>
                  <a:pt x="4547" y="2001"/>
                  <a:pt x="4557" y="1987"/>
                  <a:pt x="4561" y="2001"/>
                </a:cubicBezTo>
                <a:cubicBezTo>
                  <a:pt x="4561" y="2006"/>
                  <a:pt x="4557" y="2010"/>
                  <a:pt x="4547" y="2006"/>
                </a:cubicBezTo>
                <a:cubicBezTo>
                  <a:pt x="4557" y="2015"/>
                  <a:pt x="4561" y="2020"/>
                  <a:pt x="4571" y="2024"/>
                </a:cubicBezTo>
                <a:cubicBezTo>
                  <a:pt x="4571" y="2001"/>
                  <a:pt x="4604" y="1996"/>
                  <a:pt x="4608" y="1973"/>
                </a:cubicBezTo>
                <a:cubicBezTo>
                  <a:pt x="4613" y="1982"/>
                  <a:pt x="4618" y="1991"/>
                  <a:pt x="4623" y="1987"/>
                </a:cubicBezTo>
                <a:cubicBezTo>
                  <a:pt x="4618" y="1982"/>
                  <a:pt x="4608" y="1973"/>
                  <a:pt x="4613" y="1973"/>
                </a:cubicBezTo>
                <a:cubicBezTo>
                  <a:pt x="4623" y="1968"/>
                  <a:pt x="4627" y="1987"/>
                  <a:pt x="4632" y="1982"/>
                </a:cubicBezTo>
                <a:cubicBezTo>
                  <a:pt x="4632" y="1977"/>
                  <a:pt x="4623" y="1963"/>
                  <a:pt x="4632" y="1963"/>
                </a:cubicBezTo>
                <a:cubicBezTo>
                  <a:pt x="4651" y="1987"/>
                  <a:pt x="4665" y="1963"/>
                  <a:pt x="4679" y="1959"/>
                </a:cubicBezTo>
                <a:cubicBezTo>
                  <a:pt x="4665" y="1935"/>
                  <a:pt x="4651" y="1944"/>
                  <a:pt x="4646" y="1916"/>
                </a:cubicBezTo>
                <a:cubicBezTo>
                  <a:pt x="4641" y="1915"/>
                  <a:pt x="4637" y="1914"/>
                  <a:pt x="4633" y="1915"/>
                </a:cubicBezTo>
                <a:close/>
                <a:moveTo>
                  <a:pt x="4819" y="1835"/>
                </a:moveTo>
                <a:lnTo>
                  <a:pt x="4820" y="1835"/>
                </a:lnTo>
                <a:cubicBezTo>
                  <a:pt x="4820" y="1836"/>
                  <a:pt x="4821" y="1836"/>
                  <a:pt x="4820" y="1836"/>
                </a:cubicBezTo>
                <a:lnTo>
                  <a:pt x="4819" y="1835"/>
                </a:lnTo>
                <a:close/>
                <a:moveTo>
                  <a:pt x="1215" y="1788"/>
                </a:moveTo>
                <a:cubicBezTo>
                  <a:pt x="1213" y="1788"/>
                  <a:pt x="1212" y="1788"/>
                  <a:pt x="1210" y="1789"/>
                </a:cubicBezTo>
                <a:cubicBezTo>
                  <a:pt x="1229" y="1832"/>
                  <a:pt x="1172" y="1846"/>
                  <a:pt x="1144" y="1846"/>
                </a:cubicBezTo>
                <a:cubicBezTo>
                  <a:pt x="1149" y="1855"/>
                  <a:pt x="1154" y="1865"/>
                  <a:pt x="1154" y="1869"/>
                </a:cubicBezTo>
                <a:cubicBezTo>
                  <a:pt x="1182" y="1850"/>
                  <a:pt x="1252" y="1836"/>
                  <a:pt x="1243" y="1803"/>
                </a:cubicBezTo>
                <a:cubicBezTo>
                  <a:pt x="1243" y="1808"/>
                  <a:pt x="1243" y="1813"/>
                  <a:pt x="1243" y="1813"/>
                </a:cubicBezTo>
                <a:cubicBezTo>
                  <a:pt x="1226" y="1813"/>
                  <a:pt x="1224" y="1788"/>
                  <a:pt x="1215" y="1788"/>
                </a:cubicBezTo>
                <a:close/>
                <a:moveTo>
                  <a:pt x="1190" y="1779"/>
                </a:moveTo>
                <a:cubicBezTo>
                  <a:pt x="1182" y="1778"/>
                  <a:pt x="1183" y="1801"/>
                  <a:pt x="1187" y="1808"/>
                </a:cubicBezTo>
                <a:cubicBezTo>
                  <a:pt x="1201" y="1813"/>
                  <a:pt x="1191" y="1803"/>
                  <a:pt x="1201" y="1803"/>
                </a:cubicBezTo>
                <a:cubicBezTo>
                  <a:pt x="1196" y="1794"/>
                  <a:pt x="1191" y="1789"/>
                  <a:pt x="1187" y="1785"/>
                </a:cubicBezTo>
                <a:cubicBezTo>
                  <a:pt x="1191" y="1785"/>
                  <a:pt x="1196" y="1785"/>
                  <a:pt x="1201" y="1789"/>
                </a:cubicBezTo>
                <a:cubicBezTo>
                  <a:pt x="1196" y="1782"/>
                  <a:pt x="1192" y="1779"/>
                  <a:pt x="1190" y="1779"/>
                </a:cubicBezTo>
                <a:close/>
                <a:moveTo>
                  <a:pt x="4279" y="1761"/>
                </a:moveTo>
                <a:cubicBezTo>
                  <a:pt x="4279" y="1761"/>
                  <a:pt x="4279" y="1762"/>
                  <a:pt x="4279" y="1766"/>
                </a:cubicBezTo>
                <a:cubicBezTo>
                  <a:pt x="4308" y="1799"/>
                  <a:pt x="4289" y="1803"/>
                  <a:pt x="4312" y="1827"/>
                </a:cubicBezTo>
                <a:cubicBezTo>
                  <a:pt x="4326" y="1803"/>
                  <a:pt x="4406" y="1803"/>
                  <a:pt x="4406" y="1761"/>
                </a:cubicBezTo>
                <a:cubicBezTo>
                  <a:pt x="4373" y="1766"/>
                  <a:pt x="4355" y="1813"/>
                  <a:pt x="4345" y="1780"/>
                </a:cubicBezTo>
                <a:cubicBezTo>
                  <a:pt x="4331" y="1794"/>
                  <a:pt x="4322" y="1789"/>
                  <a:pt x="4303" y="1799"/>
                </a:cubicBezTo>
                <a:cubicBezTo>
                  <a:pt x="4299" y="1791"/>
                  <a:pt x="4283" y="1762"/>
                  <a:pt x="4279" y="1761"/>
                </a:cubicBezTo>
                <a:close/>
                <a:moveTo>
                  <a:pt x="4308" y="1759"/>
                </a:moveTo>
                <a:cubicBezTo>
                  <a:pt x="4306" y="1759"/>
                  <a:pt x="4305" y="1759"/>
                  <a:pt x="4303" y="1761"/>
                </a:cubicBezTo>
                <a:cubicBezTo>
                  <a:pt x="4317" y="1775"/>
                  <a:pt x="4298" y="1785"/>
                  <a:pt x="4317" y="1789"/>
                </a:cubicBezTo>
                <a:cubicBezTo>
                  <a:pt x="4303" y="1761"/>
                  <a:pt x="4331" y="1780"/>
                  <a:pt x="4331" y="1771"/>
                </a:cubicBezTo>
                <a:cubicBezTo>
                  <a:pt x="4323" y="1774"/>
                  <a:pt x="4316" y="1760"/>
                  <a:pt x="4308" y="1759"/>
                </a:cubicBezTo>
                <a:close/>
                <a:moveTo>
                  <a:pt x="1084" y="1742"/>
                </a:moveTo>
                <a:lnTo>
                  <a:pt x="1086" y="1747"/>
                </a:lnTo>
                <a:lnTo>
                  <a:pt x="1086" y="1749"/>
                </a:lnTo>
                <a:lnTo>
                  <a:pt x="1085" y="1746"/>
                </a:lnTo>
                <a:cubicBezTo>
                  <a:pt x="1085" y="1746"/>
                  <a:pt x="1085" y="1745"/>
                  <a:pt x="1085" y="1744"/>
                </a:cubicBezTo>
                <a:lnTo>
                  <a:pt x="1084" y="1742"/>
                </a:lnTo>
                <a:close/>
                <a:moveTo>
                  <a:pt x="1083" y="1727"/>
                </a:moveTo>
                <a:cubicBezTo>
                  <a:pt x="1087" y="1727"/>
                  <a:pt x="1084" y="1733"/>
                  <a:pt x="1084" y="1741"/>
                </a:cubicBezTo>
                <a:lnTo>
                  <a:pt x="1084" y="1742"/>
                </a:lnTo>
                <a:lnTo>
                  <a:pt x="1084" y="1741"/>
                </a:lnTo>
                <a:cubicBezTo>
                  <a:pt x="1083" y="1737"/>
                  <a:pt x="1081" y="1733"/>
                  <a:pt x="1078" y="1728"/>
                </a:cubicBezTo>
                <a:cubicBezTo>
                  <a:pt x="1080" y="1728"/>
                  <a:pt x="1082" y="1727"/>
                  <a:pt x="1083" y="1727"/>
                </a:cubicBezTo>
                <a:close/>
                <a:moveTo>
                  <a:pt x="4491" y="1714"/>
                </a:moveTo>
                <a:cubicBezTo>
                  <a:pt x="4500" y="1733"/>
                  <a:pt x="4467" y="1714"/>
                  <a:pt x="4486" y="1742"/>
                </a:cubicBezTo>
                <a:cubicBezTo>
                  <a:pt x="4491" y="1728"/>
                  <a:pt x="4505" y="1733"/>
                  <a:pt x="4510" y="1719"/>
                </a:cubicBezTo>
                <a:cubicBezTo>
                  <a:pt x="4500" y="1724"/>
                  <a:pt x="4496" y="1714"/>
                  <a:pt x="4491" y="1714"/>
                </a:cubicBezTo>
                <a:close/>
                <a:moveTo>
                  <a:pt x="1348" y="1697"/>
                </a:moveTo>
                <a:cubicBezTo>
                  <a:pt x="1347" y="1697"/>
                  <a:pt x="1347" y="1698"/>
                  <a:pt x="1346" y="1700"/>
                </a:cubicBezTo>
                <a:cubicBezTo>
                  <a:pt x="1351" y="1709"/>
                  <a:pt x="1337" y="1709"/>
                  <a:pt x="1332" y="1714"/>
                </a:cubicBezTo>
                <a:cubicBezTo>
                  <a:pt x="1342" y="1728"/>
                  <a:pt x="1342" y="1738"/>
                  <a:pt x="1342" y="1747"/>
                </a:cubicBezTo>
                <a:cubicBezTo>
                  <a:pt x="1323" y="1761"/>
                  <a:pt x="1323" y="1766"/>
                  <a:pt x="1304" y="1761"/>
                </a:cubicBezTo>
                <a:cubicBezTo>
                  <a:pt x="1309" y="1771"/>
                  <a:pt x="1299" y="1771"/>
                  <a:pt x="1309" y="1785"/>
                </a:cubicBezTo>
                <a:cubicBezTo>
                  <a:pt x="1342" y="1771"/>
                  <a:pt x="1351" y="1766"/>
                  <a:pt x="1365" y="1742"/>
                </a:cubicBezTo>
                <a:cubicBezTo>
                  <a:pt x="1353" y="1726"/>
                  <a:pt x="1351" y="1695"/>
                  <a:pt x="1348" y="1697"/>
                </a:cubicBezTo>
                <a:close/>
                <a:moveTo>
                  <a:pt x="1412" y="1681"/>
                </a:moveTo>
                <a:cubicBezTo>
                  <a:pt x="1393" y="1681"/>
                  <a:pt x="1389" y="1686"/>
                  <a:pt x="1379" y="1695"/>
                </a:cubicBezTo>
                <a:cubicBezTo>
                  <a:pt x="1384" y="1700"/>
                  <a:pt x="1389" y="1705"/>
                  <a:pt x="1393" y="1709"/>
                </a:cubicBezTo>
                <a:cubicBezTo>
                  <a:pt x="1398" y="1695"/>
                  <a:pt x="1417" y="1695"/>
                  <a:pt x="1412" y="1681"/>
                </a:cubicBezTo>
                <a:close/>
                <a:moveTo>
                  <a:pt x="4543" y="1677"/>
                </a:moveTo>
                <a:cubicBezTo>
                  <a:pt x="4552" y="1700"/>
                  <a:pt x="4529" y="1700"/>
                  <a:pt x="4557" y="1719"/>
                </a:cubicBezTo>
                <a:cubicBezTo>
                  <a:pt x="4543" y="1695"/>
                  <a:pt x="4557" y="1700"/>
                  <a:pt x="4566" y="1709"/>
                </a:cubicBezTo>
                <a:cubicBezTo>
                  <a:pt x="4557" y="1700"/>
                  <a:pt x="4552" y="1677"/>
                  <a:pt x="4543" y="1677"/>
                </a:cubicBezTo>
                <a:close/>
                <a:moveTo>
                  <a:pt x="4552" y="1672"/>
                </a:moveTo>
                <a:cubicBezTo>
                  <a:pt x="4566" y="1691"/>
                  <a:pt x="4561" y="1709"/>
                  <a:pt x="4580" y="1709"/>
                </a:cubicBezTo>
                <a:cubicBezTo>
                  <a:pt x="4571" y="1691"/>
                  <a:pt x="4571" y="1681"/>
                  <a:pt x="4552" y="1672"/>
                </a:cubicBezTo>
                <a:close/>
                <a:moveTo>
                  <a:pt x="4657" y="1662"/>
                </a:moveTo>
                <a:lnTo>
                  <a:pt x="4660" y="1662"/>
                </a:lnTo>
                <a:lnTo>
                  <a:pt x="4660" y="1664"/>
                </a:lnTo>
                <a:lnTo>
                  <a:pt x="4657" y="1662"/>
                </a:lnTo>
                <a:close/>
                <a:moveTo>
                  <a:pt x="5022" y="1644"/>
                </a:moveTo>
                <a:cubicBezTo>
                  <a:pt x="4999" y="1653"/>
                  <a:pt x="4984" y="1653"/>
                  <a:pt x="4989" y="1672"/>
                </a:cubicBezTo>
                <a:cubicBezTo>
                  <a:pt x="5003" y="1672"/>
                  <a:pt x="4999" y="1658"/>
                  <a:pt x="5017" y="1653"/>
                </a:cubicBezTo>
                <a:cubicBezTo>
                  <a:pt x="5022" y="1658"/>
                  <a:pt x="5027" y="1667"/>
                  <a:pt x="5031" y="1667"/>
                </a:cubicBezTo>
                <a:cubicBezTo>
                  <a:pt x="5027" y="1662"/>
                  <a:pt x="5031" y="1658"/>
                  <a:pt x="5022" y="1644"/>
                </a:cubicBezTo>
                <a:close/>
                <a:moveTo>
                  <a:pt x="4482" y="1634"/>
                </a:moveTo>
                <a:cubicBezTo>
                  <a:pt x="4500" y="1658"/>
                  <a:pt x="4496" y="1677"/>
                  <a:pt x="4514" y="1681"/>
                </a:cubicBezTo>
                <a:cubicBezTo>
                  <a:pt x="4500" y="1658"/>
                  <a:pt x="4500" y="1648"/>
                  <a:pt x="4482" y="1634"/>
                </a:cubicBezTo>
                <a:close/>
                <a:moveTo>
                  <a:pt x="4613" y="1620"/>
                </a:moveTo>
                <a:cubicBezTo>
                  <a:pt x="4627" y="1638"/>
                  <a:pt x="4641" y="1653"/>
                  <a:pt x="4655" y="1661"/>
                </a:cubicBezTo>
                <a:lnTo>
                  <a:pt x="4657" y="1662"/>
                </a:lnTo>
                <a:lnTo>
                  <a:pt x="4657" y="1662"/>
                </a:lnTo>
                <a:cubicBezTo>
                  <a:pt x="4640" y="1659"/>
                  <a:pt x="4627" y="1672"/>
                  <a:pt x="4618" y="1667"/>
                </a:cubicBezTo>
                <a:cubicBezTo>
                  <a:pt x="4613" y="1644"/>
                  <a:pt x="4632" y="1653"/>
                  <a:pt x="4613" y="1620"/>
                </a:cubicBezTo>
                <a:close/>
                <a:moveTo>
                  <a:pt x="4962" y="1609"/>
                </a:moveTo>
                <a:cubicBezTo>
                  <a:pt x="4962" y="1609"/>
                  <a:pt x="4961" y="1609"/>
                  <a:pt x="4961" y="1611"/>
                </a:cubicBezTo>
                <a:cubicBezTo>
                  <a:pt x="4966" y="1615"/>
                  <a:pt x="4970" y="1625"/>
                  <a:pt x="4980" y="1634"/>
                </a:cubicBezTo>
                <a:cubicBezTo>
                  <a:pt x="4989" y="1634"/>
                  <a:pt x="5008" y="1639"/>
                  <a:pt x="4994" y="1615"/>
                </a:cubicBezTo>
                <a:cubicBezTo>
                  <a:pt x="4984" y="1615"/>
                  <a:pt x="4989" y="1625"/>
                  <a:pt x="4989" y="1630"/>
                </a:cubicBezTo>
                <a:cubicBezTo>
                  <a:pt x="4984" y="1625"/>
                  <a:pt x="4975" y="1611"/>
                  <a:pt x="4970" y="1611"/>
                </a:cubicBezTo>
                <a:cubicBezTo>
                  <a:pt x="4975" y="1615"/>
                  <a:pt x="4970" y="1620"/>
                  <a:pt x="4966" y="1611"/>
                </a:cubicBezTo>
                <a:cubicBezTo>
                  <a:pt x="4966" y="1611"/>
                  <a:pt x="4964" y="1609"/>
                  <a:pt x="4962" y="1609"/>
                </a:cubicBezTo>
                <a:close/>
                <a:moveTo>
                  <a:pt x="4623" y="1599"/>
                </a:moveTo>
                <a:cubicBezTo>
                  <a:pt x="4622" y="1599"/>
                  <a:pt x="4622" y="1600"/>
                  <a:pt x="4623" y="1601"/>
                </a:cubicBezTo>
                <a:cubicBezTo>
                  <a:pt x="4627" y="1611"/>
                  <a:pt x="4646" y="1630"/>
                  <a:pt x="4637" y="1634"/>
                </a:cubicBezTo>
                <a:cubicBezTo>
                  <a:pt x="4637" y="1634"/>
                  <a:pt x="4632" y="1634"/>
                  <a:pt x="4632" y="1634"/>
                </a:cubicBezTo>
                <a:cubicBezTo>
                  <a:pt x="4623" y="1620"/>
                  <a:pt x="4623" y="1611"/>
                  <a:pt x="4608" y="1611"/>
                </a:cubicBezTo>
                <a:cubicBezTo>
                  <a:pt x="4613" y="1615"/>
                  <a:pt x="4608" y="1615"/>
                  <a:pt x="4599" y="1620"/>
                </a:cubicBezTo>
                <a:cubicBezTo>
                  <a:pt x="4604" y="1625"/>
                  <a:pt x="4613" y="1634"/>
                  <a:pt x="4608" y="1639"/>
                </a:cubicBezTo>
                <a:cubicBezTo>
                  <a:pt x="4599" y="1620"/>
                  <a:pt x="4571" y="1625"/>
                  <a:pt x="4576" y="1639"/>
                </a:cubicBezTo>
                <a:cubicBezTo>
                  <a:pt x="4576" y="1634"/>
                  <a:pt x="4580" y="1634"/>
                  <a:pt x="4580" y="1639"/>
                </a:cubicBezTo>
                <a:cubicBezTo>
                  <a:pt x="4585" y="1639"/>
                  <a:pt x="4590" y="1644"/>
                  <a:pt x="4594" y="1644"/>
                </a:cubicBezTo>
                <a:cubicBezTo>
                  <a:pt x="4590" y="1634"/>
                  <a:pt x="4585" y="1630"/>
                  <a:pt x="4594" y="1630"/>
                </a:cubicBezTo>
                <a:cubicBezTo>
                  <a:pt x="4604" y="1653"/>
                  <a:pt x="4618" y="1672"/>
                  <a:pt x="4604" y="1681"/>
                </a:cubicBezTo>
                <a:cubicBezTo>
                  <a:pt x="4594" y="1667"/>
                  <a:pt x="4594" y="1653"/>
                  <a:pt x="4580" y="1653"/>
                </a:cubicBezTo>
                <a:cubicBezTo>
                  <a:pt x="4604" y="1677"/>
                  <a:pt x="4585" y="1681"/>
                  <a:pt x="4594" y="1695"/>
                </a:cubicBezTo>
                <a:cubicBezTo>
                  <a:pt x="4604" y="1681"/>
                  <a:pt x="4594" y="1681"/>
                  <a:pt x="4613" y="1695"/>
                </a:cubicBezTo>
                <a:cubicBezTo>
                  <a:pt x="4604" y="1677"/>
                  <a:pt x="4670" y="1707"/>
                  <a:pt x="4661" y="1667"/>
                </a:cubicBezTo>
                <a:lnTo>
                  <a:pt x="4660" y="1664"/>
                </a:lnTo>
                <a:lnTo>
                  <a:pt x="4663" y="1665"/>
                </a:lnTo>
                <a:cubicBezTo>
                  <a:pt x="4665" y="1666"/>
                  <a:pt x="4667" y="1667"/>
                  <a:pt x="4670" y="1667"/>
                </a:cubicBezTo>
                <a:cubicBezTo>
                  <a:pt x="4679" y="1644"/>
                  <a:pt x="4702" y="1658"/>
                  <a:pt x="4712" y="1648"/>
                </a:cubicBezTo>
                <a:cubicBezTo>
                  <a:pt x="4707" y="1639"/>
                  <a:pt x="4702" y="1630"/>
                  <a:pt x="4693" y="1630"/>
                </a:cubicBezTo>
                <a:cubicBezTo>
                  <a:pt x="4698" y="1639"/>
                  <a:pt x="4665" y="1667"/>
                  <a:pt x="4646" y="1644"/>
                </a:cubicBezTo>
                <a:cubicBezTo>
                  <a:pt x="4654" y="1644"/>
                  <a:pt x="4627" y="1600"/>
                  <a:pt x="4623" y="1599"/>
                </a:cubicBezTo>
                <a:close/>
                <a:moveTo>
                  <a:pt x="1557" y="1596"/>
                </a:moveTo>
                <a:cubicBezTo>
                  <a:pt x="1530" y="1596"/>
                  <a:pt x="1528" y="1628"/>
                  <a:pt x="1501" y="1601"/>
                </a:cubicBezTo>
                <a:cubicBezTo>
                  <a:pt x="1497" y="1615"/>
                  <a:pt x="1511" y="1615"/>
                  <a:pt x="1520" y="1634"/>
                </a:cubicBezTo>
                <a:cubicBezTo>
                  <a:pt x="1530" y="1615"/>
                  <a:pt x="1544" y="1625"/>
                  <a:pt x="1563" y="1634"/>
                </a:cubicBezTo>
                <a:cubicBezTo>
                  <a:pt x="1534" y="1611"/>
                  <a:pt x="1558" y="1611"/>
                  <a:pt x="1563" y="1597"/>
                </a:cubicBezTo>
                <a:cubicBezTo>
                  <a:pt x="1561" y="1596"/>
                  <a:pt x="1559" y="1596"/>
                  <a:pt x="1557" y="1596"/>
                </a:cubicBezTo>
                <a:close/>
                <a:moveTo>
                  <a:pt x="4444" y="1583"/>
                </a:moveTo>
                <a:cubicBezTo>
                  <a:pt x="4406" y="1592"/>
                  <a:pt x="4378" y="1597"/>
                  <a:pt x="4345" y="1625"/>
                </a:cubicBezTo>
                <a:cubicBezTo>
                  <a:pt x="4369" y="1630"/>
                  <a:pt x="4425" y="1620"/>
                  <a:pt x="4430" y="1592"/>
                </a:cubicBezTo>
                <a:cubicBezTo>
                  <a:pt x="4439" y="1611"/>
                  <a:pt x="4458" y="1597"/>
                  <a:pt x="4444" y="1583"/>
                </a:cubicBezTo>
                <a:close/>
                <a:moveTo>
                  <a:pt x="4980" y="1548"/>
                </a:moveTo>
                <a:cubicBezTo>
                  <a:pt x="4976" y="1548"/>
                  <a:pt x="4973" y="1554"/>
                  <a:pt x="4970" y="1559"/>
                </a:cubicBezTo>
                <a:cubicBezTo>
                  <a:pt x="4975" y="1564"/>
                  <a:pt x="4980" y="1578"/>
                  <a:pt x="4984" y="1578"/>
                </a:cubicBezTo>
                <a:cubicBezTo>
                  <a:pt x="4966" y="1554"/>
                  <a:pt x="4984" y="1564"/>
                  <a:pt x="4994" y="1559"/>
                </a:cubicBezTo>
                <a:cubicBezTo>
                  <a:pt x="4988" y="1551"/>
                  <a:pt x="4983" y="1548"/>
                  <a:pt x="4980" y="1548"/>
                </a:cubicBezTo>
                <a:close/>
                <a:moveTo>
                  <a:pt x="1652" y="1540"/>
                </a:moveTo>
                <a:cubicBezTo>
                  <a:pt x="1652" y="1550"/>
                  <a:pt x="1624" y="1545"/>
                  <a:pt x="1638" y="1568"/>
                </a:cubicBezTo>
                <a:cubicBezTo>
                  <a:pt x="1647" y="1559"/>
                  <a:pt x="1675" y="1564"/>
                  <a:pt x="1652" y="1540"/>
                </a:cubicBezTo>
                <a:close/>
                <a:moveTo>
                  <a:pt x="4890" y="1538"/>
                </a:moveTo>
                <a:cubicBezTo>
                  <a:pt x="4886" y="1538"/>
                  <a:pt x="4884" y="1543"/>
                  <a:pt x="4876" y="1540"/>
                </a:cubicBezTo>
                <a:cubicBezTo>
                  <a:pt x="4881" y="1545"/>
                  <a:pt x="4881" y="1545"/>
                  <a:pt x="4886" y="1550"/>
                </a:cubicBezTo>
                <a:cubicBezTo>
                  <a:pt x="4890" y="1559"/>
                  <a:pt x="4895" y="1550"/>
                  <a:pt x="4905" y="1550"/>
                </a:cubicBezTo>
                <a:cubicBezTo>
                  <a:pt x="4896" y="1539"/>
                  <a:pt x="4893" y="1537"/>
                  <a:pt x="4890" y="1538"/>
                </a:cubicBezTo>
                <a:close/>
                <a:moveTo>
                  <a:pt x="4911" y="1520"/>
                </a:moveTo>
                <a:cubicBezTo>
                  <a:pt x="4911" y="1520"/>
                  <a:pt x="4910" y="1521"/>
                  <a:pt x="4909" y="1521"/>
                </a:cubicBezTo>
                <a:cubicBezTo>
                  <a:pt x="4909" y="1526"/>
                  <a:pt x="4919" y="1536"/>
                  <a:pt x="4914" y="1540"/>
                </a:cubicBezTo>
                <a:cubicBezTo>
                  <a:pt x="4909" y="1531"/>
                  <a:pt x="4905" y="1531"/>
                  <a:pt x="4900" y="1531"/>
                </a:cubicBezTo>
                <a:cubicBezTo>
                  <a:pt x="4905" y="1536"/>
                  <a:pt x="4909" y="1545"/>
                  <a:pt x="4914" y="1550"/>
                </a:cubicBezTo>
                <a:cubicBezTo>
                  <a:pt x="4919" y="1545"/>
                  <a:pt x="4928" y="1554"/>
                  <a:pt x="4923" y="1550"/>
                </a:cubicBezTo>
                <a:cubicBezTo>
                  <a:pt x="4923" y="1550"/>
                  <a:pt x="4919" y="1550"/>
                  <a:pt x="4919" y="1545"/>
                </a:cubicBezTo>
                <a:cubicBezTo>
                  <a:pt x="4923" y="1540"/>
                  <a:pt x="4923" y="1540"/>
                  <a:pt x="4928" y="1540"/>
                </a:cubicBezTo>
                <a:cubicBezTo>
                  <a:pt x="4924" y="1528"/>
                  <a:pt x="4916" y="1519"/>
                  <a:pt x="4911" y="1520"/>
                </a:cubicBezTo>
                <a:close/>
                <a:moveTo>
                  <a:pt x="4862" y="1517"/>
                </a:moveTo>
                <a:cubicBezTo>
                  <a:pt x="4858" y="1521"/>
                  <a:pt x="4853" y="1521"/>
                  <a:pt x="4848" y="1526"/>
                </a:cubicBezTo>
                <a:cubicBezTo>
                  <a:pt x="4867" y="1540"/>
                  <a:pt x="4862" y="1568"/>
                  <a:pt x="4876" y="1568"/>
                </a:cubicBezTo>
                <a:cubicBezTo>
                  <a:pt x="4876" y="1554"/>
                  <a:pt x="4862" y="1531"/>
                  <a:pt x="4862" y="1517"/>
                </a:cubicBezTo>
                <a:close/>
                <a:moveTo>
                  <a:pt x="1718" y="1512"/>
                </a:moveTo>
                <a:cubicBezTo>
                  <a:pt x="1694" y="1521"/>
                  <a:pt x="1675" y="1531"/>
                  <a:pt x="1666" y="1545"/>
                </a:cubicBezTo>
                <a:cubicBezTo>
                  <a:pt x="1675" y="1545"/>
                  <a:pt x="1685" y="1559"/>
                  <a:pt x="1694" y="1564"/>
                </a:cubicBezTo>
                <a:cubicBezTo>
                  <a:pt x="1680" y="1536"/>
                  <a:pt x="1722" y="1545"/>
                  <a:pt x="1718" y="1512"/>
                </a:cubicBezTo>
                <a:close/>
                <a:moveTo>
                  <a:pt x="1787" y="1469"/>
                </a:moveTo>
                <a:cubicBezTo>
                  <a:pt x="1786" y="1469"/>
                  <a:pt x="1785" y="1469"/>
                  <a:pt x="1783" y="1470"/>
                </a:cubicBezTo>
                <a:cubicBezTo>
                  <a:pt x="1774" y="1479"/>
                  <a:pt x="1774" y="1493"/>
                  <a:pt x="1783" y="1512"/>
                </a:cubicBezTo>
                <a:cubicBezTo>
                  <a:pt x="1802" y="1507"/>
                  <a:pt x="1807" y="1493"/>
                  <a:pt x="1802" y="1479"/>
                </a:cubicBezTo>
                <a:cubicBezTo>
                  <a:pt x="1798" y="1479"/>
                  <a:pt x="1794" y="1468"/>
                  <a:pt x="1787" y="1469"/>
                </a:cubicBezTo>
                <a:close/>
                <a:moveTo>
                  <a:pt x="1817" y="1460"/>
                </a:moveTo>
                <a:cubicBezTo>
                  <a:pt x="1809" y="1459"/>
                  <a:pt x="1801" y="1461"/>
                  <a:pt x="1798" y="1470"/>
                </a:cubicBezTo>
                <a:cubicBezTo>
                  <a:pt x="1812" y="1470"/>
                  <a:pt x="1802" y="1484"/>
                  <a:pt x="1812" y="1493"/>
                </a:cubicBezTo>
                <a:cubicBezTo>
                  <a:pt x="1821" y="1493"/>
                  <a:pt x="1826" y="1488"/>
                  <a:pt x="1831" y="1484"/>
                </a:cubicBezTo>
                <a:cubicBezTo>
                  <a:pt x="1812" y="1465"/>
                  <a:pt x="1835" y="1470"/>
                  <a:pt x="1831" y="1460"/>
                </a:cubicBezTo>
                <a:cubicBezTo>
                  <a:pt x="1827" y="1460"/>
                  <a:pt x="1822" y="1460"/>
                  <a:pt x="1817" y="1460"/>
                </a:cubicBezTo>
                <a:close/>
                <a:moveTo>
                  <a:pt x="1910" y="1413"/>
                </a:moveTo>
                <a:cubicBezTo>
                  <a:pt x="1892" y="1427"/>
                  <a:pt x="1845" y="1427"/>
                  <a:pt x="1854" y="1451"/>
                </a:cubicBezTo>
                <a:cubicBezTo>
                  <a:pt x="1859" y="1465"/>
                  <a:pt x="1920" y="1437"/>
                  <a:pt x="1910" y="1413"/>
                </a:cubicBezTo>
                <a:close/>
                <a:moveTo>
                  <a:pt x="5055" y="1385"/>
                </a:moveTo>
                <a:cubicBezTo>
                  <a:pt x="5083" y="1399"/>
                  <a:pt x="5069" y="1432"/>
                  <a:pt x="5093" y="1437"/>
                </a:cubicBezTo>
                <a:cubicBezTo>
                  <a:pt x="5083" y="1413"/>
                  <a:pt x="5078" y="1385"/>
                  <a:pt x="5055" y="1385"/>
                </a:cubicBezTo>
                <a:close/>
                <a:moveTo>
                  <a:pt x="5041" y="1380"/>
                </a:moveTo>
                <a:cubicBezTo>
                  <a:pt x="5046" y="1413"/>
                  <a:pt x="4999" y="1399"/>
                  <a:pt x="4994" y="1423"/>
                </a:cubicBezTo>
                <a:cubicBezTo>
                  <a:pt x="4970" y="1409"/>
                  <a:pt x="4952" y="1474"/>
                  <a:pt x="4923" y="1460"/>
                </a:cubicBezTo>
                <a:cubicBezTo>
                  <a:pt x="4923" y="1470"/>
                  <a:pt x="4933" y="1484"/>
                  <a:pt x="4923" y="1488"/>
                </a:cubicBezTo>
                <a:cubicBezTo>
                  <a:pt x="4909" y="1474"/>
                  <a:pt x="4905" y="1484"/>
                  <a:pt x="4905" y="1493"/>
                </a:cubicBezTo>
                <a:cubicBezTo>
                  <a:pt x="4900" y="1488"/>
                  <a:pt x="4900" y="1484"/>
                  <a:pt x="4895" y="1484"/>
                </a:cubicBezTo>
                <a:cubicBezTo>
                  <a:pt x="4923" y="1526"/>
                  <a:pt x="4933" y="1470"/>
                  <a:pt x="4956" y="1493"/>
                </a:cubicBezTo>
                <a:cubicBezTo>
                  <a:pt x="4980" y="1526"/>
                  <a:pt x="4984" y="1545"/>
                  <a:pt x="5003" y="1554"/>
                </a:cubicBezTo>
                <a:cubicBezTo>
                  <a:pt x="4989" y="1526"/>
                  <a:pt x="4956" y="1507"/>
                  <a:pt x="4956" y="1479"/>
                </a:cubicBezTo>
                <a:cubicBezTo>
                  <a:pt x="4956" y="1479"/>
                  <a:pt x="4961" y="1479"/>
                  <a:pt x="4961" y="1474"/>
                </a:cubicBezTo>
                <a:cubicBezTo>
                  <a:pt x="4970" y="1493"/>
                  <a:pt x="4980" y="1507"/>
                  <a:pt x="4989" y="1521"/>
                </a:cubicBezTo>
                <a:cubicBezTo>
                  <a:pt x="4999" y="1517"/>
                  <a:pt x="5003" y="1512"/>
                  <a:pt x="5008" y="1526"/>
                </a:cubicBezTo>
                <a:cubicBezTo>
                  <a:pt x="5017" y="1521"/>
                  <a:pt x="5013" y="1498"/>
                  <a:pt x="5022" y="1521"/>
                </a:cubicBezTo>
                <a:cubicBezTo>
                  <a:pt x="5031" y="1512"/>
                  <a:pt x="5022" y="1503"/>
                  <a:pt x="5041" y="1512"/>
                </a:cubicBezTo>
                <a:cubicBezTo>
                  <a:pt x="5046" y="1507"/>
                  <a:pt x="5027" y="1488"/>
                  <a:pt x="5031" y="1484"/>
                </a:cubicBezTo>
                <a:cubicBezTo>
                  <a:pt x="5041" y="1493"/>
                  <a:pt x="5050" y="1521"/>
                  <a:pt x="5060" y="1521"/>
                </a:cubicBezTo>
                <a:cubicBezTo>
                  <a:pt x="5046" y="1493"/>
                  <a:pt x="5041" y="1479"/>
                  <a:pt x="5022" y="1479"/>
                </a:cubicBezTo>
                <a:cubicBezTo>
                  <a:pt x="5017" y="1484"/>
                  <a:pt x="5031" y="1503"/>
                  <a:pt x="5017" y="1503"/>
                </a:cubicBezTo>
                <a:cubicBezTo>
                  <a:pt x="5008" y="1479"/>
                  <a:pt x="5008" y="1493"/>
                  <a:pt x="4994" y="1479"/>
                </a:cubicBezTo>
                <a:cubicBezTo>
                  <a:pt x="5003" y="1474"/>
                  <a:pt x="5008" y="1488"/>
                  <a:pt x="5017" y="1484"/>
                </a:cubicBezTo>
                <a:cubicBezTo>
                  <a:pt x="5022" y="1470"/>
                  <a:pt x="4999" y="1465"/>
                  <a:pt x="5008" y="1460"/>
                </a:cubicBezTo>
                <a:cubicBezTo>
                  <a:pt x="5022" y="1470"/>
                  <a:pt x="5017" y="1460"/>
                  <a:pt x="5031" y="1460"/>
                </a:cubicBezTo>
                <a:cubicBezTo>
                  <a:pt x="5022" y="1441"/>
                  <a:pt x="5046" y="1441"/>
                  <a:pt x="5036" y="1427"/>
                </a:cubicBezTo>
                <a:cubicBezTo>
                  <a:pt x="5055" y="1446"/>
                  <a:pt x="5027" y="1441"/>
                  <a:pt x="5046" y="1456"/>
                </a:cubicBezTo>
                <a:cubicBezTo>
                  <a:pt x="5060" y="1451"/>
                  <a:pt x="5046" y="1432"/>
                  <a:pt x="5055" y="1427"/>
                </a:cubicBezTo>
                <a:cubicBezTo>
                  <a:pt x="5060" y="1432"/>
                  <a:pt x="5069" y="1456"/>
                  <a:pt x="5078" y="1441"/>
                </a:cubicBezTo>
                <a:cubicBezTo>
                  <a:pt x="5064" y="1427"/>
                  <a:pt x="5055" y="1418"/>
                  <a:pt x="5050" y="1399"/>
                </a:cubicBezTo>
                <a:cubicBezTo>
                  <a:pt x="5060" y="1409"/>
                  <a:pt x="5069" y="1432"/>
                  <a:pt x="5078" y="1432"/>
                </a:cubicBezTo>
                <a:cubicBezTo>
                  <a:pt x="5064" y="1409"/>
                  <a:pt x="5060" y="1394"/>
                  <a:pt x="5041" y="1380"/>
                </a:cubicBezTo>
                <a:close/>
                <a:moveTo>
                  <a:pt x="5356" y="1343"/>
                </a:moveTo>
                <a:cubicBezTo>
                  <a:pt x="5356" y="1343"/>
                  <a:pt x="5351" y="1343"/>
                  <a:pt x="5346" y="1347"/>
                </a:cubicBezTo>
                <a:cubicBezTo>
                  <a:pt x="5361" y="1362"/>
                  <a:pt x="5356" y="1371"/>
                  <a:pt x="5370" y="1385"/>
                </a:cubicBezTo>
                <a:cubicBezTo>
                  <a:pt x="5384" y="1390"/>
                  <a:pt x="5356" y="1366"/>
                  <a:pt x="5370" y="1366"/>
                </a:cubicBezTo>
                <a:cubicBezTo>
                  <a:pt x="5375" y="1362"/>
                  <a:pt x="5384" y="1371"/>
                  <a:pt x="5379" y="1362"/>
                </a:cubicBezTo>
                <a:cubicBezTo>
                  <a:pt x="5370" y="1362"/>
                  <a:pt x="5365" y="1352"/>
                  <a:pt x="5356" y="1343"/>
                </a:cubicBezTo>
                <a:close/>
                <a:moveTo>
                  <a:pt x="4839" y="1336"/>
                </a:moveTo>
                <a:cubicBezTo>
                  <a:pt x="4837" y="1336"/>
                  <a:pt x="4836" y="1337"/>
                  <a:pt x="4834" y="1338"/>
                </a:cubicBezTo>
                <a:cubicBezTo>
                  <a:pt x="4853" y="1357"/>
                  <a:pt x="4843" y="1371"/>
                  <a:pt x="4862" y="1366"/>
                </a:cubicBezTo>
                <a:cubicBezTo>
                  <a:pt x="4854" y="1362"/>
                  <a:pt x="4849" y="1336"/>
                  <a:pt x="4839" y="1336"/>
                </a:cubicBezTo>
                <a:close/>
                <a:moveTo>
                  <a:pt x="2094" y="1323"/>
                </a:moveTo>
                <a:cubicBezTo>
                  <a:pt x="2092" y="1323"/>
                  <a:pt x="2090" y="1324"/>
                  <a:pt x="2089" y="1325"/>
                </a:cubicBezTo>
                <a:lnTo>
                  <a:pt x="2089" y="1325"/>
                </a:lnTo>
                <a:lnTo>
                  <a:pt x="2088" y="1325"/>
                </a:lnTo>
                <a:cubicBezTo>
                  <a:pt x="2037" y="1332"/>
                  <a:pt x="1968" y="1391"/>
                  <a:pt x="1915" y="1404"/>
                </a:cubicBezTo>
                <a:cubicBezTo>
                  <a:pt x="1948" y="1427"/>
                  <a:pt x="1986" y="1390"/>
                  <a:pt x="1995" y="1371"/>
                </a:cubicBezTo>
                <a:cubicBezTo>
                  <a:pt x="2014" y="1380"/>
                  <a:pt x="2037" y="1380"/>
                  <a:pt x="2056" y="1380"/>
                </a:cubicBezTo>
                <a:cubicBezTo>
                  <a:pt x="2042" y="1352"/>
                  <a:pt x="2070" y="1362"/>
                  <a:pt x="2084" y="1362"/>
                </a:cubicBezTo>
                <a:cubicBezTo>
                  <a:pt x="2091" y="1351"/>
                  <a:pt x="2083" y="1333"/>
                  <a:pt x="2088" y="1326"/>
                </a:cubicBezTo>
                <a:lnTo>
                  <a:pt x="2089" y="1325"/>
                </a:lnTo>
                <a:lnTo>
                  <a:pt x="2094" y="1324"/>
                </a:lnTo>
                <a:cubicBezTo>
                  <a:pt x="2095" y="1324"/>
                  <a:pt x="2097" y="1324"/>
                  <a:pt x="2098" y="1324"/>
                </a:cubicBezTo>
                <a:cubicBezTo>
                  <a:pt x="2097" y="1324"/>
                  <a:pt x="2096" y="1324"/>
                  <a:pt x="2094" y="1323"/>
                </a:cubicBezTo>
                <a:close/>
                <a:moveTo>
                  <a:pt x="5125" y="1272"/>
                </a:moveTo>
                <a:cubicBezTo>
                  <a:pt x="5125" y="1282"/>
                  <a:pt x="5125" y="1286"/>
                  <a:pt x="5135" y="1296"/>
                </a:cubicBezTo>
                <a:cubicBezTo>
                  <a:pt x="5140" y="1296"/>
                  <a:pt x="5149" y="1282"/>
                  <a:pt x="5154" y="1296"/>
                </a:cubicBezTo>
                <a:cubicBezTo>
                  <a:pt x="5154" y="1296"/>
                  <a:pt x="5149" y="1296"/>
                  <a:pt x="5154" y="1300"/>
                </a:cubicBezTo>
                <a:cubicBezTo>
                  <a:pt x="5163" y="1310"/>
                  <a:pt x="5173" y="1300"/>
                  <a:pt x="5158" y="1286"/>
                </a:cubicBezTo>
                <a:cubicBezTo>
                  <a:pt x="5149" y="1291"/>
                  <a:pt x="5135" y="1272"/>
                  <a:pt x="5125" y="1272"/>
                </a:cubicBezTo>
                <a:close/>
                <a:moveTo>
                  <a:pt x="2120" y="1241"/>
                </a:moveTo>
                <a:cubicBezTo>
                  <a:pt x="2120" y="1241"/>
                  <a:pt x="2120" y="1241"/>
                  <a:pt x="2121" y="1241"/>
                </a:cubicBezTo>
                <a:lnTo>
                  <a:pt x="2122" y="1242"/>
                </a:lnTo>
                <a:lnTo>
                  <a:pt x="2122" y="1244"/>
                </a:lnTo>
                <a:cubicBezTo>
                  <a:pt x="2120" y="1242"/>
                  <a:pt x="2120" y="1241"/>
                  <a:pt x="2120" y="1241"/>
                </a:cubicBezTo>
                <a:close/>
                <a:moveTo>
                  <a:pt x="5177" y="1225"/>
                </a:moveTo>
                <a:cubicBezTo>
                  <a:pt x="5191" y="1244"/>
                  <a:pt x="5205" y="1282"/>
                  <a:pt x="5220" y="1286"/>
                </a:cubicBezTo>
                <a:cubicBezTo>
                  <a:pt x="5215" y="1272"/>
                  <a:pt x="5191" y="1230"/>
                  <a:pt x="5177" y="1225"/>
                </a:cubicBezTo>
                <a:close/>
                <a:moveTo>
                  <a:pt x="5088" y="1225"/>
                </a:moveTo>
                <a:cubicBezTo>
                  <a:pt x="5036" y="1253"/>
                  <a:pt x="4970" y="1272"/>
                  <a:pt x="4928" y="1286"/>
                </a:cubicBezTo>
                <a:cubicBezTo>
                  <a:pt x="4952" y="1319"/>
                  <a:pt x="4820" y="1319"/>
                  <a:pt x="4867" y="1352"/>
                </a:cubicBezTo>
                <a:cubicBezTo>
                  <a:pt x="4862" y="1338"/>
                  <a:pt x="4933" y="1305"/>
                  <a:pt x="4928" y="1333"/>
                </a:cubicBezTo>
                <a:cubicBezTo>
                  <a:pt x="4933" y="1319"/>
                  <a:pt x="4947" y="1315"/>
                  <a:pt x="4956" y="1300"/>
                </a:cubicBezTo>
                <a:cubicBezTo>
                  <a:pt x="4970" y="1315"/>
                  <a:pt x="4980" y="1333"/>
                  <a:pt x="4984" y="1352"/>
                </a:cubicBezTo>
                <a:cubicBezTo>
                  <a:pt x="4961" y="1338"/>
                  <a:pt x="4952" y="1352"/>
                  <a:pt x="4937" y="1343"/>
                </a:cubicBezTo>
                <a:cubicBezTo>
                  <a:pt x="4942" y="1352"/>
                  <a:pt x="4952" y="1371"/>
                  <a:pt x="4956" y="1371"/>
                </a:cubicBezTo>
                <a:cubicBezTo>
                  <a:pt x="4956" y="1362"/>
                  <a:pt x="4952" y="1357"/>
                  <a:pt x="4961" y="1357"/>
                </a:cubicBezTo>
                <a:cubicBezTo>
                  <a:pt x="4966" y="1362"/>
                  <a:pt x="4961" y="1371"/>
                  <a:pt x="4970" y="1371"/>
                </a:cubicBezTo>
                <a:cubicBezTo>
                  <a:pt x="4980" y="1357"/>
                  <a:pt x="5017" y="1366"/>
                  <a:pt x="5027" y="1347"/>
                </a:cubicBezTo>
                <a:cubicBezTo>
                  <a:pt x="5027" y="1333"/>
                  <a:pt x="5003" y="1333"/>
                  <a:pt x="5013" y="1324"/>
                </a:cubicBezTo>
                <a:cubicBezTo>
                  <a:pt x="5022" y="1324"/>
                  <a:pt x="5031" y="1347"/>
                  <a:pt x="5041" y="1343"/>
                </a:cubicBezTo>
                <a:cubicBezTo>
                  <a:pt x="5036" y="1333"/>
                  <a:pt x="5027" y="1324"/>
                  <a:pt x="5027" y="1319"/>
                </a:cubicBezTo>
                <a:cubicBezTo>
                  <a:pt x="5036" y="1319"/>
                  <a:pt x="5041" y="1338"/>
                  <a:pt x="5050" y="1338"/>
                </a:cubicBezTo>
                <a:cubicBezTo>
                  <a:pt x="5041" y="1324"/>
                  <a:pt x="5036" y="1315"/>
                  <a:pt x="5041" y="1310"/>
                </a:cubicBezTo>
                <a:cubicBezTo>
                  <a:pt x="5046" y="1319"/>
                  <a:pt x="5055" y="1329"/>
                  <a:pt x="5060" y="1333"/>
                </a:cubicBezTo>
                <a:cubicBezTo>
                  <a:pt x="5093" y="1319"/>
                  <a:pt x="5121" y="1310"/>
                  <a:pt x="5135" y="1305"/>
                </a:cubicBezTo>
                <a:cubicBezTo>
                  <a:pt x="5121" y="1286"/>
                  <a:pt x="5111" y="1268"/>
                  <a:pt x="5111" y="1258"/>
                </a:cubicBezTo>
                <a:cubicBezTo>
                  <a:pt x="5116" y="1263"/>
                  <a:pt x="5121" y="1268"/>
                  <a:pt x="5125" y="1263"/>
                </a:cubicBezTo>
                <a:cubicBezTo>
                  <a:pt x="5111" y="1225"/>
                  <a:pt x="5093" y="1286"/>
                  <a:pt x="5088" y="1253"/>
                </a:cubicBezTo>
                <a:cubicBezTo>
                  <a:pt x="5102" y="1263"/>
                  <a:pt x="5107" y="1244"/>
                  <a:pt x="5088" y="1225"/>
                </a:cubicBezTo>
                <a:close/>
                <a:moveTo>
                  <a:pt x="5116" y="1221"/>
                </a:moveTo>
                <a:cubicBezTo>
                  <a:pt x="5107" y="1225"/>
                  <a:pt x="5102" y="1230"/>
                  <a:pt x="5102" y="1235"/>
                </a:cubicBezTo>
                <a:cubicBezTo>
                  <a:pt x="5116" y="1244"/>
                  <a:pt x="5130" y="1258"/>
                  <a:pt x="5144" y="1263"/>
                </a:cubicBezTo>
                <a:cubicBezTo>
                  <a:pt x="5135" y="1239"/>
                  <a:pt x="5116" y="1244"/>
                  <a:pt x="5116" y="1221"/>
                </a:cubicBezTo>
                <a:close/>
                <a:moveTo>
                  <a:pt x="5193" y="1220"/>
                </a:moveTo>
                <a:cubicBezTo>
                  <a:pt x="5193" y="1220"/>
                  <a:pt x="5192" y="1220"/>
                  <a:pt x="5191" y="1221"/>
                </a:cubicBezTo>
                <a:cubicBezTo>
                  <a:pt x="5205" y="1239"/>
                  <a:pt x="5220" y="1272"/>
                  <a:pt x="5238" y="1282"/>
                </a:cubicBezTo>
                <a:cubicBezTo>
                  <a:pt x="5229" y="1268"/>
                  <a:pt x="5204" y="1222"/>
                  <a:pt x="5193" y="1220"/>
                </a:cubicBezTo>
                <a:close/>
                <a:moveTo>
                  <a:pt x="5225" y="1217"/>
                </a:moveTo>
                <a:cubicBezTo>
                  <a:pt x="5225" y="1217"/>
                  <a:pt x="5224" y="1218"/>
                  <a:pt x="5224" y="1221"/>
                </a:cubicBezTo>
                <a:cubicBezTo>
                  <a:pt x="5243" y="1239"/>
                  <a:pt x="5248" y="1272"/>
                  <a:pt x="5262" y="1272"/>
                </a:cubicBezTo>
                <a:cubicBezTo>
                  <a:pt x="5254" y="1260"/>
                  <a:pt x="5231" y="1215"/>
                  <a:pt x="5225" y="1217"/>
                </a:cubicBezTo>
                <a:close/>
                <a:moveTo>
                  <a:pt x="5251" y="1214"/>
                </a:moveTo>
                <a:cubicBezTo>
                  <a:pt x="5250" y="1214"/>
                  <a:pt x="5249" y="1215"/>
                  <a:pt x="5248" y="1216"/>
                </a:cubicBezTo>
                <a:cubicBezTo>
                  <a:pt x="5257" y="1230"/>
                  <a:pt x="5267" y="1239"/>
                  <a:pt x="5267" y="1249"/>
                </a:cubicBezTo>
                <a:cubicBezTo>
                  <a:pt x="5271" y="1239"/>
                  <a:pt x="5281" y="1249"/>
                  <a:pt x="5276" y="1239"/>
                </a:cubicBezTo>
                <a:cubicBezTo>
                  <a:pt x="5268" y="1239"/>
                  <a:pt x="5259" y="1214"/>
                  <a:pt x="5251" y="1214"/>
                </a:cubicBezTo>
                <a:close/>
                <a:moveTo>
                  <a:pt x="5135" y="1202"/>
                </a:moveTo>
                <a:cubicBezTo>
                  <a:pt x="5149" y="1225"/>
                  <a:pt x="5144" y="1235"/>
                  <a:pt x="5163" y="1244"/>
                </a:cubicBezTo>
                <a:cubicBezTo>
                  <a:pt x="5154" y="1225"/>
                  <a:pt x="5154" y="1211"/>
                  <a:pt x="5135" y="1202"/>
                </a:cubicBezTo>
                <a:close/>
                <a:moveTo>
                  <a:pt x="5226" y="1173"/>
                </a:moveTo>
                <a:cubicBezTo>
                  <a:pt x="5221" y="1173"/>
                  <a:pt x="5220" y="1185"/>
                  <a:pt x="5210" y="1178"/>
                </a:cubicBezTo>
                <a:cubicBezTo>
                  <a:pt x="5215" y="1188"/>
                  <a:pt x="5215" y="1202"/>
                  <a:pt x="5229" y="1202"/>
                </a:cubicBezTo>
                <a:cubicBezTo>
                  <a:pt x="5215" y="1188"/>
                  <a:pt x="5234" y="1188"/>
                  <a:pt x="5238" y="1183"/>
                </a:cubicBezTo>
                <a:cubicBezTo>
                  <a:pt x="5232" y="1176"/>
                  <a:pt x="5229" y="1173"/>
                  <a:pt x="5226" y="1173"/>
                </a:cubicBezTo>
                <a:close/>
                <a:moveTo>
                  <a:pt x="5265" y="1158"/>
                </a:moveTo>
                <a:cubicBezTo>
                  <a:pt x="5261" y="1158"/>
                  <a:pt x="5257" y="1159"/>
                  <a:pt x="5252" y="1164"/>
                </a:cubicBezTo>
                <a:cubicBezTo>
                  <a:pt x="5257" y="1169"/>
                  <a:pt x="5262" y="1174"/>
                  <a:pt x="5262" y="1183"/>
                </a:cubicBezTo>
                <a:cubicBezTo>
                  <a:pt x="5271" y="1164"/>
                  <a:pt x="5285" y="1188"/>
                  <a:pt x="5285" y="1174"/>
                </a:cubicBezTo>
                <a:cubicBezTo>
                  <a:pt x="5281" y="1174"/>
                  <a:pt x="5281" y="1169"/>
                  <a:pt x="5281" y="1159"/>
                </a:cubicBezTo>
                <a:cubicBezTo>
                  <a:pt x="5274" y="1159"/>
                  <a:pt x="5269" y="1158"/>
                  <a:pt x="5265" y="1158"/>
                </a:cubicBezTo>
                <a:close/>
                <a:moveTo>
                  <a:pt x="5381" y="1129"/>
                </a:moveTo>
                <a:lnTo>
                  <a:pt x="5381" y="1130"/>
                </a:lnTo>
                <a:cubicBezTo>
                  <a:pt x="5381" y="1131"/>
                  <a:pt x="5380" y="1131"/>
                  <a:pt x="5379" y="1131"/>
                </a:cubicBezTo>
                <a:lnTo>
                  <a:pt x="5381" y="1129"/>
                </a:lnTo>
                <a:close/>
                <a:moveTo>
                  <a:pt x="5435" y="1099"/>
                </a:moveTo>
                <a:cubicBezTo>
                  <a:pt x="5413" y="1099"/>
                  <a:pt x="5396" y="1114"/>
                  <a:pt x="5385" y="1125"/>
                </a:cubicBezTo>
                <a:lnTo>
                  <a:pt x="5381" y="1129"/>
                </a:lnTo>
                <a:lnTo>
                  <a:pt x="5381" y="1128"/>
                </a:lnTo>
                <a:cubicBezTo>
                  <a:pt x="5380" y="1125"/>
                  <a:pt x="5378" y="1120"/>
                  <a:pt x="5375" y="1117"/>
                </a:cubicBezTo>
                <a:cubicBezTo>
                  <a:pt x="5337" y="1112"/>
                  <a:pt x="5323" y="1131"/>
                  <a:pt x="5281" y="1145"/>
                </a:cubicBezTo>
                <a:cubicBezTo>
                  <a:pt x="5281" y="1164"/>
                  <a:pt x="5299" y="1174"/>
                  <a:pt x="5309" y="1197"/>
                </a:cubicBezTo>
                <a:cubicBezTo>
                  <a:pt x="5290" y="1202"/>
                  <a:pt x="5290" y="1216"/>
                  <a:pt x="5267" y="1221"/>
                </a:cubicBezTo>
                <a:cubicBezTo>
                  <a:pt x="5276" y="1230"/>
                  <a:pt x="5281" y="1244"/>
                  <a:pt x="5290" y="1244"/>
                </a:cubicBezTo>
                <a:cubicBezTo>
                  <a:pt x="5299" y="1235"/>
                  <a:pt x="5281" y="1230"/>
                  <a:pt x="5285" y="1221"/>
                </a:cubicBezTo>
                <a:cubicBezTo>
                  <a:pt x="5295" y="1235"/>
                  <a:pt x="5304" y="1235"/>
                  <a:pt x="5318" y="1235"/>
                </a:cubicBezTo>
                <a:cubicBezTo>
                  <a:pt x="5314" y="1225"/>
                  <a:pt x="5304" y="1225"/>
                  <a:pt x="5304" y="1221"/>
                </a:cubicBezTo>
                <a:cubicBezTo>
                  <a:pt x="5318" y="1225"/>
                  <a:pt x="5332" y="1239"/>
                  <a:pt x="5346" y="1230"/>
                </a:cubicBezTo>
                <a:cubicBezTo>
                  <a:pt x="5332" y="1211"/>
                  <a:pt x="5393" y="1211"/>
                  <a:pt x="5398" y="1183"/>
                </a:cubicBezTo>
                <a:cubicBezTo>
                  <a:pt x="5403" y="1192"/>
                  <a:pt x="5408" y="1192"/>
                  <a:pt x="5417" y="1192"/>
                </a:cubicBezTo>
                <a:cubicBezTo>
                  <a:pt x="5389" y="1159"/>
                  <a:pt x="5431" y="1197"/>
                  <a:pt x="5422" y="1178"/>
                </a:cubicBezTo>
                <a:cubicBezTo>
                  <a:pt x="5417" y="1178"/>
                  <a:pt x="5417" y="1159"/>
                  <a:pt x="5408" y="1150"/>
                </a:cubicBezTo>
                <a:cubicBezTo>
                  <a:pt x="5393" y="1145"/>
                  <a:pt x="5403" y="1174"/>
                  <a:pt x="5393" y="1155"/>
                </a:cubicBezTo>
                <a:cubicBezTo>
                  <a:pt x="5389" y="1150"/>
                  <a:pt x="5389" y="1150"/>
                  <a:pt x="5384" y="1145"/>
                </a:cubicBezTo>
                <a:cubicBezTo>
                  <a:pt x="5398" y="1145"/>
                  <a:pt x="5403" y="1145"/>
                  <a:pt x="5398" y="1131"/>
                </a:cubicBezTo>
                <a:cubicBezTo>
                  <a:pt x="5412" y="1155"/>
                  <a:pt x="5440" y="1197"/>
                  <a:pt x="5440" y="1169"/>
                </a:cubicBezTo>
                <a:cubicBezTo>
                  <a:pt x="5436" y="1169"/>
                  <a:pt x="5431" y="1174"/>
                  <a:pt x="5426" y="1159"/>
                </a:cubicBezTo>
                <a:cubicBezTo>
                  <a:pt x="5445" y="1174"/>
                  <a:pt x="5455" y="1164"/>
                  <a:pt x="5450" y="1145"/>
                </a:cubicBezTo>
                <a:cubicBezTo>
                  <a:pt x="5455" y="1169"/>
                  <a:pt x="5459" y="1174"/>
                  <a:pt x="5455" y="1192"/>
                </a:cubicBezTo>
                <a:cubicBezTo>
                  <a:pt x="5464" y="1192"/>
                  <a:pt x="5469" y="1197"/>
                  <a:pt x="5473" y="1192"/>
                </a:cubicBezTo>
                <a:cubicBezTo>
                  <a:pt x="5469" y="1183"/>
                  <a:pt x="5464" y="1174"/>
                  <a:pt x="5455" y="1164"/>
                </a:cubicBezTo>
                <a:cubicBezTo>
                  <a:pt x="5464" y="1164"/>
                  <a:pt x="5459" y="1155"/>
                  <a:pt x="5469" y="1150"/>
                </a:cubicBezTo>
                <a:cubicBezTo>
                  <a:pt x="5473" y="1159"/>
                  <a:pt x="5483" y="1183"/>
                  <a:pt x="5487" y="1169"/>
                </a:cubicBezTo>
                <a:cubicBezTo>
                  <a:pt x="5478" y="1155"/>
                  <a:pt x="5473" y="1122"/>
                  <a:pt x="5455" y="1122"/>
                </a:cubicBezTo>
                <a:cubicBezTo>
                  <a:pt x="5459" y="1131"/>
                  <a:pt x="5459" y="1136"/>
                  <a:pt x="5450" y="1141"/>
                </a:cubicBezTo>
                <a:cubicBezTo>
                  <a:pt x="5440" y="1117"/>
                  <a:pt x="5445" y="1127"/>
                  <a:pt x="5440" y="1136"/>
                </a:cubicBezTo>
                <a:cubicBezTo>
                  <a:pt x="5431" y="1127"/>
                  <a:pt x="5426" y="1122"/>
                  <a:pt x="5422" y="1117"/>
                </a:cubicBezTo>
                <a:cubicBezTo>
                  <a:pt x="5431" y="1122"/>
                  <a:pt x="5436" y="1103"/>
                  <a:pt x="5455" y="1103"/>
                </a:cubicBezTo>
                <a:cubicBezTo>
                  <a:pt x="5447" y="1100"/>
                  <a:pt x="5441" y="1099"/>
                  <a:pt x="5435" y="1099"/>
                </a:cubicBezTo>
                <a:close/>
                <a:moveTo>
                  <a:pt x="2568" y="1018"/>
                </a:moveTo>
                <a:cubicBezTo>
                  <a:pt x="2559" y="1028"/>
                  <a:pt x="2526" y="1018"/>
                  <a:pt x="2540" y="1042"/>
                </a:cubicBezTo>
                <a:cubicBezTo>
                  <a:pt x="2554" y="1037"/>
                  <a:pt x="2568" y="1033"/>
                  <a:pt x="2568" y="1018"/>
                </a:cubicBezTo>
                <a:close/>
                <a:moveTo>
                  <a:pt x="2695" y="953"/>
                </a:moveTo>
                <a:cubicBezTo>
                  <a:pt x="2681" y="957"/>
                  <a:pt x="2653" y="962"/>
                  <a:pt x="2658" y="981"/>
                </a:cubicBezTo>
                <a:cubicBezTo>
                  <a:pt x="2677" y="971"/>
                  <a:pt x="2695" y="967"/>
                  <a:pt x="2695" y="953"/>
                </a:cubicBezTo>
                <a:close/>
                <a:moveTo>
                  <a:pt x="2723" y="928"/>
                </a:moveTo>
                <a:cubicBezTo>
                  <a:pt x="2715" y="928"/>
                  <a:pt x="2707" y="933"/>
                  <a:pt x="2705" y="939"/>
                </a:cubicBezTo>
                <a:cubicBezTo>
                  <a:pt x="2719" y="962"/>
                  <a:pt x="2728" y="939"/>
                  <a:pt x="2742" y="939"/>
                </a:cubicBezTo>
                <a:cubicBezTo>
                  <a:pt x="2736" y="930"/>
                  <a:pt x="2729" y="928"/>
                  <a:pt x="2723" y="928"/>
                </a:cubicBezTo>
                <a:close/>
                <a:moveTo>
                  <a:pt x="5215" y="906"/>
                </a:moveTo>
                <a:cubicBezTo>
                  <a:pt x="5205" y="915"/>
                  <a:pt x="5177" y="910"/>
                  <a:pt x="5187" y="934"/>
                </a:cubicBezTo>
                <a:cubicBezTo>
                  <a:pt x="5191" y="929"/>
                  <a:pt x="5229" y="934"/>
                  <a:pt x="5215" y="906"/>
                </a:cubicBezTo>
                <a:close/>
                <a:moveTo>
                  <a:pt x="2846" y="873"/>
                </a:moveTo>
                <a:cubicBezTo>
                  <a:pt x="2818" y="877"/>
                  <a:pt x="2799" y="892"/>
                  <a:pt x="2794" y="910"/>
                </a:cubicBezTo>
                <a:cubicBezTo>
                  <a:pt x="2827" y="901"/>
                  <a:pt x="2846" y="906"/>
                  <a:pt x="2846" y="873"/>
                </a:cubicBezTo>
                <a:close/>
                <a:moveTo>
                  <a:pt x="3405" y="783"/>
                </a:moveTo>
                <a:cubicBezTo>
                  <a:pt x="3382" y="802"/>
                  <a:pt x="3372" y="779"/>
                  <a:pt x="3363" y="812"/>
                </a:cubicBezTo>
                <a:cubicBezTo>
                  <a:pt x="3382" y="798"/>
                  <a:pt x="3410" y="812"/>
                  <a:pt x="3405" y="783"/>
                </a:cubicBezTo>
                <a:close/>
                <a:moveTo>
                  <a:pt x="3464" y="757"/>
                </a:moveTo>
                <a:cubicBezTo>
                  <a:pt x="3444" y="755"/>
                  <a:pt x="3426" y="779"/>
                  <a:pt x="3419" y="779"/>
                </a:cubicBezTo>
                <a:cubicBezTo>
                  <a:pt x="3415" y="774"/>
                  <a:pt x="3415" y="769"/>
                  <a:pt x="3410" y="774"/>
                </a:cubicBezTo>
                <a:cubicBezTo>
                  <a:pt x="3415" y="779"/>
                  <a:pt x="3424" y="793"/>
                  <a:pt x="3429" y="793"/>
                </a:cubicBezTo>
                <a:cubicBezTo>
                  <a:pt x="3443" y="779"/>
                  <a:pt x="3462" y="779"/>
                  <a:pt x="3485" y="769"/>
                </a:cubicBezTo>
                <a:cubicBezTo>
                  <a:pt x="3478" y="761"/>
                  <a:pt x="3471" y="758"/>
                  <a:pt x="3464" y="757"/>
                </a:cubicBezTo>
                <a:close/>
                <a:moveTo>
                  <a:pt x="6120" y="654"/>
                </a:moveTo>
                <a:lnTo>
                  <a:pt x="6122" y="655"/>
                </a:lnTo>
                <a:cubicBezTo>
                  <a:pt x="6122" y="656"/>
                  <a:pt x="6123" y="657"/>
                  <a:pt x="6122" y="657"/>
                </a:cubicBezTo>
                <a:lnTo>
                  <a:pt x="6120" y="654"/>
                </a:lnTo>
                <a:close/>
                <a:moveTo>
                  <a:pt x="5306" y="534"/>
                </a:moveTo>
                <a:cubicBezTo>
                  <a:pt x="5305" y="534"/>
                  <a:pt x="5305" y="534"/>
                  <a:pt x="5304" y="534"/>
                </a:cubicBezTo>
                <a:cubicBezTo>
                  <a:pt x="5304" y="548"/>
                  <a:pt x="5281" y="539"/>
                  <a:pt x="5281" y="558"/>
                </a:cubicBezTo>
                <a:cubicBezTo>
                  <a:pt x="5299" y="567"/>
                  <a:pt x="5299" y="558"/>
                  <a:pt x="5304" y="548"/>
                </a:cubicBezTo>
                <a:cubicBezTo>
                  <a:pt x="5309" y="558"/>
                  <a:pt x="5328" y="581"/>
                  <a:pt x="5323" y="558"/>
                </a:cubicBezTo>
                <a:cubicBezTo>
                  <a:pt x="5314" y="563"/>
                  <a:pt x="5304" y="539"/>
                  <a:pt x="5314" y="539"/>
                </a:cubicBezTo>
                <a:cubicBezTo>
                  <a:pt x="5328" y="558"/>
                  <a:pt x="5328" y="567"/>
                  <a:pt x="5342" y="572"/>
                </a:cubicBezTo>
                <a:cubicBezTo>
                  <a:pt x="5332" y="563"/>
                  <a:pt x="5351" y="539"/>
                  <a:pt x="5337" y="553"/>
                </a:cubicBezTo>
                <a:cubicBezTo>
                  <a:pt x="5328" y="558"/>
                  <a:pt x="5315" y="533"/>
                  <a:pt x="5306" y="534"/>
                </a:cubicBezTo>
                <a:close/>
                <a:moveTo>
                  <a:pt x="5581" y="445"/>
                </a:moveTo>
                <a:cubicBezTo>
                  <a:pt x="5549" y="464"/>
                  <a:pt x="5516" y="469"/>
                  <a:pt x="5506" y="492"/>
                </a:cubicBezTo>
                <a:cubicBezTo>
                  <a:pt x="5520" y="497"/>
                  <a:pt x="5525" y="473"/>
                  <a:pt x="5549" y="492"/>
                </a:cubicBezTo>
                <a:cubicBezTo>
                  <a:pt x="5534" y="473"/>
                  <a:pt x="5549" y="492"/>
                  <a:pt x="5558" y="483"/>
                </a:cubicBezTo>
                <a:cubicBezTo>
                  <a:pt x="5553" y="478"/>
                  <a:pt x="5544" y="469"/>
                  <a:pt x="5549" y="469"/>
                </a:cubicBezTo>
                <a:cubicBezTo>
                  <a:pt x="5553" y="478"/>
                  <a:pt x="5563" y="478"/>
                  <a:pt x="5567" y="478"/>
                </a:cubicBezTo>
                <a:cubicBezTo>
                  <a:pt x="5558" y="464"/>
                  <a:pt x="5581" y="469"/>
                  <a:pt x="5581" y="445"/>
                </a:cubicBezTo>
                <a:close/>
                <a:moveTo>
                  <a:pt x="6225" y="440"/>
                </a:moveTo>
                <a:cubicBezTo>
                  <a:pt x="6239" y="459"/>
                  <a:pt x="6235" y="464"/>
                  <a:pt x="6249" y="473"/>
                </a:cubicBezTo>
                <a:cubicBezTo>
                  <a:pt x="6244" y="469"/>
                  <a:pt x="6239" y="464"/>
                  <a:pt x="6244" y="459"/>
                </a:cubicBezTo>
                <a:cubicBezTo>
                  <a:pt x="6249" y="459"/>
                  <a:pt x="6258" y="469"/>
                  <a:pt x="6263" y="469"/>
                </a:cubicBezTo>
                <a:cubicBezTo>
                  <a:pt x="6249" y="450"/>
                  <a:pt x="6235" y="454"/>
                  <a:pt x="6225" y="440"/>
                </a:cubicBezTo>
                <a:close/>
                <a:moveTo>
                  <a:pt x="5638" y="422"/>
                </a:moveTo>
                <a:cubicBezTo>
                  <a:pt x="5619" y="440"/>
                  <a:pt x="5591" y="431"/>
                  <a:pt x="5591" y="454"/>
                </a:cubicBezTo>
                <a:cubicBezTo>
                  <a:pt x="5619" y="454"/>
                  <a:pt x="5619" y="440"/>
                  <a:pt x="5647" y="445"/>
                </a:cubicBezTo>
                <a:cubicBezTo>
                  <a:pt x="5638" y="436"/>
                  <a:pt x="5643" y="431"/>
                  <a:pt x="5638" y="422"/>
                </a:cubicBezTo>
                <a:close/>
                <a:moveTo>
                  <a:pt x="6310" y="421"/>
                </a:moveTo>
                <a:lnTo>
                  <a:pt x="6310" y="422"/>
                </a:lnTo>
                <a:lnTo>
                  <a:pt x="6310" y="422"/>
                </a:lnTo>
                <a:lnTo>
                  <a:pt x="6310" y="421"/>
                </a:lnTo>
                <a:close/>
                <a:moveTo>
                  <a:pt x="6319" y="403"/>
                </a:moveTo>
                <a:cubicBezTo>
                  <a:pt x="6296" y="407"/>
                  <a:pt x="6291" y="422"/>
                  <a:pt x="6277" y="426"/>
                </a:cubicBezTo>
                <a:cubicBezTo>
                  <a:pt x="6283" y="423"/>
                  <a:pt x="6289" y="441"/>
                  <a:pt x="6291" y="449"/>
                </a:cubicBezTo>
                <a:lnTo>
                  <a:pt x="6291" y="450"/>
                </a:lnTo>
                <a:lnTo>
                  <a:pt x="6291" y="450"/>
                </a:lnTo>
                <a:cubicBezTo>
                  <a:pt x="6293" y="456"/>
                  <a:pt x="6293" y="455"/>
                  <a:pt x="6292" y="452"/>
                </a:cubicBezTo>
                <a:lnTo>
                  <a:pt x="6291" y="450"/>
                </a:lnTo>
                <a:lnTo>
                  <a:pt x="6292" y="449"/>
                </a:lnTo>
                <a:cubicBezTo>
                  <a:pt x="6294" y="443"/>
                  <a:pt x="6283" y="426"/>
                  <a:pt x="6296" y="426"/>
                </a:cubicBezTo>
                <a:cubicBezTo>
                  <a:pt x="6296" y="450"/>
                  <a:pt x="6303" y="437"/>
                  <a:pt x="6310" y="422"/>
                </a:cubicBezTo>
                <a:lnTo>
                  <a:pt x="6310" y="422"/>
                </a:lnTo>
                <a:lnTo>
                  <a:pt x="6312" y="425"/>
                </a:lnTo>
                <a:cubicBezTo>
                  <a:pt x="6335" y="456"/>
                  <a:pt x="6352" y="408"/>
                  <a:pt x="6348" y="417"/>
                </a:cubicBezTo>
                <a:cubicBezTo>
                  <a:pt x="6334" y="426"/>
                  <a:pt x="6338" y="403"/>
                  <a:pt x="6324" y="403"/>
                </a:cubicBezTo>
                <a:cubicBezTo>
                  <a:pt x="6329" y="417"/>
                  <a:pt x="6329" y="426"/>
                  <a:pt x="6324" y="431"/>
                </a:cubicBezTo>
                <a:cubicBezTo>
                  <a:pt x="6320" y="427"/>
                  <a:pt x="6316" y="419"/>
                  <a:pt x="6312" y="420"/>
                </a:cubicBezTo>
                <a:lnTo>
                  <a:pt x="6310" y="421"/>
                </a:lnTo>
                <a:lnTo>
                  <a:pt x="6314" y="414"/>
                </a:lnTo>
                <a:cubicBezTo>
                  <a:pt x="6316" y="408"/>
                  <a:pt x="6318" y="404"/>
                  <a:pt x="6319" y="403"/>
                </a:cubicBezTo>
                <a:close/>
                <a:moveTo>
                  <a:pt x="6527" y="368"/>
                </a:moveTo>
                <a:cubicBezTo>
                  <a:pt x="6506" y="369"/>
                  <a:pt x="6489" y="378"/>
                  <a:pt x="6498" y="384"/>
                </a:cubicBezTo>
                <a:cubicBezTo>
                  <a:pt x="6503" y="384"/>
                  <a:pt x="6545" y="370"/>
                  <a:pt x="6564" y="379"/>
                </a:cubicBezTo>
                <a:cubicBezTo>
                  <a:pt x="6553" y="370"/>
                  <a:pt x="6539" y="368"/>
                  <a:pt x="6527" y="368"/>
                </a:cubicBezTo>
                <a:close/>
                <a:moveTo>
                  <a:pt x="5901" y="332"/>
                </a:moveTo>
                <a:cubicBezTo>
                  <a:pt x="5890" y="331"/>
                  <a:pt x="5886" y="351"/>
                  <a:pt x="5868" y="337"/>
                </a:cubicBezTo>
                <a:cubicBezTo>
                  <a:pt x="5868" y="342"/>
                  <a:pt x="5868" y="346"/>
                  <a:pt x="5863" y="351"/>
                </a:cubicBezTo>
                <a:cubicBezTo>
                  <a:pt x="5835" y="342"/>
                  <a:pt x="5816" y="356"/>
                  <a:pt x="5812" y="384"/>
                </a:cubicBezTo>
                <a:cubicBezTo>
                  <a:pt x="5849" y="365"/>
                  <a:pt x="5896" y="370"/>
                  <a:pt x="5915" y="342"/>
                </a:cubicBezTo>
                <a:cubicBezTo>
                  <a:pt x="5909" y="335"/>
                  <a:pt x="5905" y="332"/>
                  <a:pt x="5901" y="332"/>
                </a:cubicBezTo>
                <a:close/>
                <a:moveTo>
                  <a:pt x="6291" y="309"/>
                </a:moveTo>
                <a:cubicBezTo>
                  <a:pt x="6282" y="313"/>
                  <a:pt x="6291" y="328"/>
                  <a:pt x="6287" y="332"/>
                </a:cubicBezTo>
                <a:cubicBezTo>
                  <a:pt x="6296" y="337"/>
                  <a:pt x="6291" y="313"/>
                  <a:pt x="6301" y="328"/>
                </a:cubicBezTo>
                <a:cubicBezTo>
                  <a:pt x="6301" y="328"/>
                  <a:pt x="6301" y="332"/>
                  <a:pt x="6301" y="337"/>
                </a:cubicBezTo>
                <a:cubicBezTo>
                  <a:pt x="6277" y="337"/>
                  <a:pt x="6263" y="332"/>
                  <a:pt x="6258" y="346"/>
                </a:cubicBezTo>
                <a:cubicBezTo>
                  <a:pt x="6287" y="351"/>
                  <a:pt x="6301" y="351"/>
                  <a:pt x="6305" y="328"/>
                </a:cubicBezTo>
                <a:cubicBezTo>
                  <a:pt x="6319" y="332"/>
                  <a:pt x="6310" y="342"/>
                  <a:pt x="6319" y="342"/>
                </a:cubicBezTo>
                <a:cubicBezTo>
                  <a:pt x="6315" y="332"/>
                  <a:pt x="6329" y="332"/>
                  <a:pt x="6324" y="323"/>
                </a:cubicBezTo>
                <a:cubicBezTo>
                  <a:pt x="6315" y="323"/>
                  <a:pt x="6301" y="323"/>
                  <a:pt x="6291" y="309"/>
                </a:cubicBezTo>
                <a:close/>
                <a:moveTo>
                  <a:pt x="5469" y="299"/>
                </a:moveTo>
                <a:lnTo>
                  <a:pt x="5472" y="302"/>
                </a:lnTo>
                <a:cubicBezTo>
                  <a:pt x="5485" y="310"/>
                  <a:pt x="5472" y="306"/>
                  <a:pt x="5469" y="300"/>
                </a:cubicBezTo>
                <a:lnTo>
                  <a:pt x="5469" y="299"/>
                </a:lnTo>
                <a:close/>
                <a:moveTo>
                  <a:pt x="5986" y="294"/>
                </a:moveTo>
                <a:cubicBezTo>
                  <a:pt x="5968" y="293"/>
                  <a:pt x="5950" y="296"/>
                  <a:pt x="5939" y="299"/>
                </a:cubicBezTo>
                <a:cubicBezTo>
                  <a:pt x="5943" y="309"/>
                  <a:pt x="5948" y="309"/>
                  <a:pt x="5953" y="313"/>
                </a:cubicBezTo>
                <a:cubicBezTo>
                  <a:pt x="5943" y="309"/>
                  <a:pt x="5925" y="323"/>
                  <a:pt x="5925" y="332"/>
                </a:cubicBezTo>
                <a:cubicBezTo>
                  <a:pt x="5966" y="349"/>
                  <a:pt x="6003" y="318"/>
                  <a:pt x="6021" y="317"/>
                </a:cubicBezTo>
                <a:lnTo>
                  <a:pt x="6023" y="317"/>
                </a:lnTo>
                <a:lnTo>
                  <a:pt x="6024" y="318"/>
                </a:lnTo>
                <a:cubicBezTo>
                  <a:pt x="6025" y="318"/>
                  <a:pt x="6026" y="318"/>
                  <a:pt x="6028" y="318"/>
                </a:cubicBezTo>
                <a:cubicBezTo>
                  <a:pt x="6027" y="318"/>
                  <a:pt x="6026" y="317"/>
                  <a:pt x="6025" y="317"/>
                </a:cubicBezTo>
                <a:lnTo>
                  <a:pt x="6023" y="317"/>
                </a:lnTo>
                <a:lnTo>
                  <a:pt x="6023" y="317"/>
                </a:lnTo>
                <a:cubicBezTo>
                  <a:pt x="6018" y="313"/>
                  <a:pt x="6026" y="303"/>
                  <a:pt x="6019" y="299"/>
                </a:cubicBezTo>
                <a:cubicBezTo>
                  <a:pt x="6008" y="296"/>
                  <a:pt x="5997" y="294"/>
                  <a:pt x="5986" y="294"/>
                </a:cubicBezTo>
                <a:close/>
                <a:moveTo>
                  <a:pt x="6129" y="270"/>
                </a:moveTo>
                <a:cubicBezTo>
                  <a:pt x="6130" y="270"/>
                  <a:pt x="6132" y="270"/>
                  <a:pt x="6133" y="270"/>
                </a:cubicBezTo>
                <a:lnTo>
                  <a:pt x="6136" y="271"/>
                </a:lnTo>
                <a:lnTo>
                  <a:pt x="6134" y="271"/>
                </a:lnTo>
                <a:cubicBezTo>
                  <a:pt x="6132" y="271"/>
                  <a:pt x="6129" y="271"/>
                  <a:pt x="6127" y="271"/>
                </a:cubicBezTo>
                <a:cubicBezTo>
                  <a:pt x="6127" y="271"/>
                  <a:pt x="6128" y="270"/>
                  <a:pt x="6129" y="270"/>
                </a:cubicBezTo>
                <a:close/>
                <a:moveTo>
                  <a:pt x="6059" y="247"/>
                </a:moveTo>
                <a:cubicBezTo>
                  <a:pt x="6058" y="247"/>
                  <a:pt x="6057" y="247"/>
                  <a:pt x="6056" y="248"/>
                </a:cubicBezTo>
                <a:cubicBezTo>
                  <a:pt x="6070" y="276"/>
                  <a:pt x="6047" y="262"/>
                  <a:pt x="6033" y="276"/>
                </a:cubicBezTo>
                <a:cubicBezTo>
                  <a:pt x="6047" y="299"/>
                  <a:pt x="6014" y="276"/>
                  <a:pt x="6023" y="299"/>
                </a:cubicBezTo>
                <a:cubicBezTo>
                  <a:pt x="6042" y="295"/>
                  <a:pt x="6042" y="299"/>
                  <a:pt x="6066" y="295"/>
                </a:cubicBezTo>
                <a:cubicBezTo>
                  <a:pt x="6061" y="276"/>
                  <a:pt x="6070" y="271"/>
                  <a:pt x="6084" y="281"/>
                </a:cubicBezTo>
                <a:cubicBezTo>
                  <a:pt x="6071" y="267"/>
                  <a:pt x="6074" y="246"/>
                  <a:pt x="6059" y="247"/>
                </a:cubicBezTo>
                <a:close/>
                <a:moveTo>
                  <a:pt x="5981" y="210"/>
                </a:moveTo>
                <a:lnTo>
                  <a:pt x="5981" y="212"/>
                </a:lnTo>
                <a:lnTo>
                  <a:pt x="5978" y="211"/>
                </a:lnTo>
                <a:cubicBezTo>
                  <a:pt x="5953" y="206"/>
                  <a:pt x="5925" y="226"/>
                  <a:pt x="5929" y="234"/>
                </a:cubicBezTo>
                <a:cubicBezTo>
                  <a:pt x="5957" y="243"/>
                  <a:pt x="5948" y="210"/>
                  <a:pt x="5981" y="229"/>
                </a:cubicBezTo>
                <a:cubicBezTo>
                  <a:pt x="5977" y="221"/>
                  <a:pt x="5980" y="220"/>
                  <a:pt x="5981" y="213"/>
                </a:cubicBezTo>
                <a:lnTo>
                  <a:pt x="5981" y="212"/>
                </a:lnTo>
                <a:lnTo>
                  <a:pt x="5983" y="213"/>
                </a:lnTo>
                <a:lnTo>
                  <a:pt x="5984" y="214"/>
                </a:lnTo>
                <a:cubicBezTo>
                  <a:pt x="5988" y="219"/>
                  <a:pt x="5992" y="223"/>
                  <a:pt x="5995" y="219"/>
                </a:cubicBezTo>
                <a:cubicBezTo>
                  <a:pt x="5992" y="217"/>
                  <a:pt x="5988" y="214"/>
                  <a:pt x="5984" y="213"/>
                </a:cubicBezTo>
                <a:lnTo>
                  <a:pt x="5983" y="213"/>
                </a:lnTo>
                <a:lnTo>
                  <a:pt x="5983" y="212"/>
                </a:lnTo>
                <a:cubicBezTo>
                  <a:pt x="5982" y="211"/>
                  <a:pt x="5982" y="211"/>
                  <a:pt x="5981" y="210"/>
                </a:cubicBezTo>
                <a:close/>
                <a:moveTo>
                  <a:pt x="6014" y="191"/>
                </a:moveTo>
                <a:cubicBezTo>
                  <a:pt x="6023" y="201"/>
                  <a:pt x="5976" y="205"/>
                  <a:pt x="6000" y="219"/>
                </a:cubicBezTo>
                <a:cubicBezTo>
                  <a:pt x="6000" y="210"/>
                  <a:pt x="6037" y="205"/>
                  <a:pt x="6014" y="191"/>
                </a:cubicBezTo>
                <a:close/>
                <a:moveTo>
                  <a:pt x="6029" y="188"/>
                </a:moveTo>
                <a:cubicBezTo>
                  <a:pt x="6014" y="187"/>
                  <a:pt x="6029" y="235"/>
                  <a:pt x="6037" y="210"/>
                </a:cubicBezTo>
                <a:cubicBezTo>
                  <a:pt x="6023" y="205"/>
                  <a:pt x="6051" y="210"/>
                  <a:pt x="6037" y="191"/>
                </a:cubicBezTo>
                <a:cubicBezTo>
                  <a:pt x="6034" y="189"/>
                  <a:pt x="6031" y="188"/>
                  <a:pt x="6029" y="188"/>
                </a:cubicBezTo>
                <a:close/>
                <a:moveTo>
                  <a:pt x="6127" y="172"/>
                </a:moveTo>
                <a:cubicBezTo>
                  <a:pt x="6113" y="172"/>
                  <a:pt x="6103" y="177"/>
                  <a:pt x="6103" y="191"/>
                </a:cubicBezTo>
                <a:cubicBezTo>
                  <a:pt x="6108" y="191"/>
                  <a:pt x="6131" y="210"/>
                  <a:pt x="6127" y="191"/>
                </a:cubicBezTo>
                <a:cubicBezTo>
                  <a:pt x="6098" y="182"/>
                  <a:pt x="6136" y="191"/>
                  <a:pt x="6127" y="172"/>
                </a:cubicBezTo>
                <a:close/>
                <a:moveTo>
                  <a:pt x="5587" y="149"/>
                </a:moveTo>
                <a:cubicBezTo>
                  <a:pt x="5588" y="149"/>
                  <a:pt x="5589" y="149"/>
                  <a:pt x="5591" y="149"/>
                </a:cubicBezTo>
                <a:cubicBezTo>
                  <a:pt x="5588" y="149"/>
                  <a:pt x="5585" y="151"/>
                  <a:pt x="5582" y="151"/>
                </a:cubicBezTo>
                <a:lnTo>
                  <a:pt x="5581" y="151"/>
                </a:lnTo>
                <a:lnTo>
                  <a:pt x="5581" y="150"/>
                </a:lnTo>
                <a:cubicBezTo>
                  <a:pt x="5583" y="149"/>
                  <a:pt x="5584" y="149"/>
                  <a:pt x="5587" y="149"/>
                </a:cubicBezTo>
                <a:close/>
                <a:moveTo>
                  <a:pt x="5816" y="111"/>
                </a:moveTo>
                <a:lnTo>
                  <a:pt x="5817" y="112"/>
                </a:lnTo>
                <a:lnTo>
                  <a:pt x="5816" y="112"/>
                </a:lnTo>
                <a:lnTo>
                  <a:pt x="5816" y="111"/>
                </a:lnTo>
                <a:close/>
                <a:moveTo>
                  <a:pt x="6371" y="107"/>
                </a:moveTo>
                <a:cubicBezTo>
                  <a:pt x="6334" y="125"/>
                  <a:pt x="6211" y="135"/>
                  <a:pt x="6160" y="154"/>
                </a:cubicBezTo>
                <a:cubicBezTo>
                  <a:pt x="6141" y="158"/>
                  <a:pt x="6164" y="168"/>
                  <a:pt x="6174" y="182"/>
                </a:cubicBezTo>
                <a:cubicBezTo>
                  <a:pt x="6178" y="168"/>
                  <a:pt x="6188" y="177"/>
                  <a:pt x="6207" y="168"/>
                </a:cubicBezTo>
                <a:cubicBezTo>
                  <a:pt x="6221" y="182"/>
                  <a:pt x="6202" y="182"/>
                  <a:pt x="6197" y="187"/>
                </a:cubicBezTo>
                <a:cubicBezTo>
                  <a:pt x="6207" y="196"/>
                  <a:pt x="6216" y="177"/>
                  <a:pt x="6225" y="201"/>
                </a:cubicBezTo>
                <a:cubicBezTo>
                  <a:pt x="6216" y="215"/>
                  <a:pt x="6183" y="215"/>
                  <a:pt x="6155" y="224"/>
                </a:cubicBezTo>
                <a:cubicBezTo>
                  <a:pt x="6131" y="234"/>
                  <a:pt x="6094" y="238"/>
                  <a:pt x="6084" y="248"/>
                </a:cubicBezTo>
                <a:cubicBezTo>
                  <a:pt x="6080" y="248"/>
                  <a:pt x="6103" y="276"/>
                  <a:pt x="6075" y="248"/>
                </a:cubicBezTo>
                <a:cubicBezTo>
                  <a:pt x="6070" y="257"/>
                  <a:pt x="6094" y="276"/>
                  <a:pt x="6098" y="290"/>
                </a:cubicBezTo>
                <a:cubicBezTo>
                  <a:pt x="6103" y="262"/>
                  <a:pt x="6094" y="285"/>
                  <a:pt x="6113" y="290"/>
                </a:cubicBezTo>
                <a:cubicBezTo>
                  <a:pt x="6113" y="290"/>
                  <a:pt x="6141" y="262"/>
                  <a:pt x="6145" y="290"/>
                </a:cubicBezTo>
                <a:cubicBezTo>
                  <a:pt x="6151" y="281"/>
                  <a:pt x="6144" y="274"/>
                  <a:pt x="6137" y="271"/>
                </a:cubicBezTo>
                <a:lnTo>
                  <a:pt x="6136" y="271"/>
                </a:lnTo>
                <a:lnTo>
                  <a:pt x="6143" y="271"/>
                </a:lnTo>
                <a:cubicBezTo>
                  <a:pt x="6162" y="270"/>
                  <a:pt x="6187" y="269"/>
                  <a:pt x="6211" y="276"/>
                </a:cubicBezTo>
                <a:cubicBezTo>
                  <a:pt x="6221" y="252"/>
                  <a:pt x="6254" y="257"/>
                  <a:pt x="6282" y="262"/>
                </a:cubicBezTo>
                <a:cubicBezTo>
                  <a:pt x="6282" y="266"/>
                  <a:pt x="6287" y="276"/>
                  <a:pt x="6291" y="285"/>
                </a:cubicBezTo>
                <a:cubicBezTo>
                  <a:pt x="6291" y="271"/>
                  <a:pt x="6282" y="257"/>
                  <a:pt x="6296" y="252"/>
                </a:cubicBezTo>
                <a:cubicBezTo>
                  <a:pt x="6301" y="295"/>
                  <a:pt x="6334" y="266"/>
                  <a:pt x="6352" y="290"/>
                </a:cubicBezTo>
                <a:cubicBezTo>
                  <a:pt x="6338" y="295"/>
                  <a:pt x="6310" y="295"/>
                  <a:pt x="6315" y="313"/>
                </a:cubicBezTo>
                <a:cubicBezTo>
                  <a:pt x="6319" y="328"/>
                  <a:pt x="6329" y="318"/>
                  <a:pt x="6334" y="332"/>
                </a:cubicBezTo>
                <a:cubicBezTo>
                  <a:pt x="6334" y="323"/>
                  <a:pt x="6352" y="332"/>
                  <a:pt x="6362" y="332"/>
                </a:cubicBezTo>
                <a:cubicBezTo>
                  <a:pt x="6366" y="323"/>
                  <a:pt x="6381" y="332"/>
                  <a:pt x="6366" y="332"/>
                </a:cubicBezTo>
                <a:cubicBezTo>
                  <a:pt x="6230" y="384"/>
                  <a:pt x="6075" y="431"/>
                  <a:pt x="5986" y="478"/>
                </a:cubicBezTo>
                <a:cubicBezTo>
                  <a:pt x="6004" y="501"/>
                  <a:pt x="6051" y="492"/>
                  <a:pt x="6061" y="469"/>
                </a:cubicBezTo>
                <a:cubicBezTo>
                  <a:pt x="6075" y="492"/>
                  <a:pt x="6103" y="440"/>
                  <a:pt x="6127" y="469"/>
                </a:cubicBezTo>
                <a:cubicBezTo>
                  <a:pt x="6127" y="464"/>
                  <a:pt x="6122" y="454"/>
                  <a:pt x="6131" y="454"/>
                </a:cubicBezTo>
                <a:cubicBezTo>
                  <a:pt x="6131" y="459"/>
                  <a:pt x="6127" y="459"/>
                  <a:pt x="6131" y="464"/>
                </a:cubicBezTo>
                <a:cubicBezTo>
                  <a:pt x="6141" y="464"/>
                  <a:pt x="6136" y="459"/>
                  <a:pt x="6131" y="450"/>
                </a:cubicBezTo>
                <a:cubicBezTo>
                  <a:pt x="6136" y="450"/>
                  <a:pt x="6155" y="473"/>
                  <a:pt x="6145" y="454"/>
                </a:cubicBezTo>
                <a:cubicBezTo>
                  <a:pt x="6155" y="464"/>
                  <a:pt x="6169" y="478"/>
                  <a:pt x="6174" y="487"/>
                </a:cubicBezTo>
                <a:cubicBezTo>
                  <a:pt x="6170" y="487"/>
                  <a:pt x="6165" y="487"/>
                  <a:pt x="6161" y="491"/>
                </a:cubicBezTo>
                <a:lnTo>
                  <a:pt x="6160" y="492"/>
                </a:lnTo>
                <a:lnTo>
                  <a:pt x="6160" y="492"/>
                </a:lnTo>
                <a:lnTo>
                  <a:pt x="6160" y="492"/>
                </a:lnTo>
                <a:lnTo>
                  <a:pt x="6158" y="489"/>
                </a:lnTo>
                <a:cubicBezTo>
                  <a:pt x="6156" y="481"/>
                  <a:pt x="6159" y="477"/>
                  <a:pt x="6155" y="469"/>
                </a:cubicBezTo>
                <a:cubicBezTo>
                  <a:pt x="6145" y="459"/>
                  <a:pt x="6141" y="473"/>
                  <a:pt x="6131" y="473"/>
                </a:cubicBezTo>
                <a:cubicBezTo>
                  <a:pt x="6136" y="478"/>
                  <a:pt x="6145" y="473"/>
                  <a:pt x="6150" y="473"/>
                </a:cubicBezTo>
                <a:cubicBezTo>
                  <a:pt x="6150" y="484"/>
                  <a:pt x="6153" y="489"/>
                  <a:pt x="6157" y="491"/>
                </a:cubicBezTo>
                <a:lnTo>
                  <a:pt x="6160" y="492"/>
                </a:lnTo>
                <a:lnTo>
                  <a:pt x="6160" y="492"/>
                </a:lnTo>
                <a:lnTo>
                  <a:pt x="6160" y="492"/>
                </a:lnTo>
                <a:lnTo>
                  <a:pt x="6162" y="492"/>
                </a:lnTo>
                <a:cubicBezTo>
                  <a:pt x="6171" y="492"/>
                  <a:pt x="6183" y="485"/>
                  <a:pt x="6188" y="483"/>
                </a:cubicBezTo>
                <a:cubicBezTo>
                  <a:pt x="6183" y="483"/>
                  <a:pt x="6164" y="469"/>
                  <a:pt x="6178" y="469"/>
                </a:cubicBezTo>
                <a:cubicBezTo>
                  <a:pt x="6169" y="450"/>
                  <a:pt x="6174" y="473"/>
                  <a:pt x="6164" y="473"/>
                </a:cubicBezTo>
                <a:cubicBezTo>
                  <a:pt x="6150" y="454"/>
                  <a:pt x="6174" y="459"/>
                  <a:pt x="6164" y="445"/>
                </a:cubicBezTo>
                <a:cubicBezTo>
                  <a:pt x="6211" y="459"/>
                  <a:pt x="6291" y="384"/>
                  <a:pt x="6357" y="384"/>
                </a:cubicBezTo>
                <a:cubicBezTo>
                  <a:pt x="6366" y="398"/>
                  <a:pt x="6362" y="398"/>
                  <a:pt x="6357" y="403"/>
                </a:cubicBezTo>
                <a:cubicBezTo>
                  <a:pt x="6352" y="398"/>
                  <a:pt x="6357" y="393"/>
                  <a:pt x="6357" y="393"/>
                </a:cubicBezTo>
                <a:cubicBezTo>
                  <a:pt x="6329" y="384"/>
                  <a:pt x="6366" y="412"/>
                  <a:pt x="6366" y="417"/>
                </a:cubicBezTo>
                <a:cubicBezTo>
                  <a:pt x="6366" y="412"/>
                  <a:pt x="6366" y="407"/>
                  <a:pt x="6371" y="417"/>
                </a:cubicBezTo>
                <a:cubicBezTo>
                  <a:pt x="6376" y="407"/>
                  <a:pt x="6366" y="393"/>
                  <a:pt x="6357" y="379"/>
                </a:cubicBezTo>
                <a:cubicBezTo>
                  <a:pt x="6366" y="389"/>
                  <a:pt x="6390" y="393"/>
                  <a:pt x="6371" y="379"/>
                </a:cubicBezTo>
                <a:cubicBezTo>
                  <a:pt x="6362" y="365"/>
                  <a:pt x="6385" y="384"/>
                  <a:pt x="6390" y="393"/>
                </a:cubicBezTo>
                <a:cubicBezTo>
                  <a:pt x="6381" y="398"/>
                  <a:pt x="6366" y="389"/>
                  <a:pt x="6381" y="412"/>
                </a:cubicBezTo>
                <a:cubicBezTo>
                  <a:pt x="6395" y="398"/>
                  <a:pt x="6428" y="407"/>
                  <a:pt x="6465" y="389"/>
                </a:cubicBezTo>
                <a:cubicBezTo>
                  <a:pt x="6456" y="375"/>
                  <a:pt x="6446" y="403"/>
                  <a:pt x="6437" y="379"/>
                </a:cubicBezTo>
                <a:cubicBezTo>
                  <a:pt x="6512" y="351"/>
                  <a:pt x="6587" y="351"/>
                  <a:pt x="6667" y="323"/>
                </a:cubicBezTo>
                <a:cubicBezTo>
                  <a:pt x="6667" y="346"/>
                  <a:pt x="6616" y="356"/>
                  <a:pt x="6597" y="356"/>
                </a:cubicBezTo>
                <a:cubicBezTo>
                  <a:pt x="6592" y="360"/>
                  <a:pt x="6597" y="370"/>
                  <a:pt x="6601" y="375"/>
                </a:cubicBezTo>
                <a:cubicBezTo>
                  <a:pt x="6381" y="417"/>
                  <a:pt x="6211" y="506"/>
                  <a:pt x="5990" y="572"/>
                </a:cubicBezTo>
                <a:cubicBezTo>
                  <a:pt x="5990" y="581"/>
                  <a:pt x="5990" y="586"/>
                  <a:pt x="5990" y="595"/>
                </a:cubicBezTo>
                <a:cubicBezTo>
                  <a:pt x="5995" y="600"/>
                  <a:pt x="5990" y="586"/>
                  <a:pt x="6000" y="595"/>
                </a:cubicBezTo>
                <a:cubicBezTo>
                  <a:pt x="6056" y="572"/>
                  <a:pt x="5981" y="628"/>
                  <a:pt x="5972" y="600"/>
                </a:cubicBezTo>
                <a:cubicBezTo>
                  <a:pt x="5962" y="628"/>
                  <a:pt x="5887" y="628"/>
                  <a:pt x="5854" y="657"/>
                </a:cubicBezTo>
                <a:cubicBezTo>
                  <a:pt x="5854" y="647"/>
                  <a:pt x="5854" y="647"/>
                  <a:pt x="5845" y="638"/>
                </a:cubicBezTo>
                <a:cubicBezTo>
                  <a:pt x="5845" y="642"/>
                  <a:pt x="5845" y="652"/>
                  <a:pt x="5854" y="666"/>
                </a:cubicBezTo>
                <a:cubicBezTo>
                  <a:pt x="5845" y="661"/>
                  <a:pt x="5840" y="661"/>
                  <a:pt x="5835" y="652"/>
                </a:cubicBezTo>
                <a:cubicBezTo>
                  <a:pt x="5831" y="657"/>
                  <a:pt x="5845" y="671"/>
                  <a:pt x="5831" y="671"/>
                </a:cubicBezTo>
                <a:cubicBezTo>
                  <a:pt x="5831" y="657"/>
                  <a:pt x="5821" y="661"/>
                  <a:pt x="5812" y="666"/>
                </a:cubicBezTo>
                <a:cubicBezTo>
                  <a:pt x="5849" y="680"/>
                  <a:pt x="5788" y="675"/>
                  <a:pt x="5788" y="675"/>
                </a:cubicBezTo>
                <a:cubicBezTo>
                  <a:pt x="5774" y="680"/>
                  <a:pt x="5737" y="727"/>
                  <a:pt x="5722" y="704"/>
                </a:cubicBezTo>
                <a:cubicBezTo>
                  <a:pt x="5704" y="736"/>
                  <a:pt x="5638" y="746"/>
                  <a:pt x="5624" y="746"/>
                </a:cubicBezTo>
                <a:cubicBezTo>
                  <a:pt x="5624" y="746"/>
                  <a:pt x="5624" y="774"/>
                  <a:pt x="5610" y="751"/>
                </a:cubicBezTo>
                <a:cubicBezTo>
                  <a:pt x="5610" y="769"/>
                  <a:pt x="5577" y="783"/>
                  <a:pt x="5558" y="769"/>
                </a:cubicBezTo>
                <a:cubicBezTo>
                  <a:pt x="5530" y="812"/>
                  <a:pt x="5459" y="812"/>
                  <a:pt x="5393" y="854"/>
                </a:cubicBezTo>
                <a:cubicBezTo>
                  <a:pt x="5412" y="877"/>
                  <a:pt x="5408" y="859"/>
                  <a:pt x="5412" y="854"/>
                </a:cubicBezTo>
                <a:cubicBezTo>
                  <a:pt x="5464" y="873"/>
                  <a:pt x="5544" y="826"/>
                  <a:pt x="5577" y="807"/>
                </a:cubicBezTo>
                <a:cubicBezTo>
                  <a:pt x="5727" y="755"/>
                  <a:pt x="5943" y="694"/>
                  <a:pt x="6113" y="624"/>
                </a:cubicBezTo>
                <a:cubicBezTo>
                  <a:pt x="6136" y="614"/>
                  <a:pt x="6150" y="581"/>
                  <a:pt x="6192" y="605"/>
                </a:cubicBezTo>
                <a:cubicBezTo>
                  <a:pt x="6178" y="610"/>
                  <a:pt x="6174" y="600"/>
                  <a:pt x="6188" y="624"/>
                </a:cubicBezTo>
                <a:cubicBezTo>
                  <a:pt x="6183" y="619"/>
                  <a:pt x="6160" y="605"/>
                  <a:pt x="6174" y="628"/>
                </a:cubicBezTo>
                <a:cubicBezTo>
                  <a:pt x="6169" y="628"/>
                  <a:pt x="6164" y="619"/>
                  <a:pt x="6160" y="610"/>
                </a:cubicBezTo>
                <a:cubicBezTo>
                  <a:pt x="6160" y="614"/>
                  <a:pt x="6160" y="619"/>
                  <a:pt x="6155" y="614"/>
                </a:cubicBezTo>
                <a:cubicBezTo>
                  <a:pt x="6150" y="619"/>
                  <a:pt x="6160" y="624"/>
                  <a:pt x="6160" y="633"/>
                </a:cubicBezTo>
                <a:cubicBezTo>
                  <a:pt x="6141" y="628"/>
                  <a:pt x="6141" y="628"/>
                  <a:pt x="6122" y="633"/>
                </a:cubicBezTo>
                <a:cubicBezTo>
                  <a:pt x="6154" y="656"/>
                  <a:pt x="6102" y="626"/>
                  <a:pt x="6120" y="654"/>
                </a:cubicBezTo>
                <a:lnTo>
                  <a:pt x="6120" y="654"/>
                </a:lnTo>
                <a:lnTo>
                  <a:pt x="6120" y="654"/>
                </a:lnTo>
                <a:cubicBezTo>
                  <a:pt x="6113" y="648"/>
                  <a:pt x="6086" y="635"/>
                  <a:pt x="6094" y="661"/>
                </a:cubicBezTo>
                <a:cubicBezTo>
                  <a:pt x="6037" y="661"/>
                  <a:pt x="6028" y="661"/>
                  <a:pt x="5986" y="699"/>
                </a:cubicBezTo>
                <a:cubicBezTo>
                  <a:pt x="5986" y="694"/>
                  <a:pt x="5986" y="689"/>
                  <a:pt x="5981" y="685"/>
                </a:cubicBezTo>
                <a:cubicBezTo>
                  <a:pt x="5976" y="689"/>
                  <a:pt x="5972" y="689"/>
                  <a:pt x="5962" y="694"/>
                </a:cubicBezTo>
                <a:cubicBezTo>
                  <a:pt x="5990" y="699"/>
                  <a:pt x="5976" y="713"/>
                  <a:pt x="5957" y="694"/>
                </a:cubicBezTo>
                <a:cubicBezTo>
                  <a:pt x="5962" y="704"/>
                  <a:pt x="5957" y="718"/>
                  <a:pt x="5943" y="694"/>
                </a:cubicBezTo>
                <a:cubicBezTo>
                  <a:pt x="5934" y="699"/>
                  <a:pt x="5953" y="713"/>
                  <a:pt x="5948" y="722"/>
                </a:cubicBezTo>
                <a:cubicBezTo>
                  <a:pt x="5939" y="727"/>
                  <a:pt x="5925" y="713"/>
                  <a:pt x="5943" y="736"/>
                </a:cubicBezTo>
                <a:cubicBezTo>
                  <a:pt x="5934" y="732"/>
                  <a:pt x="5910" y="713"/>
                  <a:pt x="5929" y="741"/>
                </a:cubicBezTo>
                <a:cubicBezTo>
                  <a:pt x="5910" y="722"/>
                  <a:pt x="5892" y="736"/>
                  <a:pt x="5892" y="755"/>
                </a:cubicBezTo>
                <a:cubicBezTo>
                  <a:pt x="5859" y="741"/>
                  <a:pt x="5873" y="788"/>
                  <a:pt x="5840" y="760"/>
                </a:cubicBezTo>
                <a:cubicBezTo>
                  <a:pt x="5835" y="760"/>
                  <a:pt x="5849" y="779"/>
                  <a:pt x="5845" y="783"/>
                </a:cubicBezTo>
                <a:cubicBezTo>
                  <a:pt x="5812" y="760"/>
                  <a:pt x="5812" y="802"/>
                  <a:pt x="5779" y="769"/>
                </a:cubicBezTo>
                <a:cubicBezTo>
                  <a:pt x="5779" y="774"/>
                  <a:pt x="5788" y="783"/>
                  <a:pt x="5793" y="793"/>
                </a:cubicBezTo>
                <a:cubicBezTo>
                  <a:pt x="5760" y="793"/>
                  <a:pt x="5755" y="807"/>
                  <a:pt x="5727" y="826"/>
                </a:cubicBezTo>
                <a:cubicBezTo>
                  <a:pt x="5713" y="816"/>
                  <a:pt x="5722" y="821"/>
                  <a:pt x="5713" y="802"/>
                </a:cubicBezTo>
                <a:cubicBezTo>
                  <a:pt x="5708" y="812"/>
                  <a:pt x="5713" y="816"/>
                  <a:pt x="5713" y="826"/>
                </a:cubicBezTo>
                <a:cubicBezTo>
                  <a:pt x="5704" y="826"/>
                  <a:pt x="5699" y="812"/>
                  <a:pt x="5690" y="798"/>
                </a:cubicBezTo>
                <a:cubicBezTo>
                  <a:pt x="5694" y="812"/>
                  <a:pt x="5699" y="830"/>
                  <a:pt x="5680" y="802"/>
                </a:cubicBezTo>
                <a:cubicBezTo>
                  <a:pt x="5671" y="807"/>
                  <a:pt x="5694" y="826"/>
                  <a:pt x="5694" y="840"/>
                </a:cubicBezTo>
                <a:cubicBezTo>
                  <a:pt x="5675" y="812"/>
                  <a:pt x="5690" y="854"/>
                  <a:pt x="5661" y="840"/>
                </a:cubicBezTo>
                <a:cubicBezTo>
                  <a:pt x="5666" y="854"/>
                  <a:pt x="5652" y="854"/>
                  <a:pt x="5652" y="863"/>
                </a:cubicBezTo>
                <a:cubicBezTo>
                  <a:pt x="5746" y="849"/>
                  <a:pt x="5878" y="793"/>
                  <a:pt x="5957" y="760"/>
                </a:cubicBezTo>
                <a:cubicBezTo>
                  <a:pt x="5976" y="760"/>
                  <a:pt x="5995" y="774"/>
                  <a:pt x="6000" y="746"/>
                </a:cubicBezTo>
                <a:cubicBezTo>
                  <a:pt x="6004" y="746"/>
                  <a:pt x="6009" y="760"/>
                  <a:pt x="6019" y="769"/>
                </a:cubicBezTo>
                <a:cubicBezTo>
                  <a:pt x="6004" y="779"/>
                  <a:pt x="5981" y="788"/>
                  <a:pt x="5976" y="812"/>
                </a:cubicBezTo>
                <a:cubicBezTo>
                  <a:pt x="5972" y="812"/>
                  <a:pt x="5967" y="802"/>
                  <a:pt x="5962" y="798"/>
                </a:cubicBezTo>
                <a:cubicBezTo>
                  <a:pt x="5972" y="826"/>
                  <a:pt x="5925" y="802"/>
                  <a:pt x="5939" y="821"/>
                </a:cubicBezTo>
                <a:cubicBezTo>
                  <a:pt x="5929" y="821"/>
                  <a:pt x="5925" y="816"/>
                  <a:pt x="5925" y="807"/>
                </a:cubicBezTo>
                <a:cubicBezTo>
                  <a:pt x="5925" y="816"/>
                  <a:pt x="5915" y="826"/>
                  <a:pt x="5920" y="840"/>
                </a:cubicBezTo>
                <a:cubicBezTo>
                  <a:pt x="5896" y="807"/>
                  <a:pt x="5901" y="868"/>
                  <a:pt x="5878" y="840"/>
                </a:cubicBezTo>
                <a:cubicBezTo>
                  <a:pt x="5873" y="845"/>
                  <a:pt x="5878" y="854"/>
                  <a:pt x="5887" y="868"/>
                </a:cubicBezTo>
                <a:cubicBezTo>
                  <a:pt x="5873" y="877"/>
                  <a:pt x="5840" y="896"/>
                  <a:pt x="5845" y="896"/>
                </a:cubicBezTo>
                <a:cubicBezTo>
                  <a:pt x="5802" y="915"/>
                  <a:pt x="5690" y="971"/>
                  <a:pt x="5657" y="986"/>
                </a:cubicBezTo>
                <a:cubicBezTo>
                  <a:pt x="5652" y="986"/>
                  <a:pt x="5661" y="995"/>
                  <a:pt x="5661" y="1004"/>
                </a:cubicBezTo>
                <a:cubicBezTo>
                  <a:pt x="5657" y="1004"/>
                  <a:pt x="5652" y="1000"/>
                  <a:pt x="5647" y="990"/>
                </a:cubicBezTo>
                <a:cubicBezTo>
                  <a:pt x="5638" y="1004"/>
                  <a:pt x="5661" y="1018"/>
                  <a:pt x="5661" y="1033"/>
                </a:cubicBezTo>
                <a:cubicBezTo>
                  <a:pt x="5666" y="1042"/>
                  <a:pt x="5680" y="1004"/>
                  <a:pt x="5694" y="1033"/>
                </a:cubicBezTo>
                <a:cubicBezTo>
                  <a:pt x="5680" y="1033"/>
                  <a:pt x="5671" y="1042"/>
                  <a:pt x="5666" y="1051"/>
                </a:cubicBezTo>
                <a:cubicBezTo>
                  <a:pt x="5652" y="1028"/>
                  <a:pt x="5652" y="1014"/>
                  <a:pt x="5628" y="995"/>
                </a:cubicBezTo>
                <a:cubicBezTo>
                  <a:pt x="5628" y="1000"/>
                  <a:pt x="5633" y="1004"/>
                  <a:pt x="5638" y="1014"/>
                </a:cubicBezTo>
                <a:cubicBezTo>
                  <a:pt x="5633" y="1018"/>
                  <a:pt x="5628" y="1009"/>
                  <a:pt x="5624" y="1014"/>
                </a:cubicBezTo>
                <a:cubicBezTo>
                  <a:pt x="5633" y="1037"/>
                  <a:pt x="5652" y="1028"/>
                  <a:pt x="5652" y="1047"/>
                </a:cubicBezTo>
                <a:cubicBezTo>
                  <a:pt x="5633" y="1037"/>
                  <a:pt x="5628" y="1028"/>
                  <a:pt x="5619" y="1042"/>
                </a:cubicBezTo>
                <a:cubicBezTo>
                  <a:pt x="5619" y="1028"/>
                  <a:pt x="5624" y="1033"/>
                  <a:pt x="5610" y="1018"/>
                </a:cubicBezTo>
                <a:cubicBezTo>
                  <a:pt x="5553" y="1042"/>
                  <a:pt x="5534" y="1056"/>
                  <a:pt x="5483" y="1061"/>
                </a:cubicBezTo>
                <a:cubicBezTo>
                  <a:pt x="5483" y="1065"/>
                  <a:pt x="5483" y="1075"/>
                  <a:pt x="5487" y="1084"/>
                </a:cubicBezTo>
                <a:cubicBezTo>
                  <a:pt x="5502" y="1094"/>
                  <a:pt x="5502" y="1075"/>
                  <a:pt x="5511" y="1075"/>
                </a:cubicBezTo>
                <a:cubicBezTo>
                  <a:pt x="5516" y="1084"/>
                  <a:pt x="5534" y="1103"/>
                  <a:pt x="5520" y="1103"/>
                </a:cubicBezTo>
                <a:cubicBezTo>
                  <a:pt x="5530" y="1112"/>
                  <a:pt x="5558" y="1098"/>
                  <a:pt x="5558" y="1089"/>
                </a:cubicBezTo>
                <a:cubicBezTo>
                  <a:pt x="5581" y="1098"/>
                  <a:pt x="5544" y="1108"/>
                  <a:pt x="5534" y="1112"/>
                </a:cubicBezTo>
                <a:cubicBezTo>
                  <a:pt x="5544" y="1122"/>
                  <a:pt x="5553" y="1103"/>
                  <a:pt x="5567" y="1103"/>
                </a:cubicBezTo>
                <a:cubicBezTo>
                  <a:pt x="5572" y="1127"/>
                  <a:pt x="5572" y="1122"/>
                  <a:pt x="5581" y="1145"/>
                </a:cubicBezTo>
                <a:cubicBezTo>
                  <a:pt x="5600" y="1145"/>
                  <a:pt x="5567" y="1117"/>
                  <a:pt x="5586" y="1117"/>
                </a:cubicBezTo>
                <a:cubicBezTo>
                  <a:pt x="5596" y="1127"/>
                  <a:pt x="5591" y="1131"/>
                  <a:pt x="5600" y="1141"/>
                </a:cubicBezTo>
                <a:cubicBezTo>
                  <a:pt x="5596" y="1122"/>
                  <a:pt x="5600" y="1112"/>
                  <a:pt x="5619" y="1131"/>
                </a:cubicBezTo>
                <a:cubicBezTo>
                  <a:pt x="5633" y="1127"/>
                  <a:pt x="5600" y="1103"/>
                  <a:pt x="5610" y="1098"/>
                </a:cubicBezTo>
                <a:cubicBezTo>
                  <a:pt x="5605" y="1080"/>
                  <a:pt x="5619" y="1127"/>
                  <a:pt x="5633" y="1127"/>
                </a:cubicBezTo>
                <a:cubicBezTo>
                  <a:pt x="5633" y="1122"/>
                  <a:pt x="5624" y="1112"/>
                  <a:pt x="5619" y="1103"/>
                </a:cubicBezTo>
                <a:cubicBezTo>
                  <a:pt x="5633" y="1098"/>
                  <a:pt x="5647" y="1131"/>
                  <a:pt x="5647" y="1141"/>
                </a:cubicBezTo>
                <a:cubicBezTo>
                  <a:pt x="5633" y="1136"/>
                  <a:pt x="5610" y="1155"/>
                  <a:pt x="5581" y="1164"/>
                </a:cubicBezTo>
                <a:cubicBezTo>
                  <a:pt x="5581" y="1150"/>
                  <a:pt x="5567" y="1145"/>
                  <a:pt x="5563" y="1127"/>
                </a:cubicBezTo>
                <a:cubicBezTo>
                  <a:pt x="5558" y="1122"/>
                  <a:pt x="5549" y="1127"/>
                  <a:pt x="5544" y="1127"/>
                </a:cubicBezTo>
                <a:cubicBezTo>
                  <a:pt x="5539" y="1131"/>
                  <a:pt x="5563" y="1150"/>
                  <a:pt x="5549" y="1155"/>
                </a:cubicBezTo>
                <a:cubicBezTo>
                  <a:pt x="5539" y="1141"/>
                  <a:pt x="5534" y="1131"/>
                  <a:pt x="5525" y="1127"/>
                </a:cubicBezTo>
                <a:cubicBezTo>
                  <a:pt x="5520" y="1131"/>
                  <a:pt x="5511" y="1131"/>
                  <a:pt x="5516" y="1141"/>
                </a:cubicBezTo>
                <a:cubicBezTo>
                  <a:pt x="5520" y="1145"/>
                  <a:pt x="5520" y="1136"/>
                  <a:pt x="5525" y="1136"/>
                </a:cubicBezTo>
                <a:cubicBezTo>
                  <a:pt x="5530" y="1141"/>
                  <a:pt x="5534" y="1150"/>
                  <a:pt x="5539" y="1155"/>
                </a:cubicBezTo>
                <a:cubicBezTo>
                  <a:pt x="5534" y="1169"/>
                  <a:pt x="5525" y="1141"/>
                  <a:pt x="5520" y="1150"/>
                </a:cubicBezTo>
                <a:cubicBezTo>
                  <a:pt x="5506" y="1136"/>
                  <a:pt x="5511" y="1131"/>
                  <a:pt x="5502" y="1117"/>
                </a:cubicBezTo>
                <a:cubicBezTo>
                  <a:pt x="5506" y="1141"/>
                  <a:pt x="5483" y="1131"/>
                  <a:pt x="5469" y="1117"/>
                </a:cubicBezTo>
                <a:cubicBezTo>
                  <a:pt x="5469" y="1136"/>
                  <a:pt x="5502" y="1178"/>
                  <a:pt x="5516" y="1192"/>
                </a:cubicBezTo>
                <a:cubicBezTo>
                  <a:pt x="5504" y="1200"/>
                  <a:pt x="5502" y="1201"/>
                  <a:pt x="5499" y="1192"/>
                </a:cubicBezTo>
                <a:lnTo>
                  <a:pt x="5499" y="1191"/>
                </a:lnTo>
                <a:lnTo>
                  <a:pt x="5499" y="1190"/>
                </a:lnTo>
                <a:cubicBezTo>
                  <a:pt x="5499" y="1188"/>
                  <a:pt x="5498" y="1186"/>
                  <a:pt x="5497" y="1183"/>
                </a:cubicBezTo>
                <a:cubicBezTo>
                  <a:pt x="5497" y="1185"/>
                  <a:pt x="5498" y="1187"/>
                  <a:pt x="5498" y="1189"/>
                </a:cubicBezTo>
                <a:lnTo>
                  <a:pt x="5499" y="1191"/>
                </a:lnTo>
                <a:lnTo>
                  <a:pt x="5499" y="1192"/>
                </a:lnTo>
                <a:cubicBezTo>
                  <a:pt x="5497" y="1209"/>
                  <a:pt x="5452" y="1205"/>
                  <a:pt x="5464" y="1230"/>
                </a:cubicBezTo>
                <a:cubicBezTo>
                  <a:pt x="5455" y="1225"/>
                  <a:pt x="5450" y="1221"/>
                  <a:pt x="5445" y="1216"/>
                </a:cubicBezTo>
                <a:cubicBezTo>
                  <a:pt x="5440" y="1221"/>
                  <a:pt x="5450" y="1230"/>
                  <a:pt x="5455" y="1239"/>
                </a:cubicBezTo>
                <a:cubicBezTo>
                  <a:pt x="5445" y="1249"/>
                  <a:pt x="5436" y="1225"/>
                  <a:pt x="5431" y="1221"/>
                </a:cubicBezTo>
                <a:cubicBezTo>
                  <a:pt x="5426" y="1230"/>
                  <a:pt x="5436" y="1230"/>
                  <a:pt x="5440" y="1244"/>
                </a:cubicBezTo>
                <a:cubicBezTo>
                  <a:pt x="5455" y="1263"/>
                  <a:pt x="5455" y="1239"/>
                  <a:pt x="5478" y="1253"/>
                </a:cubicBezTo>
                <a:cubicBezTo>
                  <a:pt x="5464" y="1263"/>
                  <a:pt x="5497" y="1296"/>
                  <a:pt x="5502" y="1310"/>
                </a:cubicBezTo>
                <a:cubicBezTo>
                  <a:pt x="5492" y="1319"/>
                  <a:pt x="5473" y="1272"/>
                  <a:pt x="5469" y="1263"/>
                </a:cubicBezTo>
                <a:cubicBezTo>
                  <a:pt x="5455" y="1263"/>
                  <a:pt x="5459" y="1272"/>
                  <a:pt x="5473" y="1286"/>
                </a:cubicBezTo>
                <a:cubicBezTo>
                  <a:pt x="5445" y="1263"/>
                  <a:pt x="5417" y="1282"/>
                  <a:pt x="5403" y="1286"/>
                </a:cubicBezTo>
                <a:cubicBezTo>
                  <a:pt x="5417" y="1310"/>
                  <a:pt x="5412" y="1272"/>
                  <a:pt x="5426" y="1300"/>
                </a:cubicBezTo>
                <a:cubicBezTo>
                  <a:pt x="5436" y="1319"/>
                  <a:pt x="5412" y="1296"/>
                  <a:pt x="5412" y="1319"/>
                </a:cubicBezTo>
                <a:cubicBezTo>
                  <a:pt x="5408" y="1310"/>
                  <a:pt x="5403" y="1300"/>
                  <a:pt x="5393" y="1291"/>
                </a:cubicBezTo>
                <a:cubicBezTo>
                  <a:pt x="5384" y="1286"/>
                  <a:pt x="5393" y="1305"/>
                  <a:pt x="5375" y="1300"/>
                </a:cubicBezTo>
                <a:cubicBezTo>
                  <a:pt x="5389" y="1324"/>
                  <a:pt x="5393" y="1296"/>
                  <a:pt x="5398" y="1305"/>
                </a:cubicBezTo>
                <a:cubicBezTo>
                  <a:pt x="5403" y="1324"/>
                  <a:pt x="5389" y="1343"/>
                  <a:pt x="5370" y="1338"/>
                </a:cubicBezTo>
                <a:cubicBezTo>
                  <a:pt x="5375" y="1343"/>
                  <a:pt x="5379" y="1352"/>
                  <a:pt x="5384" y="1357"/>
                </a:cubicBezTo>
                <a:cubicBezTo>
                  <a:pt x="5384" y="1341"/>
                  <a:pt x="5397" y="1351"/>
                  <a:pt x="5398" y="1356"/>
                </a:cubicBezTo>
                <a:lnTo>
                  <a:pt x="5398" y="1358"/>
                </a:lnTo>
                <a:lnTo>
                  <a:pt x="5395" y="1358"/>
                </a:lnTo>
                <a:cubicBezTo>
                  <a:pt x="5392" y="1358"/>
                  <a:pt x="5390" y="1357"/>
                  <a:pt x="5389" y="1357"/>
                </a:cubicBezTo>
                <a:cubicBezTo>
                  <a:pt x="5395" y="1359"/>
                  <a:pt x="5397" y="1359"/>
                  <a:pt x="5398" y="1358"/>
                </a:cubicBezTo>
                <a:lnTo>
                  <a:pt x="5398" y="1358"/>
                </a:lnTo>
                <a:lnTo>
                  <a:pt x="5401" y="1357"/>
                </a:lnTo>
                <a:cubicBezTo>
                  <a:pt x="5415" y="1355"/>
                  <a:pt x="5430" y="1345"/>
                  <a:pt x="5426" y="1338"/>
                </a:cubicBezTo>
                <a:cubicBezTo>
                  <a:pt x="5445" y="1338"/>
                  <a:pt x="5440" y="1366"/>
                  <a:pt x="5464" y="1390"/>
                </a:cubicBezTo>
                <a:cubicBezTo>
                  <a:pt x="5450" y="1390"/>
                  <a:pt x="5450" y="1376"/>
                  <a:pt x="5440" y="1362"/>
                </a:cubicBezTo>
                <a:cubicBezTo>
                  <a:pt x="5426" y="1366"/>
                  <a:pt x="5459" y="1399"/>
                  <a:pt x="5464" y="1413"/>
                </a:cubicBezTo>
                <a:cubicBezTo>
                  <a:pt x="5450" y="1413"/>
                  <a:pt x="5440" y="1390"/>
                  <a:pt x="5426" y="1366"/>
                </a:cubicBezTo>
                <a:cubicBezTo>
                  <a:pt x="5426" y="1390"/>
                  <a:pt x="5450" y="1413"/>
                  <a:pt x="5459" y="1427"/>
                </a:cubicBezTo>
                <a:cubicBezTo>
                  <a:pt x="5478" y="1460"/>
                  <a:pt x="5440" y="1404"/>
                  <a:pt x="5412" y="1376"/>
                </a:cubicBezTo>
                <a:cubicBezTo>
                  <a:pt x="5412" y="1385"/>
                  <a:pt x="5440" y="1427"/>
                  <a:pt x="5450" y="1432"/>
                </a:cubicBezTo>
                <a:cubicBezTo>
                  <a:pt x="5450" y="1456"/>
                  <a:pt x="5422" y="1394"/>
                  <a:pt x="5408" y="1390"/>
                </a:cubicBezTo>
                <a:cubicBezTo>
                  <a:pt x="5403" y="1394"/>
                  <a:pt x="5408" y="1399"/>
                  <a:pt x="5403" y="1404"/>
                </a:cubicBezTo>
                <a:cubicBezTo>
                  <a:pt x="5455" y="1488"/>
                  <a:pt x="5412" y="1418"/>
                  <a:pt x="5384" y="1394"/>
                </a:cubicBezTo>
                <a:cubicBezTo>
                  <a:pt x="5375" y="1399"/>
                  <a:pt x="5393" y="1413"/>
                  <a:pt x="5379" y="1413"/>
                </a:cubicBezTo>
                <a:cubicBezTo>
                  <a:pt x="5356" y="1390"/>
                  <a:pt x="5351" y="1357"/>
                  <a:pt x="5318" y="1324"/>
                </a:cubicBezTo>
                <a:cubicBezTo>
                  <a:pt x="5323" y="1305"/>
                  <a:pt x="5332" y="1329"/>
                  <a:pt x="5342" y="1343"/>
                </a:cubicBezTo>
                <a:cubicBezTo>
                  <a:pt x="5337" y="1324"/>
                  <a:pt x="5361" y="1324"/>
                  <a:pt x="5342" y="1300"/>
                </a:cubicBezTo>
                <a:cubicBezTo>
                  <a:pt x="5332" y="1300"/>
                  <a:pt x="5337" y="1310"/>
                  <a:pt x="5342" y="1319"/>
                </a:cubicBezTo>
                <a:cubicBezTo>
                  <a:pt x="5332" y="1319"/>
                  <a:pt x="5323" y="1291"/>
                  <a:pt x="5314" y="1277"/>
                </a:cubicBezTo>
                <a:cubicBezTo>
                  <a:pt x="5304" y="1282"/>
                  <a:pt x="5328" y="1300"/>
                  <a:pt x="5328" y="1310"/>
                </a:cubicBezTo>
                <a:cubicBezTo>
                  <a:pt x="5314" y="1310"/>
                  <a:pt x="5299" y="1300"/>
                  <a:pt x="5281" y="1291"/>
                </a:cubicBezTo>
                <a:cubicBezTo>
                  <a:pt x="5281" y="1296"/>
                  <a:pt x="5290" y="1305"/>
                  <a:pt x="5295" y="1315"/>
                </a:cubicBezTo>
                <a:cubicBezTo>
                  <a:pt x="5309" y="1324"/>
                  <a:pt x="5276" y="1305"/>
                  <a:pt x="5267" y="1282"/>
                </a:cubicBezTo>
                <a:cubicBezTo>
                  <a:pt x="5262" y="1291"/>
                  <a:pt x="5285" y="1315"/>
                  <a:pt x="5295" y="1338"/>
                </a:cubicBezTo>
                <a:cubicBezTo>
                  <a:pt x="5285" y="1347"/>
                  <a:pt x="5290" y="1315"/>
                  <a:pt x="5271" y="1324"/>
                </a:cubicBezTo>
                <a:cubicBezTo>
                  <a:pt x="5267" y="1338"/>
                  <a:pt x="5290" y="1347"/>
                  <a:pt x="5290" y="1362"/>
                </a:cubicBezTo>
                <a:cubicBezTo>
                  <a:pt x="5285" y="1362"/>
                  <a:pt x="5276" y="1347"/>
                  <a:pt x="5267" y="1338"/>
                </a:cubicBezTo>
                <a:cubicBezTo>
                  <a:pt x="5257" y="1343"/>
                  <a:pt x="5267" y="1362"/>
                  <a:pt x="5248" y="1338"/>
                </a:cubicBezTo>
                <a:cubicBezTo>
                  <a:pt x="5243" y="1343"/>
                  <a:pt x="5252" y="1357"/>
                  <a:pt x="5243" y="1357"/>
                </a:cubicBezTo>
                <a:cubicBezTo>
                  <a:pt x="5224" y="1343"/>
                  <a:pt x="5224" y="1333"/>
                  <a:pt x="5205" y="1319"/>
                </a:cubicBezTo>
                <a:cubicBezTo>
                  <a:pt x="5191" y="1343"/>
                  <a:pt x="5158" y="1347"/>
                  <a:pt x="5144" y="1347"/>
                </a:cubicBezTo>
                <a:cubicBezTo>
                  <a:pt x="5140" y="1352"/>
                  <a:pt x="5144" y="1362"/>
                  <a:pt x="5149" y="1371"/>
                </a:cubicBezTo>
                <a:cubicBezTo>
                  <a:pt x="5144" y="1371"/>
                  <a:pt x="5140" y="1362"/>
                  <a:pt x="5135" y="1357"/>
                </a:cubicBezTo>
                <a:cubicBezTo>
                  <a:pt x="5130" y="1366"/>
                  <a:pt x="5140" y="1390"/>
                  <a:pt x="5116" y="1366"/>
                </a:cubicBezTo>
                <a:cubicBezTo>
                  <a:pt x="5130" y="1385"/>
                  <a:pt x="5111" y="1394"/>
                  <a:pt x="5107" y="1409"/>
                </a:cubicBezTo>
                <a:cubicBezTo>
                  <a:pt x="5097" y="1399"/>
                  <a:pt x="5083" y="1399"/>
                  <a:pt x="5074" y="1376"/>
                </a:cubicBezTo>
                <a:cubicBezTo>
                  <a:pt x="5069" y="1385"/>
                  <a:pt x="5093" y="1409"/>
                  <a:pt x="5102" y="1427"/>
                </a:cubicBezTo>
                <a:cubicBezTo>
                  <a:pt x="5111" y="1437"/>
                  <a:pt x="5121" y="1427"/>
                  <a:pt x="5130" y="1441"/>
                </a:cubicBezTo>
                <a:cubicBezTo>
                  <a:pt x="5135" y="1432"/>
                  <a:pt x="5135" y="1427"/>
                  <a:pt x="5121" y="1413"/>
                </a:cubicBezTo>
                <a:cubicBezTo>
                  <a:pt x="5140" y="1423"/>
                  <a:pt x="5154" y="1441"/>
                  <a:pt x="5173" y="1427"/>
                </a:cubicBezTo>
                <a:cubicBezTo>
                  <a:pt x="5182" y="1446"/>
                  <a:pt x="5173" y="1441"/>
                  <a:pt x="5182" y="1460"/>
                </a:cubicBezTo>
                <a:cubicBezTo>
                  <a:pt x="5168" y="1470"/>
                  <a:pt x="5149" y="1470"/>
                  <a:pt x="5149" y="1484"/>
                </a:cubicBezTo>
                <a:cubicBezTo>
                  <a:pt x="5163" y="1503"/>
                  <a:pt x="5163" y="1479"/>
                  <a:pt x="5177" y="1479"/>
                </a:cubicBezTo>
                <a:cubicBezTo>
                  <a:pt x="5187" y="1493"/>
                  <a:pt x="5168" y="1493"/>
                  <a:pt x="5173" y="1507"/>
                </a:cubicBezTo>
                <a:cubicBezTo>
                  <a:pt x="5191" y="1526"/>
                  <a:pt x="5168" y="1474"/>
                  <a:pt x="5191" y="1507"/>
                </a:cubicBezTo>
                <a:cubicBezTo>
                  <a:pt x="5191" y="1498"/>
                  <a:pt x="5210" y="1451"/>
                  <a:pt x="5220" y="1479"/>
                </a:cubicBezTo>
                <a:cubicBezTo>
                  <a:pt x="5234" y="1479"/>
                  <a:pt x="5215" y="1460"/>
                  <a:pt x="5220" y="1456"/>
                </a:cubicBezTo>
                <a:cubicBezTo>
                  <a:pt x="5224" y="1456"/>
                  <a:pt x="5229" y="1465"/>
                  <a:pt x="5234" y="1474"/>
                </a:cubicBezTo>
                <a:cubicBezTo>
                  <a:pt x="5243" y="1470"/>
                  <a:pt x="5238" y="1456"/>
                  <a:pt x="5238" y="1446"/>
                </a:cubicBezTo>
                <a:cubicBezTo>
                  <a:pt x="5252" y="1451"/>
                  <a:pt x="5262" y="1470"/>
                  <a:pt x="5276" y="1484"/>
                </a:cubicBezTo>
                <a:cubicBezTo>
                  <a:pt x="5267" y="1493"/>
                  <a:pt x="5257" y="1484"/>
                  <a:pt x="5248" y="1470"/>
                </a:cubicBezTo>
                <a:cubicBezTo>
                  <a:pt x="5243" y="1474"/>
                  <a:pt x="5271" y="1498"/>
                  <a:pt x="5248" y="1498"/>
                </a:cubicBezTo>
                <a:cubicBezTo>
                  <a:pt x="5252" y="1503"/>
                  <a:pt x="5271" y="1512"/>
                  <a:pt x="5262" y="1498"/>
                </a:cubicBezTo>
                <a:cubicBezTo>
                  <a:pt x="5276" y="1498"/>
                  <a:pt x="5267" y="1512"/>
                  <a:pt x="5276" y="1517"/>
                </a:cubicBezTo>
                <a:cubicBezTo>
                  <a:pt x="5267" y="1517"/>
                  <a:pt x="5252" y="1512"/>
                  <a:pt x="5243" y="1521"/>
                </a:cubicBezTo>
                <a:cubicBezTo>
                  <a:pt x="5290" y="1531"/>
                  <a:pt x="5220" y="1521"/>
                  <a:pt x="5243" y="1545"/>
                </a:cubicBezTo>
                <a:cubicBezTo>
                  <a:pt x="5234" y="1550"/>
                  <a:pt x="5229" y="1536"/>
                  <a:pt x="5220" y="1531"/>
                </a:cubicBezTo>
                <a:cubicBezTo>
                  <a:pt x="5229" y="1554"/>
                  <a:pt x="5234" y="1564"/>
                  <a:pt x="5210" y="1536"/>
                </a:cubicBezTo>
                <a:cubicBezTo>
                  <a:pt x="5205" y="1536"/>
                  <a:pt x="5205" y="1545"/>
                  <a:pt x="5210" y="1554"/>
                </a:cubicBezTo>
                <a:cubicBezTo>
                  <a:pt x="5201" y="1550"/>
                  <a:pt x="5196" y="1536"/>
                  <a:pt x="5187" y="1531"/>
                </a:cubicBezTo>
                <a:cubicBezTo>
                  <a:pt x="5177" y="1550"/>
                  <a:pt x="5220" y="1578"/>
                  <a:pt x="5234" y="1601"/>
                </a:cubicBezTo>
                <a:cubicBezTo>
                  <a:pt x="5210" y="1601"/>
                  <a:pt x="5210" y="1564"/>
                  <a:pt x="5191" y="1583"/>
                </a:cubicBezTo>
                <a:cubicBezTo>
                  <a:pt x="5191" y="1573"/>
                  <a:pt x="5191" y="1568"/>
                  <a:pt x="5196" y="1564"/>
                </a:cubicBezTo>
                <a:cubicBezTo>
                  <a:pt x="5187" y="1550"/>
                  <a:pt x="5177" y="1550"/>
                  <a:pt x="5168" y="1531"/>
                </a:cubicBezTo>
                <a:cubicBezTo>
                  <a:pt x="5163" y="1536"/>
                  <a:pt x="5173" y="1550"/>
                  <a:pt x="5177" y="1559"/>
                </a:cubicBezTo>
                <a:cubicBezTo>
                  <a:pt x="5163" y="1564"/>
                  <a:pt x="5173" y="1550"/>
                  <a:pt x="5163" y="1540"/>
                </a:cubicBezTo>
                <a:cubicBezTo>
                  <a:pt x="5158" y="1545"/>
                  <a:pt x="5158" y="1550"/>
                  <a:pt x="5163" y="1559"/>
                </a:cubicBezTo>
                <a:cubicBezTo>
                  <a:pt x="5135" y="1526"/>
                  <a:pt x="5158" y="1578"/>
                  <a:pt x="5130" y="1559"/>
                </a:cubicBezTo>
                <a:cubicBezTo>
                  <a:pt x="5125" y="1568"/>
                  <a:pt x="5144" y="1568"/>
                  <a:pt x="5149" y="1587"/>
                </a:cubicBezTo>
                <a:cubicBezTo>
                  <a:pt x="5158" y="1583"/>
                  <a:pt x="5144" y="1568"/>
                  <a:pt x="5158" y="1568"/>
                </a:cubicBezTo>
                <a:cubicBezTo>
                  <a:pt x="5182" y="1615"/>
                  <a:pt x="5187" y="1592"/>
                  <a:pt x="5210" y="1597"/>
                </a:cubicBezTo>
                <a:cubicBezTo>
                  <a:pt x="5210" y="1606"/>
                  <a:pt x="5201" y="1615"/>
                  <a:pt x="5182" y="1615"/>
                </a:cubicBezTo>
                <a:cubicBezTo>
                  <a:pt x="5173" y="1615"/>
                  <a:pt x="5191" y="1634"/>
                  <a:pt x="5196" y="1644"/>
                </a:cubicBezTo>
                <a:cubicBezTo>
                  <a:pt x="5187" y="1653"/>
                  <a:pt x="5177" y="1630"/>
                  <a:pt x="5168" y="1615"/>
                </a:cubicBezTo>
                <a:cubicBezTo>
                  <a:pt x="5154" y="1625"/>
                  <a:pt x="5182" y="1648"/>
                  <a:pt x="5182" y="1662"/>
                </a:cubicBezTo>
                <a:cubicBezTo>
                  <a:pt x="5158" y="1653"/>
                  <a:pt x="5158" y="1658"/>
                  <a:pt x="5149" y="1677"/>
                </a:cubicBezTo>
                <a:cubicBezTo>
                  <a:pt x="5158" y="1653"/>
                  <a:pt x="5116" y="1653"/>
                  <a:pt x="5135" y="1681"/>
                </a:cubicBezTo>
                <a:cubicBezTo>
                  <a:pt x="5121" y="1672"/>
                  <a:pt x="5111" y="1653"/>
                  <a:pt x="5102" y="1639"/>
                </a:cubicBezTo>
                <a:cubicBezTo>
                  <a:pt x="5121" y="1648"/>
                  <a:pt x="5130" y="1620"/>
                  <a:pt x="5111" y="1601"/>
                </a:cubicBezTo>
                <a:cubicBezTo>
                  <a:pt x="5102" y="1601"/>
                  <a:pt x="5130" y="1625"/>
                  <a:pt x="5111" y="1620"/>
                </a:cubicBezTo>
                <a:cubicBezTo>
                  <a:pt x="5102" y="1601"/>
                  <a:pt x="5093" y="1601"/>
                  <a:pt x="5078" y="1592"/>
                </a:cubicBezTo>
                <a:cubicBezTo>
                  <a:pt x="5069" y="1597"/>
                  <a:pt x="5102" y="1611"/>
                  <a:pt x="5083" y="1611"/>
                </a:cubicBezTo>
                <a:cubicBezTo>
                  <a:pt x="5074" y="1601"/>
                  <a:pt x="5078" y="1597"/>
                  <a:pt x="5074" y="1587"/>
                </a:cubicBezTo>
                <a:cubicBezTo>
                  <a:pt x="5064" y="1578"/>
                  <a:pt x="5069" y="1601"/>
                  <a:pt x="5055" y="1578"/>
                </a:cubicBezTo>
                <a:cubicBezTo>
                  <a:pt x="5050" y="1587"/>
                  <a:pt x="5069" y="1597"/>
                  <a:pt x="5074" y="1611"/>
                </a:cubicBezTo>
                <a:cubicBezTo>
                  <a:pt x="5064" y="1601"/>
                  <a:pt x="5055" y="1601"/>
                  <a:pt x="5046" y="1583"/>
                </a:cubicBezTo>
                <a:cubicBezTo>
                  <a:pt x="5041" y="1592"/>
                  <a:pt x="5046" y="1625"/>
                  <a:pt x="5017" y="1606"/>
                </a:cubicBezTo>
                <a:cubicBezTo>
                  <a:pt x="5013" y="1615"/>
                  <a:pt x="5031" y="1639"/>
                  <a:pt x="5046" y="1662"/>
                </a:cubicBezTo>
                <a:cubicBezTo>
                  <a:pt x="5060" y="1662"/>
                  <a:pt x="5036" y="1639"/>
                  <a:pt x="5055" y="1653"/>
                </a:cubicBezTo>
                <a:cubicBezTo>
                  <a:pt x="5060" y="1658"/>
                  <a:pt x="5050" y="1658"/>
                  <a:pt x="5060" y="1672"/>
                </a:cubicBezTo>
                <a:cubicBezTo>
                  <a:pt x="5046" y="1677"/>
                  <a:pt x="5036" y="1667"/>
                  <a:pt x="5031" y="1681"/>
                </a:cubicBezTo>
                <a:cubicBezTo>
                  <a:pt x="5036" y="1686"/>
                  <a:pt x="5041" y="1691"/>
                  <a:pt x="5046" y="1695"/>
                </a:cubicBezTo>
                <a:cubicBezTo>
                  <a:pt x="5050" y="1686"/>
                  <a:pt x="5064" y="1686"/>
                  <a:pt x="5078" y="1691"/>
                </a:cubicBezTo>
                <a:cubicBezTo>
                  <a:pt x="5060" y="1709"/>
                  <a:pt x="5022" y="1728"/>
                  <a:pt x="4984" y="1724"/>
                </a:cubicBezTo>
                <a:cubicBezTo>
                  <a:pt x="4984" y="1733"/>
                  <a:pt x="4980" y="1738"/>
                  <a:pt x="4975" y="1747"/>
                </a:cubicBezTo>
                <a:cubicBezTo>
                  <a:pt x="5003" y="1747"/>
                  <a:pt x="4966" y="1775"/>
                  <a:pt x="4975" y="1799"/>
                </a:cubicBezTo>
                <a:cubicBezTo>
                  <a:pt x="4970" y="1789"/>
                  <a:pt x="4942" y="1799"/>
                  <a:pt x="4952" y="1813"/>
                </a:cubicBezTo>
                <a:cubicBezTo>
                  <a:pt x="4942" y="1803"/>
                  <a:pt x="4928" y="1813"/>
                  <a:pt x="4919" y="1799"/>
                </a:cubicBezTo>
                <a:cubicBezTo>
                  <a:pt x="4919" y="1799"/>
                  <a:pt x="4914" y="1808"/>
                  <a:pt x="4923" y="1818"/>
                </a:cubicBezTo>
                <a:cubicBezTo>
                  <a:pt x="4909" y="1818"/>
                  <a:pt x="4895" y="1785"/>
                  <a:pt x="4881" y="1785"/>
                </a:cubicBezTo>
                <a:cubicBezTo>
                  <a:pt x="4872" y="1799"/>
                  <a:pt x="4905" y="1808"/>
                  <a:pt x="4890" y="1818"/>
                </a:cubicBezTo>
                <a:cubicBezTo>
                  <a:pt x="4876" y="1827"/>
                  <a:pt x="4867" y="1780"/>
                  <a:pt x="4853" y="1789"/>
                </a:cubicBezTo>
                <a:cubicBezTo>
                  <a:pt x="4848" y="1794"/>
                  <a:pt x="4872" y="1818"/>
                  <a:pt x="4876" y="1827"/>
                </a:cubicBezTo>
                <a:cubicBezTo>
                  <a:pt x="4862" y="1832"/>
                  <a:pt x="4848" y="1803"/>
                  <a:pt x="4848" y="1794"/>
                </a:cubicBezTo>
                <a:cubicBezTo>
                  <a:pt x="4834" y="1803"/>
                  <a:pt x="4862" y="1822"/>
                  <a:pt x="4867" y="1846"/>
                </a:cubicBezTo>
                <a:cubicBezTo>
                  <a:pt x="4858" y="1841"/>
                  <a:pt x="4834" y="1803"/>
                  <a:pt x="4834" y="1799"/>
                </a:cubicBezTo>
                <a:cubicBezTo>
                  <a:pt x="4834" y="1799"/>
                  <a:pt x="4829" y="1799"/>
                  <a:pt x="4829" y="1799"/>
                </a:cubicBezTo>
                <a:cubicBezTo>
                  <a:pt x="4829" y="1808"/>
                  <a:pt x="4848" y="1836"/>
                  <a:pt x="4858" y="1841"/>
                </a:cubicBezTo>
                <a:cubicBezTo>
                  <a:pt x="4862" y="1855"/>
                  <a:pt x="4848" y="1850"/>
                  <a:pt x="4843" y="1841"/>
                </a:cubicBezTo>
                <a:cubicBezTo>
                  <a:pt x="4839" y="1841"/>
                  <a:pt x="4843" y="1850"/>
                  <a:pt x="4834" y="1850"/>
                </a:cubicBezTo>
                <a:cubicBezTo>
                  <a:pt x="4820" y="1841"/>
                  <a:pt x="4825" y="1822"/>
                  <a:pt x="4815" y="1818"/>
                </a:cubicBezTo>
                <a:cubicBezTo>
                  <a:pt x="4806" y="1799"/>
                  <a:pt x="4829" y="1822"/>
                  <a:pt x="4829" y="1832"/>
                </a:cubicBezTo>
                <a:cubicBezTo>
                  <a:pt x="4834" y="1827"/>
                  <a:pt x="4829" y="1822"/>
                  <a:pt x="4829" y="1813"/>
                </a:cubicBezTo>
                <a:cubicBezTo>
                  <a:pt x="4815" y="1803"/>
                  <a:pt x="4811" y="1808"/>
                  <a:pt x="4801" y="1818"/>
                </a:cubicBezTo>
                <a:cubicBezTo>
                  <a:pt x="4809" y="1822"/>
                  <a:pt x="4814" y="1826"/>
                  <a:pt x="4818" y="1833"/>
                </a:cubicBezTo>
                <a:lnTo>
                  <a:pt x="4819" y="1835"/>
                </a:lnTo>
                <a:lnTo>
                  <a:pt x="4818" y="1834"/>
                </a:lnTo>
                <a:cubicBezTo>
                  <a:pt x="4809" y="1829"/>
                  <a:pt x="4779" y="1816"/>
                  <a:pt x="4782" y="1832"/>
                </a:cubicBezTo>
                <a:cubicBezTo>
                  <a:pt x="4768" y="1808"/>
                  <a:pt x="4759" y="1855"/>
                  <a:pt x="4735" y="1832"/>
                </a:cubicBezTo>
                <a:cubicBezTo>
                  <a:pt x="4726" y="1850"/>
                  <a:pt x="4693" y="1850"/>
                  <a:pt x="4717" y="1879"/>
                </a:cubicBezTo>
                <a:cubicBezTo>
                  <a:pt x="4712" y="1883"/>
                  <a:pt x="4702" y="1860"/>
                  <a:pt x="4698" y="1855"/>
                </a:cubicBezTo>
                <a:cubicBezTo>
                  <a:pt x="4693" y="1865"/>
                  <a:pt x="4707" y="1879"/>
                  <a:pt x="4721" y="1907"/>
                </a:cubicBezTo>
                <a:cubicBezTo>
                  <a:pt x="4726" y="1888"/>
                  <a:pt x="4745" y="1897"/>
                  <a:pt x="4773" y="1893"/>
                </a:cubicBezTo>
                <a:cubicBezTo>
                  <a:pt x="4778" y="1907"/>
                  <a:pt x="4754" y="1902"/>
                  <a:pt x="4749" y="1902"/>
                </a:cubicBezTo>
                <a:cubicBezTo>
                  <a:pt x="4740" y="1907"/>
                  <a:pt x="4759" y="1907"/>
                  <a:pt x="4764" y="1921"/>
                </a:cubicBezTo>
                <a:cubicBezTo>
                  <a:pt x="4740" y="1907"/>
                  <a:pt x="4754" y="1930"/>
                  <a:pt x="4773" y="1949"/>
                </a:cubicBezTo>
                <a:cubicBezTo>
                  <a:pt x="4764" y="1949"/>
                  <a:pt x="4754" y="1935"/>
                  <a:pt x="4745" y="1921"/>
                </a:cubicBezTo>
                <a:cubicBezTo>
                  <a:pt x="4764" y="1959"/>
                  <a:pt x="4749" y="1944"/>
                  <a:pt x="4759" y="1968"/>
                </a:cubicBezTo>
                <a:cubicBezTo>
                  <a:pt x="4754" y="1973"/>
                  <a:pt x="4749" y="1959"/>
                  <a:pt x="4740" y="1954"/>
                </a:cubicBezTo>
                <a:cubicBezTo>
                  <a:pt x="4726" y="1973"/>
                  <a:pt x="4651" y="2001"/>
                  <a:pt x="4651" y="2029"/>
                </a:cubicBezTo>
                <a:cubicBezTo>
                  <a:pt x="4646" y="2034"/>
                  <a:pt x="4637" y="2006"/>
                  <a:pt x="4627" y="2001"/>
                </a:cubicBezTo>
                <a:cubicBezTo>
                  <a:pt x="4618" y="2001"/>
                  <a:pt x="4637" y="2020"/>
                  <a:pt x="4641" y="2029"/>
                </a:cubicBezTo>
                <a:cubicBezTo>
                  <a:pt x="4594" y="2024"/>
                  <a:pt x="4599" y="2067"/>
                  <a:pt x="4580" y="2067"/>
                </a:cubicBezTo>
                <a:cubicBezTo>
                  <a:pt x="4594" y="2067"/>
                  <a:pt x="4618" y="2104"/>
                  <a:pt x="4618" y="2118"/>
                </a:cubicBezTo>
                <a:cubicBezTo>
                  <a:pt x="4641" y="2109"/>
                  <a:pt x="4646" y="2114"/>
                  <a:pt x="4665" y="2109"/>
                </a:cubicBezTo>
                <a:cubicBezTo>
                  <a:pt x="4660" y="2095"/>
                  <a:pt x="4655" y="2095"/>
                  <a:pt x="4646" y="2085"/>
                </a:cubicBezTo>
                <a:cubicBezTo>
                  <a:pt x="4655" y="2109"/>
                  <a:pt x="4632" y="2090"/>
                  <a:pt x="4618" y="2071"/>
                </a:cubicBezTo>
                <a:cubicBezTo>
                  <a:pt x="4613" y="2071"/>
                  <a:pt x="4632" y="2104"/>
                  <a:pt x="4637" y="2100"/>
                </a:cubicBezTo>
                <a:cubicBezTo>
                  <a:pt x="4646" y="2109"/>
                  <a:pt x="4627" y="2104"/>
                  <a:pt x="4623" y="2114"/>
                </a:cubicBezTo>
                <a:cubicBezTo>
                  <a:pt x="4618" y="2090"/>
                  <a:pt x="4608" y="2085"/>
                  <a:pt x="4594" y="2067"/>
                </a:cubicBezTo>
                <a:cubicBezTo>
                  <a:pt x="4608" y="2067"/>
                  <a:pt x="4613" y="2057"/>
                  <a:pt x="4618" y="2053"/>
                </a:cubicBezTo>
                <a:cubicBezTo>
                  <a:pt x="4627" y="2057"/>
                  <a:pt x="4632" y="2081"/>
                  <a:pt x="4641" y="2076"/>
                </a:cubicBezTo>
                <a:cubicBezTo>
                  <a:pt x="4623" y="2048"/>
                  <a:pt x="4660" y="2043"/>
                  <a:pt x="4684" y="2038"/>
                </a:cubicBezTo>
                <a:cubicBezTo>
                  <a:pt x="4688" y="2048"/>
                  <a:pt x="4674" y="2043"/>
                  <a:pt x="4679" y="2053"/>
                </a:cubicBezTo>
                <a:cubicBezTo>
                  <a:pt x="4693" y="2067"/>
                  <a:pt x="4693" y="2043"/>
                  <a:pt x="4698" y="2043"/>
                </a:cubicBezTo>
                <a:cubicBezTo>
                  <a:pt x="4707" y="2053"/>
                  <a:pt x="4693" y="2076"/>
                  <a:pt x="4674" y="2076"/>
                </a:cubicBezTo>
                <a:cubicBezTo>
                  <a:pt x="4684" y="2076"/>
                  <a:pt x="4702" y="2075"/>
                  <a:pt x="4716" y="2071"/>
                </a:cubicBezTo>
                <a:lnTo>
                  <a:pt x="4719" y="2070"/>
                </a:lnTo>
                <a:lnTo>
                  <a:pt x="4718" y="2070"/>
                </a:lnTo>
                <a:cubicBezTo>
                  <a:pt x="4714" y="2081"/>
                  <a:pt x="4737" y="2106"/>
                  <a:pt x="4745" y="2095"/>
                </a:cubicBezTo>
                <a:cubicBezTo>
                  <a:pt x="4740" y="2085"/>
                  <a:pt x="4735" y="2076"/>
                  <a:pt x="4726" y="2067"/>
                </a:cubicBezTo>
                <a:lnTo>
                  <a:pt x="4725" y="2067"/>
                </a:lnTo>
                <a:lnTo>
                  <a:pt x="4728" y="2065"/>
                </a:lnTo>
                <a:cubicBezTo>
                  <a:pt x="4733" y="2061"/>
                  <a:pt x="4733" y="2055"/>
                  <a:pt x="4726" y="2048"/>
                </a:cubicBezTo>
                <a:cubicBezTo>
                  <a:pt x="4740" y="2053"/>
                  <a:pt x="4735" y="2071"/>
                  <a:pt x="4749" y="2085"/>
                </a:cubicBezTo>
                <a:cubicBezTo>
                  <a:pt x="4745" y="2071"/>
                  <a:pt x="4754" y="2067"/>
                  <a:pt x="4735" y="2053"/>
                </a:cubicBezTo>
                <a:cubicBezTo>
                  <a:pt x="4745" y="2055"/>
                  <a:pt x="4755" y="2064"/>
                  <a:pt x="4766" y="2071"/>
                </a:cubicBezTo>
                <a:lnTo>
                  <a:pt x="4766" y="2072"/>
                </a:lnTo>
                <a:lnTo>
                  <a:pt x="4765" y="2072"/>
                </a:lnTo>
                <a:cubicBezTo>
                  <a:pt x="4762" y="2073"/>
                  <a:pt x="4759" y="2076"/>
                  <a:pt x="4759" y="2076"/>
                </a:cubicBezTo>
                <a:cubicBezTo>
                  <a:pt x="4764" y="2085"/>
                  <a:pt x="4759" y="2090"/>
                  <a:pt x="4759" y="2095"/>
                </a:cubicBezTo>
                <a:cubicBezTo>
                  <a:pt x="4772" y="2095"/>
                  <a:pt x="4781" y="2091"/>
                  <a:pt x="4771" y="2075"/>
                </a:cubicBezTo>
                <a:lnTo>
                  <a:pt x="4770" y="2074"/>
                </a:lnTo>
                <a:lnTo>
                  <a:pt x="4774" y="2076"/>
                </a:lnTo>
                <a:cubicBezTo>
                  <a:pt x="4782" y="2080"/>
                  <a:pt x="4789" y="2081"/>
                  <a:pt x="4796" y="2076"/>
                </a:cubicBezTo>
                <a:cubicBezTo>
                  <a:pt x="4811" y="2090"/>
                  <a:pt x="4801" y="2114"/>
                  <a:pt x="4796" y="2085"/>
                </a:cubicBezTo>
                <a:cubicBezTo>
                  <a:pt x="4796" y="2090"/>
                  <a:pt x="4792" y="2095"/>
                  <a:pt x="4796" y="2100"/>
                </a:cubicBezTo>
                <a:cubicBezTo>
                  <a:pt x="4806" y="2114"/>
                  <a:pt x="4815" y="2095"/>
                  <a:pt x="4820" y="2104"/>
                </a:cubicBezTo>
                <a:cubicBezTo>
                  <a:pt x="4825" y="2100"/>
                  <a:pt x="4825" y="2090"/>
                  <a:pt x="4815" y="2081"/>
                </a:cubicBezTo>
                <a:cubicBezTo>
                  <a:pt x="4829" y="2081"/>
                  <a:pt x="4825" y="2090"/>
                  <a:pt x="4834" y="2100"/>
                </a:cubicBezTo>
                <a:cubicBezTo>
                  <a:pt x="4843" y="2095"/>
                  <a:pt x="4839" y="2090"/>
                  <a:pt x="4848" y="2085"/>
                </a:cubicBezTo>
                <a:cubicBezTo>
                  <a:pt x="4839" y="2081"/>
                  <a:pt x="4829" y="2090"/>
                  <a:pt x="4820" y="2067"/>
                </a:cubicBezTo>
                <a:cubicBezTo>
                  <a:pt x="4848" y="2081"/>
                  <a:pt x="4825" y="2067"/>
                  <a:pt x="4834" y="2053"/>
                </a:cubicBezTo>
                <a:cubicBezTo>
                  <a:pt x="4838" y="2063"/>
                  <a:pt x="4844" y="2063"/>
                  <a:pt x="4849" y="2068"/>
                </a:cubicBezTo>
                <a:lnTo>
                  <a:pt x="4850" y="2071"/>
                </a:lnTo>
                <a:lnTo>
                  <a:pt x="4851" y="2072"/>
                </a:lnTo>
                <a:cubicBezTo>
                  <a:pt x="4851" y="2073"/>
                  <a:pt x="4852" y="2075"/>
                  <a:pt x="4853" y="2076"/>
                </a:cubicBezTo>
                <a:cubicBezTo>
                  <a:pt x="4852" y="2074"/>
                  <a:pt x="4852" y="2073"/>
                  <a:pt x="4851" y="2072"/>
                </a:cubicBezTo>
                <a:lnTo>
                  <a:pt x="4850" y="2071"/>
                </a:lnTo>
                <a:lnTo>
                  <a:pt x="4850" y="2069"/>
                </a:lnTo>
                <a:cubicBezTo>
                  <a:pt x="4846" y="2056"/>
                  <a:pt x="4869" y="2068"/>
                  <a:pt x="4853" y="2043"/>
                </a:cubicBezTo>
                <a:cubicBezTo>
                  <a:pt x="4876" y="2053"/>
                  <a:pt x="4890" y="2062"/>
                  <a:pt x="4905" y="2034"/>
                </a:cubicBezTo>
                <a:cubicBezTo>
                  <a:pt x="4843" y="2043"/>
                  <a:pt x="4905" y="2029"/>
                  <a:pt x="4914" y="2006"/>
                </a:cubicBezTo>
                <a:cubicBezTo>
                  <a:pt x="4919" y="2015"/>
                  <a:pt x="4942" y="2029"/>
                  <a:pt x="4937" y="2038"/>
                </a:cubicBezTo>
                <a:cubicBezTo>
                  <a:pt x="4961" y="2057"/>
                  <a:pt x="4961" y="2034"/>
                  <a:pt x="4989" y="2034"/>
                </a:cubicBezTo>
                <a:cubicBezTo>
                  <a:pt x="4984" y="2024"/>
                  <a:pt x="4989" y="2020"/>
                  <a:pt x="4975" y="2006"/>
                </a:cubicBezTo>
                <a:cubicBezTo>
                  <a:pt x="4970" y="2001"/>
                  <a:pt x="4970" y="2010"/>
                  <a:pt x="4966" y="2010"/>
                </a:cubicBezTo>
                <a:cubicBezTo>
                  <a:pt x="4961" y="2001"/>
                  <a:pt x="4952" y="1987"/>
                  <a:pt x="4961" y="1987"/>
                </a:cubicBezTo>
                <a:cubicBezTo>
                  <a:pt x="4956" y="1977"/>
                  <a:pt x="4947" y="1977"/>
                  <a:pt x="4942" y="1982"/>
                </a:cubicBezTo>
                <a:cubicBezTo>
                  <a:pt x="4942" y="1968"/>
                  <a:pt x="4961" y="1949"/>
                  <a:pt x="4989" y="1982"/>
                </a:cubicBezTo>
                <a:cubicBezTo>
                  <a:pt x="4980" y="1987"/>
                  <a:pt x="4970" y="1977"/>
                  <a:pt x="4961" y="1977"/>
                </a:cubicBezTo>
                <a:cubicBezTo>
                  <a:pt x="4970" y="2006"/>
                  <a:pt x="4984" y="1982"/>
                  <a:pt x="4994" y="1991"/>
                </a:cubicBezTo>
                <a:cubicBezTo>
                  <a:pt x="5003" y="2010"/>
                  <a:pt x="4994" y="2024"/>
                  <a:pt x="5013" y="2034"/>
                </a:cubicBezTo>
                <a:cubicBezTo>
                  <a:pt x="4999" y="2006"/>
                  <a:pt x="5027" y="2020"/>
                  <a:pt x="5036" y="2001"/>
                </a:cubicBezTo>
                <a:cubicBezTo>
                  <a:pt x="5046" y="2015"/>
                  <a:pt x="5050" y="2020"/>
                  <a:pt x="5060" y="2015"/>
                </a:cubicBezTo>
                <a:cubicBezTo>
                  <a:pt x="5041" y="1996"/>
                  <a:pt x="5041" y="2001"/>
                  <a:pt x="5060" y="1991"/>
                </a:cubicBezTo>
                <a:cubicBezTo>
                  <a:pt x="5064" y="1996"/>
                  <a:pt x="5064" y="2006"/>
                  <a:pt x="5069" y="2010"/>
                </a:cubicBezTo>
                <a:cubicBezTo>
                  <a:pt x="5093" y="1982"/>
                  <a:pt x="5144" y="2001"/>
                  <a:pt x="5149" y="1963"/>
                </a:cubicBezTo>
                <a:cubicBezTo>
                  <a:pt x="5154" y="1963"/>
                  <a:pt x="5158" y="1973"/>
                  <a:pt x="5163" y="1977"/>
                </a:cubicBezTo>
                <a:cubicBezTo>
                  <a:pt x="5177" y="1973"/>
                  <a:pt x="5154" y="1926"/>
                  <a:pt x="5182" y="1963"/>
                </a:cubicBezTo>
                <a:cubicBezTo>
                  <a:pt x="5187" y="1959"/>
                  <a:pt x="5182" y="1949"/>
                  <a:pt x="5177" y="1944"/>
                </a:cubicBezTo>
                <a:cubicBezTo>
                  <a:pt x="5182" y="1944"/>
                  <a:pt x="5187" y="1949"/>
                  <a:pt x="5196" y="1959"/>
                </a:cubicBezTo>
                <a:cubicBezTo>
                  <a:pt x="5205" y="1954"/>
                  <a:pt x="5177" y="1935"/>
                  <a:pt x="5196" y="1935"/>
                </a:cubicBezTo>
                <a:cubicBezTo>
                  <a:pt x="5201" y="1944"/>
                  <a:pt x="5205" y="1949"/>
                  <a:pt x="5210" y="1959"/>
                </a:cubicBezTo>
                <a:cubicBezTo>
                  <a:pt x="5214" y="1954"/>
                  <a:pt x="5211" y="1947"/>
                  <a:pt x="5204" y="1939"/>
                </a:cubicBezTo>
                <a:lnTo>
                  <a:pt x="5203" y="1938"/>
                </a:lnTo>
                <a:lnTo>
                  <a:pt x="5206" y="1940"/>
                </a:lnTo>
                <a:cubicBezTo>
                  <a:pt x="5230" y="1959"/>
                  <a:pt x="5236" y="1895"/>
                  <a:pt x="5267" y="1926"/>
                </a:cubicBezTo>
                <a:cubicBezTo>
                  <a:pt x="5276" y="1921"/>
                  <a:pt x="5257" y="1893"/>
                  <a:pt x="5281" y="1921"/>
                </a:cubicBezTo>
                <a:cubicBezTo>
                  <a:pt x="5290" y="1912"/>
                  <a:pt x="5299" y="1888"/>
                  <a:pt x="5318" y="1912"/>
                </a:cubicBezTo>
                <a:cubicBezTo>
                  <a:pt x="5318" y="1907"/>
                  <a:pt x="5314" y="1897"/>
                  <a:pt x="5323" y="1897"/>
                </a:cubicBezTo>
                <a:cubicBezTo>
                  <a:pt x="5332" y="1912"/>
                  <a:pt x="5342" y="1902"/>
                  <a:pt x="5351" y="1926"/>
                </a:cubicBezTo>
                <a:cubicBezTo>
                  <a:pt x="5356" y="1921"/>
                  <a:pt x="5337" y="1902"/>
                  <a:pt x="5346" y="1897"/>
                </a:cubicBezTo>
                <a:cubicBezTo>
                  <a:pt x="5361" y="1897"/>
                  <a:pt x="5356" y="1916"/>
                  <a:pt x="5361" y="1926"/>
                </a:cubicBezTo>
                <a:cubicBezTo>
                  <a:pt x="5361" y="1916"/>
                  <a:pt x="5384" y="1916"/>
                  <a:pt x="5361" y="1902"/>
                </a:cubicBezTo>
                <a:cubicBezTo>
                  <a:pt x="5351" y="1883"/>
                  <a:pt x="5384" y="1907"/>
                  <a:pt x="5370" y="1893"/>
                </a:cubicBezTo>
                <a:cubicBezTo>
                  <a:pt x="5379" y="1893"/>
                  <a:pt x="5389" y="1916"/>
                  <a:pt x="5375" y="1912"/>
                </a:cubicBezTo>
                <a:cubicBezTo>
                  <a:pt x="5389" y="1930"/>
                  <a:pt x="5389" y="1888"/>
                  <a:pt x="5398" y="1916"/>
                </a:cubicBezTo>
                <a:cubicBezTo>
                  <a:pt x="5370" y="1926"/>
                  <a:pt x="5346" y="1935"/>
                  <a:pt x="5337" y="1949"/>
                </a:cubicBezTo>
                <a:cubicBezTo>
                  <a:pt x="5332" y="1940"/>
                  <a:pt x="5328" y="1935"/>
                  <a:pt x="5323" y="1926"/>
                </a:cubicBezTo>
                <a:cubicBezTo>
                  <a:pt x="5318" y="1930"/>
                  <a:pt x="5328" y="1940"/>
                  <a:pt x="5332" y="1949"/>
                </a:cubicBezTo>
                <a:cubicBezTo>
                  <a:pt x="5318" y="1954"/>
                  <a:pt x="5290" y="1954"/>
                  <a:pt x="5276" y="1973"/>
                </a:cubicBezTo>
                <a:cubicBezTo>
                  <a:pt x="5257" y="1954"/>
                  <a:pt x="5299" y="1949"/>
                  <a:pt x="5309" y="1944"/>
                </a:cubicBezTo>
                <a:cubicBezTo>
                  <a:pt x="5290" y="1935"/>
                  <a:pt x="5257" y="1944"/>
                  <a:pt x="5262" y="1973"/>
                </a:cubicBezTo>
                <a:cubicBezTo>
                  <a:pt x="5243" y="1959"/>
                  <a:pt x="5234" y="1968"/>
                  <a:pt x="5220" y="1968"/>
                </a:cubicBezTo>
                <a:cubicBezTo>
                  <a:pt x="5215" y="1973"/>
                  <a:pt x="5224" y="1982"/>
                  <a:pt x="5229" y="1977"/>
                </a:cubicBezTo>
                <a:cubicBezTo>
                  <a:pt x="5234" y="1996"/>
                  <a:pt x="5215" y="1977"/>
                  <a:pt x="5210" y="1973"/>
                </a:cubicBezTo>
                <a:cubicBezTo>
                  <a:pt x="5205" y="1987"/>
                  <a:pt x="5182" y="1982"/>
                  <a:pt x="5210" y="2001"/>
                </a:cubicBezTo>
                <a:cubicBezTo>
                  <a:pt x="5201" y="2001"/>
                  <a:pt x="5196" y="1991"/>
                  <a:pt x="5187" y="1982"/>
                </a:cubicBezTo>
                <a:cubicBezTo>
                  <a:pt x="5187" y="1987"/>
                  <a:pt x="5187" y="1991"/>
                  <a:pt x="5177" y="1991"/>
                </a:cubicBezTo>
                <a:cubicBezTo>
                  <a:pt x="5182" y="1996"/>
                  <a:pt x="5187" y="2001"/>
                  <a:pt x="5191" y="2006"/>
                </a:cubicBezTo>
                <a:cubicBezTo>
                  <a:pt x="5187" y="2006"/>
                  <a:pt x="5177" y="1996"/>
                  <a:pt x="5173" y="1987"/>
                </a:cubicBezTo>
                <a:cubicBezTo>
                  <a:pt x="5168" y="1991"/>
                  <a:pt x="5177" y="2001"/>
                  <a:pt x="5182" y="2010"/>
                </a:cubicBezTo>
                <a:cubicBezTo>
                  <a:pt x="5163" y="1987"/>
                  <a:pt x="5163" y="2010"/>
                  <a:pt x="5144" y="2006"/>
                </a:cubicBezTo>
                <a:cubicBezTo>
                  <a:pt x="5173" y="2029"/>
                  <a:pt x="5130" y="2020"/>
                  <a:pt x="5125" y="2029"/>
                </a:cubicBezTo>
                <a:cubicBezTo>
                  <a:pt x="5121" y="2029"/>
                  <a:pt x="5130" y="2048"/>
                  <a:pt x="5130" y="2048"/>
                </a:cubicBezTo>
                <a:cubicBezTo>
                  <a:pt x="5126" y="2048"/>
                  <a:pt x="5104" y="2026"/>
                  <a:pt x="5102" y="2037"/>
                </a:cubicBezTo>
                <a:lnTo>
                  <a:pt x="5102" y="2037"/>
                </a:lnTo>
                <a:lnTo>
                  <a:pt x="5101" y="2035"/>
                </a:lnTo>
                <a:cubicBezTo>
                  <a:pt x="5101" y="2033"/>
                  <a:pt x="5100" y="2029"/>
                  <a:pt x="5097" y="2024"/>
                </a:cubicBezTo>
                <a:cubicBezTo>
                  <a:pt x="5093" y="2034"/>
                  <a:pt x="5097" y="2038"/>
                  <a:pt x="5102" y="2053"/>
                </a:cubicBezTo>
                <a:cubicBezTo>
                  <a:pt x="5097" y="2053"/>
                  <a:pt x="5088" y="2038"/>
                  <a:pt x="5083" y="2029"/>
                </a:cubicBezTo>
                <a:cubicBezTo>
                  <a:pt x="5088" y="2053"/>
                  <a:pt x="5050" y="2048"/>
                  <a:pt x="5050" y="2043"/>
                </a:cubicBezTo>
                <a:cubicBezTo>
                  <a:pt x="5046" y="2057"/>
                  <a:pt x="5069" y="2062"/>
                  <a:pt x="5074" y="2076"/>
                </a:cubicBezTo>
                <a:cubicBezTo>
                  <a:pt x="5064" y="2081"/>
                  <a:pt x="5055" y="2062"/>
                  <a:pt x="5046" y="2048"/>
                </a:cubicBezTo>
                <a:cubicBezTo>
                  <a:pt x="5041" y="2053"/>
                  <a:pt x="5041" y="2057"/>
                  <a:pt x="5036" y="2057"/>
                </a:cubicBezTo>
                <a:cubicBezTo>
                  <a:pt x="5041" y="2076"/>
                  <a:pt x="5050" y="2071"/>
                  <a:pt x="5060" y="2081"/>
                </a:cubicBezTo>
                <a:cubicBezTo>
                  <a:pt x="5046" y="2090"/>
                  <a:pt x="5036" y="2053"/>
                  <a:pt x="5027" y="2062"/>
                </a:cubicBezTo>
                <a:cubicBezTo>
                  <a:pt x="5017" y="2062"/>
                  <a:pt x="5036" y="2076"/>
                  <a:pt x="5041" y="2076"/>
                </a:cubicBezTo>
                <a:cubicBezTo>
                  <a:pt x="5046" y="2085"/>
                  <a:pt x="5031" y="2081"/>
                  <a:pt x="5036" y="2090"/>
                </a:cubicBezTo>
                <a:cubicBezTo>
                  <a:pt x="5027" y="2100"/>
                  <a:pt x="5022" y="2067"/>
                  <a:pt x="5013" y="2081"/>
                </a:cubicBezTo>
                <a:cubicBezTo>
                  <a:pt x="5008" y="2090"/>
                  <a:pt x="5027" y="2081"/>
                  <a:pt x="5027" y="2095"/>
                </a:cubicBezTo>
                <a:cubicBezTo>
                  <a:pt x="5013" y="2090"/>
                  <a:pt x="4999" y="2081"/>
                  <a:pt x="4984" y="2071"/>
                </a:cubicBezTo>
                <a:cubicBezTo>
                  <a:pt x="4984" y="2076"/>
                  <a:pt x="4999" y="2095"/>
                  <a:pt x="4999" y="2109"/>
                </a:cubicBezTo>
                <a:cubicBezTo>
                  <a:pt x="4989" y="2109"/>
                  <a:pt x="4994" y="2090"/>
                  <a:pt x="4980" y="2081"/>
                </a:cubicBezTo>
                <a:cubicBezTo>
                  <a:pt x="4980" y="2085"/>
                  <a:pt x="4984" y="2090"/>
                  <a:pt x="4984" y="2100"/>
                </a:cubicBezTo>
                <a:cubicBezTo>
                  <a:pt x="4966" y="2076"/>
                  <a:pt x="4966" y="2095"/>
                  <a:pt x="4952" y="2090"/>
                </a:cubicBezTo>
                <a:cubicBezTo>
                  <a:pt x="4942" y="2095"/>
                  <a:pt x="4966" y="2114"/>
                  <a:pt x="4970" y="2128"/>
                </a:cubicBezTo>
                <a:cubicBezTo>
                  <a:pt x="4956" y="2123"/>
                  <a:pt x="4947" y="2118"/>
                  <a:pt x="4952" y="2104"/>
                </a:cubicBezTo>
                <a:cubicBezTo>
                  <a:pt x="4942" y="2095"/>
                  <a:pt x="4947" y="2118"/>
                  <a:pt x="4933" y="2104"/>
                </a:cubicBezTo>
                <a:cubicBezTo>
                  <a:pt x="4937" y="2128"/>
                  <a:pt x="4952" y="2123"/>
                  <a:pt x="4956" y="2137"/>
                </a:cubicBezTo>
                <a:cubicBezTo>
                  <a:pt x="4937" y="2132"/>
                  <a:pt x="4937" y="2128"/>
                  <a:pt x="4914" y="2100"/>
                </a:cubicBezTo>
                <a:cubicBezTo>
                  <a:pt x="4909" y="2104"/>
                  <a:pt x="4928" y="2118"/>
                  <a:pt x="4928" y="2128"/>
                </a:cubicBezTo>
                <a:cubicBezTo>
                  <a:pt x="4862" y="2128"/>
                  <a:pt x="4829" y="2179"/>
                  <a:pt x="4759" y="2198"/>
                </a:cubicBezTo>
                <a:cubicBezTo>
                  <a:pt x="4754" y="2203"/>
                  <a:pt x="4768" y="2217"/>
                  <a:pt x="4759" y="2217"/>
                </a:cubicBezTo>
                <a:cubicBezTo>
                  <a:pt x="4782" y="2222"/>
                  <a:pt x="4806" y="2208"/>
                  <a:pt x="4829" y="2217"/>
                </a:cubicBezTo>
                <a:cubicBezTo>
                  <a:pt x="4848" y="2184"/>
                  <a:pt x="4890" y="2175"/>
                  <a:pt x="4952" y="2170"/>
                </a:cubicBezTo>
                <a:cubicBezTo>
                  <a:pt x="4942" y="2151"/>
                  <a:pt x="4966" y="2132"/>
                  <a:pt x="4984" y="2156"/>
                </a:cubicBezTo>
                <a:cubicBezTo>
                  <a:pt x="4989" y="2151"/>
                  <a:pt x="4980" y="2142"/>
                  <a:pt x="4975" y="2132"/>
                </a:cubicBezTo>
                <a:cubicBezTo>
                  <a:pt x="4994" y="2151"/>
                  <a:pt x="4994" y="2123"/>
                  <a:pt x="5017" y="2156"/>
                </a:cubicBezTo>
                <a:cubicBezTo>
                  <a:pt x="4947" y="2194"/>
                  <a:pt x="4942" y="2203"/>
                  <a:pt x="4890" y="2236"/>
                </a:cubicBezTo>
                <a:cubicBezTo>
                  <a:pt x="4919" y="2241"/>
                  <a:pt x="4937" y="2208"/>
                  <a:pt x="4966" y="2245"/>
                </a:cubicBezTo>
                <a:cubicBezTo>
                  <a:pt x="4970" y="2241"/>
                  <a:pt x="4961" y="2231"/>
                  <a:pt x="4956" y="2222"/>
                </a:cubicBezTo>
                <a:cubicBezTo>
                  <a:pt x="4989" y="2255"/>
                  <a:pt x="5008" y="2189"/>
                  <a:pt x="5022" y="2212"/>
                </a:cubicBezTo>
                <a:cubicBezTo>
                  <a:pt x="5031" y="2212"/>
                  <a:pt x="5022" y="2203"/>
                  <a:pt x="5017" y="2194"/>
                </a:cubicBezTo>
                <a:cubicBezTo>
                  <a:pt x="5027" y="2194"/>
                  <a:pt x="5031" y="2198"/>
                  <a:pt x="5036" y="2208"/>
                </a:cubicBezTo>
                <a:cubicBezTo>
                  <a:pt x="5036" y="2203"/>
                  <a:pt x="5036" y="2198"/>
                  <a:pt x="5031" y="2189"/>
                </a:cubicBezTo>
                <a:cubicBezTo>
                  <a:pt x="5036" y="2189"/>
                  <a:pt x="5041" y="2198"/>
                  <a:pt x="5046" y="2203"/>
                </a:cubicBezTo>
                <a:cubicBezTo>
                  <a:pt x="5050" y="2198"/>
                  <a:pt x="5041" y="2189"/>
                  <a:pt x="5050" y="2189"/>
                </a:cubicBezTo>
                <a:cubicBezTo>
                  <a:pt x="5060" y="2194"/>
                  <a:pt x="5064" y="2198"/>
                  <a:pt x="5064" y="2208"/>
                </a:cubicBezTo>
                <a:cubicBezTo>
                  <a:pt x="5083" y="2208"/>
                  <a:pt x="5055" y="2184"/>
                  <a:pt x="5050" y="2175"/>
                </a:cubicBezTo>
                <a:cubicBezTo>
                  <a:pt x="5060" y="2175"/>
                  <a:pt x="5083" y="2198"/>
                  <a:pt x="5074" y="2208"/>
                </a:cubicBezTo>
                <a:cubicBezTo>
                  <a:pt x="5083" y="2212"/>
                  <a:pt x="5102" y="2208"/>
                  <a:pt x="5102" y="2231"/>
                </a:cubicBezTo>
                <a:cubicBezTo>
                  <a:pt x="5078" y="2208"/>
                  <a:pt x="5088" y="2222"/>
                  <a:pt x="5083" y="2236"/>
                </a:cubicBezTo>
                <a:cubicBezTo>
                  <a:pt x="5074" y="2231"/>
                  <a:pt x="5069" y="2222"/>
                  <a:pt x="5078" y="2217"/>
                </a:cubicBezTo>
                <a:cubicBezTo>
                  <a:pt x="5060" y="2212"/>
                  <a:pt x="5069" y="2231"/>
                  <a:pt x="5055" y="2208"/>
                </a:cubicBezTo>
                <a:cubicBezTo>
                  <a:pt x="5060" y="2231"/>
                  <a:pt x="5031" y="2241"/>
                  <a:pt x="5022" y="2226"/>
                </a:cubicBezTo>
                <a:cubicBezTo>
                  <a:pt x="5013" y="2231"/>
                  <a:pt x="5036" y="2255"/>
                  <a:pt x="5041" y="2255"/>
                </a:cubicBezTo>
                <a:cubicBezTo>
                  <a:pt x="5036" y="2241"/>
                  <a:pt x="5046" y="2241"/>
                  <a:pt x="5060" y="2231"/>
                </a:cubicBezTo>
                <a:cubicBezTo>
                  <a:pt x="5064" y="2236"/>
                  <a:pt x="5064" y="2236"/>
                  <a:pt x="5060" y="2241"/>
                </a:cubicBezTo>
                <a:cubicBezTo>
                  <a:pt x="5064" y="2241"/>
                  <a:pt x="5064" y="2245"/>
                  <a:pt x="5069" y="2250"/>
                </a:cubicBezTo>
                <a:cubicBezTo>
                  <a:pt x="5013" y="2269"/>
                  <a:pt x="4952" y="2302"/>
                  <a:pt x="4933" y="2320"/>
                </a:cubicBezTo>
                <a:cubicBezTo>
                  <a:pt x="4928" y="2316"/>
                  <a:pt x="4933" y="2311"/>
                  <a:pt x="4928" y="2306"/>
                </a:cubicBezTo>
                <a:cubicBezTo>
                  <a:pt x="4909" y="2306"/>
                  <a:pt x="4933" y="2325"/>
                  <a:pt x="4919" y="2325"/>
                </a:cubicBezTo>
                <a:cubicBezTo>
                  <a:pt x="4914" y="2306"/>
                  <a:pt x="4909" y="2339"/>
                  <a:pt x="4881" y="2339"/>
                </a:cubicBezTo>
                <a:cubicBezTo>
                  <a:pt x="4876" y="2335"/>
                  <a:pt x="4872" y="2325"/>
                  <a:pt x="4867" y="2320"/>
                </a:cubicBezTo>
                <a:cubicBezTo>
                  <a:pt x="4900" y="2325"/>
                  <a:pt x="4890" y="2302"/>
                  <a:pt x="4928" y="2302"/>
                </a:cubicBezTo>
                <a:cubicBezTo>
                  <a:pt x="4905" y="2283"/>
                  <a:pt x="4905" y="2297"/>
                  <a:pt x="4919" y="2278"/>
                </a:cubicBezTo>
                <a:cubicBezTo>
                  <a:pt x="4886" y="2278"/>
                  <a:pt x="4886" y="2311"/>
                  <a:pt x="4858" y="2311"/>
                </a:cubicBezTo>
                <a:cubicBezTo>
                  <a:pt x="4853" y="2316"/>
                  <a:pt x="4853" y="2339"/>
                  <a:pt x="4862" y="2339"/>
                </a:cubicBezTo>
                <a:cubicBezTo>
                  <a:pt x="4867" y="2353"/>
                  <a:pt x="4843" y="2353"/>
                  <a:pt x="4839" y="2358"/>
                </a:cubicBezTo>
                <a:cubicBezTo>
                  <a:pt x="4829" y="2349"/>
                  <a:pt x="4825" y="2344"/>
                  <a:pt x="4820" y="2344"/>
                </a:cubicBezTo>
                <a:cubicBezTo>
                  <a:pt x="4806" y="2330"/>
                  <a:pt x="4820" y="2330"/>
                  <a:pt x="4811" y="2320"/>
                </a:cubicBezTo>
                <a:cubicBezTo>
                  <a:pt x="4801" y="2306"/>
                  <a:pt x="4815" y="2339"/>
                  <a:pt x="4796" y="2325"/>
                </a:cubicBezTo>
                <a:cubicBezTo>
                  <a:pt x="4811" y="2335"/>
                  <a:pt x="4820" y="2353"/>
                  <a:pt x="4829" y="2353"/>
                </a:cubicBezTo>
                <a:cubicBezTo>
                  <a:pt x="4801" y="2391"/>
                  <a:pt x="4768" y="2382"/>
                  <a:pt x="4749" y="2400"/>
                </a:cubicBezTo>
                <a:cubicBezTo>
                  <a:pt x="4745" y="2403"/>
                  <a:pt x="4742" y="2403"/>
                  <a:pt x="4741" y="2402"/>
                </a:cubicBezTo>
                <a:lnTo>
                  <a:pt x="4741" y="2402"/>
                </a:lnTo>
                <a:lnTo>
                  <a:pt x="4741" y="2400"/>
                </a:lnTo>
                <a:cubicBezTo>
                  <a:pt x="4741" y="2399"/>
                  <a:pt x="4740" y="2399"/>
                  <a:pt x="4740" y="2398"/>
                </a:cubicBezTo>
                <a:lnTo>
                  <a:pt x="4739" y="2396"/>
                </a:lnTo>
                <a:lnTo>
                  <a:pt x="4739" y="2396"/>
                </a:lnTo>
                <a:cubicBezTo>
                  <a:pt x="4740" y="2390"/>
                  <a:pt x="4742" y="2382"/>
                  <a:pt x="4740" y="2377"/>
                </a:cubicBezTo>
                <a:cubicBezTo>
                  <a:pt x="4726" y="2384"/>
                  <a:pt x="4736" y="2388"/>
                  <a:pt x="4739" y="2396"/>
                </a:cubicBezTo>
                <a:lnTo>
                  <a:pt x="4739" y="2396"/>
                </a:lnTo>
                <a:lnTo>
                  <a:pt x="4739" y="2400"/>
                </a:lnTo>
                <a:cubicBezTo>
                  <a:pt x="4740" y="2400"/>
                  <a:pt x="4740" y="2401"/>
                  <a:pt x="4740" y="2401"/>
                </a:cubicBezTo>
                <a:lnTo>
                  <a:pt x="4741" y="2402"/>
                </a:lnTo>
                <a:lnTo>
                  <a:pt x="4741" y="2403"/>
                </a:lnTo>
                <a:cubicBezTo>
                  <a:pt x="4741" y="2403"/>
                  <a:pt x="4740" y="2404"/>
                  <a:pt x="4740" y="2405"/>
                </a:cubicBezTo>
                <a:cubicBezTo>
                  <a:pt x="4732" y="2409"/>
                  <a:pt x="4725" y="2416"/>
                  <a:pt x="4720" y="2408"/>
                </a:cubicBezTo>
                <a:lnTo>
                  <a:pt x="4720" y="2408"/>
                </a:lnTo>
                <a:lnTo>
                  <a:pt x="4720" y="2407"/>
                </a:lnTo>
                <a:cubicBezTo>
                  <a:pt x="4719" y="2405"/>
                  <a:pt x="4718" y="2403"/>
                  <a:pt x="4717" y="2400"/>
                </a:cubicBezTo>
                <a:cubicBezTo>
                  <a:pt x="4717" y="2403"/>
                  <a:pt x="4718" y="2405"/>
                  <a:pt x="4719" y="2406"/>
                </a:cubicBezTo>
                <a:lnTo>
                  <a:pt x="4720" y="2408"/>
                </a:lnTo>
                <a:lnTo>
                  <a:pt x="4720" y="2409"/>
                </a:lnTo>
                <a:cubicBezTo>
                  <a:pt x="4718" y="2427"/>
                  <a:pt x="4659" y="2437"/>
                  <a:pt x="4651" y="2429"/>
                </a:cubicBezTo>
                <a:cubicBezTo>
                  <a:pt x="4646" y="2433"/>
                  <a:pt x="4646" y="2438"/>
                  <a:pt x="4655" y="2447"/>
                </a:cubicBezTo>
                <a:cubicBezTo>
                  <a:pt x="4623" y="2438"/>
                  <a:pt x="4599" y="2485"/>
                  <a:pt x="4571" y="2490"/>
                </a:cubicBezTo>
                <a:cubicBezTo>
                  <a:pt x="4576" y="2494"/>
                  <a:pt x="4580" y="2494"/>
                  <a:pt x="4585" y="2504"/>
                </a:cubicBezTo>
                <a:cubicBezTo>
                  <a:pt x="4665" y="2461"/>
                  <a:pt x="4717" y="2443"/>
                  <a:pt x="4792" y="2419"/>
                </a:cubicBezTo>
                <a:cubicBezTo>
                  <a:pt x="4721" y="2452"/>
                  <a:pt x="4674" y="2485"/>
                  <a:pt x="4632" y="2504"/>
                </a:cubicBezTo>
                <a:cubicBezTo>
                  <a:pt x="4627" y="2508"/>
                  <a:pt x="4613" y="2508"/>
                  <a:pt x="4613" y="2508"/>
                </a:cubicBezTo>
                <a:cubicBezTo>
                  <a:pt x="4594" y="2541"/>
                  <a:pt x="4524" y="2508"/>
                  <a:pt x="4533" y="2560"/>
                </a:cubicBezTo>
                <a:cubicBezTo>
                  <a:pt x="4514" y="2551"/>
                  <a:pt x="4519" y="2555"/>
                  <a:pt x="4524" y="2570"/>
                </a:cubicBezTo>
                <a:cubicBezTo>
                  <a:pt x="4519" y="2570"/>
                  <a:pt x="4514" y="2560"/>
                  <a:pt x="4510" y="2555"/>
                </a:cubicBezTo>
                <a:cubicBezTo>
                  <a:pt x="4505" y="2560"/>
                  <a:pt x="4514" y="2565"/>
                  <a:pt x="4514" y="2574"/>
                </a:cubicBezTo>
                <a:cubicBezTo>
                  <a:pt x="4510" y="2574"/>
                  <a:pt x="4500" y="2555"/>
                  <a:pt x="4496" y="2560"/>
                </a:cubicBezTo>
                <a:cubicBezTo>
                  <a:pt x="4514" y="2570"/>
                  <a:pt x="4496" y="2579"/>
                  <a:pt x="4486" y="2560"/>
                </a:cubicBezTo>
                <a:cubicBezTo>
                  <a:pt x="4491" y="2574"/>
                  <a:pt x="4482" y="2570"/>
                  <a:pt x="4482" y="2570"/>
                </a:cubicBezTo>
                <a:cubicBezTo>
                  <a:pt x="4392" y="2612"/>
                  <a:pt x="4279" y="2696"/>
                  <a:pt x="4138" y="2743"/>
                </a:cubicBezTo>
                <a:cubicBezTo>
                  <a:pt x="4135" y="2746"/>
                  <a:pt x="4138" y="2751"/>
                  <a:pt x="4142" y="2753"/>
                </a:cubicBezTo>
                <a:lnTo>
                  <a:pt x="4143" y="2754"/>
                </a:lnTo>
                <a:lnTo>
                  <a:pt x="4138" y="2755"/>
                </a:lnTo>
                <a:cubicBezTo>
                  <a:pt x="4091" y="2767"/>
                  <a:pt x="4012" y="2805"/>
                  <a:pt x="4003" y="2856"/>
                </a:cubicBezTo>
                <a:lnTo>
                  <a:pt x="4003" y="2857"/>
                </a:lnTo>
                <a:lnTo>
                  <a:pt x="4002" y="2856"/>
                </a:lnTo>
                <a:cubicBezTo>
                  <a:pt x="3999" y="2850"/>
                  <a:pt x="3990" y="2841"/>
                  <a:pt x="3997" y="2837"/>
                </a:cubicBezTo>
                <a:cubicBezTo>
                  <a:pt x="3979" y="2819"/>
                  <a:pt x="3974" y="2833"/>
                  <a:pt x="3960" y="2837"/>
                </a:cubicBezTo>
                <a:cubicBezTo>
                  <a:pt x="3979" y="2847"/>
                  <a:pt x="3979" y="2875"/>
                  <a:pt x="3960" y="2847"/>
                </a:cubicBezTo>
                <a:cubicBezTo>
                  <a:pt x="3955" y="2852"/>
                  <a:pt x="3983" y="2889"/>
                  <a:pt x="3964" y="2880"/>
                </a:cubicBezTo>
                <a:cubicBezTo>
                  <a:pt x="3979" y="2903"/>
                  <a:pt x="3979" y="2880"/>
                  <a:pt x="3993" y="2884"/>
                </a:cubicBezTo>
                <a:cubicBezTo>
                  <a:pt x="3988" y="2880"/>
                  <a:pt x="3979" y="2875"/>
                  <a:pt x="3974" y="2875"/>
                </a:cubicBezTo>
                <a:cubicBezTo>
                  <a:pt x="3969" y="2856"/>
                  <a:pt x="4007" y="2870"/>
                  <a:pt x="4002" y="2880"/>
                </a:cubicBezTo>
                <a:cubicBezTo>
                  <a:pt x="4063" y="2842"/>
                  <a:pt x="4176" y="2842"/>
                  <a:pt x="4214" y="2781"/>
                </a:cubicBezTo>
                <a:cubicBezTo>
                  <a:pt x="4204" y="2772"/>
                  <a:pt x="4195" y="2767"/>
                  <a:pt x="4185" y="2767"/>
                </a:cubicBezTo>
                <a:cubicBezTo>
                  <a:pt x="4190" y="2776"/>
                  <a:pt x="4195" y="2772"/>
                  <a:pt x="4200" y="2772"/>
                </a:cubicBezTo>
                <a:cubicBezTo>
                  <a:pt x="4185" y="2790"/>
                  <a:pt x="4148" y="2800"/>
                  <a:pt x="4129" y="2814"/>
                </a:cubicBezTo>
                <a:cubicBezTo>
                  <a:pt x="4124" y="2786"/>
                  <a:pt x="4176" y="2790"/>
                  <a:pt x="4185" y="2772"/>
                </a:cubicBezTo>
                <a:cubicBezTo>
                  <a:pt x="4181" y="2767"/>
                  <a:pt x="4176" y="2767"/>
                  <a:pt x="4171" y="2758"/>
                </a:cubicBezTo>
                <a:cubicBezTo>
                  <a:pt x="4204" y="2758"/>
                  <a:pt x="4223" y="2748"/>
                  <a:pt x="4242" y="2748"/>
                </a:cubicBezTo>
                <a:cubicBezTo>
                  <a:pt x="4239" y="2743"/>
                  <a:pt x="4237" y="2741"/>
                  <a:pt x="4235" y="2741"/>
                </a:cubicBezTo>
                <a:lnTo>
                  <a:pt x="4233" y="2740"/>
                </a:lnTo>
                <a:lnTo>
                  <a:pt x="4249" y="2732"/>
                </a:lnTo>
                <a:cubicBezTo>
                  <a:pt x="4297" y="2705"/>
                  <a:pt x="4342" y="2673"/>
                  <a:pt x="4388" y="2673"/>
                </a:cubicBezTo>
                <a:cubicBezTo>
                  <a:pt x="4397" y="2645"/>
                  <a:pt x="4477" y="2640"/>
                  <a:pt x="4500" y="2617"/>
                </a:cubicBezTo>
                <a:cubicBezTo>
                  <a:pt x="4439" y="2678"/>
                  <a:pt x="4289" y="2720"/>
                  <a:pt x="4218" y="2772"/>
                </a:cubicBezTo>
                <a:cubicBezTo>
                  <a:pt x="4326" y="2786"/>
                  <a:pt x="4373" y="2687"/>
                  <a:pt x="4472" y="2687"/>
                </a:cubicBezTo>
                <a:cubicBezTo>
                  <a:pt x="4439" y="2673"/>
                  <a:pt x="4496" y="2673"/>
                  <a:pt x="4491" y="2692"/>
                </a:cubicBezTo>
                <a:cubicBezTo>
                  <a:pt x="4510" y="2692"/>
                  <a:pt x="4482" y="2664"/>
                  <a:pt x="4477" y="2678"/>
                </a:cubicBezTo>
                <a:cubicBezTo>
                  <a:pt x="4477" y="2664"/>
                  <a:pt x="4500" y="2668"/>
                  <a:pt x="4510" y="2659"/>
                </a:cubicBezTo>
                <a:cubicBezTo>
                  <a:pt x="4524" y="2682"/>
                  <a:pt x="4496" y="2659"/>
                  <a:pt x="4500" y="2682"/>
                </a:cubicBezTo>
                <a:cubicBezTo>
                  <a:pt x="4557" y="2668"/>
                  <a:pt x="4557" y="2654"/>
                  <a:pt x="4623" y="2640"/>
                </a:cubicBezTo>
                <a:cubicBezTo>
                  <a:pt x="4082" y="2927"/>
                  <a:pt x="3617" y="3148"/>
                  <a:pt x="3165" y="3359"/>
                </a:cubicBezTo>
                <a:cubicBezTo>
                  <a:pt x="3113" y="3394"/>
                  <a:pt x="3033" y="3434"/>
                  <a:pt x="2955" y="3468"/>
                </a:cubicBezTo>
                <a:lnTo>
                  <a:pt x="2939" y="3475"/>
                </a:lnTo>
                <a:lnTo>
                  <a:pt x="2199" y="3219"/>
                </a:lnTo>
                <a:lnTo>
                  <a:pt x="2201" y="3217"/>
                </a:lnTo>
                <a:cubicBezTo>
                  <a:pt x="2205" y="3215"/>
                  <a:pt x="2209" y="3212"/>
                  <a:pt x="2211" y="3209"/>
                </a:cubicBezTo>
                <a:cubicBezTo>
                  <a:pt x="2216" y="3228"/>
                  <a:pt x="2239" y="3237"/>
                  <a:pt x="2235" y="3218"/>
                </a:cubicBezTo>
                <a:cubicBezTo>
                  <a:pt x="2225" y="3213"/>
                  <a:pt x="2230" y="3204"/>
                  <a:pt x="2216" y="3195"/>
                </a:cubicBezTo>
                <a:cubicBezTo>
                  <a:pt x="2221" y="3190"/>
                  <a:pt x="2221" y="3190"/>
                  <a:pt x="2216" y="3181"/>
                </a:cubicBezTo>
                <a:cubicBezTo>
                  <a:pt x="2197" y="3181"/>
                  <a:pt x="2221" y="3199"/>
                  <a:pt x="2216" y="3209"/>
                </a:cubicBezTo>
                <a:cubicBezTo>
                  <a:pt x="2197" y="3199"/>
                  <a:pt x="2197" y="3199"/>
                  <a:pt x="2188" y="3213"/>
                </a:cubicBezTo>
                <a:cubicBezTo>
                  <a:pt x="2169" y="3195"/>
                  <a:pt x="2174" y="3171"/>
                  <a:pt x="2155" y="3176"/>
                </a:cubicBezTo>
                <a:cubicBezTo>
                  <a:pt x="2165" y="3186"/>
                  <a:pt x="2173" y="3200"/>
                  <a:pt x="2183" y="3212"/>
                </a:cubicBezTo>
                <a:lnTo>
                  <a:pt x="2184" y="3214"/>
                </a:lnTo>
                <a:lnTo>
                  <a:pt x="2154" y="3203"/>
                </a:lnTo>
                <a:lnTo>
                  <a:pt x="2153" y="3201"/>
                </a:lnTo>
                <a:cubicBezTo>
                  <a:pt x="2142" y="3184"/>
                  <a:pt x="2118" y="3177"/>
                  <a:pt x="2122" y="3190"/>
                </a:cubicBezTo>
                <a:cubicBezTo>
                  <a:pt x="2125" y="3191"/>
                  <a:pt x="2129" y="3193"/>
                  <a:pt x="2132" y="3195"/>
                </a:cubicBezTo>
                <a:lnTo>
                  <a:pt x="2133" y="3196"/>
                </a:lnTo>
                <a:lnTo>
                  <a:pt x="2042" y="3164"/>
                </a:lnTo>
                <a:lnTo>
                  <a:pt x="2042" y="3164"/>
                </a:lnTo>
                <a:cubicBezTo>
                  <a:pt x="2042" y="3162"/>
                  <a:pt x="2041" y="3158"/>
                  <a:pt x="2037" y="3152"/>
                </a:cubicBezTo>
                <a:cubicBezTo>
                  <a:pt x="2029" y="3152"/>
                  <a:pt x="2024" y="3156"/>
                  <a:pt x="2020" y="3157"/>
                </a:cubicBezTo>
                <a:lnTo>
                  <a:pt x="2020" y="3157"/>
                </a:lnTo>
                <a:lnTo>
                  <a:pt x="184" y="2521"/>
                </a:lnTo>
                <a:lnTo>
                  <a:pt x="197" y="2508"/>
                </a:lnTo>
                <a:cubicBezTo>
                  <a:pt x="203" y="2502"/>
                  <a:pt x="208" y="2496"/>
                  <a:pt x="214" y="2490"/>
                </a:cubicBezTo>
                <a:cubicBezTo>
                  <a:pt x="420" y="2302"/>
                  <a:pt x="712" y="2128"/>
                  <a:pt x="975" y="1968"/>
                </a:cubicBezTo>
                <a:cubicBezTo>
                  <a:pt x="970" y="1959"/>
                  <a:pt x="966" y="1959"/>
                  <a:pt x="956" y="1949"/>
                </a:cubicBezTo>
                <a:cubicBezTo>
                  <a:pt x="905" y="1996"/>
                  <a:pt x="825" y="2043"/>
                  <a:pt x="745" y="2071"/>
                </a:cubicBezTo>
                <a:cubicBezTo>
                  <a:pt x="740" y="2071"/>
                  <a:pt x="745" y="2081"/>
                  <a:pt x="749" y="2085"/>
                </a:cubicBezTo>
                <a:cubicBezTo>
                  <a:pt x="717" y="2076"/>
                  <a:pt x="702" y="2109"/>
                  <a:pt x="688" y="2123"/>
                </a:cubicBezTo>
                <a:cubicBezTo>
                  <a:pt x="637" y="2170"/>
                  <a:pt x="552" y="2189"/>
                  <a:pt x="491" y="2241"/>
                </a:cubicBezTo>
                <a:cubicBezTo>
                  <a:pt x="392" y="2311"/>
                  <a:pt x="289" y="2391"/>
                  <a:pt x="190" y="2457"/>
                </a:cubicBezTo>
                <a:cubicBezTo>
                  <a:pt x="172" y="2469"/>
                  <a:pt x="155" y="2480"/>
                  <a:pt x="137" y="2491"/>
                </a:cubicBezTo>
                <a:lnTo>
                  <a:pt x="121" y="2499"/>
                </a:lnTo>
                <a:lnTo>
                  <a:pt x="51" y="2475"/>
                </a:lnTo>
                <a:lnTo>
                  <a:pt x="54" y="2472"/>
                </a:lnTo>
                <a:cubicBezTo>
                  <a:pt x="59" y="2468"/>
                  <a:pt x="63" y="2465"/>
                  <a:pt x="68" y="2461"/>
                </a:cubicBezTo>
                <a:cubicBezTo>
                  <a:pt x="44" y="2441"/>
                  <a:pt x="34" y="2450"/>
                  <a:pt x="22" y="2460"/>
                </a:cubicBezTo>
                <a:lnTo>
                  <a:pt x="19" y="2463"/>
                </a:lnTo>
                <a:lnTo>
                  <a:pt x="0" y="2457"/>
                </a:lnTo>
                <a:lnTo>
                  <a:pt x="1" y="2456"/>
                </a:lnTo>
                <a:cubicBezTo>
                  <a:pt x="8" y="2453"/>
                  <a:pt x="16" y="2454"/>
                  <a:pt x="16" y="2461"/>
                </a:cubicBezTo>
                <a:cubicBezTo>
                  <a:pt x="124" y="2349"/>
                  <a:pt x="284" y="2179"/>
                  <a:pt x="472" y="2109"/>
                </a:cubicBezTo>
                <a:cubicBezTo>
                  <a:pt x="472" y="2104"/>
                  <a:pt x="477" y="2100"/>
                  <a:pt x="481" y="2100"/>
                </a:cubicBezTo>
                <a:cubicBezTo>
                  <a:pt x="472" y="2090"/>
                  <a:pt x="467" y="2100"/>
                  <a:pt x="463" y="2100"/>
                </a:cubicBezTo>
                <a:cubicBezTo>
                  <a:pt x="491" y="2076"/>
                  <a:pt x="599" y="2057"/>
                  <a:pt x="585" y="2020"/>
                </a:cubicBezTo>
                <a:cubicBezTo>
                  <a:pt x="651" y="2006"/>
                  <a:pt x="717" y="1954"/>
                  <a:pt x="778" y="1926"/>
                </a:cubicBezTo>
                <a:cubicBezTo>
                  <a:pt x="782" y="1926"/>
                  <a:pt x="773" y="1916"/>
                  <a:pt x="773" y="1916"/>
                </a:cubicBezTo>
                <a:cubicBezTo>
                  <a:pt x="768" y="1902"/>
                  <a:pt x="796" y="1921"/>
                  <a:pt x="801" y="1916"/>
                </a:cubicBezTo>
                <a:cubicBezTo>
                  <a:pt x="796" y="1874"/>
                  <a:pt x="843" y="1897"/>
                  <a:pt x="839" y="1869"/>
                </a:cubicBezTo>
                <a:cubicBezTo>
                  <a:pt x="853" y="1865"/>
                  <a:pt x="862" y="1869"/>
                  <a:pt x="872" y="1883"/>
                </a:cubicBezTo>
                <a:cubicBezTo>
                  <a:pt x="862" y="1865"/>
                  <a:pt x="890" y="1865"/>
                  <a:pt x="881" y="1846"/>
                </a:cubicBezTo>
                <a:cubicBezTo>
                  <a:pt x="928" y="1841"/>
                  <a:pt x="970" y="1785"/>
                  <a:pt x="1017" y="1803"/>
                </a:cubicBezTo>
                <a:cubicBezTo>
                  <a:pt x="1036" y="1799"/>
                  <a:pt x="1008" y="1756"/>
                  <a:pt x="1036" y="1766"/>
                </a:cubicBezTo>
                <a:cubicBezTo>
                  <a:pt x="1027" y="1775"/>
                  <a:pt x="1050" y="1799"/>
                  <a:pt x="1036" y="1803"/>
                </a:cubicBezTo>
                <a:cubicBezTo>
                  <a:pt x="1046" y="1813"/>
                  <a:pt x="1060" y="1794"/>
                  <a:pt x="1041" y="1780"/>
                </a:cubicBezTo>
                <a:cubicBezTo>
                  <a:pt x="1055" y="1766"/>
                  <a:pt x="1064" y="1771"/>
                  <a:pt x="1064" y="1747"/>
                </a:cubicBezTo>
                <a:cubicBezTo>
                  <a:pt x="1074" y="1756"/>
                  <a:pt x="1069" y="1756"/>
                  <a:pt x="1074" y="1766"/>
                </a:cubicBezTo>
                <a:cubicBezTo>
                  <a:pt x="1083" y="1763"/>
                  <a:pt x="1087" y="1759"/>
                  <a:pt x="1087" y="1752"/>
                </a:cubicBezTo>
                <a:lnTo>
                  <a:pt x="1086" y="1749"/>
                </a:lnTo>
                <a:lnTo>
                  <a:pt x="1086" y="1749"/>
                </a:lnTo>
                <a:cubicBezTo>
                  <a:pt x="1087" y="1750"/>
                  <a:pt x="1087" y="1751"/>
                  <a:pt x="1088" y="1752"/>
                </a:cubicBezTo>
                <a:cubicBezTo>
                  <a:pt x="1097" y="1752"/>
                  <a:pt x="1093" y="1742"/>
                  <a:pt x="1088" y="1742"/>
                </a:cubicBezTo>
                <a:cubicBezTo>
                  <a:pt x="1097" y="1724"/>
                  <a:pt x="1121" y="1742"/>
                  <a:pt x="1130" y="1733"/>
                </a:cubicBezTo>
                <a:cubicBezTo>
                  <a:pt x="1144" y="1728"/>
                  <a:pt x="1107" y="1714"/>
                  <a:pt x="1121" y="1709"/>
                </a:cubicBezTo>
                <a:cubicBezTo>
                  <a:pt x="1149" y="1724"/>
                  <a:pt x="1144" y="1672"/>
                  <a:pt x="1191" y="1700"/>
                </a:cubicBezTo>
                <a:cubicBezTo>
                  <a:pt x="1191" y="1677"/>
                  <a:pt x="1262" y="1686"/>
                  <a:pt x="1234" y="1658"/>
                </a:cubicBezTo>
                <a:cubicBezTo>
                  <a:pt x="1252" y="1658"/>
                  <a:pt x="1266" y="1620"/>
                  <a:pt x="1299" y="1653"/>
                </a:cubicBezTo>
                <a:cubicBezTo>
                  <a:pt x="1299" y="1634"/>
                  <a:pt x="1323" y="1625"/>
                  <a:pt x="1328" y="1606"/>
                </a:cubicBezTo>
                <a:cubicBezTo>
                  <a:pt x="1332" y="1606"/>
                  <a:pt x="1337" y="1615"/>
                  <a:pt x="1342" y="1620"/>
                </a:cubicBezTo>
                <a:cubicBezTo>
                  <a:pt x="1346" y="1615"/>
                  <a:pt x="1356" y="1606"/>
                  <a:pt x="1342" y="1587"/>
                </a:cubicBezTo>
                <a:cubicBezTo>
                  <a:pt x="1351" y="1587"/>
                  <a:pt x="1360" y="1601"/>
                  <a:pt x="1370" y="1601"/>
                </a:cubicBezTo>
                <a:cubicBezTo>
                  <a:pt x="1375" y="1592"/>
                  <a:pt x="1379" y="1578"/>
                  <a:pt x="1379" y="1564"/>
                </a:cubicBezTo>
                <a:cubicBezTo>
                  <a:pt x="1426" y="1583"/>
                  <a:pt x="1464" y="1540"/>
                  <a:pt x="1464" y="1521"/>
                </a:cubicBezTo>
                <a:cubicBezTo>
                  <a:pt x="1501" y="1526"/>
                  <a:pt x="1516" y="1531"/>
                  <a:pt x="1525" y="1503"/>
                </a:cubicBezTo>
                <a:cubicBezTo>
                  <a:pt x="1558" y="1517"/>
                  <a:pt x="1577" y="1470"/>
                  <a:pt x="1610" y="1503"/>
                </a:cubicBezTo>
                <a:cubicBezTo>
                  <a:pt x="1619" y="1488"/>
                  <a:pt x="1595" y="1498"/>
                  <a:pt x="1591" y="1474"/>
                </a:cubicBezTo>
                <a:cubicBezTo>
                  <a:pt x="1614" y="1470"/>
                  <a:pt x="1657" y="1470"/>
                  <a:pt x="1666" y="1437"/>
                </a:cubicBezTo>
                <a:cubicBezTo>
                  <a:pt x="1704" y="1465"/>
                  <a:pt x="1713" y="1418"/>
                  <a:pt x="1746" y="1413"/>
                </a:cubicBezTo>
                <a:cubicBezTo>
                  <a:pt x="1746" y="1418"/>
                  <a:pt x="1751" y="1423"/>
                  <a:pt x="1755" y="1423"/>
                </a:cubicBezTo>
                <a:cubicBezTo>
                  <a:pt x="1760" y="1432"/>
                  <a:pt x="1746" y="1427"/>
                  <a:pt x="1751" y="1437"/>
                </a:cubicBezTo>
                <a:cubicBezTo>
                  <a:pt x="1760" y="1451"/>
                  <a:pt x="1769" y="1432"/>
                  <a:pt x="1779" y="1432"/>
                </a:cubicBezTo>
                <a:cubicBezTo>
                  <a:pt x="1760" y="1413"/>
                  <a:pt x="1769" y="1427"/>
                  <a:pt x="1760" y="1404"/>
                </a:cubicBezTo>
                <a:cubicBezTo>
                  <a:pt x="1793" y="1418"/>
                  <a:pt x="1774" y="1385"/>
                  <a:pt x="1788" y="1376"/>
                </a:cubicBezTo>
                <a:cubicBezTo>
                  <a:pt x="1798" y="1390"/>
                  <a:pt x="1788" y="1390"/>
                  <a:pt x="1788" y="1394"/>
                </a:cubicBezTo>
                <a:cubicBezTo>
                  <a:pt x="1793" y="1404"/>
                  <a:pt x="1802" y="1404"/>
                  <a:pt x="1807" y="1399"/>
                </a:cubicBezTo>
                <a:cubicBezTo>
                  <a:pt x="1793" y="1385"/>
                  <a:pt x="1821" y="1371"/>
                  <a:pt x="1802" y="1376"/>
                </a:cubicBezTo>
                <a:cubicBezTo>
                  <a:pt x="1821" y="1352"/>
                  <a:pt x="1863" y="1347"/>
                  <a:pt x="1868" y="1329"/>
                </a:cubicBezTo>
                <a:cubicBezTo>
                  <a:pt x="1873" y="1333"/>
                  <a:pt x="1863" y="1333"/>
                  <a:pt x="1868" y="1343"/>
                </a:cubicBezTo>
                <a:cubicBezTo>
                  <a:pt x="1873" y="1343"/>
                  <a:pt x="1878" y="1343"/>
                  <a:pt x="1878" y="1352"/>
                </a:cubicBezTo>
                <a:cubicBezTo>
                  <a:pt x="1943" y="1305"/>
                  <a:pt x="2033" y="1272"/>
                  <a:pt x="2103" y="1230"/>
                </a:cubicBezTo>
                <a:cubicBezTo>
                  <a:pt x="2113" y="1244"/>
                  <a:pt x="2117" y="1258"/>
                  <a:pt x="2127" y="1249"/>
                </a:cubicBezTo>
                <a:cubicBezTo>
                  <a:pt x="2125" y="1245"/>
                  <a:pt x="2123" y="1243"/>
                  <a:pt x="2122" y="1242"/>
                </a:cubicBezTo>
                <a:lnTo>
                  <a:pt x="2122" y="1242"/>
                </a:lnTo>
                <a:lnTo>
                  <a:pt x="2121" y="1239"/>
                </a:lnTo>
                <a:cubicBezTo>
                  <a:pt x="2121" y="1193"/>
                  <a:pt x="2244" y="1195"/>
                  <a:pt x="2244" y="1136"/>
                </a:cubicBezTo>
                <a:cubicBezTo>
                  <a:pt x="2258" y="1145"/>
                  <a:pt x="2263" y="1136"/>
                  <a:pt x="2268" y="1127"/>
                </a:cubicBezTo>
                <a:cubicBezTo>
                  <a:pt x="2272" y="1131"/>
                  <a:pt x="2277" y="1141"/>
                  <a:pt x="2277" y="1145"/>
                </a:cubicBezTo>
                <a:cubicBezTo>
                  <a:pt x="2315" y="1098"/>
                  <a:pt x="2390" y="1127"/>
                  <a:pt x="2395" y="1061"/>
                </a:cubicBezTo>
                <a:cubicBezTo>
                  <a:pt x="2404" y="1056"/>
                  <a:pt x="2413" y="1056"/>
                  <a:pt x="2423" y="1051"/>
                </a:cubicBezTo>
                <a:cubicBezTo>
                  <a:pt x="2423" y="1061"/>
                  <a:pt x="2399" y="1065"/>
                  <a:pt x="2437" y="1070"/>
                </a:cubicBezTo>
                <a:cubicBezTo>
                  <a:pt x="2423" y="1075"/>
                  <a:pt x="2395" y="1080"/>
                  <a:pt x="2395" y="1108"/>
                </a:cubicBezTo>
                <a:cubicBezTo>
                  <a:pt x="2413" y="1112"/>
                  <a:pt x="2456" y="1070"/>
                  <a:pt x="2489" y="1070"/>
                </a:cubicBezTo>
                <a:cubicBezTo>
                  <a:pt x="2474" y="1037"/>
                  <a:pt x="2460" y="1080"/>
                  <a:pt x="2451" y="1051"/>
                </a:cubicBezTo>
                <a:cubicBezTo>
                  <a:pt x="2484" y="1051"/>
                  <a:pt x="2442" y="1014"/>
                  <a:pt x="2474" y="1014"/>
                </a:cubicBezTo>
                <a:cubicBezTo>
                  <a:pt x="2470" y="1028"/>
                  <a:pt x="2484" y="1033"/>
                  <a:pt x="2484" y="1047"/>
                </a:cubicBezTo>
                <a:cubicBezTo>
                  <a:pt x="2507" y="1042"/>
                  <a:pt x="2493" y="1018"/>
                  <a:pt x="2526" y="1014"/>
                </a:cubicBezTo>
                <a:cubicBezTo>
                  <a:pt x="2526" y="1018"/>
                  <a:pt x="2526" y="1023"/>
                  <a:pt x="2526" y="1028"/>
                </a:cubicBezTo>
                <a:cubicBezTo>
                  <a:pt x="2536" y="1023"/>
                  <a:pt x="2545" y="1018"/>
                  <a:pt x="2554" y="1018"/>
                </a:cubicBezTo>
                <a:cubicBezTo>
                  <a:pt x="2559" y="1014"/>
                  <a:pt x="2540" y="1004"/>
                  <a:pt x="2536" y="990"/>
                </a:cubicBezTo>
                <a:cubicBezTo>
                  <a:pt x="2540" y="986"/>
                  <a:pt x="2545" y="986"/>
                  <a:pt x="2550" y="986"/>
                </a:cubicBezTo>
                <a:cubicBezTo>
                  <a:pt x="2559" y="995"/>
                  <a:pt x="2564" y="1004"/>
                  <a:pt x="2573" y="1014"/>
                </a:cubicBezTo>
                <a:cubicBezTo>
                  <a:pt x="2630" y="971"/>
                  <a:pt x="2719" y="910"/>
                  <a:pt x="2818" y="868"/>
                </a:cubicBezTo>
                <a:cubicBezTo>
                  <a:pt x="2855" y="849"/>
                  <a:pt x="2893" y="826"/>
                  <a:pt x="2926" y="826"/>
                </a:cubicBezTo>
                <a:cubicBezTo>
                  <a:pt x="2912" y="826"/>
                  <a:pt x="2935" y="854"/>
                  <a:pt x="2945" y="835"/>
                </a:cubicBezTo>
                <a:cubicBezTo>
                  <a:pt x="2959" y="845"/>
                  <a:pt x="2954" y="845"/>
                  <a:pt x="2968" y="859"/>
                </a:cubicBezTo>
                <a:cubicBezTo>
                  <a:pt x="2930" y="896"/>
                  <a:pt x="2827" y="906"/>
                  <a:pt x="2813" y="953"/>
                </a:cubicBezTo>
                <a:cubicBezTo>
                  <a:pt x="2808" y="943"/>
                  <a:pt x="2803" y="939"/>
                  <a:pt x="2803" y="934"/>
                </a:cubicBezTo>
                <a:cubicBezTo>
                  <a:pt x="2794" y="962"/>
                  <a:pt x="2752" y="943"/>
                  <a:pt x="2766" y="976"/>
                </a:cubicBezTo>
                <a:cubicBezTo>
                  <a:pt x="2700" y="976"/>
                  <a:pt x="2681" y="1000"/>
                  <a:pt x="2644" y="1033"/>
                </a:cubicBezTo>
                <a:cubicBezTo>
                  <a:pt x="2639" y="1037"/>
                  <a:pt x="2639" y="1028"/>
                  <a:pt x="2639" y="1028"/>
                </a:cubicBezTo>
                <a:cubicBezTo>
                  <a:pt x="2573" y="1042"/>
                  <a:pt x="2521" y="1098"/>
                  <a:pt x="2456" y="1131"/>
                </a:cubicBezTo>
                <a:cubicBezTo>
                  <a:pt x="2460" y="1131"/>
                  <a:pt x="2437" y="1141"/>
                  <a:pt x="2437" y="1141"/>
                </a:cubicBezTo>
                <a:cubicBezTo>
                  <a:pt x="2380" y="1174"/>
                  <a:pt x="2305" y="1192"/>
                  <a:pt x="2254" y="1216"/>
                </a:cubicBezTo>
                <a:cubicBezTo>
                  <a:pt x="2225" y="1230"/>
                  <a:pt x="2216" y="1258"/>
                  <a:pt x="2183" y="1253"/>
                </a:cubicBezTo>
                <a:cubicBezTo>
                  <a:pt x="2169" y="1277"/>
                  <a:pt x="2136" y="1277"/>
                  <a:pt x="2113" y="1310"/>
                </a:cubicBezTo>
                <a:cubicBezTo>
                  <a:pt x="2127" y="1343"/>
                  <a:pt x="2145" y="1310"/>
                  <a:pt x="2150" y="1343"/>
                </a:cubicBezTo>
                <a:cubicBezTo>
                  <a:pt x="2169" y="1333"/>
                  <a:pt x="2178" y="1329"/>
                  <a:pt x="2192" y="1319"/>
                </a:cubicBezTo>
                <a:cubicBezTo>
                  <a:pt x="2178" y="1300"/>
                  <a:pt x="2178" y="1315"/>
                  <a:pt x="2169" y="1319"/>
                </a:cubicBezTo>
                <a:cubicBezTo>
                  <a:pt x="2178" y="1296"/>
                  <a:pt x="2202" y="1296"/>
                  <a:pt x="2221" y="1305"/>
                </a:cubicBezTo>
                <a:cubicBezTo>
                  <a:pt x="2225" y="1296"/>
                  <a:pt x="2225" y="1286"/>
                  <a:pt x="2239" y="1291"/>
                </a:cubicBezTo>
                <a:cubicBezTo>
                  <a:pt x="2235" y="1282"/>
                  <a:pt x="2249" y="1277"/>
                  <a:pt x="2235" y="1258"/>
                </a:cubicBezTo>
                <a:cubicBezTo>
                  <a:pt x="2244" y="1253"/>
                  <a:pt x="2254" y="1249"/>
                  <a:pt x="2263" y="1249"/>
                </a:cubicBezTo>
                <a:cubicBezTo>
                  <a:pt x="2268" y="1258"/>
                  <a:pt x="2254" y="1253"/>
                  <a:pt x="2254" y="1263"/>
                </a:cubicBezTo>
                <a:cubicBezTo>
                  <a:pt x="2315" y="1272"/>
                  <a:pt x="2333" y="1206"/>
                  <a:pt x="2399" y="1211"/>
                </a:cubicBezTo>
                <a:cubicBezTo>
                  <a:pt x="2399" y="1202"/>
                  <a:pt x="2399" y="1202"/>
                  <a:pt x="2395" y="1188"/>
                </a:cubicBezTo>
                <a:cubicBezTo>
                  <a:pt x="2418" y="1192"/>
                  <a:pt x="2409" y="1159"/>
                  <a:pt x="2437" y="1159"/>
                </a:cubicBezTo>
                <a:cubicBezTo>
                  <a:pt x="2437" y="1164"/>
                  <a:pt x="2442" y="1169"/>
                  <a:pt x="2446" y="1178"/>
                </a:cubicBezTo>
                <a:cubicBezTo>
                  <a:pt x="2474" y="1174"/>
                  <a:pt x="2507" y="1141"/>
                  <a:pt x="2531" y="1136"/>
                </a:cubicBezTo>
                <a:cubicBezTo>
                  <a:pt x="2545" y="1117"/>
                  <a:pt x="2587" y="1127"/>
                  <a:pt x="2592" y="1098"/>
                </a:cubicBezTo>
                <a:cubicBezTo>
                  <a:pt x="2658" y="1098"/>
                  <a:pt x="2695" y="1042"/>
                  <a:pt x="2747" y="1042"/>
                </a:cubicBezTo>
                <a:cubicBezTo>
                  <a:pt x="2752" y="1033"/>
                  <a:pt x="2747" y="1023"/>
                  <a:pt x="2747" y="1009"/>
                </a:cubicBezTo>
                <a:cubicBezTo>
                  <a:pt x="2775" y="1004"/>
                  <a:pt x="2818" y="1023"/>
                  <a:pt x="2813" y="986"/>
                </a:cubicBezTo>
                <a:cubicBezTo>
                  <a:pt x="2841" y="995"/>
                  <a:pt x="2883" y="986"/>
                  <a:pt x="2902" y="962"/>
                </a:cubicBezTo>
                <a:cubicBezTo>
                  <a:pt x="2897" y="957"/>
                  <a:pt x="2897" y="957"/>
                  <a:pt x="2893" y="957"/>
                </a:cubicBezTo>
                <a:cubicBezTo>
                  <a:pt x="2959" y="906"/>
                  <a:pt x="3076" y="915"/>
                  <a:pt x="3118" y="840"/>
                </a:cubicBezTo>
                <a:cubicBezTo>
                  <a:pt x="3137" y="840"/>
                  <a:pt x="3118" y="849"/>
                  <a:pt x="3123" y="859"/>
                </a:cubicBezTo>
                <a:cubicBezTo>
                  <a:pt x="3255" y="816"/>
                  <a:pt x="3405" y="736"/>
                  <a:pt x="3603" y="661"/>
                </a:cubicBezTo>
                <a:cubicBezTo>
                  <a:pt x="3612" y="671"/>
                  <a:pt x="3603" y="675"/>
                  <a:pt x="3598" y="666"/>
                </a:cubicBezTo>
                <a:cubicBezTo>
                  <a:pt x="3593" y="675"/>
                  <a:pt x="3617" y="694"/>
                  <a:pt x="3598" y="694"/>
                </a:cubicBezTo>
                <a:cubicBezTo>
                  <a:pt x="3588" y="685"/>
                  <a:pt x="3570" y="666"/>
                  <a:pt x="3584" y="694"/>
                </a:cubicBezTo>
                <a:cubicBezTo>
                  <a:pt x="3579" y="694"/>
                  <a:pt x="3574" y="685"/>
                  <a:pt x="3570" y="680"/>
                </a:cubicBezTo>
                <a:cubicBezTo>
                  <a:pt x="3565" y="685"/>
                  <a:pt x="3579" y="699"/>
                  <a:pt x="3574" y="704"/>
                </a:cubicBezTo>
                <a:cubicBezTo>
                  <a:pt x="3565" y="704"/>
                  <a:pt x="3556" y="708"/>
                  <a:pt x="3570" y="713"/>
                </a:cubicBezTo>
                <a:cubicBezTo>
                  <a:pt x="3546" y="718"/>
                  <a:pt x="3494" y="727"/>
                  <a:pt x="3494" y="751"/>
                </a:cubicBezTo>
                <a:cubicBezTo>
                  <a:pt x="3527" y="769"/>
                  <a:pt x="3579" y="708"/>
                  <a:pt x="3621" y="694"/>
                </a:cubicBezTo>
                <a:cubicBezTo>
                  <a:pt x="3631" y="689"/>
                  <a:pt x="3640" y="699"/>
                  <a:pt x="3650" y="689"/>
                </a:cubicBezTo>
                <a:cubicBezTo>
                  <a:pt x="3654" y="680"/>
                  <a:pt x="3687" y="671"/>
                  <a:pt x="3701" y="666"/>
                </a:cubicBezTo>
                <a:cubicBezTo>
                  <a:pt x="3739" y="652"/>
                  <a:pt x="3781" y="633"/>
                  <a:pt x="3809" y="628"/>
                </a:cubicBezTo>
                <a:cubicBezTo>
                  <a:pt x="3819" y="628"/>
                  <a:pt x="3833" y="642"/>
                  <a:pt x="3819" y="619"/>
                </a:cubicBezTo>
                <a:cubicBezTo>
                  <a:pt x="3828" y="610"/>
                  <a:pt x="3838" y="647"/>
                  <a:pt x="3847" y="642"/>
                </a:cubicBezTo>
                <a:cubicBezTo>
                  <a:pt x="3852" y="633"/>
                  <a:pt x="3833" y="628"/>
                  <a:pt x="3833" y="619"/>
                </a:cubicBezTo>
                <a:cubicBezTo>
                  <a:pt x="3842" y="619"/>
                  <a:pt x="3847" y="624"/>
                  <a:pt x="3852" y="633"/>
                </a:cubicBezTo>
                <a:cubicBezTo>
                  <a:pt x="3856" y="628"/>
                  <a:pt x="3852" y="619"/>
                  <a:pt x="3847" y="614"/>
                </a:cubicBezTo>
                <a:cubicBezTo>
                  <a:pt x="3852" y="614"/>
                  <a:pt x="3861" y="619"/>
                  <a:pt x="3866" y="633"/>
                </a:cubicBezTo>
                <a:cubicBezTo>
                  <a:pt x="3875" y="628"/>
                  <a:pt x="3852" y="610"/>
                  <a:pt x="3856" y="600"/>
                </a:cubicBezTo>
                <a:cubicBezTo>
                  <a:pt x="3861" y="600"/>
                  <a:pt x="3870" y="614"/>
                  <a:pt x="3875" y="624"/>
                </a:cubicBezTo>
                <a:cubicBezTo>
                  <a:pt x="3866" y="581"/>
                  <a:pt x="3922" y="605"/>
                  <a:pt x="3950" y="572"/>
                </a:cubicBezTo>
                <a:cubicBezTo>
                  <a:pt x="3955" y="577"/>
                  <a:pt x="3960" y="586"/>
                  <a:pt x="3964" y="591"/>
                </a:cubicBezTo>
                <a:cubicBezTo>
                  <a:pt x="3964" y="586"/>
                  <a:pt x="3960" y="577"/>
                  <a:pt x="3955" y="567"/>
                </a:cubicBezTo>
                <a:cubicBezTo>
                  <a:pt x="3964" y="567"/>
                  <a:pt x="3974" y="591"/>
                  <a:pt x="3979" y="600"/>
                </a:cubicBezTo>
                <a:cubicBezTo>
                  <a:pt x="3983" y="591"/>
                  <a:pt x="3979" y="581"/>
                  <a:pt x="3969" y="567"/>
                </a:cubicBezTo>
                <a:cubicBezTo>
                  <a:pt x="3979" y="572"/>
                  <a:pt x="3993" y="586"/>
                  <a:pt x="3993" y="595"/>
                </a:cubicBezTo>
                <a:cubicBezTo>
                  <a:pt x="4007" y="595"/>
                  <a:pt x="3988" y="577"/>
                  <a:pt x="3983" y="563"/>
                </a:cubicBezTo>
                <a:cubicBezTo>
                  <a:pt x="3988" y="553"/>
                  <a:pt x="3997" y="581"/>
                  <a:pt x="4007" y="591"/>
                </a:cubicBezTo>
                <a:cubicBezTo>
                  <a:pt x="4007" y="581"/>
                  <a:pt x="4007" y="572"/>
                  <a:pt x="3997" y="558"/>
                </a:cubicBezTo>
                <a:cubicBezTo>
                  <a:pt x="3988" y="539"/>
                  <a:pt x="4011" y="577"/>
                  <a:pt x="4016" y="586"/>
                </a:cubicBezTo>
                <a:cubicBezTo>
                  <a:pt x="4011" y="567"/>
                  <a:pt x="4021" y="558"/>
                  <a:pt x="4030" y="581"/>
                </a:cubicBezTo>
                <a:cubicBezTo>
                  <a:pt x="4030" y="572"/>
                  <a:pt x="4035" y="563"/>
                  <a:pt x="4021" y="548"/>
                </a:cubicBezTo>
                <a:cubicBezTo>
                  <a:pt x="4030" y="544"/>
                  <a:pt x="4040" y="581"/>
                  <a:pt x="4049" y="577"/>
                </a:cubicBezTo>
                <a:cubicBezTo>
                  <a:pt x="4059" y="572"/>
                  <a:pt x="4021" y="539"/>
                  <a:pt x="4040" y="539"/>
                </a:cubicBezTo>
                <a:cubicBezTo>
                  <a:pt x="4054" y="558"/>
                  <a:pt x="4044" y="558"/>
                  <a:pt x="4059" y="577"/>
                </a:cubicBezTo>
                <a:cubicBezTo>
                  <a:pt x="4068" y="572"/>
                  <a:pt x="4059" y="563"/>
                  <a:pt x="4059" y="553"/>
                </a:cubicBezTo>
                <a:cubicBezTo>
                  <a:pt x="4063" y="553"/>
                  <a:pt x="4068" y="563"/>
                  <a:pt x="4073" y="567"/>
                </a:cubicBezTo>
                <a:cubicBezTo>
                  <a:pt x="4063" y="530"/>
                  <a:pt x="4115" y="581"/>
                  <a:pt x="4091" y="534"/>
                </a:cubicBezTo>
                <a:cubicBezTo>
                  <a:pt x="4096" y="534"/>
                  <a:pt x="4106" y="544"/>
                  <a:pt x="4110" y="553"/>
                </a:cubicBezTo>
                <a:cubicBezTo>
                  <a:pt x="4110" y="539"/>
                  <a:pt x="4106" y="525"/>
                  <a:pt x="4101" y="511"/>
                </a:cubicBezTo>
                <a:cubicBezTo>
                  <a:pt x="4120" y="511"/>
                  <a:pt x="4106" y="520"/>
                  <a:pt x="4115" y="534"/>
                </a:cubicBezTo>
                <a:cubicBezTo>
                  <a:pt x="4115" y="525"/>
                  <a:pt x="4115" y="516"/>
                  <a:pt x="4115" y="501"/>
                </a:cubicBezTo>
                <a:cubicBezTo>
                  <a:pt x="4143" y="506"/>
                  <a:pt x="4148" y="487"/>
                  <a:pt x="4181" y="483"/>
                </a:cubicBezTo>
                <a:cubicBezTo>
                  <a:pt x="4200" y="511"/>
                  <a:pt x="4204" y="539"/>
                  <a:pt x="4228" y="558"/>
                </a:cubicBezTo>
                <a:cubicBezTo>
                  <a:pt x="4209" y="534"/>
                  <a:pt x="4214" y="506"/>
                  <a:pt x="4185" y="478"/>
                </a:cubicBezTo>
                <a:cubicBezTo>
                  <a:pt x="4209" y="478"/>
                  <a:pt x="4209" y="525"/>
                  <a:pt x="4232" y="534"/>
                </a:cubicBezTo>
                <a:cubicBezTo>
                  <a:pt x="4237" y="525"/>
                  <a:pt x="4218" y="525"/>
                  <a:pt x="4223" y="516"/>
                </a:cubicBezTo>
                <a:cubicBezTo>
                  <a:pt x="4228" y="516"/>
                  <a:pt x="4232" y="520"/>
                  <a:pt x="4237" y="525"/>
                </a:cubicBezTo>
                <a:cubicBezTo>
                  <a:pt x="4242" y="520"/>
                  <a:pt x="4237" y="501"/>
                  <a:pt x="4251" y="520"/>
                </a:cubicBezTo>
                <a:cubicBezTo>
                  <a:pt x="4256" y="520"/>
                  <a:pt x="4242" y="487"/>
                  <a:pt x="4256" y="511"/>
                </a:cubicBezTo>
                <a:cubicBezTo>
                  <a:pt x="4265" y="501"/>
                  <a:pt x="4256" y="487"/>
                  <a:pt x="4242" y="464"/>
                </a:cubicBezTo>
                <a:cubicBezTo>
                  <a:pt x="4261" y="464"/>
                  <a:pt x="4251" y="483"/>
                  <a:pt x="4270" y="501"/>
                </a:cubicBezTo>
                <a:cubicBezTo>
                  <a:pt x="4265" y="487"/>
                  <a:pt x="4270" y="483"/>
                  <a:pt x="4261" y="464"/>
                </a:cubicBezTo>
                <a:cubicBezTo>
                  <a:pt x="4265" y="464"/>
                  <a:pt x="4270" y="478"/>
                  <a:pt x="4275" y="483"/>
                </a:cubicBezTo>
                <a:cubicBezTo>
                  <a:pt x="4289" y="483"/>
                  <a:pt x="4265" y="464"/>
                  <a:pt x="4279" y="464"/>
                </a:cubicBezTo>
                <a:cubicBezTo>
                  <a:pt x="4284" y="469"/>
                  <a:pt x="4289" y="473"/>
                  <a:pt x="4294" y="478"/>
                </a:cubicBezTo>
                <a:cubicBezTo>
                  <a:pt x="4284" y="445"/>
                  <a:pt x="4298" y="469"/>
                  <a:pt x="4322" y="478"/>
                </a:cubicBezTo>
                <a:cubicBezTo>
                  <a:pt x="4322" y="478"/>
                  <a:pt x="4317" y="469"/>
                  <a:pt x="4312" y="464"/>
                </a:cubicBezTo>
                <a:cubicBezTo>
                  <a:pt x="4322" y="464"/>
                  <a:pt x="4326" y="464"/>
                  <a:pt x="4331" y="473"/>
                </a:cubicBezTo>
                <a:cubicBezTo>
                  <a:pt x="4336" y="473"/>
                  <a:pt x="4326" y="464"/>
                  <a:pt x="4326" y="459"/>
                </a:cubicBezTo>
                <a:cubicBezTo>
                  <a:pt x="4331" y="445"/>
                  <a:pt x="4341" y="473"/>
                  <a:pt x="4345" y="469"/>
                </a:cubicBezTo>
                <a:cubicBezTo>
                  <a:pt x="4326" y="436"/>
                  <a:pt x="4383" y="492"/>
                  <a:pt x="4350" y="445"/>
                </a:cubicBezTo>
                <a:cubicBezTo>
                  <a:pt x="4359" y="450"/>
                  <a:pt x="4369" y="464"/>
                  <a:pt x="4373" y="469"/>
                </a:cubicBezTo>
                <a:cubicBezTo>
                  <a:pt x="4383" y="469"/>
                  <a:pt x="4359" y="445"/>
                  <a:pt x="4359" y="436"/>
                </a:cubicBezTo>
                <a:cubicBezTo>
                  <a:pt x="4373" y="445"/>
                  <a:pt x="4383" y="454"/>
                  <a:pt x="4388" y="473"/>
                </a:cubicBezTo>
                <a:cubicBezTo>
                  <a:pt x="4411" y="459"/>
                  <a:pt x="4383" y="473"/>
                  <a:pt x="4378" y="440"/>
                </a:cubicBezTo>
                <a:cubicBezTo>
                  <a:pt x="4378" y="431"/>
                  <a:pt x="4416" y="483"/>
                  <a:pt x="4388" y="431"/>
                </a:cubicBezTo>
                <a:cubicBezTo>
                  <a:pt x="4383" y="412"/>
                  <a:pt x="4402" y="450"/>
                  <a:pt x="4406" y="450"/>
                </a:cubicBezTo>
                <a:cubicBezTo>
                  <a:pt x="4416" y="440"/>
                  <a:pt x="4406" y="440"/>
                  <a:pt x="4397" y="426"/>
                </a:cubicBezTo>
                <a:cubicBezTo>
                  <a:pt x="4430" y="440"/>
                  <a:pt x="4411" y="454"/>
                  <a:pt x="4430" y="469"/>
                </a:cubicBezTo>
                <a:cubicBezTo>
                  <a:pt x="4435" y="483"/>
                  <a:pt x="4416" y="464"/>
                  <a:pt x="4411" y="454"/>
                </a:cubicBezTo>
                <a:cubicBezTo>
                  <a:pt x="4402" y="464"/>
                  <a:pt x="4435" y="473"/>
                  <a:pt x="4416" y="473"/>
                </a:cubicBezTo>
                <a:cubicBezTo>
                  <a:pt x="4430" y="487"/>
                  <a:pt x="4439" y="487"/>
                  <a:pt x="4453" y="478"/>
                </a:cubicBezTo>
                <a:cubicBezTo>
                  <a:pt x="4467" y="506"/>
                  <a:pt x="4449" y="492"/>
                  <a:pt x="4439" y="506"/>
                </a:cubicBezTo>
                <a:cubicBezTo>
                  <a:pt x="4449" y="511"/>
                  <a:pt x="4467" y="506"/>
                  <a:pt x="4444" y="516"/>
                </a:cubicBezTo>
                <a:cubicBezTo>
                  <a:pt x="4557" y="487"/>
                  <a:pt x="4670" y="445"/>
                  <a:pt x="4773" y="417"/>
                </a:cubicBezTo>
                <a:cubicBezTo>
                  <a:pt x="4890" y="384"/>
                  <a:pt x="4970" y="313"/>
                  <a:pt x="5064" y="304"/>
                </a:cubicBezTo>
                <a:cubicBezTo>
                  <a:pt x="5031" y="332"/>
                  <a:pt x="5003" y="318"/>
                  <a:pt x="4975" y="351"/>
                </a:cubicBezTo>
                <a:cubicBezTo>
                  <a:pt x="5013" y="356"/>
                  <a:pt x="5041" y="337"/>
                  <a:pt x="5069" y="328"/>
                </a:cubicBezTo>
                <a:cubicBezTo>
                  <a:pt x="5078" y="328"/>
                  <a:pt x="5074" y="332"/>
                  <a:pt x="5078" y="337"/>
                </a:cubicBezTo>
                <a:cubicBezTo>
                  <a:pt x="5078" y="332"/>
                  <a:pt x="5097" y="332"/>
                  <a:pt x="5083" y="313"/>
                </a:cubicBezTo>
                <a:cubicBezTo>
                  <a:pt x="5093" y="318"/>
                  <a:pt x="5097" y="313"/>
                  <a:pt x="5102" y="323"/>
                </a:cubicBezTo>
                <a:cubicBezTo>
                  <a:pt x="5093" y="299"/>
                  <a:pt x="5144" y="309"/>
                  <a:pt x="5144" y="285"/>
                </a:cubicBezTo>
                <a:cubicBezTo>
                  <a:pt x="5121" y="281"/>
                  <a:pt x="5116" y="285"/>
                  <a:pt x="5111" y="299"/>
                </a:cubicBezTo>
                <a:cubicBezTo>
                  <a:pt x="5093" y="290"/>
                  <a:pt x="5088" y="295"/>
                  <a:pt x="5074" y="304"/>
                </a:cubicBezTo>
                <a:cubicBezTo>
                  <a:pt x="5074" y="276"/>
                  <a:pt x="5130" y="276"/>
                  <a:pt x="5154" y="257"/>
                </a:cubicBezTo>
                <a:cubicBezTo>
                  <a:pt x="5158" y="271"/>
                  <a:pt x="5140" y="271"/>
                  <a:pt x="5149" y="281"/>
                </a:cubicBezTo>
                <a:cubicBezTo>
                  <a:pt x="5299" y="257"/>
                  <a:pt x="5436" y="191"/>
                  <a:pt x="5577" y="140"/>
                </a:cubicBezTo>
                <a:cubicBezTo>
                  <a:pt x="5581" y="144"/>
                  <a:pt x="5577" y="144"/>
                  <a:pt x="5577" y="149"/>
                </a:cubicBezTo>
                <a:cubicBezTo>
                  <a:pt x="5578" y="150"/>
                  <a:pt x="5579" y="151"/>
                  <a:pt x="5580" y="151"/>
                </a:cubicBezTo>
                <a:lnTo>
                  <a:pt x="5581" y="151"/>
                </a:lnTo>
                <a:lnTo>
                  <a:pt x="5579" y="152"/>
                </a:lnTo>
                <a:cubicBezTo>
                  <a:pt x="5572" y="161"/>
                  <a:pt x="5576" y="178"/>
                  <a:pt x="5558" y="154"/>
                </a:cubicBezTo>
                <a:cubicBezTo>
                  <a:pt x="5558" y="158"/>
                  <a:pt x="5563" y="163"/>
                  <a:pt x="5558" y="168"/>
                </a:cubicBezTo>
                <a:cubicBezTo>
                  <a:pt x="5609" y="193"/>
                  <a:pt x="5722" y="126"/>
                  <a:pt x="5809" y="113"/>
                </a:cubicBezTo>
                <a:lnTo>
                  <a:pt x="5816" y="112"/>
                </a:lnTo>
                <a:lnTo>
                  <a:pt x="5816" y="116"/>
                </a:lnTo>
                <a:cubicBezTo>
                  <a:pt x="5810" y="137"/>
                  <a:pt x="5759" y="123"/>
                  <a:pt x="5746" y="154"/>
                </a:cubicBezTo>
                <a:cubicBezTo>
                  <a:pt x="5727" y="144"/>
                  <a:pt x="5704" y="154"/>
                  <a:pt x="5690" y="177"/>
                </a:cubicBezTo>
                <a:cubicBezTo>
                  <a:pt x="5652" y="144"/>
                  <a:pt x="5657" y="205"/>
                  <a:pt x="5633" y="187"/>
                </a:cubicBezTo>
                <a:cubicBezTo>
                  <a:pt x="5628" y="191"/>
                  <a:pt x="5643" y="205"/>
                  <a:pt x="5628" y="205"/>
                </a:cubicBezTo>
                <a:cubicBezTo>
                  <a:pt x="5624" y="201"/>
                  <a:pt x="5619" y="196"/>
                  <a:pt x="5619" y="191"/>
                </a:cubicBezTo>
                <a:cubicBezTo>
                  <a:pt x="5614" y="196"/>
                  <a:pt x="5619" y="205"/>
                  <a:pt x="5624" y="215"/>
                </a:cubicBezTo>
                <a:cubicBezTo>
                  <a:pt x="5600" y="187"/>
                  <a:pt x="5596" y="238"/>
                  <a:pt x="5586" y="219"/>
                </a:cubicBezTo>
                <a:cubicBezTo>
                  <a:pt x="5581" y="238"/>
                  <a:pt x="5563" y="257"/>
                  <a:pt x="5549" y="248"/>
                </a:cubicBezTo>
                <a:cubicBezTo>
                  <a:pt x="5549" y="248"/>
                  <a:pt x="5563" y="271"/>
                  <a:pt x="5544" y="248"/>
                </a:cubicBezTo>
                <a:cubicBezTo>
                  <a:pt x="5544" y="257"/>
                  <a:pt x="5544" y="262"/>
                  <a:pt x="5549" y="266"/>
                </a:cubicBezTo>
                <a:cubicBezTo>
                  <a:pt x="5539" y="266"/>
                  <a:pt x="5539" y="257"/>
                  <a:pt x="5534" y="252"/>
                </a:cubicBezTo>
                <a:cubicBezTo>
                  <a:pt x="5553" y="276"/>
                  <a:pt x="5478" y="281"/>
                  <a:pt x="5469" y="295"/>
                </a:cubicBezTo>
                <a:cubicBezTo>
                  <a:pt x="5468" y="296"/>
                  <a:pt x="5468" y="297"/>
                  <a:pt x="5468" y="298"/>
                </a:cubicBezTo>
                <a:lnTo>
                  <a:pt x="5469" y="299"/>
                </a:lnTo>
                <a:lnTo>
                  <a:pt x="5469" y="299"/>
                </a:lnTo>
                <a:cubicBezTo>
                  <a:pt x="5455" y="290"/>
                  <a:pt x="5450" y="318"/>
                  <a:pt x="5431" y="309"/>
                </a:cubicBezTo>
                <a:cubicBezTo>
                  <a:pt x="5422" y="318"/>
                  <a:pt x="5431" y="318"/>
                  <a:pt x="5440" y="332"/>
                </a:cubicBezTo>
                <a:cubicBezTo>
                  <a:pt x="5436" y="337"/>
                  <a:pt x="5426" y="328"/>
                  <a:pt x="5422" y="318"/>
                </a:cubicBezTo>
                <a:cubicBezTo>
                  <a:pt x="5417" y="323"/>
                  <a:pt x="5408" y="323"/>
                  <a:pt x="5398" y="323"/>
                </a:cubicBezTo>
                <a:cubicBezTo>
                  <a:pt x="5408" y="342"/>
                  <a:pt x="5417" y="318"/>
                  <a:pt x="5422" y="332"/>
                </a:cubicBezTo>
                <a:cubicBezTo>
                  <a:pt x="5412" y="328"/>
                  <a:pt x="5370" y="379"/>
                  <a:pt x="5346" y="351"/>
                </a:cubicBezTo>
                <a:cubicBezTo>
                  <a:pt x="5356" y="375"/>
                  <a:pt x="5351" y="365"/>
                  <a:pt x="5337" y="375"/>
                </a:cubicBezTo>
                <a:cubicBezTo>
                  <a:pt x="5332" y="370"/>
                  <a:pt x="5328" y="360"/>
                  <a:pt x="5323" y="360"/>
                </a:cubicBezTo>
                <a:cubicBezTo>
                  <a:pt x="5318" y="365"/>
                  <a:pt x="5328" y="370"/>
                  <a:pt x="5332" y="379"/>
                </a:cubicBezTo>
                <a:cubicBezTo>
                  <a:pt x="5323" y="384"/>
                  <a:pt x="5318" y="351"/>
                  <a:pt x="5309" y="365"/>
                </a:cubicBezTo>
                <a:cubicBezTo>
                  <a:pt x="5304" y="370"/>
                  <a:pt x="5314" y="375"/>
                  <a:pt x="5318" y="384"/>
                </a:cubicBezTo>
                <a:cubicBezTo>
                  <a:pt x="5309" y="389"/>
                  <a:pt x="5304" y="375"/>
                  <a:pt x="5295" y="365"/>
                </a:cubicBezTo>
                <a:cubicBezTo>
                  <a:pt x="5290" y="370"/>
                  <a:pt x="5299" y="384"/>
                  <a:pt x="5304" y="384"/>
                </a:cubicBezTo>
                <a:cubicBezTo>
                  <a:pt x="5309" y="403"/>
                  <a:pt x="5267" y="356"/>
                  <a:pt x="5299" y="393"/>
                </a:cubicBezTo>
                <a:cubicBezTo>
                  <a:pt x="5290" y="398"/>
                  <a:pt x="5281" y="393"/>
                  <a:pt x="5276" y="379"/>
                </a:cubicBezTo>
                <a:cubicBezTo>
                  <a:pt x="5271" y="384"/>
                  <a:pt x="5271" y="393"/>
                  <a:pt x="5281" y="393"/>
                </a:cubicBezTo>
                <a:cubicBezTo>
                  <a:pt x="5243" y="403"/>
                  <a:pt x="5220" y="422"/>
                  <a:pt x="5182" y="445"/>
                </a:cubicBezTo>
                <a:cubicBezTo>
                  <a:pt x="5182" y="454"/>
                  <a:pt x="5187" y="459"/>
                  <a:pt x="5191" y="464"/>
                </a:cubicBezTo>
                <a:cubicBezTo>
                  <a:pt x="5257" y="459"/>
                  <a:pt x="5318" y="407"/>
                  <a:pt x="5408" y="403"/>
                </a:cubicBezTo>
                <a:cubicBezTo>
                  <a:pt x="5412" y="389"/>
                  <a:pt x="5422" y="384"/>
                  <a:pt x="5436" y="389"/>
                </a:cubicBezTo>
                <a:cubicBezTo>
                  <a:pt x="5436" y="389"/>
                  <a:pt x="5422" y="365"/>
                  <a:pt x="5440" y="389"/>
                </a:cubicBezTo>
                <a:cubicBezTo>
                  <a:pt x="5445" y="384"/>
                  <a:pt x="5440" y="356"/>
                  <a:pt x="5455" y="379"/>
                </a:cubicBezTo>
                <a:cubicBezTo>
                  <a:pt x="5459" y="365"/>
                  <a:pt x="5530" y="328"/>
                  <a:pt x="5539" y="346"/>
                </a:cubicBezTo>
                <a:cubicBezTo>
                  <a:pt x="5572" y="313"/>
                  <a:pt x="5657" y="309"/>
                  <a:pt x="5708" y="276"/>
                </a:cubicBezTo>
                <a:cubicBezTo>
                  <a:pt x="5718" y="285"/>
                  <a:pt x="5713" y="290"/>
                  <a:pt x="5708" y="290"/>
                </a:cubicBezTo>
                <a:cubicBezTo>
                  <a:pt x="5722" y="299"/>
                  <a:pt x="5718" y="285"/>
                  <a:pt x="5737" y="285"/>
                </a:cubicBezTo>
                <a:cubicBezTo>
                  <a:pt x="5741" y="281"/>
                  <a:pt x="5722" y="281"/>
                  <a:pt x="5727" y="271"/>
                </a:cubicBezTo>
                <a:cubicBezTo>
                  <a:pt x="5737" y="266"/>
                  <a:pt x="5746" y="295"/>
                  <a:pt x="5751" y="285"/>
                </a:cubicBezTo>
                <a:cubicBezTo>
                  <a:pt x="5760" y="271"/>
                  <a:pt x="5732" y="281"/>
                  <a:pt x="5737" y="266"/>
                </a:cubicBezTo>
                <a:cubicBezTo>
                  <a:pt x="5751" y="257"/>
                  <a:pt x="5755" y="290"/>
                  <a:pt x="5765" y="285"/>
                </a:cubicBezTo>
                <a:cubicBezTo>
                  <a:pt x="5784" y="285"/>
                  <a:pt x="5755" y="262"/>
                  <a:pt x="5760" y="257"/>
                </a:cubicBezTo>
                <a:cubicBezTo>
                  <a:pt x="5784" y="243"/>
                  <a:pt x="5831" y="243"/>
                  <a:pt x="5854" y="234"/>
                </a:cubicBezTo>
                <a:cubicBezTo>
                  <a:pt x="5868" y="252"/>
                  <a:pt x="5845" y="243"/>
                  <a:pt x="5849" y="252"/>
                </a:cubicBezTo>
                <a:cubicBezTo>
                  <a:pt x="5859" y="262"/>
                  <a:pt x="5873" y="252"/>
                  <a:pt x="5859" y="243"/>
                </a:cubicBezTo>
                <a:cubicBezTo>
                  <a:pt x="5882" y="248"/>
                  <a:pt x="5873" y="257"/>
                  <a:pt x="5887" y="252"/>
                </a:cubicBezTo>
                <a:cubicBezTo>
                  <a:pt x="5878" y="234"/>
                  <a:pt x="5868" y="248"/>
                  <a:pt x="5854" y="229"/>
                </a:cubicBezTo>
                <a:cubicBezTo>
                  <a:pt x="5882" y="229"/>
                  <a:pt x="5892" y="201"/>
                  <a:pt x="5915" y="219"/>
                </a:cubicBezTo>
                <a:cubicBezTo>
                  <a:pt x="5906" y="229"/>
                  <a:pt x="5878" y="224"/>
                  <a:pt x="5882" y="238"/>
                </a:cubicBezTo>
                <a:cubicBezTo>
                  <a:pt x="5882" y="238"/>
                  <a:pt x="5887" y="238"/>
                  <a:pt x="5892" y="243"/>
                </a:cubicBezTo>
                <a:cubicBezTo>
                  <a:pt x="5887" y="243"/>
                  <a:pt x="5892" y="252"/>
                  <a:pt x="5896" y="248"/>
                </a:cubicBezTo>
                <a:cubicBezTo>
                  <a:pt x="5896" y="238"/>
                  <a:pt x="5892" y="229"/>
                  <a:pt x="5910" y="243"/>
                </a:cubicBezTo>
                <a:cubicBezTo>
                  <a:pt x="5906" y="234"/>
                  <a:pt x="5915" y="243"/>
                  <a:pt x="5915" y="234"/>
                </a:cubicBezTo>
                <a:cubicBezTo>
                  <a:pt x="5896" y="229"/>
                  <a:pt x="5920" y="229"/>
                  <a:pt x="5925" y="238"/>
                </a:cubicBezTo>
                <a:cubicBezTo>
                  <a:pt x="5920" y="229"/>
                  <a:pt x="5915" y="224"/>
                  <a:pt x="5915" y="219"/>
                </a:cubicBezTo>
                <a:cubicBezTo>
                  <a:pt x="5943" y="191"/>
                  <a:pt x="6009" y="191"/>
                  <a:pt x="6037" y="177"/>
                </a:cubicBezTo>
                <a:cubicBezTo>
                  <a:pt x="6042" y="191"/>
                  <a:pt x="6047" y="191"/>
                  <a:pt x="6047" y="205"/>
                </a:cubicBezTo>
                <a:cubicBezTo>
                  <a:pt x="6061" y="191"/>
                  <a:pt x="6056" y="201"/>
                  <a:pt x="6089" y="196"/>
                </a:cubicBezTo>
                <a:cubicBezTo>
                  <a:pt x="6094" y="187"/>
                  <a:pt x="6098" y="177"/>
                  <a:pt x="6103" y="168"/>
                </a:cubicBezTo>
                <a:cubicBezTo>
                  <a:pt x="6094" y="158"/>
                  <a:pt x="6089" y="187"/>
                  <a:pt x="6080" y="187"/>
                </a:cubicBezTo>
                <a:cubicBezTo>
                  <a:pt x="6066" y="172"/>
                  <a:pt x="6070" y="196"/>
                  <a:pt x="6056" y="182"/>
                </a:cubicBezTo>
                <a:cubicBezTo>
                  <a:pt x="6127" y="140"/>
                  <a:pt x="6277" y="111"/>
                  <a:pt x="6371" y="107"/>
                </a:cubicBezTo>
                <a:close/>
                <a:moveTo>
                  <a:pt x="6247" y="0"/>
                </a:moveTo>
                <a:cubicBezTo>
                  <a:pt x="6249" y="0"/>
                  <a:pt x="6251" y="1"/>
                  <a:pt x="6254" y="3"/>
                </a:cubicBezTo>
                <a:cubicBezTo>
                  <a:pt x="6244" y="8"/>
                  <a:pt x="6239" y="13"/>
                  <a:pt x="6230" y="13"/>
                </a:cubicBezTo>
                <a:cubicBezTo>
                  <a:pt x="6098" y="41"/>
                  <a:pt x="5925" y="78"/>
                  <a:pt x="5831" y="125"/>
                </a:cubicBezTo>
                <a:cubicBezTo>
                  <a:pt x="5826" y="121"/>
                  <a:pt x="5822" y="121"/>
                  <a:pt x="5818" y="114"/>
                </a:cubicBezTo>
                <a:lnTo>
                  <a:pt x="5817" y="112"/>
                </a:lnTo>
                <a:lnTo>
                  <a:pt x="5818" y="112"/>
                </a:lnTo>
                <a:cubicBezTo>
                  <a:pt x="5824" y="112"/>
                  <a:pt x="5830" y="111"/>
                  <a:pt x="5835" y="111"/>
                </a:cubicBezTo>
                <a:cubicBezTo>
                  <a:pt x="5835" y="111"/>
                  <a:pt x="5831" y="102"/>
                  <a:pt x="5831" y="97"/>
                </a:cubicBezTo>
                <a:cubicBezTo>
                  <a:pt x="5943" y="88"/>
                  <a:pt x="6089" y="17"/>
                  <a:pt x="6230" y="8"/>
                </a:cubicBezTo>
                <a:cubicBezTo>
                  <a:pt x="6237" y="8"/>
                  <a:pt x="6242" y="0"/>
                  <a:pt x="6247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4" name="Freeform 9"/>
          <p:cNvSpPr>
            <a:spLocks noEditPoints="1"/>
          </p:cNvSpPr>
          <p:nvPr/>
        </p:nvSpPr>
        <p:spPr bwMode="auto">
          <a:xfrm rot="4253377">
            <a:off x="99794" y="7075585"/>
            <a:ext cx="253083" cy="10308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99" h="162">
                <a:moveTo>
                  <a:pt x="98" y="122"/>
                </a:moveTo>
                <a:cubicBezTo>
                  <a:pt x="107" y="150"/>
                  <a:pt x="74" y="127"/>
                  <a:pt x="79" y="141"/>
                </a:cubicBezTo>
                <a:cubicBezTo>
                  <a:pt x="79" y="136"/>
                  <a:pt x="84" y="136"/>
                  <a:pt x="84" y="141"/>
                </a:cubicBezTo>
                <a:cubicBezTo>
                  <a:pt x="79" y="141"/>
                  <a:pt x="65" y="155"/>
                  <a:pt x="79" y="155"/>
                </a:cubicBezTo>
                <a:cubicBezTo>
                  <a:pt x="93" y="146"/>
                  <a:pt x="117" y="141"/>
                  <a:pt x="98" y="122"/>
                </a:cubicBezTo>
                <a:close/>
                <a:moveTo>
                  <a:pt x="399" y="0"/>
                </a:moveTo>
                <a:cubicBezTo>
                  <a:pt x="297" y="54"/>
                  <a:pt x="198" y="105"/>
                  <a:pt x="102" y="155"/>
                </a:cubicBezTo>
                <a:lnTo>
                  <a:pt x="87" y="162"/>
                </a:lnTo>
                <a:lnTo>
                  <a:pt x="35" y="144"/>
                </a:lnTo>
                <a:lnTo>
                  <a:pt x="32" y="141"/>
                </a:lnTo>
                <a:lnTo>
                  <a:pt x="28" y="142"/>
                </a:lnTo>
                <a:lnTo>
                  <a:pt x="0" y="132"/>
                </a:lnTo>
                <a:lnTo>
                  <a:pt x="4" y="133"/>
                </a:lnTo>
                <a:cubicBezTo>
                  <a:pt x="105" y="140"/>
                  <a:pt x="153" y="47"/>
                  <a:pt x="248" y="47"/>
                </a:cubicBezTo>
                <a:cubicBezTo>
                  <a:pt x="215" y="33"/>
                  <a:pt x="272" y="33"/>
                  <a:pt x="267" y="52"/>
                </a:cubicBezTo>
                <a:cubicBezTo>
                  <a:pt x="286" y="52"/>
                  <a:pt x="258" y="24"/>
                  <a:pt x="253" y="38"/>
                </a:cubicBezTo>
                <a:cubicBezTo>
                  <a:pt x="253" y="24"/>
                  <a:pt x="276" y="28"/>
                  <a:pt x="286" y="19"/>
                </a:cubicBezTo>
                <a:cubicBezTo>
                  <a:pt x="300" y="42"/>
                  <a:pt x="272" y="19"/>
                  <a:pt x="276" y="42"/>
                </a:cubicBezTo>
                <a:cubicBezTo>
                  <a:pt x="333" y="28"/>
                  <a:pt x="333" y="14"/>
                  <a:pt x="399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5" name="Freeform 9"/>
          <p:cNvSpPr>
            <a:spLocks noEditPoints="1"/>
          </p:cNvSpPr>
          <p:nvPr/>
        </p:nvSpPr>
        <p:spPr bwMode="auto">
          <a:xfrm rot="15053377">
            <a:off x="9170073" y="-139120"/>
            <a:ext cx="4111763" cy="211832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475" h="3336">
                <a:moveTo>
                  <a:pt x="3223" y="3110"/>
                </a:moveTo>
                <a:cubicBezTo>
                  <a:pt x="3218" y="3115"/>
                  <a:pt x="3213" y="3115"/>
                  <a:pt x="3208" y="3115"/>
                </a:cubicBezTo>
                <a:cubicBezTo>
                  <a:pt x="3218" y="3129"/>
                  <a:pt x="3232" y="3157"/>
                  <a:pt x="3208" y="3143"/>
                </a:cubicBezTo>
                <a:cubicBezTo>
                  <a:pt x="3218" y="3157"/>
                  <a:pt x="3223" y="3152"/>
                  <a:pt x="3232" y="3157"/>
                </a:cubicBezTo>
                <a:cubicBezTo>
                  <a:pt x="3227" y="3143"/>
                  <a:pt x="3218" y="3124"/>
                  <a:pt x="3223" y="3110"/>
                </a:cubicBezTo>
                <a:close/>
                <a:moveTo>
                  <a:pt x="3439" y="3040"/>
                </a:moveTo>
                <a:cubicBezTo>
                  <a:pt x="3439" y="3044"/>
                  <a:pt x="3434" y="3044"/>
                  <a:pt x="3429" y="3044"/>
                </a:cubicBezTo>
                <a:cubicBezTo>
                  <a:pt x="3448" y="3058"/>
                  <a:pt x="3425" y="3068"/>
                  <a:pt x="3439" y="3068"/>
                </a:cubicBezTo>
                <a:cubicBezTo>
                  <a:pt x="3443" y="3063"/>
                  <a:pt x="3434" y="3049"/>
                  <a:pt x="3453" y="3058"/>
                </a:cubicBezTo>
                <a:cubicBezTo>
                  <a:pt x="3448" y="3054"/>
                  <a:pt x="3443" y="3049"/>
                  <a:pt x="3439" y="3040"/>
                </a:cubicBezTo>
                <a:close/>
                <a:moveTo>
                  <a:pt x="3383" y="3028"/>
                </a:moveTo>
                <a:cubicBezTo>
                  <a:pt x="3374" y="3028"/>
                  <a:pt x="3368" y="3036"/>
                  <a:pt x="3368" y="3044"/>
                </a:cubicBezTo>
                <a:cubicBezTo>
                  <a:pt x="3382" y="3049"/>
                  <a:pt x="3378" y="3025"/>
                  <a:pt x="3396" y="3040"/>
                </a:cubicBezTo>
                <a:cubicBezTo>
                  <a:pt x="3401" y="3044"/>
                  <a:pt x="3401" y="3044"/>
                  <a:pt x="3406" y="3044"/>
                </a:cubicBezTo>
                <a:cubicBezTo>
                  <a:pt x="3398" y="3032"/>
                  <a:pt x="3389" y="3028"/>
                  <a:pt x="3383" y="3028"/>
                </a:cubicBezTo>
                <a:close/>
                <a:moveTo>
                  <a:pt x="2236" y="2983"/>
                </a:moveTo>
                <a:cubicBezTo>
                  <a:pt x="2236" y="2983"/>
                  <a:pt x="2236" y="2983"/>
                  <a:pt x="2235" y="2983"/>
                </a:cubicBezTo>
                <a:cubicBezTo>
                  <a:pt x="2235" y="2988"/>
                  <a:pt x="2245" y="3011"/>
                  <a:pt x="2254" y="3011"/>
                </a:cubicBezTo>
                <a:cubicBezTo>
                  <a:pt x="2245" y="3002"/>
                  <a:pt x="2259" y="3002"/>
                  <a:pt x="2254" y="2997"/>
                </a:cubicBezTo>
                <a:cubicBezTo>
                  <a:pt x="2250" y="3006"/>
                  <a:pt x="2241" y="2982"/>
                  <a:pt x="2236" y="2983"/>
                </a:cubicBezTo>
                <a:close/>
                <a:moveTo>
                  <a:pt x="3559" y="2978"/>
                </a:moveTo>
                <a:cubicBezTo>
                  <a:pt x="3547" y="2977"/>
                  <a:pt x="3551" y="3001"/>
                  <a:pt x="3537" y="2988"/>
                </a:cubicBezTo>
                <a:cubicBezTo>
                  <a:pt x="3542" y="2983"/>
                  <a:pt x="3547" y="2983"/>
                  <a:pt x="3542" y="2978"/>
                </a:cubicBezTo>
                <a:cubicBezTo>
                  <a:pt x="3533" y="2983"/>
                  <a:pt x="3537" y="2997"/>
                  <a:pt x="3547" y="3011"/>
                </a:cubicBezTo>
                <a:cubicBezTo>
                  <a:pt x="3556" y="3002"/>
                  <a:pt x="3556" y="2988"/>
                  <a:pt x="3561" y="2978"/>
                </a:cubicBezTo>
                <a:cubicBezTo>
                  <a:pt x="3560" y="2978"/>
                  <a:pt x="3559" y="2978"/>
                  <a:pt x="3559" y="2978"/>
                </a:cubicBezTo>
                <a:close/>
                <a:moveTo>
                  <a:pt x="2179" y="2974"/>
                </a:moveTo>
                <a:cubicBezTo>
                  <a:pt x="2165" y="2983"/>
                  <a:pt x="2160" y="2988"/>
                  <a:pt x="2141" y="2988"/>
                </a:cubicBezTo>
                <a:cubicBezTo>
                  <a:pt x="2160" y="3011"/>
                  <a:pt x="2179" y="2993"/>
                  <a:pt x="2179" y="2974"/>
                </a:cubicBezTo>
                <a:close/>
                <a:moveTo>
                  <a:pt x="3593" y="2958"/>
                </a:moveTo>
                <a:cubicBezTo>
                  <a:pt x="3592" y="2958"/>
                  <a:pt x="3590" y="2958"/>
                  <a:pt x="3589" y="2960"/>
                </a:cubicBezTo>
                <a:cubicBezTo>
                  <a:pt x="3584" y="2969"/>
                  <a:pt x="3599" y="2983"/>
                  <a:pt x="3608" y="2988"/>
                </a:cubicBezTo>
                <a:cubicBezTo>
                  <a:pt x="3599" y="2974"/>
                  <a:pt x="3617" y="2974"/>
                  <a:pt x="3603" y="2960"/>
                </a:cubicBezTo>
                <a:cubicBezTo>
                  <a:pt x="3600" y="2963"/>
                  <a:pt x="3596" y="2959"/>
                  <a:pt x="3593" y="2958"/>
                </a:cubicBezTo>
                <a:close/>
                <a:moveTo>
                  <a:pt x="3848" y="2894"/>
                </a:moveTo>
                <a:cubicBezTo>
                  <a:pt x="3834" y="2899"/>
                  <a:pt x="3819" y="2903"/>
                  <a:pt x="3829" y="2922"/>
                </a:cubicBezTo>
                <a:cubicBezTo>
                  <a:pt x="3843" y="2931"/>
                  <a:pt x="3871" y="2927"/>
                  <a:pt x="3862" y="2908"/>
                </a:cubicBezTo>
                <a:cubicBezTo>
                  <a:pt x="3857" y="2908"/>
                  <a:pt x="3852" y="2903"/>
                  <a:pt x="3848" y="2894"/>
                </a:cubicBezTo>
                <a:close/>
                <a:moveTo>
                  <a:pt x="3711" y="2866"/>
                </a:moveTo>
                <a:cubicBezTo>
                  <a:pt x="3716" y="2875"/>
                  <a:pt x="3725" y="2889"/>
                  <a:pt x="3721" y="2889"/>
                </a:cubicBezTo>
                <a:cubicBezTo>
                  <a:pt x="3711" y="2884"/>
                  <a:pt x="3702" y="2884"/>
                  <a:pt x="3693" y="2875"/>
                </a:cubicBezTo>
                <a:cubicBezTo>
                  <a:pt x="3693" y="2884"/>
                  <a:pt x="3688" y="2884"/>
                  <a:pt x="3683" y="2884"/>
                </a:cubicBezTo>
                <a:cubicBezTo>
                  <a:pt x="3688" y="2894"/>
                  <a:pt x="3693" y="2903"/>
                  <a:pt x="3688" y="2903"/>
                </a:cubicBezTo>
                <a:cubicBezTo>
                  <a:pt x="3674" y="2903"/>
                  <a:pt x="3664" y="2941"/>
                  <a:pt x="3622" y="2946"/>
                </a:cubicBezTo>
                <a:cubicBezTo>
                  <a:pt x="3631" y="2960"/>
                  <a:pt x="3627" y="2964"/>
                  <a:pt x="3631" y="2978"/>
                </a:cubicBezTo>
                <a:cubicBezTo>
                  <a:pt x="3646" y="2955"/>
                  <a:pt x="3678" y="2950"/>
                  <a:pt x="3688" y="2917"/>
                </a:cubicBezTo>
                <a:cubicBezTo>
                  <a:pt x="3721" y="2941"/>
                  <a:pt x="3725" y="2894"/>
                  <a:pt x="3754" y="2913"/>
                </a:cubicBezTo>
                <a:cubicBezTo>
                  <a:pt x="3749" y="2899"/>
                  <a:pt x="3768" y="2899"/>
                  <a:pt x="3758" y="2875"/>
                </a:cubicBezTo>
                <a:cubicBezTo>
                  <a:pt x="3740" y="2884"/>
                  <a:pt x="3740" y="2884"/>
                  <a:pt x="3744" y="2866"/>
                </a:cubicBezTo>
                <a:cubicBezTo>
                  <a:pt x="3735" y="2875"/>
                  <a:pt x="3725" y="2870"/>
                  <a:pt x="3711" y="2866"/>
                </a:cubicBezTo>
                <a:close/>
                <a:moveTo>
                  <a:pt x="3811" y="2857"/>
                </a:moveTo>
                <a:lnTo>
                  <a:pt x="3811" y="2857"/>
                </a:lnTo>
                <a:cubicBezTo>
                  <a:pt x="3811" y="2859"/>
                  <a:pt x="3811" y="2860"/>
                  <a:pt x="3810" y="2861"/>
                </a:cubicBezTo>
                <a:lnTo>
                  <a:pt x="3811" y="2857"/>
                </a:lnTo>
                <a:close/>
                <a:moveTo>
                  <a:pt x="1935" y="2814"/>
                </a:moveTo>
                <a:cubicBezTo>
                  <a:pt x="1935" y="2819"/>
                  <a:pt x="1939" y="2823"/>
                  <a:pt x="1939" y="2823"/>
                </a:cubicBezTo>
                <a:cubicBezTo>
                  <a:pt x="1935" y="2823"/>
                  <a:pt x="1935" y="2819"/>
                  <a:pt x="1930" y="2819"/>
                </a:cubicBezTo>
                <a:cubicBezTo>
                  <a:pt x="1944" y="2828"/>
                  <a:pt x="1958" y="2861"/>
                  <a:pt x="1953" y="2847"/>
                </a:cubicBezTo>
                <a:cubicBezTo>
                  <a:pt x="1953" y="2837"/>
                  <a:pt x="1949" y="2828"/>
                  <a:pt x="1949" y="2819"/>
                </a:cubicBezTo>
                <a:cubicBezTo>
                  <a:pt x="1944" y="2823"/>
                  <a:pt x="1939" y="2814"/>
                  <a:pt x="1935" y="2814"/>
                </a:cubicBezTo>
                <a:close/>
                <a:moveTo>
                  <a:pt x="2743" y="2800"/>
                </a:moveTo>
                <a:cubicBezTo>
                  <a:pt x="2729" y="2800"/>
                  <a:pt x="2724" y="2819"/>
                  <a:pt x="2715" y="2819"/>
                </a:cubicBezTo>
                <a:cubicBezTo>
                  <a:pt x="2729" y="2823"/>
                  <a:pt x="2752" y="2819"/>
                  <a:pt x="2743" y="2800"/>
                </a:cubicBezTo>
                <a:close/>
                <a:moveTo>
                  <a:pt x="4064" y="2781"/>
                </a:moveTo>
                <a:cubicBezTo>
                  <a:pt x="4036" y="2786"/>
                  <a:pt x="4050" y="2809"/>
                  <a:pt x="4031" y="2814"/>
                </a:cubicBezTo>
                <a:cubicBezTo>
                  <a:pt x="4054" y="2837"/>
                  <a:pt x="4064" y="2814"/>
                  <a:pt x="4083" y="2809"/>
                </a:cubicBezTo>
                <a:cubicBezTo>
                  <a:pt x="4078" y="2800"/>
                  <a:pt x="4073" y="2790"/>
                  <a:pt x="4064" y="2781"/>
                </a:cubicBezTo>
                <a:close/>
                <a:moveTo>
                  <a:pt x="4130" y="2762"/>
                </a:moveTo>
                <a:cubicBezTo>
                  <a:pt x="4139" y="2790"/>
                  <a:pt x="4106" y="2767"/>
                  <a:pt x="4111" y="2781"/>
                </a:cubicBezTo>
                <a:cubicBezTo>
                  <a:pt x="4111" y="2776"/>
                  <a:pt x="4116" y="2776"/>
                  <a:pt x="4116" y="2781"/>
                </a:cubicBezTo>
                <a:cubicBezTo>
                  <a:pt x="4111" y="2781"/>
                  <a:pt x="4097" y="2795"/>
                  <a:pt x="4111" y="2795"/>
                </a:cubicBezTo>
                <a:cubicBezTo>
                  <a:pt x="4125" y="2786"/>
                  <a:pt x="4149" y="2781"/>
                  <a:pt x="4130" y="2762"/>
                </a:cubicBezTo>
                <a:close/>
                <a:moveTo>
                  <a:pt x="3956" y="2753"/>
                </a:moveTo>
                <a:cubicBezTo>
                  <a:pt x="3955" y="2754"/>
                  <a:pt x="3953" y="2754"/>
                  <a:pt x="3952" y="2754"/>
                </a:cubicBezTo>
                <a:lnTo>
                  <a:pt x="3951" y="2754"/>
                </a:lnTo>
                <a:lnTo>
                  <a:pt x="3956" y="2753"/>
                </a:lnTo>
                <a:close/>
                <a:moveTo>
                  <a:pt x="4041" y="2740"/>
                </a:moveTo>
                <a:lnTo>
                  <a:pt x="4041" y="2740"/>
                </a:lnTo>
                <a:lnTo>
                  <a:pt x="4036" y="2743"/>
                </a:lnTo>
                <a:cubicBezTo>
                  <a:pt x="4037" y="2742"/>
                  <a:pt x="4039" y="2741"/>
                  <a:pt x="4041" y="2740"/>
                </a:cubicBezTo>
                <a:close/>
                <a:moveTo>
                  <a:pt x="4587" y="2343"/>
                </a:moveTo>
                <a:cubicBezTo>
                  <a:pt x="4586" y="2343"/>
                  <a:pt x="4586" y="2344"/>
                  <a:pt x="4586" y="2344"/>
                </a:cubicBezTo>
                <a:cubicBezTo>
                  <a:pt x="4581" y="2344"/>
                  <a:pt x="4586" y="2377"/>
                  <a:pt x="4600" y="2372"/>
                </a:cubicBezTo>
                <a:cubicBezTo>
                  <a:pt x="4609" y="2372"/>
                  <a:pt x="4593" y="2343"/>
                  <a:pt x="4587" y="2343"/>
                </a:cubicBezTo>
                <a:close/>
                <a:moveTo>
                  <a:pt x="4633" y="2311"/>
                </a:moveTo>
                <a:cubicBezTo>
                  <a:pt x="4642" y="2330"/>
                  <a:pt x="4647" y="2349"/>
                  <a:pt x="4666" y="2344"/>
                </a:cubicBezTo>
                <a:cubicBezTo>
                  <a:pt x="4647" y="2330"/>
                  <a:pt x="4666" y="2316"/>
                  <a:pt x="4647" y="2311"/>
                </a:cubicBezTo>
                <a:cubicBezTo>
                  <a:pt x="4647" y="2316"/>
                  <a:pt x="4651" y="2339"/>
                  <a:pt x="4642" y="2325"/>
                </a:cubicBezTo>
                <a:cubicBezTo>
                  <a:pt x="4647" y="2325"/>
                  <a:pt x="4637" y="2311"/>
                  <a:pt x="4633" y="2311"/>
                </a:cubicBezTo>
                <a:close/>
                <a:moveTo>
                  <a:pt x="4745" y="2269"/>
                </a:moveTo>
                <a:cubicBezTo>
                  <a:pt x="4760" y="2283"/>
                  <a:pt x="4741" y="2292"/>
                  <a:pt x="4755" y="2292"/>
                </a:cubicBezTo>
                <a:cubicBezTo>
                  <a:pt x="4750" y="2283"/>
                  <a:pt x="4769" y="2283"/>
                  <a:pt x="4764" y="2269"/>
                </a:cubicBezTo>
                <a:cubicBezTo>
                  <a:pt x="4755" y="2273"/>
                  <a:pt x="4750" y="2269"/>
                  <a:pt x="4745" y="2269"/>
                </a:cubicBezTo>
                <a:close/>
                <a:moveTo>
                  <a:pt x="4632" y="2261"/>
                </a:moveTo>
                <a:cubicBezTo>
                  <a:pt x="4624" y="2261"/>
                  <a:pt x="4614" y="2270"/>
                  <a:pt x="4604" y="2264"/>
                </a:cubicBezTo>
                <a:cubicBezTo>
                  <a:pt x="4619" y="2292"/>
                  <a:pt x="4633" y="2259"/>
                  <a:pt x="4642" y="2269"/>
                </a:cubicBezTo>
                <a:cubicBezTo>
                  <a:pt x="4639" y="2263"/>
                  <a:pt x="4636" y="2261"/>
                  <a:pt x="4632" y="2261"/>
                </a:cubicBezTo>
                <a:close/>
                <a:moveTo>
                  <a:pt x="4496" y="2237"/>
                </a:moveTo>
                <a:cubicBezTo>
                  <a:pt x="4495" y="2237"/>
                  <a:pt x="4493" y="2239"/>
                  <a:pt x="4491" y="2241"/>
                </a:cubicBezTo>
                <a:lnTo>
                  <a:pt x="4489" y="2243"/>
                </a:lnTo>
                <a:lnTo>
                  <a:pt x="4489" y="2243"/>
                </a:lnTo>
                <a:cubicBezTo>
                  <a:pt x="4486" y="2245"/>
                  <a:pt x="4482" y="2247"/>
                  <a:pt x="4478" y="2250"/>
                </a:cubicBezTo>
                <a:cubicBezTo>
                  <a:pt x="4480" y="2253"/>
                  <a:pt x="4481" y="2255"/>
                  <a:pt x="4483" y="2257"/>
                </a:cubicBezTo>
                <a:lnTo>
                  <a:pt x="4484" y="2258"/>
                </a:lnTo>
                <a:lnTo>
                  <a:pt x="4486" y="2263"/>
                </a:lnTo>
                <a:cubicBezTo>
                  <a:pt x="4494" y="2278"/>
                  <a:pt x="4503" y="2285"/>
                  <a:pt x="4488" y="2263"/>
                </a:cubicBezTo>
                <a:lnTo>
                  <a:pt x="4484" y="2258"/>
                </a:lnTo>
                <a:lnTo>
                  <a:pt x="4482" y="2255"/>
                </a:lnTo>
                <a:cubicBezTo>
                  <a:pt x="4482" y="2251"/>
                  <a:pt x="4484" y="2248"/>
                  <a:pt x="4487" y="2245"/>
                </a:cubicBezTo>
                <a:lnTo>
                  <a:pt x="4489" y="2243"/>
                </a:lnTo>
                <a:lnTo>
                  <a:pt x="4492" y="2240"/>
                </a:lnTo>
                <a:cubicBezTo>
                  <a:pt x="4495" y="2238"/>
                  <a:pt x="4496" y="2237"/>
                  <a:pt x="4496" y="2237"/>
                </a:cubicBezTo>
                <a:close/>
                <a:moveTo>
                  <a:pt x="4797" y="2236"/>
                </a:moveTo>
                <a:cubicBezTo>
                  <a:pt x="4811" y="2250"/>
                  <a:pt x="4792" y="2250"/>
                  <a:pt x="4783" y="2255"/>
                </a:cubicBezTo>
                <a:cubicBezTo>
                  <a:pt x="4797" y="2278"/>
                  <a:pt x="4788" y="2241"/>
                  <a:pt x="4802" y="2259"/>
                </a:cubicBezTo>
                <a:cubicBezTo>
                  <a:pt x="4802" y="2259"/>
                  <a:pt x="4807" y="2269"/>
                  <a:pt x="4811" y="2269"/>
                </a:cubicBezTo>
                <a:cubicBezTo>
                  <a:pt x="4807" y="2264"/>
                  <a:pt x="4807" y="2255"/>
                  <a:pt x="4807" y="2250"/>
                </a:cubicBezTo>
                <a:cubicBezTo>
                  <a:pt x="4811" y="2259"/>
                  <a:pt x="4816" y="2269"/>
                  <a:pt x="4821" y="2264"/>
                </a:cubicBezTo>
                <a:cubicBezTo>
                  <a:pt x="4816" y="2259"/>
                  <a:pt x="4811" y="2250"/>
                  <a:pt x="4816" y="2250"/>
                </a:cubicBezTo>
                <a:cubicBezTo>
                  <a:pt x="4821" y="2255"/>
                  <a:pt x="4825" y="2259"/>
                  <a:pt x="4830" y="2255"/>
                </a:cubicBezTo>
                <a:cubicBezTo>
                  <a:pt x="4816" y="2241"/>
                  <a:pt x="4807" y="2245"/>
                  <a:pt x="4797" y="2236"/>
                </a:cubicBezTo>
                <a:close/>
                <a:moveTo>
                  <a:pt x="4520" y="2231"/>
                </a:moveTo>
                <a:cubicBezTo>
                  <a:pt x="4520" y="2232"/>
                  <a:pt x="4519" y="2232"/>
                  <a:pt x="4519" y="2233"/>
                </a:cubicBezTo>
                <a:lnTo>
                  <a:pt x="4519" y="2234"/>
                </a:lnTo>
                <a:lnTo>
                  <a:pt x="4519" y="2234"/>
                </a:lnTo>
                <a:cubicBezTo>
                  <a:pt x="4513" y="2249"/>
                  <a:pt x="4500" y="2242"/>
                  <a:pt x="4492" y="2259"/>
                </a:cubicBezTo>
                <a:cubicBezTo>
                  <a:pt x="4496" y="2269"/>
                  <a:pt x="4506" y="2273"/>
                  <a:pt x="4515" y="2278"/>
                </a:cubicBezTo>
                <a:cubicBezTo>
                  <a:pt x="4496" y="2255"/>
                  <a:pt x="4515" y="2255"/>
                  <a:pt x="4529" y="2264"/>
                </a:cubicBezTo>
                <a:cubicBezTo>
                  <a:pt x="4529" y="2269"/>
                  <a:pt x="4534" y="2273"/>
                  <a:pt x="4539" y="2273"/>
                </a:cubicBezTo>
                <a:cubicBezTo>
                  <a:pt x="4530" y="2261"/>
                  <a:pt x="4519" y="2245"/>
                  <a:pt x="4519" y="2235"/>
                </a:cubicBezTo>
                <a:lnTo>
                  <a:pt x="4519" y="2234"/>
                </a:lnTo>
                <a:lnTo>
                  <a:pt x="4520" y="2231"/>
                </a:lnTo>
                <a:close/>
                <a:moveTo>
                  <a:pt x="4196" y="2208"/>
                </a:moveTo>
                <a:cubicBezTo>
                  <a:pt x="4210" y="2231"/>
                  <a:pt x="4167" y="2231"/>
                  <a:pt x="4158" y="2222"/>
                </a:cubicBezTo>
                <a:cubicBezTo>
                  <a:pt x="4163" y="2222"/>
                  <a:pt x="4158" y="2217"/>
                  <a:pt x="4153" y="2222"/>
                </a:cubicBezTo>
                <a:cubicBezTo>
                  <a:pt x="4163" y="2231"/>
                  <a:pt x="4153" y="2231"/>
                  <a:pt x="4158" y="2245"/>
                </a:cubicBezTo>
                <a:cubicBezTo>
                  <a:pt x="4181" y="2255"/>
                  <a:pt x="4200" y="2222"/>
                  <a:pt x="4214" y="2226"/>
                </a:cubicBezTo>
                <a:cubicBezTo>
                  <a:pt x="4210" y="2222"/>
                  <a:pt x="4200" y="2208"/>
                  <a:pt x="4196" y="2208"/>
                </a:cubicBezTo>
                <a:close/>
                <a:moveTo>
                  <a:pt x="3950" y="2202"/>
                </a:moveTo>
                <a:cubicBezTo>
                  <a:pt x="3935" y="2201"/>
                  <a:pt x="3921" y="2214"/>
                  <a:pt x="3928" y="2231"/>
                </a:cubicBezTo>
                <a:cubicBezTo>
                  <a:pt x="3937" y="2222"/>
                  <a:pt x="3965" y="2222"/>
                  <a:pt x="3965" y="2208"/>
                </a:cubicBezTo>
                <a:cubicBezTo>
                  <a:pt x="3960" y="2204"/>
                  <a:pt x="3955" y="2202"/>
                  <a:pt x="3950" y="2202"/>
                </a:cubicBezTo>
                <a:close/>
                <a:moveTo>
                  <a:pt x="4290" y="2128"/>
                </a:moveTo>
                <a:cubicBezTo>
                  <a:pt x="4290" y="2137"/>
                  <a:pt x="4280" y="2137"/>
                  <a:pt x="4261" y="2147"/>
                </a:cubicBezTo>
                <a:cubicBezTo>
                  <a:pt x="4271" y="2170"/>
                  <a:pt x="4280" y="2142"/>
                  <a:pt x="4290" y="2156"/>
                </a:cubicBezTo>
                <a:cubicBezTo>
                  <a:pt x="4290" y="2194"/>
                  <a:pt x="4219" y="2179"/>
                  <a:pt x="4219" y="2198"/>
                </a:cubicBezTo>
                <a:cubicBezTo>
                  <a:pt x="4219" y="2189"/>
                  <a:pt x="4219" y="2184"/>
                  <a:pt x="4210" y="2175"/>
                </a:cubicBezTo>
                <a:cubicBezTo>
                  <a:pt x="4200" y="2179"/>
                  <a:pt x="4200" y="2212"/>
                  <a:pt x="4224" y="2222"/>
                </a:cubicBezTo>
                <a:cubicBezTo>
                  <a:pt x="4205" y="2189"/>
                  <a:pt x="4257" y="2208"/>
                  <a:pt x="4266" y="2189"/>
                </a:cubicBezTo>
                <a:cubicBezTo>
                  <a:pt x="4266" y="2203"/>
                  <a:pt x="4271" y="2194"/>
                  <a:pt x="4280" y="2203"/>
                </a:cubicBezTo>
                <a:cubicBezTo>
                  <a:pt x="4294" y="2194"/>
                  <a:pt x="4285" y="2184"/>
                  <a:pt x="4285" y="2179"/>
                </a:cubicBezTo>
                <a:cubicBezTo>
                  <a:pt x="4290" y="2179"/>
                  <a:pt x="4294" y="2194"/>
                  <a:pt x="4304" y="2184"/>
                </a:cubicBezTo>
                <a:cubicBezTo>
                  <a:pt x="4299" y="2175"/>
                  <a:pt x="4285" y="2175"/>
                  <a:pt x="4290" y="2170"/>
                </a:cubicBezTo>
                <a:cubicBezTo>
                  <a:pt x="4299" y="2165"/>
                  <a:pt x="4304" y="2194"/>
                  <a:pt x="4313" y="2179"/>
                </a:cubicBezTo>
                <a:cubicBezTo>
                  <a:pt x="4308" y="2165"/>
                  <a:pt x="4318" y="2142"/>
                  <a:pt x="4290" y="2128"/>
                </a:cubicBezTo>
                <a:close/>
                <a:moveTo>
                  <a:pt x="4299" y="2123"/>
                </a:moveTo>
                <a:cubicBezTo>
                  <a:pt x="4308" y="2137"/>
                  <a:pt x="4313" y="2147"/>
                  <a:pt x="4322" y="2156"/>
                </a:cubicBezTo>
                <a:cubicBezTo>
                  <a:pt x="4327" y="2156"/>
                  <a:pt x="4332" y="2151"/>
                  <a:pt x="4337" y="2151"/>
                </a:cubicBezTo>
                <a:cubicBezTo>
                  <a:pt x="4327" y="2142"/>
                  <a:pt x="4322" y="2123"/>
                  <a:pt x="4313" y="2123"/>
                </a:cubicBezTo>
                <a:cubicBezTo>
                  <a:pt x="4322" y="2147"/>
                  <a:pt x="4304" y="2123"/>
                  <a:pt x="4299" y="2123"/>
                </a:cubicBezTo>
                <a:close/>
                <a:moveTo>
                  <a:pt x="4474" y="2122"/>
                </a:moveTo>
                <a:cubicBezTo>
                  <a:pt x="4470" y="2122"/>
                  <a:pt x="4468" y="2123"/>
                  <a:pt x="4468" y="2128"/>
                </a:cubicBezTo>
                <a:cubicBezTo>
                  <a:pt x="4473" y="2128"/>
                  <a:pt x="4492" y="2142"/>
                  <a:pt x="4482" y="2147"/>
                </a:cubicBezTo>
                <a:cubicBezTo>
                  <a:pt x="4473" y="2128"/>
                  <a:pt x="4482" y="2156"/>
                  <a:pt x="4478" y="2156"/>
                </a:cubicBezTo>
                <a:cubicBezTo>
                  <a:pt x="4468" y="2156"/>
                  <a:pt x="4463" y="2142"/>
                  <a:pt x="4454" y="2151"/>
                </a:cubicBezTo>
                <a:cubicBezTo>
                  <a:pt x="4459" y="2156"/>
                  <a:pt x="4449" y="2156"/>
                  <a:pt x="4459" y="2170"/>
                </a:cubicBezTo>
                <a:cubicBezTo>
                  <a:pt x="4482" y="2189"/>
                  <a:pt x="4487" y="2161"/>
                  <a:pt x="4506" y="2156"/>
                </a:cubicBezTo>
                <a:cubicBezTo>
                  <a:pt x="4492" y="2142"/>
                  <a:pt x="4492" y="2137"/>
                  <a:pt x="4487" y="2123"/>
                </a:cubicBezTo>
                <a:cubicBezTo>
                  <a:pt x="4482" y="2123"/>
                  <a:pt x="4478" y="2122"/>
                  <a:pt x="4474" y="2122"/>
                </a:cubicBezTo>
                <a:close/>
                <a:moveTo>
                  <a:pt x="4508" y="2121"/>
                </a:moveTo>
                <a:cubicBezTo>
                  <a:pt x="4506" y="2119"/>
                  <a:pt x="4527" y="2157"/>
                  <a:pt x="4496" y="2137"/>
                </a:cubicBezTo>
                <a:cubicBezTo>
                  <a:pt x="4510" y="2151"/>
                  <a:pt x="4506" y="2170"/>
                  <a:pt x="4515" y="2165"/>
                </a:cubicBezTo>
                <a:cubicBezTo>
                  <a:pt x="4510" y="2147"/>
                  <a:pt x="4534" y="2156"/>
                  <a:pt x="4534" y="2142"/>
                </a:cubicBezTo>
                <a:cubicBezTo>
                  <a:pt x="4534" y="2147"/>
                  <a:pt x="4529" y="2147"/>
                  <a:pt x="4525" y="2147"/>
                </a:cubicBezTo>
                <a:cubicBezTo>
                  <a:pt x="4513" y="2128"/>
                  <a:pt x="4509" y="2121"/>
                  <a:pt x="4508" y="2121"/>
                </a:cubicBezTo>
                <a:close/>
                <a:moveTo>
                  <a:pt x="4149" y="2114"/>
                </a:moveTo>
                <a:cubicBezTo>
                  <a:pt x="4144" y="2118"/>
                  <a:pt x="4120" y="2114"/>
                  <a:pt x="4125" y="2128"/>
                </a:cubicBezTo>
                <a:cubicBezTo>
                  <a:pt x="4139" y="2137"/>
                  <a:pt x="4134" y="2118"/>
                  <a:pt x="4144" y="2128"/>
                </a:cubicBezTo>
                <a:cubicBezTo>
                  <a:pt x="4149" y="2132"/>
                  <a:pt x="4149" y="2137"/>
                  <a:pt x="4153" y="2142"/>
                </a:cubicBezTo>
                <a:cubicBezTo>
                  <a:pt x="4144" y="2147"/>
                  <a:pt x="4134" y="2151"/>
                  <a:pt x="4144" y="2161"/>
                </a:cubicBezTo>
                <a:cubicBezTo>
                  <a:pt x="4172" y="2175"/>
                  <a:pt x="4228" y="2161"/>
                  <a:pt x="4233" y="2132"/>
                </a:cubicBezTo>
                <a:cubicBezTo>
                  <a:pt x="4210" y="2137"/>
                  <a:pt x="4172" y="2132"/>
                  <a:pt x="4158" y="2147"/>
                </a:cubicBezTo>
                <a:cubicBezTo>
                  <a:pt x="4158" y="2132"/>
                  <a:pt x="4144" y="2128"/>
                  <a:pt x="4149" y="2114"/>
                </a:cubicBezTo>
                <a:close/>
                <a:moveTo>
                  <a:pt x="2202" y="2094"/>
                </a:moveTo>
                <a:cubicBezTo>
                  <a:pt x="2201" y="2094"/>
                  <a:pt x="2200" y="2094"/>
                  <a:pt x="2198" y="2095"/>
                </a:cubicBezTo>
                <a:cubicBezTo>
                  <a:pt x="2193" y="2100"/>
                  <a:pt x="2193" y="2123"/>
                  <a:pt x="2174" y="2109"/>
                </a:cubicBezTo>
                <a:cubicBezTo>
                  <a:pt x="2179" y="2104"/>
                  <a:pt x="2184" y="2104"/>
                  <a:pt x="2179" y="2100"/>
                </a:cubicBezTo>
                <a:cubicBezTo>
                  <a:pt x="2160" y="2100"/>
                  <a:pt x="2184" y="2142"/>
                  <a:pt x="2184" y="2137"/>
                </a:cubicBezTo>
                <a:cubicBezTo>
                  <a:pt x="2193" y="2132"/>
                  <a:pt x="2226" y="2132"/>
                  <a:pt x="2235" y="2118"/>
                </a:cubicBezTo>
                <a:cubicBezTo>
                  <a:pt x="2221" y="2090"/>
                  <a:pt x="2203" y="2118"/>
                  <a:pt x="2198" y="2109"/>
                </a:cubicBezTo>
                <a:cubicBezTo>
                  <a:pt x="2198" y="2105"/>
                  <a:pt x="2209" y="2094"/>
                  <a:pt x="2202" y="2094"/>
                </a:cubicBezTo>
                <a:close/>
                <a:moveTo>
                  <a:pt x="4200" y="2090"/>
                </a:moveTo>
                <a:cubicBezTo>
                  <a:pt x="4191" y="2100"/>
                  <a:pt x="4167" y="2095"/>
                  <a:pt x="4172" y="2109"/>
                </a:cubicBezTo>
                <a:cubicBezTo>
                  <a:pt x="4181" y="2104"/>
                  <a:pt x="4205" y="2114"/>
                  <a:pt x="4200" y="2090"/>
                </a:cubicBezTo>
                <a:close/>
                <a:moveTo>
                  <a:pt x="4327" y="2076"/>
                </a:moveTo>
                <a:cubicBezTo>
                  <a:pt x="4327" y="2090"/>
                  <a:pt x="4318" y="2095"/>
                  <a:pt x="4308" y="2100"/>
                </a:cubicBezTo>
                <a:cubicBezTo>
                  <a:pt x="4308" y="2090"/>
                  <a:pt x="4294" y="2081"/>
                  <a:pt x="4299" y="2090"/>
                </a:cubicBezTo>
                <a:cubicBezTo>
                  <a:pt x="4308" y="2104"/>
                  <a:pt x="4318" y="2118"/>
                  <a:pt x="4322" y="2114"/>
                </a:cubicBezTo>
                <a:cubicBezTo>
                  <a:pt x="4322" y="2104"/>
                  <a:pt x="4337" y="2109"/>
                  <a:pt x="4351" y="2109"/>
                </a:cubicBezTo>
                <a:cubicBezTo>
                  <a:pt x="4332" y="2090"/>
                  <a:pt x="4355" y="2095"/>
                  <a:pt x="4351" y="2081"/>
                </a:cubicBezTo>
                <a:cubicBezTo>
                  <a:pt x="4337" y="2085"/>
                  <a:pt x="4341" y="2100"/>
                  <a:pt x="4327" y="2076"/>
                </a:cubicBezTo>
                <a:close/>
                <a:moveTo>
                  <a:pt x="4576" y="2071"/>
                </a:moveTo>
                <a:lnTo>
                  <a:pt x="4578" y="2074"/>
                </a:lnTo>
                <a:lnTo>
                  <a:pt x="4578" y="2074"/>
                </a:lnTo>
                <a:lnTo>
                  <a:pt x="4574" y="2072"/>
                </a:lnTo>
                <a:lnTo>
                  <a:pt x="4574" y="2072"/>
                </a:lnTo>
                <a:cubicBezTo>
                  <a:pt x="4575" y="2071"/>
                  <a:pt x="4576" y="2071"/>
                  <a:pt x="4576" y="2071"/>
                </a:cubicBezTo>
                <a:close/>
                <a:moveTo>
                  <a:pt x="4379" y="2071"/>
                </a:moveTo>
                <a:cubicBezTo>
                  <a:pt x="4374" y="2085"/>
                  <a:pt x="4351" y="2071"/>
                  <a:pt x="4365" y="2100"/>
                </a:cubicBezTo>
                <a:cubicBezTo>
                  <a:pt x="4374" y="2095"/>
                  <a:pt x="4379" y="2085"/>
                  <a:pt x="4379" y="2071"/>
                </a:cubicBezTo>
                <a:close/>
                <a:moveTo>
                  <a:pt x="4533" y="2067"/>
                </a:moveTo>
                <a:lnTo>
                  <a:pt x="4533" y="2067"/>
                </a:lnTo>
                <a:cubicBezTo>
                  <a:pt x="4532" y="2068"/>
                  <a:pt x="4530" y="2068"/>
                  <a:pt x="4529" y="2069"/>
                </a:cubicBezTo>
                <a:lnTo>
                  <a:pt x="4527" y="2070"/>
                </a:lnTo>
                <a:lnTo>
                  <a:pt x="4528" y="2068"/>
                </a:lnTo>
                <a:cubicBezTo>
                  <a:pt x="4528" y="2068"/>
                  <a:pt x="4529" y="2067"/>
                  <a:pt x="4530" y="2067"/>
                </a:cubicBezTo>
                <a:lnTo>
                  <a:pt x="4533" y="2067"/>
                </a:lnTo>
                <a:close/>
                <a:moveTo>
                  <a:pt x="4092" y="2053"/>
                </a:moveTo>
                <a:cubicBezTo>
                  <a:pt x="4083" y="2057"/>
                  <a:pt x="4069" y="2057"/>
                  <a:pt x="4078" y="2071"/>
                </a:cubicBezTo>
                <a:cubicBezTo>
                  <a:pt x="4083" y="2067"/>
                  <a:pt x="4111" y="2071"/>
                  <a:pt x="4092" y="2053"/>
                </a:cubicBezTo>
                <a:close/>
                <a:moveTo>
                  <a:pt x="4910" y="2037"/>
                </a:moveTo>
                <a:lnTo>
                  <a:pt x="4910" y="2040"/>
                </a:lnTo>
                <a:cubicBezTo>
                  <a:pt x="4910" y="2041"/>
                  <a:pt x="4910" y="2042"/>
                  <a:pt x="4910" y="2043"/>
                </a:cubicBezTo>
                <a:cubicBezTo>
                  <a:pt x="4910" y="2042"/>
                  <a:pt x="4910" y="2040"/>
                  <a:pt x="4909" y="2039"/>
                </a:cubicBezTo>
                <a:lnTo>
                  <a:pt x="4910" y="2037"/>
                </a:lnTo>
                <a:close/>
                <a:moveTo>
                  <a:pt x="5009" y="1935"/>
                </a:moveTo>
                <a:lnTo>
                  <a:pt x="5011" y="1938"/>
                </a:lnTo>
                <a:lnTo>
                  <a:pt x="5011" y="1938"/>
                </a:lnTo>
                <a:cubicBezTo>
                  <a:pt x="5010" y="1937"/>
                  <a:pt x="5010" y="1936"/>
                  <a:pt x="5009" y="1935"/>
                </a:cubicBezTo>
                <a:close/>
                <a:moveTo>
                  <a:pt x="4441" y="1915"/>
                </a:moveTo>
                <a:cubicBezTo>
                  <a:pt x="4429" y="1915"/>
                  <a:pt x="4421" y="1922"/>
                  <a:pt x="4421" y="1940"/>
                </a:cubicBezTo>
                <a:cubicBezTo>
                  <a:pt x="4431" y="1940"/>
                  <a:pt x="4440" y="1940"/>
                  <a:pt x="4449" y="1944"/>
                </a:cubicBezTo>
                <a:cubicBezTo>
                  <a:pt x="4435" y="1949"/>
                  <a:pt x="4431" y="1944"/>
                  <a:pt x="4435" y="1959"/>
                </a:cubicBezTo>
                <a:cubicBezTo>
                  <a:pt x="4412" y="1949"/>
                  <a:pt x="4369" y="1982"/>
                  <a:pt x="4351" y="1996"/>
                </a:cubicBezTo>
                <a:cubicBezTo>
                  <a:pt x="4355" y="2001"/>
                  <a:pt x="4365" y="1987"/>
                  <a:pt x="4369" y="2001"/>
                </a:cubicBezTo>
                <a:cubicBezTo>
                  <a:pt x="4369" y="2006"/>
                  <a:pt x="4365" y="2010"/>
                  <a:pt x="4355" y="2006"/>
                </a:cubicBezTo>
                <a:cubicBezTo>
                  <a:pt x="4365" y="2015"/>
                  <a:pt x="4369" y="2020"/>
                  <a:pt x="4379" y="2024"/>
                </a:cubicBezTo>
                <a:cubicBezTo>
                  <a:pt x="4379" y="2001"/>
                  <a:pt x="4412" y="1996"/>
                  <a:pt x="4416" y="1973"/>
                </a:cubicBezTo>
                <a:cubicBezTo>
                  <a:pt x="4421" y="1982"/>
                  <a:pt x="4426" y="1991"/>
                  <a:pt x="4431" y="1987"/>
                </a:cubicBezTo>
                <a:cubicBezTo>
                  <a:pt x="4426" y="1982"/>
                  <a:pt x="4416" y="1973"/>
                  <a:pt x="4421" y="1973"/>
                </a:cubicBezTo>
                <a:cubicBezTo>
                  <a:pt x="4431" y="1968"/>
                  <a:pt x="4435" y="1987"/>
                  <a:pt x="4440" y="1982"/>
                </a:cubicBezTo>
                <a:cubicBezTo>
                  <a:pt x="4440" y="1977"/>
                  <a:pt x="4431" y="1963"/>
                  <a:pt x="4440" y="1963"/>
                </a:cubicBezTo>
                <a:cubicBezTo>
                  <a:pt x="4459" y="1987"/>
                  <a:pt x="4473" y="1963"/>
                  <a:pt x="4487" y="1959"/>
                </a:cubicBezTo>
                <a:cubicBezTo>
                  <a:pt x="4473" y="1935"/>
                  <a:pt x="4459" y="1944"/>
                  <a:pt x="4454" y="1916"/>
                </a:cubicBezTo>
                <a:cubicBezTo>
                  <a:pt x="4449" y="1915"/>
                  <a:pt x="4445" y="1914"/>
                  <a:pt x="4441" y="1915"/>
                </a:cubicBezTo>
                <a:close/>
                <a:moveTo>
                  <a:pt x="4627" y="1835"/>
                </a:moveTo>
                <a:lnTo>
                  <a:pt x="4627" y="1835"/>
                </a:lnTo>
                <a:cubicBezTo>
                  <a:pt x="4628" y="1836"/>
                  <a:pt x="4629" y="1836"/>
                  <a:pt x="4628" y="1836"/>
                </a:cubicBezTo>
                <a:lnTo>
                  <a:pt x="4627" y="1835"/>
                </a:lnTo>
                <a:close/>
                <a:moveTo>
                  <a:pt x="1023" y="1788"/>
                </a:moveTo>
                <a:cubicBezTo>
                  <a:pt x="1021" y="1788"/>
                  <a:pt x="1020" y="1788"/>
                  <a:pt x="1018" y="1789"/>
                </a:cubicBezTo>
                <a:cubicBezTo>
                  <a:pt x="1037" y="1832"/>
                  <a:pt x="980" y="1846"/>
                  <a:pt x="952" y="1846"/>
                </a:cubicBezTo>
                <a:cubicBezTo>
                  <a:pt x="957" y="1855"/>
                  <a:pt x="962" y="1865"/>
                  <a:pt x="962" y="1869"/>
                </a:cubicBezTo>
                <a:cubicBezTo>
                  <a:pt x="990" y="1850"/>
                  <a:pt x="1060" y="1836"/>
                  <a:pt x="1051" y="1803"/>
                </a:cubicBezTo>
                <a:cubicBezTo>
                  <a:pt x="1051" y="1808"/>
                  <a:pt x="1051" y="1813"/>
                  <a:pt x="1051" y="1813"/>
                </a:cubicBezTo>
                <a:cubicBezTo>
                  <a:pt x="1034" y="1813"/>
                  <a:pt x="1032" y="1788"/>
                  <a:pt x="1023" y="1788"/>
                </a:cubicBezTo>
                <a:close/>
                <a:moveTo>
                  <a:pt x="998" y="1779"/>
                </a:moveTo>
                <a:cubicBezTo>
                  <a:pt x="990" y="1778"/>
                  <a:pt x="991" y="1801"/>
                  <a:pt x="995" y="1808"/>
                </a:cubicBezTo>
                <a:cubicBezTo>
                  <a:pt x="1009" y="1813"/>
                  <a:pt x="999" y="1803"/>
                  <a:pt x="1009" y="1803"/>
                </a:cubicBezTo>
                <a:cubicBezTo>
                  <a:pt x="1004" y="1794"/>
                  <a:pt x="999" y="1789"/>
                  <a:pt x="995" y="1785"/>
                </a:cubicBezTo>
                <a:cubicBezTo>
                  <a:pt x="999" y="1785"/>
                  <a:pt x="1004" y="1785"/>
                  <a:pt x="1009" y="1789"/>
                </a:cubicBezTo>
                <a:cubicBezTo>
                  <a:pt x="1004" y="1782"/>
                  <a:pt x="1000" y="1779"/>
                  <a:pt x="998" y="1779"/>
                </a:cubicBezTo>
                <a:close/>
                <a:moveTo>
                  <a:pt x="4087" y="1761"/>
                </a:moveTo>
                <a:cubicBezTo>
                  <a:pt x="4087" y="1761"/>
                  <a:pt x="4087" y="1762"/>
                  <a:pt x="4087" y="1766"/>
                </a:cubicBezTo>
                <a:cubicBezTo>
                  <a:pt x="4116" y="1799"/>
                  <a:pt x="4097" y="1803"/>
                  <a:pt x="4120" y="1827"/>
                </a:cubicBezTo>
                <a:cubicBezTo>
                  <a:pt x="4134" y="1803"/>
                  <a:pt x="4214" y="1803"/>
                  <a:pt x="4214" y="1761"/>
                </a:cubicBezTo>
                <a:cubicBezTo>
                  <a:pt x="4181" y="1766"/>
                  <a:pt x="4163" y="1813"/>
                  <a:pt x="4153" y="1780"/>
                </a:cubicBezTo>
                <a:cubicBezTo>
                  <a:pt x="4139" y="1794"/>
                  <a:pt x="4130" y="1789"/>
                  <a:pt x="4111" y="1799"/>
                </a:cubicBezTo>
                <a:cubicBezTo>
                  <a:pt x="4107" y="1791"/>
                  <a:pt x="4091" y="1762"/>
                  <a:pt x="4087" y="1761"/>
                </a:cubicBezTo>
                <a:close/>
                <a:moveTo>
                  <a:pt x="4116" y="1759"/>
                </a:moveTo>
                <a:cubicBezTo>
                  <a:pt x="4114" y="1759"/>
                  <a:pt x="4113" y="1759"/>
                  <a:pt x="4111" y="1761"/>
                </a:cubicBezTo>
                <a:cubicBezTo>
                  <a:pt x="4125" y="1775"/>
                  <a:pt x="4106" y="1785"/>
                  <a:pt x="4125" y="1789"/>
                </a:cubicBezTo>
                <a:cubicBezTo>
                  <a:pt x="4111" y="1761"/>
                  <a:pt x="4139" y="1780"/>
                  <a:pt x="4139" y="1771"/>
                </a:cubicBezTo>
                <a:cubicBezTo>
                  <a:pt x="4131" y="1774"/>
                  <a:pt x="4124" y="1760"/>
                  <a:pt x="4116" y="1759"/>
                </a:cubicBezTo>
                <a:close/>
                <a:moveTo>
                  <a:pt x="892" y="1742"/>
                </a:moveTo>
                <a:lnTo>
                  <a:pt x="894" y="1747"/>
                </a:lnTo>
                <a:lnTo>
                  <a:pt x="894" y="1749"/>
                </a:lnTo>
                <a:lnTo>
                  <a:pt x="893" y="1746"/>
                </a:lnTo>
                <a:cubicBezTo>
                  <a:pt x="893" y="1746"/>
                  <a:pt x="893" y="1745"/>
                  <a:pt x="893" y="1744"/>
                </a:cubicBezTo>
                <a:lnTo>
                  <a:pt x="892" y="1742"/>
                </a:lnTo>
                <a:close/>
                <a:moveTo>
                  <a:pt x="890" y="1727"/>
                </a:moveTo>
                <a:cubicBezTo>
                  <a:pt x="895" y="1727"/>
                  <a:pt x="892" y="1733"/>
                  <a:pt x="892" y="1741"/>
                </a:cubicBezTo>
                <a:lnTo>
                  <a:pt x="892" y="1742"/>
                </a:lnTo>
                <a:lnTo>
                  <a:pt x="892" y="1741"/>
                </a:lnTo>
                <a:cubicBezTo>
                  <a:pt x="891" y="1737"/>
                  <a:pt x="889" y="1733"/>
                  <a:pt x="886" y="1728"/>
                </a:cubicBezTo>
                <a:cubicBezTo>
                  <a:pt x="888" y="1728"/>
                  <a:pt x="889" y="1727"/>
                  <a:pt x="890" y="1727"/>
                </a:cubicBezTo>
                <a:close/>
                <a:moveTo>
                  <a:pt x="4299" y="1714"/>
                </a:moveTo>
                <a:cubicBezTo>
                  <a:pt x="4308" y="1733"/>
                  <a:pt x="4275" y="1714"/>
                  <a:pt x="4294" y="1742"/>
                </a:cubicBezTo>
                <a:cubicBezTo>
                  <a:pt x="4299" y="1728"/>
                  <a:pt x="4313" y="1733"/>
                  <a:pt x="4318" y="1719"/>
                </a:cubicBezTo>
                <a:cubicBezTo>
                  <a:pt x="4308" y="1724"/>
                  <a:pt x="4304" y="1714"/>
                  <a:pt x="4299" y="1714"/>
                </a:cubicBezTo>
                <a:close/>
                <a:moveTo>
                  <a:pt x="1156" y="1697"/>
                </a:moveTo>
                <a:cubicBezTo>
                  <a:pt x="1155" y="1697"/>
                  <a:pt x="1155" y="1698"/>
                  <a:pt x="1154" y="1700"/>
                </a:cubicBezTo>
                <a:cubicBezTo>
                  <a:pt x="1159" y="1709"/>
                  <a:pt x="1145" y="1709"/>
                  <a:pt x="1140" y="1714"/>
                </a:cubicBezTo>
                <a:cubicBezTo>
                  <a:pt x="1150" y="1728"/>
                  <a:pt x="1150" y="1738"/>
                  <a:pt x="1150" y="1747"/>
                </a:cubicBezTo>
                <a:cubicBezTo>
                  <a:pt x="1131" y="1761"/>
                  <a:pt x="1131" y="1766"/>
                  <a:pt x="1112" y="1761"/>
                </a:cubicBezTo>
                <a:cubicBezTo>
                  <a:pt x="1117" y="1771"/>
                  <a:pt x="1107" y="1771"/>
                  <a:pt x="1117" y="1785"/>
                </a:cubicBezTo>
                <a:cubicBezTo>
                  <a:pt x="1150" y="1771"/>
                  <a:pt x="1159" y="1766"/>
                  <a:pt x="1173" y="1742"/>
                </a:cubicBezTo>
                <a:cubicBezTo>
                  <a:pt x="1161" y="1726"/>
                  <a:pt x="1159" y="1695"/>
                  <a:pt x="1156" y="1697"/>
                </a:cubicBezTo>
                <a:close/>
                <a:moveTo>
                  <a:pt x="1220" y="1681"/>
                </a:moveTo>
                <a:cubicBezTo>
                  <a:pt x="1201" y="1681"/>
                  <a:pt x="1197" y="1686"/>
                  <a:pt x="1187" y="1695"/>
                </a:cubicBezTo>
                <a:cubicBezTo>
                  <a:pt x="1192" y="1700"/>
                  <a:pt x="1197" y="1705"/>
                  <a:pt x="1201" y="1709"/>
                </a:cubicBezTo>
                <a:cubicBezTo>
                  <a:pt x="1206" y="1695"/>
                  <a:pt x="1225" y="1695"/>
                  <a:pt x="1220" y="1681"/>
                </a:cubicBezTo>
                <a:close/>
                <a:moveTo>
                  <a:pt x="4351" y="1677"/>
                </a:moveTo>
                <a:cubicBezTo>
                  <a:pt x="4360" y="1700"/>
                  <a:pt x="4337" y="1700"/>
                  <a:pt x="4365" y="1719"/>
                </a:cubicBezTo>
                <a:cubicBezTo>
                  <a:pt x="4351" y="1695"/>
                  <a:pt x="4365" y="1700"/>
                  <a:pt x="4374" y="1709"/>
                </a:cubicBezTo>
                <a:cubicBezTo>
                  <a:pt x="4365" y="1700"/>
                  <a:pt x="4360" y="1677"/>
                  <a:pt x="4351" y="1677"/>
                </a:cubicBezTo>
                <a:close/>
                <a:moveTo>
                  <a:pt x="4360" y="1672"/>
                </a:moveTo>
                <a:cubicBezTo>
                  <a:pt x="4374" y="1691"/>
                  <a:pt x="4369" y="1709"/>
                  <a:pt x="4388" y="1709"/>
                </a:cubicBezTo>
                <a:cubicBezTo>
                  <a:pt x="4379" y="1691"/>
                  <a:pt x="4379" y="1681"/>
                  <a:pt x="4360" y="1672"/>
                </a:cubicBezTo>
                <a:close/>
                <a:moveTo>
                  <a:pt x="4465" y="1662"/>
                </a:moveTo>
                <a:lnTo>
                  <a:pt x="4468" y="1662"/>
                </a:lnTo>
                <a:lnTo>
                  <a:pt x="4468" y="1664"/>
                </a:lnTo>
                <a:lnTo>
                  <a:pt x="4465" y="1662"/>
                </a:lnTo>
                <a:close/>
                <a:moveTo>
                  <a:pt x="4830" y="1644"/>
                </a:moveTo>
                <a:cubicBezTo>
                  <a:pt x="4807" y="1653"/>
                  <a:pt x="4792" y="1653"/>
                  <a:pt x="4797" y="1672"/>
                </a:cubicBezTo>
                <a:cubicBezTo>
                  <a:pt x="4811" y="1672"/>
                  <a:pt x="4807" y="1658"/>
                  <a:pt x="4825" y="1653"/>
                </a:cubicBezTo>
                <a:cubicBezTo>
                  <a:pt x="4830" y="1658"/>
                  <a:pt x="4835" y="1667"/>
                  <a:pt x="4839" y="1667"/>
                </a:cubicBezTo>
                <a:cubicBezTo>
                  <a:pt x="4835" y="1662"/>
                  <a:pt x="4839" y="1658"/>
                  <a:pt x="4830" y="1644"/>
                </a:cubicBezTo>
                <a:close/>
                <a:moveTo>
                  <a:pt x="4290" y="1634"/>
                </a:moveTo>
                <a:cubicBezTo>
                  <a:pt x="4308" y="1658"/>
                  <a:pt x="4304" y="1677"/>
                  <a:pt x="4322" y="1681"/>
                </a:cubicBezTo>
                <a:cubicBezTo>
                  <a:pt x="4308" y="1658"/>
                  <a:pt x="4308" y="1648"/>
                  <a:pt x="4290" y="1634"/>
                </a:cubicBezTo>
                <a:close/>
                <a:moveTo>
                  <a:pt x="4421" y="1620"/>
                </a:moveTo>
                <a:cubicBezTo>
                  <a:pt x="4435" y="1638"/>
                  <a:pt x="4449" y="1653"/>
                  <a:pt x="4463" y="1661"/>
                </a:cubicBezTo>
                <a:lnTo>
                  <a:pt x="4465" y="1662"/>
                </a:lnTo>
                <a:lnTo>
                  <a:pt x="4465" y="1662"/>
                </a:lnTo>
                <a:cubicBezTo>
                  <a:pt x="4448" y="1659"/>
                  <a:pt x="4435" y="1672"/>
                  <a:pt x="4426" y="1667"/>
                </a:cubicBezTo>
                <a:cubicBezTo>
                  <a:pt x="4421" y="1644"/>
                  <a:pt x="4440" y="1653"/>
                  <a:pt x="4421" y="1620"/>
                </a:cubicBezTo>
                <a:close/>
                <a:moveTo>
                  <a:pt x="4770" y="1609"/>
                </a:moveTo>
                <a:cubicBezTo>
                  <a:pt x="4770" y="1609"/>
                  <a:pt x="4769" y="1609"/>
                  <a:pt x="4769" y="1611"/>
                </a:cubicBezTo>
                <a:cubicBezTo>
                  <a:pt x="4774" y="1615"/>
                  <a:pt x="4778" y="1625"/>
                  <a:pt x="4788" y="1634"/>
                </a:cubicBezTo>
                <a:cubicBezTo>
                  <a:pt x="4797" y="1634"/>
                  <a:pt x="4816" y="1639"/>
                  <a:pt x="4802" y="1615"/>
                </a:cubicBezTo>
                <a:cubicBezTo>
                  <a:pt x="4792" y="1615"/>
                  <a:pt x="4797" y="1625"/>
                  <a:pt x="4797" y="1630"/>
                </a:cubicBezTo>
                <a:cubicBezTo>
                  <a:pt x="4792" y="1625"/>
                  <a:pt x="4783" y="1611"/>
                  <a:pt x="4778" y="1611"/>
                </a:cubicBezTo>
                <a:cubicBezTo>
                  <a:pt x="4783" y="1615"/>
                  <a:pt x="4778" y="1620"/>
                  <a:pt x="4774" y="1611"/>
                </a:cubicBezTo>
                <a:cubicBezTo>
                  <a:pt x="4774" y="1611"/>
                  <a:pt x="4772" y="1609"/>
                  <a:pt x="4770" y="1609"/>
                </a:cubicBezTo>
                <a:close/>
                <a:moveTo>
                  <a:pt x="4431" y="1599"/>
                </a:moveTo>
                <a:cubicBezTo>
                  <a:pt x="4430" y="1599"/>
                  <a:pt x="4430" y="1600"/>
                  <a:pt x="4431" y="1601"/>
                </a:cubicBezTo>
                <a:cubicBezTo>
                  <a:pt x="4435" y="1611"/>
                  <a:pt x="4454" y="1630"/>
                  <a:pt x="4445" y="1634"/>
                </a:cubicBezTo>
                <a:cubicBezTo>
                  <a:pt x="4445" y="1634"/>
                  <a:pt x="4440" y="1634"/>
                  <a:pt x="4440" y="1634"/>
                </a:cubicBezTo>
                <a:cubicBezTo>
                  <a:pt x="4431" y="1620"/>
                  <a:pt x="4431" y="1611"/>
                  <a:pt x="4416" y="1611"/>
                </a:cubicBezTo>
                <a:cubicBezTo>
                  <a:pt x="4421" y="1615"/>
                  <a:pt x="4416" y="1615"/>
                  <a:pt x="4407" y="1620"/>
                </a:cubicBezTo>
                <a:cubicBezTo>
                  <a:pt x="4412" y="1625"/>
                  <a:pt x="4421" y="1634"/>
                  <a:pt x="4416" y="1639"/>
                </a:cubicBezTo>
                <a:cubicBezTo>
                  <a:pt x="4407" y="1620"/>
                  <a:pt x="4379" y="1625"/>
                  <a:pt x="4384" y="1639"/>
                </a:cubicBezTo>
                <a:cubicBezTo>
                  <a:pt x="4384" y="1634"/>
                  <a:pt x="4388" y="1634"/>
                  <a:pt x="4388" y="1639"/>
                </a:cubicBezTo>
                <a:cubicBezTo>
                  <a:pt x="4393" y="1639"/>
                  <a:pt x="4398" y="1644"/>
                  <a:pt x="4402" y="1644"/>
                </a:cubicBezTo>
                <a:cubicBezTo>
                  <a:pt x="4398" y="1634"/>
                  <a:pt x="4393" y="1630"/>
                  <a:pt x="4402" y="1630"/>
                </a:cubicBezTo>
                <a:cubicBezTo>
                  <a:pt x="4412" y="1653"/>
                  <a:pt x="4426" y="1672"/>
                  <a:pt x="4412" y="1681"/>
                </a:cubicBezTo>
                <a:cubicBezTo>
                  <a:pt x="4402" y="1667"/>
                  <a:pt x="4402" y="1653"/>
                  <a:pt x="4388" y="1653"/>
                </a:cubicBezTo>
                <a:cubicBezTo>
                  <a:pt x="4412" y="1677"/>
                  <a:pt x="4393" y="1681"/>
                  <a:pt x="4402" y="1695"/>
                </a:cubicBezTo>
                <a:cubicBezTo>
                  <a:pt x="4412" y="1681"/>
                  <a:pt x="4402" y="1681"/>
                  <a:pt x="4421" y="1695"/>
                </a:cubicBezTo>
                <a:cubicBezTo>
                  <a:pt x="4412" y="1677"/>
                  <a:pt x="4478" y="1707"/>
                  <a:pt x="4469" y="1667"/>
                </a:cubicBezTo>
                <a:lnTo>
                  <a:pt x="4468" y="1664"/>
                </a:lnTo>
                <a:lnTo>
                  <a:pt x="4470" y="1665"/>
                </a:lnTo>
                <a:cubicBezTo>
                  <a:pt x="4473" y="1666"/>
                  <a:pt x="4475" y="1667"/>
                  <a:pt x="4478" y="1667"/>
                </a:cubicBezTo>
                <a:cubicBezTo>
                  <a:pt x="4487" y="1644"/>
                  <a:pt x="4510" y="1658"/>
                  <a:pt x="4520" y="1648"/>
                </a:cubicBezTo>
                <a:cubicBezTo>
                  <a:pt x="4515" y="1639"/>
                  <a:pt x="4510" y="1630"/>
                  <a:pt x="4501" y="1630"/>
                </a:cubicBezTo>
                <a:cubicBezTo>
                  <a:pt x="4506" y="1639"/>
                  <a:pt x="4473" y="1667"/>
                  <a:pt x="4454" y="1644"/>
                </a:cubicBezTo>
                <a:cubicBezTo>
                  <a:pt x="4462" y="1644"/>
                  <a:pt x="4434" y="1600"/>
                  <a:pt x="4431" y="1599"/>
                </a:cubicBezTo>
                <a:close/>
                <a:moveTo>
                  <a:pt x="1365" y="1596"/>
                </a:moveTo>
                <a:cubicBezTo>
                  <a:pt x="1338" y="1596"/>
                  <a:pt x="1336" y="1628"/>
                  <a:pt x="1309" y="1601"/>
                </a:cubicBezTo>
                <a:cubicBezTo>
                  <a:pt x="1305" y="1615"/>
                  <a:pt x="1319" y="1615"/>
                  <a:pt x="1328" y="1634"/>
                </a:cubicBezTo>
                <a:cubicBezTo>
                  <a:pt x="1338" y="1615"/>
                  <a:pt x="1352" y="1625"/>
                  <a:pt x="1371" y="1634"/>
                </a:cubicBezTo>
                <a:cubicBezTo>
                  <a:pt x="1342" y="1611"/>
                  <a:pt x="1366" y="1611"/>
                  <a:pt x="1371" y="1597"/>
                </a:cubicBezTo>
                <a:cubicBezTo>
                  <a:pt x="1369" y="1596"/>
                  <a:pt x="1367" y="1596"/>
                  <a:pt x="1365" y="1596"/>
                </a:cubicBezTo>
                <a:close/>
                <a:moveTo>
                  <a:pt x="4252" y="1583"/>
                </a:moveTo>
                <a:cubicBezTo>
                  <a:pt x="4214" y="1592"/>
                  <a:pt x="4186" y="1597"/>
                  <a:pt x="4153" y="1625"/>
                </a:cubicBezTo>
                <a:cubicBezTo>
                  <a:pt x="4177" y="1630"/>
                  <a:pt x="4233" y="1620"/>
                  <a:pt x="4238" y="1592"/>
                </a:cubicBezTo>
                <a:cubicBezTo>
                  <a:pt x="4247" y="1611"/>
                  <a:pt x="4266" y="1597"/>
                  <a:pt x="4252" y="1583"/>
                </a:cubicBezTo>
                <a:close/>
                <a:moveTo>
                  <a:pt x="4788" y="1548"/>
                </a:moveTo>
                <a:cubicBezTo>
                  <a:pt x="4784" y="1548"/>
                  <a:pt x="4781" y="1554"/>
                  <a:pt x="4778" y="1559"/>
                </a:cubicBezTo>
                <a:cubicBezTo>
                  <a:pt x="4783" y="1564"/>
                  <a:pt x="4788" y="1578"/>
                  <a:pt x="4792" y="1578"/>
                </a:cubicBezTo>
                <a:cubicBezTo>
                  <a:pt x="4774" y="1554"/>
                  <a:pt x="4792" y="1564"/>
                  <a:pt x="4802" y="1559"/>
                </a:cubicBezTo>
                <a:cubicBezTo>
                  <a:pt x="4796" y="1551"/>
                  <a:pt x="4791" y="1548"/>
                  <a:pt x="4788" y="1548"/>
                </a:cubicBezTo>
                <a:close/>
                <a:moveTo>
                  <a:pt x="1460" y="1540"/>
                </a:moveTo>
                <a:cubicBezTo>
                  <a:pt x="1460" y="1550"/>
                  <a:pt x="1432" y="1545"/>
                  <a:pt x="1446" y="1568"/>
                </a:cubicBezTo>
                <a:cubicBezTo>
                  <a:pt x="1455" y="1559"/>
                  <a:pt x="1483" y="1564"/>
                  <a:pt x="1460" y="1540"/>
                </a:cubicBezTo>
                <a:close/>
                <a:moveTo>
                  <a:pt x="4698" y="1538"/>
                </a:moveTo>
                <a:cubicBezTo>
                  <a:pt x="4694" y="1538"/>
                  <a:pt x="4692" y="1543"/>
                  <a:pt x="4684" y="1540"/>
                </a:cubicBezTo>
                <a:cubicBezTo>
                  <a:pt x="4689" y="1545"/>
                  <a:pt x="4689" y="1545"/>
                  <a:pt x="4694" y="1550"/>
                </a:cubicBezTo>
                <a:cubicBezTo>
                  <a:pt x="4698" y="1559"/>
                  <a:pt x="4703" y="1550"/>
                  <a:pt x="4713" y="1550"/>
                </a:cubicBezTo>
                <a:cubicBezTo>
                  <a:pt x="4704" y="1539"/>
                  <a:pt x="4701" y="1537"/>
                  <a:pt x="4698" y="1538"/>
                </a:cubicBezTo>
                <a:close/>
                <a:moveTo>
                  <a:pt x="4719" y="1520"/>
                </a:moveTo>
                <a:cubicBezTo>
                  <a:pt x="4719" y="1520"/>
                  <a:pt x="4718" y="1521"/>
                  <a:pt x="4717" y="1521"/>
                </a:cubicBezTo>
                <a:cubicBezTo>
                  <a:pt x="4717" y="1526"/>
                  <a:pt x="4727" y="1536"/>
                  <a:pt x="4722" y="1540"/>
                </a:cubicBezTo>
                <a:cubicBezTo>
                  <a:pt x="4717" y="1531"/>
                  <a:pt x="4713" y="1531"/>
                  <a:pt x="4708" y="1531"/>
                </a:cubicBezTo>
                <a:cubicBezTo>
                  <a:pt x="4713" y="1536"/>
                  <a:pt x="4717" y="1545"/>
                  <a:pt x="4722" y="1550"/>
                </a:cubicBezTo>
                <a:cubicBezTo>
                  <a:pt x="4727" y="1545"/>
                  <a:pt x="4736" y="1554"/>
                  <a:pt x="4731" y="1550"/>
                </a:cubicBezTo>
                <a:cubicBezTo>
                  <a:pt x="4731" y="1550"/>
                  <a:pt x="4727" y="1550"/>
                  <a:pt x="4727" y="1545"/>
                </a:cubicBezTo>
                <a:cubicBezTo>
                  <a:pt x="4731" y="1540"/>
                  <a:pt x="4731" y="1540"/>
                  <a:pt x="4736" y="1540"/>
                </a:cubicBezTo>
                <a:cubicBezTo>
                  <a:pt x="4732" y="1528"/>
                  <a:pt x="4724" y="1519"/>
                  <a:pt x="4719" y="1520"/>
                </a:cubicBezTo>
                <a:close/>
                <a:moveTo>
                  <a:pt x="4670" y="1517"/>
                </a:moveTo>
                <a:cubicBezTo>
                  <a:pt x="4666" y="1521"/>
                  <a:pt x="4661" y="1521"/>
                  <a:pt x="4656" y="1526"/>
                </a:cubicBezTo>
                <a:cubicBezTo>
                  <a:pt x="4675" y="1540"/>
                  <a:pt x="4670" y="1568"/>
                  <a:pt x="4684" y="1568"/>
                </a:cubicBezTo>
                <a:cubicBezTo>
                  <a:pt x="4684" y="1554"/>
                  <a:pt x="4670" y="1531"/>
                  <a:pt x="4670" y="1517"/>
                </a:cubicBezTo>
                <a:close/>
                <a:moveTo>
                  <a:pt x="1526" y="1512"/>
                </a:moveTo>
                <a:cubicBezTo>
                  <a:pt x="1502" y="1521"/>
                  <a:pt x="1483" y="1531"/>
                  <a:pt x="1474" y="1545"/>
                </a:cubicBezTo>
                <a:cubicBezTo>
                  <a:pt x="1483" y="1545"/>
                  <a:pt x="1493" y="1559"/>
                  <a:pt x="1502" y="1564"/>
                </a:cubicBezTo>
                <a:cubicBezTo>
                  <a:pt x="1488" y="1536"/>
                  <a:pt x="1530" y="1545"/>
                  <a:pt x="1526" y="1512"/>
                </a:cubicBezTo>
                <a:close/>
                <a:moveTo>
                  <a:pt x="1595" y="1469"/>
                </a:moveTo>
                <a:cubicBezTo>
                  <a:pt x="1594" y="1469"/>
                  <a:pt x="1593" y="1469"/>
                  <a:pt x="1591" y="1470"/>
                </a:cubicBezTo>
                <a:cubicBezTo>
                  <a:pt x="1582" y="1479"/>
                  <a:pt x="1582" y="1493"/>
                  <a:pt x="1591" y="1512"/>
                </a:cubicBezTo>
                <a:cubicBezTo>
                  <a:pt x="1610" y="1507"/>
                  <a:pt x="1615" y="1493"/>
                  <a:pt x="1610" y="1479"/>
                </a:cubicBezTo>
                <a:cubicBezTo>
                  <a:pt x="1606" y="1479"/>
                  <a:pt x="1602" y="1468"/>
                  <a:pt x="1595" y="1469"/>
                </a:cubicBezTo>
                <a:close/>
                <a:moveTo>
                  <a:pt x="1625" y="1460"/>
                </a:moveTo>
                <a:cubicBezTo>
                  <a:pt x="1617" y="1459"/>
                  <a:pt x="1609" y="1461"/>
                  <a:pt x="1606" y="1470"/>
                </a:cubicBezTo>
                <a:cubicBezTo>
                  <a:pt x="1620" y="1470"/>
                  <a:pt x="1610" y="1484"/>
                  <a:pt x="1620" y="1493"/>
                </a:cubicBezTo>
                <a:cubicBezTo>
                  <a:pt x="1629" y="1493"/>
                  <a:pt x="1634" y="1488"/>
                  <a:pt x="1638" y="1484"/>
                </a:cubicBezTo>
                <a:cubicBezTo>
                  <a:pt x="1620" y="1465"/>
                  <a:pt x="1643" y="1470"/>
                  <a:pt x="1638" y="1460"/>
                </a:cubicBezTo>
                <a:cubicBezTo>
                  <a:pt x="1635" y="1460"/>
                  <a:pt x="1630" y="1460"/>
                  <a:pt x="1625" y="1460"/>
                </a:cubicBezTo>
                <a:close/>
                <a:moveTo>
                  <a:pt x="1718" y="1413"/>
                </a:moveTo>
                <a:cubicBezTo>
                  <a:pt x="1700" y="1427"/>
                  <a:pt x="1653" y="1427"/>
                  <a:pt x="1662" y="1451"/>
                </a:cubicBezTo>
                <a:cubicBezTo>
                  <a:pt x="1667" y="1465"/>
                  <a:pt x="1728" y="1437"/>
                  <a:pt x="1718" y="1413"/>
                </a:cubicBezTo>
                <a:close/>
                <a:moveTo>
                  <a:pt x="4863" y="1385"/>
                </a:moveTo>
                <a:cubicBezTo>
                  <a:pt x="4891" y="1399"/>
                  <a:pt x="4877" y="1432"/>
                  <a:pt x="4901" y="1437"/>
                </a:cubicBezTo>
                <a:cubicBezTo>
                  <a:pt x="4891" y="1413"/>
                  <a:pt x="4886" y="1385"/>
                  <a:pt x="4863" y="1385"/>
                </a:cubicBezTo>
                <a:close/>
                <a:moveTo>
                  <a:pt x="4849" y="1380"/>
                </a:moveTo>
                <a:cubicBezTo>
                  <a:pt x="4854" y="1413"/>
                  <a:pt x="4807" y="1399"/>
                  <a:pt x="4802" y="1423"/>
                </a:cubicBezTo>
                <a:cubicBezTo>
                  <a:pt x="4778" y="1409"/>
                  <a:pt x="4760" y="1474"/>
                  <a:pt x="4731" y="1460"/>
                </a:cubicBezTo>
                <a:cubicBezTo>
                  <a:pt x="4731" y="1470"/>
                  <a:pt x="4741" y="1484"/>
                  <a:pt x="4731" y="1488"/>
                </a:cubicBezTo>
                <a:cubicBezTo>
                  <a:pt x="4717" y="1474"/>
                  <a:pt x="4713" y="1484"/>
                  <a:pt x="4713" y="1493"/>
                </a:cubicBezTo>
                <a:cubicBezTo>
                  <a:pt x="4708" y="1488"/>
                  <a:pt x="4708" y="1484"/>
                  <a:pt x="4703" y="1484"/>
                </a:cubicBezTo>
                <a:cubicBezTo>
                  <a:pt x="4731" y="1526"/>
                  <a:pt x="4741" y="1470"/>
                  <a:pt x="4764" y="1493"/>
                </a:cubicBezTo>
                <a:cubicBezTo>
                  <a:pt x="4788" y="1526"/>
                  <a:pt x="4792" y="1545"/>
                  <a:pt x="4811" y="1554"/>
                </a:cubicBezTo>
                <a:cubicBezTo>
                  <a:pt x="4797" y="1526"/>
                  <a:pt x="4764" y="1507"/>
                  <a:pt x="4764" y="1479"/>
                </a:cubicBezTo>
                <a:cubicBezTo>
                  <a:pt x="4764" y="1479"/>
                  <a:pt x="4769" y="1479"/>
                  <a:pt x="4769" y="1474"/>
                </a:cubicBezTo>
                <a:cubicBezTo>
                  <a:pt x="4778" y="1493"/>
                  <a:pt x="4788" y="1507"/>
                  <a:pt x="4797" y="1521"/>
                </a:cubicBezTo>
                <a:cubicBezTo>
                  <a:pt x="4807" y="1517"/>
                  <a:pt x="4811" y="1512"/>
                  <a:pt x="4816" y="1526"/>
                </a:cubicBezTo>
                <a:cubicBezTo>
                  <a:pt x="4825" y="1521"/>
                  <a:pt x="4821" y="1498"/>
                  <a:pt x="4830" y="1521"/>
                </a:cubicBezTo>
                <a:cubicBezTo>
                  <a:pt x="4839" y="1512"/>
                  <a:pt x="4830" y="1503"/>
                  <a:pt x="4849" y="1512"/>
                </a:cubicBezTo>
                <a:cubicBezTo>
                  <a:pt x="4854" y="1507"/>
                  <a:pt x="4835" y="1488"/>
                  <a:pt x="4839" y="1484"/>
                </a:cubicBezTo>
                <a:cubicBezTo>
                  <a:pt x="4849" y="1493"/>
                  <a:pt x="4858" y="1521"/>
                  <a:pt x="4868" y="1521"/>
                </a:cubicBezTo>
                <a:cubicBezTo>
                  <a:pt x="4854" y="1493"/>
                  <a:pt x="4849" y="1479"/>
                  <a:pt x="4830" y="1479"/>
                </a:cubicBezTo>
                <a:cubicBezTo>
                  <a:pt x="4825" y="1484"/>
                  <a:pt x="4839" y="1503"/>
                  <a:pt x="4825" y="1503"/>
                </a:cubicBezTo>
                <a:cubicBezTo>
                  <a:pt x="4816" y="1479"/>
                  <a:pt x="4816" y="1493"/>
                  <a:pt x="4802" y="1479"/>
                </a:cubicBezTo>
                <a:cubicBezTo>
                  <a:pt x="4811" y="1474"/>
                  <a:pt x="4816" y="1488"/>
                  <a:pt x="4825" y="1484"/>
                </a:cubicBezTo>
                <a:cubicBezTo>
                  <a:pt x="4830" y="1470"/>
                  <a:pt x="4807" y="1465"/>
                  <a:pt x="4816" y="1460"/>
                </a:cubicBezTo>
                <a:cubicBezTo>
                  <a:pt x="4830" y="1470"/>
                  <a:pt x="4825" y="1460"/>
                  <a:pt x="4839" y="1460"/>
                </a:cubicBezTo>
                <a:cubicBezTo>
                  <a:pt x="4830" y="1441"/>
                  <a:pt x="4854" y="1441"/>
                  <a:pt x="4844" y="1427"/>
                </a:cubicBezTo>
                <a:cubicBezTo>
                  <a:pt x="4863" y="1446"/>
                  <a:pt x="4835" y="1441"/>
                  <a:pt x="4854" y="1456"/>
                </a:cubicBezTo>
                <a:cubicBezTo>
                  <a:pt x="4868" y="1451"/>
                  <a:pt x="4854" y="1432"/>
                  <a:pt x="4863" y="1427"/>
                </a:cubicBezTo>
                <a:cubicBezTo>
                  <a:pt x="4868" y="1432"/>
                  <a:pt x="4877" y="1456"/>
                  <a:pt x="4886" y="1441"/>
                </a:cubicBezTo>
                <a:cubicBezTo>
                  <a:pt x="4872" y="1427"/>
                  <a:pt x="4863" y="1418"/>
                  <a:pt x="4858" y="1399"/>
                </a:cubicBezTo>
                <a:cubicBezTo>
                  <a:pt x="4868" y="1409"/>
                  <a:pt x="4877" y="1432"/>
                  <a:pt x="4886" y="1432"/>
                </a:cubicBezTo>
                <a:cubicBezTo>
                  <a:pt x="4872" y="1409"/>
                  <a:pt x="4868" y="1394"/>
                  <a:pt x="4849" y="1380"/>
                </a:cubicBezTo>
                <a:close/>
                <a:moveTo>
                  <a:pt x="5164" y="1343"/>
                </a:moveTo>
                <a:cubicBezTo>
                  <a:pt x="5164" y="1343"/>
                  <a:pt x="5159" y="1343"/>
                  <a:pt x="5154" y="1347"/>
                </a:cubicBezTo>
                <a:cubicBezTo>
                  <a:pt x="5168" y="1362"/>
                  <a:pt x="5164" y="1371"/>
                  <a:pt x="5178" y="1385"/>
                </a:cubicBezTo>
                <a:cubicBezTo>
                  <a:pt x="5192" y="1390"/>
                  <a:pt x="5164" y="1366"/>
                  <a:pt x="5178" y="1366"/>
                </a:cubicBezTo>
                <a:cubicBezTo>
                  <a:pt x="5183" y="1362"/>
                  <a:pt x="5192" y="1371"/>
                  <a:pt x="5187" y="1362"/>
                </a:cubicBezTo>
                <a:cubicBezTo>
                  <a:pt x="5178" y="1362"/>
                  <a:pt x="5173" y="1352"/>
                  <a:pt x="5164" y="1343"/>
                </a:cubicBezTo>
                <a:close/>
                <a:moveTo>
                  <a:pt x="4647" y="1336"/>
                </a:moveTo>
                <a:cubicBezTo>
                  <a:pt x="4645" y="1336"/>
                  <a:pt x="4644" y="1337"/>
                  <a:pt x="4642" y="1338"/>
                </a:cubicBezTo>
                <a:cubicBezTo>
                  <a:pt x="4661" y="1357"/>
                  <a:pt x="4651" y="1371"/>
                  <a:pt x="4670" y="1366"/>
                </a:cubicBezTo>
                <a:cubicBezTo>
                  <a:pt x="4662" y="1362"/>
                  <a:pt x="4657" y="1336"/>
                  <a:pt x="4647" y="1336"/>
                </a:cubicBezTo>
                <a:close/>
                <a:moveTo>
                  <a:pt x="1902" y="1323"/>
                </a:moveTo>
                <a:cubicBezTo>
                  <a:pt x="1900" y="1323"/>
                  <a:pt x="1898" y="1324"/>
                  <a:pt x="1897" y="1325"/>
                </a:cubicBezTo>
                <a:lnTo>
                  <a:pt x="1897" y="1325"/>
                </a:lnTo>
                <a:lnTo>
                  <a:pt x="1896" y="1325"/>
                </a:lnTo>
                <a:cubicBezTo>
                  <a:pt x="1845" y="1332"/>
                  <a:pt x="1776" y="1391"/>
                  <a:pt x="1723" y="1404"/>
                </a:cubicBezTo>
                <a:cubicBezTo>
                  <a:pt x="1756" y="1427"/>
                  <a:pt x="1794" y="1390"/>
                  <a:pt x="1803" y="1371"/>
                </a:cubicBezTo>
                <a:cubicBezTo>
                  <a:pt x="1822" y="1380"/>
                  <a:pt x="1845" y="1380"/>
                  <a:pt x="1864" y="1380"/>
                </a:cubicBezTo>
                <a:cubicBezTo>
                  <a:pt x="1850" y="1352"/>
                  <a:pt x="1878" y="1362"/>
                  <a:pt x="1892" y="1362"/>
                </a:cubicBezTo>
                <a:cubicBezTo>
                  <a:pt x="1899" y="1351"/>
                  <a:pt x="1891" y="1333"/>
                  <a:pt x="1896" y="1326"/>
                </a:cubicBezTo>
                <a:lnTo>
                  <a:pt x="1897" y="1325"/>
                </a:lnTo>
                <a:lnTo>
                  <a:pt x="1901" y="1324"/>
                </a:lnTo>
                <a:cubicBezTo>
                  <a:pt x="1903" y="1324"/>
                  <a:pt x="1905" y="1324"/>
                  <a:pt x="1906" y="1324"/>
                </a:cubicBezTo>
                <a:cubicBezTo>
                  <a:pt x="1905" y="1324"/>
                  <a:pt x="1904" y="1324"/>
                  <a:pt x="1902" y="1323"/>
                </a:cubicBezTo>
                <a:close/>
                <a:moveTo>
                  <a:pt x="4933" y="1272"/>
                </a:moveTo>
                <a:cubicBezTo>
                  <a:pt x="4933" y="1282"/>
                  <a:pt x="4933" y="1286"/>
                  <a:pt x="4943" y="1296"/>
                </a:cubicBezTo>
                <a:cubicBezTo>
                  <a:pt x="4948" y="1296"/>
                  <a:pt x="4957" y="1282"/>
                  <a:pt x="4962" y="1296"/>
                </a:cubicBezTo>
                <a:cubicBezTo>
                  <a:pt x="4962" y="1296"/>
                  <a:pt x="4957" y="1296"/>
                  <a:pt x="4962" y="1300"/>
                </a:cubicBezTo>
                <a:cubicBezTo>
                  <a:pt x="4971" y="1310"/>
                  <a:pt x="4980" y="1300"/>
                  <a:pt x="4966" y="1286"/>
                </a:cubicBezTo>
                <a:cubicBezTo>
                  <a:pt x="4957" y="1291"/>
                  <a:pt x="4943" y="1272"/>
                  <a:pt x="4933" y="1272"/>
                </a:cubicBezTo>
                <a:close/>
                <a:moveTo>
                  <a:pt x="1928" y="1241"/>
                </a:moveTo>
                <a:cubicBezTo>
                  <a:pt x="1928" y="1241"/>
                  <a:pt x="1928" y="1241"/>
                  <a:pt x="1929" y="1241"/>
                </a:cubicBezTo>
                <a:lnTo>
                  <a:pt x="1930" y="1242"/>
                </a:lnTo>
                <a:lnTo>
                  <a:pt x="1930" y="1244"/>
                </a:lnTo>
                <a:cubicBezTo>
                  <a:pt x="1928" y="1242"/>
                  <a:pt x="1928" y="1241"/>
                  <a:pt x="1928" y="1241"/>
                </a:cubicBezTo>
                <a:close/>
                <a:moveTo>
                  <a:pt x="4985" y="1225"/>
                </a:moveTo>
                <a:cubicBezTo>
                  <a:pt x="4999" y="1244"/>
                  <a:pt x="5013" y="1282"/>
                  <a:pt x="5027" y="1286"/>
                </a:cubicBezTo>
                <a:cubicBezTo>
                  <a:pt x="5023" y="1272"/>
                  <a:pt x="4999" y="1230"/>
                  <a:pt x="4985" y="1225"/>
                </a:cubicBezTo>
                <a:close/>
                <a:moveTo>
                  <a:pt x="4896" y="1225"/>
                </a:moveTo>
                <a:cubicBezTo>
                  <a:pt x="4844" y="1253"/>
                  <a:pt x="4778" y="1272"/>
                  <a:pt x="4736" y="1286"/>
                </a:cubicBezTo>
                <a:cubicBezTo>
                  <a:pt x="4760" y="1319"/>
                  <a:pt x="4628" y="1319"/>
                  <a:pt x="4675" y="1352"/>
                </a:cubicBezTo>
                <a:cubicBezTo>
                  <a:pt x="4670" y="1338"/>
                  <a:pt x="4741" y="1305"/>
                  <a:pt x="4736" y="1333"/>
                </a:cubicBezTo>
                <a:cubicBezTo>
                  <a:pt x="4741" y="1319"/>
                  <a:pt x="4755" y="1315"/>
                  <a:pt x="4764" y="1300"/>
                </a:cubicBezTo>
                <a:cubicBezTo>
                  <a:pt x="4778" y="1315"/>
                  <a:pt x="4788" y="1333"/>
                  <a:pt x="4792" y="1352"/>
                </a:cubicBezTo>
                <a:cubicBezTo>
                  <a:pt x="4769" y="1338"/>
                  <a:pt x="4760" y="1352"/>
                  <a:pt x="4745" y="1343"/>
                </a:cubicBezTo>
                <a:cubicBezTo>
                  <a:pt x="4750" y="1352"/>
                  <a:pt x="4760" y="1371"/>
                  <a:pt x="4764" y="1371"/>
                </a:cubicBezTo>
                <a:cubicBezTo>
                  <a:pt x="4764" y="1362"/>
                  <a:pt x="4760" y="1357"/>
                  <a:pt x="4769" y="1357"/>
                </a:cubicBezTo>
                <a:cubicBezTo>
                  <a:pt x="4774" y="1362"/>
                  <a:pt x="4769" y="1371"/>
                  <a:pt x="4778" y="1371"/>
                </a:cubicBezTo>
                <a:cubicBezTo>
                  <a:pt x="4788" y="1357"/>
                  <a:pt x="4825" y="1366"/>
                  <a:pt x="4835" y="1347"/>
                </a:cubicBezTo>
                <a:cubicBezTo>
                  <a:pt x="4835" y="1333"/>
                  <a:pt x="4811" y="1333"/>
                  <a:pt x="4821" y="1324"/>
                </a:cubicBezTo>
                <a:cubicBezTo>
                  <a:pt x="4830" y="1324"/>
                  <a:pt x="4839" y="1347"/>
                  <a:pt x="4849" y="1343"/>
                </a:cubicBezTo>
                <a:cubicBezTo>
                  <a:pt x="4844" y="1333"/>
                  <a:pt x="4835" y="1324"/>
                  <a:pt x="4835" y="1319"/>
                </a:cubicBezTo>
                <a:cubicBezTo>
                  <a:pt x="4844" y="1319"/>
                  <a:pt x="4849" y="1338"/>
                  <a:pt x="4858" y="1338"/>
                </a:cubicBezTo>
                <a:cubicBezTo>
                  <a:pt x="4849" y="1324"/>
                  <a:pt x="4844" y="1315"/>
                  <a:pt x="4849" y="1310"/>
                </a:cubicBezTo>
                <a:cubicBezTo>
                  <a:pt x="4854" y="1319"/>
                  <a:pt x="4863" y="1329"/>
                  <a:pt x="4868" y="1333"/>
                </a:cubicBezTo>
                <a:cubicBezTo>
                  <a:pt x="4901" y="1319"/>
                  <a:pt x="4929" y="1310"/>
                  <a:pt x="4943" y="1305"/>
                </a:cubicBezTo>
                <a:cubicBezTo>
                  <a:pt x="4929" y="1286"/>
                  <a:pt x="4919" y="1268"/>
                  <a:pt x="4919" y="1258"/>
                </a:cubicBezTo>
                <a:cubicBezTo>
                  <a:pt x="4924" y="1263"/>
                  <a:pt x="4929" y="1268"/>
                  <a:pt x="4933" y="1263"/>
                </a:cubicBezTo>
                <a:cubicBezTo>
                  <a:pt x="4919" y="1225"/>
                  <a:pt x="4901" y="1286"/>
                  <a:pt x="4896" y="1253"/>
                </a:cubicBezTo>
                <a:cubicBezTo>
                  <a:pt x="4910" y="1263"/>
                  <a:pt x="4915" y="1244"/>
                  <a:pt x="4896" y="1225"/>
                </a:cubicBezTo>
                <a:close/>
                <a:moveTo>
                  <a:pt x="4924" y="1221"/>
                </a:moveTo>
                <a:cubicBezTo>
                  <a:pt x="4915" y="1225"/>
                  <a:pt x="4910" y="1230"/>
                  <a:pt x="4910" y="1235"/>
                </a:cubicBezTo>
                <a:cubicBezTo>
                  <a:pt x="4924" y="1244"/>
                  <a:pt x="4938" y="1258"/>
                  <a:pt x="4952" y="1263"/>
                </a:cubicBezTo>
                <a:cubicBezTo>
                  <a:pt x="4943" y="1239"/>
                  <a:pt x="4924" y="1244"/>
                  <a:pt x="4924" y="1221"/>
                </a:cubicBezTo>
                <a:close/>
                <a:moveTo>
                  <a:pt x="5001" y="1220"/>
                </a:moveTo>
                <a:cubicBezTo>
                  <a:pt x="5001" y="1220"/>
                  <a:pt x="5000" y="1220"/>
                  <a:pt x="4999" y="1221"/>
                </a:cubicBezTo>
                <a:cubicBezTo>
                  <a:pt x="5013" y="1239"/>
                  <a:pt x="5027" y="1272"/>
                  <a:pt x="5046" y="1282"/>
                </a:cubicBezTo>
                <a:cubicBezTo>
                  <a:pt x="5037" y="1268"/>
                  <a:pt x="5012" y="1222"/>
                  <a:pt x="5001" y="1220"/>
                </a:cubicBezTo>
                <a:close/>
                <a:moveTo>
                  <a:pt x="5033" y="1217"/>
                </a:moveTo>
                <a:cubicBezTo>
                  <a:pt x="5033" y="1217"/>
                  <a:pt x="5032" y="1218"/>
                  <a:pt x="5032" y="1221"/>
                </a:cubicBezTo>
                <a:cubicBezTo>
                  <a:pt x="5051" y="1239"/>
                  <a:pt x="5056" y="1272"/>
                  <a:pt x="5070" y="1272"/>
                </a:cubicBezTo>
                <a:cubicBezTo>
                  <a:pt x="5062" y="1260"/>
                  <a:pt x="5039" y="1215"/>
                  <a:pt x="5033" y="1217"/>
                </a:cubicBezTo>
                <a:close/>
                <a:moveTo>
                  <a:pt x="5059" y="1214"/>
                </a:moveTo>
                <a:cubicBezTo>
                  <a:pt x="5058" y="1214"/>
                  <a:pt x="5057" y="1215"/>
                  <a:pt x="5056" y="1216"/>
                </a:cubicBezTo>
                <a:cubicBezTo>
                  <a:pt x="5065" y="1230"/>
                  <a:pt x="5074" y="1239"/>
                  <a:pt x="5074" y="1249"/>
                </a:cubicBezTo>
                <a:cubicBezTo>
                  <a:pt x="5079" y="1239"/>
                  <a:pt x="5089" y="1249"/>
                  <a:pt x="5084" y="1239"/>
                </a:cubicBezTo>
                <a:cubicBezTo>
                  <a:pt x="5076" y="1239"/>
                  <a:pt x="5067" y="1214"/>
                  <a:pt x="5059" y="1214"/>
                </a:cubicBezTo>
                <a:close/>
                <a:moveTo>
                  <a:pt x="4943" y="1202"/>
                </a:moveTo>
                <a:cubicBezTo>
                  <a:pt x="4957" y="1225"/>
                  <a:pt x="4952" y="1235"/>
                  <a:pt x="4971" y="1244"/>
                </a:cubicBezTo>
                <a:cubicBezTo>
                  <a:pt x="4962" y="1225"/>
                  <a:pt x="4962" y="1211"/>
                  <a:pt x="4943" y="1202"/>
                </a:cubicBezTo>
                <a:close/>
                <a:moveTo>
                  <a:pt x="5034" y="1173"/>
                </a:moveTo>
                <a:cubicBezTo>
                  <a:pt x="5029" y="1173"/>
                  <a:pt x="5028" y="1185"/>
                  <a:pt x="5018" y="1178"/>
                </a:cubicBezTo>
                <a:cubicBezTo>
                  <a:pt x="5023" y="1188"/>
                  <a:pt x="5023" y="1202"/>
                  <a:pt x="5037" y="1202"/>
                </a:cubicBezTo>
                <a:cubicBezTo>
                  <a:pt x="5023" y="1188"/>
                  <a:pt x="5042" y="1188"/>
                  <a:pt x="5046" y="1183"/>
                </a:cubicBezTo>
                <a:cubicBezTo>
                  <a:pt x="5040" y="1176"/>
                  <a:pt x="5037" y="1173"/>
                  <a:pt x="5034" y="1173"/>
                </a:cubicBezTo>
                <a:close/>
                <a:moveTo>
                  <a:pt x="5073" y="1158"/>
                </a:moveTo>
                <a:cubicBezTo>
                  <a:pt x="5069" y="1158"/>
                  <a:pt x="5065" y="1159"/>
                  <a:pt x="5060" y="1164"/>
                </a:cubicBezTo>
                <a:cubicBezTo>
                  <a:pt x="5065" y="1169"/>
                  <a:pt x="5070" y="1174"/>
                  <a:pt x="5070" y="1183"/>
                </a:cubicBezTo>
                <a:cubicBezTo>
                  <a:pt x="5079" y="1164"/>
                  <a:pt x="5093" y="1188"/>
                  <a:pt x="5093" y="1174"/>
                </a:cubicBezTo>
                <a:cubicBezTo>
                  <a:pt x="5089" y="1174"/>
                  <a:pt x="5089" y="1169"/>
                  <a:pt x="5089" y="1159"/>
                </a:cubicBezTo>
                <a:cubicBezTo>
                  <a:pt x="5082" y="1159"/>
                  <a:pt x="5077" y="1158"/>
                  <a:pt x="5073" y="1158"/>
                </a:cubicBezTo>
                <a:close/>
                <a:moveTo>
                  <a:pt x="5189" y="1129"/>
                </a:moveTo>
                <a:lnTo>
                  <a:pt x="5189" y="1130"/>
                </a:lnTo>
                <a:cubicBezTo>
                  <a:pt x="5189" y="1131"/>
                  <a:pt x="5188" y="1131"/>
                  <a:pt x="5187" y="1131"/>
                </a:cubicBezTo>
                <a:lnTo>
                  <a:pt x="5189" y="1129"/>
                </a:lnTo>
                <a:close/>
                <a:moveTo>
                  <a:pt x="5243" y="1099"/>
                </a:moveTo>
                <a:cubicBezTo>
                  <a:pt x="5220" y="1099"/>
                  <a:pt x="5204" y="1114"/>
                  <a:pt x="5193" y="1125"/>
                </a:cubicBezTo>
                <a:lnTo>
                  <a:pt x="5189" y="1129"/>
                </a:lnTo>
                <a:lnTo>
                  <a:pt x="5189" y="1128"/>
                </a:lnTo>
                <a:cubicBezTo>
                  <a:pt x="5188" y="1125"/>
                  <a:pt x="5186" y="1120"/>
                  <a:pt x="5183" y="1117"/>
                </a:cubicBezTo>
                <a:cubicBezTo>
                  <a:pt x="5145" y="1112"/>
                  <a:pt x="5131" y="1131"/>
                  <a:pt x="5089" y="1145"/>
                </a:cubicBezTo>
                <a:cubicBezTo>
                  <a:pt x="5089" y="1164"/>
                  <a:pt x="5107" y="1174"/>
                  <a:pt x="5117" y="1197"/>
                </a:cubicBezTo>
                <a:cubicBezTo>
                  <a:pt x="5098" y="1202"/>
                  <a:pt x="5098" y="1216"/>
                  <a:pt x="5074" y="1221"/>
                </a:cubicBezTo>
                <a:cubicBezTo>
                  <a:pt x="5084" y="1230"/>
                  <a:pt x="5089" y="1244"/>
                  <a:pt x="5098" y="1244"/>
                </a:cubicBezTo>
                <a:cubicBezTo>
                  <a:pt x="5107" y="1235"/>
                  <a:pt x="5089" y="1230"/>
                  <a:pt x="5093" y="1221"/>
                </a:cubicBezTo>
                <a:cubicBezTo>
                  <a:pt x="5103" y="1235"/>
                  <a:pt x="5112" y="1235"/>
                  <a:pt x="5126" y="1235"/>
                </a:cubicBezTo>
                <a:cubicBezTo>
                  <a:pt x="5121" y="1225"/>
                  <a:pt x="5112" y="1225"/>
                  <a:pt x="5112" y="1221"/>
                </a:cubicBezTo>
                <a:cubicBezTo>
                  <a:pt x="5126" y="1225"/>
                  <a:pt x="5140" y="1239"/>
                  <a:pt x="5154" y="1230"/>
                </a:cubicBezTo>
                <a:cubicBezTo>
                  <a:pt x="5140" y="1211"/>
                  <a:pt x="5201" y="1211"/>
                  <a:pt x="5206" y="1183"/>
                </a:cubicBezTo>
                <a:cubicBezTo>
                  <a:pt x="5211" y="1192"/>
                  <a:pt x="5216" y="1192"/>
                  <a:pt x="5225" y="1192"/>
                </a:cubicBezTo>
                <a:cubicBezTo>
                  <a:pt x="5197" y="1159"/>
                  <a:pt x="5239" y="1197"/>
                  <a:pt x="5230" y="1178"/>
                </a:cubicBezTo>
                <a:cubicBezTo>
                  <a:pt x="5225" y="1178"/>
                  <a:pt x="5225" y="1159"/>
                  <a:pt x="5216" y="1150"/>
                </a:cubicBezTo>
                <a:cubicBezTo>
                  <a:pt x="5201" y="1145"/>
                  <a:pt x="5211" y="1174"/>
                  <a:pt x="5201" y="1155"/>
                </a:cubicBezTo>
                <a:cubicBezTo>
                  <a:pt x="5197" y="1150"/>
                  <a:pt x="5197" y="1150"/>
                  <a:pt x="5192" y="1145"/>
                </a:cubicBezTo>
                <a:cubicBezTo>
                  <a:pt x="5206" y="1145"/>
                  <a:pt x="5211" y="1145"/>
                  <a:pt x="5206" y="1131"/>
                </a:cubicBezTo>
                <a:cubicBezTo>
                  <a:pt x="5220" y="1155"/>
                  <a:pt x="5248" y="1197"/>
                  <a:pt x="5248" y="1169"/>
                </a:cubicBezTo>
                <a:cubicBezTo>
                  <a:pt x="5244" y="1169"/>
                  <a:pt x="5239" y="1174"/>
                  <a:pt x="5234" y="1159"/>
                </a:cubicBezTo>
                <a:cubicBezTo>
                  <a:pt x="5253" y="1174"/>
                  <a:pt x="5263" y="1164"/>
                  <a:pt x="5258" y="1145"/>
                </a:cubicBezTo>
                <a:cubicBezTo>
                  <a:pt x="5263" y="1169"/>
                  <a:pt x="5267" y="1174"/>
                  <a:pt x="5263" y="1192"/>
                </a:cubicBezTo>
                <a:cubicBezTo>
                  <a:pt x="5272" y="1192"/>
                  <a:pt x="5277" y="1197"/>
                  <a:pt x="5281" y="1192"/>
                </a:cubicBezTo>
                <a:cubicBezTo>
                  <a:pt x="5277" y="1183"/>
                  <a:pt x="5272" y="1174"/>
                  <a:pt x="5263" y="1164"/>
                </a:cubicBezTo>
                <a:cubicBezTo>
                  <a:pt x="5272" y="1164"/>
                  <a:pt x="5267" y="1155"/>
                  <a:pt x="5277" y="1150"/>
                </a:cubicBezTo>
                <a:cubicBezTo>
                  <a:pt x="5281" y="1159"/>
                  <a:pt x="5291" y="1183"/>
                  <a:pt x="5295" y="1169"/>
                </a:cubicBezTo>
                <a:cubicBezTo>
                  <a:pt x="5286" y="1155"/>
                  <a:pt x="5281" y="1122"/>
                  <a:pt x="5263" y="1122"/>
                </a:cubicBezTo>
                <a:cubicBezTo>
                  <a:pt x="5267" y="1131"/>
                  <a:pt x="5267" y="1136"/>
                  <a:pt x="5258" y="1141"/>
                </a:cubicBezTo>
                <a:cubicBezTo>
                  <a:pt x="5248" y="1117"/>
                  <a:pt x="5253" y="1127"/>
                  <a:pt x="5248" y="1136"/>
                </a:cubicBezTo>
                <a:cubicBezTo>
                  <a:pt x="5239" y="1127"/>
                  <a:pt x="5234" y="1122"/>
                  <a:pt x="5230" y="1117"/>
                </a:cubicBezTo>
                <a:cubicBezTo>
                  <a:pt x="5239" y="1122"/>
                  <a:pt x="5244" y="1103"/>
                  <a:pt x="5263" y="1103"/>
                </a:cubicBezTo>
                <a:cubicBezTo>
                  <a:pt x="5255" y="1100"/>
                  <a:pt x="5249" y="1099"/>
                  <a:pt x="5243" y="1099"/>
                </a:cubicBezTo>
                <a:close/>
                <a:moveTo>
                  <a:pt x="2376" y="1018"/>
                </a:moveTo>
                <a:cubicBezTo>
                  <a:pt x="2367" y="1028"/>
                  <a:pt x="2334" y="1018"/>
                  <a:pt x="2348" y="1042"/>
                </a:cubicBezTo>
                <a:cubicBezTo>
                  <a:pt x="2362" y="1037"/>
                  <a:pt x="2376" y="1033"/>
                  <a:pt x="2376" y="1018"/>
                </a:cubicBezTo>
                <a:close/>
                <a:moveTo>
                  <a:pt x="2503" y="953"/>
                </a:moveTo>
                <a:cubicBezTo>
                  <a:pt x="2489" y="957"/>
                  <a:pt x="2461" y="962"/>
                  <a:pt x="2466" y="981"/>
                </a:cubicBezTo>
                <a:cubicBezTo>
                  <a:pt x="2485" y="971"/>
                  <a:pt x="2503" y="967"/>
                  <a:pt x="2503" y="953"/>
                </a:cubicBezTo>
                <a:close/>
                <a:moveTo>
                  <a:pt x="2531" y="928"/>
                </a:moveTo>
                <a:cubicBezTo>
                  <a:pt x="2523" y="928"/>
                  <a:pt x="2515" y="933"/>
                  <a:pt x="2513" y="939"/>
                </a:cubicBezTo>
                <a:cubicBezTo>
                  <a:pt x="2527" y="962"/>
                  <a:pt x="2536" y="939"/>
                  <a:pt x="2550" y="939"/>
                </a:cubicBezTo>
                <a:cubicBezTo>
                  <a:pt x="2544" y="930"/>
                  <a:pt x="2537" y="928"/>
                  <a:pt x="2531" y="928"/>
                </a:cubicBezTo>
                <a:close/>
                <a:moveTo>
                  <a:pt x="5023" y="906"/>
                </a:moveTo>
                <a:cubicBezTo>
                  <a:pt x="5013" y="915"/>
                  <a:pt x="4985" y="910"/>
                  <a:pt x="4995" y="934"/>
                </a:cubicBezTo>
                <a:cubicBezTo>
                  <a:pt x="4999" y="929"/>
                  <a:pt x="5037" y="934"/>
                  <a:pt x="5023" y="906"/>
                </a:cubicBezTo>
                <a:close/>
                <a:moveTo>
                  <a:pt x="2654" y="873"/>
                </a:moveTo>
                <a:cubicBezTo>
                  <a:pt x="2626" y="877"/>
                  <a:pt x="2607" y="892"/>
                  <a:pt x="2602" y="910"/>
                </a:cubicBezTo>
                <a:cubicBezTo>
                  <a:pt x="2635" y="901"/>
                  <a:pt x="2654" y="906"/>
                  <a:pt x="2654" y="873"/>
                </a:cubicBezTo>
                <a:close/>
                <a:moveTo>
                  <a:pt x="3213" y="783"/>
                </a:moveTo>
                <a:cubicBezTo>
                  <a:pt x="3190" y="802"/>
                  <a:pt x="3180" y="779"/>
                  <a:pt x="3171" y="812"/>
                </a:cubicBezTo>
                <a:cubicBezTo>
                  <a:pt x="3190" y="798"/>
                  <a:pt x="3218" y="812"/>
                  <a:pt x="3213" y="783"/>
                </a:cubicBezTo>
                <a:close/>
                <a:moveTo>
                  <a:pt x="3272" y="757"/>
                </a:moveTo>
                <a:cubicBezTo>
                  <a:pt x="3252" y="755"/>
                  <a:pt x="3234" y="779"/>
                  <a:pt x="3227" y="779"/>
                </a:cubicBezTo>
                <a:cubicBezTo>
                  <a:pt x="3223" y="774"/>
                  <a:pt x="3223" y="769"/>
                  <a:pt x="3218" y="774"/>
                </a:cubicBezTo>
                <a:cubicBezTo>
                  <a:pt x="3223" y="779"/>
                  <a:pt x="3232" y="793"/>
                  <a:pt x="3237" y="793"/>
                </a:cubicBezTo>
                <a:cubicBezTo>
                  <a:pt x="3251" y="779"/>
                  <a:pt x="3270" y="779"/>
                  <a:pt x="3293" y="769"/>
                </a:cubicBezTo>
                <a:cubicBezTo>
                  <a:pt x="3286" y="761"/>
                  <a:pt x="3279" y="758"/>
                  <a:pt x="3272" y="757"/>
                </a:cubicBezTo>
                <a:close/>
                <a:moveTo>
                  <a:pt x="5928" y="654"/>
                </a:moveTo>
                <a:lnTo>
                  <a:pt x="5930" y="655"/>
                </a:lnTo>
                <a:cubicBezTo>
                  <a:pt x="5930" y="656"/>
                  <a:pt x="5931" y="657"/>
                  <a:pt x="5930" y="657"/>
                </a:cubicBezTo>
                <a:lnTo>
                  <a:pt x="5928" y="654"/>
                </a:lnTo>
                <a:close/>
                <a:moveTo>
                  <a:pt x="5114" y="534"/>
                </a:moveTo>
                <a:cubicBezTo>
                  <a:pt x="5113" y="534"/>
                  <a:pt x="5113" y="534"/>
                  <a:pt x="5112" y="534"/>
                </a:cubicBezTo>
                <a:cubicBezTo>
                  <a:pt x="5112" y="548"/>
                  <a:pt x="5089" y="539"/>
                  <a:pt x="5089" y="558"/>
                </a:cubicBezTo>
                <a:cubicBezTo>
                  <a:pt x="5107" y="567"/>
                  <a:pt x="5107" y="558"/>
                  <a:pt x="5112" y="548"/>
                </a:cubicBezTo>
                <a:cubicBezTo>
                  <a:pt x="5117" y="558"/>
                  <a:pt x="5136" y="581"/>
                  <a:pt x="5131" y="558"/>
                </a:cubicBezTo>
                <a:cubicBezTo>
                  <a:pt x="5121" y="563"/>
                  <a:pt x="5112" y="539"/>
                  <a:pt x="5121" y="539"/>
                </a:cubicBezTo>
                <a:cubicBezTo>
                  <a:pt x="5136" y="558"/>
                  <a:pt x="5136" y="567"/>
                  <a:pt x="5150" y="572"/>
                </a:cubicBezTo>
                <a:cubicBezTo>
                  <a:pt x="5140" y="563"/>
                  <a:pt x="5159" y="539"/>
                  <a:pt x="5145" y="553"/>
                </a:cubicBezTo>
                <a:cubicBezTo>
                  <a:pt x="5136" y="558"/>
                  <a:pt x="5123" y="533"/>
                  <a:pt x="5114" y="534"/>
                </a:cubicBezTo>
                <a:close/>
                <a:moveTo>
                  <a:pt x="5389" y="445"/>
                </a:moveTo>
                <a:cubicBezTo>
                  <a:pt x="5357" y="464"/>
                  <a:pt x="5324" y="469"/>
                  <a:pt x="5314" y="492"/>
                </a:cubicBezTo>
                <a:cubicBezTo>
                  <a:pt x="5328" y="497"/>
                  <a:pt x="5333" y="473"/>
                  <a:pt x="5357" y="492"/>
                </a:cubicBezTo>
                <a:cubicBezTo>
                  <a:pt x="5342" y="473"/>
                  <a:pt x="5357" y="492"/>
                  <a:pt x="5366" y="483"/>
                </a:cubicBezTo>
                <a:cubicBezTo>
                  <a:pt x="5361" y="478"/>
                  <a:pt x="5352" y="469"/>
                  <a:pt x="5357" y="469"/>
                </a:cubicBezTo>
                <a:cubicBezTo>
                  <a:pt x="5361" y="478"/>
                  <a:pt x="5371" y="478"/>
                  <a:pt x="5375" y="478"/>
                </a:cubicBezTo>
                <a:cubicBezTo>
                  <a:pt x="5366" y="464"/>
                  <a:pt x="5389" y="469"/>
                  <a:pt x="5389" y="445"/>
                </a:cubicBezTo>
                <a:close/>
                <a:moveTo>
                  <a:pt x="6033" y="440"/>
                </a:moveTo>
                <a:cubicBezTo>
                  <a:pt x="6047" y="459"/>
                  <a:pt x="6043" y="464"/>
                  <a:pt x="6057" y="473"/>
                </a:cubicBezTo>
                <a:cubicBezTo>
                  <a:pt x="6052" y="469"/>
                  <a:pt x="6047" y="464"/>
                  <a:pt x="6052" y="459"/>
                </a:cubicBezTo>
                <a:cubicBezTo>
                  <a:pt x="6057" y="459"/>
                  <a:pt x="6066" y="469"/>
                  <a:pt x="6071" y="469"/>
                </a:cubicBezTo>
                <a:cubicBezTo>
                  <a:pt x="6057" y="450"/>
                  <a:pt x="6043" y="454"/>
                  <a:pt x="6033" y="440"/>
                </a:cubicBezTo>
                <a:close/>
                <a:moveTo>
                  <a:pt x="5446" y="422"/>
                </a:moveTo>
                <a:cubicBezTo>
                  <a:pt x="5427" y="440"/>
                  <a:pt x="5399" y="431"/>
                  <a:pt x="5399" y="454"/>
                </a:cubicBezTo>
                <a:cubicBezTo>
                  <a:pt x="5427" y="454"/>
                  <a:pt x="5427" y="440"/>
                  <a:pt x="5455" y="445"/>
                </a:cubicBezTo>
                <a:cubicBezTo>
                  <a:pt x="5446" y="436"/>
                  <a:pt x="5451" y="431"/>
                  <a:pt x="5446" y="422"/>
                </a:cubicBezTo>
                <a:close/>
                <a:moveTo>
                  <a:pt x="6118" y="421"/>
                </a:moveTo>
                <a:lnTo>
                  <a:pt x="6118" y="422"/>
                </a:lnTo>
                <a:lnTo>
                  <a:pt x="6118" y="422"/>
                </a:lnTo>
                <a:lnTo>
                  <a:pt x="6118" y="421"/>
                </a:lnTo>
                <a:close/>
                <a:moveTo>
                  <a:pt x="6127" y="403"/>
                </a:moveTo>
                <a:cubicBezTo>
                  <a:pt x="6104" y="407"/>
                  <a:pt x="6099" y="422"/>
                  <a:pt x="6085" y="426"/>
                </a:cubicBezTo>
                <a:cubicBezTo>
                  <a:pt x="6091" y="423"/>
                  <a:pt x="6097" y="441"/>
                  <a:pt x="6099" y="449"/>
                </a:cubicBezTo>
                <a:lnTo>
                  <a:pt x="6099" y="450"/>
                </a:lnTo>
                <a:lnTo>
                  <a:pt x="6099" y="450"/>
                </a:lnTo>
                <a:cubicBezTo>
                  <a:pt x="6101" y="456"/>
                  <a:pt x="6101" y="455"/>
                  <a:pt x="6100" y="452"/>
                </a:cubicBezTo>
                <a:lnTo>
                  <a:pt x="6099" y="450"/>
                </a:lnTo>
                <a:lnTo>
                  <a:pt x="6100" y="449"/>
                </a:lnTo>
                <a:cubicBezTo>
                  <a:pt x="6102" y="443"/>
                  <a:pt x="6091" y="426"/>
                  <a:pt x="6104" y="426"/>
                </a:cubicBezTo>
                <a:cubicBezTo>
                  <a:pt x="6104" y="450"/>
                  <a:pt x="6111" y="437"/>
                  <a:pt x="6118" y="422"/>
                </a:cubicBezTo>
                <a:lnTo>
                  <a:pt x="6118" y="422"/>
                </a:lnTo>
                <a:lnTo>
                  <a:pt x="6120" y="425"/>
                </a:lnTo>
                <a:cubicBezTo>
                  <a:pt x="6143" y="456"/>
                  <a:pt x="6160" y="408"/>
                  <a:pt x="6156" y="417"/>
                </a:cubicBezTo>
                <a:cubicBezTo>
                  <a:pt x="6141" y="426"/>
                  <a:pt x="6146" y="403"/>
                  <a:pt x="6132" y="403"/>
                </a:cubicBezTo>
                <a:cubicBezTo>
                  <a:pt x="6137" y="417"/>
                  <a:pt x="6137" y="426"/>
                  <a:pt x="6132" y="431"/>
                </a:cubicBezTo>
                <a:cubicBezTo>
                  <a:pt x="6128" y="427"/>
                  <a:pt x="6124" y="419"/>
                  <a:pt x="6120" y="420"/>
                </a:cubicBezTo>
                <a:lnTo>
                  <a:pt x="6118" y="421"/>
                </a:lnTo>
                <a:lnTo>
                  <a:pt x="6122" y="414"/>
                </a:lnTo>
                <a:cubicBezTo>
                  <a:pt x="6124" y="408"/>
                  <a:pt x="6126" y="404"/>
                  <a:pt x="6127" y="403"/>
                </a:cubicBezTo>
                <a:close/>
                <a:moveTo>
                  <a:pt x="6335" y="368"/>
                </a:moveTo>
                <a:cubicBezTo>
                  <a:pt x="6314" y="369"/>
                  <a:pt x="6297" y="378"/>
                  <a:pt x="6306" y="384"/>
                </a:cubicBezTo>
                <a:cubicBezTo>
                  <a:pt x="6311" y="384"/>
                  <a:pt x="6353" y="370"/>
                  <a:pt x="6372" y="379"/>
                </a:cubicBezTo>
                <a:cubicBezTo>
                  <a:pt x="6361" y="370"/>
                  <a:pt x="6347" y="368"/>
                  <a:pt x="6335" y="368"/>
                </a:cubicBezTo>
                <a:close/>
                <a:moveTo>
                  <a:pt x="5709" y="332"/>
                </a:moveTo>
                <a:cubicBezTo>
                  <a:pt x="5698" y="331"/>
                  <a:pt x="5694" y="351"/>
                  <a:pt x="5676" y="337"/>
                </a:cubicBezTo>
                <a:cubicBezTo>
                  <a:pt x="5676" y="342"/>
                  <a:pt x="5676" y="346"/>
                  <a:pt x="5671" y="351"/>
                </a:cubicBezTo>
                <a:cubicBezTo>
                  <a:pt x="5643" y="342"/>
                  <a:pt x="5624" y="356"/>
                  <a:pt x="5620" y="384"/>
                </a:cubicBezTo>
                <a:cubicBezTo>
                  <a:pt x="5657" y="365"/>
                  <a:pt x="5704" y="370"/>
                  <a:pt x="5723" y="342"/>
                </a:cubicBezTo>
                <a:cubicBezTo>
                  <a:pt x="5717" y="335"/>
                  <a:pt x="5713" y="332"/>
                  <a:pt x="5709" y="332"/>
                </a:cubicBezTo>
                <a:close/>
                <a:moveTo>
                  <a:pt x="6099" y="309"/>
                </a:moveTo>
                <a:cubicBezTo>
                  <a:pt x="6090" y="313"/>
                  <a:pt x="6099" y="328"/>
                  <a:pt x="6094" y="332"/>
                </a:cubicBezTo>
                <a:cubicBezTo>
                  <a:pt x="6104" y="337"/>
                  <a:pt x="6099" y="313"/>
                  <a:pt x="6109" y="328"/>
                </a:cubicBezTo>
                <a:cubicBezTo>
                  <a:pt x="6109" y="328"/>
                  <a:pt x="6109" y="332"/>
                  <a:pt x="6109" y="337"/>
                </a:cubicBezTo>
                <a:cubicBezTo>
                  <a:pt x="6085" y="337"/>
                  <a:pt x="6071" y="332"/>
                  <a:pt x="6066" y="346"/>
                </a:cubicBezTo>
                <a:cubicBezTo>
                  <a:pt x="6094" y="351"/>
                  <a:pt x="6109" y="351"/>
                  <a:pt x="6113" y="328"/>
                </a:cubicBezTo>
                <a:cubicBezTo>
                  <a:pt x="6127" y="332"/>
                  <a:pt x="6118" y="342"/>
                  <a:pt x="6127" y="342"/>
                </a:cubicBezTo>
                <a:cubicBezTo>
                  <a:pt x="6123" y="332"/>
                  <a:pt x="6137" y="332"/>
                  <a:pt x="6132" y="323"/>
                </a:cubicBezTo>
                <a:cubicBezTo>
                  <a:pt x="6123" y="323"/>
                  <a:pt x="6109" y="323"/>
                  <a:pt x="6099" y="309"/>
                </a:cubicBezTo>
                <a:close/>
                <a:moveTo>
                  <a:pt x="5277" y="299"/>
                </a:moveTo>
                <a:lnTo>
                  <a:pt x="5280" y="302"/>
                </a:lnTo>
                <a:cubicBezTo>
                  <a:pt x="5293" y="310"/>
                  <a:pt x="5280" y="306"/>
                  <a:pt x="5277" y="300"/>
                </a:cubicBezTo>
                <a:lnTo>
                  <a:pt x="5277" y="299"/>
                </a:lnTo>
                <a:close/>
                <a:moveTo>
                  <a:pt x="5794" y="294"/>
                </a:moveTo>
                <a:cubicBezTo>
                  <a:pt x="5776" y="293"/>
                  <a:pt x="5758" y="296"/>
                  <a:pt x="5747" y="299"/>
                </a:cubicBezTo>
                <a:cubicBezTo>
                  <a:pt x="5751" y="309"/>
                  <a:pt x="5756" y="309"/>
                  <a:pt x="5761" y="313"/>
                </a:cubicBezTo>
                <a:cubicBezTo>
                  <a:pt x="5751" y="309"/>
                  <a:pt x="5733" y="323"/>
                  <a:pt x="5733" y="332"/>
                </a:cubicBezTo>
                <a:cubicBezTo>
                  <a:pt x="5774" y="349"/>
                  <a:pt x="5811" y="318"/>
                  <a:pt x="5829" y="317"/>
                </a:cubicBezTo>
                <a:lnTo>
                  <a:pt x="5831" y="317"/>
                </a:lnTo>
                <a:lnTo>
                  <a:pt x="5832" y="318"/>
                </a:lnTo>
                <a:cubicBezTo>
                  <a:pt x="5833" y="318"/>
                  <a:pt x="5834" y="318"/>
                  <a:pt x="5836" y="318"/>
                </a:cubicBezTo>
                <a:cubicBezTo>
                  <a:pt x="5835" y="318"/>
                  <a:pt x="5834" y="317"/>
                  <a:pt x="5833" y="317"/>
                </a:cubicBezTo>
                <a:lnTo>
                  <a:pt x="5831" y="317"/>
                </a:lnTo>
                <a:lnTo>
                  <a:pt x="5831" y="317"/>
                </a:lnTo>
                <a:cubicBezTo>
                  <a:pt x="5826" y="313"/>
                  <a:pt x="5834" y="303"/>
                  <a:pt x="5827" y="299"/>
                </a:cubicBezTo>
                <a:cubicBezTo>
                  <a:pt x="5816" y="296"/>
                  <a:pt x="5805" y="294"/>
                  <a:pt x="5794" y="294"/>
                </a:cubicBezTo>
                <a:close/>
                <a:moveTo>
                  <a:pt x="5937" y="270"/>
                </a:moveTo>
                <a:cubicBezTo>
                  <a:pt x="5938" y="270"/>
                  <a:pt x="5940" y="270"/>
                  <a:pt x="5941" y="270"/>
                </a:cubicBezTo>
                <a:lnTo>
                  <a:pt x="5944" y="271"/>
                </a:lnTo>
                <a:lnTo>
                  <a:pt x="5942" y="271"/>
                </a:lnTo>
                <a:cubicBezTo>
                  <a:pt x="5940" y="271"/>
                  <a:pt x="5937" y="271"/>
                  <a:pt x="5935" y="271"/>
                </a:cubicBezTo>
                <a:cubicBezTo>
                  <a:pt x="5935" y="271"/>
                  <a:pt x="5936" y="270"/>
                  <a:pt x="5937" y="270"/>
                </a:cubicBezTo>
                <a:close/>
                <a:moveTo>
                  <a:pt x="5867" y="247"/>
                </a:moveTo>
                <a:cubicBezTo>
                  <a:pt x="5866" y="247"/>
                  <a:pt x="5865" y="247"/>
                  <a:pt x="5864" y="248"/>
                </a:cubicBezTo>
                <a:cubicBezTo>
                  <a:pt x="5878" y="276"/>
                  <a:pt x="5855" y="262"/>
                  <a:pt x="5841" y="276"/>
                </a:cubicBezTo>
                <a:cubicBezTo>
                  <a:pt x="5855" y="299"/>
                  <a:pt x="5822" y="276"/>
                  <a:pt x="5831" y="299"/>
                </a:cubicBezTo>
                <a:cubicBezTo>
                  <a:pt x="5850" y="295"/>
                  <a:pt x="5850" y="299"/>
                  <a:pt x="5874" y="295"/>
                </a:cubicBezTo>
                <a:cubicBezTo>
                  <a:pt x="5869" y="276"/>
                  <a:pt x="5878" y="271"/>
                  <a:pt x="5892" y="281"/>
                </a:cubicBezTo>
                <a:cubicBezTo>
                  <a:pt x="5879" y="267"/>
                  <a:pt x="5882" y="246"/>
                  <a:pt x="5867" y="247"/>
                </a:cubicBezTo>
                <a:close/>
                <a:moveTo>
                  <a:pt x="5789" y="210"/>
                </a:moveTo>
                <a:lnTo>
                  <a:pt x="5789" y="212"/>
                </a:lnTo>
                <a:lnTo>
                  <a:pt x="5786" y="211"/>
                </a:lnTo>
                <a:cubicBezTo>
                  <a:pt x="5761" y="206"/>
                  <a:pt x="5733" y="226"/>
                  <a:pt x="5737" y="234"/>
                </a:cubicBezTo>
                <a:cubicBezTo>
                  <a:pt x="5765" y="243"/>
                  <a:pt x="5756" y="210"/>
                  <a:pt x="5789" y="229"/>
                </a:cubicBezTo>
                <a:cubicBezTo>
                  <a:pt x="5785" y="221"/>
                  <a:pt x="5788" y="220"/>
                  <a:pt x="5789" y="213"/>
                </a:cubicBezTo>
                <a:lnTo>
                  <a:pt x="5789" y="212"/>
                </a:lnTo>
                <a:lnTo>
                  <a:pt x="5791" y="213"/>
                </a:lnTo>
                <a:lnTo>
                  <a:pt x="5792" y="214"/>
                </a:lnTo>
                <a:cubicBezTo>
                  <a:pt x="5796" y="219"/>
                  <a:pt x="5800" y="223"/>
                  <a:pt x="5803" y="219"/>
                </a:cubicBezTo>
                <a:cubicBezTo>
                  <a:pt x="5800" y="217"/>
                  <a:pt x="5796" y="214"/>
                  <a:pt x="5792" y="213"/>
                </a:cubicBezTo>
                <a:lnTo>
                  <a:pt x="5791" y="213"/>
                </a:lnTo>
                <a:lnTo>
                  <a:pt x="5791" y="212"/>
                </a:lnTo>
                <a:cubicBezTo>
                  <a:pt x="5790" y="211"/>
                  <a:pt x="5790" y="211"/>
                  <a:pt x="5789" y="210"/>
                </a:cubicBezTo>
                <a:close/>
                <a:moveTo>
                  <a:pt x="5822" y="191"/>
                </a:moveTo>
                <a:cubicBezTo>
                  <a:pt x="5831" y="201"/>
                  <a:pt x="5784" y="205"/>
                  <a:pt x="5808" y="219"/>
                </a:cubicBezTo>
                <a:cubicBezTo>
                  <a:pt x="5808" y="210"/>
                  <a:pt x="5845" y="205"/>
                  <a:pt x="5822" y="191"/>
                </a:cubicBezTo>
                <a:close/>
                <a:moveTo>
                  <a:pt x="5837" y="188"/>
                </a:moveTo>
                <a:cubicBezTo>
                  <a:pt x="5822" y="187"/>
                  <a:pt x="5837" y="235"/>
                  <a:pt x="5845" y="210"/>
                </a:cubicBezTo>
                <a:cubicBezTo>
                  <a:pt x="5831" y="205"/>
                  <a:pt x="5859" y="210"/>
                  <a:pt x="5845" y="191"/>
                </a:cubicBezTo>
                <a:cubicBezTo>
                  <a:pt x="5842" y="189"/>
                  <a:pt x="5839" y="188"/>
                  <a:pt x="5837" y="188"/>
                </a:cubicBezTo>
                <a:close/>
                <a:moveTo>
                  <a:pt x="5935" y="172"/>
                </a:moveTo>
                <a:cubicBezTo>
                  <a:pt x="5921" y="172"/>
                  <a:pt x="5911" y="177"/>
                  <a:pt x="5911" y="191"/>
                </a:cubicBezTo>
                <a:cubicBezTo>
                  <a:pt x="5916" y="191"/>
                  <a:pt x="5939" y="210"/>
                  <a:pt x="5935" y="191"/>
                </a:cubicBezTo>
                <a:cubicBezTo>
                  <a:pt x="5906" y="182"/>
                  <a:pt x="5944" y="191"/>
                  <a:pt x="5935" y="172"/>
                </a:cubicBezTo>
                <a:close/>
                <a:moveTo>
                  <a:pt x="5395" y="149"/>
                </a:moveTo>
                <a:cubicBezTo>
                  <a:pt x="5396" y="149"/>
                  <a:pt x="5397" y="149"/>
                  <a:pt x="5399" y="149"/>
                </a:cubicBezTo>
                <a:cubicBezTo>
                  <a:pt x="5396" y="149"/>
                  <a:pt x="5393" y="151"/>
                  <a:pt x="5390" y="151"/>
                </a:cubicBezTo>
                <a:lnTo>
                  <a:pt x="5389" y="151"/>
                </a:lnTo>
                <a:lnTo>
                  <a:pt x="5389" y="150"/>
                </a:lnTo>
                <a:cubicBezTo>
                  <a:pt x="5391" y="149"/>
                  <a:pt x="5392" y="149"/>
                  <a:pt x="5395" y="149"/>
                </a:cubicBezTo>
                <a:close/>
                <a:moveTo>
                  <a:pt x="5624" y="111"/>
                </a:moveTo>
                <a:lnTo>
                  <a:pt x="5625" y="112"/>
                </a:lnTo>
                <a:lnTo>
                  <a:pt x="5624" y="112"/>
                </a:lnTo>
                <a:lnTo>
                  <a:pt x="5624" y="111"/>
                </a:lnTo>
                <a:close/>
                <a:moveTo>
                  <a:pt x="6179" y="107"/>
                </a:moveTo>
                <a:cubicBezTo>
                  <a:pt x="6141" y="125"/>
                  <a:pt x="6019" y="135"/>
                  <a:pt x="5968" y="154"/>
                </a:cubicBezTo>
                <a:cubicBezTo>
                  <a:pt x="5949" y="158"/>
                  <a:pt x="5972" y="168"/>
                  <a:pt x="5982" y="182"/>
                </a:cubicBezTo>
                <a:cubicBezTo>
                  <a:pt x="5986" y="168"/>
                  <a:pt x="5996" y="177"/>
                  <a:pt x="6015" y="168"/>
                </a:cubicBezTo>
                <a:cubicBezTo>
                  <a:pt x="6029" y="182"/>
                  <a:pt x="6010" y="182"/>
                  <a:pt x="6005" y="187"/>
                </a:cubicBezTo>
                <a:cubicBezTo>
                  <a:pt x="6015" y="196"/>
                  <a:pt x="6024" y="177"/>
                  <a:pt x="6033" y="201"/>
                </a:cubicBezTo>
                <a:cubicBezTo>
                  <a:pt x="6024" y="215"/>
                  <a:pt x="5991" y="215"/>
                  <a:pt x="5963" y="224"/>
                </a:cubicBezTo>
                <a:cubicBezTo>
                  <a:pt x="5939" y="234"/>
                  <a:pt x="5902" y="238"/>
                  <a:pt x="5892" y="248"/>
                </a:cubicBezTo>
                <a:cubicBezTo>
                  <a:pt x="5888" y="248"/>
                  <a:pt x="5911" y="276"/>
                  <a:pt x="5883" y="248"/>
                </a:cubicBezTo>
                <a:cubicBezTo>
                  <a:pt x="5878" y="257"/>
                  <a:pt x="5902" y="276"/>
                  <a:pt x="5906" y="290"/>
                </a:cubicBezTo>
                <a:cubicBezTo>
                  <a:pt x="5911" y="262"/>
                  <a:pt x="5902" y="285"/>
                  <a:pt x="5921" y="290"/>
                </a:cubicBezTo>
                <a:cubicBezTo>
                  <a:pt x="5921" y="290"/>
                  <a:pt x="5949" y="262"/>
                  <a:pt x="5953" y="290"/>
                </a:cubicBezTo>
                <a:cubicBezTo>
                  <a:pt x="5959" y="281"/>
                  <a:pt x="5952" y="274"/>
                  <a:pt x="5945" y="271"/>
                </a:cubicBezTo>
                <a:lnTo>
                  <a:pt x="5944" y="271"/>
                </a:lnTo>
                <a:lnTo>
                  <a:pt x="5951" y="271"/>
                </a:lnTo>
                <a:cubicBezTo>
                  <a:pt x="5970" y="270"/>
                  <a:pt x="5995" y="269"/>
                  <a:pt x="6019" y="276"/>
                </a:cubicBezTo>
                <a:cubicBezTo>
                  <a:pt x="6029" y="252"/>
                  <a:pt x="6062" y="257"/>
                  <a:pt x="6090" y="262"/>
                </a:cubicBezTo>
                <a:cubicBezTo>
                  <a:pt x="6090" y="266"/>
                  <a:pt x="6094" y="276"/>
                  <a:pt x="6099" y="285"/>
                </a:cubicBezTo>
                <a:cubicBezTo>
                  <a:pt x="6099" y="271"/>
                  <a:pt x="6090" y="257"/>
                  <a:pt x="6104" y="252"/>
                </a:cubicBezTo>
                <a:cubicBezTo>
                  <a:pt x="6109" y="295"/>
                  <a:pt x="6141" y="266"/>
                  <a:pt x="6160" y="290"/>
                </a:cubicBezTo>
                <a:cubicBezTo>
                  <a:pt x="6146" y="295"/>
                  <a:pt x="6118" y="295"/>
                  <a:pt x="6123" y="313"/>
                </a:cubicBezTo>
                <a:cubicBezTo>
                  <a:pt x="6127" y="328"/>
                  <a:pt x="6137" y="318"/>
                  <a:pt x="6141" y="332"/>
                </a:cubicBezTo>
                <a:cubicBezTo>
                  <a:pt x="6141" y="323"/>
                  <a:pt x="6160" y="332"/>
                  <a:pt x="6170" y="332"/>
                </a:cubicBezTo>
                <a:cubicBezTo>
                  <a:pt x="6174" y="323"/>
                  <a:pt x="6188" y="332"/>
                  <a:pt x="6174" y="332"/>
                </a:cubicBezTo>
                <a:cubicBezTo>
                  <a:pt x="6038" y="384"/>
                  <a:pt x="5883" y="431"/>
                  <a:pt x="5794" y="478"/>
                </a:cubicBezTo>
                <a:cubicBezTo>
                  <a:pt x="5812" y="501"/>
                  <a:pt x="5859" y="492"/>
                  <a:pt x="5869" y="469"/>
                </a:cubicBezTo>
                <a:cubicBezTo>
                  <a:pt x="5883" y="492"/>
                  <a:pt x="5911" y="440"/>
                  <a:pt x="5935" y="469"/>
                </a:cubicBezTo>
                <a:cubicBezTo>
                  <a:pt x="5935" y="464"/>
                  <a:pt x="5930" y="454"/>
                  <a:pt x="5939" y="454"/>
                </a:cubicBezTo>
                <a:cubicBezTo>
                  <a:pt x="5939" y="459"/>
                  <a:pt x="5935" y="459"/>
                  <a:pt x="5939" y="464"/>
                </a:cubicBezTo>
                <a:cubicBezTo>
                  <a:pt x="5949" y="464"/>
                  <a:pt x="5944" y="459"/>
                  <a:pt x="5939" y="450"/>
                </a:cubicBezTo>
                <a:cubicBezTo>
                  <a:pt x="5944" y="450"/>
                  <a:pt x="5963" y="473"/>
                  <a:pt x="5953" y="454"/>
                </a:cubicBezTo>
                <a:cubicBezTo>
                  <a:pt x="5963" y="464"/>
                  <a:pt x="5977" y="478"/>
                  <a:pt x="5982" y="487"/>
                </a:cubicBezTo>
                <a:cubicBezTo>
                  <a:pt x="5978" y="487"/>
                  <a:pt x="5973" y="487"/>
                  <a:pt x="5969" y="491"/>
                </a:cubicBezTo>
                <a:lnTo>
                  <a:pt x="5968" y="492"/>
                </a:lnTo>
                <a:lnTo>
                  <a:pt x="5968" y="492"/>
                </a:lnTo>
                <a:lnTo>
                  <a:pt x="5968" y="492"/>
                </a:lnTo>
                <a:lnTo>
                  <a:pt x="5966" y="489"/>
                </a:lnTo>
                <a:cubicBezTo>
                  <a:pt x="5964" y="481"/>
                  <a:pt x="5967" y="477"/>
                  <a:pt x="5963" y="469"/>
                </a:cubicBezTo>
                <a:cubicBezTo>
                  <a:pt x="5953" y="459"/>
                  <a:pt x="5949" y="473"/>
                  <a:pt x="5939" y="473"/>
                </a:cubicBezTo>
                <a:cubicBezTo>
                  <a:pt x="5944" y="478"/>
                  <a:pt x="5953" y="473"/>
                  <a:pt x="5958" y="473"/>
                </a:cubicBezTo>
                <a:cubicBezTo>
                  <a:pt x="5958" y="484"/>
                  <a:pt x="5961" y="489"/>
                  <a:pt x="5965" y="491"/>
                </a:cubicBezTo>
                <a:lnTo>
                  <a:pt x="5968" y="492"/>
                </a:lnTo>
                <a:lnTo>
                  <a:pt x="5968" y="492"/>
                </a:lnTo>
                <a:lnTo>
                  <a:pt x="5968" y="492"/>
                </a:lnTo>
                <a:lnTo>
                  <a:pt x="5970" y="492"/>
                </a:lnTo>
                <a:cubicBezTo>
                  <a:pt x="5979" y="492"/>
                  <a:pt x="5990" y="485"/>
                  <a:pt x="5996" y="483"/>
                </a:cubicBezTo>
                <a:cubicBezTo>
                  <a:pt x="5991" y="483"/>
                  <a:pt x="5972" y="469"/>
                  <a:pt x="5986" y="469"/>
                </a:cubicBezTo>
                <a:cubicBezTo>
                  <a:pt x="5977" y="450"/>
                  <a:pt x="5982" y="473"/>
                  <a:pt x="5972" y="473"/>
                </a:cubicBezTo>
                <a:cubicBezTo>
                  <a:pt x="5958" y="454"/>
                  <a:pt x="5982" y="459"/>
                  <a:pt x="5972" y="445"/>
                </a:cubicBezTo>
                <a:cubicBezTo>
                  <a:pt x="6019" y="459"/>
                  <a:pt x="6099" y="384"/>
                  <a:pt x="6165" y="384"/>
                </a:cubicBezTo>
                <a:cubicBezTo>
                  <a:pt x="6174" y="398"/>
                  <a:pt x="6170" y="398"/>
                  <a:pt x="6165" y="403"/>
                </a:cubicBezTo>
                <a:cubicBezTo>
                  <a:pt x="6160" y="398"/>
                  <a:pt x="6165" y="393"/>
                  <a:pt x="6165" y="393"/>
                </a:cubicBezTo>
                <a:cubicBezTo>
                  <a:pt x="6137" y="384"/>
                  <a:pt x="6174" y="412"/>
                  <a:pt x="6174" y="417"/>
                </a:cubicBezTo>
                <a:cubicBezTo>
                  <a:pt x="6174" y="412"/>
                  <a:pt x="6174" y="407"/>
                  <a:pt x="6179" y="417"/>
                </a:cubicBezTo>
                <a:cubicBezTo>
                  <a:pt x="6184" y="407"/>
                  <a:pt x="6174" y="393"/>
                  <a:pt x="6165" y="379"/>
                </a:cubicBezTo>
                <a:cubicBezTo>
                  <a:pt x="6174" y="389"/>
                  <a:pt x="6198" y="393"/>
                  <a:pt x="6179" y="379"/>
                </a:cubicBezTo>
                <a:cubicBezTo>
                  <a:pt x="6170" y="365"/>
                  <a:pt x="6193" y="384"/>
                  <a:pt x="6198" y="393"/>
                </a:cubicBezTo>
                <a:cubicBezTo>
                  <a:pt x="6188" y="398"/>
                  <a:pt x="6174" y="389"/>
                  <a:pt x="6188" y="412"/>
                </a:cubicBezTo>
                <a:cubicBezTo>
                  <a:pt x="6203" y="398"/>
                  <a:pt x="6235" y="407"/>
                  <a:pt x="6273" y="389"/>
                </a:cubicBezTo>
                <a:cubicBezTo>
                  <a:pt x="6264" y="375"/>
                  <a:pt x="6254" y="403"/>
                  <a:pt x="6245" y="379"/>
                </a:cubicBezTo>
                <a:cubicBezTo>
                  <a:pt x="6320" y="351"/>
                  <a:pt x="6395" y="351"/>
                  <a:pt x="6475" y="323"/>
                </a:cubicBezTo>
                <a:cubicBezTo>
                  <a:pt x="6475" y="346"/>
                  <a:pt x="6424" y="356"/>
                  <a:pt x="6405" y="356"/>
                </a:cubicBezTo>
                <a:cubicBezTo>
                  <a:pt x="6400" y="360"/>
                  <a:pt x="6405" y="370"/>
                  <a:pt x="6409" y="375"/>
                </a:cubicBezTo>
                <a:cubicBezTo>
                  <a:pt x="6188" y="417"/>
                  <a:pt x="6019" y="506"/>
                  <a:pt x="5798" y="572"/>
                </a:cubicBezTo>
                <a:cubicBezTo>
                  <a:pt x="5798" y="581"/>
                  <a:pt x="5798" y="586"/>
                  <a:pt x="5798" y="595"/>
                </a:cubicBezTo>
                <a:cubicBezTo>
                  <a:pt x="5803" y="600"/>
                  <a:pt x="5798" y="586"/>
                  <a:pt x="5808" y="595"/>
                </a:cubicBezTo>
                <a:cubicBezTo>
                  <a:pt x="5864" y="572"/>
                  <a:pt x="5789" y="628"/>
                  <a:pt x="5780" y="600"/>
                </a:cubicBezTo>
                <a:cubicBezTo>
                  <a:pt x="5770" y="628"/>
                  <a:pt x="5695" y="628"/>
                  <a:pt x="5662" y="657"/>
                </a:cubicBezTo>
                <a:cubicBezTo>
                  <a:pt x="5662" y="647"/>
                  <a:pt x="5662" y="647"/>
                  <a:pt x="5653" y="638"/>
                </a:cubicBezTo>
                <a:cubicBezTo>
                  <a:pt x="5653" y="642"/>
                  <a:pt x="5653" y="652"/>
                  <a:pt x="5662" y="666"/>
                </a:cubicBezTo>
                <a:cubicBezTo>
                  <a:pt x="5653" y="661"/>
                  <a:pt x="5648" y="661"/>
                  <a:pt x="5643" y="652"/>
                </a:cubicBezTo>
                <a:cubicBezTo>
                  <a:pt x="5639" y="657"/>
                  <a:pt x="5653" y="671"/>
                  <a:pt x="5639" y="671"/>
                </a:cubicBezTo>
                <a:cubicBezTo>
                  <a:pt x="5639" y="657"/>
                  <a:pt x="5629" y="661"/>
                  <a:pt x="5620" y="666"/>
                </a:cubicBezTo>
                <a:cubicBezTo>
                  <a:pt x="5657" y="680"/>
                  <a:pt x="5596" y="675"/>
                  <a:pt x="5596" y="675"/>
                </a:cubicBezTo>
                <a:cubicBezTo>
                  <a:pt x="5582" y="680"/>
                  <a:pt x="5545" y="727"/>
                  <a:pt x="5530" y="704"/>
                </a:cubicBezTo>
                <a:cubicBezTo>
                  <a:pt x="5512" y="736"/>
                  <a:pt x="5446" y="746"/>
                  <a:pt x="5432" y="746"/>
                </a:cubicBezTo>
                <a:cubicBezTo>
                  <a:pt x="5432" y="746"/>
                  <a:pt x="5432" y="774"/>
                  <a:pt x="5418" y="751"/>
                </a:cubicBezTo>
                <a:cubicBezTo>
                  <a:pt x="5418" y="769"/>
                  <a:pt x="5385" y="783"/>
                  <a:pt x="5366" y="769"/>
                </a:cubicBezTo>
                <a:cubicBezTo>
                  <a:pt x="5338" y="812"/>
                  <a:pt x="5267" y="812"/>
                  <a:pt x="5201" y="854"/>
                </a:cubicBezTo>
                <a:cubicBezTo>
                  <a:pt x="5220" y="877"/>
                  <a:pt x="5216" y="859"/>
                  <a:pt x="5220" y="854"/>
                </a:cubicBezTo>
                <a:cubicBezTo>
                  <a:pt x="5272" y="873"/>
                  <a:pt x="5352" y="826"/>
                  <a:pt x="5385" y="807"/>
                </a:cubicBezTo>
                <a:cubicBezTo>
                  <a:pt x="5535" y="755"/>
                  <a:pt x="5751" y="694"/>
                  <a:pt x="5921" y="624"/>
                </a:cubicBezTo>
                <a:cubicBezTo>
                  <a:pt x="5944" y="614"/>
                  <a:pt x="5958" y="581"/>
                  <a:pt x="6000" y="605"/>
                </a:cubicBezTo>
                <a:cubicBezTo>
                  <a:pt x="5986" y="610"/>
                  <a:pt x="5982" y="600"/>
                  <a:pt x="5996" y="624"/>
                </a:cubicBezTo>
                <a:cubicBezTo>
                  <a:pt x="5991" y="619"/>
                  <a:pt x="5968" y="605"/>
                  <a:pt x="5982" y="628"/>
                </a:cubicBezTo>
                <a:cubicBezTo>
                  <a:pt x="5977" y="628"/>
                  <a:pt x="5972" y="619"/>
                  <a:pt x="5968" y="610"/>
                </a:cubicBezTo>
                <a:cubicBezTo>
                  <a:pt x="5968" y="614"/>
                  <a:pt x="5968" y="619"/>
                  <a:pt x="5963" y="614"/>
                </a:cubicBezTo>
                <a:cubicBezTo>
                  <a:pt x="5958" y="619"/>
                  <a:pt x="5968" y="624"/>
                  <a:pt x="5968" y="633"/>
                </a:cubicBezTo>
                <a:cubicBezTo>
                  <a:pt x="5949" y="628"/>
                  <a:pt x="5949" y="628"/>
                  <a:pt x="5930" y="633"/>
                </a:cubicBezTo>
                <a:cubicBezTo>
                  <a:pt x="5962" y="656"/>
                  <a:pt x="5910" y="626"/>
                  <a:pt x="5928" y="654"/>
                </a:cubicBezTo>
                <a:lnTo>
                  <a:pt x="5928" y="654"/>
                </a:lnTo>
                <a:lnTo>
                  <a:pt x="5928" y="654"/>
                </a:lnTo>
                <a:cubicBezTo>
                  <a:pt x="5921" y="648"/>
                  <a:pt x="5894" y="635"/>
                  <a:pt x="5902" y="661"/>
                </a:cubicBezTo>
                <a:cubicBezTo>
                  <a:pt x="5845" y="661"/>
                  <a:pt x="5836" y="661"/>
                  <a:pt x="5794" y="699"/>
                </a:cubicBezTo>
                <a:cubicBezTo>
                  <a:pt x="5794" y="694"/>
                  <a:pt x="5794" y="689"/>
                  <a:pt x="5789" y="685"/>
                </a:cubicBezTo>
                <a:cubicBezTo>
                  <a:pt x="5784" y="689"/>
                  <a:pt x="5780" y="689"/>
                  <a:pt x="5770" y="694"/>
                </a:cubicBezTo>
                <a:cubicBezTo>
                  <a:pt x="5798" y="699"/>
                  <a:pt x="5784" y="713"/>
                  <a:pt x="5765" y="694"/>
                </a:cubicBezTo>
                <a:cubicBezTo>
                  <a:pt x="5770" y="704"/>
                  <a:pt x="5765" y="718"/>
                  <a:pt x="5751" y="694"/>
                </a:cubicBezTo>
                <a:cubicBezTo>
                  <a:pt x="5742" y="699"/>
                  <a:pt x="5761" y="713"/>
                  <a:pt x="5756" y="722"/>
                </a:cubicBezTo>
                <a:cubicBezTo>
                  <a:pt x="5747" y="727"/>
                  <a:pt x="5733" y="713"/>
                  <a:pt x="5751" y="736"/>
                </a:cubicBezTo>
                <a:cubicBezTo>
                  <a:pt x="5742" y="732"/>
                  <a:pt x="5718" y="713"/>
                  <a:pt x="5737" y="741"/>
                </a:cubicBezTo>
                <a:cubicBezTo>
                  <a:pt x="5718" y="722"/>
                  <a:pt x="5700" y="736"/>
                  <a:pt x="5700" y="755"/>
                </a:cubicBezTo>
                <a:cubicBezTo>
                  <a:pt x="5667" y="741"/>
                  <a:pt x="5681" y="788"/>
                  <a:pt x="5648" y="760"/>
                </a:cubicBezTo>
                <a:cubicBezTo>
                  <a:pt x="5643" y="760"/>
                  <a:pt x="5657" y="779"/>
                  <a:pt x="5653" y="783"/>
                </a:cubicBezTo>
                <a:cubicBezTo>
                  <a:pt x="5620" y="760"/>
                  <a:pt x="5620" y="802"/>
                  <a:pt x="5587" y="769"/>
                </a:cubicBezTo>
                <a:cubicBezTo>
                  <a:pt x="5587" y="774"/>
                  <a:pt x="5596" y="783"/>
                  <a:pt x="5601" y="793"/>
                </a:cubicBezTo>
                <a:cubicBezTo>
                  <a:pt x="5568" y="793"/>
                  <a:pt x="5563" y="807"/>
                  <a:pt x="5535" y="826"/>
                </a:cubicBezTo>
                <a:cubicBezTo>
                  <a:pt x="5521" y="816"/>
                  <a:pt x="5530" y="821"/>
                  <a:pt x="5521" y="802"/>
                </a:cubicBezTo>
                <a:cubicBezTo>
                  <a:pt x="5516" y="812"/>
                  <a:pt x="5521" y="816"/>
                  <a:pt x="5521" y="826"/>
                </a:cubicBezTo>
                <a:cubicBezTo>
                  <a:pt x="5512" y="826"/>
                  <a:pt x="5507" y="812"/>
                  <a:pt x="5498" y="798"/>
                </a:cubicBezTo>
                <a:cubicBezTo>
                  <a:pt x="5502" y="812"/>
                  <a:pt x="5507" y="830"/>
                  <a:pt x="5488" y="802"/>
                </a:cubicBezTo>
                <a:cubicBezTo>
                  <a:pt x="5479" y="807"/>
                  <a:pt x="5502" y="826"/>
                  <a:pt x="5502" y="840"/>
                </a:cubicBezTo>
                <a:cubicBezTo>
                  <a:pt x="5483" y="812"/>
                  <a:pt x="5498" y="854"/>
                  <a:pt x="5469" y="840"/>
                </a:cubicBezTo>
                <a:cubicBezTo>
                  <a:pt x="5474" y="854"/>
                  <a:pt x="5460" y="854"/>
                  <a:pt x="5460" y="863"/>
                </a:cubicBezTo>
                <a:cubicBezTo>
                  <a:pt x="5554" y="849"/>
                  <a:pt x="5686" y="793"/>
                  <a:pt x="5765" y="760"/>
                </a:cubicBezTo>
                <a:cubicBezTo>
                  <a:pt x="5784" y="760"/>
                  <a:pt x="5803" y="774"/>
                  <a:pt x="5808" y="746"/>
                </a:cubicBezTo>
                <a:cubicBezTo>
                  <a:pt x="5812" y="746"/>
                  <a:pt x="5817" y="760"/>
                  <a:pt x="5827" y="769"/>
                </a:cubicBezTo>
                <a:cubicBezTo>
                  <a:pt x="5812" y="779"/>
                  <a:pt x="5789" y="788"/>
                  <a:pt x="5784" y="812"/>
                </a:cubicBezTo>
                <a:cubicBezTo>
                  <a:pt x="5780" y="812"/>
                  <a:pt x="5775" y="802"/>
                  <a:pt x="5770" y="798"/>
                </a:cubicBezTo>
                <a:cubicBezTo>
                  <a:pt x="5780" y="826"/>
                  <a:pt x="5733" y="802"/>
                  <a:pt x="5747" y="821"/>
                </a:cubicBezTo>
                <a:cubicBezTo>
                  <a:pt x="5737" y="821"/>
                  <a:pt x="5733" y="816"/>
                  <a:pt x="5733" y="807"/>
                </a:cubicBezTo>
                <a:cubicBezTo>
                  <a:pt x="5733" y="816"/>
                  <a:pt x="5723" y="826"/>
                  <a:pt x="5728" y="840"/>
                </a:cubicBezTo>
                <a:cubicBezTo>
                  <a:pt x="5704" y="807"/>
                  <a:pt x="5709" y="868"/>
                  <a:pt x="5686" y="840"/>
                </a:cubicBezTo>
                <a:cubicBezTo>
                  <a:pt x="5681" y="845"/>
                  <a:pt x="5686" y="854"/>
                  <a:pt x="5695" y="868"/>
                </a:cubicBezTo>
                <a:cubicBezTo>
                  <a:pt x="5681" y="877"/>
                  <a:pt x="5648" y="896"/>
                  <a:pt x="5653" y="896"/>
                </a:cubicBezTo>
                <a:cubicBezTo>
                  <a:pt x="5610" y="915"/>
                  <a:pt x="5498" y="971"/>
                  <a:pt x="5465" y="986"/>
                </a:cubicBezTo>
                <a:cubicBezTo>
                  <a:pt x="5460" y="986"/>
                  <a:pt x="5469" y="995"/>
                  <a:pt x="5469" y="1004"/>
                </a:cubicBezTo>
                <a:cubicBezTo>
                  <a:pt x="5465" y="1004"/>
                  <a:pt x="5460" y="1000"/>
                  <a:pt x="5455" y="990"/>
                </a:cubicBezTo>
                <a:cubicBezTo>
                  <a:pt x="5446" y="1004"/>
                  <a:pt x="5469" y="1018"/>
                  <a:pt x="5469" y="1033"/>
                </a:cubicBezTo>
                <a:cubicBezTo>
                  <a:pt x="5474" y="1042"/>
                  <a:pt x="5488" y="1004"/>
                  <a:pt x="5502" y="1033"/>
                </a:cubicBezTo>
                <a:cubicBezTo>
                  <a:pt x="5488" y="1033"/>
                  <a:pt x="5479" y="1042"/>
                  <a:pt x="5474" y="1051"/>
                </a:cubicBezTo>
                <a:cubicBezTo>
                  <a:pt x="5460" y="1028"/>
                  <a:pt x="5460" y="1014"/>
                  <a:pt x="5436" y="995"/>
                </a:cubicBezTo>
                <a:cubicBezTo>
                  <a:pt x="5436" y="1000"/>
                  <a:pt x="5441" y="1004"/>
                  <a:pt x="5446" y="1014"/>
                </a:cubicBezTo>
                <a:cubicBezTo>
                  <a:pt x="5441" y="1018"/>
                  <a:pt x="5436" y="1009"/>
                  <a:pt x="5432" y="1014"/>
                </a:cubicBezTo>
                <a:cubicBezTo>
                  <a:pt x="5441" y="1037"/>
                  <a:pt x="5460" y="1028"/>
                  <a:pt x="5460" y="1047"/>
                </a:cubicBezTo>
                <a:cubicBezTo>
                  <a:pt x="5441" y="1037"/>
                  <a:pt x="5436" y="1028"/>
                  <a:pt x="5427" y="1042"/>
                </a:cubicBezTo>
                <a:cubicBezTo>
                  <a:pt x="5427" y="1028"/>
                  <a:pt x="5432" y="1033"/>
                  <a:pt x="5418" y="1018"/>
                </a:cubicBezTo>
                <a:cubicBezTo>
                  <a:pt x="5361" y="1042"/>
                  <a:pt x="5342" y="1056"/>
                  <a:pt x="5291" y="1061"/>
                </a:cubicBezTo>
                <a:cubicBezTo>
                  <a:pt x="5291" y="1065"/>
                  <a:pt x="5291" y="1075"/>
                  <a:pt x="5295" y="1084"/>
                </a:cubicBezTo>
                <a:cubicBezTo>
                  <a:pt x="5310" y="1094"/>
                  <a:pt x="5310" y="1075"/>
                  <a:pt x="5319" y="1075"/>
                </a:cubicBezTo>
                <a:cubicBezTo>
                  <a:pt x="5324" y="1084"/>
                  <a:pt x="5342" y="1103"/>
                  <a:pt x="5328" y="1103"/>
                </a:cubicBezTo>
                <a:cubicBezTo>
                  <a:pt x="5338" y="1112"/>
                  <a:pt x="5366" y="1098"/>
                  <a:pt x="5366" y="1089"/>
                </a:cubicBezTo>
                <a:cubicBezTo>
                  <a:pt x="5389" y="1098"/>
                  <a:pt x="5352" y="1108"/>
                  <a:pt x="5342" y="1112"/>
                </a:cubicBezTo>
                <a:cubicBezTo>
                  <a:pt x="5352" y="1122"/>
                  <a:pt x="5361" y="1103"/>
                  <a:pt x="5375" y="1103"/>
                </a:cubicBezTo>
                <a:cubicBezTo>
                  <a:pt x="5380" y="1127"/>
                  <a:pt x="5380" y="1122"/>
                  <a:pt x="5389" y="1145"/>
                </a:cubicBezTo>
                <a:cubicBezTo>
                  <a:pt x="5408" y="1145"/>
                  <a:pt x="5375" y="1117"/>
                  <a:pt x="5394" y="1117"/>
                </a:cubicBezTo>
                <a:cubicBezTo>
                  <a:pt x="5404" y="1127"/>
                  <a:pt x="5399" y="1131"/>
                  <a:pt x="5408" y="1141"/>
                </a:cubicBezTo>
                <a:cubicBezTo>
                  <a:pt x="5404" y="1122"/>
                  <a:pt x="5408" y="1112"/>
                  <a:pt x="5427" y="1131"/>
                </a:cubicBezTo>
                <a:cubicBezTo>
                  <a:pt x="5441" y="1127"/>
                  <a:pt x="5408" y="1103"/>
                  <a:pt x="5418" y="1098"/>
                </a:cubicBezTo>
                <a:cubicBezTo>
                  <a:pt x="5413" y="1080"/>
                  <a:pt x="5427" y="1127"/>
                  <a:pt x="5441" y="1127"/>
                </a:cubicBezTo>
                <a:cubicBezTo>
                  <a:pt x="5441" y="1122"/>
                  <a:pt x="5432" y="1112"/>
                  <a:pt x="5427" y="1103"/>
                </a:cubicBezTo>
                <a:cubicBezTo>
                  <a:pt x="5441" y="1098"/>
                  <a:pt x="5455" y="1131"/>
                  <a:pt x="5455" y="1141"/>
                </a:cubicBezTo>
                <a:cubicBezTo>
                  <a:pt x="5441" y="1136"/>
                  <a:pt x="5418" y="1155"/>
                  <a:pt x="5389" y="1164"/>
                </a:cubicBezTo>
                <a:cubicBezTo>
                  <a:pt x="5389" y="1150"/>
                  <a:pt x="5375" y="1145"/>
                  <a:pt x="5371" y="1127"/>
                </a:cubicBezTo>
                <a:cubicBezTo>
                  <a:pt x="5366" y="1122"/>
                  <a:pt x="5357" y="1127"/>
                  <a:pt x="5352" y="1127"/>
                </a:cubicBezTo>
                <a:cubicBezTo>
                  <a:pt x="5347" y="1131"/>
                  <a:pt x="5371" y="1150"/>
                  <a:pt x="5357" y="1155"/>
                </a:cubicBezTo>
                <a:cubicBezTo>
                  <a:pt x="5347" y="1141"/>
                  <a:pt x="5342" y="1131"/>
                  <a:pt x="5333" y="1127"/>
                </a:cubicBezTo>
                <a:cubicBezTo>
                  <a:pt x="5328" y="1131"/>
                  <a:pt x="5319" y="1131"/>
                  <a:pt x="5324" y="1141"/>
                </a:cubicBezTo>
                <a:cubicBezTo>
                  <a:pt x="5328" y="1145"/>
                  <a:pt x="5328" y="1136"/>
                  <a:pt x="5333" y="1136"/>
                </a:cubicBezTo>
                <a:cubicBezTo>
                  <a:pt x="5338" y="1141"/>
                  <a:pt x="5342" y="1150"/>
                  <a:pt x="5347" y="1155"/>
                </a:cubicBezTo>
                <a:cubicBezTo>
                  <a:pt x="5342" y="1169"/>
                  <a:pt x="5333" y="1141"/>
                  <a:pt x="5328" y="1150"/>
                </a:cubicBezTo>
                <a:cubicBezTo>
                  <a:pt x="5314" y="1136"/>
                  <a:pt x="5319" y="1131"/>
                  <a:pt x="5310" y="1117"/>
                </a:cubicBezTo>
                <a:cubicBezTo>
                  <a:pt x="5314" y="1141"/>
                  <a:pt x="5291" y="1131"/>
                  <a:pt x="5277" y="1117"/>
                </a:cubicBezTo>
                <a:cubicBezTo>
                  <a:pt x="5277" y="1136"/>
                  <a:pt x="5310" y="1178"/>
                  <a:pt x="5324" y="1192"/>
                </a:cubicBezTo>
                <a:cubicBezTo>
                  <a:pt x="5312" y="1200"/>
                  <a:pt x="5310" y="1201"/>
                  <a:pt x="5307" y="1192"/>
                </a:cubicBezTo>
                <a:lnTo>
                  <a:pt x="5307" y="1191"/>
                </a:lnTo>
                <a:lnTo>
                  <a:pt x="5307" y="1190"/>
                </a:lnTo>
                <a:cubicBezTo>
                  <a:pt x="5307" y="1188"/>
                  <a:pt x="5306" y="1186"/>
                  <a:pt x="5305" y="1183"/>
                </a:cubicBezTo>
                <a:cubicBezTo>
                  <a:pt x="5305" y="1185"/>
                  <a:pt x="5306" y="1187"/>
                  <a:pt x="5306" y="1189"/>
                </a:cubicBezTo>
                <a:lnTo>
                  <a:pt x="5307" y="1191"/>
                </a:lnTo>
                <a:lnTo>
                  <a:pt x="5307" y="1192"/>
                </a:lnTo>
                <a:cubicBezTo>
                  <a:pt x="5305" y="1209"/>
                  <a:pt x="5260" y="1205"/>
                  <a:pt x="5272" y="1230"/>
                </a:cubicBezTo>
                <a:cubicBezTo>
                  <a:pt x="5263" y="1225"/>
                  <a:pt x="5258" y="1221"/>
                  <a:pt x="5253" y="1216"/>
                </a:cubicBezTo>
                <a:cubicBezTo>
                  <a:pt x="5248" y="1221"/>
                  <a:pt x="5258" y="1230"/>
                  <a:pt x="5263" y="1239"/>
                </a:cubicBezTo>
                <a:cubicBezTo>
                  <a:pt x="5253" y="1249"/>
                  <a:pt x="5244" y="1225"/>
                  <a:pt x="5239" y="1221"/>
                </a:cubicBezTo>
                <a:cubicBezTo>
                  <a:pt x="5234" y="1230"/>
                  <a:pt x="5244" y="1230"/>
                  <a:pt x="5248" y="1244"/>
                </a:cubicBezTo>
                <a:cubicBezTo>
                  <a:pt x="5263" y="1263"/>
                  <a:pt x="5263" y="1239"/>
                  <a:pt x="5286" y="1253"/>
                </a:cubicBezTo>
                <a:cubicBezTo>
                  <a:pt x="5272" y="1263"/>
                  <a:pt x="5305" y="1296"/>
                  <a:pt x="5310" y="1310"/>
                </a:cubicBezTo>
                <a:cubicBezTo>
                  <a:pt x="5300" y="1319"/>
                  <a:pt x="5281" y="1272"/>
                  <a:pt x="5277" y="1263"/>
                </a:cubicBezTo>
                <a:cubicBezTo>
                  <a:pt x="5263" y="1263"/>
                  <a:pt x="5267" y="1272"/>
                  <a:pt x="5281" y="1286"/>
                </a:cubicBezTo>
                <a:cubicBezTo>
                  <a:pt x="5253" y="1263"/>
                  <a:pt x="5225" y="1282"/>
                  <a:pt x="5211" y="1286"/>
                </a:cubicBezTo>
                <a:cubicBezTo>
                  <a:pt x="5225" y="1310"/>
                  <a:pt x="5220" y="1272"/>
                  <a:pt x="5234" y="1300"/>
                </a:cubicBezTo>
                <a:cubicBezTo>
                  <a:pt x="5244" y="1319"/>
                  <a:pt x="5220" y="1296"/>
                  <a:pt x="5220" y="1319"/>
                </a:cubicBezTo>
                <a:cubicBezTo>
                  <a:pt x="5216" y="1310"/>
                  <a:pt x="5211" y="1300"/>
                  <a:pt x="5201" y="1291"/>
                </a:cubicBezTo>
                <a:cubicBezTo>
                  <a:pt x="5192" y="1286"/>
                  <a:pt x="5201" y="1305"/>
                  <a:pt x="5183" y="1300"/>
                </a:cubicBezTo>
                <a:cubicBezTo>
                  <a:pt x="5197" y="1324"/>
                  <a:pt x="5201" y="1296"/>
                  <a:pt x="5206" y="1305"/>
                </a:cubicBezTo>
                <a:cubicBezTo>
                  <a:pt x="5211" y="1324"/>
                  <a:pt x="5197" y="1343"/>
                  <a:pt x="5178" y="1338"/>
                </a:cubicBezTo>
                <a:cubicBezTo>
                  <a:pt x="5183" y="1343"/>
                  <a:pt x="5187" y="1352"/>
                  <a:pt x="5192" y="1357"/>
                </a:cubicBezTo>
                <a:cubicBezTo>
                  <a:pt x="5192" y="1341"/>
                  <a:pt x="5205" y="1351"/>
                  <a:pt x="5206" y="1356"/>
                </a:cubicBezTo>
                <a:lnTo>
                  <a:pt x="5206" y="1358"/>
                </a:lnTo>
                <a:lnTo>
                  <a:pt x="5203" y="1358"/>
                </a:lnTo>
                <a:cubicBezTo>
                  <a:pt x="5200" y="1358"/>
                  <a:pt x="5198" y="1357"/>
                  <a:pt x="5197" y="1357"/>
                </a:cubicBezTo>
                <a:cubicBezTo>
                  <a:pt x="5203" y="1359"/>
                  <a:pt x="5205" y="1359"/>
                  <a:pt x="5206" y="1358"/>
                </a:cubicBezTo>
                <a:lnTo>
                  <a:pt x="5206" y="1358"/>
                </a:lnTo>
                <a:lnTo>
                  <a:pt x="5209" y="1357"/>
                </a:lnTo>
                <a:cubicBezTo>
                  <a:pt x="5223" y="1355"/>
                  <a:pt x="5238" y="1345"/>
                  <a:pt x="5234" y="1338"/>
                </a:cubicBezTo>
                <a:cubicBezTo>
                  <a:pt x="5253" y="1338"/>
                  <a:pt x="5248" y="1366"/>
                  <a:pt x="5272" y="1390"/>
                </a:cubicBezTo>
                <a:cubicBezTo>
                  <a:pt x="5258" y="1390"/>
                  <a:pt x="5258" y="1376"/>
                  <a:pt x="5248" y="1362"/>
                </a:cubicBezTo>
                <a:cubicBezTo>
                  <a:pt x="5234" y="1366"/>
                  <a:pt x="5267" y="1399"/>
                  <a:pt x="5272" y="1413"/>
                </a:cubicBezTo>
                <a:cubicBezTo>
                  <a:pt x="5258" y="1413"/>
                  <a:pt x="5248" y="1390"/>
                  <a:pt x="5234" y="1366"/>
                </a:cubicBezTo>
                <a:cubicBezTo>
                  <a:pt x="5234" y="1390"/>
                  <a:pt x="5258" y="1413"/>
                  <a:pt x="5267" y="1427"/>
                </a:cubicBezTo>
                <a:cubicBezTo>
                  <a:pt x="5286" y="1460"/>
                  <a:pt x="5248" y="1404"/>
                  <a:pt x="5220" y="1376"/>
                </a:cubicBezTo>
                <a:cubicBezTo>
                  <a:pt x="5220" y="1385"/>
                  <a:pt x="5248" y="1427"/>
                  <a:pt x="5258" y="1432"/>
                </a:cubicBezTo>
                <a:cubicBezTo>
                  <a:pt x="5258" y="1456"/>
                  <a:pt x="5230" y="1394"/>
                  <a:pt x="5216" y="1390"/>
                </a:cubicBezTo>
                <a:cubicBezTo>
                  <a:pt x="5211" y="1394"/>
                  <a:pt x="5216" y="1399"/>
                  <a:pt x="5211" y="1404"/>
                </a:cubicBezTo>
                <a:cubicBezTo>
                  <a:pt x="5263" y="1488"/>
                  <a:pt x="5220" y="1418"/>
                  <a:pt x="5192" y="1394"/>
                </a:cubicBezTo>
                <a:cubicBezTo>
                  <a:pt x="5183" y="1399"/>
                  <a:pt x="5201" y="1413"/>
                  <a:pt x="5187" y="1413"/>
                </a:cubicBezTo>
                <a:cubicBezTo>
                  <a:pt x="5164" y="1390"/>
                  <a:pt x="5159" y="1357"/>
                  <a:pt x="5126" y="1324"/>
                </a:cubicBezTo>
                <a:cubicBezTo>
                  <a:pt x="5131" y="1305"/>
                  <a:pt x="5140" y="1329"/>
                  <a:pt x="5150" y="1343"/>
                </a:cubicBezTo>
                <a:cubicBezTo>
                  <a:pt x="5145" y="1324"/>
                  <a:pt x="5168" y="1324"/>
                  <a:pt x="5150" y="1300"/>
                </a:cubicBezTo>
                <a:cubicBezTo>
                  <a:pt x="5140" y="1300"/>
                  <a:pt x="5145" y="1310"/>
                  <a:pt x="5150" y="1319"/>
                </a:cubicBezTo>
                <a:cubicBezTo>
                  <a:pt x="5140" y="1319"/>
                  <a:pt x="5131" y="1291"/>
                  <a:pt x="5121" y="1277"/>
                </a:cubicBezTo>
                <a:cubicBezTo>
                  <a:pt x="5112" y="1282"/>
                  <a:pt x="5136" y="1300"/>
                  <a:pt x="5136" y="1310"/>
                </a:cubicBezTo>
                <a:cubicBezTo>
                  <a:pt x="5121" y="1310"/>
                  <a:pt x="5107" y="1300"/>
                  <a:pt x="5089" y="1291"/>
                </a:cubicBezTo>
                <a:cubicBezTo>
                  <a:pt x="5089" y="1296"/>
                  <a:pt x="5098" y="1305"/>
                  <a:pt x="5103" y="1315"/>
                </a:cubicBezTo>
                <a:cubicBezTo>
                  <a:pt x="5117" y="1324"/>
                  <a:pt x="5084" y="1305"/>
                  <a:pt x="5074" y="1282"/>
                </a:cubicBezTo>
                <a:cubicBezTo>
                  <a:pt x="5070" y="1291"/>
                  <a:pt x="5093" y="1315"/>
                  <a:pt x="5103" y="1338"/>
                </a:cubicBezTo>
                <a:cubicBezTo>
                  <a:pt x="5093" y="1347"/>
                  <a:pt x="5098" y="1315"/>
                  <a:pt x="5079" y="1324"/>
                </a:cubicBezTo>
                <a:cubicBezTo>
                  <a:pt x="5074" y="1338"/>
                  <a:pt x="5098" y="1347"/>
                  <a:pt x="5098" y="1362"/>
                </a:cubicBezTo>
                <a:cubicBezTo>
                  <a:pt x="5093" y="1362"/>
                  <a:pt x="5084" y="1347"/>
                  <a:pt x="5074" y="1338"/>
                </a:cubicBezTo>
                <a:cubicBezTo>
                  <a:pt x="5065" y="1343"/>
                  <a:pt x="5074" y="1362"/>
                  <a:pt x="5056" y="1338"/>
                </a:cubicBezTo>
                <a:cubicBezTo>
                  <a:pt x="5051" y="1343"/>
                  <a:pt x="5060" y="1357"/>
                  <a:pt x="5051" y="1357"/>
                </a:cubicBezTo>
                <a:cubicBezTo>
                  <a:pt x="5032" y="1343"/>
                  <a:pt x="5032" y="1333"/>
                  <a:pt x="5013" y="1319"/>
                </a:cubicBezTo>
                <a:cubicBezTo>
                  <a:pt x="4999" y="1343"/>
                  <a:pt x="4966" y="1347"/>
                  <a:pt x="4952" y="1347"/>
                </a:cubicBezTo>
                <a:cubicBezTo>
                  <a:pt x="4948" y="1352"/>
                  <a:pt x="4952" y="1362"/>
                  <a:pt x="4957" y="1371"/>
                </a:cubicBezTo>
                <a:cubicBezTo>
                  <a:pt x="4952" y="1371"/>
                  <a:pt x="4948" y="1362"/>
                  <a:pt x="4943" y="1357"/>
                </a:cubicBezTo>
                <a:cubicBezTo>
                  <a:pt x="4938" y="1366"/>
                  <a:pt x="4948" y="1390"/>
                  <a:pt x="4924" y="1366"/>
                </a:cubicBezTo>
                <a:cubicBezTo>
                  <a:pt x="4938" y="1385"/>
                  <a:pt x="4919" y="1394"/>
                  <a:pt x="4915" y="1409"/>
                </a:cubicBezTo>
                <a:cubicBezTo>
                  <a:pt x="4905" y="1399"/>
                  <a:pt x="4891" y="1399"/>
                  <a:pt x="4882" y="1376"/>
                </a:cubicBezTo>
                <a:cubicBezTo>
                  <a:pt x="4877" y="1385"/>
                  <a:pt x="4901" y="1409"/>
                  <a:pt x="4910" y="1427"/>
                </a:cubicBezTo>
                <a:cubicBezTo>
                  <a:pt x="4919" y="1437"/>
                  <a:pt x="4929" y="1427"/>
                  <a:pt x="4938" y="1441"/>
                </a:cubicBezTo>
                <a:cubicBezTo>
                  <a:pt x="4943" y="1432"/>
                  <a:pt x="4943" y="1427"/>
                  <a:pt x="4929" y="1413"/>
                </a:cubicBezTo>
                <a:cubicBezTo>
                  <a:pt x="4948" y="1423"/>
                  <a:pt x="4962" y="1441"/>
                  <a:pt x="4980" y="1427"/>
                </a:cubicBezTo>
                <a:cubicBezTo>
                  <a:pt x="4990" y="1446"/>
                  <a:pt x="4980" y="1441"/>
                  <a:pt x="4990" y="1460"/>
                </a:cubicBezTo>
                <a:cubicBezTo>
                  <a:pt x="4976" y="1470"/>
                  <a:pt x="4957" y="1470"/>
                  <a:pt x="4957" y="1484"/>
                </a:cubicBezTo>
                <a:cubicBezTo>
                  <a:pt x="4971" y="1503"/>
                  <a:pt x="4971" y="1479"/>
                  <a:pt x="4985" y="1479"/>
                </a:cubicBezTo>
                <a:cubicBezTo>
                  <a:pt x="4995" y="1493"/>
                  <a:pt x="4976" y="1493"/>
                  <a:pt x="4980" y="1507"/>
                </a:cubicBezTo>
                <a:cubicBezTo>
                  <a:pt x="4999" y="1526"/>
                  <a:pt x="4976" y="1474"/>
                  <a:pt x="4999" y="1507"/>
                </a:cubicBezTo>
                <a:cubicBezTo>
                  <a:pt x="4999" y="1498"/>
                  <a:pt x="5018" y="1451"/>
                  <a:pt x="5027" y="1479"/>
                </a:cubicBezTo>
                <a:cubicBezTo>
                  <a:pt x="5042" y="1479"/>
                  <a:pt x="5023" y="1460"/>
                  <a:pt x="5027" y="1456"/>
                </a:cubicBezTo>
                <a:cubicBezTo>
                  <a:pt x="5032" y="1456"/>
                  <a:pt x="5037" y="1465"/>
                  <a:pt x="5042" y="1474"/>
                </a:cubicBezTo>
                <a:cubicBezTo>
                  <a:pt x="5051" y="1470"/>
                  <a:pt x="5046" y="1456"/>
                  <a:pt x="5046" y="1446"/>
                </a:cubicBezTo>
                <a:cubicBezTo>
                  <a:pt x="5060" y="1451"/>
                  <a:pt x="5070" y="1470"/>
                  <a:pt x="5084" y="1484"/>
                </a:cubicBezTo>
                <a:cubicBezTo>
                  <a:pt x="5074" y="1493"/>
                  <a:pt x="5065" y="1484"/>
                  <a:pt x="5056" y="1470"/>
                </a:cubicBezTo>
                <a:cubicBezTo>
                  <a:pt x="5051" y="1474"/>
                  <a:pt x="5079" y="1498"/>
                  <a:pt x="5056" y="1498"/>
                </a:cubicBezTo>
                <a:cubicBezTo>
                  <a:pt x="5060" y="1503"/>
                  <a:pt x="5079" y="1512"/>
                  <a:pt x="5070" y="1498"/>
                </a:cubicBezTo>
                <a:cubicBezTo>
                  <a:pt x="5084" y="1498"/>
                  <a:pt x="5074" y="1512"/>
                  <a:pt x="5084" y="1517"/>
                </a:cubicBezTo>
                <a:cubicBezTo>
                  <a:pt x="5074" y="1517"/>
                  <a:pt x="5060" y="1512"/>
                  <a:pt x="5051" y="1521"/>
                </a:cubicBezTo>
                <a:cubicBezTo>
                  <a:pt x="5098" y="1531"/>
                  <a:pt x="5027" y="1521"/>
                  <a:pt x="5051" y="1545"/>
                </a:cubicBezTo>
                <a:cubicBezTo>
                  <a:pt x="5042" y="1550"/>
                  <a:pt x="5037" y="1536"/>
                  <a:pt x="5027" y="1531"/>
                </a:cubicBezTo>
                <a:cubicBezTo>
                  <a:pt x="5037" y="1554"/>
                  <a:pt x="5042" y="1564"/>
                  <a:pt x="5018" y="1536"/>
                </a:cubicBezTo>
                <a:cubicBezTo>
                  <a:pt x="5013" y="1536"/>
                  <a:pt x="5013" y="1545"/>
                  <a:pt x="5018" y="1554"/>
                </a:cubicBezTo>
                <a:cubicBezTo>
                  <a:pt x="5009" y="1550"/>
                  <a:pt x="5004" y="1536"/>
                  <a:pt x="4995" y="1531"/>
                </a:cubicBezTo>
                <a:cubicBezTo>
                  <a:pt x="4985" y="1550"/>
                  <a:pt x="5027" y="1578"/>
                  <a:pt x="5042" y="1601"/>
                </a:cubicBezTo>
                <a:cubicBezTo>
                  <a:pt x="5018" y="1601"/>
                  <a:pt x="5018" y="1564"/>
                  <a:pt x="4999" y="1583"/>
                </a:cubicBezTo>
                <a:cubicBezTo>
                  <a:pt x="4999" y="1573"/>
                  <a:pt x="4999" y="1568"/>
                  <a:pt x="5004" y="1564"/>
                </a:cubicBezTo>
                <a:cubicBezTo>
                  <a:pt x="4995" y="1550"/>
                  <a:pt x="4985" y="1550"/>
                  <a:pt x="4976" y="1531"/>
                </a:cubicBezTo>
                <a:cubicBezTo>
                  <a:pt x="4971" y="1536"/>
                  <a:pt x="4980" y="1550"/>
                  <a:pt x="4985" y="1559"/>
                </a:cubicBezTo>
                <a:cubicBezTo>
                  <a:pt x="4971" y="1564"/>
                  <a:pt x="4980" y="1550"/>
                  <a:pt x="4971" y="1540"/>
                </a:cubicBezTo>
                <a:cubicBezTo>
                  <a:pt x="4966" y="1545"/>
                  <a:pt x="4966" y="1550"/>
                  <a:pt x="4971" y="1559"/>
                </a:cubicBezTo>
                <a:cubicBezTo>
                  <a:pt x="4943" y="1526"/>
                  <a:pt x="4966" y="1578"/>
                  <a:pt x="4938" y="1559"/>
                </a:cubicBezTo>
                <a:cubicBezTo>
                  <a:pt x="4933" y="1568"/>
                  <a:pt x="4952" y="1568"/>
                  <a:pt x="4957" y="1587"/>
                </a:cubicBezTo>
                <a:cubicBezTo>
                  <a:pt x="4966" y="1583"/>
                  <a:pt x="4952" y="1568"/>
                  <a:pt x="4966" y="1568"/>
                </a:cubicBezTo>
                <a:cubicBezTo>
                  <a:pt x="4990" y="1615"/>
                  <a:pt x="4995" y="1592"/>
                  <a:pt x="5018" y="1597"/>
                </a:cubicBezTo>
                <a:cubicBezTo>
                  <a:pt x="5018" y="1606"/>
                  <a:pt x="5009" y="1615"/>
                  <a:pt x="4990" y="1615"/>
                </a:cubicBezTo>
                <a:cubicBezTo>
                  <a:pt x="4980" y="1615"/>
                  <a:pt x="4999" y="1634"/>
                  <a:pt x="5004" y="1644"/>
                </a:cubicBezTo>
                <a:cubicBezTo>
                  <a:pt x="4995" y="1653"/>
                  <a:pt x="4985" y="1630"/>
                  <a:pt x="4976" y="1615"/>
                </a:cubicBezTo>
                <a:cubicBezTo>
                  <a:pt x="4962" y="1625"/>
                  <a:pt x="4990" y="1648"/>
                  <a:pt x="4990" y="1662"/>
                </a:cubicBezTo>
                <a:cubicBezTo>
                  <a:pt x="4966" y="1653"/>
                  <a:pt x="4966" y="1658"/>
                  <a:pt x="4957" y="1677"/>
                </a:cubicBezTo>
                <a:cubicBezTo>
                  <a:pt x="4966" y="1653"/>
                  <a:pt x="4924" y="1653"/>
                  <a:pt x="4943" y="1681"/>
                </a:cubicBezTo>
                <a:cubicBezTo>
                  <a:pt x="4929" y="1672"/>
                  <a:pt x="4919" y="1653"/>
                  <a:pt x="4910" y="1639"/>
                </a:cubicBezTo>
                <a:cubicBezTo>
                  <a:pt x="4929" y="1648"/>
                  <a:pt x="4938" y="1620"/>
                  <a:pt x="4919" y="1601"/>
                </a:cubicBezTo>
                <a:cubicBezTo>
                  <a:pt x="4910" y="1601"/>
                  <a:pt x="4938" y="1625"/>
                  <a:pt x="4919" y="1620"/>
                </a:cubicBezTo>
                <a:cubicBezTo>
                  <a:pt x="4910" y="1601"/>
                  <a:pt x="4901" y="1601"/>
                  <a:pt x="4886" y="1592"/>
                </a:cubicBezTo>
                <a:cubicBezTo>
                  <a:pt x="4877" y="1597"/>
                  <a:pt x="4910" y="1611"/>
                  <a:pt x="4891" y="1611"/>
                </a:cubicBezTo>
                <a:cubicBezTo>
                  <a:pt x="4882" y="1601"/>
                  <a:pt x="4886" y="1597"/>
                  <a:pt x="4882" y="1587"/>
                </a:cubicBezTo>
                <a:cubicBezTo>
                  <a:pt x="4872" y="1578"/>
                  <a:pt x="4877" y="1601"/>
                  <a:pt x="4863" y="1578"/>
                </a:cubicBezTo>
                <a:cubicBezTo>
                  <a:pt x="4858" y="1587"/>
                  <a:pt x="4877" y="1597"/>
                  <a:pt x="4882" y="1611"/>
                </a:cubicBezTo>
                <a:cubicBezTo>
                  <a:pt x="4872" y="1601"/>
                  <a:pt x="4863" y="1601"/>
                  <a:pt x="4854" y="1583"/>
                </a:cubicBezTo>
                <a:cubicBezTo>
                  <a:pt x="4849" y="1592"/>
                  <a:pt x="4854" y="1625"/>
                  <a:pt x="4825" y="1606"/>
                </a:cubicBezTo>
                <a:cubicBezTo>
                  <a:pt x="4821" y="1615"/>
                  <a:pt x="4839" y="1639"/>
                  <a:pt x="4854" y="1662"/>
                </a:cubicBezTo>
                <a:cubicBezTo>
                  <a:pt x="4868" y="1662"/>
                  <a:pt x="4844" y="1639"/>
                  <a:pt x="4863" y="1653"/>
                </a:cubicBezTo>
                <a:cubicBezTo>
                  <a:pt x="4868" y="1658"/>
                  <a:pt x="4858" y="1658"/>
                  <a:pt x="4868" y="1672"/>
                </a:cubicBezTo>
                <a:cubicBezTo>
                  <a:pt x="4854" y="1677"/>
                  <a:pt x="4844" y="1667"/>
                  <a:pt x="4839" y="1681"/>
                </a:cubicBezTo>
                <a:cubicBezTo>
                  <a:pt x="4844" y="1686"/>
                  <a:pt x="4849" y="1691"/>
                  <a:pt x="4854" y="1695"/>
                </a:cubicBezTo>
                <a:cubicBezTo>
                  <a:pt x="4858" y="1686"/>
                  <a:pt x="4872" y="1686"/>
                  <a:pt x="4886" y="1691"/>
                </a:cubicBezTo>
                <a:cubicBezTo>
                  <a:pt x="4868" y="1709"/>
                  <a:pt x="4830" y="1728"/>
                  <a:pt x="4792" y="1724"/>
                </a:cubicBezTo>
                <a:cubicBezTo>
                  <a:pt x="4792" y="1733"/>
                  <a:pt x="4788" y="1738"/>
                  <a:pt x="4783" y="1747"/>
                </a:cubicBezTo>
                <a:cubicBezTo>
                  <a:pt x="4811" y="1747"/>
                  <a:pt x="4774" y="1775"/>
                  <a:pt x="4783" y="1799"/>
                </a:cubicBezTo>
                <a:cubicBezTo>
                  <a:pt x="4778" y="1789"/>
                  <a:pt x="4750" y="1799"/>
                  <a:pt x="4760" y="1813"/>
                </a:cubicBezTo>
                <a:cubicBezTo>
                  <a:pt x="4750" y="1803"/>
                  <a:pt x="4736" y="1813"/>
                  <a:pt x="4727" y="1799"/>
                </a:cubicBezTo>
                <a:cubicBezTo>
                  <a:pt x="4727" y="1799"/>
                  <a:pt x="4722" y="1808"/>
                  <a:pt x="4731" y="1818"/>
                </a:cubicBezTo>
                <a:cubicBezTo>
                  <a:pt x="4717" y="1818"/>
                  <a:pt x="4703" y="1785"/>
                  <a:pt x="4689" y="1785"/>
                </a:cubicBezTo>
                <a:cubicBezTo>
                  <a:pt x="4680" y="1799"/>
                  <a:pt x="4713" y="1808"/>
                  <a:pt x="4698" y="1818"/>
                </a:cubicBezTo>
                <a:cubicBezTo>
                  <a:pt x="4684" y="1827"/>
                  <a:pt x="4675" y="1780"/>
                  <a:pt x="4661" y="1789"/>
                </a:cubicBezTo>
                <a:cubicBezTo>
                  <a:pt x="4656" y="1794"/>
                  <a:pt x="4680" y="1818"/>
                  <a:pt x="4684" y="1827"/>
                </a:cubicBezTo>
                <a:cubicBezTo>
                  <a:pt x="4670" y="1832"/>
                  <a:pt x="4656" y="1803"/>
                  <a:pt x="4656" y="1794"/>
                </a:cubicBezTo>
                <a:cubicBezTo>
                  <a:pt x="4642" y="1803"/>
                  <a:pt x="4670" y="1822"/>
                  <a:pt x="4675" y="1846"/>
                </a:cubicBezTo>
                <a:cubicBezTo>
                  <a:pt x="4666" y="1841"/>
                  <a:pt x="4642" y="1803"/>
                  <a:pt x="4642" y="1799"/>
                </a:cubicBezTo>
                <a:cubicBezTo>
                  <a:pt x="4642" y="1799"/>
                  <a:pt x="4637" y="1799"/>
                  <a:pt x="4637" y="1799"/>
                </a:cubicBezTo>
                <a:cubicBezTo>
                  <a:pt x="4637" y="1808"/>
                  <a:pt x="4656" y="1836"/>
                  <a:pt x="4666" y="1841"/>
                </a:cubicBezTo>
                <a:cubicBezTo>
                  <a:pt x="4670" y="1855"/>
                  <a:pt x="4656" y="1850"/>
                  <a:pt x="4651" y="1841"/>
                </a:cubicBezTo>
                <a:cubicBezTo>
                  <a:pt x="4647" y="1841"/>
                  <a:pt x="4651" y="1850"/>
                  <a:pt x="4642" y="1850"/>
                </a:cubicBezTo>
                <a:cubicBezTo>
                  <a:pt x="4628" y="1841"/>
                  <a:pt x="4633" y="1822"/>
                  <a:pt x="4623" y="1818"/>
                </a:cubicBezTo>
                <a:cubicBezTo>
                  <a:pt x="4614" y="1799"/>
                  <a:pt x="4637" y="1822"/>
                  <a:pt x="4637" y="1832"/>
                </a:cubicBezTo>
                <a:cubicBezTo>
                  <a:pt x="4642" y="1827"/>
                  <a:pt x="4637" y="1822"/>
                  <a:pt x="4637" y="1813"/>
                </a:cubicBezTo>
                <a:cubicBezTo>
                  <a:pt x="4623" y="1803"/>
                  <a:pt x="4619" y="1808"/>
                  <a:pt x="4609" y="1818"/>
                </a:cubicBezTo>
                <a:cubicBezTo>
                  <a:pt x="4617" y="1822"/>
                  <a:pt x="4622" y="1826"/>
                  <a:pt x="4626" y="1833"/>
                </a:cubicBezTo>
                <a:lnTo>
                  <a:pt x="4627" y="1835"/>
                </a:lnTo>
                <a:lnTo>
                  <a:pt x="4626" y="1834"/>
                </a:lnTo>
                <a:cubicBezTo>
                  <a:pt x="4617" y="1829"/>
                  <a:pt x="4587" y="1816"/>
                  <a:pt x="4590" y="1832"/>
                </a:cubicBezTo>
                <a:cubicBezTo>
                  <a:pt x="4576" y="1808"/>
                  <a:pt x="4567" y="1855"/>
                  <a:pt x="4543" y="1832"/>
                </a:cubicBezTo>
                <a:cubicBezTo>
                  <a:pt x="4534" y="1850"/>
                  <a:pt x="4501" y="1850"/>
                  <a:pt x="4525" y="1879"/>
                </a:cubicBezTo>
                <a:cubicBezTo>
                  <a:pt x="4520" y="1883"/>
                  <a:pt x="4510" y="1860"/>
                  <a:pt x="4506" y="1855"/>
                </a:cubicBezTo>
                <a:cubicBezTo>
                  <a:pt x="4501" y="1865"/>
                  <a:pt x="4515" y="1879"/>
                  <a:pt x="4529" y="1907"/>
                </a:cubicBezTo>
                <a:cubicBezTo>
                  <a:pt x="4534" y="1888"/>
                  <a:pt x="4553" y="1897"/>
                  <a:pt x="4581" y="1893"/>
                </a:cubicBezTo>
                <a:cubicBezTo>
                  <a:pt x="4586" y="1907"/>
                  <a:pt x="4562" y="1902"/>
                  <a:pt x="4557" y="1902"/>
                </a:cubicBezTo>
                <a:cubicBezTo>
                  <a:pt x="4548" y="1907"/>
                  <a:pt x="4567" y="1907"/>
                  <a:pt x="4572" y="1921"/>
                </a:cubicBezTo>
                <a:cubicBezTo>
                  <a:pt x="4548" y="1907"/>
                  <a:pt x="4562" y="1930"/>
                  <a:pt x="4581" y="1949"/>
                </a:cubicBezTo>
                <a:cubicBezTo>
                  <a:pt x="4572" y="1949"/>
                  <a:pt x="4562" y="1935"/>
                  <a:pt x="4553" y="1921"/>
                </a:cubicBezTo>
                <a:cubicBezTo>
                  <a:pt x="4572" y="1959"/>
                  <a:pt x="4557" y="1944"/>
                  <a:pt x="4567" y="1968"/>
                </a:cubicBezTo>
                <a:cubicBezTo>
                  <a:pt x="4562" y="1973"/>
                  <a:pt x="4557" y="1959"/>
                  <a:pt x="4548" y="1954"/>
                </a:cubicBezTo>
                <a:cubicBezTo>
                  <a:pt x="4534" y="1973"/>
                  <a:pt x="4459" y="2001"/>
                  <a:pt x="4459" y="2029"/>
                </a:cubicBezTo>
                <a:cubicBezTo>
                  <a:pt x="4454" y="2034"/>
                  <a:pt x="4445" y="2006"/>
                  <a:pt x="4435" y="2001"/>
                </a:cubicBezTo>
                <a:cubicBezTo>
                  <a:pt x="4426" y="2001"/>
                  <a:pt x="4445" y="2020"/>
                  <a:pt x="4449" y="2029"/>
                </a:cubicBezTo>
                <a:cubicBezTo>
                  <a:pt x="4402" y="2024"/>
                  <a:pt x="4407" y="2067"/>
                  <a:pt x="4388" y="2067"/>
                </a:cubicBezTo>
                <a:cubicBezTo>
                  <a:pt x="4402" y="2067"/>
                  <a:pt x="4426" y="2104"/>
                  <a:pt x="4426" y="2118"/>
                </a:cubicBezTo>
                <a:cubicBezTo>
                  <a:pt x="4449" y="2109"/>
                  <a:pt x="4454" y="2114"/>
                  <a:pt x="4473" y="2109"/>
                </a:cubicBezTo>
                <a:cubicBezTo>
                  <a:pt x="4468" y="2095"/>
                  <a:pt x="4463" y="2095"/>
                  <a:pt x="4454" y="2085"/>
                </a:cubicBezTo>
                <a:cubicBezTo>
                  <a:pt x="4463" y="2109"/>
                  <a:pt x="4440" y="2090"/>
                  <a:pt x="4426" y="2071"/>
                </a:cubicBezTo>
                <a:cubicBezTo>
                  <a:pt x="4421" y="2071"/>
                  <a:pt x="4440" y="2104"/>
                  <a:pt x="4445" y="2100"/>
                </a:cubicBezTo>
                <a:cubicBezTo>
                  <a:pt x="4454" y="2109"/>
                  <a:pt x="4435" y="2104"/>
                  <a:pt x="4431" y="2114"/>
                </a:cubicBezTo>
                <a:cubicBezTo>
                  <a:pt x="4426" y="2090"/>
                  <a:pt x="4416" y="2085"/>
                  <a:pt x="4402" y="2067"/>
                </a:cubicBezTo>
                <a:cubicBezTo>
                  <a:pt x="4416" y="2067"/>
                  <a:pt x="4421" y="2057"/>
                  <a:pt x="4426" y="2053"/>
                </a:cubicBezTo>
                <a:cubicBezTo>
                  <a:pt x="4435" y="2057"/>
                  <a:pt x="4440" y="2081"/>
                  <a:pt x="4449" y="2076"/>
                </a:cubicBezTo>
                <a:cubicBezTo>
                  <a:pt x="4431" y="2048"/>
                  <a:pt x="4468" y="2043"/>
                  <a:pt x="4492" y="2038"/>
                </a:cubicBezTo>
                <a:cubicBezTo>
                  <a:pt x="4496" y="2048"/>
                  <a:pt x="4482" y="2043"/>
                  <a:pt x="4487" y="2053"/>
                </a:cubicBezTo>
                <a:cubicBezTo>
                  <a:pt x="4501" y="2067"/>
                  <a:pt x="4501" y="2043"/>
                  <a:pt x="4506" y="2043"/>
                </a:cubicBezTo>
                <a:cubicBezTo>
                  <a:pt x="4515" y="2053"/>
                  <a:pt x="4501" y="2076"/>
                  <a:pt x="4482" y="2076"/>
                </a:cubicBezTo>
                <a:cubicBezTo>
                  <a:pt x="4492" y="2076"/>
                  <a:pt x="4510" y="2075"/>
                  <a:pt x="4524" y="2071"/>
                </a:cubicBezTo>
                <a:lnTo>
                  <a:pt x="4527" y="2070"/>
                </a:lnTo>
                <a:lnTo>
                  <a:pt x="4526" y="2070"/>
                </a:lnTo>
                <a:cubicBezTo>
                  <a:pt x="4522" y="2081"/>
                  <a:pt x="4545" y="2106"/>
                  <a:pt x="4553" y="2095"/>
                </a:cubicBezTo>
                <a:cubicBezTo>
                  <a:pt x="4548" y="2085"/>
                  <a:pt x="4543" y="2076"/>
                  <a:pt x="4534" y="2067"/>
                </a:cubicBezTo>
                <a:lnTo>
                  <a:pt x="4533" y="2067"/>
                </a:lnTo>
                <a:lnTo>
                  <a:pt x="4536" y="2065"/>
                </a:lnTo>
                <a:cubicBezTo>
                  <a:pt x="4541" y="2061"/>
                  <a:pt x="4541" y="2055"/>
                  <a:pt x="4534" y="2048"/>
                </a:cubicBezTo>
                <a:cubicBezTo>
                  <a:pt x="4548" y="2053"/>
                  <a:pt x="4543" y="2071"/>
                  <a:pt x="4557" y="2085"/>
                </a:cubicBezTo>
                <a:cubicBezTo>
                  <a:pt x="4553" y="2071"/>
                  <a:pt x="4562" y="2067"/>
                  <a:pt x="4543" y="2053"/>
                </a:cubicBezTo>
                <a:cubicBezTo>
                  <a:pt x="4553" y="2055"/>
                  <a:pt x="4563" y="2064"/>
                  <a:pt x="4574" y="2071"/>
                </a:cubicBezTo>
                <a:lnTo>
                  <a:pt x="4574" y="2072"/>
                </a:lnTo>
                <a:lnTo>
                  <a:pt x="4573" y="2072"/>
                </a:lnTo>
                <a:cubicBezTo>
                  <a:pt x="4569" y="2073"/>
                  <a:pt x="4567" y="2076"/>
                  <a:pt x="4567" y="2076"/>
                </a:cubicBezTo>
                <a:cubicBezTo>
                  <a:pt x="4572" y="2085"/>
                  <a:pt x="4567" y="2090"/>
                  <a:pt x="4567" y="2095"/>
                </a:cubicBezTo>
                <a:cubicBezTo>
                  <a:pt x="4580" y="2095"/>
                  <a:pt x="4589" y="2091"/>
                  <a:pt x="4579" y="2075"/>
                </a:cubicBezTo>
                <a:lnTo>
                  <a:pt x="4578" y="2074"/>
                </a:lnTo>
                <a:lnTo>
                  <a:pt x="4582" y="2076"/>
                </a:lnTo>
                <a:cubicBezTo>
                  <a:pt x="4590" y="2080"/>
                  <a:pt x="4597" y="2081"/>
                  <a:pt x="4604" y="2076"/>
                </a:cubicBezTo>
                <a:cubicBezTo>
                  <a:pt x="4619" y="2090"/>
                  <a:pt x="4609" y="2114"/>
                  <a:pt x="4604" y="2085"/>
                </a:cubicBezTo>
                <a:cubicBezTo>
                  <a:pt x="4604" y="2090"/>
                  <a:pt x="4600" y="2095"/>
                  <a:pt x="4604" y="2100"/>
                </a:cubicBezTo>
                <a:cubicBezTo>
                  <a:pt x="4614" y="2114"/>
                  <a:pt x="4623" y="2095"/>
                  <a:pt x="4628" y="2104"/>
                </a:cubicBezTo>
                <a:cubicBezTo>
                  <a:pt x="4633" y="2100"/>
                  <a:pt x="4633" y="2090"/>
                  <a:pt x="4623" y="2081"/>
                </a:cubicBezTo>
                <a:cubicBezTo>
                  <a:pt x="4637" y="2081"/>
                  <a:pt x="4633" y="2090"/>
                  <a:pt x="4642" y="2100"/>
                </a:cubicBezTo>
                <a:cubicBezTo>
                  <a:pt x="4651" y="2095"/>
                  <a:pt x="4647" y="2090"/>
                  <a:pt x="4656" y="2085"/>
                </a:cubicBezTo>
                <a:cubicBezTo>
                  <a:pt x="4647" y="2081"/>
                  <a:pt x="4637" y="2090"/>
                  <a:pt x="4628" y="2067"/>
                </a:cubicBezTo>
                <a:cubicBezTo>
                  <a:pt x="4656" y="2081"/>
                  <a:pt x="4633" y="2067"/>
                  <a:pt x="4642" y="2053"/>
                </a:cubicBezTo>
                <a:cubicBezTo>
                  <a:pt x="4646" y="2063"/>
                  <a:pt x="4652" y="2063"/>
                  <a:pt x="4657" y="2068"/>
                </a:cubicBezTo>
                <a:lnTo>
                  <a:pt x="4658" y="2071"/>
                </a:lnTo>
                <a:lnTo>
                  <a:pt x="4659" y="2072"/>
                </a:lnTo>
                <a:cubicBezTo>
                  <a:pt x="4659" y="2073"/>
                  <a:pt x="4660" y="2075"/>
                  <a:pt x="4661" y="2076"/>
                </a:cubicBezTo>
                <a:cubicBezTo>
                  <a:pt x="4660" y="2074"/>
                  <a:pt x="4660" y="2073"/>
                  <a:pt x="4659" y="2072"/>
                </a:cubicBezTo>
                <a:lnTo>
                  <a:pt x="4658" y="2071"/>
                </a:lnTo>
                <a:lnTo>
                  <a:pt x="4658" y="2069"/>
                </a:lnTo>
                <a:cubicBezTo>
                  <a:pt x="4654" y="2056"/>
                  <a:pt x="4677" y="2068"/>
                  <a:pt x="4661" y="2043"/>
                </a:cubicBezTo>
                <a:cubicBezTo>
                  <a:pt x="4684" y="2053"/>
                  <a:pt x="4698" y="2062"/>
                  <a:pt x="4713" y="2034"/>
                </a:cubicBezTo>
                <a:cubicBezTo>
                  <a:pt x="4651" y="2043"/>
                  <a:pt x="4713" y="2029"/>
                  <a:pt x="4722" y="2006"/>
                </a:cubicBezTo>
                <a:cubicBezTo>
                  <a:pt x="4727" y="2015"/>
                  <a:pt x="4750" y="2029"/>
                  <a:pt x="4745" y="2038"/>
                </a:cubicBezTo>
                <a:cubicBezTo>
                  <a:pt x="4769" y="2057"/>
                  <a:pt x="4769" y="2034"/>
                  <a:pt x="4797" y="2034"/>
                </a:cubicBezTo>
                <a:cubicBezTo>
                  <a:pt x="4792" y="2024"/>
                  <a:pt x="4797" y="2020"/>
                  <a:pt x="4783" y="2006"/>
                </a:cubicBezTo>
                <a:cubicBezTo>
                  <a:pt x="4778" y="2001"/>
                  <a:pt x="4778" y="2010"/>
                  <a:pt x="4774" y="2010"/>
                </a:cubicBezTo>
                <a:cubicBezTo>
                  <a:pt x="4769" y="2001"/>
                  <a:pt x="4760" y="1987"/>
                  <a:pt x="4769" y="1987"/>
                </a:cubicBezTo>
                <a:cubicBezTo>
                  <a:pt x="4764" y="1977"/>
                  <a:pt x="4755" y="1977"/>
                  <a:pt x="4750" y="1982"/>
                </a:cubicBezTo>
                <a:cubicBezTo>
                  <a:pt x="4750" y="1968"/>
                  <a:pt x="4769" y="1949"/>
                  <a:pt x="4797" y="1982"/>
                </a:cubicBezTo>
                <a:cubicBezTo>
                  <a:pt x="4788" y="1987"/>
                  <a:pt x="4778" y="1977"/>
                  <a:pt x="4769" y="1977"/>
                </a:cubicBezTo>
                <a:cubicBezTo>
                  <a:pt x="4778" y="2006"/>
                  <a:pt x="4792" y="1982"/>
                  <a:pt x="4802" y="1991"/>
                </a:cubicBezTo>
                <a:cubicBezTo>
                  <a:pt x="4811" y="2010"/>
                  <a:pt x="4802" y="2024"/>
                  <a:pt x="4821" y="2034"/>
                </a:cubicBezTo>
                <a:cubicBezTo>
                  <a:pt x="4807" y="2006"/>
                  <a:pt x="4835" y="2020"/>
                  <a:pt x="4844" y="2001"/>
                </a:cubicBezTo>
                <a:cubicBezTo>
                  <a:pt x="4854" y="2015"/>
                  <a:pt x="4858" y="2020"/>
                  <a:pt x="4868" y="2015"/>
                </a:cubicBezTo>
                <a:cubicBezTo>
                  <a:pt x="4849" y="1996"/>
                  <a:pt x="4849" y="2001"/>
                  <a:pt x="4868" y="1991"/>
                </a:cubicBezTo>
                <a:cubicBezTo>
                  <a:pt x="4872" y="1996"/>
                  <a:pt x="4872" y="2006"/>
                  <a:pt x="4877" y="2010"/>
                </a:cubicBezTo>
                <a:cubicBezTo>
                  <a:pt x="4901" y="1982"/>
                  <a:pt x="4952" y="2001"/>
                  <a:pt x="4957" y="1963"/>
                </a:cubicBezTo>
                <a:cubicBezTo>
                  <a:pt x="4962" y="1963"/>
                  <a:pt x="4966" y="1973"/>
                  <a:pt x="4971" y="1977"/>
                </a:cubicBezTo>
                <a:cubicBezTo>
                  <a:pt x="4985" y="1973"/>
                  <a:pt x="4962" y="1926"/>
                  <a:pt x="4990" y="1963"/>
                </a:cubicBezTo>
                <a:cubicBezTo>
                  <a:pt x="4995" y="1959"/>
                  <a:pt x="4990" y="1949"/>
                  <a:pt x="4985" y="1944"/>
                </a:cubicBezTo>
                <a:cubicBezTo>
                  <a:pt x="4990" y="1944"/>
                  <a:pt x="4995" y="1949"/>
                  <a:pt x="5004" y="1959"/>
                </a:cubicBezTo>
                <a:cubicBezTo>
                  <a:pt x="5013" y="1954"/>
                  <a:pt x="4985" y="1935"/>
                  <a:pt x="5004" y="1935"/>
                </a:cubicBezTo>
                <a:cubicBezTo>
                  <a:pt x="5009" y="1944"/>
                  <a:pt x="5013" y="1949"/>
                  <a:pt x="5018" y="1959"/>
                </a:cubicBezTo>
                <a:cubicBezTo>
                  <a:pt x="5022" y="1954"/>
                  <a:pt x="5019" y="1947"/>
                  <a:pt x="5012" y="1939"/>
                </a:cubicBezTo>
                <a:lnTo>
                  <a:pt x="5011" y="1938"/>
                </a:lnTo>
                <a:lnTo>
                  <a:pt x="5014" y="1940"/>
                </a:lnTo>
                <a:cubicBezTo>
                  <a:pt x="5038" y="1959"/>
                  <a:pt x="5044" y="1895"/>
                  <a:pt x="5074" y="1926"/>
                </a:cubicBezTo>
                <a:cubicBezTo>
                  <a:pt x="5084" y="1921"/>
                  <a:pt x="5065" y="1893"/>
                  <a:pt x="5089" y="1921"/>
                </a:cubicBezTo>
                <a:cubicBezTo>
                  <a:pt x="5098" y="1912"/>
                  <a:pt x="5107" y="1888"/>
                  <a:pt x="5126" y="1912"/>
                </a:cubicBezTo>
                <a:cubicBezTo>
                  <a:pt x="5126" y="1907"/>
                  <a:pt x="5121" y="1897"/>
                  <a:pt x="5131" y="1897"/>
                </a:cubicBezTo>
                <a:cubicBezTo>
                  <a:pt x="5140" y="1912"/>
                  <a:pt x="5150" y="1902"/>
                  <a:pt x="5159" y="1926"/>
                </a:cubicBezTo>
                <a:cubicBezTo>
                  <a:pt x="5164" y="1921"/>
                  <a:pt x="5145" y="1902"/>
                  <a:pt x="5154" y="1897"/>
                </a:cubicBezTo>
                <a:cubicBezTo>
                  <a:pt x="5168" y="1897"/>
                  <a:pt x="5164" y="1916"/>
                  <a:pt x="5168" y="1926"/>
                </a:cubicBezTo>
                <a:cubicBezTo>
                  <a:pt x="5168" y="1916"/>
                  <a:pt x="5192" y="1916"/>
                  <a:pt x="5168" y="1902"/>
                </a:cubicBezTo>
                <a:cubicBezTo>
                  <a:pt x="5159" y="1883"/>
                  <a:pt x="5192" y="1907"/>
                  <a:pt x="5178" y="1893"/>
                </a:cubicBezTo>
                <a:cubicBezTo>
                  <a:pt x="5187" y="1893"/>
                  <a:pt x="5197" y="1916"/>
                  <a:pt x="5183" y="1912"/>
                </a:cubicBezTo>
                <a:cubicBezTo>
                  <a:pt x="5197" y="1930"/>
                  <a:pt x="5197" y="1888"/>
                  <a:pt x="5206" y="1916"/>
                </a:cubicBezTo>
                <a:cubicBezTo>
                  <a:pt x="5178" y="1926"/>
                  <a:pt x="5154" y="1935"/>
                  <a:pt x="5145" y="1949"/>
                </a:cubicBezTo>
                <a:cubicBezTo>
                  <a:pt x="5140" y="1940"/>
                  <a:pt x="5136" y="1935"/>
                  <a:pt x="5131" y="1926"/>
                </a:cubicBezTo>
                <a:cubicBezTo>
                  <a:pt x="5126" y="1930"/>
                  <a:pt x="5136" y="1940"/>
                  <a:pt x="5140" y="1949"/>
                </a:cubicBezTo>
                <a:cubicBezTo>
                  <a:pt x="5126" y="1954"/>
                  <a:pt x="5098" y="1954"/>
                  <a:pt x="5084" y="1973"/>
                </a:cubicBezTo>
                <a:cubicBezTo>
                  <a:pt x="5065" y="1954"/>
                  <a:pt x="5107" y="1949"/>
                  <a:pt x="5117" y="1944"/>
                </a:cubicBezTo>
                <a:cubicBezTo>
                  <a:pt x="5098" y="1935"/>
                  <a:pt x="5065" y="1944"/>
                  <a:pt x="5070" y="1973"/>
                </a:cubicBezTo>
                <a:cubicBezTo>
                  <a:pt x="5051" y="1959"/>
                  <a:pt x="5042" y="1968"/>
                  <a:pt x="5027" y="1968"/>
                </a:cubicBezTo>
                <a:cubicBezTo>
                  <a:pt x="5023" y="1973"/>
                  <a:pt x="5032" y="1982"/>
                  <a:pt x="5037" y="1977"/>
                </a:cubicBezTo>
                <a:cubicBezTo>
                  <a:pt x="5042" y="1996"/>
                  <a:pt x="5023" y="1977"/>
                  <a:pt x="5018" y="1973"/>
                </a:cubicBezTo>
                <a:cubicBezTo>
                  <a:pt x="5013" y="1987"/>
                  <a:pt x="4990" y="1982"/>
                  <a:pt x="5018" y="2001"/>
                </a:cubicBezTo>
                <a:cubicBezTo>
                  <a:pt x="5009" y="2001"/>
                  <a:pt x="5004" y="1991"/>
                  <a:pt x="4995" y="1982"/>
                </a:cubicBezTo>
                <a:cubicBezTo>
                  <a:pt x="4995" y="1987"/>
                  <a:pt x="4995" y="1991"/>
                  <a:pt x="4985" y="1991"/>
                </a:cubicBezTo>
                <a:cubicBezTo>
                  <a:pt x="4990" y="1996"/>
                  <a:pt x="4995" y="2001"/>
                  <a:pt x="4999" y="2006"/>
                </a:cubicBezTo>
                <a:cubicBezTo>
                  <a:pt x="4995" y="2006"/>
                  <a:pt x="4985" y="1996"/>
                  <a:pt x="4980" y="1987"/>
                </a:cubicBezTo>
                <a:cubicBezTo>
                  <a:pt x="4976" y="1991"/>
                  <a:pt x="4985" y="2001"/>
                  <a:pt x="4990" y="2010"/>
                </a:cubicBezTo>
                <a:cubicBezTo>
                  <a:pt x="4971" y="1987"/>
                  <a:pt x="4971" y="2010"/>
                  <a:pt x="4952" y="2006"/>
                </a:cubicBezTo>
                <a:cubicBezTo>
                  <a:pt x="4980" y="2029"/>
                  <a:pt x="4938" y="2020"/>
                  <a:pt x="4933" y="2029"/>
                </a:cubicBezTo>
                <a:cubicBezTo>
                  <a:pt x="4929" y="2029"/>
                  <a:pt x="4938" y="2048"/>
                  <a:pt x="4938" y="2048"/>
                </a:cubicBezTo>
                <a:cubicBezTo>
                  <a:pt x="4934" y="2048"/>
                  <a:pt x="4912" y="2026"/>
                  <a:pt x="4910" y="2037"/>
                </a:cubicBezTo>
                <a:lnTo>
                  <a:pt x="4910" y="2037"/>
                </a:lnTo>
                <a:lnTo>
                  <a:pt x="4909" y="2035"/>
                </a:lnTo>
                <a:cubicBezTo>
                  <a:pt x="4909" y="2033"/>
                  <a:pt x="4908" y="2029"/>
                  <a:pt x="4905" y="2024"/>
                </a:cubicBezTo>
                <a:cubicBezTo>
                  <a:pt x="4901" y="2034"/>
                  <a:pt x="4905" y="2038"/>
                  <a:pt x="4910" y="2053"/>
                </a:cubicBezTo>
                <a:cubicBezTo>
                  <a:pt x="4905" y="2053"/>
                  <a:pt x="4896" y="2038"/>
                  <a:pt x="4891" y="2029"/>
                </a:cubicBezTo>
                <a:cubicBezTo>
                  <a:pt x="4896" y="2053"/>
                  <a:pt x="4858" y="2048"/>
                  <a:pt x="4858" y="2043"/>
                </a:cubicBezTo>
                <a:cubicBezTo>
                  <a:pt x="4854" y="2057"/>
                  <a:pt x="4877" y="2062"/>
                  <a:pt x="4882" y="2076"/>
                </a:cubicBezTo>
                <a:cubicBezTo>
                  <a:pt x="4872" y="2081"/>
                  <a:pt x="4863" y="2062"/>
                  <a:pt x="4854" y="2048"/>
                </a:cubicBezTo>
                <a:cubicBezTo>
                  <a:pt x="4849" y="2053"/>
                  <a:pt x="4849" y="2057"/>
                  <a:pt x="4844" y="2057"/>
                </a:cubicBezTo>
                <a:cubicBezTo>
                  <a:pt x="4849" y="2076"/>
                  <a:pt x="4858" y="2071"/>
                  <a:pt x="4868" y="2081"/>
                </a:cubicBezTo>
                <a:cubicBezTo>
                  <a:pt x="4854" y="2090"/>
                  <a:pt x="4844" y="2053"/>
                  <a:pt x="4835" y="2062"/>
                </a:cubicBezTo>
                <a:cubicBezTo>
                  <a:pt x="4825" y="2062"/>
                  <a:pt x="4844" y="2076"/>
                  <a:pt x="4849" y="2076"/>
                </a:cubicBezTo>
                <a:cubicBezTo>
                  <a:pt x="4854" y="2085"/>
                  <a:pt x="4839" y="2081"/>
                  <a:pt x="4844" y="2090"/>
                </a:cubicBezTo>
                <a:cubicBezTo>
                  <a:pt x="4835" y="2100"/>
                  <a:pt x="4830" y="2067"/>
                  <a:pt x="4821" y="2081"/>
                </a:cubicBezTo>
                <a:cubicBezTo>
                  <a:pt x="4816" y="2090"/>
                  <a:pt x="4835" y="2081"/>
                  <a:pt x="4835" y="2095"/>
                </a:cubicBezTo>
                <a:cubicBezTo>
                  <a:pt x="4821" y="2090"/>
                  <a:pt x="4807" y="2081"/>
                  <a:pt x="4792" y="2071"/>
                </a:cubicBezTo>
                <a:cubicBezTo>
                  <a:pt x="4792" y="2076"/>
                  <a:pt x="4807" y="2095"/>
                  <a:pt x="4807" y="2109"/>
                </a:cubicBezTo>
                <a:cubicBezTo>
                  <a:pt x="4797" y="2109"/>
                  <a:pt x="4802" y="2090"/>
                  <a:pt x="4788" y="2081"/>
                </a:cubicBezTo>
                <a:cubicBezTo>
                  <a:pt x="4788" y="2085"/>
                  <a:pt x="4792" y="2090"/>
                  <a:pt x="4792" y="2100"/>
                </a:cubicBezTo>
                <a:cubicBezTo>
                  <a:pt x="4774" y="2076"/>
                  <a:pt x="4774" y="2095"/>
                  <a:pt x="4760" y="2090"/>
                </a:cubicBezTo>
                <a:cubicBezTo>
                  <a:pt x="4750" y="2095"/>
                  <a:pt x="4774" y="2114"/>
                  <a:pt x="4778" y="2128"/>
                </a:cubicBezTo>
                <a:cubicBezTo>
                  <a:pt x="4764" y="2123"/>
                  <a:pt x="4755" y="2118"/>
                  <a:pt x="4760" y="2104"/>
                </a:cubicBezTo>
                <a:cubicBezTo>
                  <a:pt x="4750" y="2095"/>
                  <a:pt x="4755" y="2118"/>
                  <a:pt x="4741" y="2104"/>
                </a:cubicBezTo>
                <a:cubicBezTo>
                  <a:pt x="4745" y="2128"/>
                  <a:pt x="4760" y="2123"/>
                  <a:pt x="4764" y="2137"/>
                </a:cubicBezTo>
                <a:cubicBezTo>
                  <a:pt x="4745" y="2132"/>
                  <a:pt x="4745" y="2128"/>
                  <a:pt x="4722" y="2100"/>
                </a:cubicBezTo>
                <a:cubicBezTo>
                  <a:pt x="4717" y="2104"/>
                  <a:pt x="4736" y="2118"/>
                  <a:pt x="4736" y="2128"/>
                </a:cubicBezTo>
                <a:cubicBezTo>
                  <a:pt x="4670" y="2128"/>
                  <a:pt x="4637" y="2179"/>
                  <a:pt x="4567" y="2198"/>
                </a:cubicBezTo>
                <a:cubicBezTo>
                  <a:pt x="4562" y="2203"/>
                  <a:pt x="4576" y="2217"/>
                  <a:pt x="4567" y="2217"/>
                </a:cubicBezTo>
                <a:cubicBezTo>
                  <a:pt x="4590" y="2222"/>
                  <a:pt x="4614" y="2208"/>
                  <a:pt x="4637" y="2217"/>
                </a:cubicBezTo>
                <a:cubicBezTo>
                  <a:pt x="4656" y="2184"/>
                  <a:pt x="4698" y="2175"/>
                  <a:pt x="4760" y="2170"/>
                </a:cubicBezTo>
                <a:cubicBezTo>
                  <a:pt x="4750" y="2151"/>
                  <a:pt x="4774" y="2132"/>
                  <a:pt x="4792" y="2156"/>
                </a:cubicBezTo>
                <a:cubicBezTo>
                  <a:pt x="4797" y="2151"/>
                  <a:pt x="4788" y="2142"/>
                  <a:pt x="4783" y="2132"/>
                </a:cubicBezTo>
                <a:cubicBezTo>
                  <a:pt x="4802" y="2151"/>
                  <a:pt x="4802" y="2123"/>
                  <a:pt x="4825" y="2156"/>
                </a:cubicBezTo>
                <a:cubicBezTo>
                  <a:pt x="4755" y="2194"/>
                  <a:pt x="4750" y="2203"/>
                  <a:pt x="4698" y="2236"/>
                </a:cubicBezTo>
                <a:cubicBezTo>
                  <a:pt x="4727" y="2241"/>
                  <a:pt x="4745" y="2208"/>
                  <a:pt x="4774" y="2245"/>
                </a:cubicBezTo>
                <a:cubicBezTo>
                  <a:pt x="4778" y="2241"/>
                  <a:pt x="4769" y="2231"/>
                  <a:pt x="4764" y="2222"/>
                </a:cubicBezTo>
                <a:cubicBezTo>
                  <a:pt x="4797" y="2255"/>
                  <a:pt x="4816" y="2189"/>
                  <a:pt x="4830" y="2212"/>
                </a:cubicBezTo>
                <a:cubicBezTo>
                  <a:pt x="4839" y="2212"/>
                  <a:pt x="4830" y="2203"/>
                  <a:pt x="4825" y="2194"/>
                </a:cubicBezTo>
                <a:cubicBezTo>
                  <a:pt x="4835" y="2194"/>
                  <a:pt x="4839" y="2198"/>
                  <a:pt x="4844" y="2208"/>
                </a:cubicBezTo>
                <a:cubicBezTo>
                  <a:pt x="4844" y="2203"/>
                  <a:pt x="4844" y="2198"/>
                  <a:pt x="4839" y="2189"/>
                </a:cubicBezTo>
                <a:cubicBezTo>
                  <a:pt x="4844" y="2189"/>
                  <a:pt x="4849" y="2198"/>
                  <a:pt x="4854" y="2203"/>
                </a:cubicBezTo>
                <a:cubicBezTo>
                  <a:pt x="4858" y="2198"/>
                  <a:pt x="4849" y="2189"/>
                  <a:pt x="4858" y="2189"/>
                </a:cubicBezTo>
                <a:cubicBezTo>
                  <a:pt x="4868" y="2194"/>
                  <a:pt x="4872" y="2198"/>
                  <a:pt x="4872" y="2208"/>
                </a:cubicBezTo>
                <a:cubicBezTo>
                  <a:pt x="4891" y="2208"/>
                  <a:pt x="4863" y="2184"/>
                  <a:pt x="4858" y="2175"/>
                </a:cubicBezTo>
                <a:cubicBezTo>
                  <a:pt x="4868" y="2175"/>
                  <a:pt x="4891" y="2198"/>
                  <a:pt x="4882" y="2208"/>
                </a:cubicBezTo>
                <a:cubicBezTo>
                  <a:pt x="4891" y="2212"/>
                  <a:pt x="4910" y="2208"/>
                  <a:pt x="4910" y="2231"/>
                </a:cubicBezTo>
                <a:cubicBezTo>
                  <a:pt x="4886" y="2208"/>
                  <a:pt x="4896" y="2222"/>
                  <a:pt x="4891" y="2236"/>
                </a:cubicBezTo>
                <a:cubicBezTo>
                  <a:pt x="4882" y="2231"/>
                  <a:pt x="4877" y="2222"/>
                  <a:pt x="4886" y="2217"/>
                </a:cubicBezTo>
                <a:cubicBezTo>
                  <a:pt x="4868" y="2212"/>
                  <a:pt x="4877" y="2231"/>
                  <a:pt x="4863" y="2208"/>
                </a:cubicBezTo>
                <a:cubicBezTo>
                  <a:pt x="4868" y="2231"/>
                  <a:pt x="4839" y="2241"/>
                  <a:pt x="4830" y="2226"/>
                </a:cubicBezTo>
                <a:cubicBezTo>
                  <a:pt x="4821" y="2231"/>
                  <a:pt x="4844" y="2255"/>
                  <a:pt x="4849" y="2255"/>
                </a:cubicBezTo>
                <a:cubicBezTo>
                  <a:pt x="4844" y="2241"/>
                  <a:pt x="4854" y="2241"/>
                  <a:pt x="4868" y="2231"/>
                </a:cubicBezTo>
                <a:cubicBezTo>
                  <a:pt x="4872" y="2236"/>
                  <a:pt x="4872" y="2236"/>
                  <a:pt x="4868" y="2241"/>
                </a:cubicBezTo>
                <a:cubicBezTo>
                  <a:pt x="4872" y="2241"/>
                  <a:pt x="4872" y="2245"/>
                  <a:pt x="4877" y="2250"/>
                </a:cubicBezTo>
                <a:cubicBezTo>
                  <a:pt x="4821" y="2269"/>
                  <a:pt x="4760" y="2302"/>
                  <a:pt x="4741" y="2320"/>
                </a:cubicBezTo>
                <a:cubicBezTo>
                  <a:pt x="4736" y="2316"/>
                  <a:pt x="4741" y="2311"/>
                  <a:pt x="4736" y="2306"/>
                </a:cubicBezTo>
                <a:cubicBezTo>
                  <a:pt x="4717" y="2306"/>
                  <a:pt x="4741" y="2325"/>
                  <a:pt x="4727" y="2325"/>
                </a:cubicBezTo>
                <a:cubicBezTo>
                  <a:pt x="4722" y="2306"/>
                  <a:pt x="4717" y="2339"/>
                  <a:pt x="4689" y="2339"/>
                </a:cubicBezTo>
                <a:cubicBezTo>
                  <a:pt x="4684" y="2335"/>
                  <a:pt x="4680" y="2325"/>
                  <a:pt x="4675" y="2320"/>
                </a:cubicBezTo>
                <a:cubicBezTo>
                  <a:pt x="4708" y="2325"/>
                  <a:pt x="4698" y="2302"/>
                  <a:pt x="4736" y="2302"/>
                </a:cubicBezTo>
                <a:cubicBezTo>
                  <a:pt x="4713" y="2283"/>
                  <a:pt x="4713" y="2297"/>
                  <a:pt x="4727" y="2278"/>
                </a:cubicBezTo>
                <a:cubicBezTo>
                  <a:pt x="4694" y="2278"/>
                  <a:pt x="4694" y="2311"/>
                  <a:pt x="4666" y="2311"/>
                </a:cubicBezTo>
                <a:cubicBezTo>
                  <a:pt x="4661" y="2316"/>
                  <a:pt x="4661" y="2339"/>
                  <a:pt x="4670" y="2339"/>
                </a:cubicBezTo>
                <a:cubicBezTo>
                  <a:pt x="4675" y="2353"/>
                  <a:pt x="4651" y="2353"/>
                  <a:pt x="4647" y="2358"/>
                </a:cubicBezTo>
                <a:cubicBezTo>
                  <a:pt x="4637" y="2349"/>
                  <a:pt x="4633" y="2344"/>
                  <a:pt x="4628" y="2344"/>
                </a:cubicBezTo>
                <a:cubicBezTo>
                  <a:pt x="4614" y="2330"/>
                  <a:pt x="4628" y="2330"/>
                  <a:pt x="4619" y="2320"/>
                </a:cubicBezTo>
                <a:cubicBezTo>
                  <a:pt x="4609" y="2306"/>
                  <a:pt x="4623" y="2339"/>
                  <a:pt x="4604" y="2325"/>
                </a:cubicBezTo>
                <a:cubicBezTo>
                  <a:pt x="4619" y="2335"/>
                  <a:pt x="4628" y="2353"/>
                  <a:pt x="4637" y="2353"/>
                </a:cubicBezTo>
                <a:cubicBezTo>
                  <a:pt x="4609" y="2391"/>
                  <a:pt x="4576" y="2382"/>
                  <a:pt x="4557" y="2400"/>
                </a:cubicBezTo>
                <a:cubicBezTo>
                  <a:pt x="4553" y="2403"/>
                  <a:pt x="4550" y="2403"/>
                  <a:pt x="4549" y="2402"/>
                </a:cubicBezTo>
                <a:lnTo>
                  <a:pt x="4549" y="2402"/>
                </a:lnTo>
                <a:lnTo>
                  <a:pt x="4549" y="2400"/>
                </a:lnTo>
                <a:cubicBezTo>
                  <a:pt x="4549" y="2399"/>
                  <a:pt x="4548" y="2399"/>
                  <a:pt x="4548" y="2398"/>
                </a:cubicBezTo>
                <a:lnTo>
                  <a:pt x="4547" y="2396"/>
                </a:lnTo>
                <a:lnTo>
                  <a:pt x="4547" y="2396"/>
                </a:lnTo>
                <a:cubicBezTo>
                  <a:pt x="4548" y="2390"/>
                  <a:pt x="4550" y="2382"/>
                  <a:pt x="4548" y="2377"/>
                </a:cubicBezTo>
                <a:cubicBezTo>
                  <a:pt x="4534" y="2384"/>
                  <a:pt x="4544" y="2388"/>
                  <a:pt x="4547" y="2396"/>
                </a:cubicBezTo>
                <a:lnTo>
                  <a:pt x="4547" y="2396"/>
                </a:lnTo>
                <a:lnTo>
                  <a:pt x="4547" y="2400"/>
                </a:lnTo>
                <a:cubicBezTo>
                  <a:pt x="4548" y="2400"/>
                  <a:pt x="4548" y="2401"/>
                  <a:pt x="4548" y="2401"/>
                </a:cubicBezTo>
                <a:lnTo>
                  <a:pt x="4549" y="2402"/>
                </a:lnTo>
                <a:lnTo>
                  <a:pt x="4549" y="2403"/>
                </a:lnTo>
                <a:cubicBezTo>
                  <a:pt x="4549" y="2403"/>
                  <a:pt x="4548" y="2404"/>
                  <a:pt x="4548" y="2405"/>
                </a:cubicBezTo>
                <a:cubicBezTo>
                  <a:pt x="4540" y="2409"/>
                  <a:pt x="4533" y="2416"/>
                  <a:pt x="4528" y="2408"/>
                </a:cubicBezTo>
                <a:lnTo>
                  <a:pt x="4527" y="2408"/>
                </a:lnTo>
                <a:lnTo>
                  <a:pt x="4527" y="2407"/>
                </a:lnTo>
                <a:cubicBezTo>
                  <a:pt x="4527" y="2405"/>
                  <a:pt x="4526" y="2403"/>
                  <a:pt x="4525" y="2400"/>
                </a:cubicBezTo>
                <a:cubicBezTo>
                  <a:pt x="4525" y="2403"/>
                  <a:pt x="4526" y="2405"/>
                  <a:pt x="4527" y="2406"/>
                </a:cubicBezTo>
                <a:lnTo>
                  <a:pt x="4527" y="2408"/>
                </a:lnTo>
                <a:lnTo>
                  <a:pt x="4527" y="2409"/>
                </a:lnTo>
                <a:cubicBezTo>
                  <a:pt x="4526" y="2427"/>
                  <a:pt x="4467" y="2437"/>
                  <a:pt x="4459" y="2429"/>
                </a:cubicBezTo>
                <a:cubicBezTo>
                  <a:pt x="4454" y="2433"/>
                  <a:pt x="4454" y="2438"/>
                  <a:pt x="4463" y="2447"/>
                </a:cubicBezTo>
                <a:cubicBezTo>
                  <a:pt x="4431" y="2438"/>
                  <a:pt x="4407" y="2485"/>
                  <a:pt x="4379" y="2490"/>
                </a:cubicBezTo>
                <a:cubicBezTo>
                  <a:pt x="4384" y="2494"/>
                  <a:pt x="4388" y="2494"/>
                  <a:pt x="4393" y="2504"/>
                </a:cubicBezTo>
                <a:cubicBezTo>
                  <a:pt x="4473" y="2461"/>
                  <a:pt x="4525" y="2443"/>
                  <a:pt x="4600" y="2419"/>
                </a:cubicBezTo>
                <a:cubicBezTo>
                  <a:pt x="4529" y="2452"/>
                  <a:pt x="4482" y="2485"/>
                  <a:pt x="4440" y="2504"/>
                </a:cubicBezTo>
                <a:cubicBezTo>
                  <a:pt x="4435" y="2508"/>
                  <a:pt x="4421" y="2508"/>
                  <a:pt x="4421" y="2508"/>
                </a:cubicBezTo>
                <a:cubicBezTo>
                  <a:pt x="4402" y="2541"/>
                  <a:pt x="4332" y="2508"/>
                  <a:pt x="4341" y="2560"/>
                </a:cubicBezTo>
                <a:cubicBezTo>
                  <a:pt x="4322" y="2551"/>
                  <a:pt x="4327" y="2555"/>
                  <a:pt x="4332" y="2570"/>
                </a:cubicBezTo>
                <a:cubicBezTo>
                  <a:pt x="4327" y="2570"/>
                  <a:pt x="4322" y="2560"/>
                  <a:pt x="4318" y="2555"/>
                </a:cubicBezTo>
                <a:cubicBezTo>
                  <a:pt x="4313" y="2560"/>
                  <a:pt x="4322" y="2565"/>
                  <a:pt x="4322" y="2574"/>
                </a:cubicBezTo>
                <a:cubicBezTo>
                  <a:pt x="4318" y="2574"/>
                  <a:pt x="4308" y="2555"/>
                  <a:pt x="4304" y="2560"/>
                </a:cubicBezTo>
                <a:cubicBezTo>
                  <a:pt x="4322" y="2570"/>
                  <a:pt x="4304" y="2579"/>
                  <a:pt x="4294" y="2560"/>
                </a:cubicBezTo>
                <a:cubicBezTo>
                  <a:pt x="4299" y="2574"/>
                  <a:pt x="4290" y="2570"/>
                  <a:pt x="4290" y="2570"/>
                </a:cubicBezTo>
                <a:cubicBezTo>
                  <a:pt x="4200" y="2612"/>
                  <a:pt x="4087" y="2696"/>
                  <a:pt x="3946" y="2743"/>
                </a:cubicBezTo>
                <a:cubicBezTo>
                  <a:pt x="3943" y="2746"/>
                  <a:pt x="3946" y="2751"/>
                  <a:pt x="3950" y="2753"/>
                </a:cubicBezTo>
                <a:lnTo>
                  <a:pt x="3951" y="2754"/>
                </a:lnTo>
                <a:lnTo>
                  <a:pt x="3946" y="2755"/>
                </a:lnTo>
                <a:cubicBezTo>
                  <a:pt x="3899" y="2767"/>
                  <a:pt x="3820" y="2805"/>
                  <a:pt x="3811" y="2856"/>
                </a:cubicBezTo>
                <a:lnTo>
                  <a:pt x="3811" y="2857"/>
                </a:lnTo>
                <a:lnTo>
                  <a:pt x="3810" y="2856"/>
                </a:lnTo>
                <a:cubicBezTo>
                  <a:pt x="3807" y="2850"/>
                  <a:pt x="3798" y="2841"/>
                  <a:pt x="3805" y="2837"/>
                </a:cubicBezTo>
                <a:cubicBezTo>
                  <a:pt x="3787" y="2819"/>
                  <a:pt x="3782" y="2833"/>
                  <a:pt x="3768" y="2837"/>
                </a:cubicBezTo>
                <a:cubicBezTo>
                  <a:pt x="3787" y="2847"/>
                  <a:pt x="3787" y="2875"/>
                  <a:pt x="3768" y="2847"/>
                </a:cubicBezTo>
                <a:cubicBezTo>
                  <a:pt x="3763" y="2852"/>
                  <a:pt x="3791" y="2889"/>
                  <a:pt x="3772" y="2880"/>
                </a:cubicBezTo>
                <a:cubicBezTo>
                  <a:pt x="3787" y="2903"/>
                  <a:pt x="3787" y="2880"/>
                  <a:pt x="3801" y="2884"/>
                </a:cubicBezTo>
                <a:cubicBezTo>
                  <a:pt x="3796" y="2880"/>
                  <a:pt x="3787" y="2875"/>
                  <a:pt x="3782" y="2875"/>
                </a:cubicBezTo>
                <a:cubicBezTo>
                  <a:pt x="3777" y="2856"/>
                  <a:pt x="3815" y="2870"/>
                  <a:pt x="3810" y="2880"/>
                </a:cubicBezTo>
                <a:cubicBezTo>
                  <a:pt x="3871" y="2842"/>
                  <a:pt x="3984" y="2842"/>
                  <a:pt x="4022" y="2781"/>
                </a:cubicBezTo>
                <a:cubicBezTo>
                  <a:pt x="4012" y="2772"/>
                  <a:pt x="4003" y="2767"/>
                  <a:pt x="3993" y="2767"/>
                </a:cubicBezTo>
                <a:cubicBezTo>
                  <a:pt x="3998" y="2776"/>
                  <a:pt x="4003" y="2772"/>
                  <a:pt x="4007" y="2772"/>
                </a:cubicBezTo>
                <a:cubicBezTo>
                  <a:pt x="3993" y="2790"/>
                  <a:pt x="3956" y="2800"/>
                  <a:pt x="3937" y="2814"/>
                </a:cubicBezTo>
                <a:cubicBezTo>
                  <a:pt x="3932" y="2786"/>
                  <a:pt x="3984" y="2790"/>
                  <a:pt x="3993" y="2772"/>
                </a:cubicBezTo>
                <a:cubicBezTo>
                  <a:pt x="3989" y="2767"/>
                  <a:pt x="3984" y="2767"/>
                  <a:pt x="3979" y="2758"/>
                </a:cubicBezTo>
                <a:cubicBezTo>
                  <a:pt x="4012" y="2758"/>
                  <a:pt x="4031" y="2748"/>
                  <a:pt x="4050" y="2748"/>
                </a:cubicBezTo>
                <a:cubicBezTo>
                  <a:pt x="4047" y="2743"/>
                  <a:pt x="4045" y="2741"/>
                  <a:pt x="4043" y="2741"/>
                </a:cubicBezTo>
                <a:lnTo>
                  <a:pt x="4041" y="2740"/>
                </a:lnTo>
                <a:lnTo>
                  <a:pt x="4057" y="2732"/>
                </a:lnTo>
                <a:cubicBezTo>
                  <a:pt x="4105" y="2705"/>
                  <a:pt x="4150" y="2673"/>
                  <a:pt x="4196" y="2673"/>
                </a:cubicBezTo>
                <a:cubicBezTo>
                  <a:pt x="4205" y="2645"/>
                  <a:pt x="4285" y="2640"/>
                  <a:pt x="4308" y="2617"/>
                </a:cubicBezTo>
                <a:cubicBezTo>
                  <a:pt x="4247" y="2678"/>
                  <a:pt x="4097" y="2720"/>
                  <a:pt x="4026" y="2772"/>
                </a:cubicBezTo>
                <a:cubicBezTo>
                  <a:pt x="4134" y="2786"/>
                  <a:pt x="4181" y="2687"/>
                  <a:pt x="4280" y="2687"/>
                </a:cubicBezTo>
                <a:cubicBezTo>
                  <a:pt x="4247" y="2673"/>
                  <a:pt x="4304" y="2673"/>
                  <a:pt x="4299" y="2692"/>
                </a:cubicBezTo>
                <a:cubicBezTo>
                  <a:pt x="4318" y="2692"/>
                  <a:pt x="4290" y="2664"/>
                  <a:pt x="4285" y="2678"/>
                </a:cubicBezTo>
                <a:cubicBezTo>
                  <a:pt x="4285" y="2664"/>
                  <a:pt x="4308" y="2668"/>
                  <a:pt x="4318" y="2659"/>
                </a:cubicBezTo>
                <a:cubicBezTo>
                  <a:pt x="4332" y="2682"/>
                  <a:pt x="4304" y="2659"/>
                  <a:pt x="4308" y="2682"/>
                </a:cubicBezTo>
                <a:cubicBezTo>
                  <a:pt x="4365" y="2668"/>
                  <a:pt x="4365" y="2654"/>
                  <a:pt x="4431" y="2640"/>
                </a:cubicBezTo>
                <a:cubicBezTo>
                  <a:pt x="3924" y="2909"/>
                  <a:pt x="3483" y="3120"/>
                  <a:pt x="3058" y="3319"/>
                </a:cubicBezTo>
                <a:lnTo>
                  <a:pt x="3023" y="3336"/>
                </a:lnTo>
                <a:lnTo>
                  <a:pt x="2912" y="3298"/>
                </a:lnTo>
                <a:lnTo>
                  <a:pt x="2912" y="3297"/>
                </a:lnTo>
                <a:cubicBezTo>
                  <a:pt x="2913" y="3292"/>
                  <a:pt x="2917" y="3289"/>
                  <a:pt x="2917" y="3284"/>
                </a:cubicBezTo>
                <a:cubicBezTo>
                  <a:pt x="2912" y="3289"/>
                  <a:pt x="2903" y="3270"/>
                  <a:pt x="2898" y="3270"/>
                </a:cubicBezTo>
                <a:cubicBezTo>
                  <a:pt x="2903" y="3275"/>
                  <a:pt x="2903" y="3279"/>
                  <a:pt x="2908" y="3284"/>
                </a:cubicBezTo>
                <a:cubicBezTo>
                  <a:pt x="2906" y="3286"/>
                  <a:pt x="2906" y="3289"/>
                  <a:pt x="2906" y="3292"/>
                </a:cubicBezTo>
                <a:lnTo>
                  <a:pt x="2907" y="3296"/>
                </a:lnTo>
                <a:lnTo>
                  <a:pt x="2887" y="3289"/>
                </a:lnTo>
                <a:lnTo>
                  <a:pt x="2886" y="3285"/>
                </a:lnTo>
                <a:cubicBezTo>
                  <a:pt x="2884" y="3279"/>
                  <a:pt x="2882" y="3275"/>
                  <a:pt x="2875" y="3275"/>
                </a:cubicBezTo>
                <a:cubicBezTo>
                  <a:pt x="2875" y="3278"/>
                  <a:pt x="2875" y="3281"/>
                  <a:pt x="2876" y="3284"/>
                </a:cubicBezTo>
                <a:lnTo>
                  <a:pt x="2877" y="3285"/>
                </a:lnTo>
                <a:lnTo>
                  <a:pt x="188" y="2354"/>
                </a:lnTo>
                <a:lnTo>
                  <a:pt x="191" y="2351"/>
                </a:lnTo>
                <a:cubicBezTo>
                  <a:pt x="372" y="2216"/>
                  <a:pt x="586" y="2088"/>
                  <a:pt x="783" y="1968"/>
                </a:cubicBezTo>
                <a:cubicBezTo>
                  <a:pt x="778" y="1959"/>
                  <a:pt x="774" y="1959"/>
                  <a:pt x="764" y="1949"/>
                </a:cubicBezTo>
                <a:cubicBezTo>
                  <a:pt x="712" y="1996"/>
                  <a:pt x="633" y="2043"/>
                  <a:pt x="553" y="2071"/>
                </a:cubicBezTo>
                <a:cubicBezTo>
                  <a:pt x="548" y="2071"/>
                  <a:pt x="553" y="2081"/>
                  <a:pt x="557" y="2085"/>
                </a:cubicBezTo>
                <a:cubicBezTo>
                  <a:pt x="524" y="2076"/>
                  <a:pt x="510" y="2109"/>
                  <a:pt x="496" y="2123"/>
                </a:cubicBezTo>
                <a:cubicBezTo>
                  <a:pt x="445" y="2170"/>
                  <a:pt x="360" y="2189"/>
                  <a:pt x="299" y="2241"/>
                </a:cubicBezTo>
                <a:cubicBezTo>
                  <a:pt x="274" y="2258"/>
                  <a:pt x="249" y="2276"/>
                  <a:pt x="224" y="2295"/>
                </a:cubicBezTo>
                <a:lnTo>
                  <a:pt x="158" y="2343"/>
                </a:lnTo>
                <a:lnTo>
                  <a:pt x="0" y="2289"/>
                </a:lnTo>
                <a:lnTo>
                  <a:pt x="22" y="2269"/>
                </a:lnTo>
                <a:cubicBezTo>
                  <a:pt x="99" y="2204"/>
                  <a:pt x="186" y="2144"/>
                  <a:pt x="280" y="2109"/>
                </a:cubicBezTo>
                <a:cubicBezTo>
                  <a:pt x="280" y="2104"/>
                  <a:pt x="285" y="2100"/>
                  <a:pt x="289" y="2100"/>
                </a:cubicBezTo>
                <a:cubicBezTo>
                  <a:pt x="280" y="2090"/>
                  <a:pt x="275" y="2100"/>
                  <a:pt x="271" y="2100"/>
                </a:cubicBezTo>
                <a:cubicBezTo>
                  <a:pt x="299" y="2076"/>
                  <a:pt x="407" y="2057"/>
                  <a:pt x="393" y="2020"/>
                </a:cubicBezTo>
                <a:cubicBezTo>
                  <a:pt x="459" y="2006"/>
                  <a:pt x="524" y="1954"/>
                  <a:pt x="586" y="1926"/>
                </a:cubicBezTo>
                <a:cubicBezTo>
                  <a:pt x="590" y="1926"/>
                  <a:pt x="581" y="1916"/>
                  <a:pt x="581" y="1916"/>
                </a:cubicBezTo>
                <a:cubicBezTo>
                  <a:pt x="576" y="1902"/>
                  <a:pt x="604" y="1921"/>
                  <a:pt x="609" y="1916"/>
                </a:cubicBezTo>
                <a:cubicBezTo>
                  <a:pt x="604" y="1874"/>
                  <a:pt x="651" y="1897"/>
                  <a:pt x="647" y="1869"/>
                </a:cubicBezTo>
                <a:cubicBezTo>
                  <a:pt x="661" y="1865"/>
                  <a:pt x="670" y="1869"/>
                  <a:pt x="680" y="1883"/>
                </a:cubicBezTo>
                <a:cubicBezTo>
                  <a:pt x="670" y="1865"/>
                  <a:pt x="698" y="1865"/>
                  <a:pt x="689" y="1846"/>
                </a:cubicBezTo>
                <a:cubicBezTo>
                  <a:pt x="736" y="1841"/>
                  <a:pt x="778" y="1785"/>
                  <a:pt x="825" y="1803"/>
                </a:cubicBezTo>
                <a:cubicBezTo>
                  <a:pt x="844" y="1799"/>
                  <a:pt x="816" y="1756"/>
                  <a:pt x="844" y="1766"/>
                </a:cubicBezTo>
                <a:cubicBezTo>
                  <a:pt x="835" y="1775"/>
                  <a:pt x="858" y="1799"/>
                  <a:pt x="844" y="1803"/>
                </a:cubicBezTo>
                <a:cubicBezTo>
                  <a:pt x="854" y="1813"/>
                  <a:pt x="868" y="1794"/>
                  <a:pt x="849" y="1780"/>
                </a:cubicBezTo>
                <a:cubicBezTo>
                  <a:pt x="863" y="1766"/>
                  <a:pt x="872" y="1771"/>
                  <a:pt x="872" y="1747"/>
                </a:cubicBezTo>
                <a:cubicBezTo>
                  <a:pt x="882" y="1756"/>
                  <a:pt x="877" y="1756"/>
                  <a:pt x="882" y="1766"/>
                </a:cubicBezTo>
                <a:cubicBezTo>
                  <a:pt x="891" y="1763"/>
                  <a:pt x="895" y="1759"/>
                  <a:pt x="895" y="1752"/>
                </a:cubicBezTo>
                <a:lnTo>
                  <a:pt x="894" y="1749"/>
                </a:lnTo>
                <a:lnTo>
                  <a:pt x="894" y="1749"/>
                </a:lnTo>
                <a:cubicBezTo>
                  <a:pt x="895" y="1750"/>
                  <a:pt x="895" y="1751"/>
                  <a:pt x="896" y="1752"/>
                </a:cubicBezTo>
                <a:cubicBezTo>
                  <a:pt x="905" y="1752"/>
                  <a:pt x="901" y="1742"/>
                  <a:pt x="896" y="1742"/>
                </a:cubicBezTo>
                <a:cubicBezTo>
                  <a:pt x="905" y="1724"/>
                  <a:pt x="929" y="1742"/>
                  <a:pt x="938" y="1733"/>
                </a:cubicBezTo>
                <a:cubicBezTo>
                  <a:pt x="952" y="1728"/>
                  <a:pt x="915" y="1714"/>
                  <a:pt x="929" y="1709"/>
                </a:cubicBezTo>
                <a:cubicBezTo>
                  <a:pt x="957" y="1724"/>
                  <a:pt x="952" y="1672"/>
                  <a:pt x="999" y="1700"/>
                </a:cubicBezTo>
                <a:cubicBezTo>
                  <a:pt x="999" y="1677"/>
                  <a:pt x="1070" y="1686"/>
                  <a:pt x="1042" y="1658"/>
                </a:cubicBezTo>
                <a:cubicBezTo>
                  <a:pt x="1060" y="1658"/>
                  <a:pt x="1074" y="1620"/>
                  <a:pt x="1107" y="1653"/>
                </a:cubicBezTo>
                <a:cubicBezTo>
                  <a:pt x="1107" y="1634"/>
                  <a:pt x="1131" y="1625"/>
                  <a:pt x="1136" y="1606"/>
                </a:cubicBezTo>
                <a:cubicBezTo>
                  <a:pt x="1140" y="1606"/>
                  <a:pt x="1145" y="1615"/>
                  <a:pt x="1150" y="1620"/>
                </a:cubicBezTo>
                <a:cubicBezTo>
                  <a:pt x="1154" y="1615"/>
                  <a:pt x="1164" y="1606"/>
                  <a:pt x="1150" y="1587"/>
                </a:cubicBezTo>
                <a:cubicBezTo>
                  <a:pt x="1159" y="1587"/>
                  <a:pt x="1168" y="1601"/>
                  <a:pt x="1178" y="1601"/>
                </a:cubicBezTo>
                <a:cubicBezTo>
                  <a:pt x="1183" y="1592"/>
                  <a:pt x="1187" y="1578"/>
                  <a:pt x="1187" y="1564"/>
                </a:cubicBezTo>
                <a:cubicBezTo>
                  <a:pt x="1234" y="1583"/>
                  <a:pt x="1272" y="1540"/>
                  <a:pt x="1272" y="1521"/>
                </a:cubicBezTo>
                <a:cubicBezTo>
                  <a:pt x="1309" y="1526"/>
                  <a:pt x="1324" y="1531"/>
                  <a:pt x="1333" y="1503"/>
                </a:cubicBezTo>
                <a:cubicBezTo>
                  <a:pt x="1366" y="1517"/>
                  <a:pt x="1385" y="1470"/>
                  <a:pt x="1418" y="1503"/>
                </a:cubicBezTo>
                <a:cubicBezTo>
                  <a:pt x="1427" y="1488"/>
                  <a:pt x="1403" y="1498"/>
                  <a:pt x="1399" y="1474"/>
                </a:cubicBezTo>
                <a:cubicBezTo>
                  <a:pt x="1422" y="1470"/>
                  <a:pt x="1465" y="1470"/>
                  <a:pt x="1474" y="1437"/>
                </a:cubicBezTo>
                <a:cubicBezTo>
                  <a:pt x="1512" y="1465"/>
                  <a:pt x="1521" y="1418"/>
                  <a:pt x="1554" y="1413"/>
                </a:cubicBezTo>
                <a:cubicBezTo>
                  <a:pt x="1554" y="1418"/>
                  <a:pt x="1559" y="1423"/>
                  <a:pt x="1563" y="1423"/>
                </a:cubicBezTo>
                <a:cubicBezTo>
                  <a:pt x="1568" y="1432"/>
                  <a:pt x="1554" y="1427"/>
                  <a:pt x="1559" y="1437"/>
                </a:cubicBezTo>
                <a:cubicBezTo>
                  <a:pt x="1568" y="1451"/>
                  <a:pt x="1577" y="1432"/>
                  <a:pt x="1587" y="1432"/>
                </a:cubicBezTo>
                <a:cubicBezTo>
                  <a:pt x="1568" y="1413"/>
                  <a:pt x="1577" y="1427"/>
                  <a:pt x="1568" y="1404"/>
                </a:cubicBezTo>
                <a:cubicBezTo>
                  <a:pt x="1601" y="1418"/>
                  <a:pt x="1582" y="1385"/>
                  <a:pt x="1596" y="1376"/>
                </a:cubicBezTo>
                <a:cubicBezTo>
                  <a:pt x="1606" y="1390"/>
                  <a:pt x="1596" y="1390"/>
                  <a:pt x="1596" y="1394"/>
                </a:cubicBezTo>
                <a:cubicBezTo>
                  <a:pt x="1601" y="1404"/>
                  <a:pt x="1610" y="1404"/>
                  <a:pt x="1615" y="1399"/>
                </a:cubicBezTo>
                <a:cubicBezTo>
                  <a:pt x="1601" y="1385"/>
                  <a:pt x="1629" y="1371"/>
                  <a:pt x="1610" y="1376"/>
                </a:cubicBezTo>
                <a:cubicBezTo>
                  <a:pt x="1629" y="1352"/>
                  <a:pt x="1671" y="1347"/>
                  <a:pt x="1676" y="1329"/>
                </a:cubicBezTo>
                <a:cubicBezTo>
                  <a:pt x="1681" y="1333"/>
                  <a:pt x="1671" y="1333"/>
                  <a:pt x="1676" y="1343"/>
                </a:cubicBezTo>
                <a:cubicBezTo>
                  <a:pt x="1681" y="1343"/>
                  <a:pt x="1685" y="1343"/>
                  <a:pt x="1685" y="1352"/>
                </a:cubicBezTo>
                <a:cubicBezTo>
                  <a:pt x="1751" y="1305"/>
                  <a:pt x="1841" y="1272"/>
                  <a:pt x="1911" y="1230"/>
                </a:cubicBezTo>
                <a:cubicBezTo>
                  <a:pt x="1921" y="1244"/>
                  <a:pt x="1925" y="1258"/>
                  <a:pt x="1935" y="1249"/>
                </a:cubicBezTo>
                <a:cubicBezTo>
                  <a:pt x="1933" y="1245"/>
                  <a:pt x="1931" y="1243"/>
                  <a:pt x="1930" y="1242"/>
                </a:cubicBezTo>
                <a:lnTo>
                  <a:pt x="1930" y="1242"/>
                </a:lnTo>
                <a:lnTo>
                  <a:pt x="1929" y="1239"/>
                </a:lnTo>
                <a:cubicBezTo>
                  <a:pt x="1929" y="1193"/>
                  <a:pt x="2052" y="1195"/>
                  <a:pt x="2052" y="1136"/>
                </a:cubicBezTo>
                <a:cubicBezTo>
                  <a:pt x="2066" y="1145"/>
                  <a:pt x="2071" y="1136"/>
                  <a:pt x="2076" y="1127"/>
                </a:cubicBezTo>
                <a:cubicBezTo>
                  <a:pt x="2080" y="1131"/>
                  <a:pt x="2085" y="1141"/>
                  <a:pt x="2085" y="1145"/>
                </a:cubicBezTo>
                <a:cubicBezTo>
                  <a:pt x="2123" y="1098"/>
                  <a:pt x="2198" y="1127"/>
                  <a:pt x="2203" y="1061"/>
                </a:cubicBezTo>
                <a:cubicBezTo>
                  <a:pt x="2212" y="1056"/>
                  <a:pt x="2221" y="1056"/>
                  <a:pt x="2231" y="1051"/>
                </a:cubicBezTo>
                <a:cubicBezTo>
                  <a:pt x="2231" y="1061"/>
                  <a:pt x="2207" y="1065"/>
                  <a:pt x="2245" y="1070"/>
                </a:cubicBezTo>
                <a:cubicBezTo>
                  <a:pt x="2231" y="1075"/>
                  <a:pt x="2203" y="1080"/>
                  <a:pt x="2203" y="1108"/>
                </a:cubicBezTo>
                <a:cubicBezTo>
                  <a:pt x="2221" y="1112"/>
                  <a:pt x="2264" y="1070"/>
                  <a:pt x="2297" y="1070"/>
                </a:cubicBezTo>
                <a:cubicBezTo>
                  <a:pt x="2282" y="1037"/>
                  <a:pt x="2268" y="1080"/>
                  <a:pt x="2259" y="1051"/>
                </a:cubicBezTo>
                <a:cubicBezTo>
                  <a:pt x="2292" y="1051"/>
                  <a:pt x="2250" y="1014"/>
                  <a:pt x="2282" y="1014"/>
                </a:cubicBezTo>
                <a:cubicBezTo>
                  <a:pt x="2278" y="1028"/>
                  <a:pt x="2292" y="1033"/>
                  <a:pt x="2292" y="1047"/>
                </a:cubicBezTo>
                <a:cubicBezTo>
                  <a:pt x="2315" y="1042"/>
                  <a:pt x="2301" y="1018"/>
                  <a:pt x="2334" y="1014"/>
                </a:cubicBezTo>
                <a:cubicBezTo>
                  <a:pt x="2334" y="1018"/>
                  <a:pt x="2334" y="1023"/>
                  <a:pt x="2334" y="1028"/>
                </a:cubicBezTo>
                <a:cubicBezTo>
                  <a:pt x="2344" y="1023"/>
                  <a:pt x="2353" y="1018"/>
                  <a:pt x="2362" y="1018"/>
                </a:cubicBezTo>
                <a:cubicBezTo>
                  <a:pt x="2367" y="1014"/>
                  <a:pt x="2348" y="1004"/>
                  <a:pt x="2344" y="990"/>
                </a:cubicBezTo>
                <a:cubicBezTo>
                  <a:pt x="2348" y="986"/>
                  <a:pt x="2353" y="986"/>
                  <a:pt x="2358" y="986"/>
                </a:cubicBezTo>
                <a:cubicBezTo>
                  <a:pt x="2367" y="995"/>
                  <a:pt x="2372" y="1004"/>
                  <a:pt x="2381" y="1014"/>
                </a:cubicBezTo>
                <a:cubicBezTo>
                  <a:pt x="2438" y="971"/>
                  <a:pt x="2527" y="910"/>
                  <a:pt x="2626" y="868"/>
                </a:cubicBezTo>
                <a:cubicBezTo>
                  <a:pt x="2663" y="849"/>
                  <a:pt x="2701" y="826"/>
                  <a:pt x="2734" y="826"/>
                </a:cubicBezTo>
                <a:cubicBezTo>
                  <a:pt x="2720" y="826"/>
                  <a:pt x="2743" y="854"/>
                  <a:pt x="2752" y="835"/>
                </a:cubicBezTo>
                <a:cubicBezTo>
                  <a:pt x="2767" y="845"/>
                  <a:pt x="2762" y="845"/>
                  <a:pt x="2776" y="859"/>
                </a:cubicBezTo>
                <a:cubicBezTo>
                  <a:pt x="2738" y="896"/>
                  <a:pt x="2635" y="906"/>
                  <a:pt x="2621" y="953"/>
                </a:cubicBezTo>
                <a:cubicBezTo>
                  <a:pt x="2616" y="943"/>
                  <a:pt x="2611" y="939"/>
                  <a:pt x="2611" y="934"/>
                </a:cubicBezTo>
                <a:cubicBezTo>
                  <a:pt x="2602" y="962"/>
                  <a:pt x="2560" y="943"/>
                  <a:pt x="2574" y="976"/>
                </a:cubicBezTo>
                <a:cubicBezTo>
                  <a:pt x="2508" y="976"/>
                  <a:pt x="2489" y="1000"/>
                  <a:pt x="2452" y="1033"/>
                </a:cubicBezTo>
                <a:cubicBezTo>
                  <a:pt x="2447" y="1037"/>
                  <a:pt x="2447" y="1028"/>
                  <a:pt x="2447" y="1028"/>
                </a:cubicBezTo>
                <a:cubicBezTo>
                  <a:pt x="2381" y="1042"/>
                  <a:pt x="2329" y="1098"/>
                  <a:pt x="2264" y="1131"/>
                </a:cubicBezTo>
                <a:cubicBezTo>
                  <a:pt x="2268" y="1131"/>
                  <a:pt x="2245" y="1141"/>
                  <a:pt x="2245" y="1141"/>
                </a:cubicBezTo>
                <a:cubicBezTo>
                  <a:pt x="2188" y="1174"/>
                  <a:pt x="2113" y="1192"/>
                  <a:pt x="2062" y="1216"/>
                </a:cubicBezTo>
                <a:cubicBezTo>
                  <a:pt x="2033" y="1230"/>
                  <a:pt x="2024" y="1258"/>
                  <a:pt x="1991" y="1253"/>
                </a:cubicBezTo>
                <a:cubicBezTo>
                  <a:pt x="1977" y="1277"/>
                  <a:pt x="1944" y="1277"/>
                  <a:pt x="1921" y="1310"/>
                </a:cubicBezTo>
                <a:cubicBezTo>
                  <a:pt x="1935" y="1343"/>
                  <a:pt x="1953" y="1310"/>
                  <a:pt x="1958" y="1343"/>
                </a:cubicBezTo>
                <a:cubicBezTo>
                  <a:pt x="1977" y="1333"/>
                  <a:pt x="1986" y="1329"/>
                  <a:pt x="2000" y="1319"/>
                </a:cubicBezTo>
                <a:cubicBezTo>
                  <a:pt x="1986" y="1300"/>
                  <a:pt x="1986" y="1315"/>
                  <a:pt x="1977" y="1319"/>
                </a:cubicBezTo>
                <a:cubicBezTo>
                  <a:pt x="1986" y="1296"/>
                  <a:pt x="2010" y="1296"/>
                  <a:pt x="2029" y="1305"/>
                </a:cubicBezTo>
                <a:cubicBezTo>
                  <a:pt x="2033" y="1296"/>
                  <a:pt x="2033" y="1286"/>
                  <a:pt x="2047" y="1291"/>
                </a:cubicBezTo>
                <a:cubicBezTo>
                  <a:pt x="2043" y="1282"/>
                  <a:pt x="2057" y="1277"/>
                  <a:pt x="2043" y="1258"/>
                </a:cubicBezTo>
                <a:cubicBezTo>
                  <a:pt x="2052" y="1253"/>
                  <a:pt x="2062" y="1249"/>
                  <a:pt x="2071" y="1249"/>
                </a:cubicBezTo>
                <a:cubicBezTo>
                  <a:pt x="2076" y="1258"/>
                  <a:pt x="2062" y="1253"/>
                  <a:pt x="2062" y="1263"/>
                </a:cubicBezTo>
                <a:cubicBezTo>
                  <a:pt x="2123" y="1272"/>
                  <a:pt x="2141" y="1206"/>
                  <a:pt x="2207" y="1211"/>
                </a:cubicBezTo>
                <a:cubicBezTo>
                  <a:pt x="2207" y="1202"/>
                  <a:pt x="2207" y="1202"/>
                  <a:pt x="2203" y="1188"/>
                </a:cubicBezTo>
                <a:cubicBezTo>
                  <a:pt x="2226" y="1192"/>
                  <a:pt x="2217" y="1159"/>
                  <a:pt x="2245" y="1159"/>
                </a:cubicBezTo>
                <a:cubicBezTo>
                  <a:pt x="2245" y="1164"/>
                  <a:pt x="2250" y="1169"/>
                  <a:pt x="2254" y="1178"/>
                </a:cubicBezTo>
                <a:cubicBezTo>
                  <a:pt x="2282" y="1174"/>
                  <a:pt x="2315" y="1141"/>
                  <a:pt x="2339" y="1136"/>
                </a:cubicBezTo>
                <a:cubicBezTo>
                  <a:pt x="2353" y="1117"/>
                  <a:pt x="2395" y="1127"/>
                  <a:pt x="2400" y="1098"/>
                </a:cubicBezTo>
                <a:cubicBezTo>
                  <a:pt x="2466" y="1098"/>
                  <a:pt x="2503" y="1042"/>
                  <a:pt x="2555" y="1042"/>
                </a:cubicBezTo>
                <a:cubicBezTo>
                  <a:pt x="2560" y="1033"/>
                  <a:pt x="2555" y="1023"/>
                  <a:pt x="2555" y="1009"/>
                </a:cubicBezTo>
                <a:cubicBezTo>
                  <a:pt x="2583" y="1004"/>
                  <a:pt x="2626" y="1023"/>
                  <a:pt x="2621" y="986"/>
                </a:cubicBezTo>
                <a:cubicBezTo>
                  <a:pt x="2649" y="995"/>
                  <a:pt x="2691" y="986"/>
                  <a:pt x="2710" y="962"/>
                </a:cubicBezTo>
                <a:cubicBezTo>
                  <a:pt x="2705" y="957"/>
                  <a:pt x="2705" y="957"/>
                  <a:pt x="2701" y="957"/>
                </a:cubicBezTo>
                <a:cubicBezTo>
                  <a:pt x="2767" y="906"/>
                  <a:pt x="2884" y="915"/>
                  <a:pt x="2926" y="840"/>
                </a:cubicBezTo>
                <a:cubicBezTo>
                  <a:pt x="2945" y="840"/>
                  <a:pt x="2926" y="849"/>
                  <a:pt x="2931" y="859"/>
                </a:cubicBezTo>
                <a:cubicBezTo>
                  <a:pt x="3063" y="816"/>
                  <a:pt x="3213" y="736"/>
                  <a:pt x="3411" y="661"/>
                </a:cubicBezTo>
                <a:cubicBezTo>
                  <a:pt x="3420" y="671"/>
                  <a:pt x="3411" y="675"/>
                  <a:pt x="3406" y="666"/>
                </a:cubicBezTo>
                <a:cubicBezTo>
                  <a:pt x="3401" y="675"/>
                  <a:pt x="3425" y="694"/>
                  <a:pt x="3406" y="694"/>
                </a:cubicBezTo>
                <a:cubicBezTo>
                  <a:pt x="3396" y="685"/>
                  <a:pt x="3378" y="666"/>
                  <a:pt x="3392" y="694"/>
                </a:cubicBezTo>
                <a:cubicBezTo>
                  <a:pt x="3387" y="694"/>
                  <a:pt x="3382" y="685"/>
                  <a:pt x="3378" y="680"/>
                </a:cubicBezTo>
                <a:cubicBezTo>
                  <a:pt x="3373" y="685"/>
                  <a:pt x="3387" y="699"/>
                  <a:pt x="3382" y="704"/>
                </a:cubicBezTo>
                <a:cubicBezTo>
                  <a:pt x="3373" y="704"/>
                  <a:pt x="3364" y="708"/>
                  <a:pt x="3378" y="713"/>
                </a:cubicBezTo>
                <a:cubicBezTo>
                  <a:pt x="3354" y="718"/>
                  <a:pt x="3302" y="727"/>
                  <a:pt x="3302" y="751"/>
                </a:cubicBezTo>
                <a:cubicBezTo>
                  <a:pt x="3335" y="769"/>
                  <a:pt x="3387" y="708"/>
                  <a:pt x="3429" y="694"/>
                </a:cubicBezTo>
                <a:cubicBezTo>
                  <a:pt x="3439" y="689"/>
                  <a:pt x="3448" y="699"/>
                  <a:pt x="3458" y="689"/>
                </a:cubicBezTo>
                <a:cubicBezTo>
                  <a:pt x="3462" y="680"/>
                  <a:pt x="3495" y="671"/>
                  <a:pt x="3509" y="666"/>
                </a:cubicBezTo>
                <a:cubicBezTo>
                  <a:pt x="3547" y="652"/>
                  <a:pt x="3589" y="633"/>
                  <a:pt x="3617" y="628"/>
                </a:cubicBezTo>
                <a:cubicBezTo>
                  <a:pt x="3627" y="628"/>
                  <a:pt x="3641" y="642"/>
                  <a:pt x="3627" y="619"/>
                </a:cubicBezTo>
                <a:cubicBezTo>
                  <a:pt x="3636" y="610"/>
                  <a:pt x="3646" y="647"/>
                  <a:pt x="3655" y="642"/>
                </a:cubicBezTo>
                <a:cubicBezTo>
                  <a:pt x="3660" y="633"/>
                  <a:pt x="3641" y="628"/>
                  <a:pt x="3641" y="619"/>
                </a:cubicBezTo>
                <a:cubicBezTo>
                  <a:pt x="3650" y="619"/>
                  <a:pt x="3655" y="624"/>
                  <a:pt x="3660" y="633"/>
                </a:cubicBezTo>
                <a:cubicBezTo>
                  <a:pt x="3664" y="628"/>
                  <a:pt x="3660" y="619"/>
                  <a:pt x="3655" y="614"/>
                </a:cubicBezTo>
                <a:cubicBezTo>
                  <a:pt x="3660" y="614"/>
                  <a:pt x="3669" y="619"/>
                  <a:pt x="3674" y="633"/>
                </a:cubicBezTo>
                <a:cubicBezTo>
                  <a:pt x="3683" y="628"/>
                  <a:pt x="3660" y="610"/>
                  <a:pt x="3664" y="600"/>
                </a:cubicBezTo>
                <a:cubicBezTo>
                  <a:pt x="3669" y="600"/>
                  <a:pt x="3678" y="614"/>
                  <a:pt x="3683" y="624"/>
                </a:cubicBezTo>
                <a:cubicBezTo>
                  <a:pt x="3674" y="581"/>
                  <a:pt x="3730" y="605"/>
                  <a:pt x="3758" y="572"/>
                </a:cubicBezTo>
                <a:cubicBezTo>
                  <a:pt x="3763" y="577"/>
                  <a:pt x="3768" y="586"/>
                  <a:pt x="3772" y="591"/>
                </a:cubicBezTo>
                <a:cubicBezTo>
                  <a:pt x="3772" y="586"/>
                  <a:pt x="3768" y="577"/>
                  <a:pt x="3763" y="567"/>
                </a:cubicBezTo>
                <a:cubicBezTo>
                  <a:pt x="3772" y="567"/>
                  <a:pt x="3782" y="591"/>
                  <a:pt x="3787" y="600"/>
                </a:cubicBezTo>
                <a:cubicBezTo>
                  <a:pt x="3791" y="591"/>
                  <a:pt x="3787" y="581"/>
                  <a:pt x="3777" y="567"/>
                </a:cubicBezTo>
                <a:cubicBezTo>
                  <a:pt x="3787" y="572"/>
                  <a:pt x="3801" y="586"/>
                  <a:pt x="3801" y="595"/>
                </a:cubicBezTo>
                <a:cubicBezTo>
                  <a:pt x="3815" y="595"/>
                  <a:pt x="3796" y="577"/>
                  <a:pt x="3791" y="563"/>
                </a:cubicBezTo>
                <a:cubicBezTo>
                  <a:pt x="3796" y="553"/>
                  <a:pt x="3805" y="581"/>
                  <a:pt x="3815" y="591"/>
                </a:cubicBezTo>
                <a:cubicBezTo>
                  <a:pt x="3815" y="581"/>
                  <a:pt x="3815" y="572"/>
                  <a:pt x="3805" y="558"/>
                </a:cubicBezTo>
                <a:cubicBezTo>
                  <a:pt x="3796" y="539"/>
                  <a:pt x="3819" y="577"/>
                  <a:pt x="3824" y="586"/>
                </a:cubicBezTo>
                <a:cubicBezTo>
                  <a:pt x="3819" y="567"/>
                  <a:pt x="3829" y="558"/>
                  <a:pt x="3838" y="581"/>
                </a:cubicBezTo>
                <a:cubicBezTo>
                  <a:pt x="3838" y="572"/>
                  <a:pt x="3843" y="563"/>
                  <a:pt x="3829" y="548"/>
                </a:cubicBezTo>
                <a:cubicBezTo>
                  <a:pt x="3838" y="544"/>
                  <a:pt x="3848" y="581"/>
                  <a:pt x="3857" y="577"/>
                </a:cubicBezTo>
                <a:cubicBezTo>
                  <a:pt x="3866" y="572"/>
                  <a:pt x="3829" y="539"/>
                  <a:pt x="3848" y="539"/>
                </a:cubicBezTo>
                <a:cubicBezTo>
                  <a:pt x="3862" y="558"/>
                  <a:pt x="3852" y="558"/>
                  <a:pt x="3866" y="577"/>
                </a:cubicBezTo>
                <a:cubicBezTo>
                  <a:pt x="3876" y="572"/>
                  <a:pt x="3866" y="563"/>
                  <a:pt x="3866" y="553"/>
                </a:cubicBezTo>
                <a:cubicBezTo>
                  <a:pt x="3871" y="553"/>
                  <a:pt x="3876" y="563"/>
                  <a:pt x="3881" y="567"/>
                </a:cubicBezTo>
                <a:cubicBezTo>
                  <a:pt x="3871" y="530"/>
                  <a:pt x="3923" y="581"/>
                  <a:pt x="3899" y="534"/>
                </a:cubicBezTo>
                <a:cubicBezTo>
                  <a:pt x="3904" y="534"/>
                  <a:pt x="3913" y="544"/>
                  <a:pt x="3918" y="553"/>
                </a:cubicBezTo>
                <a:cubicBezTo>
                  <a:pt x="3918" y="539"/>
                  <a:pt x="3913" y="525"/>
                  <a:pt x="3909" y="511"/>
                </a:cubicBezTo>
                <a:cubicBezTo>
                  <a:pt x="3928" y="511"/>
                  <a:pt x="3913" y="520"/>
                  <a:pt x="3923" y="534"/>
                </a:cubicBezTo>
                <a:cubicBezTo>
                  <a:pt x="3923" y="525"/>
                  <a:pt x="3923" y="516"/>
                  <a:pt x="3923" y="501"/>
                </a:cubicBezTo>
                <a:cubicBezTo>
                  <a:pt x="3951" y="506"/>
                  <a:pt x="3956" y="487"/>
                  <a:pt x="3989" y="483"/>
                </a:cubicBezTo>
                <a:cubicBezTo>
                  <a:pt x="4007" y="511"/>
                  <a:pt x="4012" y="539"/>
                  <a:pt x="4036" y="558"/>
                </a:cubicBezTo>
                <a:cubicBezTo>
                  <a:pt x="4017" y="534"/>
                  <a:pt x="4022" y="506"/>
                  <a:pt x="3993" y="478"/>
                </a:cubicBezTo>
                <a:cubicBezTo>
                  <a:pt x="4017" y="478"/>
                  <a:pt x="4017" y="525"/>
                  <a:pt x="4040" y="534"/>
                </a:cubicBezTo>
                <a:cubicBezTo>
                  <a:pt x="4045" y="525"/>
                  <a:pt x="4026" y="525"/>
                  <a:pt x="4031" y="516"/>
                </a:cubicBezTo>
                <a:cubicBezTo>
                  <a:pt x="4036" y="516"/>
                  <a:pt x="4040" y="520"/>
                  <a:pt x="4045" y="525"/>
                </a:cubicBezTo>
                <a:cubicBezTo>
                  <a:pt x="4050" y="520"/>
                  <a:pt x="4045" y="501"/>
                  <a:pt x="4059" y="520"/>
                </a:cubicBezTo>
                <a:cubicBezTo>
                  <a:pt x="4064" y="520"/>
                  <a:pt x="4050" y="487"/>
                  <a:pt x="4064" y="511"/>
                </a:cubicBezTo>
                <a:cubicBezTo>
                  <a:pt x="4073" y="501"/>
                  <a:pt x="4064" y="487"/>
                  <a:pt x="4050" y="464"/>
                </a:cubicBezTo>
                <a:cubicBezTo>
                  <a:pt x="4069" y="464"/>
                  <a:pt x="4059" y="483"/>
                  <a:pt x="4078" y="501"/>
                </a:cubicBezTo>
                <a:cubicBezTo>
                  <a:pt x="4073" y="487"/>
                  <a:pt x="4078" y="483"/>
                  <a:pt x="4069" y="464"/>
                </a:cubicBezTo>
                <a:cubicBezTo>
                  <a:pt x="4073" y="464"/>
                  <a:pt x="4078" y="478"/>
                  <a:pt x="4083" y="483"/>
                </a:cubicBezTo>
                <a:cubicBezTo>
                  <a:pt x="4097" y="483"/>
                  <a:pt x="4073" y="464"/>
                  <a:pt x="4087" y="464"/>
                </a:cubicBezTo>
                <a:cubicBezTo>
                  <a:pt x="4092" y="469"/>
                  <a:pt x="4097" y="473"/>
                  <a:pt x="4102" y="478"/>
                </a:cubicBezTo>
                <a:cubicBezTo>
                  <a:pt x="4092" y="445"/>
                  <a:pt x="4106" y="469"/>
                  <a:pt x="4130" y="478"/>
                </a:cubicBezTo>
                <a:cubicBezTo>
                  <a:pt x="4130" y="478"/>
                  <a:pt x="4125" y="469"/>
                  <a:pt x="4120" y="464"/>
                </a:cubicBezTo>
                <a:cubicBezTo>
                  <a:pt x="4130" y="464"/>
                  <a:pt x="4134" y="464"/>
                  <a:pt x="4139" y="473"/>
                </a:cubicBezTo>
                <a:cubicBezTo>
                  <a:pt x="4144" y="473"/>
                  <a:pt x="4134" y="464"/>
                  <a:pt x="4134" y="459"/>
                </a:cubicBezTo>
                <a:cubicBezTo>
                  <a:pt x="4139" y="445"/>
                  <a:pt x="4149" y="473"/>
                  <a:pt x="4153" y="469"/>
                </a:cubicBezTo>
                <a:cubicBezTo>
                  <a:pt x="4134" y="436"/>
                  <a:pt x="4191" y="492"/>
                  <a:pt x="4158" y="445"/>
                </a:cubicBezTo>
                <a:cubicBezTo>
                  <a:pt x="4167" y="450"/>
                  <a:pt x="4177" y="464"/>
                  <a:pt x="4181" y="469"/>
                </a:cubicBezTo>
                <a:cubicBezTo>
                  <a:pt x="4191" y="469"/>
                  <a:pt x="4167" y="445"/>
                  <a:pt x="4167" y="436"/>
                </a:cubicBezTo>
                <a:cubicBezTo>
                  <a:pt x="4181" y="445"/>
                  <a:pt x="4191" y="454"/>
                  <a:pt x="4196" y="473"/>
                </a:cubicBezTo>
                <a:cubicBezTo>
                  <a:pt x="4219" y="459"/>
                  <a:pt x="4191" y="473"/>
                  <a:pt x="4186" y="440"/>
                </a:cubicBezTo>
                <a:cubicBezTo>
                  <a:pt x="4186" y="431"/>
                  <a:pt x="4224" y="483"/>
                  <a:pt x="4196" y="431"/>
                </a:cubicBezTo>
                <a:cubicBezTo>
                  <a:pt x="4191" y="412"/>
                  <a:pt x="4210" y="450"/>
                  <a:pt x="4214" y="450"/>
                </a:cubicBezTo>
                <a:cubicBezTo>
                  <a:pt x="4224" y="440"/>
                  <a:pt x="4214" y="440"/>
                  <a:pt x="4205" y="426"/>
                </a:cubicBezTo>
                <a:cubicBezTo>
                  <a:pt x="4238" y="440"/>
                  <a:pt x="4219" y="454"/>
                  <a:pt x="4238" y="469"/>
                </a:cubicBezTo>
                <a:cubicBezTo>
                  <a:pt x="4243" y="483"/>
                  <a:pt x="4224" y="464"/>
                  <a:pt x="4219" y="454"/>
                </a:cubicBezTo>
                <a:cubicBezTo>
                  <a:pt x="4210" y="464"/>
                  <a:pt x="4243" y="473"/>
                  <a:pt x="4224" y="473"/>
                </a:cubicBezTo>
                <a:cubicBezTo>
                  <a:pt x="4238" y="487"/>
                  <a:pt x="4247" y="487"/>
                  <a:pt x="4261" y="478"/>
                </a:cubicBezTo>
                <a:cubicBezTo>
                  <a:pt x="4275" y="506"/>
                  <a:pt x="4257" y="492"/>
                  <a:pt x="4247" y="506"/>
                </a:cubicBezTo>
                <a:cubicBezTo>
                  <a:pt x="4257" y="511"/>
                  <a:pt x="4275" y="506"/>
                  <a:pt x="4252" y="516"/>
                </a:cubicBezTo>
                <a:cubicBezTo>
                  <a:pt x="4365" y="487"/>
                  <a:pt x="4478" y="445"/>
                  <a:pt x="4581" y="417"/>
                </a:cubicBezTo>
                <a:cubicBezTo>
                  <a:pt x="4698" y="384"/>
                  <a:pt x="4778" y="313"/>
                  <a:pt x="4872" y="304"/>
                </a:cubicBezTo>
                <a:cubicBezTo>
                  <a:pt x="4839" y="332"/>
                  <a:pt x="4811" y="318"/>
                  <a:pt x="4783" y="351"/>
                </a:cubicBezTo>
                <a:cubicBezTo>
                  <a:pt x="4821" y="356"/>
                  <a:pt x="4849" y="337"/>
                  <a:pt x="4877" y="328"/>
                </a:cubicBezTo>
                <a:cubicBezTo>
                  <a:pt x="4886" y="328"/>
                  <a:pt x="4882" y="332"/>
                  <a:pt x="4886" y="337"/>
                </a:cubicBezTo>
                <a:cubicBezTo>
                  <a:pt x="4886" y="332"/>
                  <a:pt x="4905" y="332"/>
                  <a:pt x="4891" y="313"/>
                </a:cubicBezTo>
                <a:cubicBezTo>
                  <a:pt x="4901" y="318"/>
                  <a:pt x="4905" y="313"/>
                  <a:pt x="4910" y="323"/>
                </a:cubicBezTo>
                <a:cubicBezTo>
                  <a:pt x="4901" y="299"/>
                  <a:pt x="4952" y="309"/>
                  <a:pt x="4952" y="285"/>
                </a:cubicBezTo>
                <a:cubicBezTo>
                  <a:pt x="4929" y="281"/>
                  <a:pt x="4924" y="285"/>
                  <a:pt x="4919" y="299"/>
                </a:cubicBezTo>
                <a:cubicBezTo>
                  <a:pt x="4901" y="290"/>
                  <a:pt x="4896" y="295"/>
                  <a:pt x="4882" y="304"/>
                </a:cubicBezTo>
                <a:cubicBezTo>
                  <a:pt x="4882" y="276"/>
                  <a:pt x="4938" y="276"/>
                  <a:pt x="4962" y="257"/>
                </a:cubicBezTo>
                <a:cubicBezTo>
                  <a:pt x="4966" y="271"/>
                  <a:pt x="4948" y="271"/>
                  <a:pt x="4957" y="281"/>
                </a:cubicBezTo>
                <a:cubicBezTo>
                  <a:pt x="5107" y="257"/>
                  <a:pt x="5244" y="191"/>
                  <a:pt x="5385" y="140"/>
                </a:cubicBezTo>
                <a:cubicBezTo>
                  <a:pt x="5389" y="144"/>
                  <a:pt x="5385" y="144"/>
                  <a:pt x="5385" y="149"/>
                </a:cubicBezTo>
                <a:cubicBezTo>
                  <a:pt x="5386" y="150"/>
                  <a:pt x="5387" y="151"/>
                  <a:pt x="5388" y="151"/>
                </a:cubicBezTo>
                <a:lnTo>
                  <a:pt x="5389" y="151"/>
                </a:lnTo>
                <a:lnTo>
                  <a:pt x="5387" y="152"/>
                </a:lnTo>
                <a:cubicBezTo>
                  <a:pt x="5380" y="161"/>
                  <a:pt x="5384" y="178"/>
                  <a:pt x="5366" y="154"/>
                </a:cubicBezTo>
                <a:cubicBezTo>
                  <a:pt x="5366" y="158"/>
                  <a:pt x="5371" y="163"/>
                  <a:pt x="5366" y="168"/>
                </a:cubicBezTo>
                <a:cubicBezTo>
                  <a:pt x="5417" y="193"/>
                  <a:pt x="5530" y="126"/>
                  <a:pt x="5617" y="113"/>
                </a:cubicBezTo>
                <a:lnTo>
                  <a:pt x="5624" y="112"/>
                </a:lnTo>
                <a:lnTo>
                  <a:pt x="5624" y="116"/>
                </a:lnTo>
                <a:cubicBezTo>
                  <a:pt x="5618" y="137"/>
                  <a:pt x="5567" y="123"/>
                  <a:pt x="5554" y="154"/>
                </a:cubicBezTo>
                <a:cubicBezTo>
                  <a:pt x="5535" y="144"/>
                  <a:pt x="5512" y="154"/>
                  <a:pt x="5498" y="177"/>
                </a:cubicBezTo>
                <a:cubicBezTo>
                  <a:pt x="5460" y="144"/>
                  <a:pt x="5465" y="205"/>
                  <a:pt x="5441" y="187"/>
                </a:cubicBezTo>
                <a:cubicBezTo>
                  <a:pt x="5436" y="191"/>
                  <a:pt x="5451" y="205"/>
                  <a:pt x="5436" y="205"/>
                </a:cubicBezTo>
                <a:cubicBezTo>
                  <a:pt x="5432" y="201"/>
                  <a:pt x="5427" y="196"/>
                  <a:pt x="5427" y="191"/>
                </a:cubicBezTo>
                <a:cubicBezTo>
                  <a:pt x="5422" y="196"/>
                  <a:pt x="5427" y="205"/>
                  <a:pt x="5432" y="215"/>
                </a:cubicBezTo>
                <a:cubicBezTo>
                  <a:pt x="5408" y="187"/>
                  <a:pt x="5404" y="238"/>
                  <a:pt x="5394" y="219"/>
                </a:cubicBezTo>
                <a:cubicBezTo>
                  <a:pt x="5389" y="238"/>
                  <a:pt x="5371" y="257"/>
                  <a:pt x="5357" y="248"/>
                </a:cubicBezTo>
                <a:cubicBezTo>
                  <a:pt x="5357" y="248"/>
                  <a:pt x="5371" y="271"/>
                  <a:pt x="5352" y="248"/>
                </a:cubicBezTo>
                <a:cubicBezTo>
                  <a:pt x="5352" y="257"/>
                  <a:pt x="5352" y="262"/>
                  <a:pt x="5357" y="266"/>
                </a:cubicBezTo>
                <a:cubicBezTo>
                  <a:pt x="5347" y="266"/>
                  <a:pt x="5347" y="257"/>
                  <a:pt x="5342" y="252"/>
                </a:cubicBezTo>
                <a:cubicBezTo>
                  <a:pt x="5361" y="276"/>
                  <a:pt x="5286" y="281"/>
                  <a:pt x="5277" y="295"/>
                </a:cubicBezTo>
                <a:cubicBezTo>
                  <a:pt x="5276" y="296"/>
                  <a:pt x="5276" y="297"/>
                  <a:pt x="5276" y="298"/>
                </a:cubicBezTo>
                <a:lnTo>
                  <a:pt x="5277" y="299"/>
                </a:lnTo>
                <a:lnTo>
                  <a:pt x="5277" y="299"/>
                </a:lnTo>
                <a:cubicBezTo>
                  <a:pt x="5263" y="290"/>
                  <a:pt x="5258" y="318"/>
                  <a:pt x="5239" y="309"/>
                </a:cubicBezTo>
                <a:cubicBezTo>
                  <a:pt x="5230" y="318"/>
                  <a:pt x="5239" y="318"/>
                  <a:pt x="5248" y="332"/>
                </a:cubicBezTo>
                <a:cubicBezTo>
                  <a:pt x="5244" y="337"/>
                  <a:pt x="5234" y="328"/>
                  <a:pt x="5230" y="318"/>
                </a:cubicBezTo>
                <a:cubicBezTo>
                  <a:pt x="5225" y="323"/>
                  <a:pt x="5216" y="323"/>
                  <a:pt x="5206" y="323"/>
                </a:cubicBezTo>
                <a:cubicBezTo>
                  <a:pt x="5216" y="342"/>
                  <a:pt x="5225" y="318"/>
                  <a:pt x="5230" y="332"/>
                </a:cubicBezTo>
                <a:cubicBezTo>
                  <a:pt x="5220" y="328"/>
                  <a:pt x="5178" y="379"/>
                  <a:pt x="5154" y="351"/>
                </a:cubicBezTo>
                <a:cubicBezTo>
                  <a:pt x="5164" y="375"/>
                  <a:pt x="5159" y="365"/>
                  <a:pt x="5145" y="375"/>
                </a:cubicBezTo>
                <a:cubicBezTo>
                  <a:pt x="5140" y="370"/>
                  <a:pt x="5136" y="360"/>
                  <a:pt x="5131" y="360"/>
                </a:cubicBezTo>
                <a:cubicBezTo>
                  <a:pt x="5126" y="365"/>
                  <a:pt x="5136" y="370"/>
                  <a:pt x="5140" y="379"/>
                </a:cubicBezTo>
                <a:cubicBezTo>
                  <a:pt x="5131" y="384"/>
                  <a:pt x="5126" y="351"/>
                  <a:pt x="5117" y="365"/>
                </a:cubicBezTo>
                <a:cubicBezTo>
                  <a:pt x="5112" y="370"/>
                  <a:pt x="5121" y="375"/>
                  <a:pt x="5126" y="384"/>
                </a:cubicBezTo>
                <a:cubicBezTo>
                  <a:pt x="5117" y="389"/>
                  <a:pt x="5112" y="375"/>
                  <a:pt x="5103" y="365"/>
                </a:cubicBezTo>
                <a:cubicBezTo>
                  <a:pt x="5098" y="370"/>
                  <a:pt x="5107" y="384"/>
                  <a:pt x="5112" y="384"/>
                </a:cubicBezTo>
                <a:cubicBezTo>
                  <a:pt x="5117" y="403"/>
                  <a:pt x="5074" y="356"/>
                  <a:pt x="5107" y="393"/>
                </a:cubicBezTo>
                <a:cubicBezTo>
                  <a:pt x="5098" y="398"/>
                  <a:pt x="5089" y="393"/>
                  <a:pt x="5084" y="379"/>
                </a:cubicBezTo>
                <a:cubicBezTo>
                  <a:pt x="5079" y="384"/>
                  <a:pt x="5079" y="393"/>
                  <a:pt x="5089" y="393"/>
                </a:cubicBezTo>
                <a:cubicBezTo>
                  <a:pt x="5051" y="403"/>
                  <a:pt x="5027" y="422"/>
                  <a:pt x="4990" y="445"/>
                </a:cubicBezTo>
                <a:cubicBezTo>
                  <a:pt x="4990" y="454"/>
                  <a:pt x="4995" y="459"/>
                  <a:pt x="4999" y="464"/>
                </a:cubicBezTo>
                <a:cubicBezTo>
                  <a:pt x="5065" y="459"/>
                  <a:pt x="5126" y="407"/>
                  <a:pt x="5216" y="403"/>
                </a:cubicBezTo>
                <a:cubicBezTo>
                  <a:pt x="5220" y="389"/>
                  <a:pt x="5230" y="384"/>
                  <a:pt x="5244" y="389"/>
                </a:cubicBezTo>
                <a:cubicBezTo>
                  <a:pt x="5244" y="389"/>
                  <a:pt x="5230" y="365"/>
                  <a:pt x="5248" y="389"/>
                </a:cubicBezTo>
                <a:cubicBezTo>
                  <a:pt x="5253" y="384"/>
                  <a:pt x="5248" y="356"/>
                  <a:pt x="5263" y="379"/>
                </a:cubicBezTo>
                <a:cubicBezTo>
                  <a:pt x="5267" y="365"/>
                  <a:pt x="5338" y="328"/>
                  <a:pt x="5347" y="346"/>
                </a:cubicBezTo>
                <a:cubicBezTo>
                  <a:pt x="5380" y="313"/>
                  <a:pt x="5465" y="309"/>
                  <a:pt x="5516" y="276"/>
                </a:cubicBezTo>
                <a:cubicBezTo>
                  <a:pt x="5526" y="285"/>
                  <a:pt x="5521" y="290"/>
                  <a:pt x="5516" y="290"/>
                </a:cubicBezTo>
                <a:cubicBezTo>
                  <a:pt x="5530" y="299"/>
                  <a:pt x="5526" y="285"/>
                  <a:pt x="5545" y="285"/>
                </a:cubicBezTo>
                <a:cubicBezTo>
                  <a:pt x="5549" y="281"/>
                  <a:pt x="5530" y="281"/>
                  <a:pt x="5535" y="271"/>
                </a:cubicBezTo>
                <a:cubicBezTo>
                  <a:pt x="5545" y="266"/>
                  <a:pt x="5554" y="295"/>
                  <a:pt x="5559" y="285"/>
                </a:cubicBezTo>
                <a:cubicBezTo>
                  <a:pt x="5568" y="271"/>
                  <a:pt x="5540" y="281"/>
                  <a:pt x="5545" y="266"/>
                </a:cubicBezTo>
                <a:cubicBezTo>
                  <a:pt x="5559" y="257"/>
                  <a:pt x="5563" y="290"/>
                  <a:pt x="5573" y="285"/>
                </a:cubicBezTo>
                <a:cubicBezTo>
                  <a:pt x="5592" y="285"/>
                  <a:pt x="5563" y="262"/>
                  <a:pt x="5568" y="257"/>
                </a:cubicBezTo>
                <a:cubicBezTo>
                  <a:pt x="5592" y="243"/>
                  <a:pt x="5639" y="243"/>
                  <a:pt x="5662" y="234"/>
                </a:cubicBezTo>
                <a:cubicBezTo>
                  <a:pt x="5676" y="252"/>
                  <a:pt x="5653" y="243"/>
                  <a:pt x="5657" y="252"/>
                </a:cubicBezTo>
                <a:cubicBezTo>
                  <a:pt x="5667" y="262"/>
                  <a:pt x="5681" y="252"/>
                  <a:pt x="5667" y="243"/>
                </a:cubicBezTo>
                <a:cubicBezTo>
                  <a:pt x="5690" y="248"/>
                  <a:pt x="5681" y="257"/>
                  <a:pt x="5695" y="252"/>
                </a:cubicBezTo>
                <a:cubicBezTo>
                  <a:pt x="5686" y="234"/>
                  <a:pt x="5676" y="248"/>
                  <a:pt x="5662" y="229"/>
                </a:cubicBezTo>
                <a:cubicBezTo>
                  <a:pt x="5690" y="229"/>
                  <a:pt x="5700" y="201"/>
                  <a:pt x="5723" y="219"/>
                </a:cubicBezTo>
                <a:cubicBezTo>
                  <a:pt x="5714" y="229"/>
                  <a:pt x="5686" y="224"/>
                  <a:pt x="5690" y="238"/>
                </a:cubicBezTo>
                <a:cubicBezTo>
                  <a:pt x="5690" y="238"/>
                  <a:pt x="5695" y="238"/>
                  <a:pt x="5700" y="243"/>
                </a:cubicBezTo>
                <a:cubicBezTo>
                  <a:pt x="5695" y="243"/>
                  <a:pt x="5700" y="252"/>
                  <a:pt x="5704" y="248"/>
                </a:cubicBezTo>
                <a:cubicBezTo>
                  <a:pt x="5704" y="238"/>
                  <a:pt x="5700" y="229"/>
                  <a:pt x="5718" y="243"/>
                </a:cubicBezTo>
                <a:cubicBezTo>
                  <a:pt x="5714" y="234"/>
                  <a:pt x="5723" y="243"/>
                  <a:pt x="5723" y="234"/>
                </a:cubicBezTo>
                <a:cubicBezTo>
                  <a:pt x="5704" y="229"/>
                  <a:pt x="5728" y="229"/>
                  <a:pt x="5733" y="238"/>
                </a:cubicBezTo>
                <a:cubicBezTo>
                  <a:pt x="5728" y="229"/>
                  <a:pt x="5723" y="224"/>
                  <a:pt x="5723" y="219"/>
                </a:cubicBezTo>
                <a:cubicBezTo>
                  <a:pt x="5751" y="191"/>
                  <a:pt x="5817" y="191"/>
                  <a:pt x="5845" y="177"/>
                </a:cubicBezTo>
                <a:cubicBezTo>
                  <a:pt x="5850" y="191"/>
                  <a:pt x="5855" y="191"/>
                  <a:pt x="5855" y="205"/>
                </a:cubicBezTo>
                <a:cubicBezTo>
                  <a:pt x="5869" y="191"/>
                  <a:pt x="5864" y="201"/>
                  <a:pt x="5897" y="196"/>
                </a:cubicBezTo>
                <a:cubicBezTo>
                  <a:pt x="5902" y="187"/>
                  <a:pt x="5906" y="177"/>
                  <a:pt x="5911" y="168"/>
                </a:cubicBezTo>
                <a:cubicBezTo>
                  <a:pt x="5902" y="158"/>
                  <a:pt x="5897" y="187"/>
                  <a:pt x="5888" y="187"/>
                </a:cubicBezTo>
                <a:cubicBezTo>
                  <a:pt x="5874" y="172"/>
                  <a:pt x="5878" y="196"/>
                  <a:pt x="5864" y="182"/>
                </a:cubicBezTo>
                <a:cubicBezTo>
                  <a:pt x="5935" y="140"/>
                  <a:pt x="6085" y="111"/>
                  <a:pt x="6179" y="107"/>
                </a:cubicBezTo>
                <a:close/>
                <a:moveTo>
                  <a:pt x="6055" y="0"/>
                </a:moveTo>
                <a:cubicBezTo>
                  <a:pt x="6057" y="0"/>
                  <a:pt x="6059" y="1"/>
                  <a:pt x="6062" y="3"/>
                </a:cubicBezTo>
                <a:cubicBezTo>
                  <a:pt x="6052" y="8"/>
                  <a:pt x="6047" y="13"/>
                  <a:pt x="6038" y="13"/>
                </a:cubicBezTo>
                <a:cubicBezTo>
                  <a:pt x="5906" y="41"/>
                  <a:pt x="5733" y="78"/>
                  <a:pt x="5639" y="125"/>
                </a:cubicBezTo>
                <a:cubicBezTo>
                  <a:pt x="5634" y="121"/>
                  <a:pt x="5630" y="121"/>
                  <a:pt x="5626" y="114"/>
                </a:cubicBezTo>
                <a:lnTo>
                  <a:pt x="5625" y="112"/>
                </a:lnTo>
                <a:lnTo>
                  <a:pt x="5626" y="112"/>
                </a:lnTo>
                <a:cubicBezTo>
                  <a:pt x="5632" y="112"/>
                  <a:pt x="5638" y="111"/>
                  <a:pt x="5643" y="111"/>
                </a:cubicBezTo>
                <a:cubicBezTo>
                  <a:pt x="5643" y="111"/>
                  <a:pt x="5639" y="102"/>
                  <a:pt x="5639" y="97"/>
                </a:cubicBezTo>
                <a:cubicBezTo>
                  <a:pt x="5751" y="88"/>
                  <a:pt x="5897" y="17"/>
                  <a:pt x="6038" y="8"/>
                </a:cubicBezTo>
                <a:cubicBezTo>
                  <a:pt x="6045" y="8"/>
                  <a:pt x="6050" y="0"/>
                  <a:pt x="6055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6" name="Freeform 9"/>
          <p:cNvSpPr>
            <a:spLocks noEditPoints="1"/>
          </p:cNvSpPr>
          <p:nvPr/>
        </p:nvSpPr>
        <p:spPr bwMode="auto">
          <a:xfrm rot="15053377">
            <a:off x="12152551" y="-473357"/>
            <a:ext cx="49590" cy="20851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78" h="33">
                <a:moveTo>
                  <a:pt x="78" y="0"/>
                </a:moveTo>
                <a:cubicBezTo>
                  <a:pt x="61" y="9"/>
                  <a:pt x="44" y="18"/>
                  <a:pt x="28" y="27"/>
                </a:cubicBezTo>
                <a:lnTo>
                  <a:pt x="16" y="33"/>
                </a:lnTo>
                <a:lnTo>
                  <a:pt x="0" y="27"/>
                </a:lnTo>
                <a:lnTo>
                  <a:pt x="2" y="26"/>
                </a:lnTo>
                <a:cubicBezTo>
                  <a:pt x="22" y="18"/>
                  <a:pt x="37" y="9"/>
                  <a:pt x="78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" name="Freeform 9"/>
          <p:cNvSpPr>
            <a:spLocks noEditPoints="1"/>
          </p:cNvSpPr>
          <p:nvPr/>
        </p:nvSpPr>
        <p:spPr bwMode="auto">
          <a:xfrm rot="4253377">
            <a:off x="139983" y="5060674"/>
            <a:ext cx="20556" cy="1492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2" h="24">
                <a:moveTo>
                  <a:pt x="0" y="0"/>
                </a:moveTo>
                <a:cubicBezTo>
                  <a:pt x="1" y="0"/>
                  <a:pt x="2" y="1"/>
                  <a:pt x="3" y="1"/>
                </a:cubicBezTo>
                <a:lnTo>
                  <a:pt x="5" y="1"/>
                </a:lnTo>
                <a:lnTo>
                  <a:pt x="32" y="11"/>
                </a:lnTo>
                <a:lnTo>
                  <a:pt x="30" y="12"/>
                </a:lnTo>
                <a:cubicBezTo>
                  <a:pt x="23" y="16"/>
                  <a:pt x="15" y="19"/>
                  <a:pt x="5" y="24"/>
                </a:cubicBezTo>
                <a:cubicBezTo>
                  <a:pt x="-5" y="9"/>
                  <a:pt x="5" y="9"/>
                  <a:pt x="0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" name="Freeform 9"/>
          <p:cNvSpPr>
            <a:spLocks noEditPoints="1"/>
          </p:cNvSpPr>
          <p:nvPr/>
        </p:nvSpPr>
        <p:spPr bwMode="auto">
          <a:xfrm rot="4253377">
            <a:off x="105541" y="4986145"/>
            <a:ext cx="10613" cy="1931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7" h="30">
                <a:moveTo>
                  <a:pt x="6" y="0"/>
                </a:moveTo>
                <a:cubicBezTo>
                  <a:pt x="8" y="0"/>
                  <a:pt x="12" y="3"/>
                  <a:pt x="17" y="10"/>
                </a:cubicBezTo>
                <a:cubicBezTo>
                  <a:pt x="12" y="6"/>
                  <a:pt x="7" y="6"/>
                  <a:pt x="3" y="6"/>
                </a:cubicBezTo>
                <a:cubicBezTo>
                  <a:pt x="7" y="10"/>
                  <a:pt x="12" y="15"/>
                  <a:pt x="17" y="24"/>
                </a:cubicBezTo>
                <a:cubicBezTo>
                  <a:pt x="7" y="24"/>
                  <a:pt x="17" y="34"/>
                  <a:pt x="3" y="29"/>
                </a:cubicBezTo>
                <a:cubicBezTo>
                  <a:pt x="-1" y="22"/>
                  <a:pt x="-2" y="-1"/>
                  <a:pt x="6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" name="Freeform 9"/>
          <p:cNvSpPr>
            <a:spLocks noEditPoints="1"/>
          </p:cNvSpPr>
          <p:nvPr/>
        </p:nvSpPr>
        <p:spPr bwMode="auto">
          <a:xfrm rot="4253377">
            <a:off x="59074" y="4978049"/>
            <a:ext cx="63224" cy="51811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00" h="82">
                <a:moveTo>
                  <a:pt x="70" y="0"/>
                </a:moveTo>
                <a:cubicBezTo>
                  <a:pt x="80" y="0"/>
                  <a:pt x="82" y="25"/>
                  <a:pt x="99" y="25"/>
                </a:cubicBezTo>
                <a:cubicBezTo>
                  <a:pt x="99" y="25"/>
                  <a:pt x="99" y="20"/>
                  <a:pt x="99" y="16"/>
                </a:cubicBezTo>
                <a:cubicBezTo>
                  <a:pt x="108" y="49"/>
                  <a:pt x="38" y="63"/>
                  <a:pt x="9" y="82"/>
                </a:cubicBezTo>
                <a:cubicBezTo>
                  <a:pt x="9" y="77"/>
                  <a:pt x="5" y="67"/>
                  <a:pt x="0" y="58"/>
                </a:cubicBezTo>
                <a:cubicBezTo>
                  <a:pt x="28" y="58"/>
                  <a:pt x="85" y="44"/>
                  <a:pt x="66" y="2"/>
                </a:cubicBezTo>
                <a:cubicBezTo>
                  <a:pt x="68" y="1"/>
                  <a:pt x="69" y="0"/>
                  <a:pt x="70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" name="Freeform 9"/>
          <p:cNvSpPr>
            <a:spLocks noEditPoints="1"/>
          </p:cNvSpPr>
          <p:nvPr/>
        </p:nvSpPr>
        <p:spPr bwMode="auto">
          <a:xfrm rot="4253377">
            <a:off x="149235" y="5775077"/>
            <a:ext cx="8461" cy="470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3" h="7">
                <a:moveTo>
                  <a:pt x="0" y="0"/>
                </a:moveTo>
                <a:lnTo>
                  <a:pt x="13" y="5"/>
                </a:lnTo>
                <a:lnTo>
                  <a:pt x="13" y="5"/>
                </a:lnTo>
                <a:cubicBezTo>
                  <a:pt x="9" y="5"/>
                  <a:pt x="7" y="6"/>
                  <a:pt x="5" y="7"/>
                </a:cubicBezTo>
                <a:cubicBezTo>
                  <a:pt x="5" y="9"/>
                  <a:pt x="3" y="5"/>
                  <a:pt x="0" y="0"/>
                </a:cubicBezTo>
                <a:lnTo>
                  <a:pt x="0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" name="Freeform 9"/>
          <p:cNvSpPr>
            <a:spLocks noEditPoints="1"/>
          </p:cNvSpPr>
          <p:nvPr/>
        </p:nvSpPr>
        <p:spPr bwMode="auto">
          <a:xfrm rot="4253377">
            <a:off x="18263" y="6898079"/>
            <a:ext cx="161519" cy="9358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54" h="147">
                <a:moveTo>
                  <a:pt x="180" y="0"/>
                </a:moveTo>
                <a:lnTo>
                  <a:pt x="221" y="14"/>
                </a:lnTo>
                <a:lnTo>
                  <a:pt x="212" y="15"/>
                </a:lnTo>
                <a:cubicBezTo>
                  <a:pt x="217" y="24"/>
                  <a:pt x="221" y="24"/>
                  <a:pt x="226" y="29"/>
                </a:cubicBezTo>
                <a:cubicBezTo>
                  <a:pt x="217" y="47"/>
                  <a:pt x="165" y="43"/>
                  <a:pt x="170" y="71"/>
                </a:cubicBezTo>
                <a:cubicBezTo>
                  <a:pt x="189" y="57"/>
                  <a:pt x="226" y="47"/>
                  <a:pt x="240" y="29"/>
                </a:cubicBezTo>
                <a:cubicBezTo>
                  <a:pt x="236" y="29"/>
                  <a:pt x="231" y="33"/>
                  <a:pt x="226" y="24"/>
                </a:cubicBezTo>
                <a:cubicBezTo>
                  <a:pt x="236" y="24"/>
                  <a:pt x="245" y="29"/>
                  <a:pt x="254" y="38"/>
                </a:cubicBezTo>
                <a:cubicBezTo>
                  <a:pt x="217" y="99"/>
                  <a:pt x="104" y="99"/>
                  <a:pt x="43" y="137"/>
                </a:cubicBezTo>
                <a:cubicBezTo>
                  <a:pt x="48" y="127"/>
                  <a:pt x="10" y="113"/>
                  <a:pt x="15" y="132"/>
                </a:cubicBezTo>
                <a:cubicBezTo>
                  <a:pt x="19" y="132"/>
                  <a:pt x="29" y="137"/>
                  <a:pt x="33" y="141"/>
                </a:cubicBezTo>
                <a:cubicBezTo>
                  <a:pt x="19" y="137"/>
                  <a:pt x="19" y="160"/>
                  <a:pt x="5" y="137"/>
                </a:cubicBezTo>
                <a:cubicBezTo>
                  <a:pt x="24" y="146"/>
                  <a:pt x="-4" y="109"/>
                  <a:pt x="1" y="104"/>
                </a:cubicBezTo>
                <a:cubicBezTo>
                  <a:pt x="19" y="132"/>
                  <a:pt x="19" y="104"/>
                  <a:pt x="1" y="94"/>
                </a:cubicBezTo>
                <a:cubicBezTo>
                  <a:pt x="15" y="90"/>
                  <a:pt x="19" y="76"/>
                  <a:pt x="38" y="94"/>
                </a:cubicBezTo>
                <a:cubicBezTo>
                  <a:pt x="31" y="98"/>
                  <a:pt x="40" y="107"/>
                  <a:pt x="43" y="113"/>
                </a:cubicBezTo>
                <a:lnTo>
                  <a:pt x="43" y="114"/>
                </a:lnTo>
                <a:lnTo>
                  <a:pt x="43" y="118"/>
                </a:lnTo>
                <a:cubicBezTo>
                  <a:pt x="44" y="117"/>
                  <a:pt x="44" y="116"/>
                  <a:pt x="43" y="114"/>
                </a:cubicBezTo>
                <a:lnTo>
                  <a:pt x="43" y="114"/>
                </a:lnTo>
                <a:lnTo>
                  <a:pt x="44" y="113"/>
                </a:lnTo>
                <a:cubicBezTo>
                  <a:pt x="53" y="62"/>
                  <a:pt x="132" y="24"/>
                  <a:pt x="179" y="12"/>
                </a:cubicBezTo>
                <a:lnTo>
                  <a:pt x="184" y="11"/>
                </a:lnTo>
                <a:lnTo>
                  <a:pt x="184" y="11"/>
                </a:lnTo>
                <a:cubicBezTo>
                  <a:pt x="186" y="11"/>
                  <a:pt x="187" y="11"/>
                  <a:pt x="189" y="10"/>
                </a:cubicBezTo>
                <a:lnTo>
                  <a:pt x="184" y="11"/>
                </a:lnTo>
                <a:lnTo>
                  <a:pt x="182" y="10"/>
                </a:lnTo>
                <a:cubicBezTo>
                  <a:pt x="179" y="8"/>
                  <a:pt x="176" y="3"/>
                  <a:pt x="179" y="0"/>
                </a:cubicBezTo>
                <a:lnTo>
                  <a:pt x="180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7" name="Freeform 9"/>
          <p:cNvSpPr>
            <a:spLocks noEditPoints="1"/>
          </p:cNvSpPr>
          <p:nvPr/>
        </p:nvSpPr>
        <p:spPr bwMode="auto">
          <a:xfrm rot="4253377">
            <a:off x="152363" y="7015825"/>
            <a:ext cx="3608" cy="95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" h="2">
                <a:moveTo>
                  <a:pt x="1" y="0"/>
                </a:moveTo>
                <a:lnTo>
                  <a:pt x="6" y="2"/>
                </a:lnTo>
                <a:lnTo>
                  <a:pt x="0" y="1"/>
                </a:lnTo>
                <a:lnTo>
                  <a:pt x="1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" name="Freeform 9"/>
          <p:cNvSpPr>
            <a:spLocks noEditPoints="1"/>
          </p:cNvSpPr>
          <p:nvPr/>
        </p:nvSpPr>
        <p:spPr bwMode="auto">
          <a:xfrm rot="4253377">
            <a:off x="124542" y="7026074"/>
            <a:ext cx="32832" cy="2685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2" h="42">
                <a:moveTo>
                  <a:pt x="29" y="0"/>
                </a:moveTo>
                <a:lnTo>
                  <a:pt x="36" y="2"/>
                </a:lnTo>
                <a:lnTo>
                  <a:pt x="36" y="3"/>
                </a:lnTo>
                <a:cubicBezTo>
                  <a:pt x="43" y="11"/>
                  <a:pt x="48" y="19"/>
                  <a:pt x="52" y="27"/>
                </a:cubicBezTo>
                <a:cubicBezTo>
                  <a:pt x="33" y="32"/>
                  <a:pt x="24" y="56"/>
                  <a:pt x="0" y="32"/>
                </a:cubicBezTo>
                <a:cubicBezTo>
                  <a:pt x="18" y="28"/>
                  <a:pt x="6" y="7"/>
                  <a:pt x="28" y="0"/>
                </a:cubicBezTo>
                <a:lnTo>
                  <a:pt x="29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1" name="Freeform 9"/>
          <p:cNvSpPr>
            <a:spLocks noEditPoints="1"/>
          </p:cNvSpPr>
          <p:nvPr/>
        </p:nvSpPr>
        <p:spPr bwMode="auto">
          <a:xfrm rot="4253377">
            <a:off x="-50497" y="6809242"/>
            <a:ext cx="88254" cy="71631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39" h="113">
                <a:moveTo>
                  <a:pt x="89" y="0"/>
                </a:moveTo>
                <a:cubicBezTo>
                  <a:pt x="103" y="5"/>
                  <a:pt x="113" y="9"/>
                  <a:pt x="122" y="0"/>
                </a:cubicBezTo>
                <a:cubicBezTo>
                  <a:pt x="118" y="19"/>
                  <a:pt x="118" y="19"/>
                  <a:pt x="136" y="9"/>
                </a:cubicBezTo>
                <a:cubicBezTo>
                  <a:pt x="146" y="33"/>
                  <a:pt x="127" y="33"/>
                  <a:pt x="132" y="47"/>
                </a:cubicBezTo>
                <a:cubicBezTo>
                  <a:pt x="103" y="28"/>
                  <a:pt x="99" y="75"/>
                  <a:pt x="66" y="52"/>
                </a:cubicBezTo>
                <a:cubicBezTo>
                  <a:pt x="56" y="85"/>
                  <a:pt x="24" y="89"/>
                  <a:pt x="9" y="113"/>
                </a:cubicBezTo>
                <a:cubicBezTo>
                  <a:pt x="5" y="99"/>
                  <a:pt x="9" y="94"/>
                  <a:pt x="0" y="80"/>
                </a:cubicBezTo>
                <a:cubicBezTo>
                  <a:pt x="42" y="75"/>
                  <a:pt x="52" y="38"/>
                  <a:pt x="66" y="38"/>
                </a:cubicBezTo>
                <a:cubicBezTo>
                  <a:pt x="71" y="38"/>
                  <a:pt x="66" y="28"/>
                  <a:pt x="61" y="19"/>
                </a:cubicBezTo>
                <a:cubicBezTo>
                  <a:pt x="66" y="19"/>
                  <a:pt x="71" y="19"/>
                  <a:pt x="71" y="9"/>
                </a:cubicBezTo>
                <a:cubicBezTo>
                  <a:pt x="80" y="19"/>
                  <a:pt x="89" y="19"/>
                  <a:pt x="99" y="24"/>
                </a:cubicBezTo>
                <a:cubicBezTo>
                  <a:pt x="103" y="24"/>
                  <a:pt x="94" y="9"/>
                  <a:pt x="89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2" name="Freeform 9"/>
          <p:cNvSpPr>
            <a:spLocks noEditPoints="1"/>
          </p:cNvSpPr>
          <p:nvPr/>
        </p:nvSpPr>
        <p:spPr bwMode="auto">
          <a:xfrm rot="4253377">
            <a:off x="20519" y="6924087"/>
            <a:ext cx="24020" cy="2089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8" h="33">
                <a:moveTo>
                  <a:pt x="22" y="0"/>
                </a:moveTo>
                <a:cubicBezTo>
                  <a:pt x="27" y="9"/>
                  <a:pt x="31" y="14"/>
                  <a:pt x="36" y="14"/>
                </a:cubicBezTo>
                <a:cubicBezTo>
                  <a:pt x="45" y="33"/>
                  <a:pt x="17" y="38"/>
                  <a:pt x="3" y="28"/>
                </a:cubicBezTo>
                <a:cubicBezTo>
                  <a:pt x="-6" y="9"/>
                  <a:pt x="8" y="5"/>
                  <a:pt x="22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9" name="Freeform 9"/>
          <p:cNvSpPr>
            <a:spLocks noEditPoints="1"/>
          </p:cNvSpPr>
          <p:nvPr/>
        </p:nvSpPr>
        <p:spPr bwMode="auto">
          <a:xfrm rot="4253377">
            <a:off x="-1002665" y="5538470"/>
            <a:ext cx="3507740" cy="2117725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524" h="2743">
                <a:moveTo>
                  <a:pt x="3635" y="2343"/>
                </a:moveTo>
                <a:cubicBezTo>
                  <a:pt x="3635" y="2343"/>
                  <a:pt x="3635" y="2344"/>
                  <a:pt x="3634" y="2344"/>
                </a:cubicBezTo>
                <a:cubicBezTo>
                  <a:pt x="3630" y="2344"/>
                  <a:pt x="3634" y="2377"/>
                  <a:pt x="3648" y="2372"/>
                </a:cubicBezTo>
                <a:cubicBezTo>
                  <a:pt x="3657" y="2372"/>
                  <a:pt x="3641" y="2343"/>
                  <a:pt x="3635" y="2343"/>
                </a:cubicBezTo>
                <a:close/>
                <a:moveTo>
                  <a:pt x="3681" y="2311"/>
                </a:moveTo>
                <a:cubicBezTo>
                  <a:pt x="3691" y="2330"/>
                  <a:pt x="3695" y="2349"/>
                  <a:pt x="3714" y="2344"/>
                </a:cubicBezTo>
                <a:cubicBezTo>
                  <a:pt x="3695" y="2330"/>
                  <a:pt x="3714" y="2316"/>
                  <a:pt x="3695" y="2311"/>
                </a:cubicBezTo>
                <a:cubicBezTo>
                  <a:pt x="3695" y="2316"/>
                  <a:pt x="3700" y="2339"/>
                  <a:pt x="3691" y="2325"/>
                </a:cubicBezTo>
                <a:cubicBezTo>
                  <a:pt x="3695" y="2325"/>
                  <a:pt x="3686" y="2311"/>
                  <a:pt x="3681" y="2311"/>
                </a:cubicBezTo>
                <a:close/>
                <a:moveTo>
                  <a:pt x="3794" y="2269"/>
                </a:moveTo>
                <a:cubicBezTo>
                  <a:pt x="3808" y="2283"/>
                  <a:pt x="3789" y="2292"/>
                  <a:pt x="3803" y="2292"/>
                </a:cubicBezTo>
                <a:cubicBezTo>
                  <a:pt x="3799" y="2283"/>
                  <a:pt x="3818" y="2283"/>
                  <a:pt x="3813" y="2269"/>
                </a:cubicBezTo>
                <a:cubicBezTo>
                  <a:pt x="3803" y="2273"/>
                  <a:pt x="3799" y="2269"/>
                  <a:pt x="3794" y="2269"/>
                </a:cubicBezTo>
                <a:close/>
                <a:moveTo>
                  <a:pt x="3681" y="2261"/>
                </a:moveTo>
                <a:cubicBezTo>
                  <a:pt x="3672" y="2261"/>
                  <a:pt x="3663" y="2270"/>
                  <a:pt x="3653" y="2264"/>
                </a:cubicBezTo>
                <a:cubicBezTo>
                  <a:pt x="3667" y="2292"/>
                  <a:pt x="3681" y="2259"/>
                  <a:pt x="3691" y="2269"/>
                </a:cubicBezTo>
                <a:cubicBezTo>
                  <a:pt x="3688" y="2263"/>
                  <a:pt x="3684" y="2261"/>
                  <a:pt x="3681" y="2261"/>
                </a:cubicBezTo>
                <a:close/>
                <a:moveTo>
                  <a:pt x="3544" y="2237"/>
                </a:moveTo>
                <a:cubicBezTo>
                  <a:pt x="3544" y="2237"/>
                  <a:pt x="3542" y="2239"/>
                  <a:pt x="3539" y="2241"/>
                </a:cubicBezTo>
                <a:lnTo>
                  <a:pt x="3537" y="2243"/>
                </a:lnTo>
                <a:lnTo>
                  <a:pt x="3537" y="2243"/>
                </a:lnTo>
                <a:cubicBezTo>
                  <a:pt x="3534" y="2245"/>
                  <a:pt x="3531" y="2247"/>
                  <a:pt x="3526" y="2250"/>
                </a:cubicBezTo>
                <a:cubicBezTo>
                  <a:pt x="3528" y="2253"/>
                  <a:pt x="3530" y="2255"/>
                  <a:pt x="3532" y="2257"/>
                </a:cubicBezTo>
                <a:lnTo>
                  <a:pt x="3533" y="2258"/>
                </a:lnTo>
                <a:lnTo>
                  <a:pt x="3535" y="2263"/>
                </a:lnTo>
                <a:cubicBezTo>
                  <a:pt x="3543" y="2278"/>
                  <a:pt x="3552" y="2285"/>
                  <a:pt x="3536" y="2263"/>
                </a:cubicBezTo>
                <a:lnTo>
                  <a:pt x="3533" y="2258"/>
                </a:lnTo>
                <a:lnTo>
                  <a:pt x="3531" y="2255"/>
                </a:lnTo>
                <a:cubicBezTo>
                  <a:pt x="3531" y="2251"/>
                  <a:pt x="3533" y="2248"/>
                  <a:pt x="3535" y="2245"/>
                </a:cubicBezTo>
                <a:lnTo>
                  <a:pt x="3537" y="2243"/>
                </a:lnTo>
                <a:lnTo>
                  <a:pt x="3541" y="2240"/>
                </a:lnTo>
                <a:cubicBezTo>
                  <a:pt x="3543" y="2238"/>
                  <a:pt x="3544" y="2237"/>
                  <a:pt x="3544" y="2237"/>
                </a:cubicBezTo>
                <a:close/>
                <a:moveTo>
                  <a:pt x="3846" y="2236"/>
                </a:moveTo>
                <a:cubicBezTo>
                  <a:pt x="3860" y="2250"/>
                  <a:pt x="3841" y="2250"/>
                  <a:pt x="3832" y="2255"/>
                </a:cubicBezTo>
                <a:cubicBezTo>
                  <a:pt x="3846" y="2278"/>
                  <a:pt x="3836" y="2241"/>
                  <a:pt x="3850" y="2259"/>
                </a:cubicBezTo>
                <a:cubicBezTo>
                  <a:pt x="3850" y="2259"/>
                  <a:pt x="3855" y="2269"/>
                  <a:pt x="3860" y="2269"/>
                </a:cubicBezTo>
                <a:cubicBezTo>
                  <a:pt x="3855" y="2264"/>
                  <a:pt x="3855" y="2255"/>
                  <a:pt x="3855" y="2250"/>
                </a:cubicBezTo>
                <a:cubicBezTo>
                  <a:pt x="3860" y="2259"/>
                  <a:pt x="3865" y="2269"/>
                  <a:pt x="3869" y="2264"/>
                </a:cubicBezTo>
                <a:cubicBezTo>
                  <a:pt x="3865" y="2259"/>
                  <a:pt x="3860" y="2250"/>
                  <a:pt x="3865" y="2250"/>
                </a:cubicBezTo>
                <a:cubicBezTo>
                  <a:pt x="3869" y="2255"/>
                  <a:pt x="3874" y="2259"/>
                  <a:pt x="3879" y="2255"/>
                </a:cubicBezTo>
                <a:cubicBezTo>
                  <a:pt x="3865" y="2241"/>
                  <a:pt x="3855" y="2245"/>
                  <a:pt x="3846" y="2236"/>
                </a:cubicBezTo>
                <a:close/>
                <a:moveTo>
                  <a:pt x="3568" y="2231"/>
                </a:moveTo>
                <a:cubicBezTo>
                  <a:pt x="3568" y="2232"/>
                  <a:pt x="3568" y="2232"/>
                  <a:pt x="3568" y="2233"/>
                </a:cubicBezTo>
                <a:lnTo>
                  <a:pt x="3568" y="2234"/>
                </a:lnTo>
                <a:lnTo>
                  <a:pt x="3567" y="2234"/>
                </a:lnTo>
                <a:cubicBezTo>
                  <a:pt x="3562" y="2249"/>
                  <a:pt x="3549" y="2242"/>
                  <a:pt x="3540" y="2259"/>
                </a:cubicBezTo>
                <a:cubicBezTo>
                  <a:pt x="3545" y="2269"/>
                  <a:pt x="3554" y="2273"/>
                  <a:pt x="3564" y="2278"/>
                </a:cubicBezTo>
                <a:cubicBezTo>
                  <a:pt x="3545" y="2255"/>
                  <a:pt x="3564" y="2255"/>
                  <a:pt x="3578" y="2264"/>
                </a:cubicBezTo>
                <a:cubicBezTo>
                  <a:pt x="3578" y="2269"/>
                  <a:pt x="3583" y="2273"/>
                  <a:pt x="3587" y="2273"/>
                </a:cubicBezTo>
                <a:cubicBezTo>
                  <a:pt x="3579" y="2261"/>
                  <a:pt x="3567" y="2245"/>
                  <a:pt x="3568" y="2235"/>
                </a:cubicBezTo>
                <a:lnTo>
                  <a:pt x="3568" y="2234"/>
                </a:lnTo>
                <a:lnTo>
                  <a:pt x="3568" y="2231"/>
                </a:lnTo>
                <a:close/>
                <a:moveTo>
                  <a:pt x="3244" y="2208"/>
                </a:moveTo>
                <a:cubicBezTo>
                  <a:pt x="3258" y="2231"/>
                  <a:pt x="3216" y="2231"/>
                  <a:pt x="3207" y="2222"/>
                </a:cubicBezTo>
                <a:cubicBezTo>
                  <a:pt x="3211" y="2222"/>
                  <a:pt x="3207" y="2217"/>
                  <a:pt x="3202" y="2222"/>
                </a:cubicBezTo>
                <a:cubicBezTo>
                  <a:pt x="3211" y="2231"/>
                  <a:pt x="3202" y="2231"/>
                  <a:pt x="3207" y="2245"/>
                </a:cubicBezTo>
                <a:cubicBezTo>
                  <a:pt x="3230" y="2255"/>
                  <a:pt x="3249" y="2222"/>
                  <a:pt x="3263" y="2226"/>
                </a:cubicBezTo>
                <a:cubicBezTo>
                  <a:pt x="3258" y="2222"/>
                  <a:pt x="3249" y="2208"/>
                  <a:pt x="3244" y="2208"/>
                </a:cubicBezTo>
                <a:close/>
                <a:moveTo>
                  <a:pt x="2999" y="2202"/>
                </a:moveTo>
                <a:cubicBezTo>
                  <a:pt x="2983" y="2201"/>
                  <a:pt x="2969" y="2214"/>
                  <a:pt x="2976" y="2231"/>
                </a:cubicBezTo>
                <a:cubicBezTo>
                  <a:pt x="2986" y="2222"/>
                  <a:pt x="3014" y="2222"/>
                  <a:pt x="3014" y="2208"/>
                </a:cubicBezTo>
                <a:cubicBezTo>
                  <a:pt x="3009" y="2204"/>
                  <a:pt x="3004" y="2202"/>
                  <a:pt x="2999" y="2202"/>
                </a:cubicBezTo>
                <a:close/>
                <a:moveTo>
                  <a:pt x="3338" y="2128"/>
                </a:moveTo>
                <a:cubicBezTo>
                  <a:pt x="3338" y="2137"/>
                  <a:pt x="3329" y="2137"/>
                  <a:pt x="3310" y="2147"/>
                </a:cubicBezTo>
                <a:cubicBezTo>
                  <a:pt x="3319" y="2170"/>
                  <a:pt x="3329" y="2142"/>
                  <a:pt x="3338" y="2156"/>
                </a:cubicBezTo>
                <a:cubicBezTo>
                  <a:pt x="3338" y="2194"/>
                  <a:pt x="3268" y="2179"/>
                  <a:pt x="3268" y="2198"/>
                </a:cubicBezTo>
                <a:cubicBezTo>
                  <a:pt x="3268" y="2189"/>
                  <a:pt x="3268" y="2184"/>
                  <a:pt x="3258" y="2175"/>
                </a:cubicBezTo>
                <a:cubicBezTo>
                  <a:pt x="3249" y="2179"/>
                  <a:pt x="3249" y="2212"/>
                  <a:pt x="3272" y="2222"/>
                </a:cubicBezTo>
                <a:cubicBezTo>
                  <a:pt x="3254" y="2189"/>
                  <a:pt x="3305" y="2208"/>
                  <a:pt x="3315" y="2189"/>
                </a:cubicBezTo>
                <a:cubicBezTo>
                  <a:pt x="3315" y="2203"/>
                  <a:pt x="3319" y="2194"/>
                  <a:pt x="3329" y="2203"/>
                </a:cubicBezTo>
                <a:cubicBezTo>
                  <a:pt x="3343" y="2194"/>
                  <a:pt x="3333" y="2184"/>
                  <a:pt x="3333" y="2179"/>
                </a:cubicBezTo>
                <a:cubicBezTo>
                  <a:pt x="3338" y="2179"/>
                  <a:pt x="3343" y="2194"/>
                  <a:pt x="3352" y="2184"/>
                </a:cubicBezTo>
                <a:cubicBezTo>
                  <a:pt x="3348" y="2175"/>
                  <a:pt x="3333" y="2175"/>
                  <a:pt x="3338" y="2170"/>
                </a:cubicBezTo>
                <a:cubicBezTo>
                  <a:pt x="3348" y="2165"/>
                  <a:pt x="3352" y="2194"/>
                  <a:pt x="3362" y="2179"/>
                </a:cubicBezTo>
                <a:cubicBezTo>
                  <a:pt x="3357" y="2165"/>
                  <a:pt x="3366" y="2142"/>
                  <a:pt x="3338" y="2128"/>
                </a:cubicBezTo>
                <a:close/>
                <a:moveTo>
                  <a:pt x="3348" y="2123"/>
                </a:moveTo>
                <a:cubicBezTo>
                  <a:pt x="3357" y="2137"/>
                  <a:pt x="3362" y="2147"/>
                  <a:pt x="3371" y="2156"/>
                </a:cubicBezTo>
                <a:cubicBezTo>
                  <a:pt x="3376" y="2156"/>
                  <a:pt x="3380" y="2151"/>
                  <a:pt x="3385" y="2151"/>
                </a:cubicBezTo>
                <a:cubicBezTo>
                  <a:pt x="3376" y="2142"/>
                  <a:pt x="3371" y="2123"/>
                  <a:pt x="3362" y="2123"/>
                </a:cubicBezTo>
                <a:cubicBezTo>
                  <a:pt x="3371" y="2147"/>
                  <a:pt x="3352" y="2123"/>
                  <a:pt x="3348" y="2123"/>
                </a:cubicBezTo>
                <a:close/>
                <a:moveTo>
                  <a:pt x="3523" y="2122"/>
                </a:moveTo>
                <a:cubicBezTo>
                  <a:pt x="3519" y="2122"/>
                  <a:pt x="3517" y="2123"/>
                  <a:pt x="3517" y="2128"/>
                </a:cubicBezTo>
                <a:cubicBezTo>
                  <a:pt x="3521" y="2128"/>
                  <a:pt x="3540" y="2142"/>
                  <a:pt x="3531" y="2147"/>
                </a:cubicBezTo>
                <a:cubicBezTo>
                  <a:pt x="3521" y="2128"/>
                  <a:pt x="3531" y="2156"/>
                  <a:pt x="3526" y="2156"/>
                </a:cubicBezTo>
                <a:cubicBezTo>
                  <a:pt x="3517" y="2156"/>
                  <a:pt x="3512" y="2142"/>
                  <a:pt x="3503" y="2151"/>
                </a:cubicBezTo>
                <a:cubicBezTo>
                  <a:pt x="3507" y="2156"/>
                  <a:pt x="3498" y="2156"/>
                  <a:pt x="3507" y="2170"/>
                </a:cubicBezTo>
                <a:cubicBezTo>
                  <a:pt x="3531" y="2189"/>
                  <a:pt x="3536" y="2161"/>
                  <a:pt x="3554" y="2156"/>
                </a:cubicBezTo>
                <a:cubicBezTo>
                  <a:pt x="3540" y="2142"/>
                  <a:pt x="3540" y="2137"/>
                  <a:pt x="3536" y="2123"/>
                </a:cubicBezTo>
                <a:cubicBezTo>
                  <a:pt x="3531" y="2123"/>
                  <a:pt x="3526" y="2122"/>
                  <a:pt x="3523" y="2122"/>
                </a:cubicBezTo>
                <a:close/>
                <a:moveTo>
                  <a:pt x="3556" y="2121"/>
                </a:moveTo>
                <a:cubicBezTo>
                  <a:pt x="3555" y="2119"/>
                  <a:pt x="3575" y="2157"/>
                  <a:pt x="3545" y="2137"/>
                </a:cubicBezTo>
                <a:cubicBezTo>
                  <a:pt x="3559" y="2151"/>
                  <a:pt x="3554" y="2170"/>
                  <a:pt x="3564" y="2165"/>
                </a:cubicBezTo>
                <a:cubicBezTo>
                  <a:pt x="3559" y="2147"/>
                  <a:pt x="3583" y="2156"/>
                  <a:pt x="3583" y="2142"/>
                </a:cubicBezTo>
                <a:cubicBezTo>
                  <a:pt x="3583" y="2147"/>
                  <a:pt x="3578" y="2147"/>
                  <a:pt x="3573" y="2147"/>
                </a:cubicBezTo>
                <a:cubicBezTo>
                  <a:pt x="3561" y="2128"/>
                  <a:pt x="3557" y="2121"/>
                  <a:pt x="3556" y="2121"/>
                </a:cubicBezTo>
                <a:close/>
                <a:moveTo>
                  <a:pt x="3197" y="2114"/>
                </a:moveTo>
                <a:cubicBezTo>
                  <a:pt x="3192" y="2118"/>
                  <a:pt x="3169" y="2114"/>
                  <a:pt x="3174" y="2128"/>
                </a:cubicBezTo>
                <a:cubicBezTo>
                  <a:pt x="3188" y="2137"/>
                  <a:pt x="3183" y="2118"/>
                  <a:pt x="3192" y="2128"/>
                </a:cubicBezTo>
                <a:cubicBezTo>
                  <a:pt x="3197" y="2132"/>
                  <a:pt x="3197" y="2137"/>
                  <a:pt x="3202" y="2142"/>
                </a:cubicBezTo>
                <a:cubicBezTo>
                  <a:pt x="3192" y="2147"/>
                  <a:pt x="3183" y="2151"/>
                  <a:pt x="3192" y="2161"/>
                </a:cubicBezTo>
                <a:cubicBezTo>
                  <a:pt x="3221" y="2175"/>
                  <a:pt x="3277" y="2161"/>
                  <a:pt x="3282" y="2132"/>
                </a:cubicBezTo>
                <a:cubicBezTo>
                  <a:pt x="3258" y="2137"/>
                  <a:pt x="3221" y="2132"/>
                  <a:pt x="3207" y="2147"/>
                </a:cubicBezTo>
                <a:cubicBezTo>
                  <a:pt x="3207" y="2132"/>
                  <a:pt x="3192" y="2128"/>
                  <a:pt x="3197" y="2114"/>
                </a:cubicBezTo>
                <a:close/>
                <a:moveTo>
                  <a:pt x="3249" y="2090"/>
                </a:moveTo>
                <a:cubicBezTo>
                  <a:pt x="3239" y="2100"/>
                  <a:pt x="3216" y="2095"/>
                  <a:pt x="3221" y="2109"/>
                </a:cubicBezTo>
                <a:cubicBezTo>
                  <a:pt x="3230" y="2104"/>
                  <a:pt x="3254" y="2114"/>
                  <a:pt x="3249" y="2090"/>
                </a:cubicBezTo>
                <a:close/>
                <a:moveTo>
                  <a:pt x="3376" y="2076"/>
                </a:moveTo>
                <a:cubicBezTo>
                  <a:pt x="3376" y="2090"/>
                  <a:pt x="3366" y="2095"/>
                  <a:pt x="3357" y="2100"/>
                </a:cubicBezTo>
                <a:cubicBezTo>
                  <a:pt x="3357" y="2090"/>
                  <a:pt x="3343" y="2081"/>
                  <a:pt x="3348" y="2090"/>
                </a:cubicBezTo>
                <a:cubicBezTo>
                  <a:pt x="3357" y="2104"/>
                  <a:pt x="3366" y="2118"/>
                  <a:pt x="3371" y="2114"/>
                </a:cubicBezTo>
                <a:cubicBezTo>
                  <a:pt x="3371" y="2104"/>
                  <a:pt x="3385" y="2109"/>
                  <a:pt x="3399" y="2109"/>
                </a:cubicBezTo>
                <a:cubicBezTo>
                  <a:pt x="3380" y="2090"/>
                  <a:pt x="3404" y="2095"/>
                  <a:pt x="3399" y="2081"/>
                </a:cubicBezTo>
                <a:cubicBezTo>
                  <a:pt x="3385" y="2085"/>
                  <a:pt x="3390" y="2100"/>
                  <a:pt x="3376" y="2076"/>
                </a:cubicBezTo>
                <a:close/>
                <a:moveTo>
                  <a:pt x="3625" y="2071"/>
                </a:moveTo>
                <a:lnTo>
                  <a:pt x="3627" y="2074"/>
                </a:lnTo>
                <a:lnTo>
                  <a:pt x="3626" y="2074"/>
                </a:lnTo>
                <a:lnTo>
                  <a:pt x="3623" y="2072"/>
                </a:lnTo>
                <a:lnTo>
                  <a:pt x="3623" y="2072"/>
                </a:lnTo>
                <a:cubicBezTo>
                  <a:pt x="3624" y="2071"/>
                  <a:pt x="3624" y="2071"/>
                  <a:pt x="3625" y="2071"/>
                </a:cubicBezTo>
                <a:close/>
                <a:moveTo>
                  <a:pt x="3427" y="2071"/>
                </a:moveTo>
                <a:cubicBezTo>
                  <a:pt x="3423" y="2085"/>
                  <a:pt x="3399" y="2071"/>
                  <a:pt x="3413" y="2100"/>
                </a:cubicBezTo>
                <a:cubicBezTo>
                  <a:pt x="3423" y="2095"/>
                  <a:pt x="3427" y="2085"/>
                  <a:pt x="3427" y="2071"/>
                </a:cubicBezTo>
                <a:close/>
                <a:moveTo>
                  <a:pt x="3582" y="2067"/>
                </a:moveTo>
                <a:lnTo>
                  <a:pt x="3581" y="2067"/>
                </a:lnTo>
                <a:cubicBezTo>
                  <a:pt x="3580" y="2068"/>
                  <a:pt x="3579" y="2068"/>
                  <a:pt x="3577" y="2069"/>
                </a:cubicBezTo>
                <a:lnTo>
                  <a:pt x="3575" y="2070"/>
                </a:lnTo>
                <a:lnTo>
                  <a:pt x="3576" y="2068"/>
                </a:lnTo>
                <a:cubicBezTo>
                  <a:pt x="3577" y="2068"/>
                  <a:pt x="3578" y="2067"/>
                  <a:pt x="3579" y="2067"/>
                </a:cubicBezTo>
                <a:lnTo>
                  <a:pt x="3582" y="2067"/>
                </a:lnTo>
                <a:close/>
                <a:moveTo>
                  <a:pt x="3141" y="2053"/>
                </a:moveTo>
                <a:cubicBezTo>
                  <a:pt x="3131" y="2057"/>
                  <a:pt x="3117" y="2057"/>
                  <a:pt x="3127" y="2071"/>
                </a:cubicBezTo>
                <a:cubicBezTo>
                  <a:pt x="3131" y="2067"/>
                  <a:pt x="3160" y="2071"/>
                  <a:pt x="3141" y="2053"/>
                </a:cubicBezTo>
                <a:close/>
                <a:moveTo>
                  <a:pt x="3958" y="2037"/>
                </a:moveTo>
                <a:lnTo>
                  <a:pt x="3959" y="2040"/>
                </a:lnTo>
                <a:cubicBezTo>
                  <a:pt x="3959" y="2041"/>
                  <a:pt x="3959" y="2042"/>
                  <a:pt x="3959" y="2043"/>
                </a:cubicBezTo>
                <a:cubicBezTo>
                  <a:pt x="3958" y="2042"/>
                  <a:pt x="3958" y="2040"/>
                  <a:pt x="3958" y="2039"/>
                </a:cubicBezTo>
                <a:lnTo>
                  <a:pt x="3958" y="2037"/>
                </a:lnTo>
                <a:close/>
                <a:moveTo>
                  <a:pt x="4057" y="1935"/>
                </a:moveTo>
                <a:lnTo>
                  <a:pt x="4060" y="1938"/>
                </a:lnTo>
                <a:lnTo>
                  <a:pt x="4060" y="1938"/>
                </a:lnTo>
                <a:cubicBezTo>
                  <a:pt x="4059" y="1937"/>
                  <a:pt x="4058" y="1936"/>
                  <a:pt x="4057" y="1935"/>
                </a:cubicBezTo>
                <a:close/>
                <a:moveTo>
                  <a:pt x="3490" y="1915"/>
                </a:moveTo>
                <a:cubicBezTo>
                  <a:pt x="3478" y="1915"/>
                  <a:pt x="3470" y="1922"/>
                  <a:pt x="3470" y="1940"/>
                </a:cubicBezTo>
                <a:cubicBezTo>
                  <a:pt x="3479" y="1940"/>
                  <a:pt x="3489" y="1940"/>
                  <a:pt x="3498" y="1944"/>
                </a:cubicBezTo>
                <a:cubicBezTo>
                  <a:pt x="3484" y="1949"/>
                  <a:pt x="3479" y="1944"/>
                  <a:pt x="3484" y="1959"/>
                </a:cubicBezTo>
                <a:cubicBezTo>
                  <a:pt x="3460" y="1949"/>
                  <a:pt x="3418" y="1982"/>
                  <a:pt x="3399" y="1996"/>
                </a:cubicBezTo>
                <a:cubicBezTo>
                  <a:pt x="3404" y="2001"/>
                  <a:pt x="3413" y="1987"/>
                  <a:pt x="3418" y="2001"/>
                </a:cubicBezTo>
                <a:cubicBezTo>
                  <a:pt x="3418" y="2006"/>
                  <a:pt x="3413" y="2010"/>
                  <a:pt x="3404" y="2006"/>
                </a:cubicBezTo>
                <a:cubicBezTo>
                  <a:pt x="3413" y="2015"/>
                  <a:pt x="3418" y="2020"/>
                  <a:pt x="3427" y="2024"/>
                </a:cubicBezTo>
                <a:cubicBezTo>
                  <a:pt x="3427" y="2001"/>
                  <a:pt x="3460" y="1996"/>
                  <a:pt x="3465" y="1973"/>
                </a:cubicBezTo>
                <a:cubicBezTo>
                  <a:pt x="3470" y="1982"/>
                  <a:pt x="3474" y="1991"/>
                  <a:pt x="3479" y="1987"/>
                </a:cubicBezTo>
                <a:cubicBezTo>
                  <a:pt x="3474" y="1982"/>
                  <a:pt x="3465" y="1973"/>
                  <a:pt x="3470" y="1973"/>
                </a:cubicBezTo>
                <a:cubicBezTo>
                  <a:pt x="3479" y="1968"/>
                  <a:pt x="3484" y="1987"/>
                  <a:pt x="3489" y="1982"/>
                </a:cubicBezTo>
                <a:cubicBezTo>
                  <a:pt x="3489" y="1977"/>
                  <a:pt x="3479" y="1963"/>
                  <a:pt x="3489" y="1963"/>
                </a:cubicBezTo>
                <a:cubicBezTo>
                  <a:pt x="3507" y="1987"/>
                  <a:pt x="3521" y="1963"/>
                  <a:pt x="3536" y="1959"/>
                </a:cubicBezTo>
                <a:cubicBezTo>
                  <a:pt x="3521" y="1935"/>
                  <a:pt x="3507" y="1944"/>
                  <a:pt x="3503" y="1916"/>
                </a:cubicBezTo>
                <a:cubicBezTo>
                  <a:pt x="3498" y="1915"/>
                  <a:pt x="3494" y="1914"/>
                  <a:pt x="3490" y="1915"/>
                </a:cubicBezTo>
                <a:close/>
                <a:moveTo>
                  <a:pt x="3676" y="1835"/>
                </a:moveTo>
                <a:lnTo>
                  <a:pt x="3676" y="1835"/>
                </a:lnTo>
                <a:cubicBezTo>
                  <a:pt x="3677" y="1836"/>
                  <a:pt x="3677" y="1836"/>
                  <a:pt x="3677" y="1836"/>
                </a:cubicBezTo>
                <a:lnTo>
                  <a:pt x="3676" y="1835"/>
                </a:lnTo>
                <a:close/>
                <a:moveTo>
                  <a:pt x="3136" y="1761"/>
                </a:moveTo>
                <a:cubicBezTo>
                  <a:pt x="3135" y="1761"/>
                  <a:pt x="3135" y="1762"/>
                  <a:pt x="3136" y="1766"/>
                </a:cubicBezTo>
                <a:cubicBezTo>
                  <a:pt x="3164" y="1799"/>
                  <a:pt x="3145" y="1803"/>
                  <a:pt x="3169" y="1827"/>
                </a:cubicBezTo>
                <a:cubicBezTo>
                  <a:pt x="3183" y="1803"/>
                  <a:pt x="3263" y="1803"/>
                  <a:pt x="3263" y="1761"/>
                </a:cubicBezTo>
                <a:cubicBezTo>
                  <a:pt x="3230" y="1766"/>
                  <a:pt x="3211" y="1813"/>
                  <a:pt x="3202" y="1780"/>
                </a:cubicBezTo>
                <a:cubicBezTo>
                  <a:pt x="3188" y="1794"/>
                  <a:pt x="3178" y="1789"/>
                  <a:pt x="3160" y="1799"/>
                </a:cubicBezTo>
                <a:cubicBezTo>
                  <a:pt x="3156" y="1791"/>
                  <a:pt x="3139" y="1762"/>
                  <a:pt x="3136" y="1761"/>
                </a:cubicBezTo>
                <a:close/>
                <a:moveTo>
                  <a:pt x="3165" y="1759"/>
                </a:moveTo>
                <a:cubicBezTo>
                  <a:pt x="3163" y="1759"/>
                  <a:pt x="3161" y="1759"/>
                  <a:pt x="3160" y="1761"/>
                </a:cubicBezTo>
                <a:cubicBezTo>
                  <a:pt x="3174" y="1775"/>
                  <a:pt x="3155" y="1785"/>
                  <a:pt x="3174" y="1789"/>
                </a:cubicBezTo>
                <a:cubicBezTo>
                  <a:pt x="3160" y="1761"/>
                  <a:pt x="3188" y="1780"/>
                  <a:pt x="3188" y="1771"/>
                </a:cubicBezTo>
                <a:cubicBezTo>
                  <a:pt x="3180" y="1774"/>
                  <a:pt x="3172" y="1760"/>
                  <a:pt x="3165" y="1759"/>
                </a:cubicBezTo>
                <a:close/>
                <a:moveTo>
                  <a:pt x="3348" y="1714"/>
                </a:moveTo>
                <a:cubicBezTo>
                  <a:pt x="3357" y="1733"/>
                  <a:pt x="3324" y="1714"/>
                  <a:pt x="3343" y="1742"/>
                </a:cubicBezTo>
                <a:cubicBezTo>
                  <a:pt x="3348" y="1728"/>
                  <a:pt x="3362" y="1733"/>
                  <a:pt x="3366" y="1719"/>
                </a:cubicBezTo>
                <a:cubicBezTo>
                  <a:pt x="3357" y="1724"/>
                  <a:pt x="3352" y="1714"/>
                  <a:pt x="3348" y="1714"/>
                </a:cubicBezTo>
                <a:close/>
                <a:moveTo>
                  <a:pt x="269" y="1681"/>
                </a:moveTo>
                <a:cubicBezTo>
                  <a:pt x="250" y="1681"/>
                  <a:pt x="245" y="1686"/>
                  <a:pt x="236" y="1695"/>
                </a:cubicBezTo>
                <a:cubicBezTo>
                  <a:pt x="241" y="1700"/>
                  <a:pt x="245" y="1705"/>
                  <a:pt x="250" y="1709"/>
                </a:cubicBezTo>
                <a:cubicBezTo>
                  <a:pt x="255" y="1695"/>
                  <a:pt x="273" y="1695"/>
                  <a:pt x="269" y="1681"/>
                </a:cubicBezTo>
                <a:close/>
                <a:moveTo>
                  <a:pt x="3399" y="1677"/>
                </a:moveTo>
                <a:cubicBezTo>
                  <a:pt x="3409" y="1700"/>
                  <a:pt x="3385" y="1700"/>
                  <a:pt x="3413" y="1719"/>
                </a:cubicBezTo>
                <a:cubicBezTo>
                  <a:pt x="3399" y="1695"/>
                  <a:pt x="3413" y="1700"/>
                  <a:pt x="3423" y="1709"/>
                </a:cubicBezTo>
                <a:cubicBezTo>
                  <a:pt x="3413" y="1700"/>
                  <a:pt x="3409" y="1677"/>
                  <a:pt x="3399" y="1677"/>
                </a:cubicBezTo>
                <a:close/>
                <a:moveTo>
                  <a:pt x="3409" y="1672"/>
                </a:moveTo>
                <a:cubicBezTo>
                  <a:pt x="3423" y="1691"/>
                  <a:pt x="3418" y="1709"/>
                  <a:pt x="3437" y="1709"/>
                </a:cubicBezTo>
                <a:cubicBezTo>
                  <a:pt x="3427" y="1691"/>
                  <a:pt x="3427" y="1681"/>
                  <a:pt x="3409" y="1672"/>
                </a:cubicBezTo>
                <a:close/>
                <a:moveTo>
                  <a:pt x="3513" y="1662"/>
                </a:moveTo>
                <a:lnTo>
                  <a:pt x="3517" y="1662"/>
                </a:lnTo>
                <a:lnTo>
                  <a:pt x="3517" y="1664"/>
                </a:lnTo>
                <a:lnTo>
                  <a:pt x="3513" y="1662"/>
                </a:lnTo>
                <a:close/>
                <a:moveTo>
                  <a:pt x="3879" y="1644"/>
                </a:moveTo>
                <a:cubicBezTo>
                  <a:pt x="3855" y="1653"/>
                  <a:pt x="3841" y="1653"/>
                  <a:pt x="3846" y="1672"/>
                </a:cubicBezTo>
                <a:cubicBezTo>
                  <a:pt x="3860" y="1672"/>
                  <a:pt x="3855" y="1658"/>
                  <a:pt x="3874" y="1653"/>
                </a:cubicBezTo>
                <a:cubicBezTo>
                  <a:pt x="3879" y="1658"/>
                  <a:pt x="3883" y="1667"/>
                  <a:pt x="3888" y="1667"/>
                </a:cubicBezTo>
                <a:cubicBezTo>
                  <a:pt x="3883" y="1662"/>
                  <a:pt x="3888" y="1658"/>
                  <a:pt x="3879" y="1644"/>
                </a:cubicBezTo>
                <a:close/>
                <a:moveTo>
                  <a:pt x="3338" y="1634"/>
                </a:moveTo>
                <a:cubicBezTo>
                  <a:pt x="3357" y="1658"/>
                  <a:pt x="3352" y="1677"/>
                  <a:pt x="3371" y="1681"/>
                </a:cubicBezTo>
                <a:cubicBezTo>
                  <a:pt x="3357" y="1658"/>
                  <a:pt x="3357" y="1648"/>
                  <a:pt x="3338" y="1634"/>
                </a:cubicBezTo>
                <a:close/>
                <a:moveTo>
                  <a:pt x="3470" y="1620"/>
                </a:moveTo>
                <a:cubicBezTo>
                  <a:pt x="3484" y="1638"/>
                  <a:pt x="3498" y="1653"/>
                  <a:pt x="3512" y="1661"/>
                </a:cubicBezTo>
                <a:lnTo>
                  <a:pt x="3513" y="1662"/>
                </a:lnTo>
                <a:lnTo>
                  <a:pt x="3513" y="1662"/>
                </a:lnTo>
                <a:cubicBezTo>
                  <a:pt x="3496" y="1659"/>
                  <a:pt x="3483" y="1672"/>
                  <a:pt x="3474" y="1667"/>
                </a:cubicBezTo>
                <a:cubicBezTo>
                  <a:pt x="3470" y="1644"/>
                  <a:pt x="3489" y="1653"/>
                  <a:pt x="3470" y="1620"/>
                </a:cubicBezTo>
                <a:close/>
                <a:moveTo>
                  <a:pt x="3819" y="1609"/>
                </a:moveTo>
                <a:cubicBezTo>
                  <a:pt x="3818" y="1609"/>
                  <a:pt x="3818" y="1609"/>
                  <a:pt x="3818" y="1611"/>
                </a:cubicBezTo>
                <a:cubicBezTo>
                  <a:pt x="3822" y="1615"/>
                  <a:pt x="3827" y="1625"/>
                  <a:pt x="3836" y="1634"/>
                </a:cubicBezTo>
                <a:cubicBezTo>
                  <a:pt x="3846" y="1634"/>
                  <a:pt x="3865" y="1639"/>
                  <a:pt x="3850" y="1615"/>
                </a:cubicBezTo>
                <a:cubicBezTo>
                  <a:pt x="3841" y="1615"/>
                  <a:pt x="3846" y="1625"/>
                  <a:pt x="3846" y="1630"/>
                </a:cubicBezTo>
                <a:cubicBezTo>
                  <a:pt x="3841" y="1625"/>
                  <a:pt x="3832" y="1611"/>
                  <a:pt x="3827" y="1611"/>
                </a:cubicBezTo>
                <a:cubicBezTo>
                  <a:pt x="3832" y="1615"/>
                  <a:pt x="3827" y="1620"/>
                  <a:pt x="3822" y="1611"/>
                </a:cubicBezTo>
                <a:cubicBezTo>
                  <a:pt x="3822" y="1611"/>
                  <a:pt x="3820" y="1609"/>
                  <a:pt x="3819" y="1609"/>
                </a:cubicBezTo>
                <a:close/>
                <a:moveTo>
                  <a:pt x="3479" y="1599"/>
                </a:moveTo>
                <a:cubicBezTo>
                  <a:pt x="3479" y="1599"/>
                  <a:pt x="3479" y="1600"/>
                  <a:pt x="3479" y="1601"/>
                </a:cubicBezTo>
                <a:cubicBezTo>
                  <a:pt x="3484" y="1611"/>
                  <a:pt x="3503" y="1630"/>
                  <a:pt x="3493" y="1634"/>
                </a:cubicBezTo>
                <a:cubicBezTo>
                  <a:pt x="3493" y="1634"/>
                  <a:pt x="3489" y="1634"/>
                  <a:pt x="3489" y="1634"/>
                </a:cubicBezTo>
                <a:cubicBezTo>
                  <a:pt x="3479" y="1620"/>
                  <a:pt x="3479" y="1611"/>
                  <a:pt x="3465" y="1611"/>
                </a:cubicBezTo>
                <a:cubicBezTo>
                  <a:pt x="3470" y="1615"/>
                  <a:pt x="3465" y="1615"/>
                  <a:pt x="3456" y="1620"/>
                </a:cubicBezTo>
                <a:cubicBezTo>
                  <a:pt x="3460" y="1625"/>
                  <a:pt x="3470" y="1634"/>
                  <a:pt x="3465" y="1639"/>
                </a:cubicBezTo>
                <a:cubicBezTo>
                  <a:pt x="3456" y="1620"/>
                  <a:pt x="3427" y="1625"/>
                  <a:pt x="3432" y="1639"/>
                </a:cubicBezTo>
                <a:cubicBezTo>
                  <a:pt x="3432" y="1634"/>
                  <a:pt x="3437" y="1634"/>
                  <a:pt x="3437" y="1639"/>
                </a:cubicBezTo>
                <a:cubicBezTo>
                  <a:pt x="3442" y="1639"/>
                  <a:pt x="3446" y="1644"/>
                  <a:pt x="3451" y="1644"/>
                </a:cubicBezTo>
                <a:cubicBezTo>
                  <a:pt x="3446" y="1634"/>
                  <a:pt x="3442" y="1630"/>
                  <a:pt x="3451" y="1630"/>
                </a:cubicBezTo>
                <a:cubicBezTo>
                  <a:pt x="3460" y="1653"/>
                  <a:pt x="3474" y="1672"/>
                  <a:pt x="3460" y="1681"/>
                </a:cubicBezTo>
                <a:cubicBezTo>
                  <a:pt x="3451" y="1667"/>
                  <a:pt x="3451" y="1653"/>
                  <a:pt x="3437" y="1653"/>
                </a:cubicBezTo>
                <a:cubicBezTo>
                  <a:pt x="3460" y="1677"/>
                  <a:pt x="3442" y="1681"/>
                  <a:pt x="3451" y="1695"/>
                </a:cubicBezTo>
                <a:cubicBezTo>
                  <a:pt x="3460" y="1681"/>
                  <a:pt x="3451" y="1681"/>
                  <a:pt x="3470" y="1695"/>
                </a:cubicBezTo>
                <a:cubicBezTo>
                  <a:pt x="3461" y="1677"/>
                  <a:pt x="3527" y="1707"/>
                  <a:pt x="3518" y="1667"/>
                </a:cubicBezTo>
                <a:lnTo>
                  <a:pt x="3517" y="1664"/>
                </a:lnTo>
                <a:lnTo>
                  <a:pt x="3519" y="1665"/>
                </a:lnTo>
                <a:cubicBezTo>
                  <a:pt x="3521" y="1666"/>
                  <a:pt x="3524" y="1667"/>
                  <a:pt x="3526" y="1667"/>
                </a:cubicBezTo>
                <a:cubicBezTo>
                  <a:pt x="3536" y="1644"/>
                  <a:pt x="3559" y="1658"/>
                  <a:pt x="3568" y="1648"/>
                </a:cubicBezTo>
                <a:cubicBezTo>
                  <a:pt x="3564" y="1639"/>
                  <a:pt x="3559" y="1630"/>
                  <a:pt x="3550" y="1630"/>
                </a:cubicBezTo>
                <a:cubicBezTo>
                  <a:pt x="3554" y="1639"/>
                  <a:pt x="3521" y="1667"/>
                  <a:pt x="3503" y="1644"/>
                </a:cubicBezTo>
                <a:cubicBezTo>
                  <a:pt x="3511" y="1644"/>
                  <a:pt x="3483" y="1600"/>
                  <a:pt x="3479" y="1599"/>
                </a:cubicBezTo>
                <a:close/>
                <a:moveTo>
                  <a:pt x="413" y="1596"/>
                </a:moveTo>
                <a:cubicBezTo>
                  <a:pt x="386" y="1596"/>
                  <a:pt x="385" y="1628"/>
                  <a:pt x="358" y="1601"/>
                </a:cubicBezTo>
                <a:cubicBezTo>
                  <a:pt x="353" y="1615"/>
                  <a:pt x="367" y="1615"/>
                  <a:pt x="377" y="1634"/>
                </a:cubicBezTo>
                <a:cubicBezTo>
                  <a:pt x="386" y="1615"/>
                  <a:pt x="400" y="1625"/>
                  <a:pt x="419" y="1634"/>
                </a:cubicBezTo>
                <a:cubicBezTo>
                  <a:pt x="391" y="1611"/>
                  <a:pt x="414" y="1611"/>
                  <a:pt x="419" y="1597"/>
                </a:cubicBezTo>
                <a:cubicBezTo>
                  <a:pt x="417" y="1596"/>
                  <a:pt x="415" y="1596"/>
                  <a:pt x="413" y="1596"/>
                </a:cubicBezTo>
                <a:close/>
                <a:moveTo>
                  <a:pt x="3301" y="1583"/>
                </a:moveTo>
                <a:cubicBezTo>
                  <a:pt x="3263" y="1592"/>
                  <a:pt x="3235" y="1597"/>
                  <a:pt x="3202" y="1625"/>
                </a:cubicBezTo>
                <a:cubicBezTo>
                  <a:pt x="3225" y="1630"/>
                  <a:pt x="3282" y="1620"/>
                  <a:pt x="3286" y="1592"/>
                </a:cubicBezTo>
                <a:cubicBezTo>
                  <a:pt x="3296" y="1611"/>
                  <a:pt x="3315" y="1597"/>
                  <a:pt x="3301" y="1583"/>
                </a:cubicBezTo>
                <a:close/>
                <a:moveTo>
                  <a:pt x="3837" y="1548"/>
                </a:moveTo>
                <a:cubicBezTo>
                  <a:pt x="3832" y="1548"/>
                  <a:pt x="3830" y="1554"/>
                  <a:pt x="3827" y="1559"/>
                </a:cubicBezTo>
                <a:cubicBezTo>
                  <a:pt x="3832" y="1564"/>
                  <a:pt x="3836" y="1578"/>
                  <a:pt x="3841" y="1578"/>
                </a:cubicBezTo>
                <a:cubicBezTo>
                  <a:pt x="3822" y="1554"/>
                  <a:pt x="3841" y="1564"/>
                  <a:pt x="3850" y="1559"/>
                </a:cubicBezTo>
                <a:cubicBezTo>
                  <a:pt x="3844" y="1551"/>
                  <a:pt x="3840" y="1548"/>
                  <a:pt x="3837" y="1548"/>
                </a:cubicBezTo>
                <a:close/>
                <a:moveTo>
                  <a:pt x="508" y="1540"/>
                </a:moveTo>
                <a:cubicBezTo>
                  <a:pt x="508" y="1550"/>
                  <a:pt x="480" y="1545"/>
                  <a:pt x="494" y="1568"/>
                </a:cubicBezTo>
                <a:cubicBezTo>
                  <a:pt x="504" y="1559"/>
                  <a:pt x="532" y="1564"/>
                  <a:pt x="508" y="1540"/>
                </a:cubicBezTo>
                <a:close/>
                <a:moveTo>
                  <a:pt x="3746" y="1538"/>
                </a:moveTo>
                <a:cubicBezTo>
                  <a:pt x="3743" y="1538"/>
                  <a:pt x="3741" y="1543"/>
                  <a:pt x="3733" y="1540"/>
                </a:cubicBezTo>
                <a:cubicBezTo>
                  <a:pt x="3738" y="1545"/>
                  <a:pt x="3738" y="1545"/>
                  <a:pt x="3742" y="1550"/>
                </a:cubicBezTo>
                <a:cubicBezTo>
                  <a:pt x="3747" y="1559"/>
                  <a:pt x="3752" y="1550"/>
                  <a:pt x="3761" y="1550"/>
                </a:cubicBezTo>
                <a:cubicBezTo>
                  <a:pt x="3753" y="1539"/>
                  <a:pt x="3749" y="1537"/>
                  <a:pt x="3746" y="1538"/>
                </a:cubicBezTo>
                <a:close/>
                <a:moveTo>
                  <a:pt x="3768" y="1520"/>
                </a:moveTo>
                <a:cubicBezTo>
                  <a:pt x="3767" y="1520"/>
                  <a:pt x="3766" y="1521"/>
                  <a:pt x="3766" y="1521"/>
                </a:cubicBezTo>
                <a:cubicBezTo>
                  <a:pt x="3766" y="1526"/>
                  <a:pt x="3775" y="1536"/>
                  <a:pt x="3771" y="1540"/>
                </a:cubicBezTo>
                <a:cubicBezTo>
                  <a:pt x="3766" y="1531"/>
                  <a:pt x="3761" y="1531"/>
                  <a:pt x="3756" y="1531"/>
                </a:cubicBezTo>
                <a:cubicBezTo>
                  <a:pt x="3761" y="1536"/>
                  <a:pt x="3766" y="1545"/>
                  <a:pt x="3771" y="1550"/>
                </a:cubicBezTo>
                <a:cubicBezTo>
                  <a:pt x="3775" y="1545"/>
                  <a:pt x="3785" y="1554"/>
                  <a:pt x="3780" y="1550"/>
                </a:cubicBezTo>
                <a:cubicBezTo>
                  <a:pt x="3780" y="1550"/>
                  <a:pt x="3775" y="1550"/>
                  <a:pt x="3775" y="1545"/>
                </a:cubicBezTo>
                <a:cubicBezTo>
                  <a:pt x="3780" y="1540"/>
                  <a:pt x="3780" y="1540"/>
                  <a:pt x="3785" y="1540"/>
                </a:cubicBezTo>
                <a:cubicBezTo>
                  <a:pt x="3781" y="1528"/>
                  <a:pt x="3773" y="1519"/>
                  <a:pt x="3768" y="1520"/>
                </a:cubicBezTo>
                <a:close/>
                <a:moveTo>
                  <a:pt x="3719" y="1517"/>
                </a:moveTo>
                <a:cubicBezTo>
                  <a:pt x="3714" y="1521"/>
                  <a:pt x="3709" y="1521"/>
                  <a:pt x="3705" y="1526"/>
                </a:cubicBezTo>
                <a:cubicBezTo>
                  <a:pt x="3724" y="1540"/>
                  <a:pt x="3719" y="1568"/>
                  <a:pt x="3733" y="1568"/>
                </a:cubicBezTo>
                <a:cubicBezTo>
                  <a:pt x="3733" y="1554"/>
                  <a:pt x="3719" y="1531"/>
                  <a:pt x="3719" y="1517"/>
                </a:cubicBezTo>
                <a:close/>
                <a:moveTo>
                  <a:pt x="574" y="1512"/>
                </a:moveTo>
                <a:cubicBezTo>
                  <a:pt x="551" y="1521"/>
                  <a:pt x="532" y="1531"/>
                  <a:pt x="523" y="1545"/>
                </a:cubicBezTo>
                <a:cubicBezTo>
                  <a:pt x="532" y="1545"/>
                  <a:pt x="541" y="1559"/>
                  <a:pt x="551" y="1564"/>
                </a:cubicBezTo>
                <a:cubicBezTo>
                  <a:pt x="537" y="1536"/>
                  <a:pt x="579" y="1545"/>
                  <a:pt x="574" y="1512"/>
                </a:cubicBezTo>
                <a:close/>
                <a:moveTo>
                  <a:pt x="643" y="1469"/>
                </a:moveTo>
                <a:cubicBezTo>
                  <a:pt x="642" y="1469"/>
                  <a:pt x="641" y="1469"/>
                  <a:pt x="640" y="1470"/>
                </a:cubicBezTo>
                <a:cubicBezTo>
                  <a:pt x="631" y="1479"/>
                  <a:pt x="631" y="1493"/>
                  <a:pt x="640" y="1512"/>
                </a:cubicBezTo>
                <a:cubicBezTo>
                  <a:pt x="659" y="1507"/>
                  <a:pt x="664" y="1493"/>
                  <a:pt x="659" y="1479"/>
                </a:cubicBezTo>
                <a:cubicBezTo>
                  <a:pt x="655" y="1479"/>
                  <a:pt x="651" y="1468"/>
                  <a:pt x="643" y="1469"/>
                </a:cubicBezTo>
                <a:close/>
                <a:moveTo>
                  <a:pt x="674" y="1460"/>
                </a:moveTo>
                <a:cubicBezTo>
                  <a:pt x="666" y="1459"/>
                  <a:pt x="657" y="1461"/>
                  <a:pt x="654" y="1470"/>
                </a:cubicBezTo>
                <a:cubicBezTo>
                  <a:pt x="668" y="1470"/>
                  <a:pt x="659" y="1484"/>
                  <a:pt x="668" y="1493"/>
                </a:cubicBezTo>
                <a:cubicBezTo>
                  <a:pt x="678" y="1493"/>
                  <a:pt x="682" y="1488"/>
                  <a:pt x="687" y="1484"/>
                </a:cubicBezTo>
                <a:cubicBezTo>
                  <a:pt x="668" y="1465"/>
                  <a:pt x="692" y="1470"/>
                  <a:pt x="687" y="1460"/>
                </a:cubicBezTo>
                <a:cubicBezTo>
                  <a:pt x="684" y="1460"/>
                  <a:pt x="679" y="1460"/>
                  <a:pt x="674" y="1460"/>
                </a:cubicBezTo>
                <a:close/>
                <a:moveTo>
                  <a:pt x="767" y="1413"/>
                </a:moveTo>
                <a:cubicBezTo>
                  <a:pt x="748" y="1427"/>
                  <a:pt x="701" y="1427"/>
                  <a:pt x="711" y="1451"/>
                </a:cubicBezTo>
                <a:cubicBezTo>
                  <a:pt x="715" y="1465"/>
                  <a:pt x="776" y="1437"/>
                  <a:pt x="767" y="1413"/>
                </a:cubicBezTo>
                <a:close/>
                <a:moveTo>
                  <a:pt x="3912" y="1385"/>
                </a:moveTo>
                <a:cubicBezTo>
                  <a:pt x="3940" y="1399"/>
                  <a:pt x="3926" y="1432"/>
                  <a:pt x="3949" y="1437"/>
                </a:cubicBezTo>
                <a:cubicBezTo>
                  <a:pt x="3940" y="1413"/>
                  <a:pt x="3935" y="1385"/>
                  <a:pt x="3912" y="1385"/>
                </a:cubicBezTo>
                <a:close/>
                <a:moveTo>
                  <a:pt x="3897" y="1380"/>
                </a:moveTo>
                <a:cubicBezTo>
                  <a:pt x="3902" y="1413"/>
                  <a:pt x="3855" y="1399"/>
                  <a:pt x="3850" y="1423"/>
                </a:cubicBezTo>
                <a:cubicBezTo>
                  <a:pt x="3827" y="1409"/>
                  <a:pt x="3808" y="1474"/>
                  <a:pt x="3780" y="1460"/>
                </a:cubicBezTo>
                <a:cubicBezTo>
                  <a:pt x="3780" y="1470"/>
                  <a:pt x="3789" y="1484"/>
                  <a:pt x="3780" y="1488"/>
                </a:cubicBezTo>
                <a:cubicBezTo>
                  <a:pt x="3766" y="1474"/>
                  <a:pt x="3761" y="1484"/>
                  <a:pt x="3761" y="1493"/>
                </a:cubicBezTo>
                <a:cubicBezTo>
                  <a:pt x="3756" y="1488"/>
                  <a:pt x="3756" y="1484"/>
                  <a:pt x="3752" y="1484"/>
                </a:cubicBezTo>
                <a:cubicBezTo>
                  <a:pt x="3780" y="1526"/>
                  <a:pt x="3789" y="1470"/>
                  <a:pt x="3813" y="1493"/>
                </a:cubicBezTo>
                <a:cubicBezTo>
                  <a:pt x="3836" y="1526"/>
                  <a:pt x="3841" y="1545"/>
                  <a:pt x="3860" y="1554"/>
                </a:cubicBezTo>
                <a:cubicBezTo>
                  <a:pt x="3846" y="1526"/>
                  <a:pt x="3813" y="1507"/>
                  <a:pt x="3813" y="1479"/>
                </a:cubicBezTo>
                <a:cubicBezTo>
                  <a:pt x="3813" y="1479"/>
                  <a:pt x="3818" y="1479"/>
                  <a:pt x="3818" y="1474"/>
                </a:cubicBezTo>
                <a:cubicBezTo>
                  <a:pt x="3827" y="1493"/>
                  <a:pt x="3836" y="1507"/>
                  <a:pt x="3846" y="1521"/>
                </a:cubicBezTo>
                <a:cubicBezTo>
                  <a:pt x="3855" y="1517"/>
                  <a:pt x="3860" y="1512"/>
                  <a:pt x="3865" y="1526"/>
                </a:cubicBezTo>
                <a:cubicBezTo>
                  <a:pt x="3874" y="1521"/>
                  <a:pt x="3869" y="1498"/>
                  <a:pt x="3879" y="1521"/>
                </a:cubicBezTo>
                <a:cubicBezTo>
                  <a:pt x="3888" y="1512"/>
                  <a:pt x="3879" y="1503"/>
                  <a:pt x="3897" y="1512"/>
                </a:cubicBezTo>
                <a:cubicBezTo>
                  <a:pt x="3902" y="1507"/>
                  <a:pt x="3883" y="1488"/>
                  <a:pt x="3888" y="1484"/>
                </a:cubicBezTo>
                <a:cubicBezTo>
                  <a:pt x="3897" y="1493"/>
                  <a:pt x="3907" y="1521"/>
                  <a:pt x="3916" y="1521"/>
                </a:cubicBezTo>
                <a:cubicBezTo>
                  <a:pt x="3902" y="1493"/>
                  <a:pt x="3897" y="1479"/>
                  <a:pt x="3879" y="1479"/>
                </a:cubicBezTo>
                <a:cubicBezTo>
                  <a:pt x="3874" y="1484"/>
                  <a:pt x="3888" y="1503"/>
                  <a:pt x="3874" y="1503"/>
                </a:cubicBezTo>
                <a:cubicBezTo>
                  <a:pt x="3865" y="1479"/>
                  <a:pt x="3865" y="1493"/>
                  <a:pt x="3850" y="1479"/>
                </a:cubicBezTo>
                <a:cubicBezTo>
                  <a:pt x="3860" y="1474"/>
                  <a:pt x="3865" y="1488"/>
                  <a:pt x="3874" y="1484"/>
                </a:cubicBezTo>
                <a:cubicBezTo>
                  <a:pt x="3879" y="1470"/>
                  <a:pt x="3855" y="1465"/>
                  <a:pt x="3865" y="1460"/>
                </a:cubicBezTo>
                <a:cubicBezTo>
                  <a:pt x="3879" y="1470"/>
                  <a:pt x="3874" y="1460"/>
                  <a:pt x="3888" y="1460"/>
                </a:cubicBezTo>
                <a:cubicBezTo>
                  <a:pt x="3879" y="1441"/>
                  <a:pt x="3902" y="1441"/>
                  <a:pt x="3893" y="1427"/>
                </a:cubicBezTo>
                <a:cubicBezTo>
                  <a:pt x="3912" y="1446"/>
                  <a:pt x="3883" y="1441"/>
                  <a:pt x="3902" y="1456"/>
                </a:cubicBezTo>
                <a:cubicBezTo>
                  <a:pt x="3916" y="1451"/>
                  <a:pt x="3902" y="1432"/>
                  <a:pt x="3912" y="1427"/>
                </a:cubicBezTo>
                <a:cubicBezTo>
                  <a:pt x="3916" y="1432"/>
                  <a:pt x="3926" y="1456"/>
                  <a:pt x="3935" y="1441"/>
                </a:cubicBezTo>
                <a:cubicBezTo>
                  <a:pt x="3921" y="1427"/>
                  <a:pt x="3912" y="1418"/>
                  <a:pt x="3907" y="1399"/>
                </a:cubicBezTo>
                <a:cubicBezTo>
                  <a:pt x="3916" y="1409"/>
                  <a:pt x="3926" y="1432"/>
                  <a:pt x="3935" y="1432"/>
                </a:cubicBezTo>
                <a:cubicBezTo>
                  <a:pt x="3921" y="1409"/>
                  <a:pt x="3916" y="1394"/>
                  <a:pt x="3897" y="1380"/>
                </a:cubicBezTo>
                <a:close/>
                <a:moveTo>
                  <a:pt x="4212" y="1343"/>
                </a:moveTo>
                <a:cubicBezTo>
                  <a:pt x="4212" y="1343"/>
                  <a:pt x="4208" y="1343"/>
                  <a:pt x="4203" y="1347"/>
                </a:cubicBezTo>
                <a:cubicBezTo>
                  <a:pt x="4217" y="1362"/>
                  <a:pt x="4212" y="1371"/>
                  <a:pt x="4227" y="1385"/>
                </a:cubicBezTo>
                <a:cubicBezTo>
                  <a:pt x="4241" y="1390"/>
                  <a:pt x="4212" y="1366"/>
                  <a:pt x="4227" y="1366"/>
                </a:cubicBezTo>
                <a:cubicBezTo>
                  <a:pt x="4231" y="1362"/>
                  <a:pt x="4241" y="1371"/>
                  <a:pt x="4236" y="1362"/>
                </a:cubicBezTo>
                <a:cubicBezTo>
                  <a:pt x="4227" y="1362"/>
                  <a:pt x="4222" y="1352"/>
                  <a:pt x="4212" y="1343"/>
                </a:cubicBezTo>
                <a:close/>
                <a:moveTo>
                  <a:pt x="3696" y="1336"/>
                </a:moveTo>
                <a:cubicBezTo>
                  <a:pt x="3694" y="1336"/>
                  <a:pt x="3692" y="1337"/>
                  <a:pt x="3691" y="1338"/>
                </a:cubicBezTo>
                <a:cubicBezTo>
                  <a:pt x="3709" y="1357"/>
                  <a:pt x="3700" y="1371"/>
                  <a:pt x="3719" y="1366"/>
                </a:cubicBezTo>
                <a:cubicBezTo>
                  <a:pt x="3711" y="1362"/>
                  <a:pt x="3706" y="1336"/>
                  <a:pt x="3696" y="1336"/>
                </a:cubicBezTo>
                <a:close/>
                <a:moveTo>
                  <a:pt x="951" y="1323"/>
                </a:moveTo>
                <a:cubicBezTo>
                  <a:pt x="949" y="1323"/>
                  <a:pt x="947" y="1324"/>
                  <a:pt x="946" y="1325"/>
                </a:cubicBezTo>
                <a:lnTo>
                  <a:pt x="946" y="1325"/>
                </a:lnTo>
                <a:lnTo>
                  <a:pt x="945" y="1325"/>
                </a:lnTo>
                <a:cubicBezTo>
                  <a:pt x="894" y="1332"/>
                  <a:pt x="825" y="1391"/>
                  <a:pt x="772" y="1404"/>
                </a:cubicBezTo>
                <a:cubicBezTo>
                  <a:pt x="805" y="1427"/>
                  <a:pt x="842" y="1390"/>
                  <a:pt x="852" y="1371"/>
                </a:cubicBezTo>
                <a:cubicBezTo>
                  <a:pt x="870" y="1380"/>
                  <a:pt x="894" y="1380"/>
                  <a:pt x="913" y="1380"/>
                </a:cubicBezTo>
                <a:cubicBezTo>
                  <a:pt x="899" y="1352"/>
                  <a:pt x="927" y="1362"/>
                  <a:pt x="941" y="1362"/>
                </a:cubicBezTo>
                <a:cubicBezTo>
                  <a:pt x="948" y="1351"/>
                  <a:pt x="939" y="1333"/>
                  <a:pt x="944" y="1326"/>
                </a:cubicBezTo>
                <a:lnTo>
                  <a:pt x="946" y="1325"/>
                </a:lnTo>
                <a:lnTo>
                  <a:pt x="950" y="1324"/>
                </a:lnTo>
                <a:cubicBezTo>
                  <a:pt x="952" y="1324"/>
                  <a:pt x="953" y="1324"/>
                  <a:pt x="955" y="1324"/>
                </a:cubicBezTo>
                <a:cubicBezTo>
                  <a:pt x="954" y="1324"/>
                  <a:pt x="952" y="1324"/>
                  <a:pt x="951" y="1323"/>
                </a:cubicBezTo>
                <a:close/>
                <a:moveTo>
                  <a:pt x="3982" y="1272"/>
                </a:moveTo>
                <a:cubicBezTo>
                  <a:pt x="3982" y="1282"/>
                  <a:pt x="3982" y="1286"/>
                  <a:pt x="3991" y="1296"/>
                </a:cubicBezTo>
                <a:cubicBezTo>
                  <a:pt x="3996" y="1296"/>
                  <a:pt x="4006" y="1282"/>
                  <a:pt x="4010" y="1296"/>
                </a:cubicBezTo>
                <a:cubicBezTo>
                  <a:pt x="4010" y="1296"/>
                  <a:pt x="4006" y="1296"/>
                  <a:pt x="4010" y="1300"/>
                </a:cubicBezTo>
                <a:cubicBezTo>
                  <a:pt x="4020" y="1310"/>
                  <a:pt x="4029" y="1300"/>
                  <a:pt x="4015" y="1286"/>
                </a:cubicBezTo>
                <a:cubicBezTo>
                  <a:pt x="4006" y="1291"/>
                  <a:pt x="3991" y="1272"/>
                  <a:pt x="3982" y="1272"/>
                </a:cubicBezTo>
                <a:close/>
                <a:moveTo>
                  <a:pt x="977" y="1241"/>
                </a:moveTo>
                <a:cubicBezTo>
                  <a:pt x="977" y="1241"/>
                  <a:pt x="977" y="1241"/>
                  <a:pt x="977" y="1241"/>
                </a:cubicBezTo>
                <a:lnTo>
                  <a:pt x="978" y="1242"/>
                </a:lnTo>
                <a:lnTo>
                  <a:pt x="979" y="1244"/>
                </a:lnTo>
                <a:cubicBezTo>
                  <a:pt x="977" y="1242"/>
                  <a:pt x="976" y="1241"/>
                  <a:pt x="977" y="1241"/>
                </a:cubicBezTo>
                <a:close/>
                <a:moveTo>
                  <a:pt x="4034" y="1225"/>
                </a:moveTo>
                <a:cubicBezTo>
                  <a:pt x="4048" y="1244"/>
                  <a:pt x="4062" y="1282"/>
                  <a:pt x="4076" y="1286"/>
                </a:cubicBezTo>
                <a:cubicBezTo>
                  <a:pt x="4071" y="1272"/>
                  <a:pt x="4048" y="1230"/>
                  <a:pt x="4034" y="1225"/>
                </a:cubicBezTo>
                <a:close/>
                <a:moveTo>
                  <a:pt x="3944" y="1225"/>
                </a:moveTo>
                <a:cubicBezTo>
                  <a:pt x="3893" y="1253"/>
                  <a:pt x="3827" y="1272"/>
                  <a:pt x="3785" y="1286"/>
                </a:cubicBezTo>
                <a:cubicBezTo>
                  <a:pt x="3808" y="1319"/>
                  <a:pt x="3677" y="1319"/>
                  <a:pt x="3724" y="1352"/>
                </a:cubicBezTo>
                <a:cubicBezTo>
                  <a:pt x="3719" y="1338"/>
                  <a:pt x="3789" y="1305"/>
                  <a:pt x="3785" y="1333"/>
                </a:cubicBezTo>
                <a:cubicBezTo>
                  <a:pt x="3789" y="1319"/>
                  <a:pt x="3803" y="1315"/>
                  <a:pt x="3813" y="1300"/>
                </a:cubicBezTo>
                <a:cubicBezTo>
                  <a:pt x="3827" y="1315"/>
                  <a:pt x="3836" y="1333"/>
                  <a:pt x="3841" y="1352"/>
                </a:cubicBezTo>
                <a:cubicBezTo>
                  <a:pt x="3818" y="1338"/>
                  <a:pt x="3808" y="1352"/>
                  <a:pt x="3794" y="1343"/>
                </a:cubicBezTo>
                <a:cubicBezTo>
                  <a:pt x="3799" y="1352"/>
                  <a:pt x="3808" y="1371"/>
                  <a:pt x="3813" y="1371"/>
                </a:cubicBezTo>
                <a:cubicBezTo>
                  <a:pt x="3813" y="1362"/>
                  <a:pt x="3808" y="1357"/>
                  <a:pt x="3818" y="1357"/>
                </a:cubicBezTo>
                <a:cubicBezTo>
                  <a:pt x="3822" y="1362"/>
                  <a:pt x="3818" y="1371"/>
                  <a:pt x="3827" y="1371"/>
                </a:cubicBezTo>
                <a:cubicBezTo>
                  <a:pt x="3836" y="1357"/>
                  <a:pt x="3874" y="1366"/>
                  <a:pt x="3883" y="1347"/>
                </a:cubicBezTo>
                <a:cubicBezTo>
                  <a:pt x="3883" y="1333"/>
                  <a:pt x="3860" y="1333"/>
                  <a:pt x="3869" y="1324"/>
                </a:cubicBezTo>
                <a:cubicBezTo>
                  <a:pt x="3879" y="1324"/>
                  <a:pt x="3888" y="1347"/>
                  <a:pt x="3897" y="1343"/>
                </a:cubicBezTo>
                <a:cubicBezTo>
                  <a:pt x="3893" y="1333"/>
                  <a:pt x="3883" y="1324"/>
                  <a:pt x="3883" y="1319"/>
                </a:cubicBezTo>
                <a:cubicBezTo>
                  <a:pt x="3893" y="1319"/>
                  <a:pt x="3897" y="1338"/>
                  <a:pt x="3907" y="1338"/>
                </a:cubicBezTo>
                <a:cubicBezTo>
                  <a:pt x="3897" y="1324"/>
                  <a:pt x="3893" y="1315"/>
                  <a:pt x="3897" y="1310"/>
                </a:cubicBezTo>
                <a:cubicBezTo>
                  <a:pt x="3902" y="1319"/>
                  <a:pt x="3912" y="1329"/>
                  <a:pt x="3916" y="1333"/>
                </a:cubicBezTo>
                <a:cubicBezTo>
                  <a:pt x="3949" y="1319"/>
                  <a:pt x="3977" y="1310"/>
                  <a:pt x="3991" y="1305"/>
                </a:cubicBezTo>
                <a:cubicBezTo>
                  <a:pt x="3977" y="1286"/>
                  <a:pt x="3968" y="1268"/>
                  <a:pt x="3968" y="1258"/>
                </a:cubicBezTo>
                <a:cubicBezTo>
                  <a:pt x="3973" y="1263"/>
                  <a:pt x="3977" y="1268"/>
                  <a:pt x="3982" y="1263"/>
                </a:cubicBezTo>
                <a:cubicBezTo>
                  <a:pt x="3968" y="1225"/>
                  <a:pt x="3949" y="1286"/>
                  <a:pt x="3944" y="1253"/>
                </a:cubicBezTo>
                <a:cubicBezTo>
                  <a:pt x="3959" y="1263"/>
                  <a:pt x="3963" y="1244"/>
                  <a:pt x="3944" y="1225"/>
                </a:cubicBezTo>
                <a:close/>
                <a:moveTo>
                  <a:pt x="3973" y="1221"/>
                </a:moveTo>
                <a:cubicBezTo>
                  <a:pt x="3963" y="1225"/>
                  <a:pt x="3959" y="1230"/>
                  <a:pt x="3959" y="1235"/>
                </a:cubicBezTo>
                <a:cubicBezTo>
                  <a:pt x="3973" y="1244"/>
                  <a:pt x="3987" y="1258"/>
                  <a:pt x="4001" y="1263"/>
                </a:cubicBezTo>
                <a:cubicBezTo>
                  <a:pt x="3991" y="1239"/>
                  <a:pt x="3973" y="1244"/>
                  <a:pt x="3973" y="1221"/>
                </a:cubicBezTo>
                <a:close/>
                <a:moveTo>
                  <a:pt x="4050" y="1220"/>
                </a:moveTo>
                <a:cubicBezTo>
                  <a:pt x="4049" y="1220"/>
                  <a:pt x="4048" y="1220"/>
                  <a:pt x="4048" y="1221"/>
                </a:cubicBezTo>
                <a:cubicBezTo>
                  <a:pt x="4062" y="1239"/>
                  <a:pt x="4076" y="1272"/>
                  <a:pt x="4095" y="1282"/>
                </a:cubicBezTo>
                <a:cubicBezTo>
                  <a:pt x="4086" y="1268"/>
                  <a:pt x="4061" y="1222"/>
                  <a:pt x="4050" y="1220"/>
                </a:cubicBezTo>
                <a:close/>
                <a:moveTo>
                  <a:pt x="4082" y="1217"/>
                </a:moveTo>
                <a:cubicBezTo>
                  <a:pt x="4081" y="1217"/>
                  <a:pt x="4081" y="1218"/>
                  <a:pt x="4081" y="1221"/>
                </a:cubicBezTo>
                <a:cubicBezTo>
                  <a:pt x="4100" y="1239"/>
                  <a:pt x="4104" y="1272"/>
                  <a:pt x="4118" y="1272"/>
                </a:cubicBezTo>
                <a:cubicBezTo>
                  <a:pt x="4110" y="1260"/>
                  <a:pt x="4088" y="1215"/>
                  <a:pt x="4082" y="1217"/>
                </a:cubicBezTo>
                <a:close/>
                <a:moveTo>
                  <a:pt x="4108" y="1214"/>
                </a:moveTo>
                <a:cubicBezTo>
                  <a:pt x="4107" y="1214"/>
                  <a:pt x="4105" y="1215"/>
                  <a:pt x="4104" y="1216"/>
                </a:cubicBezTo>
                <a:cubicBezTo>
                  <a:pt x="4114" y="1230"/>
                  <a:pt x="4123" y="1239"/>
                  <a:pt x="4123" y="1249"/>
                </a:cubicBezTo>
                <a:cubicBezTo>
                  <a:pt x="4128" y="1239"/>
                  <a:pt x="4137" y="1249"/>
                  <a:pt x="4133" y="1239"/>
                </a:cubicBezTo>
                <a:cubicBezTo>
                  <a:pt x="4124" y="1239"/>
                  <a:pt x="4116" y="1214"/>
                  <a:pt x="4108" y="1214"/>
                </a:cubicBezTo>
                <a:close/>
                <a:moveTo>
                  <a:pt x="3991" y="1202"/>
                </a:moveTo>
                <a:cubicBezTo>
                  <a:pt x="4006" y="1225"/>
                  <a:pt x="4001" y="1235"/>
                  <a:pt x="4020" y="1244"/>
                </a:cubicBezTo>
                <a:cubicBezTo>
                  <a:pt x="4010" y="1225"/>
                  <a:pt x="4010" y="1211"/>
                  <a:pt x="3991" y="1202"/>
                </a:cubicBezTo>
                <a:close/>
                <a:moveTo>
                  <a:pt x="4083" y="1173"/>
                </a:moveTo>
                <a:cubicBezTo>
                  <a:pt x="4077" y="1173"/>
                  <a:pt x="4076" y="1185"/>
                  <a:pt x="4067" y="1178"/>
                </a:cubicBezTo>
                <a:cubicBezTo>
                  <a:pt x="4071" y="1188"/>
                  <a:pt x="4071" y="1202"/>
                  <a:pt x="4086" y="1202"/>
                </a:cubicBezTo>
                <a:cubicBezTo>
                  <a:pt x="4071" y="1188"/>
                  <a:pt x="4090" y="1188"/>
                  <a:pt x="4095" y="1183"/>
                </a:cubicBezTo>
                <a:cubicBezTo>
                  <a:pt x="4089" y="1176"/>
                  <a:pt x="4085" y="1173"/>
                  <a:pt x="4083" y="1173"/>
                </a:cubicBezTo>
                <a:close/>
                <a:moveTo>
                  <a:pt x="4121" y="1158"/>
                </a:moveTo>
                <a:cubicBezTo>
                  <a:pt x="4117" y="1158"/>
                  <a:pt x="4114" y="1159"/>
                  <a:pt x="4109" y="1164"/>
                </a:cubicBezTo>
                <a:cubicBezTo>
                  <a:pt x="4114" y="1169"/>
                  <a:pt x="4118" y="1174"/>
                  <a:pt x="4118" y="1183"/>
                </a:cubicBezTo>
                <a:cubicBezTo>
                  <a:pt x="4128" y="1164"/>
                  <a:pt x="4142" y="1188"/>
                  <a:pt x="4142" y="1174"/>
                </a:cubicBezTo>
                <a:cubicBezTo>
                  <a:pt x="4137" y="1174"/>
                  <a:pt x="4137" y="1169"/>
                  <a:pt x="4137" y="1159"/>
                </a:cubicBezTo>
                <a:cubicBezTo>
                  <a:pt x="4130" y="1159"/>
                  <a:pt x="4125" y="1158"/>
                  <a:pt x="4121" y="1158"/>
                </a:cubicBezTo>
                <a:close/>
                <a:moveTo>
                  <a:pt x="4238" y="1129"/>
                </a:moveTo>
                <a:lnTo>
                  <a:pt x="4238" y="1130"/>
                </a:lnTo>
                <a:cubicBezTo>
                  <a:pt x="4238" y="1131"/>
                  <a:pt x="4237" y="1131"/>
                  <a:pt x="4236" y="1131"/>
                </a:cubicBezTo>
                <a:lnTo>
                  <a:pt x="4238" y="1129"/>
                </a:lnTo>
                <a:close/>
                <a:moveTo>
                  <a:pt x="4291" y="1099"/>
                </a:moveTo>
                <a:cubicBezTo>
                  <a:pt x="4269" y="1099"/>
                  <a:pt x="4253" y="1114"/>
                  <a:pt x="4242" y="1125"/>
                </a:cubicBezTo>
                <a:lnTo>
                  <a:pt x="4238" y="1129"/>
                </a:lnTo>
                <a:lnTo>
                  <a:pt x="4238" y="1128"/>
                </a:lnTo>
                <a:cubicBezTo>
                  <a:pt x="4237" y="1125"/>
                  <a:pt x="4234" y="1120"/>
                  <a:pt x="4231" y="1117"/>
                </a:cubicBezTo>
                <a:cubicBezTo>
                  <a:pt x="4194" y="1112"/>
                  <a:pt x="4180" y="1131"/>
                  <a:pt x="4137" y="1145"/>
                </a:cubicBezTo>
                <a:cubicBezTo>
                  <a:pt x="4137" y="1164"/>
                  <a:pt x="4156" y="1174"/>
                  <a:pt x="4165" y="1197"/>
                </a:cubicBezTo>
                <a:cubicBezTo>
                  <a:pt x="4147" y="1202"/>
                  <a:pt x="4147" y="1216"/>
                  <a:pt x="4123" y="1221"/>
                </a:cubicBezTo>
                <a:cubicBezTo>
                  <a:pt x="4133" y="1230"/>
                  <a:pt x="4137" y="1244"/>
                  <a:pt x="4147" y="1244"/>
                </a:cubicBezTo>
                <a:cubicBezTo>
                  <a:pt x="4156" y="1235"/>
                  <a:pt x="4137" y="1230"/>
                  <a:pt x="4142" y="1221"/>
                </a:cubicBezTo>
                <a:cubicBezTo>
                  <a:pt x="4151" y="1235"/>
                  <a:pt x="4161" y="1235"/>
                  <a:pt x="4175" y="1235"/>
                </a:cubicBezTo>
                <a:cubicBezTo>
                  <a:pt x="4170" y="1225"/>
                  <a:pt x="4161" y="1225"/>
                  <a:pt x="4161" y="1221"/>
                </a:cubicBezTo>
                <a:cubicBezTo>
                  <a:pt x="4175" y="1225"/>
                  <a:pt x="4189" y="1239"/>
                  <a:pt x="4203" y="1230"/>
                </a:cubicBezTo>
                <a:cubicBezTo>
                  <a:pt x="4189" y="1211"/>
                  <a:pt x="4250" y="1211"/>
                  <a:pt x="4255" y="1183"/>
                </a:cubicBezTo>
                <a:cubicBezTo>
                  <a:pt x="4259" y="1192"/>
                  <a:pt x="4264" y="1192"/>
                  <a:pt x="4274" y="1192"/>
                </a:cubicBezTo>
                <a:cubicBezTo>
                  <a:pt x="4245" y="1159"/>
                  <a:pt x="4288" y="1197"/>
                  <a:pt x="4278" y="1178"/>
                </a:cubicBezTo>
                <a:cubicBezTo>
                  <a:pt x="4274" y="1178"/>
                  <a:pt x="4274" y="1159"/>
                  <a:pt x="4264" y="1150"/>
                </a:cubicBezTo>
                <a:cubicBezTo>
                  <a:pt x="4250" y="1145"/>
                  <a:pt x="4259" y="1174"/>
                  <a:pt x="4250" y="1155"/>
                </a:cubicBezTo>
                <a:cubicBezTo>
                  <a:pt x="4245" y="1150"/>
                  <a:pt x="4245" y="1150"/>
                  <a:pt x="4241" y="1145"/>
                </a:cubicBezTo>
                <a:cubicBezTo>
                  <a:pt x="4255" y="1145"/>
                  <a:pt x="4259" y="1145"/>
                  <a:pt x="4255" y="1131"/>
                </a:cubicBezTo>
                <a:cubicBezTo>
                  <a:pt x="4269" y="1155"/>
                  <a:pt x="4297" y="1197"/>
                  <a:pt x="4297" y="1169"/>
                </a:cubicBezTo>
                <a:cubicBezTo>
                  <a:pt x="4292" y="1169"/>
                  <a:pt x="4288" y="1174"/>
                  <a:pt x="4283" y="1159"/>
                </a:cubicBezTo>
                <a:cubicBezTo>
                  <a:pt x="4302" y="1174"/>
                  <a:pt x="4311" y="1164"/>
                  <a:pt x="4306" y="1145"/>
                </a:cubicBezTo>
                <a:cubicBezTo>
                  <a:pt x="4311" y="1169"/>
                  <a:pt x="4316" y="1174"/>
                  <a:pt x="4311" y="1192"/>
                </a:cubicBezTo>
                <a:cubicBezTo>
                  <a:pt x="4321" y="1192"/>
                  <a:pt x="4325" y="1197"/>
                  <a:pt x="4330" y="1192"/>
                </a:cubicBezTo>
                <a:cubicBezTo>
                  <a:pt x="4325" y="1183"/>
                  <a:pt x="4321" y="1174"/>
                  <a:pt x="4311" y="1164"/>
                </a:cubicBezTo>
                <a:cubicBezTo>
                  <a:pt x="4321" y="1164"/>
                  <a:pt x="4316" y="1155"/>
                  <a:pt x="4325" y="1150"/>
                </a:cubicBezTo>
                <a:cubicBezTo>
                  <a:pt x="4330" y="1159"/>
                  <a:pt x="4339" y="1183"/>
                  <a:pt x="4344" y="1169"/>
                </a:cubicBezTo>
                <a:cubicBezTo>
                  <a:pt x="4335" y="1155"/>
                  <a:pt x="4330" y="1122"/>
                  <a:pt x="4311" y="1122"/>
                </a:cubicBezTo>
                <a:cubicBezTo>
                  <a:pt x="4316" y="1131"/>
                  <a:pt x="4316" y="1136"/>
                  <a:pt x="4306" y="1141"/>
                </a:cubicBezTo>
                <a:cubicBezTo>
                  <a:pt x="4297" y="1117"/>
                  <a:pt x="4302" y="1127"/>
                  <a:pt x="4297" y="1136"/>
                </a:cubicBezTo>
                <a:cubicBezTo>
                  <a:pt x="4288" y="1127"/>
                  <a:pt x="4283" y="1122"/>
                  <a:pt x="4278" y="1117"/>
                </a:cubicBezTo>
                <a:cubicBezTo>
                  <a:pt x="4288" y="1122"/>
                  <a:pt x="4292" y="1103"/>
                  <a:pt x="4311" y="1103"/>
                </a:cubicBezTo>
                <a:cubicBezTo>
                  <a:pt x="4304" y="1100"/>
                  <a:pt x="4298" y="1099"/>
                  <a:pt x="4291" y="1099"/>
                </a:cubicBezTo>
                <a:close/>
                <a:moveTo>
                  <a:pt x="1425" y="1018"/>
                </a:moveTo>
                <a:cubicBezTo>
                  <a:pt x="1416" y="1028"/>
                  <a:pt x="1383" y="1018"/>
                  <a:pt x="1397" y="1042"/>
                </a:cubicBezTo>
                <a:cubicBezTo>
                  <a:pt x="1411" y="1037"/>
                  <a:pt x="1425" y="1033"/>
                  <a:pt x="1425" y="1018"/>
                </a:cubicBezTo>
                <a:close/>
                <a:moveTo>
                  <a:pt x="1552" y="953"/>
                </a:moveTo>
                <a:cubicBezTo>
                  <a:pt x="1538" y="957"/>
                  <a:pt x="1510" y="962"/>
                  <a:pt x="1514" y="981"/>
                </a:cubicBezTo>
                <a:cubicBezTo>
                  <a:pt x="1533" y="971"/>
                  <a:pt x="1552" y="967"/>
                  <a:pt x="1552" y="953"/>
                </a:cubicBezTo>
                <a:close/>
                <a:moveTo>
                  <a:pt x="1579" y="928"/>
                </a:moveTo>
                <a:cubicBezTo>
                  <a:pt x="1571" y="928"/>
                  <a:pt x="1564" y="933"/>
                  <a:pt x="1561" y="939"/>
                </a:cubicBezTo>
                <a:cubicBezTo>
                  <a:pt x="1575" y="962"/>
                  <a:pt x="1585" y="939"/>
                  <a:pt x="1599" y="939"/>
                </a:cubicBezTo>
                <a:cubicBezTo>
                  <a:pt x="1593" y="930"/>
                  <a:pt x="1586" y="928"/>
                  <a:pt x="1579" y="928"/>
                </a:cubicBezTo>
                <a:close/>
                <a:moveTo>
                  <a:pt x="4071" y="906"/>
                </a:moveTo>
                <a:cubicBezTo>
                  <a:pt x="4062" y="915"/>
                  <a:pt x="4034" y="910"/>
                  <a:pt x="4043" y="934"/>
                </a:cubicBezTo>
                <a:cubicBezTo>
                  <a:pt x="4048" y="929"/>
                  <a:pt x="4086" y="934"/>
                  <a:pt x="4071" y="906"/>
                </a:cubicBezTo>
                <a:close/>
                <a:moveTo>
                  <a:pt x="1702" y="873"/>
                </a:moveTo>
                <a:cubicBezTo>
                  <a:pt x="1674" y="877"/>
                  <a:pt x="1655" y="892"/>
                  <a:pt x="1651" y="910"/>
                </a:cubicBezTo>
                <a:cubicBezTo>
                  <a:pt x="1684" y="901"/>
                  <a:pt x="1702" y="906"/>
                  <a:pt x="1702" y="873"/>
                </a:cubicBezTo>
                <a:close/>
                <a:moveTo>
                  <a:pt x="2262" y="783"/>
                </a:moveTo>
                <a:cubicBezTo>
                  <a:pt x="2238" y="802"/>
                  <a:pt x="2229" y="779"/>
                  <a:pt x="2219" y="812"/>
                </a:cubicBezTo>
                <a:cubicBezTo>
                  <a:pt x="2238" y="798"/>
                  <a:pt x="2266" y="812"/>
                  <a:pt x="2262" y="783"/>
                </a:cubicBezTo>
                <a:close/>
                <a:moveTo>
                  <a:pt x="2321" y="757"/>
                </a:moveTo>
                <a:cubicBezTo>
                  <a:pt x="2301" y="755"/>
                  <a:pt x="2283" y="779"/>
                  <a:pt x="2276" y="779"/>
                </a:cubicBezTo>
                <a:cubicBezTo>
                  <a:pt x="2271" y="774"/>
                  <a:pt x="2271" y="769"/>
                  <a:pt x="2266" y="774"/>
                </a:cubicBezTo>
                <a:cubicBezTo>
                  <a:pt x="2271" y="779"/>
                  <a:pt x="2281" y="793"/>
                  <a:pt x="2285" y="793"/>
                </a:cubicBezTo>
                <a:cubicBezTo>
                  <a:pt x="2299" y="779"/>
                  <a:pt x="2318" y="779"/>
                  <a:pt x="2342" y="769"/>
                </a:cubicBezTo>
                <a:cubicBezTo>
                  <a:pt x="2335" y="761"/>
                  <a:pt x="2328" y="758"/>
                  <a:pt x="2321" y="757"/>
                </a:cubicBezTo>
                <a:close/>
                <a:moveTo>
                  <a:pt x="4977" y="654"/>
                </a:moveTo>
                <a:lnTo>
                  <a:pt x="4978" y="655"/>
                </a:lnTo>
                <a:cubicBezTo>
                  <a:pt x="4979" y="656"/>
                  <a:pt x="4979" y="657"/>
                  <a:pt x="4979" y="657"/>
                </a:cubicBezTo>
                <a:lnTo>
                  <a:pt x="4977" y="654"/>
                </a:lnTo>
                <a:close/>
                <a:moveTo>
                  <a:pt x="4163" y="534"/>
                </a:moveTo>
                <a:cubicBezTo>
                  <a:pt x="4162" y="534"/>
                  <a:pt x="4161" y="534"/>
                  <a:pt x="4161" y="534"/>
                </a:cubicBezTo>
                <a:cubicBezTo>
                  <a:pt x="4161" y="548"/>
                  <a:pt x="4137" y="539"/>
                  <a:pt x="4137" y="558"/>
                </a:cubicBezTo>
                <a:cubicBezTo>
                  <a:pt x="4156" y="567"/>
                  <a:pt x="4156" y="558"/>
                  <a:pt x="4161" y="548"/>
                </a:cubicBezTo>
                <a:cubicBezTo>
                  <a:pt x="4165" y="558"/>
                  <a:pt x="4184" y="581"/>
                  <a:pt x="4180" y="558"/>
                </a:cubicBezTo>
                <a:cubicBezTo>
                  <a:pt x="4170" y="563"/>
                  <a:pt x="4161" y="539"/>
                  <a:pt x="4170" y="539"/>
                </a:cubicBezTo>
                <a:cubicBezTo>
                  <a:pt x="4184" y="558"/>
                  <a:pt x="4184" y="567"/>
                  <a:pt x="4198" y="572"/>
                </a:cubicBezTo>
                <a:cubicBezTo>
                  <a:pt x="4189" y="563"/>
                  <a:pt x="4208" y="539"/>
                  <a:pt x="4194" y="553"/>
                </a:cubicBezTo>
                <a:cubicBezTo>
                  <a:pt x="4185" y="558"/>
                  <a:pt x="4172" y="533"/>
                  <a:pt x="4163" y="534"/>
                </a:cubicBezTo>
                <a:close/>
                <a:moveTo>
                  <a:pt x="4438" y="445"/>
                </a:moveTo>
                <a:cubicBezTo>
                  <a:pt x="4405" y="464"/>
                  <a:pt x="4372" y="469"/>
                  <a:pt x="4363" y="492"/>
                </a:cubicBezTo>
                <a:cubicBezTo>
                  <a:pt x="4377" y="497"/>
                  <a:pt x="4382" y="473"/>
                  <a:pt x="4405" y="492"/>
                </a:cubicBezTo>
                <a:cubicBezTo>
                  <a:pt x="4391" y="473"/>
                  <a:pt x="4405" y="492"/>
                  <a:pt x="4415" y="483"/>
                </a:cubicBezTo>
                <a:cubicBezTo>
                  <a:pt x="4410" y="478"/>
                  <a:pt x="4400" y="469"/>
                  <a:pt x="4405" y="469"/>
                </a:cubicBezTo>
                <a:cubicBezTo>
                  <a:pt x="4410" y="478"/>
                  <a:pt x="4419" y="478"/>
                  <a:pt x="4424" y="478"/>
                </a:cubicBezTo>
                <a:cubicBezTo>
                  <a:pt x="4415" y="464"/>
                  <a:pt x="4438" y="469"/>
                  <a:pt x="4438" y="445"/>
                </a:cubicBezTo>
                <a:close/>
                <a:moveTo>
                  <a:pt x="5082" y="440"/>
                </a:moveTo>
                <a:cubicBezTo>
                  <a:pt x="5096" y="459"/>
                  <a:pt x="5091" y="464"/>
                  <a:pt x="5105" y="473"/>
                </a:cubicBezTo>
                <a:cubicBezTo>
                  <a:pt x="5101" y="469"/>
                  <a:pt x="5096" y="464"/>
                  <a:pt x="5101" y="459"/>
                </a:cubicBezTo>
                <a:cubicBezTo>
                  <a:pt x="5105" y="459"/>
                  <a:pt x="5115" y="469"/>
                  <a:pt x="5120" y="469"/>
                </a:cubicBezTo>
                <a:cubicBezTo>
                  <a:pt x="5105" y="450"/>
                  <a:pt x="5091" y="454"/>
                  <a:pt x="5082" y="440"/>
                </a:cubicBezTo>
                <a:close/>
                <a:moveTo>
                  <a:pt x="4494" y="422"/>
                </a:moveTo>
                <a:cubicBezTo>
                  <a:pt x="4476" y="440"/>
                  <a:pt x="4447" y="431"/>
                  <a:pt x="4447" y="454"/>
                </a:cubicBezTo>
                <a:cubicBezTo>
                  <a:pt x="4476" y="454"/>
                  <a:pt x="4476" y="440"/>
                  <a:pt x="4504" y="445"/>
                </a:cubicBezTo>
                <a:cubicBezTo>
                  <a:pt x="4494" y="436"/>
                  <a:pt x="4499" y="431"/>
                  <a:pt x="4494" y="422"/>
                </a:cubicBezTo>
                <a:close/>
                <a:moveTo>
                  <a:pt x="5167" y="421"/>
                </a:moveTo>
                <a:lnTo>
                  <a:pt x="5167" y="422"/>
                </a:lnTo>
                <a:lnTo>
                  <a:pt x="5167" y="422"/>
                </a:lnTo>
                <a:lnTo>
                  <a:pt x="5167" y="421"/>
                </a:lnTo>
                <a:close/>
                <a:moveTo>
                  <a:pt x="5176" y="403"/>
                </a:moveTo>
                <a:cubicBezTo>
                  <a:pt x="5153" y="407"/>
                  <a:pt x="5148" y="422"/>
                  <a:pt x="5134" y="426"/>
                </a:cubicBezTo>
                <a:cubicBezTo>
                  <a:pt x="5140" y="423"/>
                  <a:pt x="5145" y="441"/>
                  <a:pt x="5148" y="449"/>
                </a:cubicBezTo>
                <a:lnTo>
                  <a:pt x="5148" y="450"/>
                </a:lnTo>
                <a:lnTo>
                  <a:pt x="5148" y="450"/>
                </a:lnTo>
                <a:cubicBezTo>
                  <a:pt x="5149" y="456"/>
                  <a:pt x="5149" y="455"/>
                  <a:pt x="5149" y="452"/>
                </a:cubicBezTo>
                <a:lnTo>
                  <a:pt x="5148" y="450"/>
                </a:lnTo>
                <a:lnTo>
                  <a:pt x="5148" y="449"/>
                </a:lnTo>
                <a:cubicBezTo>
                  <a:pt x="5151" y="443"/>
                  <a:pt x="5139" y="426"/>
                  <a:pt x="5153" y="426"/>
                </a:cubicBezTo>
                <a:cubicBezTo>
                  <a:pt x="5153" y="450"/>
                  <a:pt x="5160" y="437"/>
                  <a:pt x="5167" y="422"/>
                </a:cubicBezTo>
                <a:lnTo>
                  <a:pt x="5167" y="422"/>
                </a:lnTo>
                <a:lnTo>
                  <a:pt x="5169" y="425"/>
                </a:lnTo>
                <a:cubicBezTo>
                  <a:pt x="5191" y="456"/>
                  <a:pt x="5209" y="408"/>
                  <a:pt x="5204" y="417"/>
                </a:cubicBezTo>
                <a:cubicBezTo>
                  <a:pt x="5190" y="426"/>
                  <a:pt x="5195" y="403"/>
                  <a:pt x="5181" y="403"/>
                </a:cubicBezTo>
                <a:cubicBezTo>
                  <a:pt x="5185" y="417"/>
                  <a:pt x="5185" y="426"/>
                  <a:pt x="5181" y="431"/>
                </a:cubicBezTo>
                <a:cubicBezTo>
                  <a:pt x="5177" y="427"/>
                  <a:pt x="5172" y="419"/>
                  <a:pt x="5168" y="420"/>
                </a:cubicBezTo>
                <a:lnTo>
                  <a:pt x="5167" y="421"/>
                </a:lnTo>
                <a:lnTo>
                  <a:pt x="5170" y="414"/>
                </a:lnTo>
                <a:cubicBezTo>
                  <a:pt x="5173" y="408"/>
                  <a:pt x="5175" y="404"/>
                  <a:pt x="5176" y="403"/>
                </a:cubicBezTo>
                <a:close/>
                <a:moveTo>
                  <a:pt x="5383" y="368"/>
                </a:moveTo>
                <a:cubicBezTo>
                  <a:pt x="5363" y="369"/>
                  <a:pt x="5346" y="378"/>
                  <a:pt x="5355" y="384"/>
                </a:cubicBezTo>
                <a:cubicBezTo>
                  <a:pt x="5359" y="384"/>
                  <a:pt x="5402" y="370"/>
                  <a:pt x="5420" y="379"/>
                </a:cubicBezTo>
                <a:cubicBezTo>
                  <a:pt x="5410" y="370"/>
                  <a:pt x="5396" y="368"/>
                  <a:pt x="5383" y="368"/>
                </a:cubicBezTo>
                <a:close/>
                <a:moveTo>
                  <a:pt x="4758" y="332"/>
                </a:moveTo>
                <a:cubicBezTo>
                  <a:pt x="4747" y="331"/>
                  <a:pt x="4742" y="351"/>
                  <a:pt x="4725" y="337"/>
                </a:cubicBezTo>
                <a:cubicBezTo>
                  <a:pt x="4725" y="342"/>
                  <a:pt x="4725" y="346"/>
                  <a:pt x="4720" y="351"/>
                </a:cubicBezTo>
                <a:cubicBezTo>
                  <a:pt x="4692" y="342"/>
                  <a:pt x="4673" y="356"/>
                  <a:pt x="4668" y="384"/>
                </a:cubicBezTo>
                <a:cubicBezTo>
                  <a:pt x="4706" y="365"/>
                  <a:pt x="4753" y="370"/>
                  <a:pt x="4772" y="342"/>
                </a:cubicBezTo>
                <a:cubicBezTo>
                  <a:pt x="4766" y="335"/>
                  <a:pt x="4761" y="332"/>
                  <a:pt x="4758" y="332"/>
                </a:cubicBezTo>
                <a:close/>
                <a:moveTo>
                  <a:pt x="5148" y="309"/>
                </a:moveTo>
                <a:cubicBezTo>
                  <a:pt x="5138" y="313"/>
                  <a:pt x="5148" y="328"/>
                  <a:pt x="5143" y="332"/>
                </a:cubicBezTo>
                <a:cubicBezTo>
                  <a:pt x="5153" y="337"/>
                  <a:pt x="5148" y="313"/>
                  <a:pt x="5157" y="328"/>
                </a:cubicBezTo>
                <a:cubicBezTo>
                  <a:pt x="5157" y="328"/>
                  <a:pt x="5157" y="332"/>
                  <a:pt x="5157" y="337"/>
                </a:cubicBezTo>
                <a:cubicBezTo>
                  <a:pt x="5134" y="337"/>
                  <a:pt x="5120" y="332"/>
                  <a:pt x="5115" y="346"/>
                </a:cubicBezTo>
                <a:cubicBezTo>
                  <a:pt x="5143" y="351"/>
                  <a:pt x="5157" y="351"/>
                  <a:pt x="5162" y="328"/>
                </a:cubicBezTo>
                <a:cubicBezTo>
                  <a:pt x="5176" y="332"/>
                  <a:pt x="5167" y="342"/>
                  <a:pt x="5176" y="342"/>
                </a:cubicBezTo>
                <a:cubicBezTo>
                  <a:pt x="5171" y="332"/>
                  <a:pt x="5185" y="332"/>
                  <a:pt x="5181" y="323"/>
                </a:cubicBezTo>
                <a:cubicBezTo>
                  <a:pt x="5171" y="323"/>
                  <a:pt x="5157" y="323"/>
                  <a:pt x="5148" y="309"/>
                </a:cubicBezTo>
                <a:close/>
                <a:moveTo>
                  <a:pt x="4325" y="299"/>
                </a:moveTo>
                <a:lnTo>
                  <a:pt x="4329" y="302"/>
                </a:lnTo>
                <a:cubicBezTo>
                  <a:pt x="4342" y="310"/>
                  <a:pt x="4329" y="306"/>
                  <a:pt x="4325" y="300"/>
                </a:cubicBezTo>
                <a:lnTo>
                  <a:pt x="4325" y="299"/>
                </a:lnTo>
                <a:close/>
                <a:moveTo>
                  <a:pt x="4842" y="294"/>
                </a:moveTo>
                <a:cubicBezTo>
                  <a:pt x="4824" y="293"/>
                  <a:pt x="4807" y="296"/>
                  <a:pt x="4795" y="299"/>
                </a:cubicBezTo>
                <a:cubicBezTo>
                  <a:pt x="4800" y="309"/>
                  <a:pt x="4805" y="309"/>
                  <a:pt x="4809" y="313"/>
                </a:cubicBezTo>
                <a:cubicBezTo>
                  <a:pt x="4800" y="309"/>
                  <a:pt x="4781" y="323"/>
                  <a:pt x="4781" y="332"/>
                </a:cubicBezTo>
                <a:cubicBezTo>
                  <a:pt x="4822" y="349"/>
                  <a:pt x="4860" y="318"/>
                  <a:pt x="4878" y="317"/>
                </a:cubicBezTo>
                <a:lnTo>
                  <a:pt x="4879" y="317"/>
                </a:lnTo>
                <a:lnTo>
                  <a:pt x="4881" y="318"/>
                </a:lnTo>
                <a:cubicBezTo>
                  <a:pt x="4881" y="318"/>
                  <a:pt x="4883" y="318"/>
                  <a:pt x="4885" y="318"/>
                </a:cubicBezTo>
                <a:cubicBezTo>
                  <a:pt x="4884" y="318"/>
                  <a:pt x="4883" y="317"/>
                  <a:pt x="4882" y="317"/>
                </a:cubicBezTo>
                <a:lnTo>
                  <a:pt x="4879" y="317"/>
                </a:lnTo>
                <a:lnTo>
                  <a:pt x="4879" y="317"/>
                </a:lnTo>
                <a:cubicBezTo>
                  <a:pt x="4875" y="313"/>
                  <a:pt x="4883" y="303"/>
                  <a:pt x="4875" y="299"/>
                </a:cubicBezTo>
                <a:cubicBezTo>
                  <a:pt x="4865" y="296"/>
                  <a:pt x="4853" y="294"/>
                  <a:pt x="4842" y="294"/>
                </a:cubicBezTo>
                <a:close/>
                <a:moveTo>
                  <a:pt x="4986" y="270"/>
                </a:moveTo>
                <a:cubicBezTo>
                  <a:pt x="4987" y="270"/>
                  <a:pt x="4988" y="270"/>
                  <a:pt x="4990" y="270"/>
                </a:cubicBezTo>
                <a:lnTo>
                  <a:pt x="4992" y="271"/>
                </a:lnTo>
                <a:lnTo>
                  <a:pt x="4991" y="271"/>
                </a:lnTo>
                <a:cubicBezTo>
                  <a:pt x="4988" y="271"/>
                  <a:pt x="4986" y="271"/>
                  <a:pt x="4983" y="271"/>
                </a:cubicBezTo>
                <a:cubicBezTo>
                  <a:pt x="4984" y="271"/>
                  <a:pt x="4985" y="270"/>
                  <a:pt x="4986" y="270"/>
                </a:cubicBezTo>
                <a:close/>
                <a:moveTo>
                  <a:pt x="4916" y="247"/>
                </a:moveTo>
                <a:cubicBezTo>
                  <a:pt x="4915" y="247"/>
                  <a:pt x="4914" y="247"/>
                  <a:pt x="4913" y="248"/>
                </a:cubicBezTo>
                <a:cubicBezTo>
                  <a:pt x="4927" y="276"/>
                  <a:pt x="4903" y="262"/>
                  <a:pt x="4889" y="276"/>
                </a:cubicBezTo>
                <a:cubicBezTo>
                  <a:pt x="4903" y="299"/>
                  <a:pt x="4870" y="276"/>
                  <a:pt x="4880" y="299"/>
                </a:cubicBezTo>
                <a:cubicBezTo>
                  <a:pt x="4899" y="295"/>
                  <a:pt x="4899" y="299"/>
                  <a:pt x="4922" y="295"/>
                </a:cubicBezTo>
                <a:cubicBezTo>
                  <a:pt x="4917" y="276"/>
                  <a:pt x="4927" y="271"/>
                  <a:pt x="4941" y="281"/>
                </a:cubicBezTo>
                <a:cubicBezTo>
                  <a:pt x="4928" y="267"/>
                  <a:pt x="4931" y="246"/>
                  <a:pt x="4916" y="247"/>
                </a:cubicBezTo>
                <a:close/>
                <a:moveTo>
                  <a:pt x="4838" y="210"/>
                </a:moveTo>
                <a:lnTo>
                  <a:pt x="4837" y="212"/>
                </a:lnTo>
                <a:lnTo>
                  <a:pt x="4835" y="211"/>
                </a:lnTo>
                <a:cubicBezTo>
                  <a:pt x="4809" y="206"/>
                  <a:pt x="4782" y="226"/>
                  <a:pt x="4786" y="234"/>
                </a:cubicBezTo>
                <a:cubicBezTo>
                  <a:pt x="4814" y="243"/>
                  <a:pt x="4805" y="210"/>
                  <a:pt x="4838" y="229"/>
                </a:cubicBezTo>
                <a:cubicBezTo>
                  <a:pt x="4833" y="221"/>
                  <a:pt x="4837" y="220"/>
                  <a:pt x="4837" y="213"/>
                </a:cubicBezTo>
                <a:lnTo>
                  <a:pt x="4837" y="212"/>
                </a:lnTo>
                <a:lnTo>
                  <a:pt x="4840" y="213"/>
                </a:lnTo>
                <a:lnTo>
                  <a:pt x="4841" y="214"/>
                </a:lnTo>
                <a:cubicBezTo>
                  <a:pt x="4845" y="219"/>
                  <a:pt x="4848" y="223"/>
                  <a:pt x="4852" y="219"/>
                </a:cubicBezTo>
                <a:cubicBezTo>
                  <a:pt x="4848" y="217"/>
                  <a:pt x="4844" y="214"/>
                  <a:pt x="4841" y="213"/>
                </a:cubicBezTo>
                <a:lnTo>
                  <a:pt x="4840" y="213"/>
                </a:lnTo>
                <a:lnTo>
                  <a:pt x="4839" y="212"/>
                </a:lnTo>
                <a:cubicBezTo>
                  <a:pt x="4839" y="211"/>
                  <a:pt x="4838" y="211"/>
                  <a:pt x="4838" y="210"/>
                </a:cubicBezTo>
                <a:close/>
                <a:moveTo>
                  <a:pt x="4870" y="191"/>
                </a:moveTo>
                <a:cubicBezTo>
                  <a:pt x="4880" y="201"/>
                  <a:pt x="4833" y="205"/>
                  <a:pt x="4856" y="219"/>
                </a:cubicBezTo>
                <a:cubicBezTo>
                  <a:pt x="4856" y="210"/>
                  <a:pt x="4894" y="205"/>
                  <a:pt x="4870" y="191"/>
                </a:cubicBezTo>
                <a:close/>
                <a:moveTo>
                  <a:pt x="4885" y="188"/>
                </a:moveTo>
                <a:cubicBezTo>
                  <a:pt x="4870" y="187"/>
                  <a:pt x="4886" y="235"/>
                  <a:pt x="4894" y="210"/>
                </a:cubicBezTo>
                <a:cubicBezTo>
                  <a:pt x="4880" y="205"/>
                  <a:pt x="4908" y="210"/>
                  <a:pt x="4894" y="191"/>
                </a:cubicBezTo>
                <a:cubicBezTo>
                  <a:pt x="4890" y="189"/>
                  <a:pt x="4888" y="188"/>
                  <a:pt x="4885" y="188"/>
                </a:cubicBezTo>
                <a:close/>
                <a:moveTo>
                  <a:pt x="4983" y="172"/>
                </a:moveTo>
                <a:cubicBezTo>
                  <a:pt x="4969" y="172"/>
                  <a:pt x="4960" y="177"/>
                  <a:pt x="4960" y="191"/>
                </a:cubicBezTo>
                <a:cubicBezTo>
                  <a:pt x="4964" y="191"/>
                  <a:pt x="4988" y="210"/>
                  <a:pt x="4983" y="191"/>
                </a:cubicBezTo>
                <a:cubicBezTo>
                  <a:pt x="4955" y="182"/>
                  <a:pt x="4993" y="191"/>
                  <a:pt x="4983" y="172"/>
                </a:cubicBezTo>
                <a:close/>
                <a:moveTo>
                  <a:pt x="4443" y="149"/>
                </a:moveTo>
                <a:cubicBezTo>
                  <a:pt x="4445" y="149"/>
                  <a:pt x="4446" y="149"/>
                  <a:pt x="4447" y="149"/>
                </a:cubicBezTo>
                <a:cubicBezTo>
                  <a:pt x="4445" y="149"/>
                  <a:pt x="4442" y="151"/>
                  <a:pt x="4439" y="151"/>
                </a:cubicBezTo>
                <a:lnTo>
                  <a:pt x="4437" y="151"/>
                </a:lnTo>
                <a:lnTo>
                  <a:pt x="4438" y="150"/>
                </a:lnTo>
                <a:cubicBezTo>
                  <a:pt x="4439" y="149"/>
                  <a:pt x="4441" y="149"/>
                  <a:pt x="4443" y="149"/>
                </a:cubicBezTo>
                <a:close/>
                <a:moveTo>
                  <a:pt x="4673" y="111"/>
                </a:moveTo>
                <a:lnTo>
                  <a:pt x="4674" y="112"/>
                </a:lnTo>
                <a:lnTo>
                  <a:pt x="4673" y="112"/>
                </a:lnTo>
                <a:lnTo>
                  <a:pt x="4673" y="111"/>
                </a:lnTo>
                <a:close/>
                <a:moveTo>
                  <a:pt x="5228" y="107"/>
                </a:moveTo>
                <a:cubicBezTo>
                  <a:pt x="5190" y="125"/>
                  <a:pt x="5068" y="135"/>
                  <a:pt x="5016" y="154"/>
                </a:cubicBezTo>
                <a:cubicBezTo>
                  <a:pt x="4997" y="158"/>
                  <a:pt x="5021" y="168"/>
                  <a:pt x="5030" y="182"/>
                </a:cubicBezTo>
                <a:cubicBezTo>
                  <a:pt x="5035" y="168"/>
                  <a:pt x="5044" y="177"/>
                  <a:pt x="5063" y="168"/>
                </a:cubicBezTo>
                <a:cubicBezTo>
                  <a:pt x="5077" y="182"/>
                  <a:pt x="5058" y="182"/>
                  <a:pt x="5054" y="187"/>
                </a:cubicBezTo>
                <a:cubicBezTo>
                  <a:pt x="5063" y="196"/>
                  <a:pt x="5073" y="177"/>
                  <a:pt x="5082" y="201"/>
                </a:cubicBezTo>
                <a:cubicBezTo>
                  <a:pt x="5073" y="215"/>
                  <a:pt x="5040" y="215"/>
                  <a:pt x="5011" y="224"/>
                </a:cubicBezTo>
                <a:cubicBezTo>
                  <a:pt x="4988" y="234"/>
                  <a:pt x="4950" y="238"/>
                  <a:pt x="4941" y="248"/>
                </a:cubicBezTo>
                <a:cubicBezTo>
                  <a:pt x="4936" y="248"/>
                  <a:pt x="4960" y="276"/>
                  <a:pt x="4932" y="248"/>
                </a:cubicBezTo>
                <a:cubicBezTo>
                  <a:pt x="4927" y="257"/>
                  <a:pt x="4950" y="276"/>
                  <a:pt x="4955" y="290"/>
                </a:cubicBezTo>
                <a:cubicBezTo>
                  <a:pt x="4960" y="262"/>
                  <a:pt x="4950" y="285"/>
                  <a:pt x="4969" y="290"/>
                </a:cubicBezTo>
                <a:cubicBezTo>
                  <a:pt x="4969" y="290"/>
                  <a:pt x="4997" y="262"/>
                  <a:pt x="5002" y="290"/>
                </a:cubicBezTo>
                <a:cubicBezTo>
                  <a:pt x="5008" y="281"/>
                  <a:pt x="5001" y="274"/>
                  <a:pt x="4994" y="271"/>
                </a:cubicBezTo>
                <a:lnTo>
                  <a:pt x="4992" y="271"/>
                </a:lnTo>
                <a:lnTo>
                  <a:pt x="5000" y="271"/>
                </a:lnTo>
                <a:cubicBezTo>
                  <a:pt x="5019" y="270"/>
                  <a:pt x="5043" y="269"/>
                  <a:pt x="5068" y="276"/>
                </a:cubicBezTo>
                <a:cubicBezTo>
                  <a:pt x="5077" y="252"/>
                  <a:pt x="5110" y="257"/>
                  <a:pt x="5138" y="262"/>
                </a:cubicBezTo>
                <a:cubicBezTo>
                  <a:pt x="5138" y="266"/>
                  <a:pt x="5143" y="276"/>
                  <a:pt x="5148" y="285"/>
                </a:cubicBezTo>
                <a:cubicBezTo>
                  <a:pt x="5148" y="271"/>
                  <a:pt x="5138" y="257"/>
                  <a:pt x="5153" y="252"/>
                </a:cubicBezTo>
                <a:cubicBezTo>
                  <a:pt x="5157" y="295"/>
                  <a:pt x="5190" y="266"/>
                  <a:pt x="5209" y="290"/>
                </a:cubicBezTo>
                <a:cubicBezTo>
                  <a:pt x="5195" y="295"/>
                  <a:pt x="5167" y="295"/>
                  <a:pt x="5171" y="313"/>
                </a:cubicBezTo>
                <a:cubicBezTo>
                  <a:pt x="5176" y="328"/>
                  <a:pt x="5185" y="318"/>
                  <a:pt x="5190" y="332"/>
                </a:cubicBezTo>
                <a:cubicBezTo>
                  <a:pt x="5190" y="323"/>
                  <a:pt x="5209" y="332"/>
                  <a:pt x="5218" y="332"/>
                </a:cubicBezTo>
                <a:cubicBezTo>
                  <a:pt x="5223" y="323"/>
                  <a:pt x="5237" y="332"/>
                  <a:pt x="5223" y="332"/>
                </a:cubicBezTo>
                <a:cubicBezTo>
                  <a:pt x="5087" y="384"/>
                  <a:pt x="4932" y="431"/>
                  <a:pt x="4842" y="478"/>
                </a:cubicBezTo>
                <a:cubicBezTo>
                  <a:pt x="4861" y="501"/>
                  <a:pt x="4908" y="492"/>
                  <a:pt x="4917" y="469"/>
                </a:cubicBezTo>
                <a:cubicBezTo>
                  <a:pt x="4932" y="492"/>
                  <a:pt x="4960" y="440"/>
                  <a:pt x="4983" y="469"/>
                </a:cubicBezTo>
                <a:cubicBezTo>
                  <a:pt x="4983" y="464"/>
                  <a:pt x="4979" y="454"/>
                  <a:pt x="4988" y="454"/>
                </a:cubicBezTo>
                <a:cubicBezTo>
                  <a:pt x="4988" y="459"/>
                  <a:pt x="4983" y="459"/>
                  <a:pt x="4988" y="464"/>
                </a:cubicBezTo>
                <a:cubicBezTo>
                  <a:pt x="4997" y="464"/>
                  <a:pt x="4993" y="459"/>
                  <a:pt x="4988" y="450"/>
                </a:cubicBezTo>
                <a:cubicBezTo>
                  <a:pt x="4993" y="450"/>
                  <a:pt x="5011" y="473"/>
                  <a:pt x="5002" y="454"/>
                </a:cubicBezTo>
                <a:cubicBezTo>
                  <a:pt x="5011" y="464"/>
                  <a:pt x="5026" y="478"/>
                  <a:pt x="5030" y="487"/>
                </a:cubicBezTo>
                <a:cubicBezTo>
                  <a:pt x="5026" y="487"/>
                  <a:pt x="5022" y="487"/>
                  <a:pt x="5018" y="491"/>
                </a:cubicBezTo>
                <a:lnTo>
                  <a:pt x="5016" y="492"/>
                </a:lnTo>
                <a:lnTo>
                  <a:pt x="5016" y="492"/>
                </a:lnTo>
                <a:lnTo>
                  <a:pt x="5016" y="492"/>
                </a:lnTo>
                <a:lnTo>
                  <a:pt x="5015" y="489"/>
                </a:lnTo>
                <a:cubicBezTo>
                  <a:pt x="5013" y="481"/>
                  <a:pt x="5016" y="477"/>
                  <a:pt x="5011" y="469"/>
                </a:cubicBezTo>
                <a:cubicBezTo>
                  <a:pt x="5002" y="459"/>
                  <a:pt x="4997" y="473"/>
                  <a:pt x="4988" y="473"/>
                </a:cubicBezTo>
                <a:cubicBezTo>
                  <a:pt x="4993" y="478"/>
                  <a:pt x="5002" y="473"/>
                  <a:pt x="5007" y="473"/>
                </a:cubicBezTo>
                <a:cubicBezTo>
                  <a:pt x="5007" y="484"/>
                  <a:pt x="5010" y="489"/>
                  <a:pt x="5014" y="491"/>
                </a:cubicBezTo>
                <a:lnTo>
                  <a:pt x="5016" y="492"/>
                </a:lnTo>
                <a:lnTo>
                  <a:pt x="5016" y="492"/>
                </a:lnTo>
                <a:lnTo>
                  <a:pt x="5016" y="492"/>
                </a:lnTo>
                <a:lnTo>
                  <a:pt x="5019" y="492"/>
                </a:lnTo>
                <a:cubicBezTo>
                  <a:pt x="5028" y="492"/>
                  <a:pt x="5039" y="485"/>
                  <a:pt x="5044" y="483"/>
                </a:cubicBezTo>
                <a:cubicBezTo>
                  <a:pt x="5040" y="483"/>
                  <a:pt x="5021" y="469"/>
                  <a:pt x="5035" y="469"/>
                </a:cubicBezTo>
                <a:cubicBezTo>
                  <a:pt x="5026" y="450"/>
                  <a:pt x="5030" y="473"/>
                  <a:pt x="5021" y="473"/>
                </a:cubicBezTo>
                <a:cubicBezTo>
                  <a:pt x="5007" y="454"/>
                  <a:pt x="5030" y="459"/>
                  <a:pt x="5021" y="445"/>
                </a:cubicBezTo>
                <a:cubicBezTo>
                  <a:pt x="5068" y="459"/>
                  <a:pt x="5148" y="384"/>
                  <a:pt x="5214" y="384"/>
                </a:cubicBezTo>
                <a:cubicBezTo>
                  <a:pt x="5223" y="398"/>
                  <a:pt x="5218" y="398"/>
                  <a:pt x="5214" y="403"/>
                </a:cubicBezTo>
                <a:cubicBezTo>
                  <a:pt x="5209" y="398"/>
                  <a:pt x="5214" y="393"/>
                  <a:pt x="5214" y="393"/>
                </a:cubicBezTo>
                <a:cubicBezTo>
                  <a:pt x="5185" y="384"/>
                  <a:pt x="5223" y="412"/>
                  <a:pt x="5223" y="417"/>
                </a:cubicBezTo>
                <a:cubicBezTo>
                  <a:pt x="5223" y="412"/>
                  <a:pt x="5223" y="407"/>
                  <a:pt x="5228" y="417"/>
                </a:cubicBezTo>
                <a:cubicBezTo>
                  <a:pt x="5232" y="407"/>
                  <a:pt x="5223" y="393"/>
                  <a:pt x="5214" y="379"/>
                </a:cubicBezTo>
                <a:cubicBezTo>
                  <a:pt x="5223" y="389"/>
                  <a:pt x="5247" y="393"/>
                  <a:pt x="5228" y="379"/>
                </a:cubicBezTo>
                <a:cubicBezTo>
                  <a:pt x="5218" y="365"/>
                  <a:pt x="5242" y="384"/>
                  <a:pt x="5247" y="393"/>
                </a:cubicBezTo>
                <a:cubicBezTo>
                  <a:pt x="5237" y="398"/>
                  <a:pt x="5223" y="389"/>
                  <a:pt x="5237" y="412"/>
                </a:cubicBezTo>
                <a:cubicBezTo>
                  <a:pt x="5251" y="398"/>
                  <a:pt x="5284" y="407"/>
                  <a:pt x="5322" y="389"/>
                </a:cubicBezTo>
                <a:cubicBezTo>
                  <a:pt x="5312" y="375"/>
                  <a:pt x="5303" y="403"/>
                  <a:pt x="5294" y="379"/>
                </a:cubicBezTo>
                <a:cubicBezTo>
                  <a:pt x="5369" y="351"/>
                  <a:pt x="5444" y="351"/>
                  <a:pt x="5524" y="323"/>
                </a:cubicBezTo>
                <a:cubicBezTo>
                  <a:pt x="5524" y="346"/>
                  <a:pt x="5472" y="356"/>
                  <a:pt x="5453" y="356"/>
                </a:cubicBezTo>
                <a:cubicBezTo>
                  <a:pt x="5449" y="360"/>
                  <a:pt x="5453" y="370"/>
                  <a:pt x="5458" y="375"/>
                </a:cubicBezTo>
                <a:cubicBezTo>
                  <a:pt x="5237" y="417"/>
                  <a:pt x="5068" y="506"/>
                  <a:pt x="4847" y="572"/>
                </a:cubicBezTo>
                <a:cubicBezTo>
                  <a:pt x="4847" y="581"/>
                  <a:pt x="4847" y="586"/>
                  <a:pt x="4847" y="595"/>
                </a:cubicBezTo>
                <a:cubicBezTo>
                  <a:pt x="4852" y="600"/>
                  <a:pt x="4847" y="586"/>
                  <a:pt x="4856" y="595"/>
                </a:cubicBezTo>
                <a:cubicBezTo>
                  <a:pt x="4913" y="572"/>
                  <a:pt x="4838" y="628"/>
                  <a:pt x="4828" y="600"/>
                </a:cubicBezTo>
                <a:cubicBezTo>
                  <a:pt x="4819" y="628"/>
                  <a:pt x="4744" y="628"/>
                  <a:pt x="4711" y="657"/>
                </a:cubicBezTo>
                <a:cubicBezTo>
                  <a:pt x="4711" y="647"/>
                  <a:pt x="4711" y="647"/>
                  <a:pt x="4701" y="638"/>
                </a:cubicBezTo>
                <a:cubicBezTo>
                  <a:pt x="4701" y="642"/>
                  <a:pt x="4701" y="652"/>
                  <a:pt x="4711" y="666"/>
                </a:cubicBezTo>
                <a:cubicBezTo>
                  <a:pt x="4701" y="661"/>
                  <a:pt x="4697" y="661"/>
                  <a:pt x="4692" y="652"/>
                </a:cubicBezTo>
                <a:cubicBezTo>
                  <a:pt x="4687" y="657"/>
                  <a:pt x="4701" y="671"/>
                  <a:pt x="4687" y="671"/>
                </a:cubicBezTo>
                <a:cubicBezTo>
                  <a:pt x="4687" y="657"/>
                  <a:pt x="4678" y="661"/>
                  <a:pt x="4668" y="666"/>
                </a:cubicBezTo>
                <a:cubicBezTo>
                  <a:pt x="4706" y="680"/>
                  <a:pt x="4645" y="675"/>
                  <a:pt x="4645" y="675"/>
                </a:cubicBezTo>
                <a:cubicBezTo>
                  <a:pt x="4631" y="680"/>
                  <a:pt x="4593" y="727"/>
                  <a:pt x="4579" y="704"/>
                </a:cubicBezTo>
                <a:cubicBezTo>
                  <a:pt x="4560" y="736"/>
                  <a:pt x="4494" y="746"/>
                  <a:pt x="4480" y="746"/>
                </a:cubicBezTo>
                <a:cubicBezTo>
                  <a:pt x="4480" y="746"/>
                  <a:pt x="4480" y="774"/>
                  <a:pt x="4466" y="751"/>
                </a:cubicBezTo>
                <a:cubicBezTo>
                  <a:pt x="4466" y="769"/>
                  <a:pt x="4433" y="783"/>
                  <a:pt x="4415" y="769"/>
                </a:cubicBezTo>
                <a:cubicBezTo>
                  <a:pt x="4386" y="812"/>
                  <a:pt x="4316" y="812"/>
                  <a:pt x="4250" y="854"/>
                </a:cubicBezTo>
                <a:cubicBezTo>
                  <a:pt x="4269" y="877"/>
                  <a:pt x="4264" y="859"/>
                  <a:pt x="4269" y="854"/>
                </a:cubicBezTo>
                <a:cubicBezTo>
                  <a:pt x="4321" y="873"/>
                  <a:pt x="4400" y="826"/>
                  <a:pt x="4433" y="807"/>
                </a:cubicBezTo>
                <a:cubicBezTo>
                  <a:pt x="4584" y="755"/>
                  <a:pt x="4800" y="694"/>
                  <a:pt x="4969" y="624"/>
                </a:cubicBezTo>
                <a:cubicBezTo>
                  <a:pt x="4993" y="614"/>
                  <a:pt x="5007" y="581"/>
                  <a:pt x="5049" y="605"/>
                </a:cubicBezTo>
                <a:cubicBezTo>
                  <a:pt x="5035" y="610"/>
                  <a:pt x="5030" y="600"/>
                  <a:pt x="5044" y="624"/>
                </a:cubicBezTo>
                <a:cubicBezTo>
                  <a:pt x="5040" y="619"/>
                  <a:pt x="5016" y="605"/>
                  <a:pt x="5030" y="628"/>
                </a:cubicBezTo>
                <a:cubicBezTo>
                  <a:pt x="5026" y="628"/>
                  <a:pt x="5021" y="619"/>
                  <a:pt x="5016" y="610"/>
                </a:cubicBezTo>
                <a:cubicBezTo>
                  <a:pt x="5016" y="614"/>
                  <a:pt x="5016" y="619"/>
                  <a:pt x="5011" y="614"/>
                </a:cubicBezTo>
                <a:cubicBezTo>
                  <a:pt x="5007" y="619"/>
                  <a:pt x="5016" y="624"/>
                  <a:pt x="5016" y="633"/>
                </a:cubicBezTo>
                <a:cubicBezTo>
                  <a:pt x="4997" y="628"/>
                  <a:pt x="4997" y="628"/>
                  <a:pt x="4979" y="633"/>
                </a:cubicBezTo>
                <a:cubicBezTo>
                  <a:pt x="5010" y="656"/>
                  <a:pt x="4959" y="626"/>
                  <a:pt x="4977" y="654"/>
                </a:cubicBezTo>
                <a:lnTo>
                  <a:pt x="4977" y="654"/>
                </a:lnTo>
                <a:lnTo>
                  <a:pt x="4977" y="654"/>
                </a:lnTo>
                <a:cubicBezTo>
                  <a:pt x="4969" y="648"/>
                  <a:pt x="4943" y="635"/>
                  <a:pt x="4950" y="661"/>
                </a:cubicBezTo>
                <a:cubicBezTo>
                  <a:pt x="4894" y="661"/>
                  <a:pt x="4885" y="661"/>
                  <a:pt x="4842" y="699"/>
                </a:cubicBezTo>
                <a:cubicBezTo>
                  <a:pt x="4842" y="694"/>
                  <a:pt x="4842" y="689"/>
                  <a:pt x="4838" y="685"/>
                </a:cubicBezTo>
                <a:cubicBezTo>
                  <a:pt x="4833" y="689"/>
                  <a:pt x="4828" y="689"/>
                  <a:pt x="4819" y="694"/>
                </a:cubicBezTo>
                <a:cubicBezTo>
                  <a:pt x="4847" y="699"/>
                  <a:pt x="4833" y="713"/>
                  <a:pt x="4814" y="694"/>
                </a:cubicBezTo>
                <a:cubicBezTo>
                  <a:pt x="4819" y="704"/>
                  <a:pt x="4814" y="718"/>
                  <a:pt x="4800" y="694"/>
                </a:cubicBezTo>
                <a:cubicBezTo>
                  <a:pt x="4791" y="699"/>
                  <a:pt x="4809" y="713"/>
                  <a:pt x="4805" y="722"/>
                </a:cubicBezTo>
                <a:cubicBezTo>
                  <a:pt x="4795" y="727"/>
                  <a:pt x="4781" y="713"/>
                  <a:pt x="4800" y="736"/>
                </a:cubicBezTo>
                <a:cubicBezTo>
                  <a:pt x="4791" y="732"/>
                  <a:pt x="4767" y="713"/>
                  <a:pt x="4786" y="741"/>
                </a:cubicBezTo>
                <a:cubicBezTo>
                  <a:pt x="4767" y="722"/>
                  <a:pt x="4748" y="736"/>
                  <a:pt x="4748" y="755"/>
                </a:cubicBezTo>
                <a:cubicBezTo>
                  <a:pt x="4715" y="741"/>
                  <a:pt x="4729" y="788"/>
                  <a:pt x="4697" y="760"/>
                </a:cubicBezTo>
                <a:cubicBezTo>
                  <a:pt x="4692" y="760"/>
                  <a:pt x="4706" y="779"/>
                  <a:pt x="4701" y="783"/>
                </a:cubicBezTo>
                <a:cubicBezTo>
                  <a:pt x="4668" y="760"/>
                  <a:pt x="4668" y="802"/>
                  <a:pt x="4635" y="769"/>
                </a:cubicBezTo>
                <a:cubicBezTo>
                  <a:pt x="4635" y="774"/>
                  <a:pt x="4645" y="783"/>
                  <a:pt x="4650" y="793"/>
                </a:cubicBezTo>
                <a:cubicBezTo>
                  <a:pt x="4617" y="793"/>
                  <a:pt x="4612" y="807"/>
                  <a:pt x="4584" y="826"/>
                </a:cubicBezTo>
                <a:cubicBezTo>
                  <a:pt x="4570" y="816"/>
                  <a:pt x="4579" y="821"/>
                  <a:pt x="4570" y="802"/>
                </a:cubicBezTo>
                <a:cubicBezTo>
                  <a:pt x="4565" y="812"/>
                  <a:pt x="4570" y="816"/>
                  <a:pt x="4570" y="826"/>
                </a:cubicBezTo>
                <a:cubicBezTo>
                  <a:pt x="4560" y="826"/>
                  <a:pt x="4556" y="812"/>
                  <a:pt x="4546" y="798"/>
                </a:cubicBezTo>
                <a:cubicBezTo>
                  <a:pt x="4551" y="812"/>
                  <a:pt x="4556" y="830"/>
                  <a:pt x="4537" y="802"/>
                </a:cubicBezTo>
                <a:cubicBezTo>
                  <a:pt x="4527" y="807"/>
                  <a:pt x="4551" y="826"/>
                  <a:pt x="4551" y="840"/>
                </a:cubicBezTo>
                <a:cubicBezTo>
                  <a:pt x="4532" y="812"/>
                  <a:pt x="4546" y="854"/>
                  <a:pt x="4518" y="840"/>
                </a:cubicBezTo>
                <a:cubicBezTo>
                  <a:pt x="4523" y="854"/>
                  <a:pt x="4509" y="854"/>
                  <a:pt x="4509" y="863"/>
                </a:cubicBezTo>
                <a:cubicBezTo>
                  <a:pt x="4603" y="849"/>
                  <a:pt x="4734" y="793"/>
                  <a:pt x="4814" y="760"/>
                </a:cubicBezTo>
                <a:cubicBezTo>
                  <a:pt x="4833" y="760"/>
                  <a:pt x="4852" y="774"/>
                  <a:pt x="4856" y="746"/>
                </a:cubicBezTo>
                <a:cubicBezTo>
                  <a:pt x="4861" y="746"/>
                  <a:pt x="4866" y="760"/>
                  <a:pt x="4875" y="769"/>
                </a:cubicBezTo>
                <a:cubicBezTo>
                  <a:pt x="4861" y="779"/>
                  <a:pt x="4838" y="788"/>
                  <a:pt x="4833" y="812"/>
                </a:cubicBezTo>
                <a:cubicBezTo>
                  <a:pt x="4828" y="812"/>
                  <a:pt x="4823" y="802"/>
                  <a:pt x="4819" y="798"/>
                </a:cubicBezTo>
                <a:cubicBezTo>
                  <a:pt x="4828" y="826"/>
                  <a:pt x="4781" y="802"/>
                  <a:pt x="4795" y="821"/>
                </a:cubicBezTo>
                <a:cubicBezTo>
                  <a:pt x="4786" y="821"/>
                  <a:pt x="4781" y="816"/>
                  <a:pt x="4781" y="807"/>
                </a:cubicBezTo>
                <a:cubicBezTo>
                  <a:pt x="4781" y="816"/>
                  <a:pt x="4772" y="826"/>
                  <a:pt x="4776" y="840"/>
                </a:cubicBezTo>
                <a:cubicBezTo>
                  <a:pt x="4753" y="807"/>
                  <a:pt x="4758" y="868"/>
                  <a:pt x="4734" y="840"/>
                </a:cubicBezTo>
                <a:cubicBezTo>
                  <a:pt x="4729" y="845"/>
                  <a:pt x="4734" y="854"/>
                  <a:pt x="4744" y="868"/>
                </a:cubicBezTo>
                <a:cubicBezTo>
                  <a:pt x="4729" y="877"/>
                  <a:pt x="4697" y="896"/>
                  <a:pt x="4701" y="896"/>
                </a:cubicBezTo>
                <a:cubicBezTo>
                  <a:pt x="4659" y="915"/>
                  <a:pt x="4546" y="971"/>
                  <a:pt x="4513" y="986"/>
                </a:cubicBezTo>
                <a:cubicBezTo>
                  <a:pt x="4509" y="986"/>
                  <a:pt x="4518" y="995"/>
                  <a:pt x="4518" y="1004"/>
                </a:cubicBezTo>
                <a:cubicBezTo>
                  <a:pt x="4513" y="1004"/>
                  <a:pt x="4509" y="1000"/>
                  <a:pt x="4504" y="990"/>
                </a:cubicBezTo>
                <a:cubicBezTo>
                  <a:pt x="4494" y="1004"/>
                  <a:pt x="4518" y="1018"/>
                  <a:pt x="4518" y="1033"/>
                </a:cubicBezTo>
                <a:cubicBezTo>
                  <a:pt x="4523" y="1042"/>
                  <a:pt x="4537" y="1004"/>
                  <a:pt x="4551" y="1033"/>
                </a:cubicBezTo>
                <a:cubicBezTo>
                  <a:pt x="4537" y="1033"/>
                  <a:pt x="4527" y="1042"/>
                  <a:pt x="4523" y="1051"/>
                </a:cubicBezTo>
                <a:cubicBezTo>
                  <a:pt x="4509" y="1028"/>
                  <a:pt x="4509" y="1014"/>
                  <a:pt x="4485" y="995"/>
                </a:cubicBezTo>
                <a:cubicBezTo>
                  <a:pt x="4485" y="1000"/>
                  <a:pt x="4490" y="1004"/>
                  <a:pt x="4494" y="1014"/>
                </a:cubicBezTo>
                <a:cubicBezTo>
                  <a:pt x="4490" y="1018"/>
                  <a:pt x="4485" y="1009"/>
                  <a:pt x="4480" y="1014"/>
                </a:cubicBezTo>
                <a:cubicBezTo>
                  <a:pt x="4490" y="1037"/>
                  <a:pt x="4509" y="1028"/>
                  <a:pt x="4509" y="1047"/>
                </a:cubicBezTo>
                <a:cubicBezTo>
                  <a:pt x="4490" y="1037"/>
                  <a:pt x="4485" y="1028"/>
                  <a:pt x="4476" y="1042"/>
                </a:cubicBezTo>
                <a:cubicBezTo>
                  <a:pt x="4476" y="1028"/>
                  <a:pt x="4480" y="1033"/>
                  <a:pt x="4466" y="1018"/>
                </a:cubicBezTo>
                <a:cubicBezTo>
                  <a:pt x="4410" y="1042"/>
                  <a:pt x="4391" y="1056"/>
                  <a:pt x="4339" y="1061"/>
                </a:cubicBezTo>
                <a:cubicBezTo>
                  <a:pt x="4339" y="1065"/>
                  <a:pt x="4339" y="1075"/>
                  <a:pt x="4344" y="1084"/>
                </a:cubicBezTo>
                <a:cubicBezTo>
                  <a:pt x="4358" y="1094"/>
                  <a:pt x="4358" y="1075"/>
                  <a:pt x="4368" y="1075"/>
                </a:cubicBezTo>
                <a:cubicBezTo>
                  <a:pt x="4372" y="1084"/>
                  <a:pt x="4391" y="1103"/>
                  <a:pt x="4377" y="1103"/>
                </a:cubicBezTo>
                <a:cubicBezTo>
                  <a:pt x="4386" y="1112"/>
                  <a:pt x="4415" y="1098"/>
                  <a:pt x="4415" y="1089"/>
                </a:cubicBezTo>
                <a:cubicBezTo>
                  <a:pt x="4438" y="1098"/>
                  <a:pt x="4400" y="1108"/>
                  <a:pt x="4391" y="1112"/>
                </a:cubicBezTo>
                <a:cubicBezTo>
                  <a:pt x="4400" y="1122"/>
                  <a:pt x="4410" y="1103"/>
                  <a:pt x="4424" y="1103"/>
                </a:cubicBezTo>
                <a:cubicBezTo>
                  <a:pt x="4429" y="1127"/>
                  <a:pt x="4429" y="1122"/>
                  <a:pt x="4438" y="1145"/>
                </a:cubicBezTo>
                <a:cubicBezTo>
                  <a:pt x="4457" y="1145"/>
                  <a:pt x="4424" y="1117"/>
                  <a:pt x="4443" y="1117"/>
                </a:cubicBezTo>
                <a:cubicBezTo>
                  <a:pt x="4452" y="1127"/>
                  <a:pt x="4447" y="1131"/>
                  <a:pt x="4457" y="1141"/>
                </a:cubicBezTo>
                <a:cubicBezTo>
                  <a:pt x="4452" y="1122"/>
                  <a:pt x="4457" y="1112"/>
                  <a:pt x="4476" y="1131"/>
                </a:cubicBezTo>
                <a:cubicBezTo>
                  <a:pt x="4490" y="1127"/>
                  <a:pt x="4457" y="1103"/>
                  <a:pt x="4466" y="1098"/>
                </a:cubicBezTo>
                <a:cubicBezTo>
                  <a:pt x="4462" y="1080"/>
                  <a:pt x="4476" y="1127"/>
                  <a:pt x="4490" y="1127"/>
                </a:cubicBezTo>
                <a:cubicBezTo>
                  <a:pt x="4490" y="1122"/>
                  <a:pt x="4480" y="1112"/>
                  <a:pt x="4476" y="1103"/>
                </a:cubicBezTo>
                <a:cubicBezTo>
                  <a:pt x="4490" y="1098"/>
                  <a:pt x="4504" y="1131"/>
                  <a:pt x="4504" y="1141"/>
                </a:cubicBezTo>
                <a:cubicBezTo>
                  <a:pt x="4490" y="1136"/>
                  <a:pt x="4466" y="1155"/>
                  <a:pt x="4438" y="1164"/>
                </a:cubicBezTo>
                <a:cubicBezTo>
                  <a:pt x="4438" y="1150"/>
                  <a:pt x="4424" y="1145"/>
                  <a:pt x="4419" y="1127"/>
                </a:cubicBezTo>
                <a:cubicBezTo>
                  <a:pt x="4415" y="1122"/>
                  <a:pt x="4405" y="1127"/>
                  <a:pt x="4400" y="1127"/>
                </a:cubicBezTo>
                <a:cubicBezTo>
                  <a:pt x="4396" y="1131"/>
                  <a:pt x="4419" y="1150"/>
                  <a:pt x="4405" y="1155"/>
                </a:cubicBezTo>
                <a:cubicBezTo>
                  <a:pt x="4396" y="1141"/>
                  <a:pt x="4391" y="1131"/>
                  <a:pt x="4382" y="1127"/>
                </a:cubicBezTo>
                <a:cubicBezTo>
                  <a:pt x="4377" y="1131"/>
                  <a:pt x="4368" y="1131"/>
                  <a:pt x="4372" y="1141"/>
                </a:cubicBezTo>
                <a:cubicBezTo>
                  <a:pt x="4377" y="1145"/>
                  <a:pt x="4377" y="1136"/>
                  <a:pt x="4382" y="1136"/>
                </a:cubicBezTo>
                <a:cubicBezTo>
                  <a:pt x="4386" y="1141"/>
                  <a:pt x="4391" y="1150"/>
                  <a:pt x="4396" y="1155"/>
                </a:cubicBezTo>
                <a:cubicBezTo>
                  <a:pt x="4391" y="1169"/>
                  <a:pt x="4382" y="1141"/>
                  <a:pt x="4377" y="1150"/>
                </a:cubicBezTo>
                <a:cubicBezTo>
                  <a:pt x="4363" y="1136"/>
                  <a:pt x="4368" y="1131"/>
                  <a:pt x="4358" y="1117"/>
                </a:cubicBezTo>
                <a:cubicBezTo>
                  <a:pt x="4363" y="1141"/>
                  <a:pt x="4339" y="1131"/>
                  <a:pt x="4325" y="1117"/>
                </a:cubicBezTo>
                <a:cubicBezTo>
                  <a:pt x="4325" y="1136"/>
                  <a:pt x="4358" y="1178"/>
                  <a:pt x="4372" y="1192"/>
                </a:cubicBezTo>
                <a:cubicBezTo>
                  <a:pt x="4361" y="1200"/>
                  <a:pt x="4359" y="1201"/>
                  <a:pt x="4356" y="1192"/>
                </a:cubicBezTo>
                <a:lnTo>
                  <a:pt x="4356" y="1191"/>
                </a:lnTo>
                <a:lnTo>
                  <a:pt x="4356" y="1190"/>
                </a:lnTo>
                <a:cubicBezTo>
                  <a:pt x="4355" y="1188"/>
                  <a:pt x="4355" y="1186"/>
                  <a:pt x="4353" y="1183"/>
                </a:cubicBezTo>
                <a:cubicBezTo>
                  <a:pt x="4354" y="1185"/>
                  <a:pt x="4355" y="1187"/>
                  <a:pt x="4355" y="1189"/>
                </a:cubicBezTo>
                <a:lnTo>
                  <a:pt x="4356" y="1191"/>
                </a:lnTo>
                <a:lnTo>
                  <a:pt x="4355" y="1192"/>
                </a:lnTo>
                <a:cubicBezTo>
                  <a:pt x="4353" y="1209"/>
                  <a:pt x="4308" y="1205"/>
                  <a:pt x="4321" y="1230"/>
                </a:cubicBezTo>
                <a:cubicBezTo>
                  <a:pt x="4311" y="1225"/>
                  <a:pt x="4306" y="1221"/>
                  <a:pt x="4302" y="1216"/>
                </a:cubicBezTo>
                <a:cubicBezTo>
                  <a:pt x="4297" y="1221"/>
                  <a:pt x="4306" y="1230"/>
                  <a:pt x="4311" y="1239"/>
                </a:cubicBezTo>
                <a:cubicBezTo>
                  <a:pt x="4302" y="1249"/>
                  <a:pt x="4292" y="1225"/>
                  <a:pt x="4288" y="1221"/>
                </a:cubicBezTo>
                <a:cubicBezTo>
                  <a:pt x="4283" y="1230"/>
                  <a:pt x="4292" y="1230"/>
                  <a:pt x="4297" y="1244"/>
                </a:cubicBezTo>
                <a:cubicBezTo>
                  <a:pt x="4311" y="1263"/>
                  <a:pt x="4311" y="1239"/>
                  <a:pt x="4335" y="1253"/>
                </a:cubicBezTo>
                <a:cubicBezTo>
                  <a:pt x="4321" y="1263"/>
                  <a:pt x="4353" y="1296"/>
                  <a:pt x="4358" y="1310"/>
                </a:cubicBezTo>
                <a:cubicBezTo>
                  <a:pt x="4349" y="1319"/>
                  <a:pt x="4330" y="1272"/>
                  <a:pt x="4325" y="1263"/>
                </a:cubicBezTo>
                <a:cubicBezTo>
                  <a:pt x="4311" y="1263"/>
                  <a:pt x="4316" y="1272"/>
                  <a:pt x="4330" y="1286"/>
                </a:cubicBezTo>
                <a:cubicBezTo>
                  <a:pt x="4302" y="1263"/>
                  <a:pt x="4274" y="1282"/>
                  <a:pt x="4259" y="1286"/>
                </a:cubicBezTo>
                <a:cubicBezTo>
                  <a:pt x="4274" y="1310"/>
                  <a:pt x="4269" y="1272"/>
                  <a:pt x="4283" y="1300"/>
                </a:cubicBezTo>
                <a:cubicBezTo>
                  <a:pt x="4292" y="1319"/>
                  <a:pt x="4269" y="1296"/>
                  <a:pt x="4269" y="1319"/>
                </a:cubicBezTo>
                <a:cubicBezTo>
                  <a:pt x="4264" y="1310"/>
                  <a:pt x="4259" y="1300"/>
                  <a:pt x="4250" y="1291"/>
                </a:cubicBezTo>
                <a:cubicBezTo>
                  <a:pt x="4241" y="1286"/>
                  <a:pt x="4250" y="1305"/>
                  <a:pt x="4231" y="1300"/>
                </a:cubicBezTo>
                <a:cubicBezTo>
                  <a:pt x="4245" y="1324"/>
                  <a:pt x="4250" y="1296"/>
                  <a:pt x="4255" y="1305"/>
                </a:cubicBezTo>
                <a:cubicBezTo>
                  <a:pt x="4259" y="1324"/>
                  <a:pt x="4245" y="1343"/>
                  <a:pt x="4227" y="1338"/>
                </a:cubicBezTo>
                <a:cubicBezTo>
                  <a:pt x="4231" y="1343"/>
                  <a:pt x="4236" y="1352"/>
                  <a:pt x="4241" y="1357"/>
                </a:cubicBezTo>
                <a:cubicBezTo>
                  <a:pt x="4241" y="1341"/>
                  <a:pt x="4254" y="1351"/>
                  <a:pt x="4255" y="1356"/>
                </a:cubicBezTo>
                <a:lnTo>
                  <a:pt x="4255" y="1358"/>
                </a:lnTo>
                <a:lnTo>
                  <a:pt x="4251" y="1358"/>
                </a:lnTo>
                <a:cubicBezTo>
                  <a:pt x="4249" y="1358"/>
                  <a:pt x="4247" y="1357"/>
                  <a:pt x="4245" y="1357"/>
                </a:cubicBezTo>
                <a:cubicBezTo>
                  <a:pt x="4251" y="1359"/>
                  <a:pt x="4254" y="1359"/>
                  <a:pt x="4255" y="1358"/>
                </a:cubicBezTo>
                <a:lnTo>
                  <a:pt x="4255" y="1358"/>
                </a:lnTo>
                <a:lnTo>
                  <a:pt x="4258" y="1357"/>
                </a:lnTo>
                <a:cubicBezTo>
                  <a:pt x="4271" y="1355"/>
                  <a:pt x="4286" y="1345"/>
                  <a:pt x="4283" y="1338"/>
                </a:cubicBezTo>
                <a:cubicBezTo>
                  <a:pt x="4302" y="1338"/>
                  <a:pt x="4297" y="1366"/>
                  <a:pt x="4321" y="1390"/>
                </a:cubicBezTo>
                <a:cubicBezTo>
                  <a:pt x="4306" y="1390"/>
                  <a:pt x="4306" y="1376"/>
                  <a:pt x="4297" y="1362"/>
                </a:cubicBezTo>
                <a:cubicBezTo>
                  <a:pt x="4283" y="1366"/>
                  <a:pt x="4316" y="1399"/>
                  <a:pt x="4321" y="1413"/>
                </a:cubicBezTo>
                <a:cubicBezTo>
                  <a:pt x="4306" y="1413"/>
                  <a:pt x="4297" y="1390"/>
                  <a:pt x="4283" y="1366"/>
                </a:cubicBezTo>
                <a:cubicBezTo>
                  <a:pt x="4283" y="1390"/>
                  <a:pt x="4306" y="1413"/>
                  <a:pt x="4316" y="1427"/>
                </a:cubicBezTo>
                <a:cubicBezTo>
                  <a:pt x="4335" y="1460"/>
                  <a:pt x="4297" y="1404"/>
                  <a:pt x="4269" y="1376"/>
                </a:cubicBezTo>
                <a:cubicBezTo>
                  <a:pt x="4269" y="1385"/>
                  <a:pt x="4297" y="1427"/>
                  <a:pt x="4306" y="1432"/>
                </a:cubicBezTo>
                <a:cubicBezTo>
                  <a:pt x="4306" y="1456"/>
                  <a:pt x="4278" y="1394"/>
                  <a:pt x="4264" y="1390"/>
                </a:cubicBezTo>
                <a:cubicBezTo>
                  <a:pt x="4259" y="1394"/>
                  <a:pt x="4264" y="1399"/>
                  <a:pt x="4259" y="1404"/>
                </a:cubicBezTo>
                <a:cubicBezTo>
                  <a:pt x="4311" y="1488"/>
                  <a:pt x="4269" y="1418"/>
                  <a:pt x="4241" y="1394"/>
                </a:cubicBezTo>
                <a:cubicBezTo>
                  <a:pt x="4231" y="1399"/>
                  <a:pt x="4250" y="1413"/>
                  <a:pt x="4236" y="1413"/>
                </a:cubicBezTo>
                <a:cubicBezTo>
                  <a:pt x="4212" y="1390"/>
                  <a:pt x="4208" y="1357"/>
                  <a:pt x="4175" y="1324"/>
                </a:cubicBezTo>
                <a:cubicBezTo>
                  <a:pt x="4180" y="1305"/>
                  <a:pt x="4189" y="1329"/>
                  <a:pt x="4198" y="1343"/>
                </a:cubicBezTo>
                <a:cubicBezTo>
                  <a:pt x="4194" y="1324"/>
                  <a:pt x="4217" y="1324"/>
                  <a:pt x="4198" y="1300"/>
                </a:cubicBezTo>
                <a:cubicBezTo>
                  <a:pt x="4189" y="1300"/>
                  <a:pt x="4194" y="1310"/>
                  <a:pt x="4198" y="1319"/>
                </a:cubicBezTo>
                <a:cubicBezTo>
                  <a:pt x="4189" y="1319"/>
                  <a:pt x="4180" y="1291"/>
                  <a:pt x="4170" y="1277"/>
                </a:cubicBezTo>
                <a:cubicBezTo>
                  <a:pt x="4161" y="1282"/>
                  <a:pt x="4184" y="1300"/>
                  <a:pt x="4184" y="1310"/>
                </a:cubicBezTo>
                <a:cubicBezTo>
                  <a:pt x="4170" y="1310"/>
                  <a:pt x="4156" y="1300"/>
                  <a:pt x="4137" y="1291"/>
                </a:cubicBezTo>
                <a:cubicBezTo>
                  <a:pt x="4137" y="1296"/>
                  <a:pt x="4147" y="1305"/>
                  <a:pt x="4151" y="1315"/>
                </a:cubicBezTo>
                <a:cubicBezTo>
                  <a:pt x="4165" y="1324"/>
                  <a:pt x="4133" y="1305"/>
                  <a:pt x="4123" y="1282"/>
                </a:cubicBezTo>
                <a:cubicBezTo>
                  <a:pt x="4118" y="1291"/>
                  <a:pt x="4142" y="1315"/>
                  <a:pt x="4151" y="1338"/>
                </a:cubicBezTo>
                <a:cubicBezTo>
                  <a:pt x="4142" y="1347"/>
                  <a:pt x="4147" y="1315"/>
                  <a:pt x="4128" y="1324"/>
                </a:cubicBezTo>
                <a:cubicBezTo>
                  <a:pt x="4123" y="1338"/>
                  <a:pt x="4147" y="1347"/>
                  <a:pt x="4147" y="1362"/>
                </a:cubicBezTo>
                <a:cubicBezTo>
                  <a:pt x="4142" y="1362"/>
                  <a:pt x="4133" y="1347"/>
                  <a:pt x="4123" y="1338"/>
                </a:cubicBezTo>
                <a:cubicBezTo>
                  <a:pt x="4114" y="1343"/>
                  <a:pt x="4123" y="1362"/>
                  <a:pt x="4104" y="1338"/>
                </a:cubicBezTo>
                <a:cubicBezTo>
                  <a:pt x="4100" y="1343"/>
                  <a:pt x="4109" y="1357"/>
                  <a:pt x="4100" y="1357"/>
                </a:cubicBezTo>
                <a:cubicBezTo>
                  <a:pt x="4081" y="1343"/>
                  <a:pt x="4081" y="1333"/>
                  <a:pt x="4062" y="1319"/>
                </a:cubicBezTo>
                <a:cubicBezTo>
                  <a:pt x="4048" y="1343"/>
                  <a:pt x="4015" y="1347"/>
                  <a:pt x="4001" y="1347"/>
                </a:cubicBezTo>
                <a:cubicBezTo>
                  <a:pt x="3996" y="1352"/>
                  <a:pt x="4001" y="1362"/>
                  <a:pt x="4006" y="1371"/>
                </a:cubicBezTo>
                <a:cubicBezTo>
                  <a:pt x="4001" y="1371"/>
                  <a:pt x="3996" y="1362"/>
                  <a:pt x="3991" y="1357"/>
                </a:cubicBezTo>
                <a:cubicBezTo>
                  <a:pt x="3987" y="1366"/>
                  <a:pt x="3996" y="1390"/>
                  <a:pt x="3973" y="1366"/>
                </a:cubicBezTo>
                <a:cubicBezTo>
                  <a:pt x="3987" y="1385"/>
                  <a:pt x="3968" y="1394"/>
                  <a:pt x="3963" y="1409"/>
                </a:cubicBezTo>
                <a:cubicBezTo>
                  <a:pt x="3954" y="1399"/>
                  <a:pt x="3940" y="1399"/>
                  <a:pt x="3930" y="1376"/>
                </a:cubicBezTo>
                <a:cubicBezTo>
                  <a:pt x="3926" y="1385"/>
                  <a:pt x="3949" y="1409"/>
                  <a:pt x="3959" y="1427"/>
                </a:cubicBezTo>
                <a:cubicBezTo>
                  <a:pt x="3968" y="1437"/>
                  <a:pt x="3977" y="1427"/>
                  <a:pt x="3987" y="1441"/>
                </a:cubicBezTo>
                <a:cubicBezTo>
                  <a:pt x="3991" y="1432"/>
                  <a:pt x="3991" y="1427"/>
                  <a:pt x="3977" y="1413"/>
                </a:cubicBezTo>
                <a:cubicBezTo>
                  <a:pt x="3996" y="1423"/>
                  <a:pt x="4010" y="1441"/>
                  <a:pt x="4029" y="1427"/>
                </a:cubicBezTo>
                <a:cubicBezTo>
                  <a:pt x="4039" y="1446"/>
                  <a:pt x="4029" y="1441"/>
                  <a:pt x="4039" y="1460"/>
                </a:cubicBezTo>
                <a:cubicBezTo>
                  <a:pt x="4024" y="1470"/>
                  <a:pt x="4006" y="1470"/>
                  <a:pt x="4006" y="1484"/>
                </a:cubicBezTo>
                <a:cubicBezTo>
                  <a:pt x="4020" y="1503"/>
                  <a:pt x="4020" y="1479"/>
                  <a:pt x="4034" y="1479"/>
                </a:cubicBezTo>
                <a:cubicBezTo>
                  <a:pt x="4043" y="1493"/>
                  <a:pt x="4024" y="1493"/>
                  <a:pt x="4029" y="1507"/>
                </a:cubicBezTo>
                <a:cubicBezTo>
                  <a:pt x="4048" y="1526"/>
                  <a:pt x="4024" y="1474"/>
                  <a:pt x="4048" y="1507"/>
                </a:cubicBezTo>
                <a:cubicBezTo>
                  <a:pt x="4048" y="1498"/>
                  <a:pt x="4067" y="1451"/>
                  <a:pt x="4076" y="1479"/>
                </a:cubicBezTo>
                <a:cubicBezTo>
                  <a:pt x="4090" y="1479"/>
                  <a:pt x="4071" y="1460"/>
                  <a:pt x="4076" y="1456"/>
                </a:cubicBezTo>
                <a:cubicBezTo>
                  <a:pt x="4081" y="1456"/>
                  <a:pt x="4086" y="1465"/>
                  <a:pt x="4090" y="1474"/>
                </a:cubicBezTo>
                <a:cubicBezTo>
                  <a:pt x="4100" y="1470"/>
                  <a:pt x="4095" y="1456"/>
                  <a:pt x="4095" y="1446"/>
                </a:cubicBezTo>
                <a:cubicBezTo>
                  <a:pt x="4109" y="1451"/>
                  <a:pt x="4118" y="1470"/>
                  <a:pt x="4133" y="1484"/>
                </a:cubicBezTo>
                <a:cubicBezTo>
                  <a:pt x="4123" y="1493"/>
                  <a:pt x="4114" y="1484"/>
                  <a:pt x="4104" y="1470"/>
                </a:cubicBezTo>
                <a:cubicBezTo>
                  <a:pt x="4100" y="1474"/>
                  <a:pt x="4128" y="1498"/>
                  <a:pt x="4104" y="1498"/>
                </a:cubicBezTo>
                <a:cubicBezTo>
                  <a:pt x="4109" y="1503"/>
                  <a:pt x="4128" y="1512"/>
                  <a:pt x="4118" y="1498"/>
                </a:cubicBezTo>
                <a:cubicBezTo>
                  <a:pt x="4133" y="1498"/>
                  <a:pt x="4123" y="1512"/>
                  <a:pt x="4133" y="1517"/>
                </a:cubicBezTo>
                <a:cubicBezTo>
                  <a:pt x="4123" y="1517"/>
                  <a:pt x="4109" y="1512"/>
                  <a:pt x="4100" y="1521"/>
                </a:cubicBezTo>
                <a:cubicBezTo>
                  <a:pt x="4147" y="1531"/>
                  <a:pt x="4076" y="1521"/>
                  <a:pt x="4100" y="1545"/>
                </a:cubicBezTo>
                <a:cubicBezTo>
                  <a:pt x="4090" y="1550"/>
                  <a:pt x="4086" y="1536"/>
                  <a:pt x="4076" y="1531"/>
                </a:cubicBezTo>
                <a:cubicBezTo>
                  <a:pt x="4086" y="1554"/>
                  <a:pt x="4090" y="1564"/>
                  <a:pt x="4067" y="1536"/>
                </a:cubicBezTo>
                <a:cubicBezTo>
                  <a:pt x="4062" y="1536"/>
                  <a:pt x="4062" y="1545"/>
                  <a:pt x="4067" y="1554"/>
                </a:cubicBezTo>
                <a:cubicBezTo>
                  <a:pt x="4057" y="1550"/>
                  <a:pt x="4053" y="1536"/>
                  <a:pt x="4043" y="1531"/>
                </a:cubicBezTo>
                <a:cubicBezTo>
                  <a:pt x="4034" y="1550"/>
                  <a:pt x="4076" y="1578"/>
                  <a:pt x="4090" y="1601"/>
                </a:cubicBezTo>
                <a:cubicBezTo>
                  <a:pt x="4067" y="1601"/>
                  <a:pt x="4067" y="1564"/>
                  <a:pt x="4048" y="1583"/>
                </a:cubicBezTo>
                <a:cubicBezTo>
                  <a:pt x="4048" y="1573"/>
                  <a:pt x="4048" y="1568"/>
                  <a:pt x="4053" y="1564"/>
                </a:cubicBezTo>
                <a:cubicBezTo>
                  <a:pt x="4043" y="1550"/>
                  <a:pt x="4034" y="1550"/>
                  <a:pt x="4024" y="1531"/>
                </a:cubicBezTo>
                <a:cubicBezTo>
                  <a:pt x="4020" y="1536"/>
                  <a:pt x="4029" y="1550"/>
                  <a:pt x="4034" y="1559"/>
                </a:cubicBezTo>
                <a:cubicBezTo>
                  <a:pt x="4020" y="1564"/>
                  <a:pt x="4029" y="1550"/>
                  <a:pt x="4020" y="1540"/>
                </a:cubicBezTo>
                <a:cubicBezTo>
                  <a:pt x="4015" y="1545"/>
                  <a:pt x="4015" y="1550"/>
                  <a:pt x="4020" y="1559"/>
                </a:cubicBezTo>
                <a:cubicBezTo>
                  <a:pt x="3991" y="1526"/>
                  <a:pt x="4015" y="1578"/>
                  <a:pt x="3987" y="1559"/>
                </a:cubicBezTo>
                <a:cubicBezTo>
                  <a:pt x="3982" y="1568"/>
                  <a:pt x="4001" y="1568"/>
                  <a:pt x="4006" y="1587"/>
                </a:cubicBezTo>
                <a:cubicBezTo>
                  <a:pt x="4015" y="1583"/>
                  <a:pt x="4001" y="1568"/>
                  <a:pt x="4015" y="1568"/>
                </a:cubicBezTo>
                <a:cubicBezTo>
                  <a:pt x="4039" y="1615"/>
                  <a:pt x="4043" y="1592"/>
                  <a:pt x="4067" y="1597"/>
                </a:cubicBezTo>
                <a:cubicBezTo>
                  <a:pt x="4067" y="1606"/>
                  <a:pt x="4057" y="1615"/>
                  <a:pt x="4039" y="1615"/>
                </a:cubicBezTo>
                <a:cubicBezTo>
                  <a:pt x="4029" y="1615"/>
                  <a:pt x="4048" y="1634"/>
                  <a:pt x="4053" y="1644"/>
                </a:cubicBezTo>
                <a:cubicBezTo>
                  <a:pt x="4043" y="1653"/>
                  <a:pt x="4034" y="1630"/>
                  <a:pt x="4024" y="1615"/>
                </a:cubicBezTo>
                <a:cubicBezTo>
                  <a:pt x="4010" y="1625"/>
                  <a:pt x="4039" y="1648"/>
                  <a:pt x="4039" y="1662"/>
                </a:cubicBezTo>
                <a:cubicBezTo>
                  <a:pt x="4015" y="1653"/>
                  <a:pt x="4015" y="1658"/>
                  <a:pt x="4006" y="1677"/>
                </a:cubicBezTo>
                <a:cubicBezTo>
                  <a:pt x="4015" y="1653"/>
                  <a:pt x="3973" y="1653"/>
                  <a:pt x="3991" y="1681"/>
                </a:cubicBezTo>
                <a:cubicBezTo>
                  <a:pt x="3977" y="1672"/>
                  <a:pt x="3968" y="1653"/>
                  <a:pt x="3959" y="1639"/>
                </a:cubicBezTo>
                <a:cubicBezTo>
                  <a:pt x="3977" y="1648"/>
                  <a:pt x="3987" y="1620"/>
                  <a:pt x="3968" y="1601"/>
                </a:cubicBezTo>
                <a:cubicBezTo>
                  <a:pt x="3959" y="1601"/>
                  <a:pt x="3987" y="1625"/>
                  <a:pt x="3968" y="1620"/>
                </a:cubicBezTo>
                <a:cubicBezTo>
                  <a:pt x="3959" y="1601"/>
                  <a:pt x="3949" y="1601"/>
                  <a:pt x="3935" y="1592"/>
                </a:cubicBezTo>
                <a:cubicBezTo>
                  <a:pt x="3926" y="1597"/>
                  <a:pt x="3959" y="1611"/>
                  <a:pt x="3940" y="1611"/>
                </a:cubicBezTo>
                <a:cubicBezTo>
                  <a:pt x="3930" y="1601"/>
                  <a:pt x="3935" y="1597"/>
                  <a:pt x="3930" y="1587"/>
                </a:cubicBezTo>
                <a:cubicBezTo>
                  <a:pt x="3921" y="1578"/>
                  <a:pt x="3926" y="1601"/>
                  <a:pt x="3912" y="1578"/>
                </a:cubicBezTo>
                <a:cubicBezTo>
                  <a:pt x="3907" y="1587"/>
                  <a:pt x="3926" y="1597"/>
                  <a:pt x="3930" y="1611"/>
                </a:cubicBezTo>
                <a:cubicBezTo>
                  <a:pt x="3921" y="1601"/>
                  <a:pt x="3912" y="1601"/>
                  <a:pt x="3902" y="1583"/>
                </a:cubicBezTo>
                <a:cubicBezTo>
                  <a:pt x="3897" y="1592"/>
                  <a:pt x="3902" y="1625"/>
                  <a:pt x="3874" y="1606"/>
                </a:cubicBezTo>
                <a:cubicBezTo>
                  <a:pt x="3869" y="1615"/>
                  <a:pt x="3888" y="1639"/>
                  <a:pt x="3902" y="1662"/>
                </a:cubicBezTo>
                <a:cubicBezTo>
                  <a:pt x="3916" y="1662"/>
                  <a:pt x="3893" y="1639"/>
                  <a:pt x="3912" y="1653"/>
                </a:cubicBezTo>
                <a:cubicBezTo>
                  <a:pt x="3916" y="1658"/>
                  <a:pt x="3907" y="1658"/>
                  <a:pt x="3916" y="1672"/>
                </a:cubicBezTo>
                <a:cubicBezTo>
                  <a:pt x="3902" y="1677"/>
                  <a:pt x="3893" y="1667"/>
                  <a:pt x="3888" y="1681"/>
                </a:cubicBezTo>
                <a:cubicBezTo>
                  <a:pt x="3893" y="1686"/>
                  <a:pt x="3897" y="1691"/>
                  <a:pt x="3902" y="1695"/>
                </a:cubicBezTo>
                <a:cubicBezTo>
                  <a:pt x="3907" y="1686"/>
                  <a:pt x="3921" y="1686"/>
                  <a:pt x="3935" y="1691"/>
                </a:cubicBezTo>
                <a:cubicBezTo>
                  <a:pt x="3916" y="1709"/>
                  <a:pt x="3879" y="1728"/>
                  <a:pt x="3841" y="1724"/>
                </a:cubicBezTo>
                <a:cubicBezTo>
                  <a:pt x="3841" y="1733"/>
                  <a:pt x="3836" y="1738"/>
                  <a:pt x="3832" y="1747"/>
                </a:cubicBezTo>
                <a:cubicBezTo>
                  <a:pt x="3860" y="1747"/>
                  <a:pt x="3822" y="1775"/>
                  <a:pt x="3832" y="1799"/>
                </a:cubicBezTo>
                <a:cubicBezTo>
                  <a:pt x="3827" y="1789"/>
                  <a:pt x="3799" y="1799"/>
                  <a:pt x="3808" y="1813"/>
                </a:cubicBezTo>
                <a:cubicBezTo>
                  <a:pt x="3799" y="1803"/>
                  <a:pt x="3785" y="1813"/>
                  <a:pt x="3775" y="1799"/>
                </a:cubicBezTo>
                <a:cubicBezTo>
                  <a:pt x="3775" y="1799"/>
                  <a:pt x="3771" y="1808"/>
                  <a:pt x="3780" y="1818"/>
                </a:cubicBezTo>
                <a:cubicBezTo>
                  <a:pt x="3766" y="1818"/>
                  <a:pt x="3752" y="1785"/>
                  <a:pt x="3738" y="1785"/>
                </a:cubicBezTo>
                <a:cubicBezTo>
                  <a:pt x="3728" y="1799"/>
                  <a:pt x="3761" y="1808"/>
                  <a:pt x="3747" y="1818"/>
                </a:cubicBezTo>
                <a:cubicBezTo>
                  <a:pt x="3733" y="1827"/>
                  <a:pt x="3724" y="1780"/>
                  <a:pt x="3709" y="1789"/>
                </a:cubicBezTo>
                <a:cubicBezTo>
                  <a:pt x="3705" y="1794"/>
                  <a:pt x="3728" y="1818"/>
                  <a:pt x="3733" y="1827"/>
                </a:cubicBezTo>
                <a:cubicBezTo>
                  <a:pt x="3719" y="1832"/>
                  <a:pt x="3705" y="1803"/>
                  <a:pt x="3705" y="1794"/>
                </a:cubicBezTo>
                <a:cubicBezTo>
                  <a:pt x="3691" y="1803"/>
                  <a:pt x="3719" y="1822"/>
                  <a:pt x="3724" y="1846"/>
                </a:cubicBezTo>
                <a:cubicBezTo>
                  <a:pt x="3714" y="1841"/>
                  <a:pt x="3691" y="1803"/>
                  <a:pt x="3691" y="1799"/>
                </a:cubicBezTo>
                <a:cubicBezTo>
                  <a:pt x="3691" y="1799"/>
                  <a:pt x="3686" y="1799"/>
                  <a:pt x="3686" y="1799"/>
                </a:cubicBezTo>
                <a:cubicBezTo>
                  <a:pt x="3686" y="1808"/>
                  <a:pt x="3705" y="1836"/>
                  <a:pt x="3714" y="1841"/>
                </a:cubicBezTo>
                <a:cubicBezTo>
                  <a:pt x="3719" y="1855"/>
                  <a:pt x="3705" y="1850"/>
                  <a:pt x="3700" y="1841"/>
                </a:cubicBezTo>
                <a:cubicBezTo>
                  <a:pt x="3695" y="1841"/>
                  <a:pt x="3700" y="1850"/>
                  <a:pt x="3691" y="1850"/>
                </a:cubicBezTo>
                <a:cubicBezTo>
                  <a:pt x="3677" y="1841"/>
                  <a:pt x="3681" y="1822"/>
                  <a:pt x="3672" y="1818"/>
                </a:cubicBezTo>
                <a:cubicBezTo>
                  <a:pt x="3662" y="1799"/>
                  <a:pt x="3686" y="1822"/>
                  <a:pt x="3686" y="1832"/>
                </a:cubicBezTo>
                <a:cubicBezTo>
                  <a:pt x="3691" y="1827"/>
                  <a:pt x="3686" y="1822"/>
                  <a:pt x="3686" y="1813"/>
                </a:cubicBezTo>
                <a:cubicBezTo>
                  <a:pt x="3672" y="1803"/>
                  <a:pt x="3667" y="1808"/>
                  <a:pt x="3658" y="1818"/>
                </a:cubicBezTo>
                <a:cubicBezTo>
                  <a:pt x="3666" y="1822"/>
                  <a:pt x="3671" y="1826"/>
                  <a:pt x="3675" y="1833"/>
                </a:cubicBezTo>
                <a:lnTo>
                  <a:pt x="3676" y="1835"/>
                </a:lnTo>
                <a:lnTo>
                  <a:pt x="3674" y="1834"/>
                </a:lnTo>
                <a:cubicBezTo>
                  <a:pt x="3665" y="1829"/>
                  <a:pt x="3635" y="1816"/>
                  <a:pt x="3639" y="1832"/>
                </a:cubicBezTo>
                <a:cubicBezTo>
                  <a:pt x="3625" y="1808"/>
                  <a:pt x="3615" y="1855"/>
                  <a:pt x="3592" y="1832"/>
                </a:cubicBezTo>
                <a:cubicBezTo>
                  <a:pt x="3583" y="1850"/>
                  <a:pt x="3550" y="1850"/>
                  <a:pt x="3573" y="1879"/>
                </a:cubicBezTo>
                <a:cubicBezTo>
                  <a:pt x="3568" y="1883"/>
                  <a:pt x="3559" y="1860"/>
                  <a:pt x="3554" y="1855"/>
                </a:cubicBezTo>
                <a:cubicBezTo>
                  <a:pt x="3550" y="1865"/>
                  <a:pt x="3564" y="1879"/>
                  <a:pt x="3578" y="1907"/>
                </a:cubicBezTo>
                <a:cubicBezTo>
                  <a:pt x="3583" y="1888"/>
                  <a:pt x="3601" y="1897"/>
                  <a:pt x="3630" y="1893"/>
                </a:cubicBezTo>
                <a:cubicBezTo>
                  <a:pt x="3634" y="1907"/>
                  <a:pt x="3611" y="1902"/>
                  <a:pt x="3606" y="1902"/>
                </a:cubicBezTo>
                <a:cubicBezTo>
                  <a:pt x="3597" y="1907"/>
                  <a:pt x="3615" y="1907"/>
                  <a:pt x="3620" y="1921"/>
                </a:cubicBezTo>
                <a:cubicBezTo>
                  <a:pt x="3597" y="1907"/>
                  <a:pt x="3611" y="1930"/>
                  <a:pt x="3630" y="1949"/>
                </a:cubicBezTo>
                <a:cubicBezTo>
                  <a:pt x="3620" y="1949"/>
                  <a:pt x="3611" y="1935"/>
                  <a:pt x="3601" y="1921"/>
                </a:cubicBezTo>
                <a:cubicBezTo>
                  <a:pt x="3620" y="1959"/>
                  <a:pt x="3606" y="1944"/>
                  <a:pt x="3615" y="1968"/>
                </a:cubicBezTo>
                <a:cubicBezTo>
                  <a:pt x="3611" y="1973"/>
                  <a:pt x="3606" y="1959"/>
                  <a:pt x="3597" y="1954"/>
                </a:cubicBezTo>
                <a:cubicBezTo>
                  <a:pt x="3583" y="1973"/>
                  <a:pt x="3507" y="2001"/>
                  <a:pt x="3507" y="2029"/>
                </a:cubicBezTo>
                <a:cubicBezTo>
                  <a:pt x="3503" y="2034"/>
                  <a:pt x="3493" y="2006"/>
                  <a:pt x="3484" y="2001"/>
                </a:cubicBezTo>
                <a:cubicBezTo>
                  <a:pt x="3474" y="2001"/>
                  <a:pt x="3493" y="2020"/>
                  <a:pt x="3498" y="2029"/>
                </a:cubicBezTo>
                <a:cubicBezTo>
                  <a:pt x="3451" y="2024"/>
                  <a:pt x="3456" y="2067"/>
                  <a:pt x="3437" y="2067"/>
                </a:cubicBezTo>
                <a:cubicBezTo>
                  <a:pt x="3451" y="2067"/>
                  <a:pt x="3474" y="2104"/>
                  <a:pt x="3474" y="2118"/>
                </a:cubicBezTo>
                <a:cubicBezTo>
                  <a:pt x="3498" y="2109"/>
                  <a:pt x="3503" y="2114"/>
                  <a:pt x="3521" y="2109"/>
                </a:cubicBezTo>
                <a:cubicBezTo>
                  <a:pt x="3517" y="2095"/>
                  <a:pt x="3512" y="2095"/>
                  <a:pt x="3503" y="2085"/>
                </a:cubicBezTo>
                <a:cubicBezTo>
                  <a:pt x="3512" y="2109"/>
                  <a:pt x="3489" y="2090"/>
                  <a:pt x="3474" y="2071"/>
                </a:cubicBezTo>
                <a:cubicBezTo>
                  <a:pt x="3470" y="2071"/>
                  <a:pt x="3489" y="2104"/>
                  <a:pt x="3493" y="2100"/>
                </a:cubicBezTo>
                <a:cubicBezTo>
                  <a:pt x="3503" y="2109"/>
                  <a:pt x="3484" y="2104"/>
                  <a:pt x="3479" y="2114"/>
                </a:cubicBezTo>
                <a:cubicBezTo>
                  <a:pt x="3474" y="2090"/>
                  <a:pt x="3465" y="2085"/>
                  <a:pt x="3451" y="2067"/>
                </a:cubicBezTo>
                <a:cubicBezTo>
                  <a:pt x="3465" y="2067"/>
                  <a:pt x="3470" y="2057"/>
                  <a:pt x="3474" y="2053"/>
                </a:cubicBezTo>
                <a:cubicBezTo>
                  <a:pt x="3484" y="2057"/>
                  <a:pt x="3489" y="2081"/>
                  <a:pt x="3498" y="2076"/>
                </a:cubicBezTo>
                <a:cubicBezTo>
                  <a:pt x="3479" y="2048"/>
                  <a:pt x="3517" y="2043"/>
                  <a:pt x="3540" y="2038"/>
                </a:cubicBezTo>
                <a:cubicBezTo>
                  <a:pt x="3545" y="2048"/>
                  <a:pt x="3531" y="2043"/>
                  <a:pt x="3536" y="2053"/>
                </a:cubicBezTo>
                <a:cubicBezTo>
                  <a:pt x="3550" y="2067"/>
                  <a:pt x="3550" y="2043"/>
                  <a:pt x="3554" y="2043"/>
                </a:cubicBezTo>
                <a:cubicBezTo>
                  <a:pt x="3564" y="2053"/>
                  <a:pt x="3550" y="2076"/>
                  <a:pt x="3531" y="2076"/>
                </a:cubicBezTo>
                <a:cubicBezTo>
                  <a:pt x="3540" y="2076"/>
                  <a:pt x="3559" y="2075"/>
                  <a:pt x="3573" y="2071"/>
                </a:cubicBezTo>
                <a:lnTo>
                  <a:pt x="3575" y="2070"/>
                </a:lnTo>
                <a:lnTo>
                  <a:pt x="3575" y="2070"/>
                </a:lnTo>
                <a:cubicBezTo>
                  <a:pt x="3571" y="2081"/>
                  <a:pt x="3594" y="2106"/>
                  <a:pt x="3601" y="2095"/>
                </a:cubicBezTo>
                <a:cubicBezTo>
                  <a:pt x="3597" y="2085"/>
                  <a:pt x="3592" y="2076"/>
                  <a:pt x="3583" y="2067"/>
                </a:cubicBezTo>
                <a:lnTo>
                  <a:pt x="3582" y="2067"/>
                </a:lnTo>
                <a:lnTo>
                  <a:pt x="3585" y="2065"/>
                </a:lnTo>
                <a:cubicBezTo>
                  <a:pt x="3589" y="2061"/>
                  <a:pt x="3590" y="2055"/>
                  <a:pt x="3583" y="2048"/>
                </a:cubicBezTo>
                <a:cubicBezTo>
                  <a:pt x="3597" y="2053"/>
                  <a:pt x="3592" y="2071"/>
                  <a:pt x="3606" y="2085"/>
                </a:cubicBezTo>
                <a:cubicBezTo>
                  <a:pt x="3601" y="2071"/>
                  <a:pt x="3611" y="2067"/>
                  <a:pt x="3592" y="2053"/>
                </a:cubicBezTo>
                <a:cubicBezTo>
                  <a:pt x="3601" y="2055"/>
                  <a:pt x="3612" y="2064"/>
                  <a:pt x="3623" y="2071"/>
                </a:cubicBezTo>
                <a:lnTo>
                  <a:pt x="3623" y="2072"/>
                </a:lnTo>
                <a:lnTo>
                  <a:pt x="3621" y="2072"/>
                </a:lnTo>
                <a:cubicBezTo>
                  <a:pt x="3618" y="2073"/>
                  <a:pt x="3615" y="2076"/>
                  <a:pt x="3615" y="2076"/>
                </a:cubicBezTo>
                <a:cubicBezTo>
                  <a:pt x="3620" y="2085"/>
                  <a:pt x="3615" y="2090"/>
                  <a:pt x="3615" y="2095"/>
                </a:cubicBezTo>
                <a:cubicBezTo>
                  <a:pt x="3629" y="2095"/>
                  <a:pt x="3638" y="2091"/>
                  <a:pt x="3627" y="2075"/>
                </a:cubicBezTo>
                <a:lnTo>
                  <a:pt x="3627" y="2074"/>
                </a:lnTo>
                <a:lnTo>
                  <a:pt x="3630" y="2076"/>
                </a:lnTo>
                <a:cubicBezTo>
                  <a:pt x="3638" y="2080"/>
                  <a:pt x="3646" y="2081"/>
                  <a:pt x="3653" y="2076"/>
                </a:cubicBezTo>
                <a:cubicBezTo>
                  <a:pt x="3667" y="2090"/>
                  <a:pt x="3658" y="2114"/>
                  <a:pt x="3653" y="2085"/>
                </a:cubicBezTo>
                <a:cubicBezTo>
                  <a:pt x="3653" y="2090"/>
                  <a:pt x="3648" y="2095"/>
                  <a:pt x="3653" y="2100"/>
                </a:cubicBezTo>
                <a:cubicBezTo>
                  <a:pt x="3662" y="2114"/>
                  <a:pt x="3672" y="2095"/>
                  <a:pt x="3677" y="2104"/>
                </a:cubicBezTo>
                <a:cubicBezTo>
                  <a:pt x="3681" y="2100"/>
                  <a:pt x="3681" y="2090"/>
                  <a:pt x="3672" y="2081"/>
                </a:cubicBezTo>
                <a:cubicBezTo>
                  <a:pt x="3686" y="2081"/>
                  <a:pt x="3681" y="2090"/>
                  <a:pt x="3691" y="2100"/>
                </a:cubicBezTo>
                <a:cubicBezTo>
                  <a:pt x="3700" y="2095"/>
                  <a:pt x="3695" y="2090"/>
                  <a:pt x="3705" y="2085"/>
                </a:cubicBezTo>
                <a:cubicBezTo>
                  <a:pt x="3695" y="2081"/>
                  <a:pt x="3686" y="2090"/>
                  <a:pt x="3677" y="2067"/>
                </a:cubicBezTo>
                <a:cubicBezTo>
                  <a:pt x="3705" y="2081"/>
                  <a:pt x="3681" y="2067"/>
                  <a:pt x="3691" y="2053"/>
                </a:cubicBezTo>
                <a:cubicBezTo>
                  <a:pt x="3694" y="2063"/>
                  <a:pt x="3700" y="2063"/>
                  <a:pt x="3705" y="2068"/>
                </a:cubicBezTo>
                <a:lnTo>
                  <a:pt x="3707" y="2071"/>
                </a:lnTo>
                <a:lnTo>
                  <a:pt x="3707" y="2072"/>
                </a:lnTo>
                <a:cubicBezTo>
                  <a:pt x="3708" y="2073"/>
                  <a:pt x="3709" y="2075"/>
                  <a:pt x="3709" y="2076"/>
                </a:cubicBezTo>
                <a:cubicBezTo>
                  <a:pt x="3709" y="2074"/>
                  <a:pt x="3708" y="2073"/>
                  <a:pt x="3708" y="2072"/>
                </a:cubicBezTo>
                <a:lnTo>
                  <a:pt x="3707" y="2071"/>
                </a:lnTo>
                <a:lnTo>
                  <a:pt x="3706" y="2069"/>
                </a:lnTo>
                <a:cubicBezTo>
                  <a:pt x="3703" y="2056"/>
                  <a:pt x="3726" y="2068"/>
                  <a:pt x="3709" y="2043"/>
                </a:cubicBezTo>
                <a:cubicBezTo>
                  <a:pt x="3733" y="2053"/>
                  <a:pt x="3747" y="2062"/>
                  <a:pt x="3761" y="2034"/>
                </a:cubicBezTo>
                <a:cubicBezTo>
                  <a:pt x="3700" y="2043"/>
                  <a:pt x="3761" y="2029"/>
                  <a:pt x="3771" y="2006"/>
                </a:cubicBezTo>
                <a:cubicBezTo>
                  <a:pt x="3775" y="2015"/>
                  <a:pt x="3799" y="2029"/>
                  <a:pt x="3794" y="2038"/>
                </a:cubicBezTo>
                <a:cubicBezTo>
                  <a:pt x="3818" y="2057"/>
                  <a:pt x="3818" y="2034"/>
                  <a:pt x="3846" y="2034"/>
                </a:cubicBezTo>
                <a:cubicBezTo>
                  <a:pt x="3841" y="2024"/>
                  <a:pt x="3846" y="2020"/>
                  <a:pt x="3832" y="2006"/>
                </a:cubicBezTo>
                <a:cubicBezTo>
                  <a:pt x="3827" y="2001"/>
                  <a:pt x="3827" y="2010"/>
                  <a:pt x="3822" y="2010"/>
                </a:cubicBezTo>
                <a:cubicBezTo>
                  <a:pt x="3818" y="2001"/>
                  <a:pt x="3808" y="1987"/>
                  <a:pt x="3818" y="1987"/>
                </a:cubicBezTo>
                <a:cubicBezTo>
                  <a:pt x="3813" y="1977"/>
                  <a:pt x="3803" y="1977"/>
                  <a:pt x="3799" y="1982"/>
                </a:cubicBezTo>
                <a:cubicBezTo>
                  <a:pt x="3799" y="1968"/>
                  <a:pt x="3818" y="1949"/>
                  <a:pt x="3846" y="1982"/>
                </a:cubicBezTo>
                <a:cubicBezTo>
                  <a:pt x="3836" y="1987"/>
                  <a:pt x="3827" y="1977"/>
                  <a:pt x="3818" y="1977"/>
                </a:cubicBezTo>
                <a:cubicBezTo>
                  <a:pt x="3827" y="2006"/>
                  <a:pt x="3841" y="1982"/>
                  <a:pt x="3850" y="1991"/>
                </a:cubicBezTo>
                <a:cubicBezTo>
                  <a:pt x="3860" y="2010"/>
                  <a:pt x="3850" y="2024"/>
                  <a:pt x="3869" y="2034"/>
                </a:cubicBezTo>
                <a:cubicBezTo>
                  <a:pt x="3855" y="2006"/>
                  <a:pt x="3883" y="2020"/>
                  <a:pt x="3893" y="2001"/>
                </a:cubicBezTo>
                <a:cubicBezTo>
                  <a:pt x="3902" y="2015"/>
                  <a:pt x="3907" y="2020"/>
                  <a:pt x="3916" y="2015"/>
                </a:cubicBezTo>
                <a:cubicBezTo>
                  <a:pt x="3897" y="1996"/>
                  <a:pt x="3897" y="2001"/>
                  <a:pt x="3916" y="1991"/>
                </a:cubicBezTo>
                <a:cubicBezTo>
                  <a:pt x="3921" y="1996"/>
                  <a:pt x="3921" y="2006"/>
                  <a:pt x="3926" y="2010"/>
                </a:cubicBezTo>
                <a:cubicBezTo>
                  <a:pt x="3949" y="1982"/>
                  <a:pt x="4001" y="2001"/>
                  <a:pt x="4006" y="1963"/>
                </a:cubicBezTo>
                <a:cubicBezTo>
                  <a:pt x="4010" y="1963"/>
                  <a:pt x="4015" y="1973"/>
                  <a:pt x="4020" y="1977"/>
                </a:cubicBezTo>
                <a:cubicBezTo>
                  <a:pt x="4034" y="1973"/>
                  <a:pt x="4010" y="1926"/>
                  <a:pt x="4039" y="1963"/>
                </a:cubicBezTo>
                <a:cubicBezTo>
                  <a:pt x="4043" y="1959"/>
                  <a:pt x="4039" y="1949"/>
                  <a:pt x="4034" y="1944"/>
                </a:cubicBezTo>
                <a:cubicBezTo>
                  <a:pt x="4039" y="1944"/>
                  <a:pt x="4043" y="1949"/>
                  <a:pt x="4053" y="1959"/>
                </a:cubicBezTo>
                <a:cubicBezTo>
                  <a:pt x="4062" y="1954"/>
                  <a:pt x="4034" y="1935"/>
                  <a:pt x="4053" y="1935"/>
                </a:cubicBezTo>
                <a:cubicBezTo>
                  <a:pt x="4057" y="1944"/>
                  <a:pt x="4062" y="1949"/>
                  <a:pt x="4067" y="1959"/>
                </a:cubicBezTo>
                <a:cubicBezTo>
                  <a:pt x="4071" y="1954"/>
                  <a:pt x="4068" y="1947"/>
                  <a:pt x="4061" y="1939"/>
                </a:cubicBezTo>
                <a:lnTo>
                  <a:pt x="4060" y="1938"/>
                </a:lnTo>
                <a:lnTo>
                  <a:pt x="4062" y="1940"/>
                </a:lnTo>
                <a:cubicBezTo>
                  <a:pt x="4086" y="1959"/>
                  <a:pt x="4092" y="1895"/>
                  <a:pt x="4123" y="1926"/>
                </a:cubicBezTo>
                <a:cubicBezTo>
                  <a:pt x="4133" y="1921"/>
                  <a:pt x="4114" y="1893"/>
                  <a:pt x="4137" y="1921"/>
                </a:cubicBezTo>
                <a:cubicBezTo>
                  <a:pt x="4147" y="1912"/>
                  <a:pt x="4156" y="1888"/>
                  <a:pt x="4175" y="1912"/>
                </a:cubicBezTo>
                <a:cubicBezTo>
                  <a:pt x="4175" y="1907"/>
                  <a:pt x="4170" y="1897"/>
                  <a:pt x="4180" y="1897"/>
                </a:cubicBezTo>
                <a:cubicBezTo>
                  <a:pt x="4189" y="1912"/>
                  <a:pt x="4198" y="1902"/>
                  <a:pt x="4208" y="1926"/>
                </a:cubicBezTo>
                <a:cubicBezTo>
                  <a:pt x="4212" y="1921"/>
                  <a:pt x="4194" y="1902"/>
                  <a:pt x="4203" y="1897"/>
                </a:cubicBezTo>
                <a:cubicBezTo>
                  <a:pt x="4217" y="1897"/>
                  <a:pt x="4212" y="1916"/>
                  <a:pt x="4217" y="1926"/>
                </a:cubicBezTo>
                <a:cubicBezTo>
                  <a:pt x="4217" y="1916"/>
                  <a:pt x="4241" y="1916"/>
                  <a:pt x="4217" y="1902"/>
                </a:cubicBezTo>
                <a:cubicBezTo>
                  <a:pt x="4208" y="1883"/>
                  <a:pt x="4241" y="1907"/>
                  <a:pt x="4227" y="1893"/>
                </a:cubicBezTo>
                <a:cubicBezTo>
                  <a:pt x="4236" y="1893"/>
                  <a:pt x="4245" y="1916"/>
                  <a:pt x="4231" y="1912"/>
                </a:cubicBezTo>
                <a:cubicBezTo>
                  <a:pt x="4245" y="1930"/>
                  <a:pt x="4245" y="1888"/>
                  <a:pt x="4255" y="1916"/>
                </a:cubicBezTo>
                <a:cubicBezTo>
                  <a:pt x="4227" y="1926"/>
                  <a:pt x="4203" y="1935"/>
                  <a:pt x="4194" y="1949"/>
                </a:cubicBezTo>
                <a:cubicBezTo>
                  <a:pt x="4189" y="1940"/>
                  <a:pt x="4184" y="1935"/>
                  <a:pt x="4180" y="1926"/>
                </a:cubicBezTo>
                <a:cubicBezTo>
                  <a:pt x="4175" y="1930"/>
                  <a:pt x="4184" y="1940"/>
                  <a:pt x="4189" y="1949"/>
                </a:cubicBezTo>
                <a:cubicBezTo>
                  <a:pt x="4175" y="1954"/>
                  <a:pt x="4147" y="1954"/>
                  <a:pt x="4133" y="1973"/>
                </a:cubicBezTo>
                <a:cubicBezTo>
                  <a:pt x="4114" y="1954"/>
                  <a:pt x="4156" y="1949"/>
                  <a:pt x="4165" y="1944"/>
                </a:cubicBezTo>
                <a:cubicBezTo>
                  <a:pt x="4147" y="1935"/>
                  <a:pt x="4114" y="1944"/>
                  <a:pt x="4118" y="1973"/>
                </a:cubicBezTo>
                <a:cubicBezTo>
                  <a:pt x="4100" y="1959"/>
                  <a:pt x="4090" y="1968"/>
                  <a:pt x="4076" y="1968"/>
                </a:cubicBezTo>
                <a:cubicBezTo>
                  <a:pt x="4071" y="1973"/>
                  <a:pt x="4081" y="1982"/>
                  <a:pt x="4086" y="1977"/>
                </a:cubicBezTo>
                <a:cubicBezTo>
                  <a:pt x="4090" y="1996"/>
                  <a:pt x="4071" y="1977"/>
                  <a:pt x="4067" y="1973"/>
                </a:cubicBezTo>
                <a:cubicBezTo>
                  <a:pt x="4062" y="1987"/>
                  <a:pt x="4039" y="1982"/>
                  <a:pt x="4067" y="2001"/>
                </a:cubicBezTo>
                <a:cubicBezTo>
                  <a:pt x="4057" y="2001"/>
                  <a:pt x="4053" y="1991"/>
                  <a:pt x="4043" y="1982"/>
                </a:cubicBezTo>
                <a:cubicBezTo>
                  <a:pt x="4043" y="1987"/>
                  <a:pt x="4043" y="1991"/>
                  <a:pt x="4034" y="1991"/>
                </a:cubicBezTo>
                <a:cubicBezTo>
                  <a:pt x="4039" y="1996"/>
                  <a:pt x="4043" y="2001"/>
                  <a:pt x="4048" y="2006"/>
                </a:cubicBezTo>
                <a:cubicBezTo>
                  <a:pt x="4043" y="2006"/>
                  <a:pt x="4034" y="1996"/>
                  <a:pt x="4029" y="1987"/>
                </a:cubicBezTo>
                <a:cubicBezTo>
                  <a:pt x="4024" y="1991"/>
                  <a:pt x="4034" y="2001"/>
                  <a:pt x="4039" y="2010"/>
                </a:cubicBezTo>
                <a:cubicBezTo>
                  <a:pt x="4020" y="1987"/>
                  <a:pt x="4020" y="2010"/>
                  <a:pt x="4001" y="2006"/>
                </a:cubicBezTo>
                <a:cubicBezTo>
                  <a:pt x="4029" y="2029"/>
                  <a:pt x="3987" y="2020"/>
                  <a:pt x="3982" y="2029"/>
                </a:cubicBezTo>
                <a:cubicBezTo>
                  <a:pt x="3977" y="2029"/>
                  <a:pt x="3987" y="2048"/>
                  <a:pt x="3987" y="2048"/>
                </a:cubicBezTo>
                <a:cubicBezTo>
                  <a:pt x="3983" y="2048"/>
                  <a:pt x="3961" y="2026"/>
                  <a:pt x="3958" y="2037"/>
                </a:cubicBezTo>
                <a:lnTo>
                  <a:pt x="3958" y="2037"/>
                </a:lnTo>
                <a:lnTo>
                  <a:pt x="3958" y="2035"/>
                </a:lnTo>
                <a:cubicBezTo>
                  <a:pt x="3957" y="2033"/>
                  <a:pt x="3956" y="2029"/>
                  <a:pt x="3954" y="2024"/>
                </a:cubicBezTo>
                <a:cubicBezTo>
                  <a:pt x="3949" y="2034"/>
                  <a:pt x="3954" y="2038"/>
                  <a:pt x="3959" y="2053"/>
                </a:cubicBezTo>
                <a:cubicBezTo>
                  <a:pt x="3954" y="2053"/>
                  <a:pt x="3944" y="2038"/>
                  <a:pt x="3940" y="2029"/>
                </a:cubicBezTo>
                <a:cubicBezTo>
                  <a:pt x="3944" y="2053"/>
                  <a:pt x="3907" y="2048"/>
                  <a:pt x="3907" y="2043"/>
                </a:cubicBezTo>
                <a:cubicBezTo>
                  <a:pt x="3902" y="2057"/>
                  <a:pt x="3926" y="2062"/>
                  <a:pt x="3930" y="2076"/>
                </a:cubicBezTo>
                <a:cubicBezTo>
                  <a:pt x="3921" y="2081"/>
                  <a:pt x="3912" y="2062"/>
                  <a:pt x="3902" y="2048"/>
                </a:cubicBezTo>
                <a:cubicBezTo>
                  <a:pt x="3897" y="2053"/>
                  <a:pt x="3897" y="2057"/>
                  <a:pt x="3893" y="2057"/>
                </a:cubicBezTo>
                <a:cubicBezTo>
                  <a:pt x="3897" y="2076"/>
                  <a:pt x="3907" y="2071"/>
                  <a:pt x="3916" y="2081"/>
                </a:cubicBezTo>
                <a:cubicBezTo>
                  <a:pt x="3902" y="2090"/>
                  <a:pt x="3893" y="2053"/>
                  <a:pt x="3883" y="2062"/>
                </a:cubicBezTo>
                <a:cubicBezTo>
                  <a:pt x="3874" y="2062"/>
                  <a:pt x="3893" y="2076"/>
                  <a:pt x="3897" y="2076"/>
                </a:cubicBezTo>
                <a:cubicBezTo>
                  <a:pt x="3902" y="2085"/>
                  <a:pt x="3888" y="2081"/>
                  <a:pt x="3893" y="2090"/>
                </a:cubicBezTo>
                <a:cubicBezTo>
                  <a:pt x="3883" y="2100"/>
                  <a:pt x="3879" y="2067"/>
                  <a:pt x="3869" y="2081"/>
                </a:cubicBezTo>
                <a:cubicBezTo>
                  <a:pt x="3865" y="2090"/>
                  <a:pt x="3883" y="2081"/>
                  <a:pt x="3883" y="2095"/>
                </a:cubicBezTo>
                <a:cubicBezTo>
                  <a:pt x="3869" y="2090"/>
                  <a:pt x="3855" y="2081"/>
                  <a:pt x="3841" y="2071"/>
                </a:cubicBezTo>
                <a:cubicBezTo>
                  <a:pt x="3841" y="2076"/>
                  <a:pt x="3855" y="2095"/>
                  <a:pt x="3855" y="2109"/>
                </a:cubicBezTo>
                <a:cubicBezTo>
                  <a:pt x="3846" y="2109"/>
                  <a:pt x="3850" y="2090"/>
                  <a:pt x="3836" y="2081"/>
                </a:cubicBezTo>
                <a:cubicBezTo>
                  <a:pt x="3836" y="2085"/>
                  <a:pt x="3841" y="2090"/>
                  <a:pt x="3841" y="2100"/>
                </a:cubicBezTo>
                <a:cubicBezTo>
                  <a:pt x="3822" y="2076"/>
                  <a:pt x="3822" y="2095"/>
                  <a:pt x="3808" y="2090"/>
                </a:cubicBezTo>
                <a:cubicBezTo>
                  <a:pt x="3799" y="2095"/>
                  <a:pt x="3822" y="2114"/>
                  <a:pt x="3827" y="2128"/>
                </a:cubicBezTo>
                <a:cubicBezTo>
                  <a:pt x="3813" y="2123"/>
                  <a:pt x="3803" y="2118"/>
                  <a:pt x="3808" y="2104"/>
                </a:cubicBezTo>
                <a:cubicBezTo>
                  <a:pt x="3799" y="2095"/>
                  <a:pt x="3803" y="2118"/>
                  <a:pt x="3789" y="2104"/>
                </a:cubicBezTo>
                <a:cubicBezTo>
                  <a:pt x="3794" y="2128"/>
                  <a:pt x="3808" y="2123"/>
                  <a:pt x="3813" y="2137"/>
                </a:cubicBezTo>
                <a:cubicBezTo>
                  <a:pt x="3794" y="2132"/>
                  <a:pt x="3794" y="2128"/>
                  <a:pt x="3771" y="2100"/>
                </a:cubicBezTo>
                <a:cubicBezTo>
                  <a:pt x="3766" y="2104"/>
                  <a:pt x="3785" y="2118"/>
                  <a:pt x="3785" y="2128"/>
                </a:cubicBezTo>
                <a:cubicBezTo>
                  <a:pt x="3719" y="2128"/>
                  <a:pt x="3686" y="2179"/>
                  <a:pt x="3615" y="2198"/>
                </a:cubicBezTo>
                <a:cubicBezTo>
                  <a:pt x="3611" y="2203"/>
                  <a:pt x="3625" y="2217"/>
                  <a:pt x="3615" y="2217"/>
                </a:cubicBezTo>
                <a:cubicBezTo>
                  <a:pt x="3639" y="2222"/>
                  <a:pt x="3662" y="2208"/>
                  <a:pt x="3686" y="2217"/>
                </a:cubicBezTo>
                <a:cubicBezTo>
                  <a:pt x="3705" y="2184"/>
                  <a:pt x="3747" y="2175"/>
                  <a:pt x="3808" y="2170"/>
                </a:cubicBezTo>
                <a:cubicBezTo>
                  <a:pt x="3799" y="2151"/>
                  <a:pt x="3822" y="2132"/>
                  <a:pt x="3841" y="2156"/>
                </a:cubicBezTo>
                <a:cubicBezTo>
                  <a:pt x="3846" y="2151"/>
                  <a:pt x="3836" y="2142"/>
                  <a:pt x="3832" y="2132"/>
                </a:cubicBezTo>
                <a:cubicBezTo>
                  <a:pt x="3850" y="2151"/>
                  <a:pt x="3850" y="2123"/>
                  <a:pt x="3874" y="2156"/>
                </a:cubicBezTo>
                <a:cubicBezTo>
                  <a:pt x="3803" y="2194"/>
                  <a:pt x="3799" y="2203"/>
                  <a:pt x="3747" y="2236"/>
                </a:cubicBezTo>
                <a:cubicBezTo>
                  <a:pt x="3775" y="2241"/>
                  <a:pt x="3794" y="2208"/>
                  <a:pt x="3822" y="2245"/>
                </a:cubicBezTo>
                <a:cubicBezTo>
                  <a:pt x="3827" y="2241"/>
                  <a:pt x="3818" y="2231"/>
                  <a:pt x="3813" y="2222"/>
                </a:cubicBezTo>
                <a:cubicBezTo>
                  <a:pt x="3846" y="2255"/>
                  <a:pt x="3865" y="2189"/>
                  <a:pt x="3879" y="2212"/>
                </a:cubicBezTo>
                <a:cubicBezTo>
                  <a:pt x="3888" y="2212"/>
                  <a:pt x="3879" y="2203"/>
                  <a:pt x="3874" y="2194"/>
                </a:cubicBezTo>
                <a:cubicBezTo>
                  <a:pt x="3883" y="2194"/>
                  <a:pt x="3888" y="2198"/>
                  <a:pt x="3893" y="2208"/>
                </a:cubicBezTo>
                <a:cubicBezTo>
                  <a:pt x="3893" y="2203"/>
                  <a:pt x="3893" y="2198"/>
                  <a:pt x="3888" y="2189"/>
                </a:cubicBezTo>
                <a:cubicBezTo>
                  <a:pt x="3893" y="2189"/>
                  <a:pt x="3897" y="2198"/>
                  <a:pt x="3902" y="2203"/>
                </a:cubicBezTo>
                <a:cubicBezTo>
                  <a:pt x="3907" y="2198"/>
                  <a:pt x="3897" y="2189"/>
                  <a:pt x="3907" y="2189"/>
                </a:cubicBezTo>
                <a:cubicBezTo>
                  <a:pt x="3916" y="2194"/>
                  <a:pt x="3921" y="2198"/>
                  <a:pt x="3921" y="2208"/>
                </a:cubicBezTo>
                <a:cubicBezTo>
                  <a:pt x="3940" y="2208"/>
                  <a:pt x="3912" y="2184"/>
                  <a:pt x="3907" y="2175"/>
                </a:cubicBezTo>
                <a:cubicBezTo>
                  <a:pt x="3916" y="2175"/>
                  <a:pt x="3940" y="2198"/>
                  <a:pt x="3930" y="2208"/>
                </a:cubicBezTo>
                <a:cubicBezTo>
                  <a:pt x="3940" y="2212"/>
                  <a:pt x="3959" y="2208"/>
                  <a:pt x="3959" y="2231"/>
                </a:cubicBezTo>
                <a:cubicBezTo>
                  <a:pt x="3935" y="2208"/>
                  <a:pt x="3944" y="2222"/>
                  <a:pt x="3940" y="2236"/>
                </a:cubicBezTo>
                <a:cubicBezTo>
                  <a:pt x="3930" y="2231"/>
                  <a:pt x="3926" y="2222"/>
                  <a:pt x="3935" y="2217"/>
                </a:cubicBezTo>
                <a:cubicBezTo>
                  <a:pt x="3916" y="2212"/>
                  <a:pt x="3926" y="2231"/>
                  <a:pt x="3912" y="2208"/>
                </a:cubicBezTo>
                <a:cubicBezTo>
                  <a:pt x="3916" y="2231"/>
                  <a:pt x="3888" y="2241"/>
                  <a:pt x="3879" y="2226"/>
                </a:cubicBezTo>
                <a:cubicBezTo>
                  <a:pt x="3869" y="2231"/>
                  <a:pt x="3893" y="2255"/>
                  <a:pt x="3897" y="2255"/>
                </a:cubicBezTo>
                <a:cubicBezTo>
                  <a:pt x="3893" y="2241"/>
                  <a:pt x="3902" y="2241"/>
                  <a:pt x="3916" y="2231"/>
                </a:cubicBezTo>
                <a:cubicBezTo>
                  <a:pt x="3921" y="2236"/>
                  <a:pt x="3921" y="2236"/>
                  <a:pt x="3916" y="2241"/>
                </a:cubicBezTo>
                <a:cubicBezTo>
                  <a:pt x="3921" y="2241"/>
                  <a:pt x="3921" y="2245"/>
                  <a:pt x="3926" y="2250"/>
                </a:cubicBezTo>
                <a:cubicBezTo>
                  <a:pt x="3869" y="2269"/>
                  <a:pt x="3808" y="2302"/>
                  <a:pt x="3789" y="2320"/>
                </a:cubicBezTo>
                <a:cubicBezTo>
                  <a:pt x="3785" y="2316"/>
                  <a:pt x="3789" y="2311"/>
                  <a:pt x="3785" y="2306"/>
                </a:cubicBezTo>
                <a:cubicBezTo>
                  <a:pt x="3766" y="2306"/>
                  <a:pt x="3789" y="2325"/>
                  <a:pt x="3775" y="2325"/>
                </a:cubicBezTo>
                <a:cubicBezTo>
                  <a:pt x="3771" y="2306"/>
                  <a:pt x="3766" y="2339"/>
                  <a:pt x="3738" y="2339"/>
                </a:cubicBezTo>
                <a:cubicBezTo>
                  <a:pt x="3733" y="2335"/>
                  <a:pt x="3728" y="2325"/>
                  <a:pt x="3724" y="2320"/>
                </a:cubicBezTo>
                <a:cubicBezTo>
                  <a:pt x="3756" y="2325"/>
                  <a:pt x="3747" y="2302"/>
                  <a:pt x="3785" y="2302"/>
                </a:cubicBezTo>
                <a:cubicBezTo>
                  <a:pt x="3761" y="2283"/>
                  <a:pt x="3761" y="2297"/>
                  <a:pt x="3775" y="2278"/>
                </a:cubicBezTo>
                <a:cubicBezTo>
                  <a:pt x="3742" y="2278"/>
                  <a:pt x="3742" y="2311"/>
                  <a:pt x="3714" y="2311"/>
                </a:cubicBezTo>
                <a:cubicBezTo>
                  <a:pt x="3709" y="2316"/>
                  <a:pt x="3709" y="2339"/>
                  <a:pt x="3719" y="2339"/>
                </a:cubicBezTo>
                <a:cubicBezTo>
                  <a:pt x="3724" y="2353"/>
                  <a:pt x="3700" y="2353"/>
                  <a:pt x="3695" y="2358"/>
                </a:cubicBezTo>
                <a:cubicBezTo>
                  <a:pt x="3686" y="2349"/>
                  <a:pt x="3681" y="2344"/>
                  <a:pt x="3677" y="2344"/>
                </a:cubicBezTo>
                <a:cubicBezTo>
                  <a:pt x="3662" y="2330"/>
                  <a:pt x="3677" y="2330"/>
                  <a:pt x="3667" y="2320"/>
                </a:cubicBezTo>
                <a:cubicBezTo>
                  <a:pt x="3658" y="2306"/>
                  <a:pt x="3672" y="2339"/>
                  <a:pt x="3653" y="2325"/>
                </a:cubicBezTo>
                <a:cubicBezTo>
                  <a:pt x="3667" y="2335"/>
                  <a:pt x="3677" y="2353"/>
                  <a:pt x="3686" y="2353"/>
                </a:cubicBezTo>
                <a:cubicBezTo>
                  <a:pt x="3658" y="2391"/>
                  <a:pt x="3625" y="2382"/>
                  <a:pt x="3606" y="2400"/>
                </a:cubicBezTo>
                <a:cubicBezTo>
                  <a:pt x="3601" y="2403"/>
                  <a:pt x="3599" y="2403"/>
                  <a:pt x="3597" y="2402"/>
                </a:cubicBezTo>
                <a:lnTo>
                  <a:pt x="3597" y="2402"/>
                </a:lnTo>
                <a:lnTo>
                  <a:pt x="3597" y="2400"/>
                </a:lnTo>
                <a:cubicBezTo>
                  <a:pt x="3597" y="2399"/>
                  <a:pt x="3597" y="2399"/>
                  <a:pt x="3597" y="2398"/>
                </a:cubicBezTo>
                <a:lnTo>
                  <a:pt x="3596" y="2396"/>
                </a:lnTo>
                <a:lnTo>
                  <a:pt x="3596" y="2396"/>
                </a:lnTo>
                <a:cubicBezTo>
                  <a:pt x="3597" y="2390"/>
                  <a:pt x="3599" y="2382"/>
                  <a:pt x="3597" y="2377"/>
                </a:cubicBezTo>
                <a:cubicBezTo>
                  <a:pt x="3583" y="2384"/>
                  <a:pt x="3592" y="2388"/>
                  <a:pt x="3596" y="2396"/>
                </a:cubicBezTo>
                <a:lnTo>
                  <a:pt x="3596" y="2396"/>
                </a:lnTo>
                <a:lnTo>
                  <a:pt x="3596" y="2400"/>
                </a:lnTo>
                <a:cubicBezTo>
                  <a:pt x="3596" y="2400"/>
                  <a:pt x="3596" y="2401"/>
                  <a:pt x="3596" y="2401"/>
                </a:cubicBezTo>
                <a:lnTo>
                  <a:pt x="3597" y="2402"/>
                </a:lnTo>
                <a:lnTo>
                  <a:pt x="3597" y="2403"/>
                </a:lnTo>
                <a:cubicBezTo>
                  <a:pt x="3597" y="2403"/>
                  <a:pt x="3597" y="2404"/>
                  <a:pt x="3597" y="2405"/>
                </a:cubicBezTo>
                <a:cubicBezTo>
                  <a:pt x="3589" y="2409"/>
                  <a:pt x="3581" y="2416"/>
                  <a:pt x="3576" y="2408"/>
                </a:cubicBezTo>
                <a:lnTo>
                  <a:pt x="3576" y="2408"/>
                </a:lnTo>
                <a:lnTo>
                  <a:pt x="3576" y="2407"/>
                </a:lnTo>
                <a:cubicBezTo>
                  <a:pt x="3576" y="2405"/>
                  <a:pt x="3575" y="2403"/>
                  <a:pt x="3573" y="2400"/>
                </a:cubicBezTo>
                <a:cubicBezTo>
                  <a:pt x="3574" y="2403"/>
                  <a:pt x="3574" y="2405"/>
                  <a:pt x="3575" y="2406"/>
                </a:cubicBezTo>
                <a:lnTo>
                  <a:pt x="3576" y="2408"/>
                </a:lnTo>
                <a:lnTo>
                  <a:pt x="3576" y="2409"/>
                </a:lnTo>
                <a:cubicBezTo>
                  <a:pt x="3574" y="2427"/>
                  <a:pt x="3516" y="2437"/>
                  <a:pt x="3507" y="2429"/>
                </a:cubicBezTo>
                <a:cubicBezTo>
                  <a:pt x="3503" y="2433"/>
                  <a:pt x="3503" y="2438"/>
                  <a:pt x="3512" y="2447"/>
                </a:cubicBezTo>
                <a:cubicBezTo>
                  <a:pt x="3479" y="2438"/>
                  <a:pt x="3456" y="2485"/>
                  <a:pt x="3427" y="2490"/>
                </a:cubicBezTo>
                <a:cubicBezTo>
                  <a:pt x="3432" y="2494"/>
                  <a:pt x="3437" y="2494"/>
                  <a:pt x="3442" y="2504"/>
                </a:cubicBezTo>
                <a:cubicBezTo>
                  <a:pt x="3521" y="2461"/>
                  <a:pt x="3573" y="2443"/>
                  <a:pt x="3648" y="2419"/>
                </a:cubicBezTo>
                <a:cubicBezTo>
                  <a:pt x="3578" y="2452"/>
                  <a:pt x="3531" y="2485"/>
                  <a:pt x="3489" y="2504"/>
                </a:cubicBezTo>
                <a:cubicBezTo>
                  <a:pt x="3484" y="2508"/>
                  <a:pt x="3470" y="2508"/>
                  <a:pt x="3470" y="2508"/>
                </a:cubicBezTo>
                <a:cubicBezTo>
                  <a:pt x="3451" y="2541"/>
                  <a:pt x="3380" y="2508"/>
                  <a:pt x="3390" y="2560"/>
                </a:cubicBezTo>
                <a:cubicBezTo>
                  <a:pt x="3371" y="2551"/>
                  <a:pt x="3376" y="2555"/>
                  <a:pt x="3380" y="2570"/>
                </a:cubicBezTo>
                <a:cubicBezTo>
                  <a:pt x="3376" y="2570"/>
                  <a:pt x="3371" y="2560"/>
                  <a:pt x="3366" y="2555"/>
                </a:cubicBezTo>
                <a:cubicBezTo>
                  <a:pt x="3362" y="2560"/>
                  <a:pt x="3371" y="2565"/>
                  <a:pt x="3371" y="2574"/>
                </a:cubicBezTo>
                <a:cubicBezTo>
                  <a:pt x="3366" y="2574"/>
                  <a:pt x="3357" y="2555"/>
                  <a:pt x="3352" y="2560"/>
                </a:cubicBezTo>
                <a:cubicBezTo>
                  <a:pt x="3371" y="2570"/>
                  <a:pt x="3352" y="2579"/>
                  <a:pt x="3343" y="2560"/>
                </a:cubicBezTo>
                <a:cubicBezTo>
                  <a:pt x="3348" y="2574"/>
                  <a:pt x="3338" y="2570"/>
                  <a:pt x="3338" y="2570"/>
                </a:cubicBezTo>
                <a:cubicBezTo>
                  <a:pt x="3254" y="2609"/>
                  <a:pt x="3150" y="2686"/>
                  <a:pt x="3021" y="2734"/>
                </a:cubicBezTo>
                <a:lnTo>
                  <a:pt x="2996" y="2743"/>
                </a:lnTo>
                <a:lnTo>
                  <a:pt x="1241" y="2135"/>
                </a:lnTo>
                <a:lnTo>
                  <a:pt x="1243" y="2134"/>
                </a:lnTo>
                <a:cubicBezTo>
                  <a:pt x="1257" y="2132"/>
                  <a:pt x="1277" y="2129"/>
                  <a:pt x="1284" y="2118"/>
                </a:cubicBezTo>
                <a:cubicBezTo>
                  <a:pt x="1270" y="2090"/>
                  <a:pt x="1251" y="2118"/>
                  <a:pt x="1246" y="2109"/>
                </a:cubicBezTo>
                <a:cubicBezTo>
                  <a:pt x="1246" y="2104"/>
                  <a:pt x="1261" y="2090"/>
                  <a:pt x="1246" y="2095"/>
                </a:cubicBezTo>
                <a:cubicBezTo>
                  <a:pt x="1242" y="2100"/>
                  <a:pt x="1242" y="2123"/>
                  <a:pt x="1223" y="2109"/>
                </a:cubicBezTo>
                <a:cubicBezTo>
                  <a:pt x="1228" y="2104"/>
                  <a:pt x="1232" y="2104"/>
                  <a:pt x="1228" y="2100"/>
                </a:cubicBezTo>
                <a:cubicBezTo>
                  <a:pt x="1216" y="2100"/>
                  <a:pt x="1221" y="2116"/>
                  <a:pt x="1226" y="2127"/>
                </a:cubicBezTo>
                <a:lnTo>
                  <a:pt x="1227" y="2130"/>
                </a:lnTo>
                <a:lnTo>
                  <a:pt x="193" y="1772"/>
                </a:lnTo>
                <a:lnTo>
                  <a:pt x="194" y="1771"/>
                </a:lnTo>
                <a:cubicBezTo>
                  <a:pt x="206" y="1764"/>
                  <a:pt x="213" y="1757"/>
                  <a:pt x="222" y="1742"/>
                </a:cubicBezTo>
                <a:cubicBezTo>
                  <a:pt x="208" y="1724"/>
                  <a:pt x="208" y="1686"/>
                  <a:pt x="203" y="1700"/>
                </a:cubicBezTo>
                <a:cubicBezTo>
                  <a:pt x="208" y="1709"/>
                  <a:pt x="194" y="1709"/>
                  <a:pt x="189" y="1714"/>
                </a:cubicBezTo>
                <a:cubicBezTo>
                  <a:pt x="198" y="1728"/>
                  <a:pt x="198" y="1738"/>
                  <a:pt x="198" y="1747"/>
                </a:cubicBezTo>
                <a:cubicBezTo>
                  <a:pt x="182" y="1759"/>
                  <a:pt x="180" y="1764"/>
                  <a:pt x="167" y="1762"/>
                </a:cubicBezTo>
                <a:lnTo>
                  <a:pt x="165" y="1762"/>
                </a:lnTo>
                <a:lnTo>
                  <a:pt x="0" y="1705"/>
                </a:lnTo>
                <a:lnTo>
                  <a:pt x="6" y="1699"/>
                </a:lnTo>
                <a:cubicBezTo>
                  <a:pt x="14" y="1692"/>
                  <a:pt x="24" y="1686"/>
                  <a:pt x="48" y="1700"/>
                </a:cubicBezTo>
                <a:cubicBezTo>
                  <a:pt x="48" y="1677"/>
                  <a:pt x="118" y="1686"/>
                  <a:pt x="90" y="1658"/>
                </a:cubicBezTo>
                <a:cubicBezTo>
                  <a:pt x="109" y="1658"/>
                  <a:pt x="123" y="1620"/>
                  <a:pt x="156" y="1653"/>
                </a:cubicBezTo>
                <a:cubicBezTo>
                  <a:pt x="156" y="1634"/>
                  <a:pt x="179" y="1625"/>
                  <a:pt x="184" y="1606"/>
                </a:cubicBezTo>
                <a:cubicBezTo>
                  <a:pt x="189" y="1606"/>
                  <a:pt x="194" y="1615"/>
                  <a:pt x="198" y="1620"/>
                </a:cubicBezTo>
                <a:cubicBezTo>
                  <a:pt x="203" y="1615"/>
                  <a:pt x="212" y="1606"/>
                  <a:pt x="198" y="1587"/>
                </a:cubicBezTo>
                <a:cubicBezTo>
                  <a:pt x="208" y="1587"/>
                  <a:pt x="217" y="1601"/>
                  <a:pt x="226" y="1601"/>
                </a:cubicBezTo>
                <a:cubicBezTo>
                  <a:pt x="231" y="1592"/>
                  <a:pt x="236" y="1578"/>
                  <a:pt x="236" y="1564"/>
                </a:cubicBezTo>
                <a:cubicBezTo>
                  <a:pt x="283" y="1583"/>
                  <a:pt x="320" y="1540"/>
                  <a:pt x="320" y="1521"/>
                </a:cubicBezTo>
                <a:cubicBezTo>
                  <a:pt x="358" y="1526"/>
                  <a:pt x="372" y="1531"/>
                  <a:pt x="382" y="1503"/>
                </a:cubicBezTo>
                <a:cubicBezTo>
                  <a:pt x="414" y="1517"/>
                  <a:pt x="433" y="1470"/>
                  <a:pt x="466" y="1503"/>
                </a:cubicBezTo>
                <a:cubicBezTo>
                  <a:pt x="476" y="1488"/>
                  <a:pt x="452" y="1498"/>
                  <a:pt x="447" y="1474"/>
                </a:cubicBezTo>
                <a:cubicBezTo>
                  <a:pt x="471" y="1470"/>
                  <a:pt x="513" y="1470"/>
                  <a:pt x="523" y="1437"/>
                </a:cubicBezTo>
                <a:cubicBezTo>
                  <a:pt x="560" y="1465"/>
                  <a:pt x="570" y="1418"/>
                  <a:pt x="602" y="1413"/>
                </a:cubicBezTo>
                <a:cubicBezTo>
                  <a:pt x="602" y="1418"/>
                  <a:pt x="607" y="1423"/>
                  <a:pt x="612" y="1423"/>
                </a:cubicBezTo>
                <a:cubicBezTo>
                  <a:pt x="617" y="1432"/>
                  <a:pt x="602" y="1427"/>
                  <a:pt x="607" y="1437"/>
                </a:cubicBezTo>
                <a:cubicBezTo>
                  <a:pt x="617" y="1451"/>
                  <a:pt x="626" y="1432"/>
                  <a:pt x="635" y="1432"/>
                </a:cubicBezTo>
                <a:cubicBezTo>
                  <a:pt x="617" y="1413"/>
                  <a:pt x="626" y="1427"/>
                  <a:pt x="617" y="1404"/>
                </a:cubicBezTo>
                <a:cubicBezTo>
                  <a:pt x="649" y="1418"/>
                  <a:pt x="631" y="1385"/>
                  <a:pt x="645" y="1376"/>
                </a:cubicBezTo>
                <a:cubicBezTo>
                  <a:pt x="654" y="1390"/>
                  <a:pt x="645" y="1390"/>
                  <a:pt x="645" y="1394"/>
                </a:cubicBezTo>
                <a:cubicBezTo>
                  <a:pt x="649" y="1404"/>
                  <a:pt x="659" y="1404"/>
                  <a:pt x="664" y="1399"/>
                </a:cubicBezTo>
                <a:cubicBezTo>
                  <a:pt x="649" y="1385"/>
                  <a:pt x="678" y="1371"/>
                  <a:pt x="659" y="1376"/>
                </a:cubicBezTo>
                <a:cubicBezTo>
                  <a:pt x="678" y="1352"/>
                  <a:pt x="720" y="1347"/>
                  <a:pt x="725" y="1329"/>
                </a:cubicBezTo>
                <a:cubicBezTo>
                  <a:pt x="729" y="1333"/>
                  <a:pt x="720" y="1333"/>
                  <a:pt x="725" y="1343"/>
                </a:cubicBezTo>
                <a:cubicBezTo>
                  <a:pt x="729" y="1343"/>
                  <a:pt x="734" y="1343"/>
                  <a:pt x="734" y="1352"/>
                </a:cubicBezTo>
                <a:cubicBezTo>
                  <a:pt x="800" y="1305"/>
                  <a:pt x="889" y="1272"/>
                  <a:pt x="960" y="1230"/>
                </a:cubicBezTo>
                <a:cubicBezTo>
                  <a:pt x="969" y="1244"/>
                  <a:pt x="974" y="1258"/>
                  <a:pt x="983" y="1249"/>
                </a:cubicBezTo>
                <a:cubicBezTo>
                  <a:pt x="981" y="1245"/>
                  <a:pt x="980" y="1243"/>
                  <a:pt x="978" y="1242"/>
                </a:cubicBezTo>
                <a:lnTo>
                  <a:pt x="978" y="1242"/>
                </a:lnTo>
                <a:lnTo>
                  <a:pt x="978" y="1239"/>
                </a:lnTo>
                <a:cubicBezTo>
                  <a:pt x="977" y="1193"/>
                  <a:pt x="1101" y="1195"/>
                  <a:pt x="1101" y="1136"/>
                </a:cubicBezTo>
                <a:cubicBezTo>
                  <a:pt x="1115" y="1145"/>
                  <a:pt x="1120" y="1136"/>
                  <a:pt x="1124" y="1127"/>
                </a:cubicBezTo>
                <a:cubicBezTo>
                  <a:pt x="1129" y="1131"/>
                  <a:pt x="1134" y="1141"/>
                  <a:pt x="1134" y="1145"/>
                </a:cubicBezTo>
                <a:cubicBezTo>
                  <a:pt x="1171" y="1098"/>
                  <a:pt x="1246" y="1127"/>
                  <a:pt x="1251" y="1061"/>
                </a:cubicBezTo>
                <a:cubicBezTo>
                  <a:pt x="1261" y="1056"/>
                  <a:pt x="1270" y="1056"/>
                  <a:pt x="1279" y="1051"/>
                </a:cubicBezTo>
                <a:cubicBezTo>
                  <a:pt x="1279" y="1061"/>
                  <a:pt x="1256" y="1065"/>
                  <a:pt x="1293" y="1070"/>
                </a:cubicBezTo>
                <a:cubicBezTo>
                  <a:pt x="1279" y="1075"/>
                  <a:pt x="1251" y="1080"/>
                  <a:pt x="1251" y="1108"/>
                </a:cubicBezTo>
                <a:cubicBezTo>
                  <a:pt x="1270" y="1112"/>
                  <a:pt x="1312" y="1070"/>
                  <a:pt x="1345" y="1070"/>
                </a:cubicBezTo>
                <a:cubicBezTo>
                  <a:pt x="1331" y="1037"/>
                  <a:pt x="1317" y="1080"/>
                  <a:pt x="1308" y="1051"/>
                </a:cubicBezTo>
                <a:cubicBezTo>
                  <a:pt x="1340" y="1051"/>
                  <a:pt x="1298" y="1014"/>
                  <a:pt x="1331" y="1014"/>
                </a:cubicBezTo>
                <a:cubicBezTo>
                  <a:pt x="1326" y="1028"/>
                  <a:pt x="1340" y="1033"/>
                  <a:pt x="1340" y="1047"/>
                </a:cubicBezTo>
                <a:cubicBezTo>
                  <a:pt x="1364" y="1042"/>
                  <a:pt x="1350" y="1018"/>
                  <a:pt x="1383" y="1014"/>
                </a:cubicBezTo>
                <a:cubicBezTo>
                  <a:pt x="1383" y="1018"/>
                  <a:pt x="1383" y="1023"/>
                  <a:pt x="1383" y="1028"/>
                </a:cubicBezTo>
                <a:cubicBezTo>
                  <a:pt x="1392" y="1023"/>
                  <a:pt x="1402" y="1018"/>
                  <a:pt x="1411" y="1018"/>
                </a:cubicBezTo>
                <a:cubicBezTo>
                  <a:pt x="1416" y="1014"/>
                  <a:pt x="1397" y="1004"/>
                  <a:pt x="1392" y="990"/>
                </a:cubicBezTo>
                <a:cubicBezTo>
                  <a:pt x="1397" y="986"/>
                  <a:pt x="1402" y="986"/>
                  <a:pt x="1406" y="986"/>
                </a:cubicBezTo>
                <a:cubicBezTo>
                  <a:pt x="1416" y="995"/>
                  <a:pt x="1420" y="1004"/>
                  <a:pt x="1430" y="1014"/>
                </a:cubicBezTo>
                <a:cubicBezTo>
                  <a:pt x="1486" y="971"/>
                  <a:pt x="1575" y="910"/>
                  <a:pt x="1674" y="868"/>
                </a:cubicBezTo>
                <a:cubicBezTo>
                  <a:pt x="1712" y="849"/>
                  <a:pt x="1749" y="826"/>
                  <a:pt x="1782" y="826"/>
                </a:cubicBezTo>
                <a:cubicBezTo>
                  <a:pt x="1768" y="826"/>
                  <a:pt x="1792" y="854"/>
                  <a:pt x="1801" y="835"/>
                </a:cubicBezTo>
                <a:cubicBezTo>
                  <a:pt x="1815" y="845"/>
                  <a:pt x="1811" y="845"/>
                  <a:pt x="1825" y="859"/>
                </a:cubicBezTo>
                <a:cubicBezTo>
                  <a:pt x="1787" y="896"/>
                  <a:pt x="1684" y="906"/>
                  <a:pt x="1669" y="953"/>
                </a:cubicBezTo>
                <a:cubicBezTo>
                  <a:pt x="1665" y="943"/>
                  <a:pt x="1660" y="939"/>
                  <a:pt x="1660" y="934"/>
                </a:cubicBezTo>
                <a:cubicBezTo>
                  <a:pt x="1651" y="962"/>
                  <a:pt x="1608" y="943"/>
                  <a:pt x="1622" y="976"/>
                </a:cubicBezTo>
                <a:cubicBezTo>
                  <a:pt x="1557" y="976"/>
                  <a:pt x="1538" y="1000"/>
                  <a:pt x="1500" y="1033"/>
                </a:cubicBezTo>
                <a:cubicBezTo>
                  <a:pt x="1496" y="1037"/>
                  <a:pt x="1496" y="1028"/>
                  <a:pt x="1496" y="1028"/>
                </a:cubicBezTo>
                <a:cubicBezTo>
                  <a:pt x="1430" y="1042"/>
                  <a:pt x="1378" y="1098"/>
                  <a:pt x="1312" y="1131"/>
                </a:cubicBezTo>
                <a:cubicBezTo>
                  <a:pt x="1317" y="1131"/>
                  <a:pt x="1293" y="1141"/>
                  <a:pt x="1293" y="1141"/>
                </a:cubicBezTo>
                <a:cubicBezTo>
                  <a:pt x="1237" y="1174"/>
                  <a:pt x="1162" y="1192"/>
                  <a:pt x="1110" y="1216"/>
                </a:cubicBezTo>
                <a:cubicBezTo>
                  <a:pt x="1082" y="1230"/>
                  <a:pt x="1073" y="1258"/>
                  <a:pt x="1040" y="1253"/>
                </a:cubicBezTo>
                <a:cubicBezTo>
                  <a:pt x="1026" y="1277"/>
                  <a:pt x="993" y="1277"/>
                  <a:pt x="969" y="1310"/>
                </a:cubicBezTo>
                <a:cubicBezTo>
                  <a:pt x="983" y="1343"/>
                  <a:pt x="1002" y="1310"/>
                  <a:pt x="1007" y="1343"/>
                </a:cubicBezTo>
                <a:cubicBezTo>
                  <a:pt x="1026" y="1333"/>
                  <a:pt x="1035" y="1329"/>
                  <a:pt x="1049" y="1319"/>
                </a:cubicBezTo>
                <a:cubicBezTo>
                  <a:pt x="1035" y="1300"/>
                  <a:pt x="1035" y="1315"/>
                  <a:pt x="1026" y="1319"/>
                </a:cubicBezTo>
                <a:cubicBezTo>
                  <a:pt x="1035" y="1296"/>
                  <a:pt x="1058" y="1296"/>
                  <a:pt x="1077" y="1305"/>
                </a:cubicBezTo>
                <a:cubicBezTo>
                  <a:pt x="1082" y="1296"/>
                  <a:pt x="1082" y="1286"/>
                  <a:pt x="1096" y="1291"/>
                </a:cubicBezTo>
                <a:cubicBezTo>
                  <a:pt x="1091" y="1282"/>
                  <a:pt x="1105" y="1277"/>
                  <a:pt x="1091" y="1258"/>
                </a:cubicBezTo>
                <a:cubicBezTo>
                  <a:pt x="1101" y="1253"/>
                  <a:pt x="1110" y="1249"/>
                  <a:pt x="1120" y="1249"/>
                </a:cubicBezTo>
                <a:cubicBezTo>
                  <a:pt x="1124" y="1258"/>
                  <a:pt x="1110" y="1253"/>
                  <a:pt x="1110" y="1263"/>
                </a:cubicBezTo>
                <a:cubicBezTo>
                  <a:pt x="1171" y="1272"/>
                  <a:pt x="1190" y="1206"/>
                  <a:pt x="1256" y="1211"/>
                </a:cubicBezTo>
                <a:cubicBezTo>
                  <a:pt x="1256" y="1202"/>
                  <a:pt x="1256" y="1202"/>
                  <a:pt x="1251" y="1188"/>
                </a:cubicBezTo>
                <a:cubicBezTo>
                  <a:pt x="1275" y="1192"/>
                  <a:pt x="1265" y="1159"/>
                  <a:pt x="1293" y="1159"/>
                </a:cubicBezTo>
                <a:cubicBezTo>
                  <a:pt x="1293" y="1164"/>
                  <a:pt x="1298" y="1169"/>
                  <a:pt x="1303" y="1178"/>
                </a:cubicBezTo>
                <a:cubicBezTo>
                  <a:pt x="1331" y="1174"/>
                  <a:pt x="1364" y="1141"/>
                  <a:pt x="1387" y="1136"/>
                </a:cubicBezTo>
                <a:cubicBezTo>
                  <a:pt x="1402" y="1117"/>
                  <a:pt x="1444" y="1127"/>
                  <a:pt x="1449" y="1098"/>
                </a:cubicBezTo>
                <a:cubicBezTo>
                  <a:pt x="1514" y="1098"/>
                  <a:pt x="1552" y="1042"/>
                  <a:pt x="1604" y="1042"/>
                </a:cubicBezTo>
                <a:cubicBezTo>
                  <a:pt x="1608" y="1033"/>
                  <a:pt x="1604" y="1023"/>
                  <a:pt x="1604" y="1009"/>
                </a:cubicBezTo>
                <a:cubicBezTo>
                  <a:pt x="1632" y="1004"/>
                  <a:pt x="1674" y="1023"/>
                  <a:pt x="1669" y="986"/>
                </a:cubicBezTo>
                <a:cubicBezTo>
                  <a:pt x="1698" y="995"/>
                  <a:pt x="1740" y="986"/>
                  <a:pt x="1759" y="962"/>
                </a:cubicBezTo>
                <a:cubicBezTo>
                  <a:pt x="1754" y="957"/>
                  <a:pt x="1754" y="957"/>
                  <a:pt x="1749" y="957"/>
                </a:cubicBezTo>
                <a:cubicBezTo>
                  <a:pt x="1815" y="906"/>
                  <a:pt x="1933" y="915"/>
                  <a:pt x="1975" y="840"/>
                </a:cubicBezTo>
                <a:cubicBezTo>
                  <a:pt x="1994" y="840"/>
                  <a:pt x="1975" y="849"/>
                  <a:pt x="1980" y="859"/>
                </a:cubicBezTo>
                <a:cubicBezTo>
                  <a:pt x="2111" y="816"/>
                  <a:pt x="2262" y="736"/>
                  <a:pt x="2459" y="661"/>
                </a:cubicBezTo>
                <a:cubicBezTo>
                  <a:pt x="2469" y="671"/>
                  <a:pt x="2459" y="675"/>
                  <a:pt x="2454" y="666"/>
                </a:cubicBezTo>
                <a:cubicBezTo>
                  <a:pt x="2450" y="675"/>
                  <a:pt x="2473" y="694"/>
                  <a:pt x="2454" y="694"/>
                </a:cubicBezTo>
                <a:cubicBezTo>
                  <a:pt x="2445" y="685"/>
                  <a:pt x="2426" y="666"/>
                  <a:pt x="2440" y="694"/>
                </a:cubicBezTo>
                <a:cubicBezTo>
                  <a:pt x="2436" y="694"/>
                  <a:pt x="2431" y="685"/>
                  <a:pt x="2426" y="680"/>
                </a:cubicBezTo>
                <a:cubicBezTo>
                  <a:pt x="2422" y="685"/>
                  <a:pt x="2436" y="699"/>
                  <a:pt x="2431" y="704"/>
                </a:cubicBezTo>
                <a:cubicBezTo>
                  <a:pt x="2422" y="704"/>
                  <a:pt x="2412" y="708"/>
                  <a:pt x="2426" y="713"/>
                </a:cubicBezTo>
                <a:cubicBezTo>
                  <a:pt x="2403" y="718"/>
                  <a:pt x="2351" y="727"/>
                  <a:pt x="2351" y="751"/>
                </a:cubicBezTo>
                <a:cubicBezTo>
                  <a:pt x="2384" y="769"/>
                  <a:pt x="2436" y="708"/>
                  <a:pt x="2478" y="694"/>
                </a:cubicBezTo>
                <a:cubicBezTo>
                  <a:pt x="2487" y="689"/>
                  <a:pt x="2497" y="699"/>
                  <a:pt x="2506" y="689"/>
                </a:cubicBezTo>
                <a:cubicBezTo>
                  <a:pt x="2511" y="680"/>
                  <a:pt x="2544" y="671"/>
                  <a:pt x="2558" y="666"/>
                </a:cubicBezTo>
                <a:cubicBezTo>
                  <a:pt x="2595" y="652"/>
                  <a:pt x="2638" y="633"/>
                  <a:pt x="2666" y="628"/>
                </a:cubicBezTo>
                <a:cubicBezTo>
                  <a:pt x="2675" y="628"/>
                  <a:pt x="2689" y="642"/>
                  <a:pt x="2675" y="619"/>
                </a:cubicBezTo>
                <a:cubicBezTo>
                  <a:pt x="2685" y="610"/>
                  <a:pt x="2694" y="647"/>
                  <a:pt x="2704" y="642"/>
                </a:cubicBezTo>
                <a:cubicBezTo>
                  <a:pt x="2708" y="633"/>
                  <a:pt x="2689" y="628"/>
                  <a:pt x="2689" y="619"/>
                </a:cubicBezTo>
                <a:cubicBezTo>
                  <a:pt x="2699" y="619"/>
                  <a:pt x="2704" y="624"/>
                  <a:pt x="2708" y="633"/>
                </a:cubicBezTo>
                <a:cubicBezTo>
                  <a:pt x="2713" y="628"/>
                  <a:pt x="2708" y="619"/>
                  <a:pt x="2704" y="614"/>
                </a:cubicBezTo>
                <a:cubicBezTo>
                  <a:pt x="2708" y="614"/>
                  <a:pt x="2718" y="619"/>
                  <a:pt x="2722" y="633"/>
                </a:cubicBezTo>
                <a:cubicBezTo>
                  <a:pt x="2732" y="628"/>
                  <a:pt x="2708" y="610"/>
                  <a:pt x="2713" y="600"/>
                </a:cubicBezTo>
                <a:cubicBezTo>
                  <a:pt x="2718" y="600"/>
                  <a:pt x="2727" y="614"/>
                  <a:pt x="2732" y="624"/>
                </a:cubicBezTo>
                <a:cubicBezTo>
                  <a:pt x="2722" y="581"/>
                  <a:pt x="2779" y="605"/>
                  <a:pt x="2807" y="572"/>
                </a:cubicBezTo>
                <a:cubicBezTo>
                  <a:pt x="2812" y="577"/>
                  <a:pt x="2816" y="586"/>
                  <a:pt x="2821" y="591"/>
                </a:cubicBezTo>
                <a:cubicBezTo>
                  <a:pt x="2821" y="586"/>
                  <a:pt x="2816" y="577"/>
                  <a:pt x="2812" y="567"/>
                </a:cubicBezTo>
                <a:cubicBezTo>
                  <a:pt x="2821" y="567"/>
                  <a:pt x="2830" y="591"/>
                  <a:pt x="2835" y="600"/>
                </a:cubicBezTo>
                <a:cubicBezTo>
                  <a:pt x="2840" y="591"/>
                  <a:pt x="2835" y="581"/>
                  <a:pt x="2826" y="567"/>
                </a:cubicBezTo>
                <a:cubicBezTo>
                  <a:pt x="2835" y="572"/>
                  <a:pt x="2849" y="586"/>
                  <a:pt x="2849" y="595"/>
                </a:cubicBezTo>
                <a:cubicBezTo>
                  <a:pt x="2863" y="595"/>
                  <a:pt x="2845" y="577"/>
                  <a:pt x="2840" y="563"/>
                </a:cubicBezTo>
                <a:cubicBezTo>
                  <a:pt x="2845" y="553"/>
                  <a:pt x="2854" y="581"/>
                  <a:pt x="2863" y="591"/>
                </a:cubicBezTo>
                <a:cubicBezTo>
                  <a:pt x="2863" y="581"/>
                  <a:pt x="2863" y="572"/>
                  <a:pt x="2854" y="558"/>
                </a:cubicBezTo>
                <a:cubicBezTo>
                  <a:pt x="2845" y="539"/>
                  <a:pt x="2868" y="577"/>
                  <a:pt x="2873" y="586"/>
                </a:cubicBezTo>
                <a:cubicBezTo>
                  <a:pt x="2868" y="567"/>
                  <a:pt x="2877" y="558"/>
                  <a:pt x="2887" y="581"/>
                </a:cubicBezTo>
                <a:cubicBezTo>
                  <a:pt x="2887" y="572"/>
                  <a:pt x="2892" y="563"/>
                  <a:pt x="2877" y="548"/>
                </a:cubicBezTo>
                <a:cubicBezTo>
                  <a:pt x="2887" y="544"/>
                  <a:pt x="2896" y="581"/>
                  <a:pt x="2906" y="577"/>
                </a:cubicBezTo>
                <a:cubicBezTo>
                  <a:pt x="2915" y="572"/>
                  <a:pt x="2877" y="539"/>
                  <a:pt x="2896" y="539"/>
                </a:cubicBezTo>
                <a:cubicBezTo>
                  <a:pt x="2910" y="558"/>
                  <a:pt x="2901" y="558"/>
                  <a:pt x="2915" y="577"/>
                </a:cubicBezTo>
                <a:cubicBezTo>
                  <a:pt x="2925" y="572"/>
                  <a:pt x="2915" y="563"/>
                  <a:pt x="2915" y="553"/>
                </a:cubicBezTo>
                <a:cubicBezTo>
                  <a:pt x="2920" y="553"/>
                  <a:pt x="2925" y="563"/>
                  <a:pt x="2929" y="567"/>
                </a:cubicBezTo>
                <a:cubicBezTo>
                  <a:pt x="2920" y="530"/>
                  <a:pt x="2972" y="581"/>
                  <a:pt x="2948" y="534"/>
                </a:cubicBezTo>
                <a:cubicBezTo>
                  <a:pt x="2953" y="534"/>
                  <a:pt x="2962" y="544"/>
                  <a:pt x="2967" y="553"/>
                </a:cubicBezTo>
                <a:cubicBezTo>
                  <a:pt x="2967" y="539"/>
                  <a:pt x="2962" y="525"/>
                  <a:pt x="2957" y="511"/>
                </a:cubicBezTo>
                <a:cubicBezTo>
                  <a:pt x="2976" y="511"/>
                  <a:pt x="2962" y="520"/>
                  <a:pt x="2972" y="534"/>
                </a:cubicBezTo>
                <a:cubicBezTo>
                  <a:pt x="2972" y="525"/>
                  <a:pt x="2972" y="516"/>
                  <a:pt x="2972" y="501"/>
                </a:cubicBezTo>
                <a:cubicBezTo>
                  <a:pt x="3000" y="506"/>
                  <a:pt x="3004" y="487"/>
                  <a:pt x="3037" y="483"/>
                </a:cubicBezTo>
                <a:cubicBezTo>
                  <a:pt x="3056" y="511"/>
                  <a:pt x="3061" y="539"/>
                  <a:pt x="3084" y="558"/>
                </a:cubicBezTo>
                <a:cubicBezTo>
                  <a:pt x="3066" y="534"/>
                  <a:pt x="3070" y="506"/>
                  <a:pt x="3042" y="478"/>
                </a:cubicBezTo>
                <a:cubicBezTo>
                  <a:pt x="3066" y="478"/>
                  <a:pt x="3066" y="525"/>
                  <a:pt x="3089" y="534"/>
                </a:cubicBezTo>
                <a:cubicBezTo>
                  <a:pt x="3094" y="525"/>
                  <a:pt x="3075" y="525"/>
                  <a:pt x="3080" y="516"/>
                </a:cubicBezTo>
                <a:cubicBezTo>
                  <a:pt x="3084" y="516"/>
                  <a:pt x="3089" y="520"/>
                  <a:pt x="3094" y="525"/>
                </a:cubicBezTo>
                <a:cubicBezTo>
                  <a:pt x="3098" y="520"/>
                  <a:pt x="3094" y="501"/>
                  <a:pt x="3108" y="520"/>
                </a:cubicBezTo>
                <a:cubicBezTo>
                  <a:pt x="3113" y="520"/>
                  <a:pt x="3098" y="487"/>
                  <a:pt x="3113" y="511"/>
                </a:cubicBezTo>
                <a:cubicBezTo>
                  <a:pt x="3122" y="501"/>
                  <a:pt x="3113" y="487"/>
                  <a:pt x="3098" y="464"/>
                </a:cubicBezTo>
                <a:cubicBezTo>
                  <a:pt x="3117" y="464"/>
                  <a:pt x="3108" y="483"/>
                  <a:pt x="3127" y="501"/>
                </a:cubicBezTo>
                <a:cubicBezTo>
                  <a:pt x="3122" y="487"/>
                  <a:pt x="3127" y="483"/>
                  <a:pt x="3117" y="464"/>
                </a:cubicBezTo>
                <a:cubicBezTo>
                  <a:pt x="3122" y="464"/>
                  <a:pt x="3127" y="478"/>
                  <a:pt x="3131" y="483"/>
                </a:cubicBezTo>
                <a:cubicBezTo>
                  <a:pt x="3145" y="483"/>
                  <a:pt x="3122" y="464"/>
                  <a:pt x="3136" y="464"/>
                </a:cubicBezTo>
                <a:cubicBezTo>
                  <a:pt x="3141" y="469"/>
                  <a:pt x="3145" y="473"/>
                  <a:pt x="3150" y="478"/>
                </a:cubicBezTo>
                <a:cubicBezTo>
                  <a:pt x="3141" y="445"/>
                  <a:pt x="3155" y="469"/>
                  <a:pt x="3178" y="478"/>
                </a:cubicBezTo>
                <a:cubicBezTo>
                  <a:pt x="3178" y="478"/>
                  <a:pt x="3174" y="469"/>
                  <a:pt x="3169" y="464"/>
                </a:cubicBezTo>
                <a:cubicBezTo>
                  <a:pt x="3178" y="464"/>
                  <a:pt x="3183" y="464"/>
                  <a:pt x="3188" y="473"/>
                </a:cubicBezTo>
                <a:cubicBezTo>
                  <a:pt x="3192" y="473"/>
                  <a:pt x="3183" y="464"/>
                  <a:pt x="3183" y="459"/>
                </a:cubicBezTo>
                <a:cubicBezTo>
                  <a:pt x="3188" y="445"/>
                  <a:pt x="3197" y="473"/>
                  <a:pt x="3202" y="469"/>
                </a:cubicBezTo>
                <a:cubicBezTo>
                  <a:pt x="3183" y="436"/>
                  <a:pt x="3239" y="492"/>
                  <a:pt x="3207" y="445"/>
                </a:cubicBezTo>
                <a:cubicBezTo>
                  <a:pt x="3216" y="450"/>
                  <a:pt x="3225" y="464"/>
                  <a:pt x="3230" y="469"/>
                </a:cubicBezTo>
                <a:cubicBezTo>
                  <a:pt x="3239" y="469"/>
                  <a:pt x="3216" y="445"/>
                  <a:pt x="3216" y="436"/>
                </a:cubicBezTo>
                <a:cubicBezTo>
                  <a:pt x="3230" y="445"/>
                  <a:pt x="3239" y="454"/>
                  <a:pt x="3244" y="473"/>
                </a:cubicBezTo>
                <a:cubicBezTo>
                  <a:pt x="3268" y="459"/>
                  <a:pt x="3239" y="473"/>
                  <a:pt x="3235" y="440"/>
                </a:cubicBezTo>
                <a:cubicBezTo>
                  <a:pt x="3235" y="431"/>
                  <a:pt x="3272" y="483"/>
                  <a:pt x="3244" y="431"/>
                </a:cubicBezTo>
                <a:cubicBezTo>
                  <a:pt x="3239" y="412"/>
                  <a:pt x="3258" y="450"/>
                  <a:pt x="3263" y="450"/>
                </a:cubicBezTo>
                <a:cubicBezTo>
                  <a:pt x="3272" y="440"/>
                  <a:pt x="3263" y="440"/>
                  <a:pt x="3254" y="426"/>
                </a:cubicBezTo>
                <a:cubicBezTo>
                  <a:pt x="3286" y="440"/>
                  <a:pt x="3268" y="454"/>
                  <a:pt x="3286" y="469"/>
                </a:cubicBezTo>
                <a:cubicBezTo>
                  <a:pt x="3291" y="483"/>
                  <a:pt x="3272" y="464"/>
                  <a:pt x="3268" y="454"/>
                </a:cubicBezTo>
                <a:cubicBezTo>
                  <a:pt x="3258" y="464"/>
                  <a:pt x="3291" y="473"/>
                  <a:pt x="3272" y="473"/>
                </a:cubicBezTo>
                <a:cubicBezTo>
                  <a:pt x="3286" y="487"/>
                  <a:pt x="3296" y="487"/>
                  <a:pt x="3310" y="478"/>
                </a:cubicBezTo>
                <a:cubicBezTo>
                  <a:pt x="3324" y="506"/>
                  <a:pt x="3305" y="492"/>
                  <a:pt x="3296" y="506"/>
                </a:cubicBezTo>
                <a:cubicBezTo>
                  <a:pt x="3305" y="511"/>
                  <a:pt x="3324" y="506"/>
                  <a:pt x="3301" y="516"/>
                </a:cubicBezTo>
                <a:cubicBezTo>
                  <a:pt x="3413" y="487"/>
                  <a:pt x="3526" y="445"/>
                  <a:pt x="3630" y="417"/>
                </a:cubicBezTo>
                <a:cubicBezTo>
                  <a:pt x="3747" y="384"/>
                  <a:pt x="3827" y="313"/>
                  <a:pt x="3921" y="304"/>
                </a:cubicBezTo>
                <a:cubicBezTo>
                  <a:pt x="3888" y="332"/>
                  <a:pt x="3860" y="318"/>
                  <a:pt x="3832" y="351"/>
                </a:cubicBezTo>
                <a:cubicBezTo>
                  <a:pt x="3869" y="356"/>
                  <a:pt x="3897" y="337"/>
                  <a:pt x="3926" y="328"/>
                </a:cubicBezTo>
                <a:cubicBezTo>
                  <a:pt x="3935" y="328"/>
                  <a:pt x="3930" y="332"/>
                  <a:pt x="3935" y="337"/>
                </a:cubicBezTo>
                <a:cubicBezTo>
                  <a:pt x="3935" y="332"/>
                  <a:pt x="3954" y="332"/>
                  <a:pt x="3940" y="313"/>
                </a:cubicBezTo>
                <a:cubicBezTo>
                  <a:pt x="3949" y="318"/>
                  <a:pt x="3954" y="313"/>
                  <a:pt x="3959" y="323"/>
                </a:cubicBezTo>
                <a:cubicBezTo>
                  <a:pt x="3949" y="299"/>
                  <a:pt x="4001" y="309"/>
                  <a:pt x="4001" y="285"/>
                </a:cubicBezTo>
                <a:cubicBezTo>
                  <a:pt x="3977" y="281"/>
                  <a:pt x="3973" y="285"/>
                  <a:pt x="3968" y="299"/>
                </a:cubicBezTo>
                <a:cubicBezTo>
                  <a:pt x="3949" y="290"/>
                  <a:pt x="3944" y="295"/>
                  <a:pt x="3930" y="304"/>
                </a:cubicBezTo>
                <a:cubicBezTo>
                  <a:pt x="3930" y="276"/>
                  <a:pt x="3987" y="276"/>
                  <a:pt x="4010" y="257"/>
                </a:cubicBezTo>
                <a:cubicBezTo>
                  <a:pt x="4015" y="271"/>
                  <a:pt x="3996" y="271"/>
                  <a:pt x="4006" y="281"/>
                </a:cubicBezTo>
                <a:cubicBezTo>
                  <a:pt x="4156" y="257"/>
                  <a:pt x="4292" y="191"/>
                  <a:pt x="4433" y="140"/>
                </a:cubicBezTo>
                <a:cubicBezTo>
                  <a:pt x="4438" y="144"/>
                  <a:pt x="4433" y="144"/>
                  <a:pt x="4433" y="149"/>
                </a:cubicBezTo>
                <a:cubicBezTo>
                  <a:pt x="4435" y="150"/>
                  <a:pt x="4436" y="151"/>
                  <a:pt x="4437" y="151"/>
                </a:cubicBezTo>
                <a:lnTo>
                  <a:pt x="4437" y="151"/>
                </a:lnTo>
                <a:lnTo>
                  <a:pt x="4436" y="152"/>
                </a:lnTo>
                <a:cubicBezTo>
                  <a:pt x="4429" y="161"/>
                  <a:pt x="4432" y="178"/>
                  <a:pt x="4415" y="154"/>
                </a:cubicBezTo>
                <a:cubicBezTo>
                  <a:pt x="4415" y="158"/>
                  <a:pt x="4419" y="163"/>
                  <a:pt x="4415" y="168"/>
                </a:cubicBezTo>
                <a:cubicBezTo>
                  <a:pt x="4466" y="193"/>
                  <a:pt x="4579" y="126"/>
                  <a:pt x="4666" y="113"/>
                </a:cubicBezTo>
                <a:lnTo>
                  <a:pt x="4673" y="112"/>
                </a:lnTo>
                <a:lnTo>
                  <a:pt x="4672" y="116"/>
                </a:lnTo>
                <a:cubicBezTo>
                  <a:pt x="4666" y="137"/>
                  <a:pt x="4616" y="123"/>
                  <a:pt x="4603" y="154"/>
                </a:cubicBezTo>
                <a:cubicBezTo>
                  <a:pt x="4584" y="144"/>
                  <a:pt x="4560" y="154"/>
                  <a:pt x="4546" y="177"/>
                </a:cubicBezTo>
                <a:cubicBezTo>
                  <a:pt x="4509" y="144"/>
                  <a:pt x="4513" y="205"/>
                  <a:pt x="4490" y="187"/>
                </a:cubicBezTo>
                <a:cubicBezTo>
                  <a:pt x="4485" y="191"/>
                  <a:pt x="4499" y="205"/>
                  <a:pt x="4485" y="205"/>
                </a:cubicBezTo>
                <a:cubicBezTo>
                  <a:pt x="4480" y="201"/>
                  <a:pt x="4476" y="196"/>
                  <a:pt x="4476" y="191"/>
                </a:cubicBezTo>
                <a:cubicBezTo>
                  <a:pt x="4471" y="196"/>
                  <a:pt x="4476" y="205"/>
                  <a:pt x="4480" y="215"/>
                </a:cubicBezTo>
                <a:cubicBezTo>
                  <a:pt x="4457" y="187"/>
                  <a:pt x="4452" y="238"/>
                  <a:pt x="4443" y="219"/>
                </a:cubicBezTo>
                <a:cubicBezTo>
                  <a:pt x="4438" y="238"/>
                  <a:pt x="4419" y="257"/>
                  <a:pt x="4405" y="248"/>
                </a:cubicBezTo>
                <a:cubicBezTo>
                  <a:pt x="4405" y="248"/>
                  <a:pt x="4419" y="271"/>
                  <a:pt x="4400" y="248"/>
                </a:cubicBezTo>
                <a:cubicBezTo>
                  <a:pt x="4400" y="257"/>
                  <a:pt x="4400" y="262"/>
                  <a:pt x="4405" y="266"/>
                </a:cubicBezTo>
                <a:cubicBezTo>
                  <a:pt x="4396" y="266"/>
                  <a:pt x="4396" y="257"/>
                  <a:pt x="4391" y="252"/>
                </a:cubicBezTo>
                <a:cubicBezTo>
                  <a:pt x="4410" y="276"/>
                  <a:pt x="4335" y="281"/>
                  <a:pt x="4325" y="295"/>
                </a:cubicBezTo>
                <a:cubicBezTo>
                  <a:pt x="4325" y="296"/>
                  <a:pt x="4325" y="297"/>
                  <a:pt x="4325" y="298"/>
                </a:cubicBezTo>
                <a:lnTo>
                  <a:pt x="4325" y="299"/>
                </a:lnTo>
                <a:lnTo>
                  <a:pt x="4325" y="299"/>
                </a:lnTo>
                <a:cubicBezTo>
                  <a:pt x="4311" y="290"/>
                  <a:pt x="4306" y="318"/>
                  <a:pt x="4288" y="309"/>
                </a:cubicBezTo>
                <a:cubicBezTo>
                  <a:pt x="4278" y="318"/>
                  <a:pt x="4288" y="318"/>
                  <a:pt x="4297" y="332"/>
                </a:cubicBezTo>
                <a:cubicBezTo>
                  <a:pt x="4292" y="337"/>
                  <a:pt x="4283" y="328"/>
                  <a:pt x="4278" y="318"/>
                </a:cubicBezTo>
                <a:cubicBezTo>
                  <a:pt x="4274" y="323"/>
                  <a:pt x="4264" y="323"/>
                  <a:pt x="4255" y="323"/>
                </a:cubicBezTo>
                <a:cubicBezTo>
                  <a:pt x="4264" y="342"/>
                  <a:pt x="4274" y="318"/>
                  <a:pt x="4278" y="332"/>
                </a:cubicBezTo>
                <a:cubicBezTo>
                  <a:pt x="4269" y="328"/>
                  <a:pt x="4227" y="379"/>
                  <a:pt x="4203" y="351"/>
                </a:cubicBezTo>
                <a:cubicBezTo>
                  <a:pt x="4212" y="375"/>
                  <a:pt x="4208" y="365"/>
                  <a:pt x="4194" y="375"/>
                </a:cubicBezTo>
                <a:cubicBezTo>
                  <a:pt x="4189" y="370"/>
                  <a:pt x="4184" y="360"/>
                  <a:pt x="4180" y="360"/>
                </a:cubicBezTo>
                <a:cubicBezTo>
                  <a:pt x="4175" y="365"/>
                  <a:pt x="4184" y="370"/>
                  <a:pt x="4189" y="379"/>
                </a:cubicBezTo>
                <a:cubicBezTo>
                  <a:pt x="4180" y="384"/>
                  <a:pt x="4175" y="351"/>
                  <a:pt x="4165" y="365"/>
                </a:cubicBezTo>
                <a:cubicBezTo>
                  <a:pt x="4161" y="370"/>
                  <a:pt x="4170" y="375"/>
                  <a:pt x="4175" y="384"/>
                </a:cubicBezTo>
                <a:cubicBezTo>
                  <a:pt x="4165" y="389"/>
                  <a:pt x="4161" y="375"/>
                  <a:pt x="4151" y="365"/>
                </a:cubicBezTo>
                <a:cubicBezTo>
                  <a:pt x="4147" y="370"/>
                  <a:pt x="4156" y="384"/>
                  <a:pt x="4161" y="384"/>
                </a:cubicBezTo>
                <a:cubicBezTo>
                  <a:pt x="4165" y="403"/>
                  <a:pt x="4123" y="356"/>
                  <a:pt x="4156" y="393"/>
                </a:cubicBezTo>
                <a:cubicBezTo>
                  <a:pt x="4147" y="398"/>
                  <a:pt x="4137" y="393"/>
                  <a:pt x="4133" y="379"/>
                </a:cubicBezTo>
                <a:cubicBezTo>
                  <a:pt x="4128" y="384"/>
                  <a:pt x="4128" y="393"/>
                  <a:pt x="4137" y="393"/>
                </a:cubicBezTo>
                <a:cubicBezTo>
                  <a:pt x="4100" y="403"/>
                  <a:pt x="4076" y="422"/>
                  <a:pt x="4039" y="445"/>
                </a:cubicBezTo>
                <a:cubicBezTo>
                  <a:pt x="4039" y="454"/>
                  <a:pt x="4043" y="459"/>
                  <a:pt x="4048" y="464"/>
                </a:cubicBezTo>
                <a:cubicBezTo>
                  <a:pt x="4114" y="459"/>
                  <a:pt x="4175" y="407"/>
                  <a:pt x="4264" y="403"/>
                </a:cubicBezTo>
                <a:cubicBezTo>
                  <a:pt x="4269" y="389"/>
                  <a:pt x="4278" y="384"/>
                  <a:pt x="4292" y="389"/>
                </a:cubicBezTo>
                <a:cubicBezTo>
                  <a:pt x="4292" y="389"/>
                  <a:pt x="4278" y="365"/>
                  <a:pt x="4297" y="389"/>
                </a:cubicBezTo>
                <a:cubicBezTo>
                  <a:pt x="4302" y="384"/>
                  <a:pt x="4297" y="356"/>
                  <a:pt x="4311" y="379"/>
                </a:cubicBezTo>
                <a:cubicBezTo>
                  <a:pt x="4316" y="365"/>
                  <a:pt x="4386" y="328"/>
                  <a:pt x="4396" y="346"/>
                </a:cubicBezTo>
                <a:cubicBezTo>
                  <a:pt x="4429" y="313"/>
                  <a:pt x="4513" y="309"/>
                  <a:pt x="4565" y="276"/>
                </a:cubicBezTo>
                <a:cubicBezTo>
                  <a:pt x="4574" y="285"/>
                  <a:pt x="4570" y="290"/>
                  <a:pt x="4565" y="290"/>
                </a:cubicBezTo>
                <a:cubicBezTo>
                  <a:pt x="4579" y="299"/>
                  <a:pt x="4574" y="285"/>
                  <a:pt x="4593" y="285"/>
                </a:cubicBezTo>
                <a:cubicBezTo>
                  <a:pt x="4598" y="281"/>
                  <a:pt x="4579" y="281"/>
                  <a:pt x="4584" y="271"/>
                </a:cubicBezTo>
                <a:cubicBezTo>
                  <a:pt x="4593" y="266"/>
                  <a:pt x="4603" y="295"/>
                  <a:pt x="4607" y="285"/>
                </a:cubicBezTo>
                <a:cubicBezTo>
                  <a:pt x="4617" y="271"/>
                  <a:pt x="4588" y="281"/>
                  <a:pt x="4593" y="266"/>
                </a:cubicBezTo>
                <a:cubicBezTo>
                  <a:pt x="4607" y="257"/>
                  <a:pt x="4612" y="290"/>
                  <a:pt x="4621" y="285"/>
                </a:cubicBezTo>
                <a:cubicBezTo>
                  <a:pt x="4640" y="285"/>
                  <a:pt x="4612" y="262"/>
                  <a:pt x="4617" y="257"/>
                </a:cubicBezTo>
                <a:cubicBezTo>
                  <a:pt x="4640" y="243"/>
                  <a:pt x="4687" y="243"/>
                  <a:pt x="4711" y="234"/>
                </a:cubicBezTo>
                <a:cubicBezTo>
                  <a:pt x="4725" y="252"/>
                  <a:pt x="4701" y="243"/>
                  <a:pt x="4706" y="252"/>
                </a:cubicBezTo>
                <a:cubicBezTo>
                  <a:pt x="4715" y="262"/>
                  <a:pt x="4729" y="252"/>
                  <a:pt x="4715" y="243"/>
                </a:cubicBezTo>
                <a:cubicBezTo>
                  <a:pt x="4739" y="248"/>
                  <a:pt x="4729" y="257"/>
                  <a:pt x="4744" y="252"/>
                </a:cubicBezTo>
                <a:cubicBezTo>
                  <a:pt x="4734" y="234"/>
                  <a:pt x="4725" y="248"/>
                  <a:pt x="4711" y="229"/>
                </a:cubicBezTo>
                <a:cubicBezTo>
                  <a:pt x="4739" y="229"/>
                  <a:pt x="4748" y="201"/>
                  <a:pt x="4772" y="219"/>
                </a:cubicBezTo>
                <a:cubicBezTo>
                  <a:pt x="4762" y="229"/>
                  <a:pt x="4734" y="224"/>
                  <a:pt x="4739" y="238"/>
                </a:cubicBezTo>
                <a:cubicBezTo>
                  <a:pt x="4739" y="238"/>
                  <a:pt x="4744" y="238"/>
                  <a:pt x="4748" y="243"/>
                </a:cubicBezTo>
                <a:cubicBezTo>
                  <a:pt x="4744" y="243"/>
                  <a:pt x="4748" y="252"/>
                  <a:pt x="4753" y="248"/>
                </a:cubicBezTo>
                <a:cubicBezTo>
                  <a:pt x="4753" y="238"/>
                  <a:pt x="4748" y="229"/>
                  <a:pt x="4767" y="243"/>
                </a:cubicBezTo>
                <a:cubicBezTo>
                  <a:pt x="4762" y="234"/>
                  <a:pt x="4772" y="243"/>
                  <a:pt x="4772" y="234"/>
                </a:cubicBezTo>
                <a:cubicBezTo>
                  <a:pt x="4753" y="229"/>
                  <a:pt x="4776" y="229"/>
                  <a:pt x="4781" y="238"/>
                </a:cubicBezTo>
                <a:cubicBezTo>
                  <a:pt x="4776" y="229"/>
                  <a:pt x="4772" y="224"/>
                  <a:pt x="4772" y="219"/>
                </a:cubicBezTo>
                <a:cubicBezTo>
                  <a:pt x="4800" y="191"/>
                  <a:pt x="4866" y="191"/>
                  <a:pt x="4894" y="177"/>
                </a:cubicBezTo>
                <a:cubicBezTo>
                  <a:pt x="4899" y="191"/>
                  <a:pt x="4903" y="191"/>
                  <a:pt x="4903" y="205"/>
                </a:cubicBezTo>
                <a:cubicBezTo>
                  <a:pt x="4917" y="191"/>
                  <a:pt x="4913" y="201"/>
                  <a:pt x="4946" y="196"/>
                </a:cubicBezTo>
                <a:cubicBezTo>
                  <a:pt x="4950" y="187"/>
                  <a:pt x="4955" y="177"/>
                  <a:pt x="4960" y="168"/>
                </a:cubicBezTo>
                <a:cubicBezTo>
                  <a:pt x="4950" y="158"/>
                  <a:pt x="4946" y="187"/>
                  <a:pt x="4936" y="187"/>
                </a:cubicBezTo>
                <a:cubicBezTo>
                  <a:pt x="4922" y="172"/>
                  <a:pt x="4927" y="196"/>
                  <a:pt x="4913" y="182"/>
                </a:cubicBezTo>
                <a:cubicBezTo>
                  <a:pt x="4983" y="140"/>
                  <a:pt x="5134" y="111"/>
                  <a:pt x="5228" y="107"/>
                </a:cubicBezTo>
                <a:close/>
                <a:moveTo>
                  <a:pt x="5104" y="0"/>
                </a:moveTo>
                <a:cubicBezTo>
                  <a:pt x="5106" y="0"/>
                  <a:pt x="5108" y="1"/>
                  <a:pt x="5110" y="3"/>
                </a:cubicBezTo>
                <a:cubicBezTo>
                  <a:pt x="5101" y="8"/>
                  <a:pt x="5096" y="13"/>
                  <a:pt x="5087" y="13"/>
                </a:cubicBezTo>
                <a:cubicBezTo>
                  <a:pt x="4955" y="41"/>
                  <a:pt x="4781" y="78"/>
                  <a:pt x="4687" y="125"/>
                </a:cubicBezTo>
                <a:cubicBezTo>
                  <a:pt x="4683" y="121"/>
                  <a:pt x="4679" y="121"/>
                  <a:pt x="4675" y="114"/>
                </a:cubicBezTo>
                <a:lnTo>
                  <a:pt x="4674" y="112"/>
                </a:lnTo>
                <a:lnTo>
                  <a:pt x="4675" y="112"/>
                </a:lnTo>
                <a:cubicBezTo>
                  <a:pt x="4681" y="112"/>
                  <a:pt x="4686" y="111"/>
                  <a:pt x="4692" y="111"/>
                </a:cubicBezTo>
                <a:cubicBezTo>
                  <a:pt x="4692" y="111"/>
                  <a:pt x="4687" y="102"/>
                  <a:pt x="4687" y="97"/>
                </a:cubicBezTo>
                <a:cubicBezTo>
                  <a:pt x="4800" y="88"/>
                  <a:pt x="4946" y="17"/>
                  <a:pt x="5087" y="8"/>
                </a:cubicBezTo>
                <a:cubicBezTo>
                  <a:pt x="5094" y="8"/>
                  <a:pt x="5098" y="0"/>
                  <a:pt x="5104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Freeform 9"/>
          <p:cNvSpPr>
            <a:spLocks noEditPoints="1"/>
          </p:cNvSpPr>
          <p:nvPr/>
        </p:nvSpPr>
        <p:spPr bwMode="auto">
          <a:xfrm rot="4253377">
            <a:off x="124207" y="7022798"/>
            <a:ext cx="202959" cy="9789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20" h="154">
                <a:moveTo>
                  <a:pt x="52" y="124"/>
                </a:moveTo>
                <a:lnTo>
                  <a:pt x="53" y="124"/>
                </a:lnTo>
                <a:lnTo>
                  <a:pt x="47" y="127"/>
                </a:lnTo>
                <a:cubicBezTo>
                  <a:pt x="49" y="125"/>
                  <a:pt x="51" y="124"/>
                  <a:pt x="52" y="124"/>
                </a:cubicBezTo>
                <a:close/>
                <a:moveTo>
                  <a:pt x="320" y="0"/>
                </a:moveTo>
                <a:cubicBezTo>
                  <a:pt x="260" y="59"/>
                  <a:pt x="117" y="101"/>
                  <a:pt x="44" y="150"/>
                </a:cubicBezTo>
                <a:lnTo>
                  <a:pt x="39" y="154"/>
                </a:lnTo>
                <a:lnTo>
                  <a:pt x="0" y="141"/>
                </a:lnTo>
                <a:lnTo>
                  <a:pt x="2" y="141"/>
                </a:lnTo>
                <a:cubicBezTo>
                  <a:pt x="28" y="139"/>
                  <a:pt x="45" y="132"/>
                  <a:pt x="61" y="132"/>
                </a:cubicBezTo>
                <a:cubicBezTo>
                  <a:pt x="59" y="127"/>
                  <a:pt x="56" y="125"/>
                  <a:pt x="54" y="124"/>
                </a:cubicBezTo>
                <a:lnTo>
                  <a:pt x="53" y="124"/>
                </a:lnTo>
                <a:lnTo>
                  <a:pt x="68" y="116"/>
                </a:lnTo>
                <a:cubicBezTo>
                  <a:pt x="116" y="89"/>
                  <a:pt x="162" y="56"/>
                  <a:pt x="207" y="56"/>
                </a:cubicBezTo>
                <a:cubicBezTo>
                  <a:pt x="216" y="28"/>
                  <a:pt x="296" y="24"/>
                  <a:pt x="320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2" name="Freeform 9"/>
          <p:cNvSpPr>
            <a:spLocks noEditPoints="1"/>
          </p:cNvSpPr>
          <p:nvPr/>
        </p:nvSpPr>
        <p:spPr bwMode="auto">
          <a:xfrm rot="4253377">
            <a:off x="53341" y="5293200"/>
            <a:ext cx="14752" cy="10305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3" h="16">
                <a:moveTo>
                  <a:pt x="2" y="0"/>
                </a:moveTo>
                <a:lnTo>
                  <a:pt x="23" y="8"/>
                </a:lnTo>
                <a:lnTo>
                  <a:pt x="23" y="8"/>
                </a:lnTo>
                <a:cubicBezTo>
                  <a:pt x="21" y="12"/>
                  <a:pt x="11" y="8"/>
                  <a:pt x="14" y="14"/>
                </a:cubicBezTo>
                <a:cubicBezTo>
                  <a:pt x="14" y="19"/>
                  <a:pt x="9" y="14"/>
                  <a:pt x="9" y="10"/>
                </a:cubicBezTo>
                <a:cubicBezTo>
                  <a:pt x="5" y="10"/>
                  <a:pt x="5" y="5"/>
                  <a:pt x="0" y="0"/>
                </a:cubicBezTo>
                <a:lnTo>
                  <a:pt x="2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3" name="Freeform 9"/>
          <p:cNvSpPr>
            <a:spLocks noEditPoints="1"/>
          </p:cNvSpPr>
          <p:nvPr/>
        </p:nvSpPr>
        <p:spPr bwMode="auto">
          <a:xfrm rot="4253377">
            <a:off x="-10573" y="5152911"/>
            <a:ext cx="8818" cy="1693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4" h="27">
                <a:moveTo>
                  <a:pt x="3" y="0"/>
                </a:moveTo>
                <a:cubicBezTo>
                  <a:pt x="17" y="0"/>
                  <a:pt x="17" y="38"/>
                  <a:pt x="3" y="24"/>
                </a:cubicBezTo>
                <a:cubicBezTo>
                  <a:pt x="-6" y="14"/>
                  <a:pt x="8" y="9"/>
                  <a:pt x="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4" name="Freeform 9"/>
          <p:cNvSpPr>
            <a:spLocks noEditPoints="1"/>
          </p:cNvSpPr>
          <p:nvPr/>
        </p:nvSpPr>
        <p:spPr bwMode="auto">
          <a:xfrm rot="4253377">
            <a:off x="32670" y="5317472"/>
            <a:ext cx="18845" cy="1492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0" h="24">
                <a:moveTo>
                  <a:pt x="16" y="0"/>
                </a:moveTo>
                <a:cubicBezTo>
                  <a:pt x="20" y="0"/>
                  <a:pt x="25" y="14"/>
                  <a:pt x="30" y="24"/>
                </a:cubicBezTo>
                <a:cubicBezTo>
                  <a:pt x="25" y="19"/>
                  <a:pt x="16" y="24"/>
                  <a:pt x="6" y="24"/>
                </a:cubicBezTo>
                <a:cubicBezTo>
                  <a:pt x="-3" y="-9"/>
                  <a:pt x="-3" y="9"/>
                  <a:pt x="16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Freeform 9"/>
          <p:cNvSpPr>
            <a:spLocks noEditPoints="1"/>
          </p:cNvSpPr>
          <p:nvPr/>
        </p:nvSpPr>
        <p:spPr bwMode="auto">
          <a:xfrm rot="4253377">
            <a:off x="30920" y="5367969"/>
            <a:ext cx="35037" cy="4401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5" h="69">
                <a:moveTo>
                  <a:pt x="0" y="0"/>
                </a:moveTo>
                <a:lnTo>
                  <a:pt x="9" y="3"/>
                </a:lnTo>
                <a:lnTo>
                  <a:pt x="10" y="5"/>
                </a:lnTo>
                <a:cubicBezTo>
                  <a:pt x="19" y="21"/>
                  <a:pt x="43" y="47"/>
                  <a:pt x="36" y="36"/>
                </a:cubicBezTo>
                <a:cubicBezTo>
                  <a:pt x="55" y="41"/>
                  <a:pt x="36" y="55"/>
                  <a:pt x="55" y="69"/>
                </a:cubicBezTo>
                <a:cubicBezTo>
                  <a:pt x="32" y="54"/>
                  <a:pt x="22" y="20"/>
                  <a:pt x="3" y="3"/>
                </a:cubicBezTo>
                <a:lnTo>
                  <a:pt x="0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6" name="Freeform 9"/>
          <p:cNvSpPr>
            <a:spLocks noEditPoints="1"/>
          </p:cNvSpPr>
          <p:nvPr/>
        </p:nvSpPr>
        <p:spPr bwMode="auto">
          <a:xfrm rot="4253377">
            <a:off x="32230" y="5353022"/>
            <a:ext cx="26863" cy="3394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2" h="53">
                <a:moveTo>
                  <a:pt x="3" y="0"/>
                </a:moveTo>
                <a:cubicBezTo>
                  <a:pt x="7" y="0"/>
                  <a:pt x="13" y="5"/>
                  <a:pt x="19" y="2"/>
                </a:cubicBezTo>
                <a:cubicBezTo>
                  <a:pt x="33" y="21"/>
                  <a:pt x="38" y="35"/>
                  <a:pt x="42" y="53"/>
                </a:cubicBezTo>
                <a:cubicBezTo>
                  <a:pt x="33" y="53"/>
                  <a:pt x="28" y="35"/>
                  <a:pt x="19" y="49"/>
                </a:cubicBezTo>
                <a:cubicBezTo>
                  <a:pt x="14" y="30"/>
                  <a:pt x="0" y="11"/>
                  <a:pt x="0" y="6"/>
                </a:cubicBezTo>
                <a:cubicBezTo>
                  <a:pt x="0" y="1"/>
                  <a:pt x="1" y="0"/>
                  <a:pt x="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Freeform 9"/>
          <p:cNvSpPr>
            <a:spLocks noEditPoints="1"/>
          </p:cNvSpPr>
          <p:nvPr/>
        </p:nvSpPr>
        <p:spPr bwMode="auto">
          <a:xfrm rot="4253377">
            <a:off x="-3559" y="5267382"/>
            <a:ext cx="30319" cy="4295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8" h="68">
                <a:moveTo>
                  <a:pt x="0" y="0"/>
                </a:moveTo>
                <a:cubicBezTo>
                  <a:pt x="5" y="0"/>
                  <a:pt x="9" y="5"/>
                  <a:pt x="14" y="0"/>
                </a:cubicBezTo>
                <a:cubicBezTo>
                  <a:pt x="19" y="9"/>
                  <a:pt x="19" y="14"/>
                  <a:pt x="14" y="19"/>
                </a:cubicBezTo>
                <a:cubicBezTo>
                  <a:pt x="28" y="24"/>
                  <a:pt x="24" y="38"/>
                  <a:pt x="38" y="56"/>
                </a:cubicBezTo>
                <a:cubicBezTo>
                  <a:pt x="42" y="61"/>
                  <a:pt x="42" y="56"/>
                  <a:pt x="47" y="56"/>
                </a:cubicBezTo>
                <a:cubicBezTo>
                  <a:pt x="52" y="75"/>
                  <a:pt x="33" y="66"/>
                  <a:pt x="24" y="61"/>
                </a:cubicBezTo>
                <a:cubicBezTo>
                  <a:pt x="14" y="33"/>
                  <a:pt x="19" y="33"/>
                  <a:pt x="0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Freeform 9"/>
          <p:cNvSpPr>
            <a:spLocks noEditPoints="1"/>
          </p:cNvSpPr>
          <p:nvPr/>
        </p:nvSpPr>
        <p:spPr bwMode="auto">
          <a:xfrm rot="4253377">
            <a:off x="61460" y="5378427"/>
            <a:ext cx="3779" cy="162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" h="3">
                <a:moveTo>
                  <a:pt x="0" y="0"/>
                </a:moveTo>
                <a:lnTo>
                  <a:pt x="6" y="2"/>
                </a:lnTo>
                <a:lnTo>
                  <a:pt x="6" y="3"/>
                </a:lnTo>
                <a:cubicBezTo>
                  <a:pt x="4" y="3"/>
                  <a:pt x="2" y="2"/>
                  <a:pt x="1" y="1"/>
                </a:cubicBezTo>
                <a:lnTo>
                  <a:pt x="0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9" name="Freeform 9"/>
          <p:cNvSpPr>
            <a:spLocks noEditPoints="1"/>
          </p:cNvSpPr>
          <p:nvPr/>
        </p:nvSpPr>
        <p:spPr bwMode="auto">
          <a:xfrm rot="4253377">
            <a:off x="50024" y="5399359"/>
            <a:ext cx="11041" cy="2066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7" h="33">
                <a:moveTo>
                  <a:pt x="0" y="0"/>
                </a:moveTo>
                <a:lnTo>
                  <a:pt x="15" y="5"/>
                </a:lnTo>
                <a:lnTo>
                  <a:pt x="13" y="7"/>
                </a:lnTo>
                <a:cubicBezTo>
                  <a:pt x="9" y="11"/>
                  <a:pt x="8" y="18"/>
                  <a:pt x="17" y="33"/>
                </a:cubicBezTo>
                <a:cubicBezTo>
                  <a:pt x="3" y="33"/>
                  <a:pt x="3" y="14"/>
                  <a:pt x="8" y="9"/>
                </a:cubicBezTo>
                <a:cubicBezTo>
                  <a:pt x="6" y="7"/>
                  <a:pt x="5" y="5"/>
                  <a:pt x="3" y="4"/>
                </a:cubicBezTo>
                <a:lnTo>
                  <a:pt x="0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0" name="Freeform 9"/>
          <p:cNvSpPr>
            <a:spLocks noEditPoints="1"/>
          </p:cNvSpPr>
          <p:nvPr/>
        </p:nvSpPr>
        <p:spPr bwMode="auto">
          <a:xfrm rot="4253377">
            <a:off x="-32817" y="5198220"/>
            <a:ext cx="16641" cy="1492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6" h="24">
                <a:moveTo>
                  <a:pt x="19" y="0"/>
                </a:moveTo>
                <a:cubicBezTo>
                  <a:pt x="38" y="0"/>
                  <a:pt x="14" y="14"/>
                  <a:pt x="19" y="24"/>
                </a:cubicBezTo>
                <a:cubicBezTo>
                  <a:pt x="14" y="24"/>
                  <a:pt x="14" y="19"/>
                  <a:pt x="14" y="14"/>
                </a:cubicBezTo>
                <a:cubicBezTo>
                  <a:pt x="9" y="9"/>
                  <a:pt x="5" y="14"/>
                  <a:pt x="0" y="5"/>
                </a:cubicBezTo>
                <a:cubicBezTo>
                  <a:pt x="9" y="-5"/>
                  <a:pt x="19" y="19"/>
                  <a:pt x="19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1" name="Freeform 9"/>
          <p:cNvSpPr>
            <a:spLocks noEditPoints="1"/>
          </p:cNvSpPr>
          <p:nvPr/>
        </p:nvSpPr>
        <p:spPr bwMode="auto">
          <a:xfrm rot="4253377">
            <a:off x="-7943" y="5356890"/>
            <a:ext cx="51464" cy="32831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81" h="52">
                <a:moveTo>
                  <a:pt x="50" y="8"/>
                </a:moveTo>
                <a:cubicBezTo>
                  <a:pt x="60" y="6"/>
                  <a:pt x="85" y="47"/>
                  <a:pt x="81" y="52"/>
                </a:cubicBezTo>
                <a:cubicBezTo>
                  <a:pt x="67" y="52"/>
                  <a:pt x="71" y="31"/>
                  <a:pt x="52" y="13"/>
                </a:cubicBezTo>
                <a:lnTo>
                  <a:pt x="48" y="10"/>
                </a:lnTo>
                <a:lnTo>
                  <a:pt x="48" y="9"/>
                </a:lnTo>
                <a:lnTo>
                  <a:pt x="48" y="9"/>
                </a:lnTo>
                <a:lnTo>
                  <a:pt x="50" y="8"/>
                </a:lnTo>
                <a:close/>
                <a:moveTo>
                  <a:pt x="43" y="0"/>
                </a:moveTo>
                <a:cubicBezTo>
                  <a:pt x="45" y="2"/>
                  <a:pt x="46" y="4"/>
                  <a:pt x="47" y="6"/>
                </a:cubicBezTo>
                <a:lnTo>
                  <a:pt x="48" y="9"/>
                </a:lnTo>
                <a:lnTo>
                  <a:pt x="48" y="9"/>
                </a:lnTo>
                <a:lnTo>
                  <a:pt x="48" y="10"/>
                </a:lnTo>
                <a:lnTo>
                  <a:pt x="49" y="12"/>
                </a:lnTo>
                <a:cubicBezTo>
                  <a:pt x="51" y="22"/>
                  <a:pt x="45" y="28"/>
                  <a:pt x="52" y="42"/>
                </a:cubicBezTo>
                <a:cubicBezTo>
                  <a:pt x="43" y="47"/>
                  <a:pt x="34" y="19"/>
                  <a:pt x="24" y="9"/>
                </a:cubicBezTo>
                <a:cubicBezTo>
                  <a:pt x="15" y="19"/>
                  <a:pt x="38" y="28"/>
                  <a:pt x="38" y="42"/>
                </a:cubicBezTo>
                <a:cubicBezTo>
                  <a:pt x="29" y="38"/>
                  <a:pt x="15" y="14"/>
                  <a:pt x="1" y="28"/>
                </a:cubicBezTo>
                <a:cubicBezTo>
                  <a:pt x="-4" y="28"/>
                  <a:pt x="19" y="-5"/>
                  <a:pt x="29" y="5"/>
                </a:cubicBezTo>
                <a:cubicBezTo>
                  <a:pt x="38" y="14"/>
                  <a:pt x="34" y="14"/>
                  <a:pt x="38" y="28"/>
                </a:cubicBezTo>
                <a:cubicBezTo>
                  <a:pt x="48" y="19"/>
                  <a:pt x="24" y="0"/>
                  <a:pt x="4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Freeform 9"/>
          <p:cNvSpPr>
            <a:spLocks noEditPoints="1"/>
          </p:cNvSpPr>
          <p:nvPr/>
        </p:nvSpPr>
        <p:spPr bwMode="auto">
          <a:xfrm rot="4253377">
            <a:off x="-51025" y="5176541"/>
            <a:ext cx="8954" cy="21205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4" h="33">
                <a:moveTo>
                  <a:pt x="3" y="0"/>
                </a:moveTo>
                <a:cubicBezTo>
                  <a:pt x="8" y="-1"/>
                  <a:pt x="14" y="26"/>
                  <a:pt x="14" y="33"/>
                </a:cubicBezTo>
                <a:cubicBezTo>
                  <a:pt x="-5" y="33"/>
                  <a:pt x="14" y="5"/>
                  <a:pt x="0" y="5"/>
                </a:cubicBezTo>
                <a:cubicBezTo>
                  <a:pt x="1" y="2"/>
                  <a:pt x="2" y="0"/>
                  <a:pt x="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3" name="Freeform 9"/>
          <p:cNvSpPr>
            <a:spLocks noEditPoints="1"/>
          </p:cNvSpPr>
          <p:nvPr/>
        </p:nvSpPr>
        <p:spPr bwMode="auto">
          <a:xfrm rot="4253377">
            <a:off x="-9485" y="5363295"/>
            <a:ext cx="12752" cy="1790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0" h="28">
                <a:moveTo>
                  <a:pt x="1" y="0"/>
                </a:moveTo>
                <a:cubicBezTo>
                  <a:pt x="6" y="0"/>
                  <a:pt x="11" y="5"/>
                  <a:pt x="20" y="14"/>
                </a:cubicBezTo>
                <a:cubicBezTo>
                  <a:pt x="15" y="24"/>
                  <a:pt x="11" y="24"/>
                  <a:pt x="1" y="28"/>
                </a:cubicBezTo>
                <a:cubicBezTo>
                  <a:pt x="-3" y="19"/>
                  <a:pt x="6" y="19"/>
                  <a:pt x="11" y="14"/>
                </a:cubicBezTo>
                <a:cubicBezTo>
                  <a:pt x="6" y="9"/>
                  <a:pt x="1" y="5"/>
                  <a:pt x="1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Freeform 9"/>
          <p:cNvSpPr>
            <a:spLocks noEditPoints="1"/>
          </p:cNvSpPr>
          <p:nvPr/>
        </p:nvSpPr>
        <p:spPr bwMode="auto">
          <a:xfrm rot="4253377">
            <a:off x="-53786" y="5248788"/>
            <a:ext cx="14241" cy="2137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2" h="34">
                <a:moveTo>
                  <a:pt x="2" y="0"/>
                </a:moveTo>
                <a:cubicBezTo>
                  <a:pt x="7" y="0"/>
                  <a:pt x="15" y="14"/>
                  <a:pt x="19" y="10"/>
                </a:cubicBezTo>
                <a:cubicBezTo>
                  <a:pt x="33" y="24"/>
                  <a:pt x="0" y="15"/>
                  <a:pt x="19" y="34"/>
                </a:cubicBezTo>
                <a:cubicBezTo>
                  <a:pt x="9" y="34"/>
                  <a:pt x="0" y="5"/>
                  <a:pt x="0" y="1"/>
                </a:cubicBezTo>
                <a:cubicBezTo>
                  <a:pt x="1" y="0"/>
                  <a:pt x="1" y="0"/>
                  <a:pt x="2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Freeform 9"/>
          <p:cNvSpPr>
            <a:spLocks noEditPoints="1"/>
          </p:cNvSpPr>
          <p:nvPr/>
        </p:nvSpPr>
        <p:spPr bwMode="auto">
          <a:xfrm rot="4253377">
            <a:off x="-33028" y="5329855"/>
            <a:ext cx="13520" cy="1492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1" h="24">
                <a:moveTo>
                  <a:pt x="14" y="0"/>
                </a:moveTo>
                <a:cubicBezTo>
                  <a:pt x="28" y="5"/>
                  <a:pt x="19" y="24"/>
                  <a:pt x="9" y="24"/>
                </a:cubicBezTo>
                <a:cubicBezTo>
                  <a:pt x="5" y="19"/>
                  <a:pt x="0" y="14"/>
                  <a:pt x="0" y="9"/>
                </a:cubicBezTo>
                <a:cubicBezTo>
                  <a:pt x="0" y="0"/>
                  <a:pt x="24" y="19"/>
                  <a:pt x="14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6" name="Freeform 9"/>
          <p:cNvSpPr>
            <a:spLocks noEditPoints="1"/>
          </p:cNvSpPr>
          <p:nvPr/>
        </p:nvSpPr>
        <p:spPr bwMode="auto">
          <a:xfrm rot="4253377">
            <a:off x="-96466" y="5227448"/>
            <a:ext cx="33371" cy="5670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3" h="89">
                <a:moveTo>
                  <a:pt x="0" y="0"/>
                </a:moveTo>
                <a:cubicBezTo>
                  <a:pt x="0" y="0"/>
                  <a:pt x="19" y="24"/>
                  <a:pt x="28" y="24"/>
                </a:cubicBezTo>
                <a:cubicBezTo>
                  <a:pt x="9" y="24"/>
                  <a:pt x="24" y="33"/>
                  <a:pt x="14" y="38"/>
                </a:cubicBezTo>
                <a:cubicBezTo>
                  <a:pt x="24" y="42"/>
                  <a:pt x="33" y="61"/>
                  <a:pt x="42" y="75"/>
                </a:cubicBezTo>
                <a:cubicBezTo>
                  <a:pt x="47" y="71"/>
                  <a:pt x="38" y="61"/>
                  <a:pt x="33" y="56"/>
                </a:cubicBezTo>
                <a:cubicBezTo>
                  <a:pt x="52" y="56"/>
                  <a:pt x="61" y="89"/>
                  <a:pt x="42" y="89"/>
                </a:cubicBezTo>
                <a:cubicBezTo>
                  <a:pt x="5" y="52"/>
                  <a:pt x="9" y="33"/>
                  <a:pt x="0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7" name="Freeform 9"/>
          <p:cNvSpPr>
            <a:spLocks noEditPoints="1"/>
          </p:cNvSpPr>
          <p:nvPr/>
        </p:nvSpPr>
        <p:spPr bwMode="auto">
          <a:xfrm rot="4253377">
            <a:off x="-60165" y="5266776"/>
            <a:ext cx="13517" cy="2089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1" h="33">
                <a:moveTo>
                  <a:pt x="14" y="0"/>
                </a:moveTo>
                <a:cubicBezTo>
                  <a:pt x="33" y="14"/>
                  <a:pt x="9" y="9"/>
                  <a:pt x="5" y="19"/>
                </a:cubicBezTo>
                <a:cubicBezTo>
                  <a:pt x="9" y="24"/>
                  <a:pt x="14" y="19"/>
                  <a:pt x="19" y="19"/>
                </a:cubicBezTo>
                <a:cubicBezTo>
                  <a:pt x="24" y="24"/>
                  <a:pt x="14" y="24"/>
                  <a:pt x="19" y="33"/>
                </a:cubicBezTo>
                <a:cubicBezTo>
                  <a:pt x="14" y="33"/>
                  <a:pt x="5" y="28"/>
                  <a:pt x="0" y="19"/>
                </a:cubicBezTo>
                <a:cubicBezTo>
                  <a:pt x="5" y="9"/>
                  <a:pt x="9" y="5"/>
                  <a:pt x="14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8" name="Freeform 9"/>
          <p:cNvSpPr>
            <a:spLocks noEditPoints="1"/>
          </p:cNvSpPr>
          <p:nvPr/>
        </p:nvSpPr>
        <p:spPr bwMode="auto">
          <a:xfrm rot="4253377">
            <a:off x="-93225" y="5224203"/>
            <a:ext cx="18322" cy="1233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9" h="19">
                <a:moveTo>
                  <a:pt x="0" y="0"/>
                </a:moveTo>
                <a:cubicBezTo>
                  <a:pt x="0" y="0"/>
                  <a:pt x="5" y="0"/>
                  <a:pt x="5" y="5"/>
                </a:cubicBezTo>
                <a:cubicBezTo>
                  <a:pt x="9" y="9"/>
                  <a:pt x="24" y="5"/>
                  <a:pt x="19" y="0"/>
                </a:cubicBezTo>
                <a:cubicBezTo>
                  <a:pt x="33" y="0"/>
                  <a:pt x="33" y="24"/>
                  <a:pt x="14" y="19"/>
                </a:cubicBezTo>
                <a:cubicBezTo>
                  <a:pt x="9" y="9"/>
                  <a:pt x="5" y="9"/>
                  <a:pt x="0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Freeform 9"/>
          <p:cNvSpPr>
            <a:spLocks noEditPoints="1"/>
          </p:cNvSpPr>
          <p:nvPr/>
        </p:nvSpPr>
        <p:spPr bwMode="auto">
          <a:xfrm rot="4253377">
            <a:off x="-122143" y="5216122"/>
            <a:ext cx="26863" cy="2934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2" h="46">
                <a:moveTo>
                  <a:pt x="5" y="0"/>
                </a:moveTo>
                <a:cubicBezTo>
                  <a:pt x="19" y="14"/>
                  <a:pt x="28" y="5"/>
                  <a:pt x="42" y="28"/>
                </a:cubicBezTo>
                <a:cubicBezTo>
                  <a:pt x="9" y="5"/>
                  <a:pt x="33" y="61"/>
                  <a:pt x="14" y="42"/>
                </a:cubicBezTo>
                <a:cubicBezTo>
                  <a:pt x="24" y="42"/>
                  <a:pt x="14" y="9"/>
                  <a:pt x="0" y="19"/>
                </a:cubicBezTo>
                <a:cubicBezTo>
                  <a:pt x="0" y="9"/>
                  <a:pt x="9" y="9"/>
                  <a:pt x="5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0" name="Freeform 9"/>
          <p:cNvSpPr>
            <a:spLocks noEditPoints="1"/>
          </p:cNvSpPr>
          <p:nvPr/>
        </p:nvSpPr>
        <p:spPr bwMode="auto">
          <a:xfrm rot="4253377">
            <a:off x="-130351" y="5195382"/>
            <a:ext cx="20893" cy="1540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3" h="24">
                <a:moveTo>
                  <a:pt x="3" y="0"/>
                </a:moveTo>
                <a:cubicBezTo>
                  <a:pt x="11" y="0"/>
                  <a:pt x="15" y="15"/>
                  <a:pt x="24" y="15"/>
                </a:cubicBezTo>
                <a:cubicBezTo>
                  <a:pt x="28" y="15"/>
                  <a:pt x="24" y="10"/>
                  <a:pt x="24" y="5"/>
                </a:cubicBezTo>
                <a:cubicBezTo>
                  <a:pt x="28" y="5"/>
                  <a:pt x="24" y="15"/>
                  <a:pt x="33" y="24"/>
                </a:cubicBezTo>
                <a:cubicBezTo>
                  <a:pt x="24" y="24"/>
                  <a:pt x="9" y="20"/>
                  <a:pt x="0" y="1"/>
                </a:cubicBezTo>
                <a:cubicBezTo>
                  <a:pt x="1" y="0"/>
                  <a:pt x="2" y="0"/>
                  <a:pt x="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1" name="Freeform 9"/>
          <p:cNvSpPr>
            <a:spLocks noEditPoints="1"/>
          </p:cNvSpPr>
          <p:nvPr/>
        </p:nvSpPr>
        <p:spPr bwMode="auto">
          <a:xfrm rot="4253377">
            <a:off x="-143042" y="5232631"/>
            <a:ext cx="9700" cy="1596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5" h="25">
                <a:moveTo>
                  <a:pt x="3" y="0"/>
                </a:moveTo>
                <a:cubicBezTo>
                  <a:pt x="6" y="0"/>
                  <a:pt x="9" y="0"/>
                  <a:pt x="15" y="2"/>
                </a:cubicBezTo>
                <a:cubicBezTo>
                  <a:pt x="15" y="11"/>
                  <a:pt x="11" y="16"/>
                  <a:pt x="6" y="25"/>
                </a:cubicBezTo>
                <a:cubicBezTo>
                  <a:pt x="2" y="8"/>
                  <a:pt x="-4" y="0"/>
                  <a:pt x="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2" name="Freeform 9"/>
          <p:cNvSpPr>
            <a:spLocks noEditPoints="1"/>
          </p:cNvSpPr>
          <p:nvPr/>
        </p:nvSpPr>
        <p:spPr bwMode="auto">
          <a:xfrm rot="4253377">
            <a:off x="-221017" y="5102119"/>
            <a:ext cx="17909" cy="16241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8" h="26">
                <a:moveTo>
                  <a:pt x="14" y="0"/>
                </a:moveTo>
                <a:cubicBezTo>
                  <a:pt x="18" y="0"/>
                  <a:pt x="22" y="3"/>
                  <a:pt x="28" y="11"/>
                </a:cubicBezTo>
                <a:cubicBezTo>
                  <a:pt x="19" y="16"/>
                  <a:pt x="14" y="11"/>
                  <a:pt x="9" y="6"/>
                </a:cubicBezTo>
                <a:cubicBezTo>
                  <a:pt x="0" y="6"/>
                  <a:pt x="28" y="30"/>
                  <a:pt x="9" y="25"/>
                </a:cubicBezTo>
                <a:cubicBezTo>
                  <a:pt x="9" y="20"/>
                  <a:pt x="5" y="16"/>
                  <a:pt x="0" y="11"/>
                </a:cubicBezTo>
                <a:cubicBezTo>
                  <a:pt x="5" y="6"/>
                  <a:pt x="9" y="0"/>
                  <a:pt x="14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3" name="Freeform 9"/>
          <p:cNvSpPr>
            <a:spLocks noEditPoints="1"/>
          </p:cNvSpPr>
          <p:nvPr/>
        </p:nvSpPr>
        <p:spPr bwMode="auto">
          <a:xfrm rot="4253377">
            <a:off x="-190915" y="5214975"/>
            <a:ext cx="13667" cy="3129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2" h="49">
                <a:moveTo>
                  <a:pt x="15" y="0"/>
                </a:moveTo>
                <a:cubicBezTo>
                  <a:pt x="15" y="1"/>
                  <a:pt x="3" y="43"/>
                  <a:pt x="19" y="35"/>
                </a:cubicBezTo>
                <a:cubicBezTo>
                  <a:pt x="29" y="45"/>
                  <a:pt x="5" y="45"/>
                  <a:pt x="1" y="49"/>
                </a:cubicBezTo>
                <a:cubicBezTo>
                  <a:pt x="1" y="30"/>
                  <a:pt x="-4" y="12"/>
                  <a:pt x="15" y="2"/>
                </a:cubicBezTo>
                <a:cubicBezTo>
                  <a:pt x="15" y="1"/>
                  <a:pt x="15" y="0"/>
                  <a:pt x="15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4" name="Freeform 9"/>
          <p:cNvSpPr>
            <a:spLocks noEditPoints="1"/>
          </p:cNvSpPr>
          <p:nvPr/>
        </p:nvSpPr>
        <p:spPr bwMode="auto">
          <a:xfrm rot="4253377">
            <a:off x="-220763" y="5152546"/>
            <a:ext cx="23878" cy="2686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8" h="42">
                <a:moveTo>
                  <a:pt x="35" y="38"/>
                </a:moveTo>
                <a:lnTo>
                  <a:pt x="36" y="39"/>
                </a:lnTo>
                <a:cubicBezTo>
                  <a:pt x="36" y="40"/>
                  <a:pt x="37" y="41"/>
                  <a:pt x="38" y="42"/>
                </a:cubicBezTo>
                <a:lnTo>
                  <a:pt x="35" y="38"/>
                </a:lnTo>
                <a:close/>
                <a:moveTo>
                  <a:pt x="9" y="0"/>
                </a:moveTo>
                <a:cubicBezTo>
                  <a:pt x="18" y="0"/>
                  <a:pt x="26" y="22"/>
                  <a:pt x="34" y="36"/>
                </a:cubicBezTo>
                <a:lnTo>
                  <a:pt x="35" y="38"/>
                </a:lnTo>
                <a:lnTo>
                  <a:pt x="34" y="36"/>
                </a:lnTo>
                <a:cubicBezTo>
                  <a:pt x="25" y="25"/>
                  <a:pt x="12" y="30"/>
                  <a:pt x="0" y="9"/>
                </a:cubicBezTo>
                <a:cubicBezTo>
                  <a:pt x="5" y="5"/>
                  <a:pt x="9" y="9"/>
                  <a:pt x="14" y="9"/>
                </a:cubicBezTo>
                <a:cubicBezTo>
                  <a:pt x="14" y="5"/>
                  <a:pt x="9" y="5"/>
                  <a:pt x="9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5" name="Freeform 9"/>
          <p:cNvSpPr>
            <a:spLocks noEditPoints="1"/>
          </p:cNvSpPr>
          <p:nvPr/>
        </p:nvSpPr>
        <p:spPr bwMode="auto">
          <a:xfrm rot="4253377">
            <a:off x="-746755" y="4844608"/>
            <a:ext cx="18787" cy="1090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0" h="17">
                <a:moveTo>
                  <a:pt x="5" y="0"/>
                </a:moveTo>
                <a:cubicBezTo>
                  <a:pt x="12" y="-1"/>
                  <a:pt x="23" y="3"/>
                  <a:pt x="29" y="3"/>
                </a:cubicBezTo>
                <a:cubicBezTo>
                  <a:pt x="34" y="12"/>
                  <a:pt x="15" y="-2"/>
                  <a:pt x="24" y="17"/>
                </a:cubicBezTo>
                <a:cubicBezTo>
                  <a:pt x="15" y="12"/>
                  <a:pt x="5" y="8"/>
                  <a:pt x="1" y="8"/>
                </a:cubicBezTo>
                <a:cubicBezTo>
                  <a:pt x="-1" y="2"/>
                  <a:pt x="1" y="0"/>
                  <a:pt x="5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7" name="Freeform 9"/>
          <p:cNvSpPr>
            <a:spLocks noEditPoints="1"/>
          </p:cNvSpPr>
          <p:nvPr/>
        </p:nvSpPr>
        <p:spPr bwMode="auto">
          <a:xfrm rot="4253377">
            <a:off x="-812671" y="4938960"/>
            <a:ext cx="15186" cy="2984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4" h="47">
                <a:moveTo>
                  <a:pt x="5" y="0"/>
                </a:moveTo>
                <a:cubicBezTo>
                  <a:pt x="19" y="5"/>
                  <a:pt x="19" y="33"/>
                  <a:pt x="24" y="42"/>
                </a:cubicBezTo>
                <a:cubicBezTo>
                  <a:pt x="10" y="42"/>
                  <a:pt x="15" y="38"/>
                  <a:pt x="5" y="47"/>
                </a:cubicBezTo>
                <a:cubicBezTo>
                  <a:pt x="-4" y="28"/>
                  <a:pt x="24" y="38"/>
                  <a:pt x="0" y="14"/>
                </a:cubicBezTo>
                <a:cubicBezTo>
                  <a:pt x="-4" y="9"/>
                  <a:pt x="33" y="42"/>
                  <a:pt x="5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8" name="Freeform 9"/>
          <p:cNvSpPr>
            <a:spLocks noEditPoints="1"/>
          </p:cNvSpPr>
          <p:nvPr/>
        </p:nvSpPr>
        <p:spPr bwMode="auto">
          <a:xfrm rot="4253377">
            <a:off x="51336" y="3932843"/>
            <a:ext cx="15774" cy="11800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5" h="19">
                <a:moveTo>
                  <a:pt x="6" y="0"/>
                </a:moveTo>
                <a:lnTo>
                  <a:pt x="25" y="6"/>
                </a:lnTo>
                <a:lnTo>
                  <a:pt x="21" y="10"/>
                </a:lnTo>
                <a:cubicBezTo>
                  <a:pt x="16" y="14"/>
                  <a:pt x="11" y="17"/>
                  <a:pt x="4" y="19"/>
                </a:cubicBezTo>
                <a:cubicBezTo>
                  <a:pt x="-3" y="10"/>
                  <a:pt x="0" y="4"/>
                  <a:pt x="5" y="0"/>
                </a:cubicBezTo>
                <a:lnTo>
                  <a:pt x="6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9" name="Freeform 9"/>
          <p:cNvSpPr>
            <a:spLocks noEditPoints="1"/>
          </p:cNvSpPr>
          <p:nvPr/>
        </p:nvSpPr>
        <p:spPr bwMode="auto">
          <a:xfrm rot="4253377">
            <a:off x="11763" y="3962364"/>
            <a:ext cx="69885" cy="4237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10" h="67">
                <a:moveTo>
                  <a:pt x="40" y="0"/>
                </a:moveTo>
                <a:lnTo>
                  <a:pt x="110" y="24"/>
                </a:lnTo>
                <a:lnTo>
                  <a:pt x="107" y="26"/>
                </a:lnTo>
                <a:cubicBezTo>
                  <a:pt x="82" y="40"/>
                  <a:pt x="56" y="53"/>
                  <a:pt x="28" y="67"/>
                </a:cubicBezTo>
                <a:cubicBezTo>
                  <a:pt x="19" y="62"/>
                  <a:pt x="56" y="48"/>
                  <a:pt x="42" y="24"/>
                </a:cubicBezTo>
                <a:cubicBezTo>
                  <a:pt x="24" y="1"/>
                  <a:pt x="19" y="53"/>
                  <a:pt x="0" y="24"/>
                </a:cubicBezTo>
                <a:cubicBezTo>
                  <a:pt x="12" y="20"/>
                  <a:pt x="21" y="14"/>
                  <a:pt x="30" y="7"/>
                </a:cubicBezTo>
                <a:lnTo>
                  <a:pt x="40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1" name="Freeform 9"/>
          <p:cNvSpPr>
            <a:spLocks noEditPoints="1"/>
          </p:cNvSpPr>
          <p:nvPr/>
        </p:nvSpPr>
        <p:spPr bwMode="auto">
          <a:xfrm rot="4253377">
            <a:off x="63000" y="5369507"/>
            <a:ext cx="5969" cy="732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" h="12">
                <a:moveTo>
                  <a:pt x="1" y="0"/>
                </a:moveTo>
                <a:cubicBezTo>
                  <a:pt x="4" y="5"/>
                  <a:pt x="6" y="8"/>
                  <a:pt x="8" y="11"/>
                </a:cubicBezTo>
                <a:lnTo>
                  <a:pt x="9" y="12"/>
                </a:lnTo>
                <a:lnTo>
                  <a:pt x="2" y="9"/>
                </a:lnTo>
                <a:lnTo>
                  <a:pt x="1" y="7"/>
                </a:lnTo>
                <a:cubicBezTo>
                  <a:pt x="0" y="3"/>
                  <a:pt x="-1" y="1"/>
                  <a:pt x="1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3" name="Freeform 9"/>
          <p:cNvSpPr>
            <a:spLocks noEditPoints="1"/>
          </p:cNvSpPr>
          <p:nvPr/>
        </p:nvSpPr>
        <p:spPr bwMode="auto">
          <a:xfrm rot="15053377">
            <a:off x="12186123" y="1584636"/>
            <a:ext cx="18101" cy="1298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9" h="20">
                <a:moveTo>
                  <a:pt x="0" y="0"/>
                </a:moveTo>
                <a:lnTo>
                  <a:pt x="29" y="10"/>
                </a:lnTo>
                <a:lnTo>
                  <a:pt x="27" y="10"/>
                </a:lnTo>
                <a:cubicBezTo>
                  <a:pt x="23" y="11"/>
                  <a:pt x="20" y="15"/>
                  <a:pt x="17" y="20"/>
                </a:cubicBezTo>
                <a:cubicBezTo>
                  <a:pt x="12" y="11"/>
                  <a:pt x="6" y="6"/>
                  <a:pt x="2" y="2"/>
                </a:cubicBezTo>
                <a:lnTo>
                  <a:pt x="0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" name="Freeform 9"/>
          <p:cNvSpPr>
            <a:spLocks noEditPoints="1"/>
          </p:cNvSpPr>
          <p:nvPr/>
        </p:nvSpPr>
        <p:spPr bwMode="auto">
          <a:xfrm rot="15053377">
            <a:off x="12191973" y="1562180"/>
            <a:ext cx="64" cy="3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5" name="Freeform 9"/>
          <p:cNvSpPr>
            <a:spLocks noEditPoints="1"/>
          </p:cNvSpPr>
          <p:nvPr/>
        </p:nvSpPr>
        <p:spPr bwMode="auto">
          <a:xfrm rot="15053377">
            <a:off x="12252600" y="1640399"/>
            <a:ext cx="21368" cy="1790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4" h="28">
                <a:moveTo>
                  <a:pt x="33" y="0"/>
                </a:moveTo>
                <a:cubicBezTo>
                  <a:pt x="38" y="14"/>
                  <a:pt x="19" y="14"/>
                  <a:pt x="14" y="28"/>
                </a:cubicBezTo>
                <a:cubicBezTo>
                  <a:pt x="9" y="24"/>
                  <a:pt x="5" y="19"/>
                  <a:pt x="0" y="14"/>
                </a:cubicBezTo>
                <a:cubicBezTo>
                  <a:pt x="9" y="5"/>
                  <a:pt x="14" y="0"/>
                  <a:pt x="33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6" name="Freeform 9"/>
          <p:cNvSpPr>
            <a:spLocks noEditPoints="1"/>
          </p:cNvSpPr>
          <p:nvPr/>
        </p:nvSpPr>
        <p:spPr bwMode="auto">
          <a:xfrm rot="15053377">
            <a:off x="12283937" y="1648948"/>
            <a:ext cx="38802" cy="5568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1" h="88">
                <a:moveTo>
                  <a:pt x="44" y="0"/>
                </a:moveTo>
                <a:cubicBezTo>
                  <a:pt x="47" y="-2"/>
                  <a:pt x="49" y="29"/>
                  <a:pt x="61" y="45"/>
                </a:cubicBezTo>
                <a:cubicBezTo>
                  <a:pt x="47" y="69"/>
                  <a:pt x="38" y="74"/>
                  <a:pt x="5" y="88"/>
                </a:cubicBezTo>
                <a:cubicBezTo>
                  <a:pt x="-5" y="74"/>
                  <a:pt x="5" y="74"/>
                  <a:pt x="0" y="64"/>
                </a:cubicBezTo>
                <a:cubicBezTo>
                  <a:pt x="19" y="69"/>
                  <a:pt x="19" y="64"/>
                  <a:pt x="38" y="50"/>
                </a:cubicBezTo>
                <a:cubicBezTo>
                  <a:pt x="38" y="41"/>
                  <a:pt x="38" y="31"/>
                  <a:pt x="28" y="17"/>
                </a:cubicBezTo>
                <a:cubicBezTo>
                  <a:pt x="33" y="12"/>
                  <a:pt x="47" y="12"/>
                  <a:pt x="42" y="3"/>
                </a:cubicBezTo>
                <a:cubicBezTo>
                  <a:pt x="43" y="1"/>
                  <a:pt x="43" y="0"/>
                  <a:pt x="44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9" name="Freeform 9"/>
          <p:cNvSpPr>
            <a:spLocks noEditPoints="1"/>
          </p:cNvSpPr>
          <p:nvPr/>
        </p:nvSpPr>
        <p:spPr bwMode="auto">
          <a:xfrm rot="15053377">
            <a:off x="12287497" y="948396"/>
            <a:ext cx="40447" cy="2769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64" h="44">
                <a:moveTo>
                  <a:pt x="30" y="0"/>
                </a:moveTo>
                <a:cubicBezTo>
                  <a:pt x="37" y="0"/>
                  <a:pt x="26" y="11"/>
                  <a:pt x="26" y="15"/>
                </a:cubicBezTo>
                <a:cubicBezTo>
                  <a:pt x="31" y="24"/>
                  <a:pt x="50" y="-4"/>
                  <a:pt x="64" y="24"/>
                </a:cubicBezTo>
                <a:cubicBezTo>
                  <a:pt x="54" y="39"/>
                  <a:pt x="21" y="39"/>
                  <a:pt x="12" y="43"/>
                </a:cubicBezTo>
                <a:cubicBezTo>
                  <a:pt x="12" y="48"/>
                  <a:pt x="-12" y="6"/>
                  <a:pt x="7" y="6"/>
                </a:cubicBezTo>
                <a:cubicBezTo>
                  <a:pt x="12" y="10"/>
                  <a:pt x="7" y="10"/>
                  <a:pt x="3" y="15"/>
                </a:cubicBezTo>
                <a:cubicBezTo>
                  <a:pt x="21" y="29"/>
                  <a:pt x="21" y="6"/>
                  <a:pt x="26" y="1"/>
                </a:cubicBezTo>
                <a:cubicBezTo>
                  <a:pt x="28" y="0"/>
                  <a:pt x="29" y="0"/>
                  <a:pt x="30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10" name="Freeform 9"/>
          <p:cNvSpPr>
            <a:spLocks noEditPoints="1"/>
          </p:cNvSpPr>
          <p:nvPr/>
        </p:nvSpPr>
        <p:spPr bwMode="auto">
          <a:xfrm rot="15053377">
            <a:off x="12155287" y="-345001"/>
            <a:ext cx="316219" cy="17423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98" h="274">
                <a:moveTo>
                  <a:pt x="437" y="0"/>
                </a:moveTo>
                <a:lnTo>
                  <a:pt x="498" y="21"/>
                </a:lnTo>
                <a:lnTo>
                  <a:pt x="498" y="21"/>
                </a:lnTo>
                <a:cubicBezTo>
                  <a:pt x="468" y="31"/>
                  <a:pt x="434" y="39"/>
                  <a:pt x="428" y="57"/>
                </a:cubicBezTo>
                <a:cubicBezTo>
                  <a:pt x="383" y="57"/>
                  <a:pt x="338" y="89"/>
                  <a:pt x="289" y="116"/>
                </a:cubicBezTo>
                <a:lnTo>
                  <a:pt x="274" y="124"/>
                </a:lnTo>
                <a:lnTo>
                  <a:pt x="274" y="124"/>
                </a:lnTo>
                <a:cubicBezTo>
                  <a:pt x="272" y="125"/>
                  <a:pt x="270" y="126"/>
                  <a:pt x="268" y="127"/>
                </a:cubicBezTo>
                <a:lnTo>
                  <a:pt x="274" y="124"/>
                </a:lnTo>
                <a:lnTo>
                  <a:pt x="276" y="125"/>
                </a:lnTo>
                <a:cubicBezTo>
                  <a:pt x="278" y="125"/>
                  <a:pt x="280" y="127"/>
                  <a:pt x="283" y="132"/>
                </a:cubicBezTo>
                <a:cubicBezTo>
                  <a:pt x="264" y="132"/>
                  <a:pt x="245" y="142"/>
                  <a:pt x="212" y="142"/>
                </a:cubicBezTo>
                <a:cubicBezTo>
                  <a:pt x="217" y="151"/>
                  <a:pt x="221" y="151"/>
                  <a:pt x="226" y="156"/>
                </a:cubicBezTo>
                <a:cubicBezTo>
                  <a:pt x="217" y="174"/>
                  <a:pt x="165" y="170"/>
                  <a:pt x="170" y="198"/>
                </a:cubicBezTo>
                <a:cubicBezTo>
                  <a:pt x="189" y="184"/>
                  <a:pt x="226" y="174"/>
                  <a:pt x="240" y="156"/>
                </a:cubicBezTo>
                <a:cubicBezTo>
                  <a:pt x="236" y="156"/>
                  <a:pt x="231" y="160"/>
                  <a:pt x="226" y="151"/>
                </a:cubicBezTo>
                <a:cubicBezTo>
                  <a:pt x="236" y="151"/>
                  <a:pt x="245" y="156"/>
                  <a:pt x="254" y="165"/>
                </a:cubicBezTo>
                <a:cubicBezTo>
                  <a:pt x="217" y="226"/>
                  <a:pt x="104" y="226"/>
                  <a:pt x="43" y="264"/>
                </a:cubicBezTo>
                <a:cubicBezTo>
                  <a:pt x="48" y="254"/>
                  <a:pt x="10" y="240"/>
                  <a:pt x="15" y="259"/>
                </a:cubicBezTo>
                <a:cubicBezTo>
                  <a:pt x="19" y="259"/>
                  <a:pt x="29" y="264"/>
                  <a:pt x="33" y="268"/>
                </a:cubicBezTo>
                <a:cubicBezTo>
                  <a:pt x="19" y="264"/>
                  <a:pt x="19" y="287"/>
                  <a:pt x="5" y="264"/>
                </a:cubicBezTo>
                <a:cubicBezTo>
                  <a:pt x="24" y="273"/>
                  <a:pt x="-4" y="236"/>
                  <a:pt x="1" y="231"/>
                </a:cubicBezTo>
                <a:cubicBezTo>
                  <a:pt x="19" y="259"/>
                  <a:pt x="19" y="231"/>
                  <a:pt x="1" y="221"/>
                </a:cubicBezTo>
                <a:cubicBezTo>
                  <a:pt x="15" y="217"/>
                  <a:pt x="19" y="203"/>
                  <a:pt x="38" y="221"/>
                </a:cubicBezTo>
                <a:cubicBezTo>
                  <a:pt x="31" y="225"/>
                  <a:pt x="40" y="234"/>
                  <a:pt x="43" y="240"/>
                </a:cubicBezTo>
                <a:lnTo>
                  <a:pt x="43" y="241"/>
                </a:lnTo>
                <a:lnTo>
                  <a:pt x="43" y="245"/>
                </a:lnTo>
                <a:cubicBezTo>
                  <a:pt x="44" y="244"/>
                  <a:pt x="44" y="243"/>
                  <a:pt x="43" y="241"/>
                </a:cubicBezTo>
                <a:lnTo>
                  <a:pt x="43" y="241"/>
                </a:lnTo>
                <a:lnTo>
                  <a:pt x="44" y="240"/>
                </a:lnTo>
                <a:cubicBezTo>
                  <a:pt x="53" y="189"/>
                  <a:pt x="132" y="151"/>
                  <a:pt x="179" y="139"/>
                </a:cubicBezTo>
                <a:lnTo>
                  <a:pt x="184" y="138"/>
                </a:lnTo>
                <a:lnTo>
                  <a:pt x="184" y="138"/>
                </a:lnTo>
                <a:cubicBezTo>
                  <a:pt x="186" y="138"/>
                  <a:pt x="187" y="138"/>
                  <a:pt x="189" y="137"/>
                </a:cubicBezTo>
                <a:lnTo>
                  <a:pt x="184" y="138"/>
                </a:lnTo>
                <a:lnTo>
                  <a:pt x="182" y="137"/>
                </a:lnTo>
                <a:cubicBezTo>
                  <a:pt x="179" y="135"/>
                  <a:pt x="176" y="130"/>
                  <a:pt x="179" y="127"/>
                </a:cubicBezTo>
                <a:cubicBezTo>
                  <a:pt x="276" y="95"/>
                  <a:pt x="360" y="45"/>
                  <a:pt x="432" y="3"/>
                </a:cubicBezTo>
                <a:lnTo>
                  <a:pt x="437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11" name="Freeform 9"/>
          <p:cNvSpPr>
            <a:spLocks noEditPoints="1"/>
          </p:cNvSpPr>
          <p:nvPr/>
        </p:nvSpPr>
        <p:spPr bwMode="auto">
          <a:xfrm rot="15053377">
            <a:off x="12146263" y="-394005"/>
            <a:ext cx="207100" cy="83591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26" h="132">
                <a:moveTo>
                  <a:pt x="251" y="0"/>
                </a:moveTo>
                <a:lnTo>
                  <a:pt x="326" y="26"/>
                </a:lnTo>
                <a:lnTo>
                  <a:pt x="322" y="28"/>
                </a:lnTo>
                <a:cubicBezTo>
                  <a:pt x="312" y="32"/>
                  <a:pt x="300" y="37"/>
                  <a:pt x="282" y="41"/>
                </a:cubicBezTo>
                <a:cubicBezTo>
                  <a:pt x="277" y="17"/>
                  <a:pt x="306" y="41"/>
                  <a:pt x="291" y="17"/>
                </a:cubicBezTo>
                <a:cubicBezTo>
                  <a:pt x="282" y="27"/>
                  <a:pt x="259" y="22"/>
                  <a:pt x="259" y="36"/>
                </a:cubicBezTo>
                <a:cubicBezTo>
                  <a:pt x="263" y="22"/>
                  <a:pt x="291" y="50"/>
                  <a:pt x="273" y="50"/>
                </a:cubicBezTo>
                <a:cubicBezTo>
                  <a:pt x="277" y="32"/>
                  <a:pt x="221" y="32"/>
                  <a:pt x="254" y="46"/>
                </a:cubicBezTo>
                <a:cubicBezTo>
                  <a:pt x="155" y="46"/>
                  <a:pt x="108" y="144"/>
                  <a:pt x="0" y="130"/>
                </a:cubicBezTo>
                <a:cubicBezTo>
                  <a:pt x="59" y="87"/>
                  <a:pt x="176" y="50"/>
                  <a:pt x="247" y="3"/>
                </a:cubicBezTo>
                <a:lnTo>
                  <a:pt x="251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12" name="Freeform 9"/>
          <p:cNvSpPr>
            <a:spLocks noEditPoints="1"/>
          </p:cNvSpPr>
          <p:nvPr/>
        </p:nvSpPr>
        <p:spPr bwMode="auto">
          <a:xfrm rot="15053377">
            <a:off x="12296844" y="-336347"/>
            <a:ext cx="20259" cy="2089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2" h="33">
                <a:moveTo>
                  <a:pt x="25" y="0"/>
                </a:moveTo>
                <a:cubicBezTo>
                  <a:pt x="44" y="19"/>
                  <a:pt x="20" y="24"/>
                  <a:pt x="6" y="33"/>
                </a:cubicBezTo>
                <a:cubicBezTo>
                  <a:pt x="-8" y="33"/>
                  <a:pt x="6" y="19"/>
                  <a:pt x="11" y="19"/>
                </a:cubicBezTo>
                <a:cubicBezTo>
                  <a:pt x="11" y="14"/>
                  <a:pt x="6" y="14"/>
                  <a:pt x="6" y="19"/>
                </a:cubicBezTo>
                <a:cubicBezTo>
                  <a:pt x="1" y="5"/>
                  <a:pt x="34" y="28"/>
                  <a:pt x="25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13" name="Freeform 9"/>
          <p:cNvSpPr>
            <a:spLocks noEditPoints="1"/>
          </p:cNvSpPr>
          <p:nvPr/>
        </p:nvSpPr>
        <p:spPr bwMode="auto">
          <a:xfrm rot="15053377">
            <a:off x="12318206" y="-306247"/>
            <a:ext cx="32832" cy="27420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2" h="43">
                <a:moveTo>
                  <a:pt x="33" y="0"/>
                </a:moveTo>
                <a:cubicBezTo>
                  <a:pt x="42" y="9"/>
                  <a:pt x="47" y="19"/>
                  <a:pt x="52" y="28"/>
                </a:cubicBezTo>
                <a:cubicBezTo>
                  <a:pt x="33" y="33"/>
                  <a:pt x="24" y="56"/>
                  <a:pt x="0" y="33"/>
                </a:cubicBezTo>
                <a:cubicBezTo>
                  <a:pt x="19" y="28"/>
                  <a:pt x="5" y="5"/>
                  <a:pt x="33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0" name="Freeform 9"/>
          <p:cNvSpPr>
            <a:spLocks noEditPoints="1"/>
          </p:cNvSpPr>
          <p:nvPr/>
        </p:nvSpPr>
        <p:spPr bwMode="auto">
          <a:xfrm rot="15053377">
            <a:off x="12182270" y="1569040"/>
            <a:ext cx="19294" cy="6860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0" h="11">
                <a:moveTo>
                  <a:pt x="3" y="0"/>
                </a:moveTo>
                <a:cubicBezTo>
                  <a:pt x="9" y="0"/>
                  <a:pt x="16" y="3"/>
                  <a:pt x="24" y="7"/>
                </a:cubicBezTo>
                <a:lnTo>
                  <a:pt x="30" y="11"/>
                </a:lnTo>
                <a:lnTo>
                  <a:pt x="0" y="0"/>
                </a:lnTo>
                <a:lnTo>
                  <a:pt x="1" y="0"/>
                </a:lnTo>
                <a:cubicBezTo>
                  <a:pt x="2" y="0"/>
                  <a:pt x="2" y="0"/>
                  <a:pt x="3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1" name="Freeform 9"/>
          <p:cNvSpPr>
            <a:spLocks noEditPoints="1"/>
          </p:cNvSpPr>
          <p:nvPr/>
        </p:nvSpPr>
        <p:spPr bwMode="auto">
          <a:xfrm rot="15053377">
            <a:off x="9805717" y="-676903"/>
            <a:ext cx="3358111" cy="166116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288" h="2616">
                <a:moveTo>
                  <a:pt x="3400" y="2343"/>
                </a:moveTo>
                <a:cubicBezTo>
                  <a:pt x="3399" y="2343"/>
                  <a:pt x="3399" y="2344"/>
                  <a:pt x="3399" y="2344"/>
                </a:cubicBezTo>
                <a:cubicBezTo>
                  <a:pt x="3394" y="2344"/>
                  <a:pt x="3399" y="2377"/>
                  <a:pt x="3413" y="2372"/>
                </a:cubicBezTo>
                <a:cubicBezTo>
                  <a:pt x="3422" y="2372"/>
                  <a:pt x="3406" y="2343"/>
                  <a:pt x="3400" y="2343"/>
                </a:cubicBezTo>
                <a:close/>
                <a:moveTo>
                  <a:pt x="3446" y="2311"/>
                </a:moveTo>
                <a:cubicBezTo>
                  <a:pt x="3455" y="2330"/>
                  <a:pt x="3460" y="2349"/>
                  <a:pt x="3479" y="2344"/>
                </a:cubicBezTo>
                <a:cubicBezTo>
                  <a:pt x="3460" y="2330"/>
                  <a:pt x="3479" y="2316"/>
                  <a:pt x="3460" y="2311"/>
                </a:cubicBezTo>
                <a:cubicBezTo>
                  <a:pt x="3460" y="2316"/>
                  <a:pt x="3465" y="2339"/>
                  <a:pt x="3455" y="2325"/>
                </a:cubicBezTo>
                <a:cubicBezTo>
                  <a:pt x="3460" y="2325"/>
                  <a:pt x="3450" y="2311"/>
                  <a:pt x="3446" y="2311"/>
                </a:cubicBezTo>
                <a:close/>
                <a:moveTo>
                  <a:pt x="3559" y="2269"/>
                </a:moveTo>
                <a:cubicBezTo>
                  <a:pt x="3573" y="2283"/>
                  <a:pt x="3554" y="2292"/>
                  <a:pt x="3568" y="2292"/>
                </a:cubicBezTo>
                <a:cubicBezTo>
                  <a:pt x="3563" y="2283"/>
                  <a:pt x="3582" y="2283"/>
                  <a:pt x="3577" y="2269"/>
                </a:cubicBezTo>
                <a:cubicBezTo>
                  <a:pt x="3568" y="2273"/>
                  <a:pt x="3563" y="2269"/>
                  <a:pt x="3559" y="2269"/>
                </a:cubicBezTo>
                <a:close/>
                <a:moveTo>
                  <a:pt x="3445" y="2261"/>
                </a:moveTo>
                <a:cubicBezTo>
                  <a:pt x="3437" y="2261"/>
                  <a:pt x="3427" y="2270"/>
                  <a:pt x="3418" y="2264"/>
                </a:cubicBezTo>
                <a:cubicBezTo>
                  <a:pt x="3432" y="2292"/>
                  <a:pt x="3446" y="2259"/>
                  <a:pt x="3455" y="2269"/>
                </a:cubicBezTo>
                <a:cubicBezTo>
                  <a:pt x="3452" y="2263"/>
                  <a:pt x="3449" y="2261"/>
                  <a:pt x="3445" y="2261"/>
                </a:cubicBezTo>
                <a:close/>
                <a:moveTo>
                  <a:pt x="3309" y="2237"/>
                </a:moveTo>
                <a:cubicBezTo>
                  <a:pt x="3309" y="2237"/>
                  <a:pt x="3306" y="2239"/>
                  <a:pt x="3304" y="2241"/>
                </a:cubicBezTo>
                <a:lnTo>
                  <a:pt x="3302" y="2243"/>
                </a:lnTo>
                <a:lnTo>
                  <a:pt x="3302" y="2243"/>
                </a:lnTo>
                <a:cubicBezTo>
                  <a:pt x="3299" y="2245"/>
                  <a:pt x="3295" y="2247"/>
                  <a:pt x="3291" y="2250"/>
                </a:cubicBezTo>
                <a:cubicBezTo>
                  <a:pt x="3293" y="2253"/>
                  <a:pt x="3295" y="2255"/>
                  <a:pt x="3296" y="2257"/>
                </a:cubicBezTo>
                <a:lnTo>
                  <a:pt x="3297" y="2258"/>
                </a:lnTo>
                <a:lnTo>
                  <a:pt x="3299" y="2263"/>
                </a:lnTo>
                <a:cubicBezTo>
                  <a:pt x="3307" y="2278"/>
                  <a:pt x="3316" y="2285"/>
                  <a:pt x="3301" y="2263"/>
                </a:cubicBezTo>
                <a:lnTo>
                  <a:pt x="3297" y="2258"/>
                </a:lnTo>
                <a:lnTo>
                  <a:pt x="3295" y="2255"/>
                </a:lnTo>
                <a:cubicBezTo>
                  <a:pt x="3295" y="2251"/>
                  <a:pt x="3297" y="2248"/>
                  <a:pt x="3300" y="2245"/>
                </a:cubicBezTo>
                <a:lnTo>
                  <a:pt x="3302" y="2243"/>
                </a:lnTo>
                <a:lnTo>
                  <a:pt x="3305" y="2240"/>
                </a:lnTo>
                <a:cubicBezTo>
                  <a:pt x="3308" y="2238"/>
                  <a:pt x="3309" y="2237"/>
                  <a:pt x="3309" y="2237"/>
                </a:cubicBezTo>
                <a:close/>
                <a:moveTo>
                  <a:pt x="3610" y="2236"/>
                </a:moveTo>
                <a:cubicBezTo>
                  <a:pt x="3624" y="2250"/>
                  <a:pt x="3606" y="2250"/>
                  <a:pt x="3596" y="2255"/>
                </a:cubicBezTo>
                <a:cubicBezTo>
                  <a:pt x="3610" y="2278"/>
                  <a:pt x="3601" y="2241"/>
                  <a:pt x="3615" y="2259"/>
                </a:cubicBezTo>
                <a:cubicBezTo>
                  <a:pt x="3615" y="2259"/>
                  <a:pt x="3620" y="2269"/>
                  <a:pt x="3624" y="2269"/>
                </a:cubicBezTo>
                <a:cubicBezTo>
                  <a:pt x="3620" y="2264"/>
                  <a:pt x="3620" y="2255"/>
                  <a:pt x="3620" y="2250"/>
                </a:cubicBezTo>
                <a:cubicBezTo>
                  <a:pt x="3624" y="2259"/>
                  <a:pt x="3629" y="2269"/>
                  <a:pt x="3634" y="2264"/>
                </a:cubicBezTo>
                <a:cubicBezTo>
                  <a:pt x="3629" y="2259"/>
                  <a:pt x="3624" y="2250"/>
                  <a:pt x="3629" y="2250"/>
                </a:cubicBezTo>
                <a:cubicBezTo>
                  <a:pt x="3634" y="2255"/>
                  <a:pt x="3639" y="2259"/>
                  <a:pt x="3643" y="2255"/>
                </a:cubicBezTo>
                <a:cubicBezTo>
                  <a:pt x="3629" y="2241"/>
                  <a:pt x="3620" y="2245"/>
                  <a:pt x="3610" y="2236"/>
                </a:cubicBezTo>
                <a:close/>
                <a:moveTo>
                  <a:pt x="3333" y="2231"/>
                </a:moveTo>
                <a:cubicBezTo>
                  <a:pt x="3333" y="2232"/>
                  <a:pt x="3332" y="2232"/>
                  <a:pt x="3332" y="2233"/>
                </a:cubicBezTo>
                <a:lnTo>
                  <a:pt x="3332" y="2234"/>
                </a:lnTo>
                <a:lnTo>
                  <a:pt x="3332" y="2234"/>
                </a:lnTo>
                <a:cubicBezTo>
                  <a:pt x="3327" y="2249"/>
                  <a:pt x="3314" y="2242"/>
                  <a:pt x="3305" y="2259"/>
                </a:cubicBezTo>
                <a:cubicBezTo>
                  <a:pt x="3309" y="2269"/>
                  <a:pt x="3319" y="2273"/>
                  <a:pt x="3328" y="2278"/>
                </a:cubicBezTo>
                <a:cubicBezTo>
                  <a:pt x="3309" y="2255"/>
                  <a:pt x="3328" y="2255"/>
                  <a:pt x="3342" y="2264"/>
                </a:cubicBezTo>
                <a:cubicBezTo>
                  <a:pt x="3342" y="2269"/>
                  <a:pt x="3347" y="2273"/>
                  <a:pt x="3352" y="2273"/>
                </a:cubicBezTo>
                <a:cubicBezTo>
                  <a:pt x="3344" y="2261"/>
                  <a:pt x="3332" y="2245"/>
                  <a:pt x="3332" y="2235"/>
                </a:cubicBezTo>
                <a:lnTo>
                  <a:pt x="3332" y="2234"/>
                </a:lnTo>
                <a:lnTo>
                  <a:pt x="3333" y="2231"/>
                </a:lnTo>
                <a:close/>
                <a:moveTo>
                  <a:pt x="3009" y="2208"/>
                </a:moveTo>
                <a:cubicBezTo>
                  <a:pt x="3023" y="2231"/>
                  <a:pt x="2980" y="2231"/>
                  <a:pt x="2971" y="2222"/>
                </a:cubicBezTo>
                <a:cubicBezTo>
                  <a:pt x="2976" y="2222"/>
                  <a:pt x="2971" y="2217"/>
                  <a:pt x="2966" y="2222"/>
                </a:cubicBezTo>
                <a:cubicBezTo>
                  <a:pt x="2976" y="2231"/>
                  <a:pt x="2966" y="2231"/>
                  <a:pt x="2971" y="2245"/>
                </a:cubicBezTo>
                <a:cubicBezTo>
                  <a:pt x="2995" y="2255"/>
                  <a:pt x="3013" y="2222"/>
                  <a:pt x="3027" y="2226"/>
                </a:cubicBezTo>
                <a:cubicBezTo>
                  <a:pt x="3023" y="2222"/>
                  <a:pt x="3013" y="2208"/>
                  <a:pt x="3009" y="2208"/>
                </a:cubicBezTo>
                <a:close/>
                <a:moveTo>
                  <a:pt x="2763" y="2202"/>
                </a:moveTo>
                <a:cubicBezTo>
                  <a:pt x="2748" y="2201"/>
                  <a:pt x="2734" y="2214"/>
                  <a:pt x="2741" y="2231"/>
                </a:cubicBezTo>
                <a:cubicBezTo>
                  <a:pt x="2750" y="2222"/>
                  <a:pt x="2778" y="2222"/>
                  <a:pt x="2778" y="2208"/>
                </a:cubicBezTo>
                <a:cubicBezTo>
                  <a:pt x="2774" y="2204"/>
                  <a:pt x="2768" y="2202"/>
                  <a:pt x="2763" y="2202"/>
                </a:cubicBezTo>
                <a:close/>
                <a:moveTo>
                  <a:pt x="3103" y="2128"/>
                </a:moveTo>
                <a:cubicBezTo>
                  <a:pt x="3103" y="2137"/>
                  <a:pt x="3093" y="2137"/>
                  <a:pt x="3074" y="2147"/>
                </a:cubicBezTo>
                <a:cubicBezTo>
                  <a:pt x="3084" y="2170"/>
                  <a:pt x="3093" y="2142"/>
                  <a:pt x="3103" y="2156"/>
                </a:cubicBezTo>
                <a:cubicBezTo>
                  <a:pt x="3103" y="2194"/>
                  <a:pt x="3032" y="2179"/>
                  <a:pt x="3032" y="2198"/>
                </a:cubicBezTo>
                <a:cubicBezTo>
                  <a:pt x="3032" y="2189"/>
                  <a:pt x="3032" y="2184"/>
                  <a:pt x="3023" y="2175"/>
                </a:cubicBezTo>
                <a:cubicBezTo>
                  <a:pt x="3013" y="2179"/>
                  <a:pt x="3013" y="2212"/>
                  <a:pt x="3037" y="2222"/>
                </a:cubicBezTo>
                <a:cubicBezTo>
                  <a:pt x="3018" y="2189"/>
                  <a:pt x="3070" y="2208"/>
                  <a:pt x="3079" y="2189"/>
                </a:cubicBezTo>
                <a:cubicBezTo>
                  <a:pt x="3079" y="2203"/>
                  <a:pt x="3084" y="2194"/>
                  <a:pt x="3093" y="2203"/>
                </a:cubicBezTo>
                <a:cubicBezTo>
                  <a:pt x="3107" y="2194"/>
                  <a:pt x="3098" y="2184"/>
                  <a:pt x="3098" y="2179"/>
                </a:cubicBezTo>
                <a:cubicBezTo>
                  <a:pt x="3103" y="2179"/>
                  <a:pt x="3107" y="2194"/>
                  <a:pt x="3117" y="2184"/>
                </a:cubicBezTo>
                <a:cubicBezTo>
                  <a:pt x="3112" y="2175"/>
                  <a:pt x="3098" y="2175"/>
                  <a:pt x="3103" y="2170"/>
                </a:cubicBezTo>
                <a:cubicBezTo>
                  <a:pt x="3112" y="2165"/>
                  <a:pt x="3117" y="2194"/>
                  <a:pt x="3126" y="2179"/>
                </a:cubicBezTo>
                <a:cubicBezTo>
                  <a:pt x="3121" y="2165"/>
                  <a:pt x="3131" y="2142"/>
                  <a:pt x="3103" y="2128"/>
                </a:cubicBezTo>
                <a:close/>
                <a:moveTo>
                  <a:pt x="3112" y="2123"/>
                </a:moveTo>
                <a:cubicBezTo>
                  <a:pt x="3121" y="2137"/>
                  <a:pt x="3126" y="2147"/>
                  <a:pt x="3136" y="2156"/>
                </a:cubicBezTo>
                <a:cubicBezTo>
                  <a:pt x="3140" y="2156"/>
                  <a:pt x="3145" y="2151"/>
                  <a:pt x="3150" y="2151"/>
                </a:cubicBezTo>
                <a:cubicBezTo>
                  <a:pt x="3140" y="2142"/>
                  <a:pt x="3136" y="2123"/>
                  <a:pt x="3126" y="2123"/>
                </a:cubicBezTo>
                <a:cubicBezTo>
                  <a:pt x="3136" y="2147"/>
                  <a:pt x="3117" y="2123"/>
                  <a:pt x="3112" y="2123"/>
                </a:cubicBezTo>
                <a:close/>
                <a:moveTo>
                  <a:pt x="3287" y="2122"/>
                </a:moveTo>
                <a:cubicBezTo>
                  <a:pt x="3284" y="2122"/>
                  <a:pt x="3281" y="2123"/>
                  <a:pt x="3281" y="2128"/>
                </a:cubicBezTo>
                <a:cubicBezTo>
                  <a:pt x="3286" y="2128"/>
                  <a:pt x="3305" y="2142"/>
                  <a:pt x="3295" y="2147"/>
                </a:cubicBezTo>
                <a:cubicBezTo>
                  <a:pt x="3286" y="2128"/>
                  <a:pt x="3295" y="2156"/>
                  <a:pt x="3291" y="2156"/>
                </a:cubicBezTo>
                <a:cubicBezTo>
                  <a:pt x="3281" y="2156"/>
                  <a:pt x="3277" y="2142"/>
                  <a:pt x="3267" y="2151"/>
                </a:cubicBezTo>
                <a:cubicBezTo>
                  <a:pt x="3272" y="2156"/>
                  <a:pt x="3262" y="2156"/>
                  <a:pt x="3272" y="2170"/>
                </a:cubicBezTo>
                <a:cubicBezTo>
                  <a:pt x="3295" y="2189"/>
                  <a:pt x="3300" y="2161"/>
                  <a:pt x="3319" y="2156"/>
                </a:cubicBezTo>
                <a:cubicBezTo>
                  <a:pt x="3305" y="2142"/>
                  <a:pt x="3305" y="2137"/>
                  <a:pt x="3300" y="2123"/>
                </a:cubicBezTo>
                <a:cubicBezTo>
                  <a:pt x="3295" y="2123"/>
                  <a:pt x="3291" y="2122"/>
                  <a:pt x="3287" y="2122"/>
                </a:cubicBezTo>
                <a:close/>
                <a:moveTo>
                  <a:pt x="3321" y="2121"/>
                </a:moveTo>
                <a:cubicBezTo>
                  <a:pt x="3319" y="2119"/>
                  <a:pt x="3340" y="2157"/>
                  <a:pt x="3309" y="2137"/>
                </a:cubicBezTo>
                <a:cubicBezTo>
                  <a:pt x="3324" y="2151"/>
                  <a:pt x="3319" y="2170"/>
                  <a:pt x="3328" y="2165"/>
                </a:cubicBezTo>
                <a:cubicBezTo>
                  <a:pt x="3324" y="2147"/>
                  <a:pt x="3347" y="2156"/>
                  <a:pt x="3347" y="2142"/>
                </a:cubicBezTo>
                <a:cubicBezTo>
                  <a:pt x="3347" y="2147"/>
                  <a:pt x="3342" y="2147"/>
                  <a:pt x="3338" y="2147"/>
                </a:cubicBezTo>
                <a:cubicBezTo>
                  <a:pt x="3326" y="2128"/>
                  <a:pt x="3322" y="2121"/>
                  <a:pt x="3321" y="2121"/>
                </a:cubicBezTo>
                <a:close/>
                <a:moveTo>
                  <a:pt x="2962" y="2114"/>
                </a:moveTo>
                <a:cubicBezTo>
                  <a:pt x="2957" y="2118"/>
                  <a:pt x="2933" y="2114"/>
                  <a:pt x="2938" y="2128"/>
                </a:cubicBezTo>
                <a:cubicBezTo>
                  <a:pt x="2952" y="2137"/>
                  <a:pt x="2948" y="2118"/>
                  <a:pt x="2957" y="2128"/>
                </a:cubicBezTo>
                <a:cubicBezTo>
                  <a:pt x="2962" y="2132"/>
                  <a:pt x="2962" y="2137"/>
                  <a:pt x="2966" y="2142"/>
                </a:cubicBezTo>
                <a:cubicBezTo>
                  <a:pt x="2957" y="2147"/>
                  <a:pt x="2948" y="2151"/>
                  <a:pt x="2957" y="2161"/>
                </a:cubicBezTo>
                <a:cubicBezTo>
                  <a:pt x="2985" y="2175"/>
                  <a:pt x="3042" y="2161"/>
                  <a:pt x="3046" y="2132"/>
                </a:cubicBezTo>
                <a:cubicBezTo>
                  <a:pt x="3023" y="2137"/>
                  <a:pt x="2985" y="2132"/>
                  <a:pt x="2971" y="2147"/>
                </a:cubicBezTo>
                <a:cubicBezTo>
                  <a:pt x="2971" y="2132"/>
                  <a:pt x="2957" y="2128"/>
                  <a:pt x="2962" y="2114"/>
                </a:cubicBezTo>
                <a:close/>
                <a:moveTo>
                  <a:pt x="3013" y="2090"/>
                </a:moveTo>
                <a:cubicBezTo>
                  <a:pt x="3004" y="2100"/>
                  <a:pt x="2980" y="2095"/>
                  <a:pt x="2985" y="2109"/>
                </a:cubicBezTo>
                <a:cubicBezTo>
                  <a:pt x="2995" y="2104"/>
                  <a:pt x="3018" y="2114"/>
                  <a:pt x="3013" y="2090"/>
                </a:cubicBezTo>
                <a:close/>
                <a:moveTo>
                  <a:pt x="3140" y="2076"/>
                </a:moveTo>
                <a:cubicBezTo>
                  <a:pt x="3140" y="2090"/>
                  <a:pt x="3131" y="2095"/>
                  <a:pt x="3121" y="2100"/>
                </a:cubicBezTo>
                <a:cubicBezTo>
                  <a:pt x="3121" y="2090"/>
                  <a:pt x="3107" y="2081"/>
                  <a:pt x="3112" y="2090"/>
                </a:cubicBezTo>
                <a:cubicBezTo>
                  <a:pt x="3121" y="2104"/>
                  <a:pt x="3131" y="2118"/>
                  <a:pt x="3136" y="2114"/>
                </a:cubicBezTo>
                <a:cubicBezTo>
                  <a:pt x="3136" y="2104"/>
                  <a:pt x="3150" y="2109"/>
                  <a:pt x="3164" y="2109"/>
                </a:cubicBezTo>
                <a:cubicBezTo>
                  <a:pt x="3145" y="2090"/>
                  <a:pt x="3168" y="2095"/>
                  <a:pt x="3164" y="2081"/>
                </a:cubicBezTo>
                <a:cubicBezTo>
                  <a:pt x="3150" y="2085"/>
                  <a:pt x="3154" y="2100"/>
                  <a:pt x="3140" y="2076"/>
                </a:cubicBezTo>
                <a:close/>
                <a:moveTo>
                  <a:pt x="3389" y="2071"/>
                </a:moveTo>
                <a:lnTo>
                  <a:pt x="3391" y="2074"/>
                </a:lnTo>
                <a:lnTo>
                  <a:pt x="3391" y="2074"/>
                </a:lnTo>
                <a:lnTo>
                  <a:pt x="3387" y="2072"/>
                </a:lnTo>
                <a:lnTo>
                  <a:pt x="3388" y="2072"/>
                </a:lnTo>
                <a:cubicBezTo>
                  <a:pt x="3388" y="2071"/>
                  <a:pt x="3389" y="2071"/>
                  <a:pt x="3389" y="2071"/>
                </a:cubicBezTo>
                <a:close/>
                <a:moveTo>
                  <a:pt x="3192" y="2071"/>
                </a:moveTo>
                <a:cubicBezTo>
                  <a:pt x="3187" y="2085"/>
                  <a:pt x="3164" y="2071"/>
                  <a:pt x="3178" y="2100"/>
                </a:cubicBezTo>
                <a:cubicBezTo>
                  <a:pt x="3187" y="2095"/>
                  <a:pt x="3192" y="2085"/>
                  <a:pt x="3192" y="2071"/>
                </a:cubicBezTo>
                <a:close/>
                <a:moveTo>
                  <a:pt x="3347" y="2067"/>
                </a:moveTo>
                <a:lnTo>
                  <a:pt x="3346" y="2067"/>
                </a:lnTo>
                <a:cubicBezTo>
                  <a:pt x="3345" y="2068"/>
                  <a:pt x="3343" y="2068"/>
                  <a:pt x="3342" y="2069"/>
                </a:cubicBezTo>
                <a:lnTo>
                  <a:pt x="3340" y="2070"/>
                </a:lnTo>
                <a:lnTo>
                  <a:pt x="3341" y="2068"/>
                </a:lnTo>
                <a:cubicBezTo>
                  <a:pt x="3341" y="2068"/>
                  <a:pt x="3342" y="2067"/>
                  <a:pt x="3343" y="2067"/>
                </a:cubicBezTo>
                <a:lnTo>
                  <a:pt x="3347" y="2067"/>
                </a:lnTo>
                <a:close/>
                <a:moveTo>
                  <a:pt x="2905" y="2053"/>
                </a:moveTo>
                <a:cubicBezTo>
                  <a:pt x="2896" y="2057"/>
                  <a:pt x="2882" y="2057"/>
                  <a:pt x="2891" y="2071"/>
                </a:cubicBezTo>
                <a:cubicBezTo>
                  <a:pt x="2896" y="2067"/>
                  <a:pt x="2924" y="2071"/>
                  <a:pt x="2905" y="2053"/>
                </a:cubicBezTo>
                <a:close/>
                <a:moveTo>
                  <a:pt x="3723" y="2037"/>
                </a:moveTo>
                <a:lnTo>
                  <a:pt x="3723" y="2040"/>
                </a:lnTo>
                <a:cubicBezTo>
                  <a:pt x="3723" y="2041"/>
                  <a:pt x="3723" y="2042"/>
                  <a:pt x="3723" y="2043"/>
                </a:cubicBezTo>
                <a:cubicBezTo>
                  <a:pt x="3723" y="2042"/>
                  <a:pt x="3723" y="2040"/>
                  <a:pt x="3723" y="2039"/>
                </a:cubicBezTo>
                <a:lnTo>
                  <a:pt x="3723" y="2037"/>
                </a:lnTo>
                <a:close/>
                <a:moveTo>
                  <a:pt x="3822" y="1935"/>
                </a:moveTo>
                <a:lnTo>
                  <a:pt x="3825" y="1938"/>
                </a:lnTo>
                <a:lnTo>
                  <a:pt x="3824" y="1938"/>
                </a:lnTo>
                <a:cubicBezTo>
                  <a:pt x="3824" y="1937"/>
                  <a:pt x="3823" y="1936"/>
                  <a:pt x="3822" y="1935"/>
                </a:cubicBezTo>
                <a:close/>
                <a:moveTo>
                  <a:pt x="3254" y="1915"/>
                </a:moveTo>
                <a:cubicBezTo>
                  <a:pt x="3242" y="1915"/>
                  <a:pt x="3234" y="1922"/>
                  <a:pt x="3234" y="1940"/>
                </a:cubicBezTo>
                <a:cubicBezTo>
                  <a:pt x="3244" y="1940"/>
                  <a:pt x="3253" y="1940"/>
                  <a:pt x="3262" y="1944"/>
                </a:cubicBezTo>
                <a:cubicBezTo>
                  <a:pt x="3248" y="1949"/>
                  <a:pt x="3244" y="1944"/>
                  <a:pt x="3248" y="1959"/>
                </a:cubicBezTo>
                <a:cubicBezTo>
                  <a:pt x="3225" y="1949"/>
                  <a:pt x="3183" y="1982"/>
                  <a:pt x="3164" y="1996"/>
                </a:cubicBezTo>
                <a:cubicBezTo>
                  <a:pt x="3168" y="2001"/>
                  <a:pt x="3178" y="1987"/>
                  <a:pt x="3183" y="2001"/>
                </a:cubicBezTo>
                <a:cubicBezTo>
                  <a:pt x="3183" y="2006"/>
                  <a:pt x="3178" y="2010"/>
                  <a:pt x="3168" y="2006"/>
                </a:cubicBezTo>
                <a:cubicBezTo>
                  <a:pt x="3178" y="2015"/>
                  <a:pt x="3183" y="2020"/>
                  <a:pt x="3192" y="2024"/>
                </a:cubicBezTo>
                <a:cubicBezTo>
                  <a:pt x="3192" y="2001"/>
                  <a:pt x="3225" y="1996"/>
                  <a:pt x="3230" y="1973"/>
                </a:cubicBezTo>
                <a:cubicBezTo>
                  <a:pt x="3234" y="1982"/>
                  <a:pt x="3239" y="1991"/>
                  <a:pt x="3244" y="1987"/>
                </a:cubicBezTo>
                <a:cubicBezTo>
                  <a:pt x="3239" y="1982"/>
                  <a:pt x="3230" y="1973"/>
                  <a:pt x="3234" y="1973"/>
                </a:cubicBezTo>
                <a:cubicBezTo>
                  <a:pt x="3244" y="1968"/>
                  <a:pt x="3248" y="1987"/>
                  <a:pt x="3253" y="1982"/>
                </a:cubicBezTo>
                <a:cubicBezTo>
                  <a:pt x="3253" y="1977"/>
                  <a:pt x="3244" y="1963"/>
                  <a:pt x="3253" y="1963"/>
                </a:cubicBezTo>
                <a:cubicBezTo>
                  <a:pt x="3272" y="1987"/>
                  <a:pt x="3286" y="1963"/>
                  <a:pt x="3300" y="1959"/>
                </a:cubicBezTo>
                <a:cubicBezTo>
                  <a:pt x="3286" y="1935"/>
                  <a:pt x="3272" y="1944"/>
                  <a:pt x="3267" y="1916"/>
                </a:cubicBezTo>
                <a:cubicBezTo>
                  <a:pt x="3262" y="1915"/>
                  <a:pt x="3258" y="1914"/>
                  <a:pt x="3254" y="1915"/>
                </a:cubicBezTo>
                <a:close/>
                <a:moveTo>
                  <a:pt x="3441" y="1835"/>
                </a:moveTo>
                <a:lnTo>
                  <a:pt x="3441" y="1835"/>
                </a:lnTo>
                <a:cubicBezTo>
                  <a:pt x="3441" y="1836"/>
                  <a:pt x="3442" y="1836"/>
                  <a:pt x="3441" y="1836"/>
                </a:cubicBezTo>
                <a:lnTo>
                  <a:pt x="3441" y="1835"/>
                </a:lnTo>
                <a:close/>
                <a:moveTo>
                  <a:pt x="2901" y="1761"/>
                </a:moveTo>
                <a:cubicBezTo>
                  <a:pt x="2900" y="1761"/>
                  <a:pt x="2900" y="1762"/>
                  <a:pt x="2901" y="1766"/>
                </a:cubicBezTo>
                <a:cubicBezTo>
                  <a:pt x="2929" y="1799"/>
                  <a:pt x="2910" y="1803"/>
                  <a:pt x="2933" y="1827"/>
                </a:cubicBezTo>
                <a:cubicBezTo>
                  <a:pt x="2948" y="1803"/>
                  <a:pt x="3027" y="1803"/>
                  <a:pt x="3027" y="1761"/>
                </a:cubicBezTo>
                <a:cubicBezTo>
                  <a:pt x="2995" y="1766"/>
                  <a:pt x="2976" y="1813"/>
                  <a:pt x="2966" y="1780"/>
                </a:cubicBezTo>
                <a:cubicBezTo>
                  <a:pt x="2952" y="1794"/>
                  <a:pt x="2943" y="1789"/>
                  <a:pt x="2924" y="1799"/>
                </a:cubicBezTo>
                <a:cubicBezTo>
                  <a:pt x="2920" y="1791"/>
                  <a:pt x="2904" y="1762"/>
                  <a:pt x="2901" y="1761"/>
                </a:cubicBezTo>
                <a:close/>
                <a:moveTo>
                  <a:pt x="2929" y="1759"/>
                </a:moveTo>
                <a:cubicBezTo>
                  <a:pt x="2928" y="1759"/>
                  <a:pt x="2926" y="1759"/>
                  <a:pt x="2924" y="1761"/>
                </a:cubicBezTo>
                <a:cubicBezTo>
                  <a:pt x="2938" y="1775"/>
                  <a:pt x="2919" y="1785"/>
                  <a:pt x="2938" y="1789"/>
                </a:cubicBezTo>
                <a:cubicBezTo>
                  <a:pt x="2924" y="1761"/>
                  <a:pt x="2952" y="1780"/>
                  <a:pt x="2952" y="1771"/>
                </a:cubicBezTo>
                <a:cubicBezTo>
                  <a:pt x="2945" y="1774"/>
                  <a:pt x="2937" y="1760"/>
                  <a:pt x="2929" y="1759"/>
                </a:cubicBezTo>
                <a:close/>
                <a:moveTo>
                  <a:pt x="3112" y="1714"/>
                </a:moveTo>
                <a:cubicBezTo>
                  <a:pt x="3121" y="1733"/>
                  <a:pt x="3089" y="1714"/>
                  <a:pt x="3107" y="1742"/>
                </a:cubicBezTo>
                <a:cubicBezTo>
                  <a:pt x="3112" y="1728"/>
                  <a:pt x="3126" y="1733"/>
                  <a:pt x="3131" y="1719"/>
                </a:cubicBezTo>
                <a:cubicBezTo>
                  <a:pt x="3121" y="1724"/>
                  <a:pt x="3117" y="1714"/>
                  <a:pt x="3112" y="1714"/>
                </a:cubicBezTo>
                <a:close/>
                <a:moveTo>
                  <a:pt x="3164" y="1677"/>
                </a:moveTo>
                <a:cubicBezTo>
                  <a:pt x="3173" y="1700"/>
                  <a:pt x="3150" y="1700"/>
                  <a:pt x="3178" y="1719"/>
                </a:cubicBezTo>
                <a:cubicBezTo>
                  <a:pt x="3164" y="1695"/>
                  <a:pt x="3178" y="1700"/>
                  <a:pt x="3187" y="1709"/>
                </a:cubicBezTo>
                <a:cubicBezTo>
                  <a:pt x="3178" y="1700"/>
                  <a:pt x="3173" y="1677"/>
                  <a:pt x="3164" y="1677"/>
                </a:cubicBezTo>
                <a:close/>
                <a:moveTo>
                  <a:pt x="3173" y="1672"/>
                </a:moveTo>
                <a:cubicBezTo>
                  <a:pt x="3187" y="1691"/>
                  <a:pt x="3183" y="1709"/>
                  <a:pt x="3201" y="1709"/>
                </a:cubicBezTo>
                <a:cubicBezTo>
                  <a:pt x="3192" y="1691"/>
                  <a:pt x="3192" y="1681"/>
                  <a:pt x="3173" y="1672"/>
                </a:cubicBezTo>
                <a:close/>
                <a:moveTo>
                  <a:pt x="3278" y="1662"/>
                </a:moveTo>
                <a:lnTo>
                  <a:pt x="3281" y="1662"/>
                </a:lnTo>
                <a:lnTo>
                  <a:pt x="3282" y="1664"/>
                </a:lnTo>
                <a:lnTo>
                  <a:pt x="3278" y="1662"/>
                </a:lnTo>
                <a:close/>
                <a:moveTo>
                  <a:pt x="3643" y="1644"/>
                </a:moveTo>
                <a:cubicBezTo>
                  <a:pt x="3620" y="1653"/>
                  <a:pt x="3606" y="1653"/>
                  <a:pt x="3610" y="1672"/>
                </a:cubicBezTo>
                <a:cubicBezTo>
                  <a:pt x="3624" y="1672"/>
                  <a:pt x="3620" y="1658"/>
                  <a:pt x="3639" y="1653"/>
                </a:cubicBezTo>
                <a:cubicBezTo>
                  <a:pt x="3643" y="1658"/>
                  <a:pt x="3648" y="1667"/>
                  <a:pt x="3653" y="1667"/>
                </a:cubicBezTo>
                <a:cubicBezTo>
                  <a:pt x="3648" y="1662"/>
                  <a:pt x="3653" y="1658"/>
                  <a:pt x="3643" y="1644"/>
                </a:cubicBezTo>
                <a:close/>
                <a:moveTo>
                  <a:pt x="3103" y="1634"/>
                </a:moveTo>
                <a:cubicBezTo>
                  <a:pt x="3121" y="1658"/>
                  <a:pt x="3117" y="1677"/>
                  <a:pt x="3136" y="1681"/>
                </a:cubicBezTo>
                <a:cubicBezTo>
                  <a:pt x="3121" y="1658"/>
                  <a:pt x="3121" y="1648"/>
                  <a:pt x="3103" y="1634"/>
                </a:cubicBezTo>
                <a:close/>
                <a:moveTo>
                  <a:pt x="3234" y="1620"/>
                </a:moveTo>
                <a:cubicBezTo>
                  <a:pt x="3248" y="1638"/>
                  <a:pt x="3262" y="1653"/>
                  <a:pt x="3277" y="1661"/>
                </a:cubicBezTo>
                <a:lnTo>
                  <a:pt x="3278" y="1662"/>
                </a:lnTo>
                <a:lnTo>
                  <a:pt x="3278" y="1662"/>
                </a:lnTo>
                <a:cubicBezTo>
                  <a:pt x="3261" y="1659"/>
                  <a:pt x="3248" y="1672"/>
                  <a:pt x="3239" y="1667"/>
                </a:cubicBezTo>
                <a:cubicBezTo>
                  <a:pt x="3234" y="1644"/>
                  <a:pt x="3253" y="1653"/>
                  <a:pt x="3234" y="1620"/>
                </a:cubicBezTo>
                <a:close/>
                <a:moveTo>
                  <a:pt x="3584" y="1609"/>
                </a:moveTo>
                <a:cubicBezTo>
                  <a:pt x="3583" y="1609"/>
                  <a:pt x="3582" y="1609"/>
                  <a:pt x="3582" y="1611"/>
                </a:cubicBezTo>
                <a:cubicBezTo>
                  <a:pt x="3587" y="1615"/>
                  <a:pt x="3592" y="1625"/>
                  <a:pt x="3601" y="1634"/>
                </a:cubicBezTo>
                <a:cubicBezTo>
                  <a:pt x="3610" y="1634"/>
                  <a:pt x="3629" y="1639"/>
                  <a:pt x="3615" y="1615"/>
                </a:cubicBezTo>
                <a:cubicBezTo>
                  <a:pt x="3606" y="1615"/>
                  <a:pt x="3610" y="1625"/>
                  <a:pt x="3610" y="1630"/>
                </a:cubicBezTo>
                <a:cubicBezTo>
                  <a:pt x="3606" y="1625"/>
                  <a:pt x="3596" y="1611"/>
                  <a:pt x="3592" y="1611"/>
                </a:cubicBezTo>
                <a:cubicBezTo>
                  <a:pt x="3596" y="1615"/>
                  <a:pt x="3592" y="1620"/>
                  <a:pt x="3587" y="1611"/>
                </a:cubicBezTo>
                <a:cubicBezTo>
                  <a:pt x="3587" y="1611"/>
                  <a:pt x="3585" y="1609"/>
                  <a:pt x="3584" y="1609"/>
                </a:cubicBezTo>
                <a:close/>
                <a:moveTo>
                  <a:pt x="3244" y="1599"/>
                </a:moveTo>
                <a:cubicBezTo>
                  <a:pt x="3243" y="1599"/>
                  <a:pt x="3243" y="1600"/>
                  <a:pt x="3244" y="1601"/>
                </a:cubicBezTo>
                <a:cubicBezTo>
                  <a:pt x="3248" y="1611"/>
                  <a:pt x="3267" y="1630"/>
                  <a:pt x="3258" y="1634"/>
                </a:cubicBezTo>
                <a:cubicBezTo>
                  <a:pt x="3258" y="1634"/>
                  <a:pt x="3253" y="1634"/>
                  <a:pt x="3253" y="1634"/>
                </a:cubicBezTo>
                <a:cubicBezTo>
                  <a:pt x="3244" y="1620"/>
                  <a:pt x="3244" y="1611"/>
                  <a:pt x="3230" y="1611"/>
                </a:cubicBezTo>
                <a:cubicBezTo>
                  <a:pt x="3234" y="1615"/>
                  <a:pt x="3230" y="1615"/>
                  <a:pt x="3220" y="1620"/>
                </a:cubicBezTo>
                <a:cubicBezTo>
                  <a:pt x="3225" y="1625"/>
                  <a:pt x="3234" y="1634"/>
                  <a:pt x="3230" y="1639"/>
                </a:cubicBezTo>
                <a:cubicBezTo>
                  <a:pt x="3220" y="1620"/>
                  <a:pt x="3192" y="1625"/>
                  <a:pt x="3197" y="1639"/>
                </a:cubicBezTo>
                <a:cubicBezTo>
                  <a:pt x="3197" y="1634"/>
                  <a:pt x="3201" y="1634"/>
                  <a:pt x="3201" y="1639"/>
                </a:cubicBezTo>
                <a:cubicBezTo>
                  <a:pt x="3206" y="1639"/>
                  <a:pt x="3211" y="1644"/>
                  <a:pt x="3215" y="1644"/>
                </a:cubicBezTo>
                <a:cubicBezTo>
                  <a:pt x="3211" y="1634"/>
                  <a:pt x="3206" y="1630"/>
                  <a:pt x="3215" y="1630"/>
                </a:cubicBezTo>
                <a:cubicBezTo>
                  <a:pt x="3225" y="1653"/>
                  <a:pt x="3239" y="1672"/>
                  <a:pt x="3225" y="1681"/>
                </a:cubicBezTo>
                <a:cubicBezTo>
                  <a:pt x="3215" y="1667"/>
                  <a:pt x="3215" y="1653"/>
                  <a:pt x="3201" y="1653"/>
                </a:cubicBezTo>
                <a:cubicBezTo>
                  <a:pt x="3225" y="1677"/>
                  <a:pt x="3206" y="1681"/>
                  <a:pt x="3215" y="1695"/>
                </a:cubicBezTo>
                <a:cubicBezTo>
                  <a:pt x="3225" y="1681"/>
                  <a:pt x="3215" y="1681"/>
                  <a:pt x="3234" y="1695"/>
                </a:cubicBezTo>
                <a:cubicBezTo>
                  <a:pt x="3225" y="1677"/>
                  <a:pt x="3291" y="1707"/>
                  <a:pt x="3282" y="1667"/>
                </a:cubicBezTo>
                <a:lnTo>
                  <a:pt x="3282" y="1664"/>
                </a:lnTo>
                <a:lnTo>
                  <a:pt x="3284" y="1665"/>
                </a:lnTo>
                <a:cubicBezTo>
                  <a:pt x="3286" y="1666"/>
                  <a:pt x="3288" y="1667"/>
                  <a:pt x="3291" y="1667"/>
                </a:cubicBezTo>
                <a:cubicBezTo>
                  <a:pt x="3300" y="1644"/>
                  <a:pt x="3324" y="1658"/>
                  <a:pt x="3333" y="1648"/>
                </a:cubicBezTo>
                <a:cubicBezTo>
                  <a:pt x="3328" y="1639"/>
                  <a:pt x="3324" y="1630"/>
                  <a:pt x="3314" y="1630"/>
                </a:cubicBezTo>
                <a:cubicBezTo>
                  <a:pt x="3319" y="1639"/>
                  <a:pt x="3286" y="1667"/>
                  <a:pt x="3267" y="1644"/>
                </a:cubicBezTo>
                <a:cubicBezTo>
                  <a:pt x="3275" y="1644"/>
                  <a:pt x="3248" y="1600"/>
                  <a:pt x="3244" y="1599"/>
                </a:cubicBezTo>
                <a:close/>
                <a:moveTo>
                  <a:pt x="3065" y="1583"/>
                </a:moveTo>
                <a:cubicBezTo>
                  <a:pt x="3027" y="1592"/>
                  <a:pt x="2999" y="1597"/>
                  <a:pt x="2966" y="1625"/>
                </a:cubicBezTo>
                <a:cubicBezTo>
                  <a:pt x="2990" y="1630"/>
                  <a:pt x="3046" y="1620"/>
                  <a:pt x="3051" y="1592"/>
                </a:cubicBezTo>
                <a:cubicBezTo>
                  <a:pt x="3060" y="1611"/>
                  <a:pt x="3079" y="1597"/>
                  <a:pt x="3065" y="1583"/>
                </a:cubicBezTo>
                <a:close/>
                <a:moveTo>
                  <a:pt x="3601" y="1548"/>
                </a:moveTo>
                <a:cubicBezTo>
                  <a:pt x="3597" y="1548"/>
                  <a:pt x="3594" y="1554"/>
                  <a:pt x="3592" y="1559"/>
                </a:cubicBezTo>
                <a:cubicBezTo>
                  <a:pt x="3596" y="1564"/>
                  <a:pt x="3601" y="1578"/>
                  <a:pt x="3606" y="1578"/>
                </a:cubicBezTo>
                <a:cubicBezTo>
                  <a:pt x="3587" y="1554"/>
                  <a:pt x="3606" y="1564"/>
                  <a:pt x="3615" y="1559"/>
                </a:cubicBezTo>
                <a:cubicBezTo>
                  <a:pt x="3609" y="1551"/>
                  <a:pt x="3604" y="1548"/>
                  <a:pt x="3601" y="1548"/>
                </a:cubicBezTo>
                <a:close/>
                <a:moveTo>
                  <a:pt x="273" y="1540"/>
                </a:moveTo>
                <a:cubicBezTo>
                  <a:pt x="273" y="1550"/>
                  <a:pt x="245" y="1545"/>
                  <a:pt x="259" y="1568"/>
                </a:cubicBezTo>
                <a:cubicBezTo>
                  <a:pt x="268" y="1559"/>
                  <a:pt x="297" y="1564"/>
                  <a:pt x="273" y="1540"/>
                </a:cubicBezTo>
                <a:close/>
                <a:moveTo>
                  <a:pt x="3511" y="1538"/>
                </a:moveTo>
                <a:cubicBezTo>
                  <a:pt x="3507" y="1538"/>
                  <a:pt x="3505" y="1543"/>
                  <a:pt x="3498" y="1540"/>
                </a:cubicBezTo>
                <a:cubicBezTo>
                  <a:pt x="3502" y="1545"/>
                  <a:pt x="3502" y="1545"/>
                  <a:pt x="3507" y="1550"/>
                </a:cubicBezTo>
                <a:cubicBezTo>
                  <a:pt x="3512" y="1559"/>
                  <a:pt x="3516" y="1550"/>
                  <a:pt x="3526" y="1550"/>
                </a:cubicBezTo>
                <a:cubicBezTo>
                  <a:pt x="3517" y="1539"/>
                  <a:pt x="3514" y="1537"/>
                  <a:pt x="3511" y="1538"/>
                </a:cubicBezTo>
                <a:close/>
                <a:moveTo>
                  <a:pt x="3532" y="1520"/>
                </a:moveTo>
                <a:cubicBezTo>
                  <a:pt x="3532" y="1520"/>
                  <a:pt x="3531" y="1521"/>
                  <a:pt x="3530" y="1521"/>
                </a:cubicBezTo>
                <a:cubicBezTo>
                  <a:pt x="3530" y="1526"/>
                  <a:pt x="3540" y="1536"/>
                  <a:pt x="3535" y="1540"/>
                </a:cubicBezTo>
                <a:cubicBezTo>
                  <a:pt x="3530" y="1531"/>
                  <a:pt x="3526" y="1531"/>
                  <a:pt x="3521" y="1531"/>
                </a:cubicBezTo>
                <a:cubicBezTo>
                  <a:pt x="3526" y="1536"/>
                  <a:pt x="3530" y="1545"/>
                  <a:pt x="3535" y="1550"/>
                </a:cubicBezTo>
                <a:cubicBezTo>
                  <a:pt x="3540" y="1545"/>
                  <a:pt x="3549" y="1554"/>
                  <a:pt x="3545" y="1550"/>
                </a:cubicBezTo>
                <a:cubicBezTo>
                  <a:pt x="3545" y="1550"/>
                  <a:pt x="3540" y="1550"/>
                  <a:pt x="3540" y="1545"/>
                </a:cubicBezTo>
                <a:cubicBezTo>
                  <a:pt x="3545" y="1540"/>
                  <a:pt x="3545" y="1540"/>
                  <a:pt x="3549" y="1540"/>
                </a:cubicBezTo>
                <a:cubicBezTo>
                  <a:pt x="3545" y="1528"/>
                  <a:pt x="3537" y="1519"/>
                  <a:pt x="3532" y="1520"/>
                </a:cubicBezTo>
                <a:close/>
                <a:moveTo>
                  <a:pt x="3483" y="1517"/>
                </a:moveTo>
                <a:cubicBezTo>
                  <a:pt x="3479" y="1521"/>
                  <a:pt x="3474" y="1521"/>
                  <a:pt x="3469" y="1526"/>
                </a:cubicBezTo>
                <a:cubicBezTo>
                  <a:pt x="3488" y="1540"/>
                  <a:pt x="3483" y="1568"/>
                  <a:pt x="3498" y="1568"/>
                </a:cubicBezTo>
                <a:cubicBezTo>
                  <a:pt x="3498" y="1554"/>
                  <a:pt x="3483" y="1531"/>
                  <a:pt x="3483" y="1517"/>
                </a:cubicBezTo>
                <a:close/>
                <a:moveTo>
                  <a:pt x="339" y="1512"/>
                </a:moveTo>
                <a:cubicBezTo>
                  <a:pt x="315" y="1521"/>
                  <a:pt x="297" y="1531"/>
                  <a:pt x="287" y="1545"/>
                </a:cubicBezTo>
                <a:cubicBezTo>
                  <a:pt x="297" y="1545"/>
                  <a:pt x="306" y="1559"/>
                  <a:pt x="315" y="1564"/>
                </a:cubicBezTo>
                <a:cubicBezTo>
                  <a:pt x="301" y="1536"/>
                  <a:pt x="344" y="1545"/>
                  <a:pt x="339" y="1512"/>
                </a:cubicBezTo>
                <a:close/>
                <a:moveTo>
                  <a:pt x="408" y="1469"/>
                </a:moveTo>
                <a:cubicBezTo>
                  <a:pt x="407" y="1469"/>
                  <a:pt x="406" y="1469"/>
                  <a:pt x="405" y="1470"/>
                </a:cubicBezTo>
                <a:cubicBezTo>
                  <a:pt x="395" y="1479"/>
                  <a:pt x="395" y="1493"/>
                  <a:pt x="405" y="1512"/>
                </a:cubicBezTo>
                <a:cubicBezTo>
                  <a:pt x="423" y="1507"/>
                  <a:pt x="428" y="1493"/>
                  <a:pt x="423" y="1479"/>
                </a:cubicBezTo>
                <a:cubicBezTo>
                  <a:pt x="419" y="1479"/>
                  <a:pt x="415" y="1468"/>
                  <a:pt x="408" y="1469"/>
                </a:cubicBezTo>
                <a:close/>
                <a:moveTo>
                  <a:pt x="438" y="1460"/>
                </a:moveTo>
                <a:cubicBezTo>
                  <a:pt x="430" y="1459"/>
                  <a:pt x="422" y="1461"/>
                  <a:pt x="419" y="1470"/>
                </a:cubicBezTo>
                <a:cubicBezTo>
                  <a:pt x="433" y="1470"/>
                  <a:pt x="423" y="1484"/>
                  <a:pt x="433" y="1493"/>
                </a:cubicBezTo>
                <a:cubicBezTo>
                  <a:pt x="442" y="1493"/>
                  <a:pt x="447" y="1488"/>
                  <a:pt x="452" y="1484"/>
                </a:cubicBezTo>
                <a:cubicBezTo>
                  <a:pt x="433" y="1465"/>
                  <a:pt x="456" y="1470"/>
                  <a:pt x="452" y="1460"/>
                </a:cubicBezTo>
                <a:cubicBezTo>
                  <a:pt x="448" y="1460"/>
                  <a:pt x="443" y="1460"/>
                  <a:pt x="438" y="1460"/>
                </a:cubicBezTo>
                <a:close/>
                <a:moveTo>
                  <a:pt x="532" y="1413"/>
                </a:moveTo>
                <a:cubicBezTo>
                  <a:pt x="513" y="1427"/>
                  <a:pt x="466" y="1427"/>
                  <a:pt x="475" y="1451"/>
                </a:cubicBezTo>
                <a:cubicBezTo>
                  <a:pt x="480" y="1465"/>
                  <a:pt x="541" y="1437"/>
                  <a:pt x="532" y="1413"/>
                </a:cubicBezTo>
                <a:close/>
                <a:moveTo>
                  <a:pt x="3676" y="1385"/>
                </a:moveTo>
                <a:cubicBezTo>
                  <a:pt x="3704" y="1399"/>
                  <a:pt x="3690" y="1432"/>
                  <a:pt x="3714" y="1437"/>
                </a:cubicBezTo>
                <a:cubicBezTo>
                  <a:pt x="3704" y="1413"/>
                  <a:pt x="3700" y="1385"/>
                  <a:pt x="3676" y="1385"/>
                </a:cubicBezTo>
                <a:close/>
                <a:moveTo>
                  <a:pt x="3662" y="1380"/>
                </a:moveTo>
                <a:cubicBezTo>
                  <a:pt x="3667" y="1413"/>
                  <a:pt x="3620" y="1399"/>
                  <a:pt x="3615" y="1423"/>
                </a:cubicBezTo>
                <a:cubicBezTo>
                  <a:pt x="3592" y="1409"/>
                  <a:pt x="3573" y="1474"/>
                  <a:pt x="3545" y="1460"/>
                </a:cubicBezTo>
                <a:cubicBezTo>
                  <a:pt x="3545" y="1470"/>
                  <a:pt x="3554" y="1484"/>
                  <a:pt x="3545" y="1488"/>
                </a:cubicBezTo>
                <a:cubicBezTo>
                  <a:pt x="3530" y="1474"/>
                  <a:pt x="3526" y="1484"/>
                  <a:pt x="3526" y="1493"/>
                </a:cubicBezTo>
                <a:cubicBezTo>
                  <a:pt x="3521" y="1488"/>
                  <a:pt x="3521" y="1484"/>
                  <a:pt x="3516" y="1484"/>
                </a:cubicBezTo>
                <a:cubicBezTo>
                  <a:pt x="3545" y="1526"/>
                  <a:pt x="3554" y="1470"/>
                  <a:pt x="3577" y="1493"/>
                </a:cubicBezTo>
                <a:cubicBezTo>
                  <a:pt x="3601" y="1526"/>
                  <a:pt x="3606" y="1545"/>
                  <a:pt x="3624" y="1554"/>
                </a:cubicBezTo>
                <a:cubicBezTo>
                  <a:pt x="3610" y="1526"/>
                  <a:pt x="3577" y="1507"/>
                  <a:pt x="3577" y="1479"/>
                </a:cubicBezTo>
                <a:cubicBezTo>
                  <a:pt x="3577" y="1479"/>
                  <a:pt x="3582" y="1479"/>
                  <a:pt x="3582" y="1474"/>
                </a:cubicBezTo>
                <a:cubicBezTo>
                  <a:pt x="3592" y="1493"/>
                  <a:pt x="3601" y="1507"/>
                  <a:pt x="3610" y="1521"/>
                </a:cubicBezTo>
                <a:cubicBezTo>
                  <a:pt x="3620" y="1517"/>
                  <a:pt x="3624" y="1512"/>
                  <a:pt x="3629" y="1526"/>
                </a:cubicBezTo>
                <a:cubicBezTo>
                  <a:pt x="3639" y="1521"/>
                  <a:pt x="3634" y="1498"/>
                  <a:pt x="3643" y="1521"/>
                </a:cubicBezTo>
                <a:cubicBezTo>
                  <a:pt x="3653" y="1512"/>
                  <a:pt x="3643" y="1503"/>
                  <a:pt x="3662" y="1512"/>
                </a:cubicBezTo>
                <a:cubicBezTo>
                  <a:pt x="3667" y="1507"/>
                  <a:pt x="3648" y="1488"/>
                  <a:pt x="3653" y="1484"/>
                </a:cubicBezTo>
                <a:cubicBezTo>
                  <a:pt x="3662" y="1493"/>
                  <a:pt x="3671" y="1521"/>
                  <a:pt x="3681" y="1521"/>
                </a:cubicBezTo>
                <a:cubicBezTo>
                  <a:pt x="3667" y="1493"/>
                  <a:pt x="3662" y="1479"/>
                  <a:pt x="3643" y="1479"/>
                </a:cubicBezTo>
                <a:cubicBezTo>
                  <a:pt x="3639" y="1484"/>
                  <a:pt x="3653" y="1503"/>
                  <a:pt x="3639" y="1503"/>
                </a:cubicBezTo>
                <a:cubicBezTo>
                  <a:pt x="3629" y="1479"/>
                  <a:pt x="3629" y="1493"/>
                  <a:pt x="3615" y="1479"/>
                </a:cubicBezTo>
                <a:cubicBezTo>
                  <a:pt x="3624" y="1474"/>
                  <a:pt x="3629" y="1488"/>
                  <a:pt x="3639" y="1484"/>
                </a:cubicBezTo>
                <a:cubicBezTo>
                  <a:pt x="3643" y="1470"/>
                  <a:pt x="3620" y="1465"/>
                  <a:pt x="3629" y="1460"/>
                </a:cubicBezTo>
                <a:cubicBezTo>
                  <a:pt x="3643" y="1470"/>
                  <a:pt x="3639" y="1460"/>
                  <a:pt x="3653" y="1460"/>
                </a:cubicBezTo>
                <a:cubicBezTo>
                  <a:pt x="3643" y="1441"/>
                  <a:pt x="3667" y="1441"/>
                  <a:pt x="3657" y="1427"/>
                </a:cubicBezTo>
                <a:cubicBezTo>
                  <a:pt x="3676" y="1446"/>
                  <a:pt x="3648" y="1441"/>
                  <a:pt x="3667" y="1456"/>
                </a:cubicBezTo>
                <a:cubicBezTo>
                  <a:pt x="3681" y="1451"/>
                  <a:pt x="3667" y="1432"/>
                  <a:pt x="3676" y="1427"/>
                </a:cubicBezTo>
                <a:cubicBezTo>
                  <a:pt x="3681" y="1432"/>
                  <a:pt x="3690" y="1456"/>
                  <a:pt x="3700" y="1441"/>
                </a:cubicBezTo>
                <a:cubicBezTo>
                  <a:pt x="3686" y="1427"/>
                  <a:pt x="3676" y="1418"/>
                  <a:pt x="3671" y="1399"/>
                </a:cubicBezTo>
                <a:cubicBezTo>
                  <a:pt x="3681" y="1409"/>
                  <a:pt x="3690" y="1432"/>
                  <a:pt x="3700" y="1432"/>
                </a:cubicBezTo>
                <a:cubicBezTo>
                  <a:pt x="3686" y="1409"/>
                  <a:pt x="3681" y="1394"/>
                  <a:pt x="3662" y="1380"/>
                </a:cubicBezTo>
                <a:close/>
                <a:moveTo>
                  <a:pt x="3977" y="1343"/>
                </a:moveTo>
                <a:cubicBezTo>
                  <a:pt x="3977" y="1343"/>
                  <a:pt x="3972" y="1343"/>
                  <a:pt x="3968" y="1347"/>
                </a:cubicBezTo>
                <a:cubicBezTo>
                  <a:pt x="3982" y="1362"/>
                  <a:pt x="3977" y="1371"/>
                  <a:pt x="3991" y="1385"/>
                </a:cubicBezTo>
                <a:cubicBezTo>
                  <a:pt x="4005" y="1390"/>
                  <a:pt x="3977" y="1366"/>
                  <a:pt x="3991" y="1366"/>
                </a:cubicBezTo>
                <a:cubicBezTo>
                  <a:pt x="3996" y="1362"/>
                  <a:pt x="4005" y="1371"/>
                  <a:pt x="4000" y="1362"/>
                </a:cubicBezTo>
                <a:cubicBezTo>
                  <a:pt x="3991" y="1362"/>
                  <a:pt x="3986" y="1352"/>
                  <a:pt x="3977" y="1343"/>
                </a:cubicBezTo>
                <a:close/>
                <a:moveTo>
                  <a:pt x="3460" y="1336"/>
                </a:moveTo>
                <a:cubicBezTo>
                  <a:pt x="3459" y="1336"/>
                  <a:pt x="3457" y="1337"/>
                  <a:pt x="3455" y="1338"/>
                </a:cubicBezTo>
                <a:cubicBezTo>
                  <a:pt x="3474" y="1357"/>
                  <a:pt x="3465" y="1371"/>
                  <a:pt x="3483" y="1366"/>
                </a:cubicBezTo>
                <a:cubicBezTo>
                  <a:pt x="3475" y="1362"/>
                  <a:pt x="3471" y="1336"/>
                  <a:pt x="3460" y="1336"/>
                </a:cubicBezTo>
                <a:close/>
                <a:moveTo>
                  <a:pt x="716" y="1323"/>
                </a:moveTo>
                <a:cubicBezTo>
                  <a:pt x="713" y="1323"/>
                  <a:pt x="712" y="1324"/>
                  <a:pt x="710" y="1325"/>
                </a:cubicBezTo>
                <a:lnTo>
                  <a:pt x="710" y="1325"/>
                </a:lnTo>
                <a:lnTo>
                  <a:pt x="710" y="1325"/>
                </a:lnTo>
                <a:cubicBezTo>
                  <a:pt x="659" y="1332"/>
                  <a:pt x="589" y="1391"/>
                  <a:pt x="536" y="1404"/>
                </a:cubicBezTo>
                <a:cubicBezTo>
                  <a:pt x="569" y="1427"/>
                  <a:pt x="607" y="1390"/>
                  <a:pt x="616" y="1371"/>
                </a:cubicBezTo>
                <a:cubicBezTo>
                  <a:pt x="635" y="1380"/>
                  <a:pt x="658" y="1380"/>
                  <a:pt x="677" y="1380"/>
                </a:cubicBezTo>
                <a:cubicBezTo>
                  <a:pt x="663" y="1352"/>
                  <a:pt x="691" y="1362"/>
                  <a:pt x="705" y="1362"/>
                </a:cubicBezTo>
                <a:cubicBezTo>
                  <a:pt x="713" y="1351"/>
                  <a:pt x="704" y="1333"/>
                  <a:pt x="709" y="1326"/>
                </a:cubicBezTo>
                <a:lnTo>
                  <a:pt x="710" y="1325"/>
                </a:lnTo>
                <a:lnTo>
                  <a:pt x="715" y="1324"/>
                </a:lnTo>
                <a:cubicBezTo>
                  <a:pt x="716" y="1324"/>
                  <a:pt x="718" y="1324"/>
                  <a:pt x="720" y="1324"/>
                </a:cubicBezTo>
                <a:cubicBezTo>
                  <a:pt x="718" y="1324"/>
                  <a:pt x="717" y="1324"/>
                  <a:pt x="716" y="1323"/>
                </a:cubicBezTo>
                <a:close/>
                <a:moveTo>
                  <a:pt x="3747" y="1272"/>
                </a:moveTo>
                <a:cubicBezTo>
                  <a:pt x="3747" y="1282"/>
                  <a:pt x="3747" y="1286"/>
                  <a:pt x="3756" y="1296"/>
                </a:cubicBezTo>
                <a:cubicBezTo>
                  <a:pt x="3761" y="1296"/>
                  <a:pt x="3770" y="1282"/>
                  <a:pt x="3775" y="1296"/>
                </a:cubicBezTo>
                <a:cubicBezTo>
                  <a:pt x="3775" y="1296"/>
                  <a:pt x="3770" y="1296"/>
                  <a:pt x="3775" y="1300"/>
                </a:cubicBezTo>
                <a:cubicBezTo>
                  <a:pt x="3784" y="1310"/>
                  <a:pt x="3794" y="1300"/>
                  <a:pt x="3780" y="1286"/>
                </a:cubicBezTo>
                <a:cubicBezTo>
                  <a:pt x="3770" y="1291"/>
                  <a:pt x="3756" y="1272"/>
                  <a:pt x="3747" y="1272"/>
                </a:cubicBezTo>
                <a:close/>
                <a:moveTo>
                  <a:pt x="741" y="1241"/>
                </a:moveTo>
                <a:cubicBezTo>
                  <a:pt x="741" y="1241"/>
                  <a:pt x="742" y="1241"/>
                  <a:pt x="742" y="1241"/>
                </a:cubicBezTo>
                <a:lnTo>
                  <a:pt x="743" y="1242"/>
                </a:lnTo>
                <a:lnTo>
                  <a:pt x="743" y="1244"/>
                </a:lnTo>
                <a:cubicBezTo>
                  <a:pt x="741" y="1242"/>
                  <a:pt x="741" y="1241"/>
                  <a:pt x="741" y="1241"/>
                </a:cubicBezTo>
                <a:close/>
                <a:moveTo>
                  <a:pt x="3798" y="1225"/>
                </a:moveTo>
                <a:cubicBezTo>
                  <a:pt x="3812" y="1244"/>
                  <a:pt x="3827" y="1282"/>
                  <a:pt x="3841" y="1286"/>
                </a:cubicBezTo>
                <a:cubicBezTo>
                  <a:pt x="3836" y="1272"/>
                  <a:pt x="3812" y="1230"/>
                  <a:pt x="3798" y="1225"/>
                </a:cubicBezTo>
                <a:close/>
                <a:moveTo>
                  <a:pt x="3709" y="1225"/>
                </a:moveTo>
                <a:cubicBezTo>
                  <a:pt x="3657" y="1253"/>
                  <a:pt x="3592" y="1272"/>
                  <a:pt x="3549" y="1286"/>
                </a:cubicBezTo>
                <a:cubicBezTo>
                  <a:pt x="3573" y="1319"/>
                  <a:pt x="3441" y="1319"/>
                  <a:pt x="3488" y="1352"/>
                </a:cubicBezTo>
                <a:cubicBezTo>
                  <a:pt x="3483" y="1338"/>
                  <a:pt x="3554" y="1305"/>
                  <a:pt x="3549" y="1333"/>
                </a:cubicBezTo>
                <a:cubicBezTo>
                  <a:pt x="3554" y="1319"/>
                  <a:pt x="3568" y="1315"/>
                  <a:pt x="3577" y="1300"/>
                </a:cubicBezTo>
                <a:cubicBezTo>
                  <a:pt x="3592" y="1315"/>
                  <a:pt x="3601" y="1333"/>
                  <a:pt x="3606" y="1352"/>
                </a:cubicBezTo>
                <a:cubicBezTo>
                  <a:pt x="3582" y="1338"/>
                  <a:pt x="3573" y="1352"/>
                  <a:pt x="3559" y="1343"/>
                </a:cubicBezTo>
                <a:cubicBezTo>
                  <a:pt x="3563" y="1352"/>
                  <a:pt x="3573" y="1371"/>
                  <a:pt x="3577" y="1371"/>
                </a:cubicBezTo>
                <a:cubicBezTo>
                  <a:pt x="3577" y="1362"/>
                  <a:pt x="3573" y="1357"/>
                  <a:pt x="3582" y="1357"/>
                </a:cubicBezTo>
                <a:cubicBezTo>
                  <a:pt x="3587" y="1362"/>
                  <a:pt x="3582" y="1371"/>
                  <a:pt x="3592" y="1371"/>
                </a:cubicBezTo>
                <a:cubicBezTo>
                  <a:pt x="3601" y="1357"/>
                  <a:pt x="3639" y="1366"/>
                  <a:pt x="3648" y="1347"/>
                </a:cubicBezTo>
                <a:cubicBezTo>
                  <a:pt x="3648" y="1333"/>
                  <a:pt x="3624" y="1333"/>
                  <a:pt x="3634" y="1324"/>
                </a:cubicBezTo>
                <a:cubicBezTo>
                  <a:pt x="3643" y="1324"/>
                  <a:pt x="3653" y="1347"/>
                  <a:pt x="3662" y="1343"/>
                </a:cubicBezTo>
                <a:cubicBezTo>
                  <a:pt x="3657" y="1333"/>
                  <a:pt x="3648" y="1324"/>
                  <a:pt x="3648" y="1319"/>
                </a:cubicBezTo>
                <a:cubicBezTo>
                  <a:pt x="3657" y="1319"/>
                  <a:pt x="3662" y="1338"/>
                  <a:pt x="3671" y="1338"/>
                </a:cubicBezTo>
                <a:cubicBezTo>
                  <a:pt x="3662" y="1324"/>
                  <a:pt x="3657" y="1315"/>
                  <a:pt x="3662" y="1310"/>
                </a:cubicBezTo>
                <a:cubicBezTo>
                  <a:pt x="3667" y="1319"/>
                  <a:pt x="3676" y="1329"/>
                  <a:pt x="3681" y="1333"/>
                </a:cubicBezTo>
                <a:cubicBezTo>
                  <a:pt x="3714" y="1319"/>
                  <a:pt x="3742" y="1310"/>
                  <a:pt x="3756" y="1305"/>
                </a:cubicBezTo>
                <a:cubicBezTo>
                  <a:pt x="3742" y="1286"/>
                  <a:pt x="3733" y="1268"/>
                  <a:pt x="3733" y="1258"/>
                </a:cubicBezTo>
                <a:cubicBezTo>
                  <a:pt x="3737" y="1263"/>
                  <a:pt x="3742" y="1268"/>
                  <a:pt x="3747" y="1263"/>
                </a:cubicBezTo>
                <a:cubicBezTo>
                  <a:pt x="3733" y="1225"/>
                  <a:pt x="3714" y="1286"/>
                  <a:pt x="3709" y="1253"/>
                </a:cubicBezTo>
                <a:cubicBezTo>
                  <a:pt x="3723" y="1263"/>
                  <a:pt x="3728" y="1244"/>
                  <a:pt x="3709" y="1225"/>
                </a:cubicBezTo>
                <a:close/>
                <a:moveTo>
                  <a:pt x="3737" y="1221"/>
                </a:moveTo>
                <a:cubicBezTo>
                  <a:pt x="3728" y="1225"/>
                  <a:pt x="3723" y="1230"/>
                  <a:pt x="3723" y="1235"/>
                </a:cubicBezTo>
                <a:cubicBezTo>
                  <a:pt x="3737" y="1244"/>
                  <a:pt x="3751" y="1258"/>
                  <a:pt x="3765" y="1263"/>
                </a:cubicBezTo>
                <a:cubicBezTo>
                  <a:pt x="3756" y="1239"/>
                  <a:pt x="3737" y="1244"/>
                  <a:pt x="3737" y="1221"/>
                </a:cubicBezTo>
                <a:close/>
                <a:moveTo>
                  <a:pt x="3814" y="1220"/>
                </a:moveTo>
                <a:cubicBezTo>
                  <a:pt x="3814" y="1220"/>
                  <a:pt x="3813" y="1220"/>
                  <a:pt x="3812" y="1221"/>
                </a:cubicBezTo>
                <a:cubicBezTo>
                  <a:pt x="3827" y="1239"/>
                  <a:pt x="3841" y="1272"/>
                  <a:pt x="3859" y="1282"/>
                </a:cubicBezTo>
                <a:cubicBezTo>
                  <a:pt x="3851" y="1268"/>
                  <a:pt x="3825" y="1222"/>
                  <a:pt x="3814" y="1220"/>
                </a:cubicBezTo>
                <a:close/>
                <a:moveTo>
                  <a:pt x="3847" y="1217"/>
                </a:moveTo>
                <a:cubicBezTo>
                  <a:pt x="3846" y="1217"/>
                  <a:pt x="3845" y="1218"/>
                  <a:pt x="3845" y="1221"/>
                </a:cubicBezTo>
                <a:cubicBezTo>
                  <a:pt x="3864" y="1239"/>
                  <a:pt x="3869" y="1272"/>
                  <a:pt x="3883" y="1272"/>
                </a:cubicBezTo>
                <a:cubicBezTo>
                  <a:pt x="3875" y="1260"/>
                  <a:pt x="3852" y="1215"/>
                  <a:pt x="3847" y="1217"/>
                </a:cubicBezTo>
                <a:close/>
                <a:moveTo>
                  <a:pt x="3872" y="1214"/>
                </a:moveTo>
                <a:cubicBezTo>
                  <a:pt x="3871" y="1214"/>
                  <a:pt x="3870" y="1215"/>
                  <a:pt x="3869" y="1216"/>
                </a:cubicBezTo>
                <a:cubicBezTo>
                  <a:pt x="3878" y="1230"/>
                  <a:pt x="3888" y="1239"/>
                  <a:pt x="3888" y="1249"/>
                </a:cubicBezTo>
                <a:cubicBezTo>
                  <a:pt x="3892" y="1239"/>
                  <a:pt x="3902" y="1249"/>
                  <a:pt x="3897" y="1239"/>
                </a:cubicBezTo>
                <a:cubicBezTo>
                  <a:pt x="3889" y="1239"/>
                  <a:pt x="3881" y="1214"/>
                  <a:pt x="3872" y="1214"/>
                </a:cubicBezTo>
                <a:close/>
                <a:moveTo>
                  <a:pt x="3756" y="1202"/>
                </a:moveTo>
                <a:cubicBezTo>
                  <a:pt x="3770" y="1225"/>
                  <a:pt x="3765" y="1235"/>
                  <a:pt x="3784" y="1244"/>
                </a:cubicBezTo>
                <a:cubicBezTo>
                  <a:pt x="3775" y="1225"/>
                  <a:pt x="3775" y="1211"/>
                  <a:pt x="3756" y="1202"/>
                </a:cubicBezTo>
                <a:close/>
                <a:moveTo>
                  <a:pt x="3847" y="1173"/>
                </a:moveTo>
                <a:cubicBezTo>
                  <a:pt x="3842" y="1173"/>
                  <a:pt x="3841" y="1185"/>
                  <a:pt x="3831" y="1178"/>
                </a:cubicBezTo>
                <a:cubicBezTo>
                  <a:pt x="3836" y="1188"/>
                  <a:pt x="3836" y="1202"/>
                  <a:pt x="3850" y="1202"/>
                </a:cubicBezTo>
                <a:cubicBezTo>
                  <a:pt x="3836" y="1188"/>
                  <a:pt x="3855" y="1188"/>
                  <a:pt x="3859" y="1183"/>
                </a:cubicBezTo>
                <a:cubicBezTo>
                  <a:pt x="3854" y="1176"/>
                  <a:pt x="3850" y="1173"/>
                  <a:pt x="3847" y="1173"/>
                </a:cubicBezTo>
                <a:close/>
                <a:moveTo>
                  <a:pt x="3886" y="1158"/>
                </a:moveTo>
                <a:cubicBezTo>
                  <a:pt x="3882" y="1158"/>
                  <a:pt x="3878" y="1159"/>
                  <a:pt x="3874" y="1164"/>
                </a:cubicBezTo>
                <a:cubicBezTo>
                  <a:pt x="3878" y="1169"/>
                  <a:pt x="3883" y="1174"/>
                  <a:pt x="3883" y="1183"/>
                </a:cubicBezTo>
                <a:cubicBezTo>
                  <a:pt x="3892" y="1164"/>
                  <a:pt x="3906" y="1188"/>
                  <a:pt x="3906" y="1174"/>
                </a:cubicBezTo>
                <a:cubicBezTo>
                  <a:pt x="3902" y="1174"/>
                  <a:pt x="3902" y="1169"/>
                  <a:pt x="3902" y="1159"/>
                </a:cubicBezTo>
                <a:cubicBezTo>
                  <a:pt x="3895" y="1159"/>
                  <a:pt x="3890" y="1158"/>
                  <a:pt x="3886" y="1158"/>
                </a:cubicBezTo>
                <a:close/>
                <a:moveTo>
                  <a:pt x="4002" y="1129"/>
                </a:moveTo>
                <a:lnTo>
                  <a:pt x="4002" y="1130"/>
                </a:lnTo>
                <a:cubicBezTo>
                  <a:pt x="4002" y="1131"/>
                  <a:pt x="4002" y="1131"/>
                  <a:pt x="4000" y="1131"/>
                </a:cubicBezTo>
                <a:lnTo>
                  <a:pt x="4002" y="1129"/>
                </a:lnTo>
                <a:close/>
                <a:moveTo>
                  <a:pt x="4056" y="1099"/>
                </a:moveTo>
                <a:cubicBezTo>
                  <a:pt x="4034" y="1099"/>
                  <a:pt x="4018" y="1114"/>
                  <a:pt x="4006" y="1125"/>
                </a:cubicBezTo>
                <a:lnTo>
                  <a:pt x="4002" y="1129"/>
                </a:lnTo>
                <a:lnTo>
                  <a:pt x="4002" y="1128"/>
                </a:lnTo>
                <a:cubicBezTo>
                  <a:pt x="4002" y="1125"/>
                  <a:pt x="3999" y="1120"/>
                  <a:pt x="3996" y="1117"/>
                </a:cubicBezTo>
                <a:cubicBezTo>
                  <a:pt x="3958" y="1112"/>
                  <a:pt x="3944" y="1131"/>
                  <a:pt x="3902" y="1145"/>
                </a:cubicBezTo>
                <a:cubicBezTo>
                  <a:pt x="3902" y="1164"/>
                  <a:pt x="3921" y="1174"/>
                  <a:pt x="3930" y="1197"/>
                </a:cubicBezTo>
                <a:cubicBezTo>
                  <a:pt x="3911" y="1202"/>
                  <a:pt x="3911" y="1216"/>
                  <a:pt x="3888" y="1221"/>
                </a:cubicBezTo>
                <a:cubicBezTo>
                  <a:pt x="3897" y="1230"/>
                  <a:pt x="3902" y="1244"/>
                  <a:pt x="3911" y="1244"/>
                </a:cubicBezTo>
                <a:cubicBezTo>
                  <a:pt x="3921" y="1235"/>
                  <a:pt x="3902" y="1230"/>
                  <a:pt x="3906" y="1221"/>
                </a:cubicBezTo>
                <a:cubicBezTo>
                  <a:pt x="3916" y="1235"/>
                  <a:pt x="3925" y="1235"/>
                  <a:pt x="3939" y="1235"/>
                </a:cubicBezTo>
                <a:cubicBezTo>
                  <a:pt x="3935" y="1225"/>
                  <a:pt x="3925" y="1225"/>
                  <a:pt x="3925" y="1221"/>
                </a:cubicBezTo>
                <a:cubicBezTo>
                  <a:pt x="3939" y="1225"/>
                  <a:pt x="3953" y="1239"/>
                  <a:pt x="3968" y="1230"/>
                </a:cubicBezTo>
                <a:cubicBezTo>
                  <a:pt x="3953" y="1211"/>
                  <a:pt x="4015" y="1211"/>
                  <a:pt x="4019" y="1183"/>
                </a:cubicBezTo>
                <a:cubicBezTo>
                  <a:pt x="4024" y="1192"/>
                  <a:pt x="4029" y="1192"/>
                  <a:pt x="4038" y="1192"/>
                </a:cubicBezTo>
                <a:cubicBezTo>
                  <a:pt x="4010" y="1159"/>
                  <a:pt x="4052" y="1197"/>
                  <a:pt x="4043" y="1178"/>
                </a:cubicBezTo>
                <a:cubicBezTo>
                  <a:pt x="4038" y="1178"/>
                  <a:pt x="4038" y="1159"/>
                  <a:pt x="4029" y="1150"/>
                </a:cubicBezTo>
                <a:cubicBezTo>
                  <a:pt x="4015" y="1145"/>
                  <a:pt x="4024" y="1174"/>
                  <a:pt x="4015" y="1155"/>
                </a:cubicBezTo>
                <a:cubicBezTo>
                  <a:pt x="4010" y="1150"/>
                  <a:pt x="4010" y="1150"/>
                  <a:pt x="4005" y="1145"/>
                </a:cubicBezTo>
                <a:cubicBezTo>
                  <a:pt x="4019" y="1145"/>
                  <a:pt x="4024" y="1145"/>
                  <a:pt x="4019" y="1131"/>
                </a:cubicBezTo>
                <a:cubicBezTo>
                  <a:pt x="4033" y="1155"/>
                  <a:pt x="4062" y="1197"/>
                  <a:pt x="4062" y="1169"/>
                </a:cubicBezTo>
                <a:cubicBezTo>
                  <a:pt x="4057" y="1169"/>
                  <a:pt x="4052" y="1174"/>
                  <a:pt x="4047" y="1159"/>
                </a:cubicBezTo>
                <a:cubicBezTo>
                  <a:pt x="4066" y="1174"/>
                  <a:pt x="4076" y="1164"/>
                  <a:pt x="4071" y="1145"/>
                </a:cubicBezTo>
                <a:cubicBezTo>
                  <a:pt x="4076" y="1169"/>
                  <a:pt x="4080" y="1174"/>
                  <a:pt x="4076" y="1192"/>
                </a:cubicBezTo>
                <a:cubicBezTo>
                  <a:pt x="4085" y="1192"/>
                  <a:pt x="4090" y="1197"/>
                  <a:pt x="4094" y="1192"/>
                </a:cubicBezTo>
                <a:cubicBezTo>
                  <a:pt x="4090" y="1183"/>
                  <a:pt x="4085" y="1174"/>
                  <a:pt x="4076" y="1164"/>
                </a:cubicBezTo>
                <a:cubicBezTo>
                  <a:pt x="4085" y="1164"/>
                  <a:pt x="4080" y="1155"/>
                  <a:pt x="4090" y="1150"/>
                </a:cubicBezTo>
                <a:cubicBezTo>
                  <a:pt x="4094" y="1159"/>
                  <a:pt x="4104" y="1183"/>
                  <a:pt x="4109" y="1169"/>
                </a:cubicBezTo>
                <a:cubicBezTo>
                  <a:pt x="4099" y="1155"/>
                  <a:pt x="4094" y="1122"/>
                  <a:pt x="4076" y="1122"/>
                </a:cubicBezTo>
                <a:cubicBezTo>
                  <a:pt x="4080" y="1131"/>
                  <a:pt x="4080" y="1136"/>
                  <a:pt x="4071" y="1141"/>
                </a:cubicBezTo>
                <a:cubicBezTo>
                  <a:pt x="4062" y="1117"/>
                  <a:pt x="4066" y="1127"/>
                  <a:pt x="4062" y="1136"/>
                </a:cubicBezTo>
                <a:cubicBezTo>
                  <a:pt x="4052" y="1127"/>
                  <a:pt x="4047" y="1122"/>
                  <a:pt x="4043" y="1117"/>
                </a:cubicBezTo>
                <a:cubicBezTo>
                  <a:pt x="4052" y="1122"/>
                  <a:pt x="4057" y="1103"/>
                  <a:pt x="4076" y="1103"/>
                </a:cubicBezTo>
                <a:cubicBezTo>
                  <a:pt x="4069" y="1100"/>
                  <a:pt x="4062" y="1099"/>
                  <a:pt x="4056" y="1099"/>
                </a:cubicBezTo>
                <a:close/>
                <a:moveTo>
                  <a:pt x="1190" y="1018"/>
                </a:moveTo>
                <a:cubicBezTo>
                  <a:pt x="1180" y="1028"/>
                  <a:pt x="1147" y="1018"/>
                  <a:pt x="1161" y="1042"/>
                </a:cubicBezTo>
                <a:cubicBezTo>
                  <a:pt x="1175" y="1037"/>
                  <a:pt x="1190" y="1033"/>
                  <a:pt x="1190" y="1018"/>
                </a:cubicBezTo>
                <a:close/>
                <a:moveTo>
                  <a:pt x="1317" y="953"/>
                </a:moveTo>
                <a:cubicBezTo>
                  <a:pt x="1302" y="957"/>
                  <a:pt x="1274" y="962"/>
                  <a:pt x="1279" y="981"/>
                </a:cubicBezTo>
                <a:cubicBezTo>
                  <a:pt x="1298" y="971"/>
                  <a:pt x="1317" y="967"/>
                  <a:pt x="1317" y="953"/>
                </a:cubicBezTo>
                <a:close/>
                <a:moveTo>
                  <a:pt x="1344" y="928"/>
                </a:moveTo>
                <a:cubicBezTo>
                  <a:pt x="1336" y="928"/>
                  <a:pt x="1329" y="933"/>
                  <a:pt x="1326" y="939"/>
                </a:cubicBezTo>
                <a:cubicBezTo>
                  <a:pt x="1340" y="962"/>
                  <a:pt x="1349" y="939"/>
                  <a:pt x="1364" y="939"/>
                </a:cubicBezTo>
                <a:cubicBezTo>
                  <a:pt x="1357" y="930"/>
                  <a:pt x="1350" y="928"/>
                  <a:pt x="1344" y="928"/>
                </a:cubicBezTo>
                <a:close/>
                <a:moveTo>
                  <a:pt x="3836" y="906"/>
                </a:moveTo>
                <a:cubicBezTo>
                  <a:pt x="3827" y="915"/>
                  <a:pt x="3798" y="910"/>
                  <a:pt x="3808" y="934"/>
                </a:cubicBezTo>
                <a:cubicBezTo>
                  <a:pt x="3812" y="929"/>
                  <a:pt x="3850" y="934"/>
                  <a:pt x="3836" y="906"/>
                </a:cubicBezTo>
                <a:close/>
                <a:moveTo>
                  <a:pt x="1467" y="873"/>
                </a:moveTo>
                <a:cubicBezTo>
                  <a:pt x="1439" y="877"/>
                  <a:pt x="1420" y="892"/>
                  <a:pt x="1415" y="910"/>
                </a:cubicBezTo>
                <a:cubicBezTo>
                  <a:pt x="1448" y="901"/>
                  <a:pt x="1467" y="906"/>
                  <a:pt x="1467" y="873"/>
                </a:cubicBezTo>
                <a:close/>
                <a:moveTo>
                  <a:pt x="2026" y="783"/>
                </a:moveTo>
                <a:cubicBezTo>
                  <a:pt x="2003" y="802"/>
                  <a:pt x="1993" y="779"/>
                  <a:pt x="1984" y="812"/>
                </a:cubicBezTo>
                <a:cubicBezTo>
                  <a:pt x="2003" y="798"/>
                  <a:pt x="2031" y="812"/>
                  <a:pt x="2026" y="783"/>
                </a:cubicBezTo>
                <a:close/>
                <a:moveTo>
                  <a:pt x="2085" y="757"/>
                </a:moveTo>
                <a:cubicBezTo>
                  <a:pt x="2065" y="755"/>
                  <a:pt x="2047" y="779"/>
                  <a:pt x="2040" y="779"/>
                </a:cubicBezTo>
                <a:cubicBezTo>
                  <a:pt x="2036" y="774"/>
                  <a:pt x="2036" y="769"/>
                  <a:pt x="2031" y="774"/>
                </a:cubicBezTo>
                <a:cubicBezTo>
                  <a:pt x="2036" y="779"/>
                  <a:pt x="2045" y="793"/>
                  <a:pt x="2050" y="793"/>
                </a:cubicBezTo>
                <a:cubicBezTo>
                  <a:pt x="2064" y="779"/>
                  <a:pt x="2083" y="779"/>
                  <a:pt x="2106" y="769"/>
                </a:cubicBezTo>
                <a:cubicBezTo>
                  <a:pt x="2099" y="761"/>
                  <a:pt x="2092" y="758"/>
                  <a:pt x="2085" y="757"/>
                </a:cubicBezTo>
                <a:close/>
                <a:moveTo>
                  <a:pt x="4742" y="654"/>
                </a:moveTo>
                <a:lnTo>
                  <a:pt x="4743" y="655"/>
                </a:lnTo>
                <a:cubicBezTo>
                  <a:pt x="4744" y="656"/>
                  <a:pt x="4744" y="657"/>
                  <a:pt x="4743" y="657"/>
                </a:cubicBezTo>
                <a:lnTo>
                  <a:pt x="4742" y="654"/>
                </a:lnTo>
                <a:close/>
                <a:moveTo>
                  <a:pt x="3927" y="534"/>
                </a:moveTo>
                <a:cubicBezTo>
                  <a:pt x="3926" y="534"/>
                  <a:pt x="3926" y="534"/>
                  <a:pt x="3925" y="534"/>
                </a:cubicBezTo>
                <a:cubicBezTo>
                  <a:pt x="3925" y="548"/>
                  <a:pt x="3902" y="539"/>
                  <a:pt x="3902" y="558"/>
                </a:cubicBezTo>
                <a:cubicBezTo>
                  <a:pt x="3921" y="567"/>
                  <a:pt x="3921" y="558"/>
                  <a:pt x="3925" y="548"/>
                </a:cubicBezTo>
                <a:cubicBezTo>
                  <a:pt x="3930" y="558"/>
                  <a:pt x="3949" y="581"/>
                  <a:pt x="3944" y="558"/>
                </a:cubicBezTo>
                <a:cubicBezTo>
                  <a:pt x="3935" y="563"/>
                  <a:pt x="3925" y="539"/>
                  <a:pt x="3935" y="539"/>
                </a:cubicBezTo>
                <a:cubicBezTo>
                  <a:pt x="3949" y="558"/>
                  <a:pt x="3949" y="567"/>
                  <a:pt x="3963" y="572"/>
                </a:cubicBezTo>
                <a:cubicBezTo>
                  <a:pt x="3953" y="563"/>
                  <a:pt x="3972" y="539"/>
                  <a:pt x="3958" y="553"/>
                </a:cubicBezTo>
                <a:cubicBezTo>
                  <a:pt x="3949" y="558"/>
                  <a:pt x="3936" y="533"/>
                  <a:pt x="3927" y="534"/>
                </a:cubicBezTo>
                <a:close/>
                <a:moveTo>
                  <a:pt x="4203" y="445"/>
                </a:moveTo>
                <a:cubicBezTo>
                  <a:pt x="4170" y="464"/>
                  <a:pt x="4137" y="469"/>
                  <a:pt x="4127" y="492"/>
                </a:cubicBezTo>
                <a:cubicBezTo>
                  <a:pt x="4141" y="497"/>
                  <a:pt x="4146" y="473"/>
                  <a:pt x="4170" y="492"/>
                </a:cubicBezTo>
                <a:cubicBezTo>
                  <a:pt x="4156" y="473"/>
                  <a:pt x="4170" y="492"/>
                  <a:pt x="4179" y="483"/>
                </a:cubicBezTo>
                <a:cubicBezTo>
                  <a:pt x="4174" y="478"/>
                  <a:pt x="4165" y="469"/>
                  <a:pt x="4170" y="469"/>
                </a:cubicBezTo>
                <a:cubicBezTo>
                  <a:pt x="4174" y="478"/>
                  <a:pt x="4184" y="478"/>
                  <a:pt x="4188" y="478"/>
                </a:cubicBezTo>
                <a:cubicBezTo>
                  <a:pt x="4179" y="464"/>
                  <a:pt x="4203" y="469"/>
                  <a:pt x="4203" y="445"/>
                </a:cubicBezTo>
                <a:close/>
                <a:moveTo>
                  <a:pt x="4847" y="440"/>
                </a:moveTo>
                <a:cubicBezTo>
                  <a:pt x="4861" y="459"/>
                  <a:pt x="4856" y="464"/>
                  <a:pt x="4870" y="473"/>
                </a:cubicBezTo>
                <a:cubicBezTo>
                  <a:pt x="4865" y="469"/>
                  <a:pt x="4861" y="464"/>
                  <a:pt x="4865" y="459"/>
                </a:cubicBezTo>
                <a:cubicBezTo>
                  <a:pt x="4870" y="459"/>
                  <a:pt x="4879" y="469"/>
                  <a:pt x="4884" y="469"/>
                </a:cubicBezTo>
                <a:cubicBezTo>
                  <a:pt x="4870" y="450"/>
                  <a:pt x="4856" y="454"/>
                  <a:pt x="4847" y="440"/>
                </a:cubicBezTo>
                <a:close/>
                <a:moveTo>
                  <a:pt x="4259" y="422"/>
                </a:moveTo>
                <a:cubicBezTo>
                  <a:pt x="4240" y="440"/>
                  <a:pt x="4212" y="431"/>
                  <a:pt x="4212" y="454"/>
                </a:cubicBezTo>
                <a:cubicBezTo>
                  <a:pt x="4240" y="454"/>
                  <a:pt x="4240" y="440"/>
                  <a:pt x="4268" y="445"/>
                </a:cubicBezTo>
                <a:cubicBezTo>
                  <a:pt x="4259" y="436"/>
                  <a:pt x="4264" y="431"/>
                  <a:pt x="4259" y="422"/>
                </a:cubicBezTo>
                <a:close/>
                <a:moveTo>
                  <a:pt x="4931" y="421"/>
                </a:moveTo>
                <a:lnTo>
                  <a:pt x="4931" y="422"/>
                </a:lnTo>
                <a:lnTo>
                  <a:pt x="4931" y="422"/>
                </a:lnTo>
                <a:lnTo>
                  <a:pt x="4931" y="421"/>
                </a:lnTo>
                <a:close/>
                <a:moveTo>
                  <a:pt x="4941" y="403"/>
                </a:moveTo>
                <a:cubicBezTo>
                  <a:pt x="4917" y="407"/>
                  <a:pt x="4912" y="422"/>
                  <a:pt x="4898" y="426"/>
                </a:cubicBezTo>
                <a:cubicBezTo>
                  <a:pt x="4904" y="423"/>
                  <a:pt x="4910" y="441"/>
                  <a:pt x="4912" y="449"/>
                </a:cubicBezTo>
                <a:lnTo>
                  <a:pt x="4912" y="450"/>
                </a:lnTo>
                <a:lnTo>
                  <a:pt x="4912" y="450"/>
                </a:lnTo>
                <a:cubicBezTo>
                  <a:pt x="4914" y="456"/>
                  <a:pt x="4914" y="455"/>
                  <a:pt x="4913" y="452"/>
                </a:cubicBezTo>
                <a:lnTo>
                  <a:pt x="4912" y="450"/>
                </a:lnTo>
                <a:lnTo>
                  <a:pt x="4913" y="449"/>
                </a:lnTo>
                <a:cubicBezTo>
                  <a:pt x="4915" y="443"/>
                  <a:pt x="4904" y="426"/>
                  <a:pt x="4917" y="426"/>
                </a:cubicBezTo>
                <a:cubicBezTo>
                  <a:pt x="4917" y="450"/>
                  <a:pt x="4924" y="437"/>
                  <a:pt x="4931" y="422"/>
                </a:cubicBezTo>
                <a:lnTo>
                  <a:pt x="4931" y="422"/>
                </a:lnTo>
                <a:lnTo>
                  <a:pt x="4933" y="425"/>
                </a:lnTo>
                <a:cubicBezTo>
                  <a:pt x="4956" y="456"/>
                  <a:pt x="4973" y="408"/>
                  <a:pt x="4969" y="417"/>
                </a:cubicBezTo>
                <a:cubicBezTo>
                  <a:pt x="4955" y="426"/>
                  <a:pt x="4959" y="403"/>
                  <a:pt x="4945" y="403"/>
                </a:cubicBezTo>
                <a:cubicBezTo>
                  <a:pt x="4950" y="417"/>
                  <a:pt x="4950" y="426"/>
                  <a:pt x="4945" y="431"/>
                </a:cubicBezTo>
                <a:cubicBezTo>
                  <a:pt x="4941" y="427"/>
                  <a:pt x="4937" y="419"/>
                  <a:pt x="4933" y="420"/>
                </a:cubicBezTo>
                <a:lnTo>
                  <a:pt x="4931" y="421"/>
                </a:lnTo>
                <a:lnTo>
                  <a:pt x="4935" y="414"/>
                </a:lnTo>
                <a:cubicBezTo>
                  <a:pt x="4937" y="408"/>
                  <a:pt x="4939" y="404"/>
                  <a:pt x="4941" y="403"/>
                </a:cubicBezTo>
                <a:close/>
                <a:moveTo>
                  <a:pt x="5148" y="368"/>
                </a:moveTo>
                <a:cubicBezTo>
                  <a:pt x="5127" y="369"/>
                  <a:pt x="5110" y="378"/>
                  <a:pt x="5119" y="384"/>
                </a:cubicBezTo>
                <a:cubicBezTo>
                  <a:pt x="5124" y="384"/>
                  <a:pt x="5166" y="370"/>
                  <a:pt x="5185" y="379"/>
                </a:cubicBezTo>
                <a:cubicBezTo>
                  <a:pt x="5174" y="370"/>
                  <a:pt x="5160" y="368"/>
                  <a:pt x="5148" y="368"/>
                </a:cubicBezTo>
                <a:close/>
                <a:moveTo>
                  <a:pt x="4522" y="332"/>
                </a:moveTo>
                <a:cubicBezTo>
                  <a:pt x="4511" y="331"/>
                  <a:pt x="4507" y="351"/>
                  <a:pt x="4489" y="337"/>
                </a:cubicBezTo>
                <a:cubicBezTo>
                  <a:pt x="4489" y="342"/>
                  <a:pt x="4489" y="346"/>
                  <a:pt x="4485" y="351"/>
                </a:cubicBezTo>
                <a:cubicBezTo>
                  <a:pt x="4456" y="342"/>
                  <a:pt x="4438" y="356"/>
                  <a:pt x="4433" y="384"/>
                </a:cubicBezTo>
                <a:cubicBezTo>
                  <a:pt x="4470" y="365"/>
                  <a:pt x="4517" y="370"/>
                  <a:pt x="4536" y="342"/>
                </a:cubicBezTo>
                <a:cubicBezTo>
                  <a:pt x="4530" y="335"/>
                  <a:pt x="4526" y="332"/>
                  <a:pt x="4522" y="332"/>
                </a:cubicBezTo>
                <a:close/>
                <a:moveTo>
                  <a:pt x="4912" y="309"/>
                </a:moveTo>
                <a:cubicBezTo>
                  <a:pt x="4903" y="313"/>
                  <a:pt x="4912" y="328"/>
                  <a:pt x="4908" y="332"/>
                </a:cubicBezTo>
                <a:cubicBezTo>
                  <a:pt x="4917" y="337"/>
                  <a:pt x="4912" y="313"/>
                  <a:pt x="4922" y="328"/>
                </a:cubicBezTo>
                <a:cubicBezTo>
                  <a:pt x="4922" y="328"/>
                  <a:pt x="4922" y="332"/>
                  <a:pt x="4922" y="337"/>
                </a:cubicBezTo>
                <a:cubicBezTo>
                  <a:pt x="4898" y="337"/>
                  <a:pt x="4884" y="332"/>
                  <a:pt x="4879" y="346"/>
                </a:cubicBezTo>
                <a:cubicBezTo>
                  <a:pt x="4908" y="351"/>
                  <a:pt x="4922" y="351"/>
                  <a:pt x="4926" y="328"/>
                </a:cubicBezTo>
                <a:cubicBezTo>
                  <a:pt x="4941" y="332"/>
                  <a:pt x="4931" y="342"/>
                  <a:pt x="4941" y="342"/>
                </a:cubicBezTo>
                <a:cubicBezTo>
                  <a:pt x="4936" y="332"/>
                  <a:pt x="4950" y="332"/>
                  <a:pt x="4945" y="323"/>
                </a:cubicBezTo>
                <a:cubicBezTo>
                  <a:pt x="4936" y="323"/>
                  <a:pt x="4922" y="323"/>
                  <a:pt x="4912" y="309"/>
                </a:cubicBezTo>
                <a:close/>
                <a:moveTo>
                  <a:pt x="4090" y="299"/>
                </a:moveTo>
                <a:lnTo>
                  <a:pt x="4094" y="302"/>
                </a:lnTo>
                <a:cubicBezTo>
                  <a:pt x="4107" y="310"/>
                  <a:pt x="4094" y="306"/>
                  <a:pt x="4090" y="300"/>
                </a:cubicBezTo>
                <a:lnTo>
                  <a:pt x="4090" y="299"/>
                </a:lnTo>
                <a:close/>
                <a:moveTo>
                  <a:pt x="4607" y="294"/>
                </a:moveTo>
                <a:cubicBezTo>
                  <a:pt x="4589" y="293"/>
                  <a:pt x="4572" y="296"/>
                  <a:pt x="4560" y="299"/>
                </a:cubicBezTo>
                <a:cubicBezTo>
                  <a:pt x="4564" y="309"/>
                  <a:pt x="4569" y="309"/>
                  <a:pt x="4574" y="313"/>
                </a:cubicBezTo>
                <a:cubicBezTo>
                  <a:pt x="4564" y="309"/>
                  <a:pt x="4546" y="323"/>
                  <a:pt x="4546" y="332"/>
                </a:cubicBezTo>
                <a:cubicBezTo>
                  <a:pt x="4587" y="349"/>
                  <a:pt x="4624" y="318"/>
                  <a:pt x="4643" y="317"/>
                </a:cubicBezTo>
                <a:lnTo>
                  <a:pt x="4644" y="317"/>
                </a:lnTo>
                <a:lnTo>
                  <a:pt x="4645" y="318"/>
                </a:lnTo>
                <a:cubicBezTo>
                  <a:pt x="4646" y="318"/>
                  <a:pt x="4647" y="318"/>
                  <a:pt x="4649" y="318"/>
                </a:cubicBezTo>
                <a:cubicBezTo>
                  <a:pt x="4648" y="318"/>
                  <a:pt x="4647" y="317"/>
                  <a:pt x="4646" y="317"/>
                </a:cubicBezTo>
                <a:lnTo>
                  <a:pt x="4644" y="317"/>
                </a:lnTo>
                <a:lnTo>
                  <a:pt x="4644" y="317"/>
                </a:lnTo>
                <a:cubicBezTo>
                  <a:pt x="4639" y="313"/>
                  <a:pt x="4647" y="303"/>
                  <a:pt x="4640" y="299"/>
                </a:cubicBezTo>
                <a:cubicBezTo>
                  <a:pt x="4629" y="296"/>
                  <a:pt x="4618" y="294"/>
                  <a:pt x="4607" y="294"/>
                </a:cubicBezTo>
                <a:close/>
                <a:moveTo>
                  <a:pt x="4750" y="270"/>
                </a:moveTo>
                <a:cubicBezTo>
                  <a:pt x="4751" y="270"/>
                  <a:pt x="4753" y="270"/>
                  <a:pt x="4754" y="270"/>
                </a:cubicBezTo>
                <a:lnTo>
                  <a:pt x="4757" y="271"/>
                </a:lnTo>
                <a:lnTo>
                  <a:pt x="4755" y="271"/>
                </a:lnTo>
                <a:cubicBezTo>
                  <a:pt x="4753" y="271"/>
                  <a:pt x="4750" y="271"/>
                  <a:pt x="4748" y="271"/>
                </a:cubicBezTo>
                <a:cubicBezTo>
                  <a:pt x="4748" y="271"/>
                  <a:pt x="4749" y="270"/>
                  <a:pt x="4750" y="270"/>
                </a:cubicBezTo>
                <a:close/>
                <a:moveTo>
                  <a:pt x="4681" y="247"/>
                </a:moveTo>
                <a:cubicBezTo>
                  <a:pt x="4680" y="247"/>
                  <a:pt x="4678" y="247"/>
                  <a:pt x="4677" y="248"/>
                </a:cubicBezTo>
                <a:cubicBezTo>
                  <a:pt x="4691" y="276"/>
                  <a:pt x="4668" y="262"/>
                  <a:pt x="4654" y="276"/>
                </a:cubicBezTo>
                <a:cubicBezTo>
                  <a:pt x="4668" y="299"/>
                  <a:pt x="4635" y="276"/>
                  <a:pt x="4644" y="299"/>
                </a:cubicBezTo>
                <a:cubicBezTo>
                  <a:pt x="4663" y="295"/>
                  <a:pt x="4663" y="299"/>
                  <a:pt x="4687" y="295"/>
                </a:cubicBezTo>
                <a:cubicBezTo>
                  <a:pt x="4682" y="276"/>
                  <a:pt x="4691" y="271"/>
                  <a:pt x="4706" y="281"/>
                </a:cubicBezTo>
                <a:cubicBezTo>
                  <a:pt x="4692" y="267"/>
                  <a:pt x="4696" y="246"/>
                  <a:pt x="4681" y="247"/>
                </a:cubicBezTo>
                <a:close/>
                <a:moveTo>
                  <a:pt x="4602" y="210"/>
                </a:moveTo>
                <a:lnTo>
                  <a:pt x="4602" y="212"/>
                </a:lnTo>
                <a:lnTo>
                  <a:pt x="4599" y="211"/>
                </a:lnTo>
                <a:cubicBezTo>
                  <a:pt x="4574" y="206"/>
                  <a:pt x="4547" y="226"/>
                  <a:pt x="4550" y="234"/>
                </a:cubicBezTo>
                <a:cubicBezTo>
                  <a:pt x="4579" y="243"/>
                  <a:pt x="4569" y="210"/>
                  <a:pt x="4602" y="229"/>
                </a:cubicBezTo>
                <a:cubicBezTo>
                  <a:pt x="4598" y="221"/>
                  <a:pt x="4601" y="220"/>
                  <a:pt x="4602" y="213"/>
                </a:cubicBezTo>
                <a:lnTo>
                  <a:pt x="4602" y="212"/>
                </a:lnTo>
                <a:lnTo>
                  <a:pt x="4604" y="213"/>
                </a:lnTo>
                <a:lnTo>
                  <a:pt x="4606" y="214"/>
                </a:lnTo>
                <a:cubicBezTo>
                  <a:pt x="4609" y="219"/>
                  <a:pt x="4613" y="223"/>
                  <a:pt x="4616" y="219"/>
                </a:cubicBezTo>
                <a:cubicBezTo>
                  <a:pt x="4613" y="217"/>
                  <a:pt x="4609" y="214"/>
                  <a:pt x="4605" y="213"/>
                </a:cubicBezTo>
                <a:lnTo>
                  <a:pt x="4604" y="213"/>
                </a:lnTo>
                <a:lnTo>
                  <a:pt x="4604" y="212"/>
                </a:lnTo>
                <a:cubicBezTo>
                  <a:pt x="4603" y="211"/>
                  <a:pt x="4603" y="211"/>
                  <a:pt x="4602" y="210"/>
                </a:cubicBezTo>
                <a:close/>
                <a:moveTo>
                  <a:pt x="4635" y="191"/>
                </a:moveTo>
                <a:cubicBezTo>
                  <a:pt x="4644" y="201"/>
                  <a:pt x="4597" y="205"/>
                  <a:pt x="4621" y="219"/>
                </a:cubicBezTo>
                <a:cubicBezTo>
                  <a:pt x="4621" y="210"/>
                  <a:pt x="4659" y="205"/>
                  <a:pt x="4635" y="191"/>
                </a:cubicBezTo>
                <a:close/>
                <a:moveTo>
                  <a:pt x="4650" y="188"/>
                </a:moveTo>
                <a:cubicBezTo>
                  <a:pt x="4635" y="187"/>
                  <a:pt x="4650" y="235"/>
                  <a:pt x="4659" y="210"/>
                </a:cubicBezTo>
                <a:cubicBezTo>
                  <a:pt x="4644" y="205"/>
                  <a:pt x="4673" y="210"/>
                  <a:pt x="4659" y="191"/>
                </a:cubicBezTo>
                <a:cubicBezTo>
                  <a:pt x="4655" y="189"/>
                  <a:pt x="4652" y="188"/>
                  <a:pt x="4650" y="188"/>
                </a:cubicBezTo>
                <a:close/>
                <a:moveTo>
                  <a:pt x="4748" y="172"/>
                </a:moveTo>
                <a:cubicBezTo>
                  <a:pt x="4734" y="172"/>
                  <a:pt x="4724" y="177"/>
                  <a:pt x="4724" y="191"/>
                </a:cubicBezTo>
                <a:cubicBezTo>
                  <a:pt x="4729" y="191"/>
                  <a:pt x="4753" y="210"/>
                  <a:pt x="4748" y="191"/>
                </a:cubicBezTo>
                <a:cubicBezTo>
                  <a:pt x="4720" y="182"/>
                  <a:pt x="4757" y="191"/>
                  <a:pt x="4748" y="172"/>
                </a:cubicBezTo>
                <a:close/>
                <a:moveTo>
                  <a:pt x="4208" y="149"/>
                </a:moveTo>
                <a:cubicBezTo>
                  <a:pt x="4209" y="149"/>
                  <a:pt x="4210" y="149"/>
                  <a:pt x="4212" y="149"/>
                </a:cubicBezTo>
                <a:cubicBezTo>
                  <a:pt x="4209" y="149"/>
                  <a:pt x="4206" y="151"/>
                  <a:pt x="4203" y="151"/>
                </a:cubicBezTo>
                <a:lnTo>
                  <a:pt x="4202" y="151"/>
                </a:lnTo>
                <a:lnTo>
                  <a:pt x="4202" y="150"/>
                </a:lnTo>
                <a:cubicBezTo>
                  <a:pt x="4204" y="149"/>
                  <a:pt x="4206" y="149"/>
                  <a:pt x="4208" y="149"/>
                </a:cubicBezTo>
                <a:close/>
                <a:moveTo>
                  <a:pt x="4438" y="111"/>
                </a:moveTo>
                <a:lnTo>
                  <a:pt x="4438" y="112"/>
                </a:lnTo>
                <a:lnTo>
                  <a:pt x="4437" y="112"/>
                </a:lnTo>
                <a:lnTo>
                  <a:pt x="4438" y="111"/>
                </a:lnTo>
                <a:close/>
                <a:moveTo>
                  <a:pt x="4992" y="107"/>
                </a:moveTo>
                <a:cubicBezTo>
                  <a:pt x="4955" y="125"/>
                  <a:pt x="4832" y="135"/>
                  <a:pt x="4781" y="154"/>
                </a:cubicBezTo>
                <a:cubicBezTo>
                  <a:pt x="4762" y="158"/>
                  <a:pt x="4785" y="168"/>
                  <a:pt x="4795" y="182"/>
                </a:cubicBezTo>
                <a:cubicBezTo>
                  <a:pt x="4800" y="168"/>
                  <a:pt x="4809" y="177"/>
                  <a:pt x="4828" y="168"/>
                </a:cubicBezTo>
                <a:cubicBezTo>
                  <a:pt x="4842" y="182"/>
                  <a:pt x="4823" y="182"/>
                  <a:pt x="4818" y="187"/>
                </a:cubicBezTo>
                <a:cubicBezTo>
                  <a:pt x="4828" y="196"/>
                  <a:pt x="4837" y="177"/>
                  <a:pt x="4847" y="201"/>
                </a:cubicBezTo>
                <a:cubicBezTo>
                  <a:pt x="4837" y="215"/>
                  <a:pt x="4804" y="215"/>
                  <a:pt x="4776" y="224"/>
                </a:cubicBezTo>
                <a:cubicBezTo>
                  <a:pt x="4753" y="234"/>
                  <a:pt x="4715" y="238"/>
                  <a:pt x="4706" y="248"/>
                </a:cubicBezTo>
                <a:cubicBezTo>
                  <a:pt x="4701" y="248"/>
                  <a:pt x="4724" y="276"/>
                  <a:pt x="4696" y="248"/>
                </a:cubicBezTo>
                <a:cubicBezTo>
                  <a:pt x="4691" y="257"/>
                  <a:pt x="4715" y="276"/>
                  <a:pt x="4720" y="290"/>
                </a:cubicBezTo>
                <a:cubicBezTo>
                  <a:pt x="4724" y="262"/>
                  <a:pt x="4715" y="285"/>
                  <a:pt x="4734" y="290"/>
                </a:cubicBezTo>
                <a:cubicBezTo>
                  <a:pt x="4734" y="290"/>
                  <a:pt x="4762" y="262"/>
                  <a:pt x="4767" y="290"/>
                </a:cubicBezTo>
                <a:cubicBezTo>
                  <a:pt x="4772" y="281"/>
                  <a:pt x="4766" y="274"/>
                  <a:pt x="4758" y="271"/>
                </a:cubicBezTo>
                <a:lnTo>
                  <a:pt x="4757" y="271"/>
                </a:lnTo>
                <a:lnTo>
                  <a:pt x="4764" y="271"/>
                </a:lnTo>
                <a:cubicBezTo>
                  <a:pt x="4783" y="270"/>
                  <a:pt x="4808" y="269"/>
                  <a:pt x="4832" y="276"/>
                </a:cubicBezTo>
                <a:cubicBezTo>
                  <a:pt x="4842" y="252"/>
                  <a:pt x="4875" y="257"/>
                  <a:pt x="4903" y="262"/>
                </a:cubicBezTo>
                <a:cubicBezTo>
                  <a:pt x="4903" y="266"/>
                  <a:pt x="4908" y="276"/>
                  <a:pt x="4912" y="285"/>
                </a:cubicBezTo>
                <a:cubicBezTo>
                  <a:pt x="4912" y="271"/>
                  <a:pt x="4903" y="257"/>
                  <a:pt x="4917" y="252"/>
                </a:cubicBezTo>
                <a:cubicBezTo>
                  <a:pt x="4922" y="295"/>
                  <a:pt x="4955" y="266"/>
                  <a:pt x="4973" y="290"/>
                </a:cubicBezTo>
                <a:cubicBezTo>
                  <a:pt x="4959" y="295"/>
                  <a:pt x="4931" y="295"/>
                  <a:pt x="4936" y="313"/>
                </a:cubicBezTo>
                <a:cubicBezTo>
                  <a:pt x="4941" y="328"/>
                  <a:pt x="4950" y="318"/>
                  <a:pt x="4955" y="332"/>
                </a:cubicBezTo>
                <a:cubicBezTo>
                  <a:pt x="4955" y="323"/>
                  <a:pt x="4973" y="332"/>
                  <a:pt x="4983" y="332"/>
                </a:cubicBezTo>
                <a:cubicBezTo>
                  <a:pt x="4988" y="323"/>
                  <a:pt x="5002" y="332"/>
                  <a:pt x="4988" y="332"/>
                </a:cubicBezTo>
                <a:cubicBezTo>
                  <a:pt x="4851" y="384"/>
                  <a:pt x="4696" y="431"/>
                  <a:pt x="4607" y="478"/>
                </a:cubicBezTo>
                <a:cubicBezTo>
                  <a:pt x="4626" y="501"/>
                  <a:pt x="4673" y="492"/>
                  <a:pt x="4682" y="469"/>
                </a:cubicBezTo>
                <a:cubicBezTo>
                  <a:pt x="4696" y="492"/>
                  <a:pt x="4724" y="440"/>
                  <a:pt x="4748" y="469"/>
                </a:cubicBezTo>
                <a:cubicBezTo>
                  <a:pt x="4748" y="464"/>
                  <a:pt x="4743" y="454"/>
                  <a:pt x="4753" y="454"/>
                </a:cubicBezTo>
                <a:cubicBezTo>
                  <a:pt x="4753" y="459"/>
                  <a:pt x="4748" y="459"/>
                  <a:pt x="4753" y="464"/>
                </a:cubicBezTo>
                <a:cubicBezTo>
                  <a:pt x="4762" y="464"/>
                  <a:pt x="4757" y="459"/>
                  <a:pt x="4753" y="450"/>
                </a:cubicBezTo>
                <a:cubicBezTo>
                  <a:pt x="4757" y="450"/>
                  <a:pt x="4776" y="473"/>
                  <a:pt x="4767" y="454"/>
                </a:cubicBezTo>
                <a:cubicBezTo>
                  <a:pt x="4776" y="464"/>
                  <a:pt x="4790" y="478"/>
                  <a:pt x="4795" y="487"/>
                </a:cubicBezTo>
                <a:cubicBezTo>
                  <a:pt x="4791" y="487"/>
                  <a:pt x="4787" y="487"/>
                  <a:pt x="4782" y="491"/>
                </a:cubicBezTo>
                <a:lnTo>
                  <a:pt x="4781" y="492"/>
                </a:lnTo>
                <a:lnTo>
                  <a:pt x="4781" y="492"/>
                </a:lnTo>
                <a:lnTo>
                  <a:pt x="4781" y="492"/>
                </a:lnTo>
                <a:lnTo>
                  <a:pt x="4779" y="489"/>
                </a:lnTo>
                <a:cubicBezTo>
                  <a:pt x="4777" y="481"/>
                  <a:pt x="4780" y="477"/>
                  <a:pt x="4776" y="469"/>
                </a:cubicBezTo>
                <a:cubicBezTo>
                  <a:pt x="4767" y="459"/>
                  <a:pt x="4762" y="473"/>
                  <a:pt x="4753" y="473"/>
                </a:cubicBezTo>
                <a:cubicBezTo>
                  <a:pt x="4757" y="478"/>
                  <a:pt x="4767" y="473"/>
                  <a:pt x="4771" y="473"/>
                </a:cubicBezTo>
                <a:cubicBezTo>
                  <a:pt x="4771" y="484"/>
                  <a:pt x="4774" y="489"/>
                  <a:pt x="4778" y="491"/>
                </a:cubicBezTo>
                <a:lnTo>
                  <a:pt x="4781" y="492"/>
                </a:lnTo>
                <a:lnTo>
                  <a:pt x="4781" y="492"/>
                </a:lnTo>
                <a:lnTo>
                  <a:pt x="4781" y="492"/>
                </a:lnTo>
                <a:lnTo>
                  <a:pt x="4784" y="492"/>
                </a:lnTo>
                <a:cubicBezTo>
                  <a:pt x="4792" y="492"/>
                  <a:pt x="4804" y="485"/>
                  <a:pt x="4809" y="483"/>
                </a:cubicBezTo>
                <a:cubicBezTo>
                  <a:pt x="4804" y="483"/>
                  <a:pt x="4785" y="469"/>
                  <a:pt x="4800" y="469"/>
                </a:cubicBezTo>
                <a:cubicBezTo>
                  <a:pt x="4790" y="450"/>
                  <a:pt x="4795" y="473"/>
                  <a:pt x="4785" y="473"/>
                </a:cubicBezTo>
                <a:cubicBezTo>
                  <a:pt x="4771" y="454"/>
                  <a:pt x="4795" y="459"/>
                  <a:pt x="4785" y="445"/>
                </a:cubicBezTo>
                <a:cubicBezTo>
                  <a:pt x="4832" y="459"/>
                  <a:pt x="4912" y="384"/>
                  <a:pt x="4978" y="384"/>
                </a:cubicBezTo>
                <a:cubicBezTo>
                  <a:pt x="4988" y="398"/>
                  <a:pt x="4983" y="398"/>
                  <a:pt x="4978" y="403"/>
                </a:cubicBezTo>
                <a:cubicBezTo>
                  <a:pt x="4973" y="398"/>
                  <a:pt x="4978" y="393"/>
                  <a:pt x="4978" y="393"/>
                </a:cubicBezTo>
                <a:cubicBezTo>
                  <a:pt x="4950" y="384"/>
                  <a:pt x="4988" y="412"/>
                  <a:pt x="4988" y="417"/>
                </a:cubicBezTo>
                <a:cubicBezTo>
                  <a:pt x="4988" y="412"/>
                  <a:pt x="4988" y="407"/>
                  <a:pt x="4992" y="417"/>
                </a:cubicBezTo>
                <a:cubicBezTo>
                  <a:pt x="4997" y="407"/>
                  <a:pt x="4988" y="393"/>
                  <a:pt x="4978" y="379"/>
                </a:cubicBezTo>
                <a:cubicBezTo>
                  <a:pt x="4988" y="389"/>
                  <a:pt x="5011" y="393"/>
                  <a:pt x="4992" y="379"/>
                </a:cubicBezTo>
                <a:cubicBezTo>
                  <a:pt x="4983" y="365"/>
                  <a:pt x="5006" y="384"/>
                  <a:pt x="5011" y="393"/>
                </a:cubicBezTo>
                <a:cubicBezTo>
                  <a:pt x="5002" y="398"/>
                  <a:pt x="4988" y="389"/>
                  <a:pt x="5002" y="412"/>
                </a:cubicBezTo>
                <a:cubicBezTo>
                  <a:pt x="5016" y="398"/>
                  <a:pt x="5049" y="407"/>
                  <a:pt x="5086" y="389"/>
                </a:cubicBezTo>
                <a:cubicBezTo>
                  <a:pt x="5077" y="375"/>
                  <a:pt x="5067" y="403"/>
                  <a:pt x="5058" y="379"/>
                </a:cubicBezTo>
                <a:cubicBezTo>
                  <a:pt x="5133" y="351"/>
                  <a:pt x="5208" y="351"/>
                  <a:pt x="5288" y="323"/>
                </a:cubicBezTo>
                <a:cubicBezTo>
                  <a:pt x="5288" y="346"/>
                  <a:pt x="5237" y="356"/>
                  <a:pt x="5218" y="356"/>
                </a:cubicBezTo>
                <a:cubicBezTo>
                  <a:pt x="5213" y="360"/>
                  <a:pt x="5218" y="370"/>
                  <a:pt x="5223" y="375"/>
                </a:cubicBezTo>
                <a:cubicBezTo>
                  <a:pt x="5002" y="417"/>
                  <a:pt x="4832" y="506"/>
                  <a:pt x="4612" y="572"/>
                </a:cubicBezTo>
                <a:cubicBezTo>
                  <a:pt x="4612" y="581"/>
                  <a:pt x="4612" y="586"/>
                  <a:pt x="4612" y="595"/>
                </a:cubicBezTo>
                <a:cubicBezTo>
                  <a:pt x="4616" y="600"/>
                  <a:pt x="4612" y="586"/>
                  <a:pt x="4621" y="595"/>
                </a:cubicBezTo>
                <a:cubicBezTo>
                  <a:pt x="4677" y="572"/>
                  <a:pt x="4602" y="628"/>
                  <a:pt x="4593" y="600"/>
                </a:cubicBezTo>
                <a:cubicBezTo>
                  <a:pt x="4583" y="628"/>
                  <a:pt x="4508" y="628"/>
                  <a:pt x="4475" y="657"/>
                </a:cubicBezTo>
                <a:cubicBezTo>
                  <a:pt x="4475" y="647"/>
                  <a:pt x="4475" y="647"/>
                  <a:pt x="4466" y="638"/>
                </a:cubicBezTo>
                <a:cubicBezTo>
                  <a:pt x="4466" y="642"/>
                  <a:pt x="4466" y="652"/>
                  <a:pt x="4475" y="666"/>
                </a:cubicBezTo>
                <a:cubicBezTo>
                  <a:pt x="4466" y="661"/>
                  <a:pt x="4461" y="661"/>
                  <a:pt x="4456" y="652"/>
                </a:cubicBezTo>
                <a:cubicBezTo>
                  <a:pt x="4452" y="657"/>
                  <a:pt x="4466" y="671"/>
                  <a:pt x="4452" y="671"/>
                </a:cubicBezTo>
                <a:cubicBezTo>
                  <a:pt x="4452" y="657"/>
                  <a:pt x="4442" y="661"/>
                  <a:pt x="4433" y="666"/>
                </a:cubicBezTo>
                <a:cubicBezTo>
                  <a:pt x="4470" y="680"/>
                  <a:pt x="4409" y="675"/>
                  <a:pt x="4409" y="675"/>
                </a:cubicBezTo>
                <a:cubicBezTo>
                  <a:pt x="4395" y="680"/>
                  <a:pt x="4358" y="727"/>
                  <a:pt x="4344" y="704"/>
                </a:cubicBezTo>
                <a:cubicBezTo>
                  <a:pt x="4325" y="736"/>
                  <a:pt x="4259" y="746"/>
                  <a:pt x="4245" y="746"/>
                </a:cubicBezTo>
                <a:cubicBezTo>
                  <a:pt x="4245" y="746"/>
                  <a:pt x="4245" y="774"/>
                  <a:pt x="4231" y="751"/>
                </a:cubicBezTo>
                <a:cubicBezTo>
                  <a:pt x="4231" y="769"/>
                  <a:pt x="4198" y="783"/>
                  <a:pt x="4179" y="769"/>
                </a:cubicBezTo>
                <a:cubicBezTo>
                  <a:pt x="4151" y="812"/>
                  <a:pt x="4080" y="812"/>
                  <a:pt x="4015" y="854"/>
                </a:cubicBezTo>
                <a:cubicBezTo>
                  <a:pt x="4033" y="877"/>
                  <a:pt x="4029" y="859"/>
                  <a:pt x="4033" y="854"/>
                </a:cubicBezTo>
                <a:cubicBezTo>
                  <a:pt x="4085" y="873"/>
                  <a:pt x="4165" y="826"/>
                  <a:pt x="4198" y="807"/>
                </a:cubicBezTo>
                <a:cubicBezTo>
                  <a:pt x="4348" y="755"/>
                  <a:pt x="4564" y="694"/>
                  <a:pt x="4734" y="624"/>
                </a:cubicBezTo>
                <a:cubicBezTo>
                  <a:pt x="4757" y="614"/>
                  <a:pt x="4771" y="581"/>
                  <a:pt x="4814" y="605"/>
                </a:cubicBezTo>
                <a:cubicBezTo>
                  <a:pt x="4800" y="610"/>
                  <a:pt x="4795" y="600"/>
                  <a:pt x="4809" y="624"/>
                </a:cubicBezTo>
                <a:cubicBezTo>
                  <a:pt x="4804" y="619"/>
                  <a:pt x="4781" y="605"/>
                  <a:pt x="4795" y="628"/>
                </a:cubicBezTo>
                <a:cubicBezTo>
                  <a:pt x="4790" y="628"/>
                  <a:pt x="4785" y="619"/>
                  <a:pt x="4781" y="610"/>
                </a:cubicBezTo>
                <a:cubicBezTo>
                  <a:pt x="4781" y="614"/>
                  <a:pt x="4781" y="619"/>
                  <a:pt x="4776" y="614"/>
                </a:cubicBezTo>
                <a:cubicBezTo>
                  <a:pt x="4771" y="619"/>
                  <a:pt x="4781" y="624"/>
                  <a:pt x="4781" y="633"/>
                </a:cubicBezTo>
                <a:cubicBezTo>
                  <a:pt x="4762" y="628"/>
                  <a:pt x="4762" y="628"/>
                  <a:pt x="4743" y="633"/>
                </a:cubicBezTo>
                <a:cubicBezTo>
                  <a:pt x="4775" y="656"/>
                  <a:pt x="4723" y="626"/>
                  <a:pt x="4741" y="654"/>
                </a:cubicBezTo>
                <a:lnTo>
                  <a:pt x="4742" y="654"/>
                </a:lnTo>
                <a:lnTo>
                  <a:pt x="4741" y="654"/>
                </a:lnTo>
                <a:cubicBezTo>
                  <a:pt x="4734" y="648"/>
                  <a:pt x="4707" y="635"/>
                  <a:pt x="4715" y="661"/>
                </a:cubicBezTo>
                <a:cubicBezTo>
                  <a:pt x="4659" y="661"/>
                  <a:pt x="4649" y="661"/>
                  <a:pt x="4607" y="699"/>
                </a:cubicBezTo>
                <a:cubicBezTo>
                  <a:pt x="4607" y="694"/>
                  <a:pt x="4607" y="689"/>
                  <a:pt x="4602" y="685"/>
                </a:cubicBezTo>
                <a:cubicBezTo>
                  <a:pt x="4597" y="689"/>
                  <a:pt x="4593" y="689"/>
                  <a:pt x="4583" y="694"/>
                </a:cubicBezTo>
                <a:cubicBezTo>
                  <a:pt x="4612" y="699"/>
                  <a:pt x="4597" y="713"/>
                  <a:pt x="4579" y="694"/>
                </a:cubicBezTo>
                <a:cubicBezTo>
                  <a:pt x="4583" y="704"/>
                  <a:pt x="4579" y="718"/>
                  <a:pt x="4564" y="694"/>
                </a:cubicBezTo>
                <a:cubicBezTo>
                  <a:pt x="4555" y="699"/>
                  <a:pt x="4574" y="713"/>
                  <a:pt x="4569" y="722"/>
                </a:cubicBezTo>
                <a:cubicBezTo>
                  <a:pt x="4560" y="727"/>
                  <a:pt x="4546" y="713"/>
                  <a:pt x="4564" y="736"/>
                </a:cubicBezTo>
                <a:cubicBezTo>
                  <a:pt x="4555" y="732"/>
                  <a:pt x="4532" y="713"/>
                  <a:pt x="4550" y="741"/>
                </a:cubicBezTo>
                <a:cubicBezTo>
                  <a:pt x="4532" y="722"/>
                  <a:pt x="4513" y="736"/>
                  <a:pt x="4513" y="755"/>
                </a:cubicBezTo>
                <a:cubicBezTo>
                  <a:pt x="4480" y="741"/>
                  <a:pt x="4494" y="788"/>
                  <a:pt x="4461" y="760"/>
                </a:cubicBezTo>
                <a:cubicBezTo>
                  <a:pt x="4456" y="760"/>
                  <a:pt x="4470" y="779"/>
                  <a:pt x="4466" y="783"/>
                </a:cubicBezTo>
                <a:cubicBezTo>
                  <a:pt x="4433" y="760"/>
                  <a:pt x="4433" y="802"/>
                  <a:pt x="4400" y="769"/>
                </a:cubicBezTo>
                <a:cubicBezTo>
                  <a:pt x="4400" y="774"/>
                  <a:pt x="4409" y="783"/>
                  <a:pt x="4414" y="793"/>
                </a:cubicBezTo>
                <a:cubicBezTo>
                  <a:pt x="4381" y="793"/>
                  <a:pt x="4376" y="807"/>
                  <a:pt x="4348" y="826"/>
                </a:cubicBezTo>
                <a:cubicBezTo>
                  <a:pt x="4334" y="816"/>
                  <a:pt x="4344" y="821"/>
                  <a:pt x="4334" y="802"/>
                </a:cubicBezTo>
                <a:cubicBezTo>
                  <a:pt x="4329" y="812"/>
                  <a:pt x="4334" y="816"/>
                  <a:pt x="4334" y="826"/>
                </a:cubicBezTo>
                <a:cubicBezTo>
                  <a:pt x="4325" y="826"/>
                  <a:pt x="4320" y="812"/>
                  <a:pt x="4311" y="798"/>
                </a:cubicBezTo>
                <a:cubicBezTo>
                  <a:pt x="4315" y="812"/>
                  <a:pt x="4320" y="830"/>
                  <a:pt x="4301" y="802"/>
                </a:cubicBezTo>
                <a:cubicBezTo>
                  <a:pt x="4292" y="807"/>
                  <a:pt x="4315" y="826"/>
                  <a:pt x="4315" y="840"/>
                </a:cubicBezTo>
                <a:cubicBezTo>
                  <a:pt x="4297" y="812"/>
                  <a:pt x="4311" y="854"/>
                  <a:pt x="4282" y="840"/>
                </a:cubicBezTo>
                <a:cubicBezTo>
                  <a:pt x="4287" y="854"/>
                  <a:pt x="4273" y="854"/>
                  <a:pt x="4273" y="863"/>
                </a:cubicBezTo>
                <a:cubicBezTo>
                  <a:pt x="4367" y="849"/>
                  <a:pt x="4499" y="793"/>
                  <a:pt x="4579" y="760"/>
                </a:cubicBezTo>
                <a:cubicBezTo>
                  <a:pt x="4597" y="760"/>
                  <a:pt x="4616" y="774"/>
                  <a:pt x="4621" y="746"/>
                </a:cubicBezTo>
                <a:cubicBezTo>
                  <a:pt x="4626" y="746"/>
                  <a:pt x="4630" y="760"/>
                  <a:pt x="4640" y="769"/>
                </a:cubicBezTo>
                <a:cubicBezTo>
                  <a:pt x="4626" y="779"/>
                  <a:pt x="4602" y="788"/>
                  <a:pt x="4597" y="812"/>
                </a:cubicBezTo>
                <a:cubicBezTo>
                  <a:pt x="4593" y="812"/>
                  <a:pt x="4588" y="802"/>
                  <a:pt x="4583" y="798"/>
                </a:cubicBezTo>
                <a:cubicBezTo>
                  <a:pt x="4593" y="826"/>
                  <a:pt x="4546" y="802"/>
                  <a:pt x="4560" y="821"/>
                </a:cubicBezTo>
                <a:cubicBezTo>
                  <a:pt x="4550" y="821"/>
                  <a:pt x="4546" y="816"/>
                  <a:pt x="4546" y="807"/>
                </a:cubicBezTo>
                <a:cubicBezTo>
                  <a:pt x="4546" y="816"/>
                  <a:pt x="4536" y="826"/>
                  <a:pt x="4541" y="840"/>
                </a:cubicBezTo>
                <a:cubicBezTo>
                  <a:pt x="4517" y="807"/>
                  <a:pt x="4522" y="868"/>
                  <a:pt x="4499" y="840"/>
                </a:cubicBezTo>
                <a:cubicBezTo>
                  <a:pt x="4494" y="845"/>
                  <a:pt x="4499" y="854"/>
                  <a:pt x="4508" y="868"/>
                </a:cubicBezTo>
                <a:cubicBezTo>
                  <a:pt x="4494" y="877"/>
                  <a:pt x="4461" y="896"/>
                  <a:pt x="4466" y="896"/>
                </a:cubicBezTo>
                <a:cubicBezTo>
                  <a:pt x="4423" y="915"/>
                  <a:pt x="4311" y="971"/>
                  <a:pt x="4278" y="986"/>
                </a:cubicBezTo>
                <a:cubicBezTo>
                  <a:pt x="4273" y="986"/>
                  <a:pt x="4282" y="995"/>
                  <a:pt x="4282" y="1004"/>
                </a:cubicBezTo>
                <a:cubicBezTo>
                  <a:pt x="4278" y="1004"/>
                  <a:pt x="4273" y="1000"/>
                  <a:pt x="4268" y="990"/>
                </a:cubicBezTo>
                <a:cubicBezTo>
                  <a:pt x="4259" y="1004"/>
                  <a:pt x="4282" y="1018"/>
                  <a:pt x="4282" y="1033"/>
                </a:cubicBezTo>
                <a:cubicBezTo>
                  <a:pt x="4287" y="1042"/>
                  <a:pt x="4301" y="1004"/>
                  <a:pt x="4315" y="1033"/>
                </a:cubicBezTo>
                <a:cubicBezTo>
                  <a:pt x="4301" y="1033"/>
                  <a:pt x="4292" y="1042"/>
                  <a:pt x="4287" y="1051"/>
                </a:cubicBezTo>
                <a:cubicBezTo>
                  <a:pt x="4273" y="1028"/>
                  <a:pt x="4273" y="1014"/>
                  <a:pt x="4250" y="995"/>
                </a:cubicBezTo>
                <a:cubicBezTo>
                  <a:pt x="4250" y="1000"/>
                  <a:pt x="4254" y="1004"/>
                  <a:pt x="4259" y="1014"/>
                </a:cubicBezTo>
                <a:cubicBezTo>
                  <a:pt x="4254" y="1018"/>
                  <a:pt x="4250" y="1009"/>
                  <a:pt x="4245" y="1014"/>
                </a:cubicBezTo>
                <a:cubicBezTo>
                  <a:pt x="4254" y="1037"/>
                  <a:pt x="4273" y="1028"/>
                  <a:pt x="4273" y="1047"/>
                </a:cubicBezTo>
                <a:cubicBezTo>
                  <a:pt x="4254" y="1037"/>
                  <a:pt x="4250" y="1028"/>
                  <a:pt x="4240" y="1042"/>
                </a:cubicBezTo>
                <a:cubicBezTo>
                  <a:pt x="4240" y="1028"/>
                  <a:pt x="4245" y="1033"/>
                  <a:pt x="4231" y="1018"/>
                </a:cubicBezTo>
                <a:cubicBezTo>
                  <a:pt x="4174" y="1042"/>
                  <a:pt x="4156" y="1056"/>
                  <a:pt x="4104" y="1061"/>
                </a:cubicBezTo>
                <a:cubicBezTo>
                  <a:pt x="4104" y="1065"/>
                  <a:pt x="4104" y="1075"/>
                  <a:pt x="4109" y="1084"/>
                </a:cubicBezTo>
                <a:cubicBezTo>
                  <a:pt x="4123" y="1094"/>
                  <a:pt x="4123" y="1075"/>
                  <a:pt x="4132" y="1075"/>
                </a:cubicBezTo>
                <a:cubicBezTo>
                  <a:pt x="4137" y="1084"/>
                  <a:pt x="4156" y="1103"/>
                  <a:pt x="4141" y="1103"/>
                </a:cubicBezTo>
                <a:cubicBezTo>
                  <a:pt x="4151" y="1112"/>
                  <a:pt x="4179" y="1098"/>
                  <a:pt x="4179" y="1089"/>
                </a:cubicBezTo>
                <a:cubicBezTo>
                  <a:pt x="4203" y="1098"/>
                  <a:pt x="4165" y="1108"/>
                  <a:pt x="4156" y="1112"/>
                </a:cubicBezTo>
                <a:cubicBezTo>
                  <a:pt x="4165" y="1122"/>
                  <a:pt x="4174" y="1103"/>
                  <a:pt x="4188" y="1103"/>
                </a:cubicBezTo>
                <a:cubicBezTo>
                  <a:pt x="4193" y="1127"/>
                  <a:pt x="4193" y="1122"/>
                  <a:pt x="4203" y="1145"/>
                </a:cubicBezTo>
                <a:cubicBezTo>
                  <a:pt x="4221" y="1145"/>
                  <a:pt x="4188" y="1117"/>
                  <a:pt x="4207" y="1117"/>
                </a:cubicBezTo>
                <a:cubicBezTo>
                  <a:pt x="4217" y="1127"/>
                  <a:pt x="4212" y="1131"/>
                  <a:pt x="4221" y="1141"/>
                </a:cubicBezTo>
                <a:cubicBezTo>
                  <a:pt x="4217" y="1122"/>
                  <a:pt x="4221" y="1112"/>
                  <a:pt x="4240" y="1131"/>
                </a:cubicBezTo>
                <a:cubicBezTo>
                  <a:pt x="4254" y="1127"/>
                  <a:pt x="4221" y="1103"/>
                  <a:pt x="4231" y="1098"/>
                </a:cubicBezTo>
                <a:cubicBezTo>
                  <a:pt x="4226" y="1080"/>
                  <a:pt x="4240" y="1127"/>
                  <a:pt x="4254" y="1127"/>
                </a:cubicBezTo>
                <a:cubicBezTo>
                  <a:pt x="4254" y="1122"/>
                  <a:pt x="4245" y="1112"/>
                  <a:pt x="4240" y="1103"/>
                </a:cubicBezTo>
                <a:cubicBezTo>
                  <a:pt x="4254" y="1098"/>
                  <a:pt x="4268" y="1131"/>
                  <a:pt x="4268" y="1141"/>
                </a:cubicBezTo>
                <a:cubicBezTo>
                  <a:pt x="4254" y="1136"/>
                  <a:pt x="4231" y="1155"/>
                  <a:pt x="4203" y="1164"/>
                </a:cubicBezTo>
                <a:cubicBezTo>
                  <a:pt x="4203" y="1150"/>
                  <a:pt x="4188" y="1145"/>
                  <a:pt x="4184" y="1127"/>
                </a:cubicBezTo>
                <a:cubicBezTo>
                  <a:pt x="4179" y="1122"/>
                  <a:pt x="4170" y="1127"/>
                  <a:pt x="4165" y="1127"/>
                </a:cubicBezTo>
                <a:cubicBezTo>
                  <a:pt x="4160" y="1131"/>
                  <a:pt x="4184" y="1150"/>
                  <a:pt x="4170" y="1155"/>
                </a:cubicBezTo>
                <a:cubicBezTo>
                  <a:pt x="4160" y="1141"/>
                  <a:pt x="4156" y="1131"/>
                  <a:pt x="4146" y="1127"/>
                </a:cubicBezTo>
                <a:cubicBezTo>
                  <a:pt x="4141" y="1131"/>
                  <a:pt x="4132" y="1131"/>
                  <a:pt x="4137" y="1141"/>
                </a:cubicBezTo>
                <a:cubicBezTo>
                  <a:pt x="4141" y="1145"/>
                  <a:pt x="4141" y="1136"/>
                  <a:pt x="4146" y="1136"/>
                </a:cubicBezTo>
                <a:cubicBezTo>
                  <a:pt x="4151" y="1141"/>
                  <a:pt x="4156" y="1150"/>
                  <a:pt x="4160" y="1155"/>
                </a:cubicBezTo>
                <a:cubicBezTo>
                  <a:pt x="4156" y="1169"/>
                  <a:pt x="4146" y="1141"/>
                  <a:pt x="4141" y="1150"/>
                </a:cubicBezTo>
                <a:cubicBezTo>
                  <a:pt x="4127" y="1136"/>
                  <a:pt x="4132" y="1131"/>
                  <a:pt x="4123" y="1117"/>
                </a:cubicBezTo>
                <a:cubicBezTo>
                  <a:pt x="4127" y="1141"/>
                  <a:pt x="4104" y="1131"/>
                  <a:pt x="4090" y="1117"/>
                </a:cubicBezTo>
                <a:cubicBezTo>
                  <a:pt x="4090" y="1136"/>
                  <a:pt x="4123" y="1178"/>
                  <a:pt x="4137" y="1192"/>
                </a:cubicBezTo>
                <a:cubicBezTo>
                  <a:pt x="4125" y="1200"/>
                  <a:pt x="4123" y="1201"/>
                  <a:pt x="4120" y="1192"/>
                </a:cubicBezTo>
                <a:lnTo>
                  <a:pt x="4120" y="1191"/>
                </a:lnTo>
                <a:lnTo>
                  <a:pt x="4120" y="1190"/>
                </a:lnTo>
                <a:cubicBezTo>
                  <a:pt x="4120" y="1188"/>
                  <a:pt x="4119" y="1186"/>
                  <a:pt x="4118" y="1183"/>
                </a:cubicBezTo>
                <a:cubicBezTo>
                  <a:pt x="4119" y="1185"/>
                  <a:pt x="4119" y="1187"/>
                  <a:pt x="4120" y="1189"/>
                </a:cubicBezTo>
                <a:lnTo>
                  <a:pt x="4120" y="1191"/>
                </a:lnTo>
                <a:lnTo>
                  <a:pt x="4120" y="1192"/>
                </a:lnTo>
                <a:cubicBezTo>
                  <a:pt x="4118" y="1209"/>
                  <a:pt x="4073" y="1205"/>
                  <a:pt x="4085" y="1230"/>
                </a:cubicBezTo>
                <a:cubicBezTo>
                  <a:pt x="4076" y="1225"/>
                  <a:pt x="4071" y="1221"/>
                  <a:pt x="4066" y="1216"/>
                </a:cubicBezTo>
                <a:cubicBezTo>
                  <a:pt x="4062" y="1221"/>
                  <a:pt x="4071" y="1230"/>
                  <a:pt x="4076" y="1239"/>
                </a:cubicBezTo>
                <a:cubicBezTo>
                  <a:pt x="4066" y="1249"/>
                  <a:pt x="4057" y="1225"/>
                  <a:pt x="4052" y="1221"/>
                </a:cubicBezTo>
                <a:cubicBezTo>
                  <a:pt x="4047" y="1230"/>
                  <a:pt x="4057" y="1230"/>
                  <a:pt x="4062" y="1244"/>
                </a:cubicBezTo>
                <a:cubicBezTo>
                  <a:pt x="4076" y="1263"/>
                  <a:pt x="4076" y="1239"/>
                  <a:pt x="4099" y="1253"/>
                </a:cubicBezTo>
                <a:cubicBezTo>
                  <a:pt x="4085" y="1263"/>
                  <a:pt x="4118" y="1296"/>
                  <a:pt x="4123" y="1310"/>
                </a:cubicBezTo>
                <a:cubicBezTo>
                  <a:pt x="4113" y="1319"/>
                  <a:pt x="4094" y="1272"/>
                  <a:pt x="4090" y="1263"/>
                </a:cubicBezTo>
                <a:cubicBezTo>
                  <a:pt x="4076" y="1263"/>
                  <a:pt x="4080" y="1272"/>
                  <a:pt x="4094" y="1286"/>
                </a:cubicBezTo>
                <a:cubicBezTo>
                  <a:pt x="4066" y="1263"/>
                  <a:pt x="4038" y="1282"/>
                  <a:pt x="4024" y="1286"/>
                </a:cubicBezTo>
                <a:cubicBezTo>
                  <a:pt x="4038" y="1310"/>
                  <a:pt x="4033" y="1272"/>
                  <a:pt x="4047" y="1300"/>
                </a:cubicBezTo>
                <a:cubicBezTo>
                  <a:pt x="4057" y="1319"/>
                  <a:pt x="4033" y="1296"/>
                  <a:pt x="4033" y="1319"/>
                </a:cubicBezTo>
                <a:cubicBezTo>
                  <a:pt x="4029" y="1310"/>
                  <a:pt x="4024" y="1300"/>
                  <a:pt x="4015" y="1291"/>
                </a:cubicBezTo>
                <a:cubicBezTo>
                  <a:pt x="4005" y="1286"/>
                  <a:pt x="4015" y="1305"/>
                  <a:pt x="3996" y="1300"/>
                </a:cubicBezTo>
                <a:cubicBezTo>
                  <a:pt x="4010" y="1324"/>
                  <a:pt x="4015" y="1296"/>
                  <a:pt x="4019" y="1305"/>
                </a:cubicBezTo>
                <a:cubicBezTo>
                  <a:pt x="4024" y="1324"/>
                  <a:pt x="4010" y="1343"/>
                  <a:pt x="3991" y="1338"/>
                </a:cubicBezTo>
                <a:cubicBezTo>
                  <a:pt x="3996" y="1343"/>
                  <a:pt x="4000" y="1352"/>
                  <a:pt x="4005" y="1357"/>
                </a:cubicBezTo>
                <a:cubicBezTo>
                  <a:pt x="4005" y="1341"/>
                  <a:pt x="4018" y="1351"/>
                  <a:pt x="4019" y="1356"/>
                </a:cubicBezTo>
                <a:lnTo>
                  <a:pt x="4019" y="1358"/>
                </a:lnTo>
                <a:lnTo>
                  <a:pt x="4016" y="1358"/>
                </a:lnTo>
                <a:cubicBezTo>
                  <a:pt x="4014" y="1358"/>
                  <a:pt x="4012" y="1357"/>
                  <a:pt x="4010" y="1357"/>
                </a:cubicBezTo>
                <a:cubicBezTo>
                  <a:pt x="4016" y="1359"/>
                  <a:pt x="4018" y="1359"/>
                  <a:pt x="4019" y="1358"/>
                </a:cubicBezTo>
                <a:lnTo>
                  <a:pt x="4019" y="1358"/>
                </a:lnTo>
                <a:lnTo>
                  <a:pt x="4022" y="1357"/>
                </a:lnTo>
                <a:cubicBezTo>
                  <a:pt x="4036" y="1355"/>
                  <a:pt x="4051" y="1345"/>
                  <a:pt x="4047" y="1338"/>
                </a:cubicBezTo>
                <a:cubicBezTo>
                  <a:pt x="4066" y="1338"/>
                  <a:pt x="4062" y="1366"/>
                  <a:pt x="4085" y="1390"/>
                </a:cubicBezTo>
                <a:cubicBezTo>
                  <a:pt x="4071" y="1390"/>
                  <a:pt x="4071" y="1376"/>
                  <a:pt x="4062" y="1362"/>
                </a:cubicBezTo>
                <a:cubicBezTo>
                  <a:pt x="4047" y="1366"/>
                  <a:pt x="4080" y="1399"/>
                  <a:pt x="4085" y="1413"/>
                </a:cubicBezTo>
                <a:cubicBezTo>
                  <a:pt x="4071" y="1413"/>
                  <a:pt x="4062" y="1390"/>
                  <a:pt x="4047" y="1366"/>
                </a:cubicBezTo>
                <a:cubicBezTo>
                  <a:pt x="4047" y="1390"/>
                  <a:pt x="4071" y="1413"/>
                  <a:pt x="4080" y="1427"/>
                </a:cubicBezTo>
                <a:cubicBezTo>
                  <a:pt x="4099" y="1460"/>
                  <a:pt x="4062" y="1404"/>
                  <a:pt x="4033" y="1376"/>
                </a:cubicBezTo>
                <a:cubicBezTo>
                  <a:pt x="4033" y="1385"/>
                  <a:pt x="4062" y="1427"/>
                  <a:pt x="4071" y="1432"/>
                </a:cubicBezTo>
                <a:cubicBezTo>
                  <a:pt x="4071" y="1456"/>
                  <a:pt x="4043" y="1394"/>
                  <a:pt x="4029" y="1390"/>
                </a:cubicBezTo>
                <a:cubicBezTo>
                  <a:pt x="4024" y="1394"/>
                  <a:pt x="4029" y="1399"/>
                  <a:pt x="4024" y="1404"/>
                </a:cubicBezTo>
                <a:cubicBezTo>
                  <a:pt x="4076" y="1488"/>
                  <a:pt x="4033" y="1418"/>
                  <a:pt x="4005" y="1394"/>
                </a:cubicBezTo>
                <a:cubicBezTo>
                  <a:pt x="3996" y="1399"/>
                  <a:pt x="4015" y="1413"/>
                  <a:pt x="4000" y="1413"/>
                </a:cubicBezTo>
                <a:cubicBezTo>
                  <a:pt x="3977" y="1390"/>
                  <a:pt x="3972" y="1357"/>
                  <a:pt x="3939" y="1324"/>
                </a:cubicBezTo>
                <a:cubicBezTo>
                  <a:pt x="3944" y="1305"/>
                  <a:pt x="3953" y="1329"/>
                  <a:pt x="3963" y="1343"/>
                </a:cubicBezTo>
                <a:cubicBezTo>
                  <a:pt x="3958" y="1324"/>
                  <a:pt x="3982" y="1324"/>
                  <a:pt x="3963" y="1300"/>
                </a:cubicBezTo>
                <a:cubicBezTo>
                  <a:pt x="3953" y="1300"/>
                  <a:pt x="3958" y="1310"/>
                  <a:pt x="3963" y="1319"/>
                </a:cubicBezTo>
                <a:cubicBezTo>
                  <a:pt x="3953" y="1319"/>
                  <a:pt x="3944" y="1291"/>
                  <a:pt x="3935" y="1277"/>
                </a:cubicBezTo>
                <a:cubicBezTo>
                  <a:pt x="3925" y="1282"/>
                  <a:pt x="3949" y="1300"/>
                  <a:pt x="3949" y="1310"/>
                </a:cubicBezTo>
                <a:cubicBezTo>
                  <a:pt x="3935" y="1310"/>
                  <a:pt x="3921" y="1300"/>
                  <a:pt x="3902" y="1291"/>
                </a:cubicBezTo>
                <a:cubicBezTo>
                  <a:pt x="3902" y="1296"/>
                  <a:pt x="3911" y="1305"/>
                  <a:pt x="3916" y="1315"/>
                </a:cubicBezTo>
                <a:cubicBezTo>
                  <a:pt x="3930" y="1324"/>
                  <a:pt x="3897" y="1305"/>
                  <a:pt x="3888" y="1282"/>
                </a:cubicBezTo>
                <a:cubicBezTo>
                  <a:pt x="3883" y="1291"/>
                  <a:pt x="3906" y="1315"/>
                  <a:pt x="3916" y="1338"/>
                </a:cubicBezTo>
                <a:cubicBezTo>
                  <a:pt x="3906" y="1347"/>
                  <a:pt x="3911" y="1315"/>
                  <a:pt x="3892" y="1324"/>
                </a:cubicBezTo>
                <a:cubicBezTo>
                  <a:pt x="3888" y="1338"/>
                  <a:pt x="3911" y="1347"/>
                  <a:pt x="3911" y="1362"/>
                </a:cubicBezTo>
                <a:cubicBezTo>
                  <a:pt x="3906" y="1362"/>
                  <a:pt x="3897" y="1347"/>
                  <a:pt x="3888" y="1338"/>
                </a:cubicBezTo>
                <a:cubicBezTo>
                  <a:pt x="3878" y="1343"/>
                  <a:pt x="3888" y="1362"/>
                  <a:pt x="3869" y="1338"/>
                </a:cubicBezTo>
                <a:cubicBezTo>
                  <a:pt x="3864" y="1343"/>
                  <a:pt x="3874" y="1357"/>
                  <a:pt x="3864" y="1357"/>
                </a:cubicBezTo>
                <a:cubicBezTo>
                  <a:pt x="3845" y="1343"/>
                  <a:pt x="3845" y="1333"/>
                  <a:pt x="3827" y="1319"/>
                </a:cubicBezTo>
                <a:cubicBezTo>
                  <a:pt x="3812" y="1343"/>
                  <a:pt x="3780" y="1347"/>
                  <a:pt x="3765" y="1347"/>
                </a:cubicBezTo>
                <a:cubicBezTo>
                  <a:pt x="3761" y="1352"/>
                  <a:pt x="3765" y="1362"/>
                  <a:pt x="3770" y="1371"/>
                </a:cubicBezTo>
                <a:cubicBezTo>
                  <a:pt x="3765" y="1371"/>
                  <a:pt x="3761" y="1362"/>
                  <a:pt x="3756" y="1357"/>
                </a:cubicBezTo>
                <a:cubicBezTo>
                  <a:pt x="3751" y="1366"/>
                  <a:pt x="3761" y="1390"/>
                  <a:pt x="3737" y="1366"/>
                </a:cubicBezTo>
                <a:cubicBezTo>
                  <a:pt x="3751" y="1385"/>
                  <a:pt x="3733" y="1394"/>
                  <a:pt x="3728" y="1409"/>
                </a:cubicBezTo>
                <a:cubicBezTo>
                  <a:pt x="3718" y="1399"/>
                  <a:pt x="3704" y="1399"/>
                  <a:pt x="3695" y="1376"/>
                </a:cubicBezTo>
                <a:cubicBezTo>
                  <a:pt x="3690" y="1385"/>
                  <a:pt x="3714" y="1409"/>
                  <a:pt x="3723" y="1427"/>
                </a:cubicBezTo>
                <a:cubicBezTo>
                  <a:pt x="3733" y="1437"/>
                  <a:pt x="3742" y="1427"/>
                  <a:pt x="3751" y="1441"/>
                </a:cubicBezTo>
                <a:cubicBezTo>
                  <a:pt x="3756" y="1432"/>
                  <a:pt x="3756" y="1427"/>
                  <a:pt x="3742" y="1413"/>
                </a:cubicBezTo>
                <a:cubicBezTo>
                  <a:pt x="3761" y="1423"/>
                  <a:pt x="3775" y="1441"/>
                  <a:pt x="3794" y="1427"/>
                </a:cubicBezTo>
                <a:cubicBezTo>
                  <a:pt x="3803" y="1446"/>
                  <a:pt x="3794" y="1441"/>
                  <a:pt x="3803" y="1460"/>
                </a:cubicBezTo>
                <a:cubicBezTo>
                  <a:pt x="3789" y="1470"/>
                  <a:pt x="3770" y="1470"/>
                  <a:pt x="3770" y="1484"/>
                </a:cubicBezTo>
                <a:cubicBezTo>
                  <a:pt x="3784" y="1503"/>
                  <a:pt x="3784" y="1479"/>
                  <a:pt x="3798" y="1479"/>
                </a:cubicBezTo>
                <a:cubicBezTo>
                  <a:pt x="3808" y="1493"/>
                  <a:pt x="3789" y="1493"/>
                  <a:pt x="3794" y="1507"/>
                </a:cubicBezTo>
                <a:cubicBezTo>
                  <a:pt x="3812" y="1526"/>
                  <a:pt x="3789" y="1474"/>
                  <a:pt x="3812" y="1507"/>
                </a:cubicBezTo>
                <a:cubicBezTo>
                  <a:pt x="3812" y="1498"/>
                  <a:pt x="3831" y="1451"/>
                  <a:pt x="3841" y="1479"/>
                </a:cubicBezTo>
                <a:cubicBezTo>
                  <a:pt x="3855" y="1479"/>
                  <a:pt x="3836" y="1460"/>
                  <a:pt x="3841" y="1456"/>
                </a:cubicBezTo>
                <a:cubicBezTo>
                  <a:pt x="3845" y="1456"/>
                  <a:pt x="3850" y="1465"/>
                  <a:pt x="3855" y="1474"/>
                </a:cubicBezTo>
                <a:cubicBezTo>
                  <a:pt x="3864" y="1470"/>
                  <a:pt x="3859" y="1456"/>
                  <a:pt x="3859" y="1446"/>
                </a:cubicBezTo>
                <a:cubicBezTo>
                  <a:pt x="3874" y="1451"/>
                  <a:pt x="3883" y="1470"/>
                  <a:pt x="3897" y="1484"/>
                </a:cubicBezTo>
                <a:cubicBezTo>
                  <a:pt x="3888" y="1493"/>
                  <a:pt x="3878" y="1484"/>
                  <a:pt x="3869" y="1470"/>
                </a:cubicBezTo>
                <a:cubicBezTo>
                  <a:pt x="3864" y="1474"/>
                  <a:pt x="3892" y="1498"/>
                  <a:pt x="3869" y="1498"/>
                </a:cubicBezTo>
                <a:cubicBezTo>
                  <a:pt x="3874" y="1503"/>
                  <a:pt x="3892" y="1512"/>
                  <a:pt x="3883" y="1498"/>
                </a:cubicBezTo>
                <a:cubicBezTo>
                  <a:pt x="3897" y="1498"/>
                  <a:pt x="3888" y="1512"/>
                  <a:pt x="3897" y="1517"/>
                </a:cubicBezTo>
                <a:cubicBezTo>
                  <a:pt x="3888" y="1517"/>
                  <a:pt x="3874" y="1512"/>
                  <a:pt x="3864" y="1521"/>
                </a:cubicBezTo>
                <a:cubicBezTo>
                  <a:pt x="3911" y="1531"/>
                  <a:pt x="3841" y="1521"/>
                  <a:pt x="3864" y="1545"/>
                </a:cubicBezTo>
                <a:cubicBezTo>
                  <a:pt x="3855" y="1550"/>
                  <a:pt x="3850" y="1536"/>
                  <a:pt x="3841" y="1531"/>
                </a:cubicBezTo>
                <a:cubicBezTo>
                  <a:pt x="3850" y="1554"/>
                  <a:pt x="3855" y="1564"/>
                  <a:pt x="3831" y="1536"/>
                </a:cubicBezTo>
                <a:cubicBezTo>
                  <a:pt x="3827" y="1536"/>
                  <a:pt x="3827" y="1545"/>
                  <a:pt x="3831" y="1554"/>
                </a:cubicBezTo>
                <a:cubicBezTo>
                  <a:pt x="3822" y="1550"/>
                  <a:pt x="3817" y="1536"/>
                  <a:pt x="3808" y="1531"/>
                </a:cubicBezTo>
                <a:cubicBezTo>
                  <a:pt x="3798" y="1550"/>
                  <a:pt x="3841" y="1578"/>
                  <a:pt x="3855" y="1601"/>
                </a:cubicBezTo>
                <a:cubicBezTo>
                  <a:pt x="3831" y="1601"/>
                  <a:pt x="3831" y="1564"/>
                  <a:pt x="3812" y="1583"/>
                </a:cubicBezTo>
                <a:cubicBezTo>
                  <a:pt x="3812" y="1573"/>
                  <a:pt x="3812" y="1568"/>
                  <a:pt x="3817" y="1564"/>
                </a:cubicBezTo>
                <a:cubicBezTo>
                  <a:pt x="3808" y="1550"/>
                  <a:pt x="3798" y="1550"/>
                  <a:pt x="3789" y="1531"/>
                </a:cubicBezTo>
                <a:cubicBezTo>
                  <a:pt x="3784" y="1536"/>
                  <a:pt x="3794" y="1550"/>
                  <a:pt x="3798" y="1559"/>
                </a:cubicBezTo>
                <a:cubicBezTo>
                  <a:pt x="3784" y="1564"/>
                  <a:pt x="3794" y="1550"/>
                  <a:pt x="3784" y="1540"/>
                </a:cubicBezTo>
                <a:cubicBezTo>
                  <a:pt x="3780" y="1545"/>
                  <a:pt x="3780" y="1550"/>
                  <a:pt x="3784" y="1559"/>
                </a:cubicBezTo>
                <a:cubicBezTo>
                  <a:pt x="3756" y="1526"/>
                  <a:pt x="3780" y="1578"/>
                  <a:pt x="3751" y="1559"/>
                </a:cubicBezTo>
                <a:cubicBezTo>
                  <a:pt x="3747" y="1568"/>
                  <a:pt x="3765" y="1568"/>
                  <a:pt x="3770" y="1587"/>
                </a:cubicBezTo>
                <a:cubicBezTo>
                  <a:pt x="3780" y="1583"/>
                  <a:pt x="3765" y="1568"/>
                  <a:pt x="3780" y="1568"/>
                </a:cubicBezTo>
                <a:cubicBezTo>
                  <a:pt x="3803" y="1615"/>
                  <a:pt x="3808" y="1592"/>
                  <a:pt x="3831" y="1597"/>
                </a:cubicBezTo>
                <a:cubicBezTo>
                  <a:pt x="3831" y="1606"/>
                  <a:pt x="3822" y="1615"/>
                  <a:pt x="3803" y="1615"/>
                </a:cubicBezTo>
                <a:cubicBezTo>
                  <a:pt x="3794" y="1615"/>
                  <a:pt x="3812" y="1634"/>
                  <a:pt x="3817" y="1644"/>
                </a:cubicBezTo>
                <a:cubicBezTo>
                  <a:pt x="3808" y="1653"/>
                  <a:pt x="3798" y="1630"/>
                  <a:pt x="3789" y="1615"/>
                </a:cubicBezTo>
                <a:cubicBezTo>
                  <a:pt x="3775" y="1625"/>
                  <a:pt x="3803" y="1648"/>
                  <a:pt x="3803" y="1662"/>
                </a:cubicBezTo>
                <a:cubicBezTo>
                  <a:pt x="3780" y="1653"/>
                  <a:pt x="3780" y="1658"/>
                  <a:pt x="3770" y="1677"/>
                </a:cubicBezTo>
                <a:cubicBezTo>
                  <a:pt x="3780" y="1653"/>
                  <a:pt x="3737" y="1653"/>
                  <a:pt x="3756" y="1681"/>
                </a:cubicBezTo>
                <a:cubicBezTo>
                  <a:pt x="3742" y="1672"/>
                  <a:pt x="3733" y="1653"/>
                  <a:pt x="3723" y="1639"/>
                </a:cubicBezTo>
                <a:cubicBezTo>
                  <a:pt x="3742" y="1648"/>
                  <a:pt x="3751" y="1620"/>
                  <a:pt x="3733" y="1601"/>
                </a:cubicBezTo>
                <a:cubicBezTo>
                  <a:pt x="3723" y="1601"/>
                  <a:pt x="3751" y="1625"/>
                  <a:pt x="3733" y="1620"/>
                </a:cubicBezTo>
                <a:cubicBezTo>
                  <a:pt x="3723" y="1601"/>
                  <a:pt x="3714" y="1601"/>
                  <a:pt x="3700" y="1592"/>
                </a:cubicBezTo>
                <a:cubicBezTo>
                  <a:pt x="3690" y="1597"/>
                  <a:pt x="3723" y="1611"/>
                  <a:pt x="3704" y="1611"/>
                </a:cubicBezTo>
                <a:cubicBezTo>
                  <a:pt x="3695" y="1601"/>
                  <a:pt x="3700" y="1597"/>
                  <a:pt x="3695" y="1587"/>
                </a:cubicBezTo>
                <a:cubicBezTo>
                  <a:pt x="3686" y="1578"/>
                  <a:pt x="3690" y="1601"/>
                  <a:pt x="3676" y="1578"/>
                </a:cubicBezTo>
                <a:cubicBezTo>
                  <a:pt x="3671" y="1587"/>
                  <a:pt x="3690" y="1597"/>
                  <a:pt x="3695" y="1611"/>
                </a:cubicBezTo>
                <a:cubicBezTo>
                  <a:pt x="3686" y="1601"/>
                  <a:pt x="3676" y="1601"/>
                  <a:pt x="3667" y="1583"/>
                </a:cubicBezTo>
                <a:cubicBezTo>
                  <a:pt x="3662" y="1592"/>
                  <a:pt x="3667" y="1625"/>
                  <a:pt x="3639" y="1606"/>
                </a:cubicBezTo>
                <a:cubicBezTo>
                  <a:pt x="3634" y="1615"/>
                  <a:pt x="3653" y="1639"/>
                  <a:pt x="3667" y="1662"/>
                </a:cubicBezTo>
                <a:cubicBezTo>
                  <a:pt x="3681" y="1662"/>
                  <a:pt x="3657" y="1639"/>
                  <a:pt x="3676" y="1653"/>
                </a:cubicBezTo>
                <a:cubicBezTo>
                  <a:pt x="3681" y="1658"/>
                  <a:pt x="3671" y="1658"/>
                  <a:pt x="3681" y="1672"/>
                </a:cubicBezTo>
                <a:cubicBezTo>
                  <a:pt x="3667" y="1677"/>
                  <a:pt x="3657" y="1667"/>
                  <a:pt x="3653" y="1681"/>
                </a:cubicBezTo>
                <a:cubicBezTo>
                  <a:pt x="3657" y="1686"/>
                  <a:pt x="3662" y="1691"/>
                  <a:pt x="3667" y="1695"/>
                </a:cubicBezTo>
                <a:cubicBezTo>
                  <a:pt x="3671" y="1686"/>
                  <a:pt x="3686" y="1686"/>
                  <a:pt x="3700" y="1691"/>
                </a:cubicBezTo>
                <a:cubicBezTo>
                  <a:pt x="3681" y="1709"/>
                  <a:pt x="3643" y="1728"/>
                  <a:pt x="3606" y="1724"/>
                </a:cubicBezTo>
                <a:cubicBezTo>
                  <a:pt x="3606" y="1733"/>
                  <a:pt x="3601" y="1738"/>
                  <a:pt x="3596" y="1747"/>
                </a:cubicBezTo>
                <a:cubicBezTo>
                  <a:pt x="3624" y="1747"/>
                  <a:pt x="3587" y="1775"/>
                  <a:pt x="3596" y="1799"/>
                </a:cubicBezTo>
                <a:cubicBezTo>
                  <a:pt x="3592" y="1789"/>
                  <a:pt x="3563" y="1799"/>
                  <a:pt x="3573" y="1813"/>
                </a:cubicBezTo>
                <a:cubicBezTo>
                  <a:pt x="3563" y="1803"/>
                  <a:pt x="3549" y="1813"/>
                  <a:pt x="3540" y="1799"/>
                </a:cubicBezTo>
                <a:cubicBezTo>
                  <a:pt x="3540" y="1799"/>
                  <a:pt x="3535" y="1808"/>
                  <a:pt x="3545" y="1818"/>
                </a:cubicBezTo>
                <a:cubicBezTo>
                  <a:pt x="3530" y="1818"/>
                  <a:pt x="3516" y="1785"/>
                  <a:pt x="3502" y="1785"/>
                </a:cubicBezTo>
                <a:cubicBezTo>
                  <a:pt x="3493" y="1799"/>
                  <a:pt x="3526" y="1808"/>
                  <a:pt x="3512" y="1818"/>
                </a:cubicBezTo>
                <a:cubicBezTo>
                  <a:pt x="3498" y="1827"/>
                  <a:pt x="3488" y="1780"/>
                  <a:pt x="3474" y="1789"/>
                </a:cubicBezTo>
                <a:cubicBezTo>
                  <a:pt x="3469" y="1794"/>
                  <a:pt x="3493" y="1818"/>
                  <a:pt x="3498" y="1827"/>
                </a:cubicBezTo>
                <a:cubicBezTo>
                  <a:pt x="3483" y="1832"/>
                  <a:pt x="3469" y="1803"/>
                  <a:pt x="3469" y="1794"/>
                </a:cubicBezTo>
                <a:cubicBezTo>
                  <a:pt x="3455" y="1803"/>
                  <a:pt x="3483" y="1822"/>
                  <a:pt x="3488" y="1846"/>
                </a:cubicBezTo>
                <a:cubicBezTo>
                  <a:pt x="3479" y="1841"/>
                  <a:pt x="3455" y="1803"/>
                  <a:pt x="3455" y="1799"/>
                </a:cubicBezTo>
                <a:cubicBezTo>
                  <a:pt x="3455" y="1799"/>
                  <a:pt x="3450" y="1799"/>
                  <a:pt x="3450" y="1799"/>
                </a:cubicBezTo>
                <a:cubicBezTo>
                  <a:pt x="3450" y="1808"/>
                  <a:pt x="3469" y="1836"/>
                  <a:pt x="3479" y="1841"/>
                </a:cubicBezTo>
                <a:cubicBezTo>
                  <a:pt x="3483" y="1855"/>
                  <a:pt x="3469" y="1850"/>
                  <a:pt x="3465" y="1841"/>
                </a:cubicBezTo>
                <a:cubicBezTo>
                  <a:pt x="3460" y="1841"/>
                  <a:pt x="3465" y="1850"/>
                  <a:pt x="3455" y="1850"/>
                </a:cubicBezTo>
                <a:cubicBezTo>
                  <a:pt x="3441" y="1841"/>
                  <a:pt x="3446" y="1822"/>
                  <a:pt x="3436" y="1818"/>
                </a:cubicBezTo>
                <a:cubicBezTo>
                  <a:pt x="3427" y="1799"/>
                  <a:pt x="3450" y="1822"/>
                  <a:pt x="3450" y="1832"/>
                </a:cubicBezTo>
                <a:cubicBezTo>
                  <a:pt x="3455" y="1827"/>
                  <a:pt x="3450" y="1822"/>
                  <a:pt x="3450" y="1813"/>
                </a:cubicBezTo>
                <a:cubicBezTo>
                  <a:pt x="3436" y="1803"/>
                  <a:pt x="3432" y="1808"/>
                  <a:pt x="3422" y="1818"/>
                </a:cubicBezTo>
                <a:cubicBezTo>
                  <a:pt x="3431" y="1822"/>
                  <a:pt x="3435" y="1826"/>
                  <a:pt x="3439" y="1833"/>
                </a:cubicBezTo>
                <a:lnTo>
                  <a:pt x="3441" y="1835"/>
                </a:lnTo>
                <a:lnTo>
                  <a:pt x="3439" y="1834"/>
                </a:lnTo>
                <a:cubicBezTo>
                  <a:pt x="3430" y="1829"/>
                  <a:pt x="3400" y="1816"/>
                  <a:pt x="3403" y="1832"/>
                </a:cubicBezTo>
                <a:cubicBezTo>
                  <a:pt x="3389" y="1808"/>
                  <a:pt x="3380" y="1855"/>
                  <a:pt x="3356" y="1832"/>
                </a:cubicBezTo>
                <a:cubicBezTo>
                  <a:pt x="3347" y="1850"/>
                  <a:pt x="3314" y="1850"/>
                  <a:pt x="3338" y="1879"/>
                </a:cubicBezTo>
                <a:cubicBezTo>
                  <a:pt x="3333" y="1883"/>
                  <a:pt x="3324" y="1860"/>
                  <a:pt x="3319" y="1855"/>
                </a:cubicBezTo>
                <a:cubicBezTo>
                  <a:pt x="3314" y="1865"/>
                  <a:pt x="3328" y="1879"/>
                  <a:pt x="3342" y="1907"/>
                </a:cubicBezTo>
                <a:cubicBezTo>
                  <a:pt x="3347" y="1888"/>
                  <a:pt x="3366" y="1897"/>
                  <a:pt x="3394" y="1893"/>
                </a:cubicBezTo>
                <a:cubicBezTo>
                  <a:pt x="3399" y="1907"/>
                  <a:pt x="3375" y="1902"/>
                  <a:pt x="3371" y="1902"/>
                </a:cubicBezTo>
                <a:cubicBezTo>
                  <a:pt x="3361" y="1907"/>
                  <a:pt x="3380" y="1907"/>
                  <a:pt x="3385" y="1921"/>
                </a:cubicBezTo>
                <a:cubicBezTo>
                  <a:pt x="3361" y="1907"/>
                  <a:pt x="3375" y="1930"/>
                  <a:pt x="3394" y="1949"/>
                </a:cubicBezTo>
                <a:cubicBezTo>
                  <a:pt x="3385" y="1949"/>
                  <a:pt x="3375" y="1935"/>
                  <a:pt x="3366" y="1921"/>
                </a:cubicBezTo>
                <a:cubicBezTo>
                  <a:pt x="3385" y="1959"/>
                  <a:pt x="3371" y="1944"/>
                  <a:pt x="3380" y="1968"/>
                </a:cubicBezTo>
                <a:cubicBezTo>
                  <a:pt x="3375" y="1973"/>
                  <a:pt x="3371" y="1959"/>
                  <a:pt x="3361" y="1954"/>
                </a:cubicBezTo>
                <a:cubicBezTo>
                  <a:pt x="3347" y="1973"/>
                  <a:pt x="3272" y="2001"/>
                  <a:pt x="3272" y="2029"/>
                </a:cubicBezTo>
                <a:cubicBezTo>
                  <a:pt x="3267" y="2034"/>
                  <a:pt x="3258" y="2006"/>
                  <a:pt x="3248" y="2001"/>
                </a:cubicBezTo>
                <a:cubicBezTo>
                  <a:pt x="3239" y="2001"/>
                  <a:pt x="3258" y="2020"/>
                  <a:pt x="3262" y="2029"/>
                </a:cubicBezTo>
                <a:cubicBezTo>
                  <a:pt x="3215" y="2024"/>
                  <a:pt x="3220" y="2067"/>
                  <a:pt x="3201" y="2067"/>
                </a:cubicBezTo>
                <a:cubicBezTo>
                  <a:pt x="3215" y="2067"/>
                  <a:pt x="3239" y="2104"/>
                  <a:pt x="3239" y="2118"/>
                </a:cubicBezTo>
                <a:cubicBezTo>
                  <a:pt x="3262" y="2109"/>
                  <a:pt x="3267" y="2114"/>
                  <a:pt x="3286" y="2109"/>
                </a:cubicBezTo>
                <a:cubicBezTo>
                  <a:pt x="3281" y="2095"/>
                  <a:pt x="3277" y="2095"/>
                  <a:pt x="3267" y="2085"/>
                </a:cubicBezTo>
                <a:cubicBezTo>
                  <a:pt x="3277" y="2109"/>
                  <a:pt x="3253" y="2090"/>
                  <a:pt x="3239" y="2071"/>
                </a:cubicBezTo>
                <a:cubicBezTo>
                  <a:pt x="3234" y="2071"/>
                  <a:pt x="3253" y="2104"/>
                  <a:pt x="3258" y="2100"/>
                </a:cubicBezTo>
                <a:cubicBezTo>
                  <a:pt x="3267" y="2109"/>
                  <a:pt x="3248" y="2104"/>
                  <a:pt x="3244" y="2114"/>
                </a:cubicBezTo>
                <a:cubicBezTo>
                  <a:pt x="3239" y="2090"/>
                  <a:pt x="3230" y="2085"/>
                  <a:pt x="3215" y="2067"/>
                </a:cubicBezTo>
                <a:cubicBezTo>
                  <a:pt x="3230" y="2067"/>
                  <a:pt x="3234" y="2057"/>
                  <a:pt x="3239" y="2053"/>
                </a:cubicBezTo>
                <a:cubicBezTo>
                  <a:pt x="3248" y="2057"/>
                  <a:pt x="3253" y="2081"/>
                  <a:pt x="3262" y="2076"/>
                </a:cubicBezTo>
                <a:cubicBezTo>
                  <a:pt x="3244" y="2048"/>
                  <a:pt x="3281" y="2043"/>
                  <a:pt x="3305" y="2038"/>
                </a:cubicBezTo>
                <a:cubicBezTo>
                  <a:pt x="3309" y="2048"/>
                  <a:pt x="3295" y="2043"/>
                  <a:pt x="3300" y="2053"/>
                </a:cubicBezTo>
                <a:cubicBezTo>
                  <a:pt x="3314" y="2067"/>
                  <a:pt x="3314" y="2043"/>
                  <a:pt x="3319" y="2043"/>
                </a:cubicBezTo>
                <a:cubicBezTo>
                  <a:pt x="3328" y="2053"/>
                  <a:pt x="3314" y="2076"/>
                  <a:pt x="3295" y="2076"/>
                </a:cubicBezTo>
                <a:cubicBezTo>
                  <a:pt x="3305" y="2076"/>
                  <a:pt x="3324" y="2075"/>
                  <a:pt x="3337" y="2071"/>
                </a:cubicBezTo>
                <a:lnTo>
                  <a:pt x="3340" y="2070"/>
                </a:lnTo>
                <a:lnTo>
                  <a:pt x="3339" y="2070"/>
                </a:lnTo>
                <a:cubicBezTo>
                  <a:pt x="3335" y="2081"/>
                  <a:pt x="3358" y="2106"/>
                  <a:pt x="3366" y="2095"/>
                </a:cubicBezTo>
                <a:cubicBezTo>
                  <a:pt x="3361" y="2085"/>
                  <a:pt x="3356" y="2076"/>
                  <a:pt x="3347" y="2067"/>
                </a:cubicBezTo>
                <a:lnTo>
                  <a:pt x="3347" y="2067"/>
                </a:lnTo>
                <a:lnTo>
                  <a:pt x="3349" y="2065"/>
                </a:lnTo>
                <a:cubicBezTo>
                  <a:pt x="3354" y="2061"/>
                  <a:pt x="3354" y="2055"/>
                  <a:pt x="3347" y="2048"/>
                </a:cubicBezTo>
                <a:cubicBezTo>
                  <a:pt x="3361" y="2053"/>
                  <a:pt x="3356" y="2071"/>
                  <a:pt x="3371" y="2085"/>
                </a:cubicBezTo>
                <a:cubicBezTo>
                  <a:pt x="3366" y="2071"/>
                  <a:pt x="3375" y="2067"/>
                  <a:pt x="3356" y="2053"/>
                </a:cubicBezTo>
                <a:cubicBezTo>
                  <a:pt x="3366" y="2055"/>
                  <a:pt x="3376" y="2064"/>
                  <a:pt x="3387" y="2071"/>
                </a:cubicBezTo>
                <a:lnTo>
                  <a:pt x="3387" y="2072"/>
                </a:lnTo>
                <a:lnTo>
                  <a:pt x="3386" y="2072"/>
                </a:lnTo>
                <a:cubicBezTo>
                  <a:pt x="3383" y="2073"/>
                  <a:pt x="3380" y="2076"/>
                  <a:pt x="3380" y="2076"/>
                </a:cubicBezTo>
                <a:cubicBezTo>
                  <a:pt x="3385" y="2085"/>
                  <a:pt x="3380" y="2090"/>
                  <a:pt x="3380" y="2095"/>
                </a:cubicBezTo>
                <a:cubicBezTo>
                  <a:pt x="3393" y="2095"/>
                  <a:pt x="3402" y="2091"/>
                  <a:pt x="3392" y="2075"/>
                </a:cubicBezTo>
                <a:lnTo>
                  <a:pt x="3391" y="2074"/>
                </a:lnTo>
                <a:lnTo>
                  <a:pt x="3395" y="2076"/>
                </a:lnTo>
                <a:cubicBezTo>
                  <a:pt x="3403" y="2080"/>
                  <a:pt x="3411" y="2081"/>
                  <a:pt x="3418" y="2076"/>
                </a:cubicBezTo>
                <a:cubicBezTo>
                  <a:pt x="3432" y="2090"/>
                  <a:pt x="3422" y="2114"/>
                  <a:pt x="3418" y="2085"/>
                </a:cubicBezTo>
                <a:cubicBezTo>
                  <a:pt x="3418" y="2090"/>
                  <a:pt x="3413" y="2095"/>
                  <a:pt x="3418" y="2100"/>
                </a:cubicBezTo>
                <a:cubicBezTo>
                  <a:pt x="3427" y="2114"/>
                  <a:pt x="3436" y="2095"/>
                  <a:pt x="3441" y="2104"/>
                </a:cubicBezTo>
                <a:cubicBezTo>
                  <a:pt x="3446" y="2100"/>
                  <a:pt x="3446" y="2090"/>
                  <a:pt x="3436" y="2081"/>
                </a:cubicBezTo>
                <a:cubicBezTo>
                  <a:pt x="3450" y="2081"/>
                  <a:pt x="3446" y="2090"/>
                  <a:pt x="3455" y="2100"/>
                </a:cubicBezTo>
                <a:cubicBezTo>
                  <a:pt x="3465" y="2095"/>
                  <a:pt x="3460" y="2090"/>
                  <a:pt x="3469" y="2085"/>
                </a:cubicBezTo>
                <a:cubicBezTo>
                  <a:pt x="3460" y="2081"/>
                  <a:pt x="3450" y="2090"/>
                  <a:pt x="3441" y="2067"/>
                </a:cubicBezTo>
                <a:cubicBezTo>
                  <a:pt x="3469" y="2081"/>
                  <a:pt x="3446" y="2067"/>
                  <a:pt x="3455" y="2053"/>
                </a:cubicBezTo>
                <a:cubicBezTo>
                  <a:pt x="3459" y="2063"/>
                  <a:pt x="3465" y="2063"/>
                  <a:pt x="3470" y="2068"/>
                </a:cubicBezTo>
                <a:lnTo>
                  <a:pt x="3471" y="2071"/>
                </a:lnTo>
                <a:lnTo>
                  <a:pt x="3472" y="2072"/>
                </a:lnTo>
                <a:cubicBezTo>
                  <a:pt x="3472" y="2073"/>
                  <a:pt x="3473" y="2075"/>
                  <a:pt x="3474" y="2076"/>
                </a:cubicBezTo>
                <a:cubicBezTo>
                  <a:pt x="3473" y="2074"/>
                  <a:pt x="3473" y="2073"/>
                  <a:pt x="3472" y="2072"/>
                </a:cubicBezTo>
                <a:lnTo>
                  <a:pt x="3471" y="2071"/>
                </a:lnTo>
                <a:lnTo>
                  <a:pt x="3471" y="2069"/>
                </a:lnTo>
                <a:cubicBezTo>
                  <a:pt x="3467" y="2056"/>
                  <a:pt x="3490" y="2068"/>
                  <a:pt x="3474" y="2043"/>
                </a:cubicBezTo>
                <a:cubicBezTo>
                  <a:pt x="3498" y="2053"/>
                  <a:pt x="3512" y="2062"/>
                  <a:pt x="3526" y="2034"/>
                </a:cubicBezTo>
                <a:cubicBezTo>
                  <a:pt x="3465" y="2043"/>
                  <a:pt x="3526" y="2029"/>
                  <a:pt x="3535" y="2006"/>
                </a:cubicBezTo>
                <a:cubicBezTo>
                  <a:pt x="3540" y="2015"/>
                  <a:pt x="3563" y="2029"/>
                  <a:pt x="3559" y="2038"/>
                </a:cubicBezTo>
                <a:cubicBezTo>
                  <a:pt x="3582" y="2057"/>
                  <a:pt x="3582" y="2034"/>
                  <a:pt x="3610" y="2034"/>
                </a:cubicBezTo>
                <a:cubicBezTo>
                  <a:pt x="3606" y="2024"/>
                  <a:pt x="3610" y="2020"/>
                  <a:pt x="3596" y="2006"/>
                </a:cubicBezTo>
                <a:cubicBezTo>
                  <a:pt x="3592" y="2001"/>
                  <a:pt x="3592" y="2010"/>
                  <a:pt x="3587" y="2010"/>
                </a:cubicBezTo>
                <a:cubicBezTo>
                  <a:pt x="3582" y="2001"/>
                  <a:pt x="3573" y="1987"/>
                  <a:pt x="3582" y="1987"/>
                </a:cubicBezTo>
                <a:cubicBezTo>
                  <a:pt x="3577" y="1977"/>
                  <a:pt x="3568" y="1977"/>
                  <a:pt x="3563" y="1982"/>
                </a:cubicBezTo>
                <a:cubicBezTo>
                  <a:pt x="3563" y="1968"/>
                  <a:pt x="3582" y="1949"/>
                  <a:pt x="3610" y="1982"/>
                </a:cubicBezTo>
                <a:cubicBezTo>
                  <a:pt x="3601" y="1987"/>
                  <a:pt x="3592" y="1977"/>
                  <a:pt x="3582" y="1977"/>
                </a:cubicBezTo>
                <a:cubicBezTo>
                  <a:pt x="3592" y="2006"/>
                  <a:pt x="3606" y="1982"/>
                  <a:pt x="3615" y="1991"/>
                </a:cubicBezTo>
                <a:cubicBezTo>
                  <a:pt x="3624" y="2010"/>
                  <a:pt x="3615" y="2024"/>
                  <a:pt x="3634" y="2034"/>
                </a:cubicBezTo>
                <a:cubicBezTo>
                  <a:pt x="3620" y="2006"/>
                  <a:pt x="3648" y="2020"/>
                  <a:pt x="3657" y="2001"/>
                </a:cubicBezTo>
                <a:cubicBezTo>
                  <a:pt x="3667" y="2015"/>
                  <a:pt x="3671" y="2020"/>
                  <a:pt x="3681" y="2015"/>
                </a:cubicBezTo>
                <a:cubicBezTo>
                  <a:pt x="3662" y="1996"/>
                  <a:pt x="3662" y="2001"/>
                  <a:pt x="3681" y="1991"/>
                </a:cubicBezTo>
                <a:cubicBezTo>
                  <a:pt x="3686" y="1996"/>
                  <a:pt x="3686" y="2006"/>
                  <a:pt x="3690" y="2010"/>
                </a:cubicBezTo>
                <a:cubicBezTo>
                  <a:pt x="3714" y="1982"/>
                  <a:pt x="3765" y="2001"/>
                  <a:pt x="3770" y="1963"/>
                </a:cubicBezTo>
                <a:cubicBezTo>
                  <a:pt x="3775" y="1963"/>
                  <a:pt x="3780" y="1973"/>
                  <a:pt x="3784" y="1977"/>
                </a:cubicBezTo>
                <a:cubicBezTo>
                  <a:pt x="3798" y="1973"/>
                  <a:pt x="3775" y="1926"/>
                  <a:pt x="3803" y="1963"/>
                </a:cubicBezTo>
                <a:cubicBezTo>
                  <a:pt x="3808" y="1959"/>
                  <a:pt x="3803" y="1949"/>
                  <a:pt x="3798" y="1944"/>
                </a:cubicBezTo>
                <a:cubicBezTo>
                  <a:pt x="3803" y="1944"/>
                  <a:pt x="3808" y="1949"/>
                  <a:pt x="3817" y="1959"/>
                </a:cubicBezTo>
                <a:cubicBezTo>
                  <a:pt x="3827" y="1954"/>
                  <a:pt x="3798" y="1935"/>
                  <a:pt x="3817" y="1935"/>
                </a:cubicBezTo>
                <a:cubicBezTo>
                  <a:pt x="3822" y="1944"/>
                  <a:pt x="3827" y="1949"/>
                  <a:pt x="3831" y="1959"/>
                </a:cubicBezTo>
                <a:cubicBezTo>
                  <a:pt x="3835" y="1954"/>
                  <a:pt x="3832" y="1947"/>
                  <a:pt x="3825" y="1939"/>
                </a:cubicBezTo>
                <a:lnTo>
                  <a:pt x="3825" y="1938"/>
                </a:lnTo>
                <a:lnTo>
                  <a:pt x="3827" y="1940"/>
                </a:lnTo>
                <a:cubicBezTo>
                  <a:pt x="3851" y="1959"/>
                  <a:pt x="3857" y="1895"/>
                  <a:pt x="3888" y="1926"/>
                </a:cubicBezTo>
                <a:cubicBezTo>
                  <a:pt x="3897" y="1921"/>
                  <a:pt x="3878" y="1893"/>
                  <a:pt x="3902" y="1921"/>
                </a:cubicBezTo>
                <a:cubicBezTo>
                  <a:pt x="3911" y="1912"/>
                  <a:pt x="3921" y="1888"/>
                  <a:pt x="3939" y="1912"/>
                </a:cubicBezTo>
                <a:cubicBezTo>
                  <a:pt x="3939" y="1907"/>
                  <a:pt x="3935" y="1897"/>
                  <a:pt x="3944" y="1897"/>
                </a:cubicBezTo>
                <a:cubicBezTo>
                  <a:pt x="3953" y="1912"/>
                  <a:pt x="3963" y="1902"/>
                  <a:pt x="3972" y="1926"/>
                </a:cubicBezTo>
                <a:cubicBezTo>
                  <a:pt x="3977" y="1921"/>
                  <a:pt x="3958" y="1902"/>
                  <a:pt x="3968" y="1897"/>
                </a:cubicBezTo>
                <a:cubicBezTo>
                  <a:pt x="3982" y="1897"/>
                  <a:pt x="3977" y="1916"/>
                  <a:pt x="3982" y="1926"/>
                </a:cubicBezTo>
                <a:cubicBezTo>
                  <a:pt x="3982" y="1916"/>
                  <a:pt x="4005" y="1916"/>
                  <a:pt x="3982" y="1902"/>
                </a:cubicBezTo>
                <a:cubicBezTo>
                  <a:pt x="3972" y="1883"/>
                  <a:pt x="4005" y="1907"/>
                  <a:pt x="3991" y="1893"/>
                </a:cubicBezTo>
                <a:cubicBezTo>
                  <a:pt x="4000" y="1893"/>
                  <a:pt x="4010" y="1916"/>
                  <a:pt x="3996" y="1912"/>
                </a:cubicBezTo>
                <a:cubicBezTo>
                  <a:pt x="4010" y="1930"/>
                  <a:pt x="4010" y="1888"/>
                  <a:pt x="4019" y="1916"/>
                </a:cubicBezTo>
                <a:cubicBezTo>
                  <a:pt x="3991" y="1926"/>
                  <a:pt x="3968" y="1935"/>
                  <a:pt x="3958" y="1949"/>
                </a:cubicBezTo>
                <a:cubicBezTo>
                  <a:pt x="3953" y="1940"/>
                  <a:pt x="3949" y="1935"/>
                  <a:pt x="3944" y="1926"/>
                </a:cubicBezTo>
                <a:cubicBezTo>
                  <a:pt x="3939" y="1930"/>
                  <a:pt x="3949" y="1940"/>
                  <a:pt x="3953" y="1949"/>
                </a:cubicBezTo>
                <a:cubicBezTo>
                  <a:pt x="3939" y="1954"/>
                  <a:pt x="3911" y="1954"/>
                  <a:pt x="3897" y="1973"/>
                </a:cubicBezTo>
                <a:cubicBezTo>
                  <a:pt x="3878" y="1954"/>
                  <a:pt x="3921" y="1949"/>
                  <a:pt x="3930" y="1944"/>
                </a:cubicBezTo>
                <a:cubicBezTo>
                  <a:pt x="3911" y="1935"/>
                  <a:pt x="3878" y="1944"/>
                  <a:pt x="3883" y="1973"/>
                </a:cubicBezTo>
                <a:cubicBezTo>
                  <a:pt x="3864" y="1959"/>
                  <a:pt x="3855" y="1968"/>
                  <a:pt x="3841" y="1968"/>
                </a:cubicBezTo>
                <a:cubicBezTo>
                  <a:pt x="3836" y="1973"/>
                  <a:pt x="3845" y="1982"/>
                  <a:pt x="3850" y="1977"/>
                </a:cubicBezTo>
                <a:cubicBezTo>
                  <a:pt x="3855" y="1996"/>
                  <a:pt x="3836" y="1977"/>
                  <a:pt x="3831" y="1973"/>
                </a:cubicBezTo>
                <a:cubicBezTo>
                  <a:pt x="3827" y="1987"/>
                  <a:pt x="3803" y="1982"/>
                  <a:pt x="3831" y="2001"/>
                </a:cubicBezTo>
                <a:cubicBezTo>
                  <a:pt x="3822" y="2001"/>
                  <a:pt x="3817" y="1991"/>
                  <a:pt x="3808" y="1982"/>
                </a:cubicBezTo>
                <a:cubicBezTo>
                  <a:pt x="3808" y="1987"/>
                  <a:pt x="3808" y="1991"/>
                  <a:pt x="3798" y="1991"/>
                </a:cubicBezTo>
                <a:cubicBezTo>
                  <a:pt x="3803" y="1996"/>
                  <a:pt x="3808" y="2001"/>
                  <a:pt x="3812" y="2006"/>
                </a:cubicBezTo>
                <a:cubicBezTo>
                  <a:pt x="3808" y="2006"/>
                  <a:pt x="3798" y="1996"/>
                  <a:pt x="3794" y="1987"/>
                </a:cubicBezTo>
                <a:cubicBezTo>
                  <a:pt x="3789" y="1991"/>
                  <a:pt x="3798" y="2001"/>
                  <a:pt x="3803" y="2010"/>
                </a:cubicBezTo>
                <a:cubicBezTo>
                  <a:pt x="3784" y="1987"/>
                  <a:pt x="3784" y="2010"/>
                  <a:pt x="3765" y="2006"/>
                </a:cubicBezTo>
                <a:cubicBezTo>
                  <a:pt x="3794" y="2029"/>
                  <a:pt x="3751" y="2020"/>
                  <a:pt x="3747" y="2029"/>
                </a:cubicBezTo>
                <a:cubicBezTo>
                  <a:pt x="3742" y="2029"/>
                  <a:pt x="3751" y="2048"/>
                  <a:pt x="3751" y="2048"/>
                </a:cubicBezTo>
                <a:cubicBezTo>
                  <a:pt x="3747" y="2048"/>
                  <a:pt x="3725" y="2026"/>
                  <a:pt x="3723" y="2037"/>
                </a:cubicBezTo>
                <a:lnTo>
                  <a:pt x="3723" y="2037"/>
                </a:lnTo>
                <a:lnTo>
                  <a:pt x="3723" y="2035"/>
                </a:lnTo>
                <a:cubicBezTo>
                  <a:pt x="3722" y="2033"/>
                  <a:pt x="3721" y="2029"/>
                  <a:pt x="3718" y="2024"/>
                </a:cubicBezTo>
                <a:cubicBezTo>
                  <a:pt x="3714" y="2034"/>
                  <a:pt x="3718" y="2038"/>
                  <a:pt x="3723" y="2053"/>
                </a:cubicBezTo>
                <a:cubicBezTo>
                  <a:pt x="3718" y="2053"/>
                  <a:pt x="3709" y="2038"/>
                  <a:pt x="3704" y="2029"/>
                </a:cubicBezTo>
                <a:cubicBezTo>
                  <a:pt x="3709" y="2053"/>
                  <a:pt x="3671" y="2048"/>
                  <a:pt x="3671" y="2043"/>
                </a:cubicBezTo>
                <a:cubicBezTo>
                  <a:pt x="3667" y="2057"/>
                  <a:pt x="3690" y="2062"/>
                  <a:pt x="3695" y="2076"/>
                </a:cubicBezTo>
                <a:cubicBezTo>
                  <a:pt x="3686" y="2081"/>
                  <a:pt x="3676" y="2062"/>
                  <a:pt x="3667" y="2048"/>
                </a:cubicBezTo>
                <a:cubicBezTo>
                  <a:pt x="3662" y="2053"/>
                  <a:pt x="3662" y="2057"/>
                  <a:pt x="3657" y="2057"/>
                </a:cubicBezTo>
                <a:cubicBezTo>
                  <a:pt x="3662" y="2076"/>
                  <a:pt x="3671" y="2071"/>
                  <a:pt x="3681" y="2081"/>
                </a:cubicBezTo>
                <a:cubicBezTo>
                  <a:pt x="3667" y="2090"/>
                  <a:pt x="3657" y="2053"/>
                  <a:pt x="3648" y="2062"/>
                </a:cubicBezTo>
                <a:cubicBezTo>
                  <a:pt x="3639" y="2062"/>
                  <a:pt x="3657" y="2076"/>
                  <a:pt x="3662" y="2076"/>
                </a:cubicBezTo>
                <a:cubicBezTo>
                  <a:pt x="3667" y="2085"/>
                  <a:pt x="3653" y="2081"/>
                  <a:pt x="3657" y="2090"/>
                </a:cubicBezTo>
                <a:cubicBezTo>
                  <a:pt x="3648" y="2100"/>
                  <a:pt x="3643" y="2067"/>
                  <a:pt x="3634" y="2081"/>
                </a:cubicBezTo>
                <a:cubicBezTo>
                  <a:pt x="3629" y="2090"/>
                  <a:pt x="3648" y="2081"/>
                  <a:pt x="3648" y="2095"/>
                </a:cubicBezTo>
                <a:cubicBezTo>
                  <a:pt x="3634" y="2090"/>
                  <a:pt x="3620" y="2081"/>
                  <a:pt x="3606" y="2071"/>
                </a:cubicBezTo>
                <a:cubicBezTo>
                  <a:pt x="3606" y="2076"/>
                  <a:pt x="3620" y="2095"/>
                  <a:pt x="3620" y="2109"/>
                </a:cubicBezTo>
                <a:cubicBezTo>
                  <a:pt x="3610" y="2109"/>
                  <a:pt x="3615" y="2090"/>
                  <a:pt x="3601" y="2081"/>
                </a:cubicBezTo>
                <a:cubicBezTo>
                  <a:pt x="3601" y="2085"/>
                  <a:pt x="3606" y="2090"/>
                  <a:pt x="3606" y="2100"/>
                </a:cubicBezTo>
                <a:cubicBezTo>
                  <a:pt x="3587" y="2076"/>
                  <a:pt x="3587" y="2095"/>
                  <a:pt x="3573" y="2090"/>
                </a:cubicBezTo>
                <a:cubicBezTo>
                  <a:pt x="3563" y="2095"/>
                  <a:pt x="3587" y="2114"/>
                  <a:pt x="3592" y="2128"/>
                </a:cubicBezTo>
                <a:cubicBezTo>
                  <a:pt x="3577" y="2123"/>
                  <a:pt x="3568" y="2118"/>
                  <a:pt x="3573" y="2104"/>
                </a:cubicBezTo>
                <a:cubicBezTo>
                  <a:pt x="3563" y="2095"/>
                  <a:pt x="3568" y="2118"/>
                  <a:pt x="3554" y="2104"/>
                </a:cubicBezTo>
                <a:cubicBezTo>
                  <a:pt x="3559" y="2128"/>
                  <a:pt x="3573" y="2123"/>
                  <a:pt x="3577" y="2137"/>
                </a:cubicBezTo>
                <a:cubicBezTo>
                  <a:pt x="3559" y="2132"/>
                  <a:pt x="3559" y="2128"/>
                  <a:pt x="3535" y="2100"/>
                </a:cubicBezTo>
                <a:cubicBezTo>
                  <a:pt x="3530" y="2104"/>
                  <a:pt x="3549" y="2118"/>
                  <a:pt x="3549" y="2128"/>
                </a:cubicBezTo>
                <a:cubicBezTo>
                  <a:pt x="3483" y="2128"/>
                  <a:pt x="3450" y="2179"/>
                  <a:pt x="3380" y="2198"/>
                </a:cubicBezTo>
                <a:cubicBezTo>
                  <a:pt x="3375" y="2203"/>
                  <a:pt x="3389" y="2217"/>
                  <a:pt x="3380" y="2217"/>
                </a:cubicBezTo>
                <a:cubicBezTo>
                  <a:pt x="3403" y="2222"/>
                  <a:pt x="3427" y="2208"/>
                  <a:pt x="3450" y="2217"/>
                </a:cubicBezTo>
                <a:cubicBezTo>
                  <a:pt x="3469" y="2184"/>
                  <a:pt x="3512" y="2175"/>
                  <a:pt x="3573" y="2170"/>
                </a:cubicBezTo>
                <a:cubicBezTo>
                  <a:pt x="3563" y="2151"/>
                  <a:pt x="3587" y="2132"/>
                  <a:pt x="3606" y="2156"/>
                </a:cubicBezTo>
                <a:cubicBezTo>
                  <a:pt x="3610" y="2151"/>
                  <a:pt x="3601" y="2142"/>
                  <a:pt x="3596" y="2132"/>
                </a:cubicBezTo>
                <a:cubicBezTo>
                  <a:pt x="3615" y="2151"/>
                  <a:pt x="3615" y="2123"/>
                  <a:pt x="3639" y="2156"/>
                </a:cubicBezTo>
                <a:cubicBezTo>
                  <a:pt x="3568" y="2194"/>
                  <a:pt x="3563" y="2203"/>
                  <a:pt x="3512" y="2236"/>
                </a:cubicBezTo>
                <a:cubicBezTo>
                  <a:pt x="3540" y="2241"/>
                  <a:pt x="3559" y="2208"/>
                  <a:pt x="3587" y="2245"/>
                </a:cubicBezTo>
                <a:cubicBezTo>
                  <a:pt x="3592" y="2241"/>
                  <a:pt x="3582" y="2231"/>
                  <a:pt x="3577" y="2222"/>
                </a:cubicBezTo>
                <a:cubicBezTo>
                  <a:pt x="3610" y="2255"/>
                  <a:pt x="3629" y="2189"/>
                  <a:pt x="3643" y="2212"/>
                </a:cubicBezTo>
                <a:cubicBezTo>
                  <a:pt x="3653" y="2212"/>
                  <a:pt x="3643" y="2203"/>
                  <a:pt x="3639" y="2194"/>
                </a:cubicBezTo>
                <a:cubicBezTo>
                  <a:pt x="3648" y="2194"/>
                  <a:pt x="3653" y="2198"/>
                  <a:pt x="3657" y="2208"/>
                </a:cubicBezTo>
                <a:cubicBezTo>
                  <a:pt x="3657" y="2203"/>
                  <a:pt x="3657" y="2198"/>
                  <a:pt x="3653" y="2189"/>
                </a:cubicBezTo>
                <a:cubicBezTo>
                  <a:pt x="3657" y="2189"/>
                  <a:pt x="3662" y="2198"/>
                  <a:pt x="3667" y="2203"/>
                </a:cubicBezTo>
                <a:cubicBezTo>
                  <a:pt x="3671" y="2198"/>
                  <a:pt x="3662" y="2189"/>
                  <a:pt x="3671" y="2189"/>
                </a:cubicBezTo>
                <a:cubicBezTo>
                  <a:pt x="3681" y="2194"/>
                  <a:pt x="3686" y="2198"/>
                  <a:pt x="3686" y="2208"/>
                </a:cubicBezTo>
                <a:cubicBezTo>
                  <a:pt x="3704" y="2208"/>
                  <a:pt x="3676" y="2184"/>
                  <a:pt x="3671" y="2175"/>
                </a:cubicBezTo>
                <a:cubicBezTo>
                  <a:pt x="3681" y="2175"/>
                  <a:pt x="3704" y="2198"/>
                  <a:pt x="3695" y="2208"/>
                </a:cubicBezTo>
                <a:cubicBezTo>
                  <a:pt x="3704" y="2212"/>
                  <a:pt x="3723" y="2208"/>
                  <a:pt x="3723" y="2231"/>
                </a:cubicBezTo>
                <a:cubicBezTo>
                  <a:pt x="3700" y="2208"/>
                  <a:pt x="3709" y="2222"/>
                  <a:pt x="3704" y="2236"/>
                </a:cubicBezTo>
                <a:cubicBezTo>
                  <a:pt x="3695" y="2231"/>
                  <a:pt x="3690" y="2222"/>
                  <a:pt x="3700" y="2217"/>
                </a:cubicBezTo>
                <a:cubicBezTo>
                  <a:pt x="3681" y="2212"/>
                  <a:pt x="3690" y="2231"/>
                  <a:pt x="3676" y="2208"/>
                </a:cubicBezTo>
                <a:cubicBezTo>
                  <a:pt x="3681" y="2231"/>
                  <a:pt x="3653" y="2241"/>
                  <a:pt x="3643" y="2226"/>
                </a:cubicBezTo>
                <a:cubicBezTo>
                  <a:pt x="3634" y="2231"/>
                  <a:pt x="3657" y="2255"/>
                  <a:pt x="3662" y="2255"/>
                </a:cubicBezTo>
                <a:cubicBezTo>
                  <a:pt x="3657" y="2241"/>
                  <a:pt x="3667" y="2241"/>
                  <a:pt x="3681" y="2231"/>
                </a:cubicBezTo>
                <a:cubicBezTo>
                  <a:pt x="3686" y="2236"/>
                  <a:pt x="3686" y="2236"/>
                  <a:pt x="3681" y="2241"/>
                </a:cubicBezTo>
                <a:cubicBezTo>
                  <a:pt x="3686" y="2241"/>
                  <a:pt x="3686" y="2245"/>
                  <a:pt x="3690" y="2250"/>
                </a:cubicBezTo>
                <a:cubicBezTo>
                  <a:pt x="3634" y="2269"/>
                  <a:pt x="3573" y="2302"/>
                  <a:pt x="3554" y="2320"/>
                </a:cubicBezTo>
                <a:cubicBezTo>
                  <a:pt x="3549" y="2316"/>
                  <a:pt x="3554" y="2311"/>
                  <a:pt x="3549" y="2306"/>
                </a:cubicBezTo>
                <a:cubicBezTo>
                  <a:pt x="3530" y="2306"/>
                  <a:pt x="3554" y="2325"/>
                  <a:pt x="3540" y="2325"/>
                </a:cubicBezTo>
                <a:cubicBezTo>
                  <a:pt x="3535" y="2306"/>
                  <a:pt x="3530" y="2339"/>
                  <a:pt x="3502" y="2339"/>
                </a:cubicBezTo>
                <a:cubicBezTo>
                  <a:pt x="3498" y="2335"/>
                  <a:pt x="3493" y="2325"/>
                  <a:pt x="3488" y="2320"/>
                </a:cubicBezTo>
                <a:cubicBezTo>
                  <a:pt x="3521" y="2325"/>
                  <a:pt x="3512" y="2302"/>
                  <a:pt x="3549" y="2302"/>
                </a:cubicBezTo>
                <a:cubicBezTo>
                  <a:pt x="3526" y="2283"/>
                  <a:pt x="3526" y="2297"/>
                  <a:pt x="3540" y="2278"/>
                </a:cubicBezTo>
                <a:cubicBezTo>
                  <a:pt x="3507" y="2278"/>
                  <a:pt x="3507" y="2311"/>
                  <a:pt x="3479" y="2311"/>
                </a:cubicBezTo>
                <a:cubicBezTo>
                  <a:pt x="3474" y="2316"/>
                  <a:pt x="3474" y="2339"/>
                  <a:pt x="3483" y="2339"/>
                </a:cubicBezTo>
                <a:cubicBezTo>
                  <a:pt x="3488" y="2353"/>
                  <a:pt x="3465" y="2353"/>
                  <a:pt x="3460" y="2358"/>
                </a:cubicBezTo>
                <a:cubicBezTo>
                  <a:pt x="3450" y="2349"/>
                  <a:pt x="3446" y="2344"/>
                  <a:pt x="3441" y="2344"/>
                </a:cubicBezTo>
                <a:cubicBezTo>
                  <a:pt x="3427" y="2330"/>
                  <a:pt x="3441" y="2330"/>
                  <a:pt x="3432" y="2320"/>
                </a:cubicBezTo>
                <a:cubicBezTo>
                  <a:pt x="3422" y="2306"/>
                  <a:pt x="3436" y="2339"/>
                  <a:pt x="3418" y="2325"/>
                </a:cubicBezTo>
                <a:cubicBezTo>
                  <a:pt x="3432" y="2335"/>
                  <a:pt x="3441" y="2353"/>
                  <a:pt x="3450" y="2353"/>
                </a:cubicBezTo>
                <a:cubicBezTo>
                  <a:pt x="3422" y="2391"/>
                  <a:pt x="3389" y="2382"/>
                  <a:pt x="3371" y="2400"/>
                </a:cubicBezTo>
                <a:cubicBezTo>
                  <a:pt x="3366" y="2403"/>
                  <a:pt x="3363" y="2403"/>
                  <a:pt x="3362" y="2402"/>
                </a:cubicBezTo>
                <a:lnTo>
                  <a:pt x="3362" y="2402"/>
                </a:lnTo>
                <a:lnTo>
                  <a:pt x="3362" y="2400"/>
                </a:lnTo>
                <a:cubicBezTo>
                  <a:pt x="3362" y="2399"/>
                  <a:pt x="3362" y="2399"/>
                  <a:pt x="3361" y="2398"/>
                </a:cubicBezTo>
                <a:lnTo>
                  <a:pt x="3361" y="2396"/>
                </a:lnTo>
                <a:lnTo>
                  <a:pt x="3361" y="2396"/>
                </a:lnTo>
                <a:cubicBezTo>
                  <a:pt x="3361" y="2390"/>
                  <a:pt x="3364" y="2382"/>
                  <a:pt x="3361" y="2377"/>
                </a:cubicBezTo>
                <a:cubicBezTo>
                  <a:pt x="3347" y="2384"/>
                  <a:pt x="3357" y="2388"/>
                  <a:pt x="3361" y="2396"/>
                </a:cubicBezTo>
                <a:lnTo>
                  <a:pt x="3361" y="2396"/>
                </a:lnTo>
                <a:lnTo>
                  <a:pt x="3361" y="2400"/>
                </a:lnTo>
                <a:cubicBezTo>
                  <a:pt x="3361" y="2400"/>
                  <a:pt x="3361" y="2401"/>
                  <a:pt x="3361" y="2401"/>
                </a:cubicBezTo>
                <a:lnTo>
                  <a:pt x="3362" y="2402"/>
                </a:lnTo>
                <a:lnTo>
                  <a:pt x="3362" y="2403"/>
                </a:lnTo>
                <a:cubicBezTo>
                  <a:pt x="3362" y="2403"/>
                  <a:pt x="3361" y="2404"/>
                  <a:pt x="3361" y="2405"/>
                </a:cubicBezTo>
                <a:cubicBezTo>
                  <a:pt x="3354" y="2409"/>
                  <a:pt x="3346" y="2416"/>
                  <a:pt x="3341" y="2408"/>
                </a:cubicBezTo>
                <a:lnTo>
                  <a:pt x="3341" y="2408"/>
                </a:lnTo>
                <a:lnTo>
                  <a:pt x="3341" y="2407"/>
                </a:lnTo>
                <a:cubicBezTo>
                  <a:pt x="3340" y="2405"/>
                  <a:pt x="3339" y="2403"/>
                  <a:pt x="3338" y="2400"/>
                </a:cubicBezTo>
                <a:cubicBezTo>
                  <a:pt x="3338" y="2403"/>
                  <a:pt x="3339" y="2405"/>
                  <a:pt x="3340" y="2406"/>
                </a:cubicBezTo>
                <a:lnTo>
                  <a:pt x="3341" y="2408"/>
                </a:lnTo>
                <a:lnTo>
                  <a:pt x="3341" y="2409"/>
                </a:lnTo>
                <a:cubicBezTo>
                  <a:pt x="3339" y="2427"/>
                  <a:pt x="3280" y="2437"/>
                  <a:pt x="3272" y="2429"/>
                </a:cubicBezTo>
                <a:cubicBezTo>
                  <a:pt x="3267" y="2433"/>
                  <a:pt x="3267" y="2438"/>
                  <a:pt x="3277" y="2447"/>
                </a:cubicBezTo>
                <a:cubicBezTo>
                  <a:pt x="3244" y="2438"/>
                  <a:pt x="3220" y="2485"/>
                  <a:pt x="3192" y="2490"/>
                </a:cubicBezTo>
                <a:cubicBezTo>
                  <a:pt x="3197" y="2494"/>
                  <a:pt x="3201" y="2494"/>
                  <a:pt x="3206" y="2504"/>
                </a:cubicBezTo>
                <a:cubicBezTo>
                  <a:pt x="3286" y="2461"/>
                  <a:pt x="3338" y="2443"/>
                  <a:pt x="3413" y="2419"/>
                </a:cubicBezTo>
                <a:cubicBezTo>
                  <a:pt x="3342" y="2452"/>
                  <a:pt x="3295" y="2485"/>
                  <a:pt x="3253" y="2504"/>
                </a:cubicBezTo>
                <a:cubicBezTo>
                  <a:pt x="3248" y="2508"/>
                  <a:pt x="3234" y="2508"/>
                  <a:pt x="3234" y="2508"/>
                </a:cubicBezTo>
                <a:cubicBezTo>
                  <a:pt x="3215" y="2541"/>
                  <a:pt x="3145" y="2508"/>
                  <a:pt x="3154" y="2560"/>
                </a:cubicBezTo>
                <a:cubicBezTo>
                  <a:pt x="3136" y="2551"/>
                  <a:pt x="3140" y="2555"/>
                  <a:pt x="3145" y="2570"/>
                </a:cubicBezTo>
                <a:cubicBezTo>
                  <a:pt x="3140" y="2570"/>
                  <a:pt x="3136" y="2560"/>
                  <a:pt x="3131" y="2555"/>
                </a:cubicBezTo>
                <a:cubicBezTo>
                  <a:pt x="3126" y="2560"/>
                  <a:pt x="3136" y="2565"/>
                  <a:pt x="3136" y="2574"/>
                </a:cubicBezTo>
                <a:cubicBezTo>
                  <a:pt x="3131" y="2574"/>
                  <a:pt x="3121" y="2555"/>
                  <a:pt x="3117" y="2560"/>
                </a:cubicBezTo>
                <a:cubicBezTo>
                  <a:pt x="3136" y="2570"/>
                  <a:pt x="3117" y="2579"/>
                  <a:pt x="3107" y="2560"/>
                </a:cubicBezTo>
                <a:cubicBezTo>
                  <a:pt x="3112" y="2574"/>
                  <a:pt x="3103" y="2570"/>
                  <a:pt x="3103" y="2570"/>
                </a:cubicBezTo>
                <a:cubicBezTo>
                  <a:pt x="3080" y="2580"/>
                  <a:pt x="3057" y="2593"/>
                  <a:pt x="3031" y="2608"/>
                </a:cubicBezTo>
                <a:lnTo>
                  <a:pt x="3017" y="2616"/>
                </a:lnTo>
                <a:lnTo>
                  <a:pt x="184" y="1634"/>
                </a:lnTo>
                <a:lnTo>
                  <a:pt x="179" y="1630"/>
                </a:lnTo>
                <a:cubicBezTo>
                  <a:pt x="158" y="1611"/>
                  <a:pt x="179" y="1610"/>
                  <a:pt x="184" y="1597"/>
                </a:cubicBezTo>
                <a:cubicBezTo>
                  <a:pt x="151" y="1592"/>
                  <a:pt x="151" y="1630"/>
                  <a:pt x="123" y="1601"/>
                </a:cubicBezTo>
                <a:cubicBezTo>
                  <a:pt x="121" y="1607"/>
                  <a:pt x="122" y="1610"/>
                  <a:pt x="124" y="1613"/>
                </a:cubicBezTo>
                <a:lnTo>
                  <a:pt x="125" y="1614"/>
                </a:lnTo>
                <a:lnTo>
                  <a:pt x="0" y="1571"/>
                </a:lnTo>
                <a:lnTo>
                  <a:pt x="0" y="1569"/>
                </a:lnTo>
                <a:cubicBezTo>
                  <a:pt x="0" y="1567"/>
                  <a:pt x="0" y="1565"/>
                  <a:pt x="0" y="1564"/>
                </a:cubicBezTo>
                <a:cubicBezTo>
                  <a:pt x="47" y="1583"/>
                  <a:pt x="85" y="1540"/>
                  <a:pt x="85" y="1521"/>
                </a:cubicBezTo>
                <a:cubicBezTo>
                  <a:pt x="123" y="1526"/>
                  <a:pt x="137" y="1531"/>
                  <a:pt x="146" y="1503"/>
                </a:cubicBezTo>
                <a:cubicBezTo>
                  <a:pt x="179" y="1517"/>
                  <a:pt x="198" y="1470"/>
                  <a:pt x="231" y="1503"/>
                </a:cubicBezTo>
                <a:cubicBezTo>
                  <a:pt x="240" y="1488"/>
                  <a:pt x="217" y="1498"/>
                  <a:pt x="212" y="1474"/>
                </a:cubicBezTo>
                <a:cubicBezTo>
                  <a:pt x="235" y="1470"/>
                  <a:pt x="278" y="1470"/>
                  <a:pt x="287" y="1437"/>
                </a:cubicBezTo>
                <a:cubicBezTo>
                  <a:pt x="325" y="1465"/>
                  <a:pt x="334" y="1418"/>
                  <a:pt x="367" y="1413"/>
                </a:cubicBezTo>
                <a:cubicBezTo>
                  <a:pt x="367" y="1418"/>
                  <a:pt x="372" y="1423"/>
                  <a:pt x="376" y="1423"/>
                </a:cubicBezTo>
                <a:cubicBezTo>
                  <a:pt x="381" y="1432"/>
                  <a:pt x="367" y="1427"/>
                  <a:pt x="372" y="1437"/>
                </a:cubicBezTo>
                <a:cubicBezTo>
                  <a:pt x="381" y="1451"/>
                  <a:pt x="391" y="1432"/>
                  <a:pt x="400" y="1432"/>
                </a:cubicBezTo>
                <a:cubicBezTo>
                  <a:pt x="381" y="1413"/>
                  <a:pt x="391" y="1427"/>
                  <a:pt x="381" y="1404"/>
                </a:cubicBezTo>
                <a:cubicBezTo>
                  <a:pt x="414" y="1418"/>
                  <a:pt x="395" y="1385"/>
                  <a:pt x="409" y="1376"/>
                </a:cubicBezTo>
                <a:cubicBezTo>
                  <a:pt x="419" y="1390"/>
                  <a:pt x="409" y="1390"/>
                  <a:pt x="409" y="1394"/>
                </a:cubicBezTo>
                <a:cubicBezTo>
                  <a:pt x="414" y="1404"/>
                  <a:pt x="423" y="1404"/>
                  <a:pt x="428" y="1399"/>
                </a:cubicBezTo>
                <a:cubicBezTo>
                  <a:pt x="414" y="1385"/>
                  <a:pt x="442" y="1371"/>
                  <a:pt x="423" y="1376"/>
                </a:cubicBezTo>
                <a:cubicBezTo>
                  <a:pt x="442" y="1352"/>
                  <a:pt x="485" y="1347"/>
                  <a:pt x="489" y="1329"/>
                </a:cubicBezTo>
                <a:cubicBezTo>
                  <a:pt x="494" y="1333"/>
                  <a:pt x="485" y="1333"/>
                  <a:pt x="489" y="1343"/>
                </a:cubicBezTo>
                <a:cubicBezTo>
                  <a:pt x="494" y="1343"/>
                  <a:pt x="499" y="1343"/>
                  <a:pt x="499" y="1352"/>
                </a:cubicBezTo>
                <a:cubicBezTo>
                  <a:pt x="564" y="1305"/>
                  <a:pt x="654" y="1272"/>
                  <a:pt x="724" y="1230"/>
                </a:cubicBezTo>
                <a:cubicBezTo>
                  <a:pt x="734" y="1244"/>
                  <a:pt x="738" y="1258"/>
                  <a:pt x="748" y="1249"/>
                </a:cubicBezTo>
                <a:cubicBezTo>
                  <a:pt x="746" y="1245"/>
                  <a:pt x="744" y="1243"/>
                  <a:pt x="743" y="1242"/>
                </a:cubicBezTo>
                <a:lnTo>
                  <a:pt x="743" y="1242"/>
                </a:lnTo>
                <a:lnTo>
                  <a:pt x="743" y="1239"/>
                </a:lnTo>
                <a:cubicBezTo>
                  <a:pt x="742" y="1193"/>
                  <a:pt x="865" y="1195"/>
                  <a:pt x="865" y="1136"/>
                </a:cubicBezTo>
                <a:cubicBezTo>
                  <a:pt x="879" y="1145"/>
                  <a:pt x="884" y="1136"/>
                  <a:pt x="889" y="1127"/>
                </a:cubicBezTo>
                <a:cubicBezTo>
                  <a:pt x="893" y="1131"/>
                  <a:pt x="898" y="1141"/>
                  <a:pt x="898" y="1145"/>
                </a:cubicBezTo>
                <a:cubicBezTo>
                  <a:pt x="936" y="1098"/>
                  <a:pt x="1011" y="1127"/>
                  <a:pt x="1016" y="1061"/>
                </a:cubicBezTo>
                <a:cubicBezTo>
                  <a:pt x="1025" y="1056"/>
                  <a:pt x="1034" y="1056"/>
                  <a:pt x="1044" y="1051"/>
                </a:cubicBezTo>
                <a:cubicBezTo>
                  <a:pt x="1044" y="1061"/>
                  <a:pt x="1020" y="1065"/>
                  <a:pt x="1058" y="1070"/>
                </a:cubicBezTo>
                <a:cubicBezTo>
                  <a:pt x="1044" y="1075"/>
                  <a:pt x="1016" y="1080"/>
                  <a:pt x="1016" y="1108"/>
                </a:cubicBezTo>
                <a:cubicBezTo>
                  <a:pt x="1034" y="1112"/>
                  <a:pt x="1077" y="1070"/>
                  <a:pt x="1110" y="1070"/>
                </a:cubicBezTo>
                <a:cubicBezTo>
                  <a:pt x="1096" y="1037"/>
                  <a:pt x="1081" y="1080"/>
                  <a:pt x="1072" y="1051"/>
                </a:cubicBezTo>
                <a:cubicBezTo>
                  <a:pt x="1105" y="1051"/>
                  <a:pt x="1063" y="1014"/>
                  <a:pt x="1096" y="1014"/>
                </a:cubicBezTo>
                <a:cubicBezTo>
                  <a:pt x="1091" y="1028"/>
                  <a:pt x="1105" y="1033"/>
                  <a:pt x="1105" y="1047"/>
                </a:cubicBezTo>
                <a:cubicBezTo>
                  <a:pt x="1128" y="1042"/>
                  <a:pt x="1114" y="1018"/>
                  <a:pt x="1147" y="1014"/>
                </a:cubicBezTo>
                <a:cubicBezTo>
                  <a:pt x="1147" y="1018"/>
                  <a:pt x="1147" y="1023"/>
                  <a:pt x="1147" y="1028"/>
                </a:cubicBezTo>
                <a:cubicBezTo>
                  <a:pt x="1157" y="1023"/>
                  <a:pt x="1166" y="1018"/>
                  <a:pt x="1175" y="1018"/>
                </a:cubicBezTo>
                <a:cubicBezTo>
                  <a:pt x="1180" y="1014"/>
                  <a:pt x="1161" y="1004"/>
                  <a:pt x="1157" y="990"/>
                </a:cubicBezTo>
                <a:cubicBezTo>
                  <a:pt x="1161" y="986"/>
                  <a:pt x="1166" y="986"/>
                  <a:pt x="1171" y="986"/>
                </a:cubicBezTo>
                <a:cubicBezTo>
                  <a:pt x="1180" y="995"/>
                  <a:pt x="1185" y="1004"/>
                  <a:pt x="1194" y="1014"/>
                </a:cubicBezTo>
                <a:cubicBezTo>
                  <a:pt x="1251" y="971"/>
                  <a:pt x="1340" y="910"/>
                  <a:pt x="1439" y="868"/>
                </a:cubicBezTo>
                <a:cubicBezTo>
                  <a:pt x="1476" y="849"/>
                  <a:pt x="1514" y="826"/>
                  <a:pt x="1547" y="826"/>
                </a:cubicBezTo>
                <a:cubicBezTo>
                  <a:pt x="1533" y="826"/>
                  <a:pt x="1556" y="854"/>
                  <a:pt x="1566" y="835"/>
                </a:cubicBezTo>
                <a:cubicBezTo>
                  <a:pt x="1580" y="845"/>
                  <a:pt x="1575" y="845"/>
                  <a:pt x="1589" y="859"/>
                </a:cubicBezTo>
                <a:cubicBezTo>
                  <a:pt x="1552" y="896"/>
                  <a:pt x="1448" y="906"/>
                  <a:pt x="1434" y="953"/>
                </a:cubicBezTo>
                <a:cubicBezTo>
                  <a:pt x="1429" y="943"/>
                  <a:pt x="1425" y="939"/>
                  <a:pt x="1425" y="934"/>
                </a:cubicBezTo>
                <a:cubicBezTo>
                  <a:pt x="1415" y="962"/>
                  <a:pt x="1373" y="943"/>
                  <a:pt x="1387" y="976"/>
                </a:cubicBezTo>
                <a:cubicBezTo>
                  <a:pt x="1321" y="976"/>
                  <a:pt x="1302" y="1000"/>
                  <a:pt x="1265" y="1033"/>
                </a:cubicBezTo>
                <a:cubicBezTo>
                  <a:pt x="1260" y="1037"/>
                  <a:pt x="1260" y="1028"/>
                  <a:pt x="1260" y="1028"/>
                </a:cubicBezTo>
                <a:cubicBezTo>
                  <a:pt x="1194" y="1042"/>
                  <a:pt x="1143" y="1098"/>
                  <a:pt x="1077" y="1131"/>
                </a:cubicBezTo>
                <a:cubicBezTo>
                  <a:pt x="1081" y="1131"/>
                  <a:pt x="1058" y="1141"/>
                  <a:pt x="1058" y="1141"/>
                </a:cubicBezTo>
                <a:cubicBezTo>
                  <a:pt x="1002" y="1174"/>
                  <a:pt x="926" y="1192"/>
                  <a:pt x="875" y="1216"/>
                </a:cubicBezTo>
                <a:cubicBezTo>
                  <a:pt x="846" y="1230"/>
                  <a:pt x="837" y="1258"/>
                  <a:pt x="804" y="1253"/>
                </a:cubicBezTo>
                <a:cubicBezTo>
                  <a:pt x="790" y="1277"/>
                  <a:pt x="757" y="1277"/>
                  <a:pt x="734" y="1310"/>
                </a:cubicBezTo>
                <a:cubicBezTo>
                  <a:pt x="748" y="1343"/>
                  <a:pt x="767" y="1310"/>
                  <a:pt x="771" y="1343"/>
                </a:cubicBezTo>
                <a:cubicBezTo>
                  <a:pt x="790" y="1333"/>
                  <a:pt x="799" y="1329"/>
                  <a:pt x="814" y="1319"/>
                </a:cubicBezTo>
                <a:cubicBezTo>
                  <a:pt x="799" y="1300"/>
                  <a:pt x="799" y="1315"/>
                  <a:pt x="790" y="1319"/>
                </a:cubicBezTo>
                <a:cubicBezTo>
                  <a:pt x="799" y="1296"/>
                  <a:pt x="823" y="1296"/>
                  <a:pt x="842" y="1305"/>
                </a:cubicBezTo>
                <a:cubicBezTo>
                  <a:pt x="846" y="1296"/>
                  <a:pt x="846" y="1286"/>
                  <a:pt x="861" y="1291"/>
                </a:cubicBezTo>
                <a:cubicBezTo>
                  <a:pt x="856" y="1282"/>
                  <a:pt x="870" y="1277"/>
                  <a:pt x="856" y="1258"/>
                </a:cubicBezTo>
                <a:cubicBezTo>
                  <a:pt x="865" y="1253"/>
                  <a:pt x="875" y="1249"/>
                  <a:pt x="884" y="1249"/>
                </a:cubicBezTo>
                <a:cubicBezTo>
                  <a:pt x="889" y="1258"/>
                  <a:pt x="875" y="1253"/>
                  <a:pt x="875" y="1263"/>
                </a:cubicBezTo>
                <a:cubicBezTo>
                  <a:pt x="936" y="1272"/>
                  <a:pt x="955" y="1206"/>
                  <a:pt x="1020" y="1211"/>
                </a:cubicBezTo>
                <a:cubicBezTo>
                  <a:pt x="1020" y="1202"/>
                  <a:pt x="1020" y="1202"/>
                  <a:pt x="1016" y="1188"/>
                </a:cubicBezTo>
                <a:cubicBezTo>
                  <a:pt x="1039" y="1192"/>
                  <a:pt x="1030" y="1159"/>
                  <a:pt x="1058" y="1159"/>
                </a:cubicBezTo>
                <a:cubicBezTo>
                  <a:pt x="1058" y="1164"/>
                  <a:pt x="1063" y="1169"/>
                  <a:pt x="1067" y="1178"/>
                </a:cubicBezTo>
                <a:cubicBezTo>
                  <a:pt x="1096" y="1174"/>
                  <a:pt x="1128" y="1141"/>
                  <a:pt x="1152" y="1136"/>
                </a:cubicBezTo>
                <a:cubicBezTo>
                  <a:pt x="1166" y="1117"/>
                  <a:pt x="1208" y="1127"/>
                  <a:pt x="1213" y="1098"/>
                </a:cubicBezTo>
                <a:cubicBezTo>
                  <a:pt x="1279" y="1098"/>
                  <a:pt x="1317" y="1042"/>
                  <a:pt x="1368" y="1042"/>
                </a:cubicBezTo>
                <a:cubicBezTo>
                  <a:pt x="1373" y="1033"/>
                  <a:pt x="1368" y="1023"/>
                  <a:pt x="1368" y="1009"/>
                </a:cubicBezTo>
                <a:cubicBezTo>
                  <a:pt x="1396" y="1004"/>
                  <a:pt x="1439" y="1023"/>
                  <a:pt x="1434" y="986"/>
                </a:cubicBezTo>
                <a:cubicBezTo>
                  <a:pt x="1462" y="995"/>
                  <a:pt x="1505" y="986"/>
                  <a:pt x="1523" y="962"/>
                </a:cubicBezTo>
                <a:cubicBezTo>
                  <a:pt x="1519" y="957"/>
                  <a:pt x="1519" y="957"/>
                  <a:pt x="1514" y="957"/>
                </a:cubicBezTo>
                <a:cubicBezTo>
                  <a:pt x="1580" y="906"/>
                  <a:pt x="1697" y="915"/>
                  <a:pt x="1740" y="840"/>
                </a:cubicBezTo>
                <a:cubicBezTo>
                  <a:pt x="1758" y="840"/>
                  <a:pt x="1740" y="849"/>
                  <a:pt x="1744" y="859"/>
                </a:cubicBezTo>
                <a:cubicBezTo>
                  <a:pt x="1876" y="816"/>
                  <a:pt x="2026" y="736"/>
                  <a:pt x="2224" y="661"/>
                </a:cubicBezTo>
                <a:cubicBezTo>
                  <a:pt x="2233" y="671"/>
                  <a:pt x="2224" y="675"/>
                  <a:pt x="2219" y="666"/>
                </a:cubicBezTo>
                <a:cubicBezTo>
                  <a:pt x="2214" y="675"/>
                  <a:pt x="2238" y="694"/>
                  <a:pt x="2219" y="694"/>
                </a:cubicBezTo>
                <a:cubicBezTo>
                  <a:pt x="2210" y="685"/>
                  <a:pt x="2191" y="666"/>
                  <a:pt x="2205" y="694"/>
                </a:cubicBezTo>
                <a:cubicBezTo>
                  <a:pt x="2200" y="694"/>
                  <a:pt x="2195" y="685"/>
                  <a:pt x="2191" y="680"/>
                </a:cubicBezTo>
                <a:cubicBezTo>
                  <a:pt x="2186" y="685"/>
                  <a:pt x="2200" y="699"/>
                  <a:pt x="2195" y="704"/>
                </a:cubicBezTo>
                <a:cubicBezTo>
                  <a:pt x="2186" y="704"/>
                  <a:pt x="2177" y="708"/>
                  <a:pt x="2191" y="713"/>
                </a:cubicBezTo>
                <a:cubicBezTo>
                  <a:pt x="2167" y="718"/>
                  <a:pt x="2116" y="727"/>
                  <a:pt x="2116" y="751"/>
                </a:cubicBezTo>
                <a:cubicBezTo>
                  <a:pt x="2148" y="769"/>
                  <a:pt x="2200" y="708"/>
                  <a:pt x="2242" y="694"/>
                </a:cubicBezTo>
                <a:cubicBezTo>
                  <a:pt x="2252" y="689"/>
                  <a:pt x="2261" y="699"/>
                  <a:pt x="2271" y="689"/>
                </a:cubicBezTo>
                <a:cubicBezTo>
                  <a:pt x="2275" y="680"/>
                  <a:pt x="2308" y="671"/>
                  <a:pt x="2322" y="666"/>
                </a:cubicBezTo>
                <a:cubicBezTo>
                  <a:pt x="2360" y="652"/>
                  <a:pt x="2402" y="633"/>
                  <a:pt x="2431" y="628"/>
                </a:cubicBezTo>
                <a:cubicBezTo>
                  <a:pt x="2440" y="628"/>
                  <a:pt x="2454" y="642"/>
                  <a:pt x="2440" y="619"/>
                </a:cubicBezTo>
                <a:cubicBezTo>
                  <a:pt x="2449" y="610"/>
                  <a:pt x="2459" y="647"/>
                  <a:pt x="2468" y="642"/>
                </a:cubicBezTo>
                <a:cubicBezTo>
                  <a:pt x="2473" y="633"/>
                  <a:pt x="2454" y="628"/>
                  <a:pt x="2454" y="619"/>
                </a:cubicBezTo>
                <a:cubicBezTo>
                  <a:pt x="2463" y="619"/>
                  <a:pt x="2468" y="624"/>
                  <a:pt x="2473" y="633"/>
                </a:cubicBezTo>
                <a:cubicBezTo>
                  <a:pt x="2478" y="628"/>
                  <a:pt x="2473" y="619"/>
                  <a:pt x="2468" y="614"/>
                </a:cubicBezTo>
                <a:cubicBezTo>
                  <a:pt x="2473" y="614"/>
                  <a:pt x="2482" y="619"/>
                  <a:pt x="2487" y="633"/>
                </a:cubicBezTo>
                <a:cubicBezTo>
                  <a:pt x="2496" y="628"/>
                  <a:pt x="2473" y="610"/>
                  <a:pt x="2478" y="600"/>
                </a:cubicBezTo>
                <a:cubicBezTo>
                  <a:pt x="2482" y="600"/>
                  <a:pt x="2492" y="614"/>
                  <a:pt x="2496" y="624"/>
                </a:cubicBezTo>
                <a:cubicBezTo>
                  <a:pt x="2487" y="581"/>
                  <a:pt x="2543" y="605"/>
                  <a:pt x="2572" y="572"/>
                </a:cubicBezTo>
                <a:cubicBezTo>
                  <a:pt x="2576" y="577"/>
                  <a:pt x="2581" y="586"/>
                  <a:pt x="2586" y="591"/>
                </a:cubicBezTo>
                <a:cubicBezTo>
                  <a:pt x="2586" y="586"/>
                  <a:pt x="2581" y="577"/>
                  <a:pt x="2576" y="567"/>
                </a:cubicBezTo>
                <a:cubicBezTo>
                  <a:pt x="2586" y="567"/>
                  <a:pt x="2595" y="591"/>
                  <a:pt x="2600" y="600"/>
                </a:cubicBezTo>
                <a:cubicBezTo>
                  <a:pt x="2604" y="591"/>
                  <a:pt x="2600" y="581"/>
                  <a:pt x="2590" y="567"/>
                </a:cubicBezTo>
                <a:cubicBezTo>
                  <a:pt x="2600" y="572"/>
                  <a:pt x="2614" y="586"/>
                  <a:pt x="2614" y="595"/>
                </a:cubicBezTo>
                <a:cubicBezTo>
                  <a:pt x="2628" y="595"/>
                  <a:pt x="2609" y="577"/>
                  <a:pt x="2604" y="563"/>
                </a:cubicBezTo>
                <a:cubicBezTo>
                  <a:pt x="2609" y="553"/>
                  <a:pt x="2619" y="581"/>
                  <a:pt x="2628" y="591"/>
                </a:cubicBezTo>
                <a:cubicBezTo>
                  <a:pt x="2628" y="581"/>
                  <a:pt x="2628" y="572"/>
                  <a:pt x="2619" y="558"/>
                </a:cubicBezTo>
                <a:cubicBezTo>
                  <a:pt x="2609" y="539"/>
                  <a:pt x="2633" y="577"/>
                  <a:pt x="2637" y="586"/>
                </a:cubicBezTo>
                <a:cubicBezTo>
                  <a:pt x="2633" y="567"/>
                  <a:pt x="2642" y="558"/>
                  <a:pt x="2651" y="581"/>
                </a:cubicBezTo>
                <a:cubicBezTo>
                  <a:pt x="2651" y="572"/>
                  <a:pt x="2656" y="563"/>
                  <a:pt x="2642" y="548"/>
                </a:cubicBezTo>
                <a:cubicBezTo>
                  <a:pt x="2651" y="544"/>
                  <a:pt x="2661" y="581"/>
                  <a:pt x="2670" y="577"/>
                </a:cubicBezTo>
                <a:cubicBezTo>
                  <a:pt x="2680" y="572"/>
                  <a:pt x="2642" y="539"/>
                  <a:pt x="2661" y="539"/>
                </a:cubicBezTo>
                <a:cubicBezTo>
                  <a:pt x="2675" y="558"/>
                  <a:pt x="2666" y="558"/>
                  <a:pt x="2680" y="577"/>
                </a:cubicBezTo>
                <a:cubicBezTo>
                  <a:pt x="2689" y="572"/>
                  <a:pt x="2680" y="563"/>
                  <a:pt x="2680" y="553"/>
                </a:cubicBezTo>
                <a:cubicBezTo>
                  <a:pt x="2684" y="553"/>
                  <a:pt x="2689" y="563"/>
                  <a:pt x="2694" y="567"/>
                </a:cubicBezTo>
                <a:cubicBezTo>
                  <a:pt x="2684" y="530"/>
                  <a:pt x="2736" y="581"/>
                  <a:pt x="2713" y="534"/>
                </a:cubicBezTo>
                <a:cubicBezTo>
                  <a:pt x="2717" y="534"/>
                  <a:pt x="2727" y="544"/>
                  <a:pt x="2731" y="553"/>
                </a:cubicBezTo>
                <a:cubicBezTo>
                  <a:pt x="2731" y="539"/>
                  <a:pt x="2727" y="525"/>
                  <a:pt x="2722" y="511"/>
                </a:cubicBezTo>
                <a:cubicBezTo>
                  <a:pt x="2741" y="511"/>
                  <a:pt x="2727" y="520"/>
                  <a:pt x="2736" y="534"/>
                </a:cubicBezTo>
                <a:cubicBezTo>
                  <a:pt x="2736" y="525"/>
                  <a:pt x="2736" y="516"/>
                  <a:pt x="2736" y="501"/>
                </a:cubicBezTo>
                <a:cubicBezTo>
                  <a:pt x="2764" y="506"/>
                  <a:pt x="2769" y="487"/>
                  <a:pt x="2802" y="483"/>
                </a:cubicBezTo>
                <a:cubicBezTo>
                  <a:pt x="2821" y="511"/>
                  <a:pt x="2825" y="539"/>
                  <a:pt x="2849" y="558"/>
                </a:cubicBezTo>
                <a:cubicBezTo>
                  <a:pt x="2830" y="534"/>
                  <a:pt x="2835" y="506"/>
                  <a:pt x="2807" y="478"/>
                </a:cubicBezTo>
                <a:cubicBezTo>
                  <a:pt x="2830" y="478"/>
                  <a:pt x="2830" y="525"/>
                  <a:pt x="2854" y="534"/>
                </a:cubicBezTo>
                <a:cubicBezTo>
                  <a:pt x="2858" y="525"/>
                  <a:pt x="2839" y="525"/>
                  <a:pt x="2844" y="516"/>
                </a:cubicBezTo>
                <a:cubicBezTo>
                  <a:pt x="2849" y="516"/>
                  <a:pt x="2854" y="520"/>
                  <a:pt x="2858" y="525"/>
                </a:cubicBezTo>
                <a:cubicBezTo>
                  <a:pt x="2863" y="520"/>
                  <a:pt x="2858" y="501"/>
                  <a:pt x="2872" y="520"/>
                </a:cubicBezTo>
                <a:cubicBezTo>
                  <a:pt x="2877" y="520"/>
                  <a:pt x="2863" y="487"/>
                  <a:pt x="2877" y="511"/>
                </a:cubicBezTo>
                <a:cubicBezTo>
                  <a:pt x="2886" y="501"/>
                  <a:pt x="2877" y="487"/>
                  <a:pt x="2863" y="464"/>
                </a:cubicBezTo>
                <a:cubicBezTo>
                  <a:pt x="2882" y="464"/>
                  <a:pt x="2872" y="483"/>
                  <a:pt x="2891" y="501"/>
                </a:cubicBezTo>
                <a:cubicBezTo>
                  <a:pt x="2886" y="487"/>
                  <a:pt x="2891" y="483"/>
                  <a:pt x="2882" y="464"/>
                </a:cubicBezTo>
                <a:cubicBezTo>
                  <a:pt x="2886" y="464"/>
                  <a:pt x="2891" y="478"/>
                  <a:pt x="2896" y="483"/>
                </a:cubicBezTo>
                <a:cubicBezTo>
                  <a:pt x="2910" y="483"/>
                  <a:pt x="2886" y="464"/>
                  <a:pt x="2901" y="464"/>
                </a:cubicBezTo>
                <a:cubicBezTo>
                  <a:pt x="2905" y="469"/>
                  <a:pt x="2910" y="473"/>
                  <a:pt x="2915" y="478"/>
                </a:cubicBezTo>
                <a:cubicBezTo>
                  <a:pt x="2905" y="445"/>
                  <a:pt x="2919" y="469"/>
                  <a:pt x="2943" y="478"/>
                </a:cubicBezTo>
                <a:cubicBezTo>
                  <a:pt x="2943" y="478"/>
                  <a:pt x="2938" y="469"/>
                  <a:pt x="2933" y="464"/>
                </a:cubicBezTo>
                <a:cubicBezTo>
                  <a:pt x="2943" y="464"/>
                  <a:pt x="2948" y="464"/>
                  <a:pt x="2952" y="473"/>
                </a:cubicBezTo>
                <a:cubicBezTo>
                  <a:pt x="2957" y="473"/>
                  <a:pt x="2948" y="464"/>
                  <a:pt x="2948" y="459"/>
                </a:cubicBezTo>
                <a:cubicBezTo>
                  <a:pt x="2952" y="445"/>
                  <a:pt x="2962" y="473"/>
                  <a:pt x="2966" y="469"/>
                </a:cubicBezTo>
                <a:cubicBezTo>
                  <a:pt x="2948" y="436"/>
                  <a:pt x="3004" y="492"/>
                  <a:pt x="2971" y="445"/>
                </a:cubicBezTo>
                <a:cubicBezTo>
                  <a:pt x="2980" y="450"/>
                  <a:pt x="2990" y="464"/>
                  <a:pt x="2995" y="469"/>
                </a:cubicBezTo>
                <a:cubicBezTo>
                  <a:pt x="3004" y="469"/>
                  <a:pt x="2980" y="445"/>
                  <a:pt x="2980" y="436"/>
                </a:cubicBezTo>
                <a:cubicBezTo>
                  <a:pt x="2995" y="445"/>
                  <a:pt x="3004" y="454"/>
                  <a:pt x="3009" y="473"/>
                </a:cubicBezTo>
                <a:cubicBezTo>
                  <a:pt x="3032" y="459"/>
                  <a:pt x="3004" y="473"/>
                  <a:pt x="2999" y="440"/>
                </a:cubicBezTo>
                <a:cubicBezTo>
                  <a:pt x="2999" y="431"/>
                  <a:pt x="3037" y="483"/>
                  <a:pt x="3009" y="431"/>
                </a:cubicBezTo>
                <a:cubicBezTo>
                  <a:pt x="3004" y="412"/>
                  <a:pt x="3023" y="450"/>
                  <a:pt x="3027" y="450"/>
                </a:cubicBezTo>
                <a:cubicBezTo>
                  <a:pt x="3037" y="440"/>
                  <a:pt x="3027" y="440"/>
                  <a:pt x="3018" y="426"/>
                </a:cubicBezTo>
                <a:cubicBezTo>
                  <a:pt x="3051" y="440"/>
                  <a:pt x="3032" y="454"/>
                  <a:pt x="3051" y="469"/>
                </a:cubicBezTo>
                <a:cubicBezTo>
                  <a:pt x="3056" y="483"/>
                  <a:pt x="3037" y="464"/>
                  <a:pt x="3032" y="454"/>
                </a:cubicBezTo>
                <a:cubicBezTo>
                  <a:pt x="3023" y="464"/>
                  <a:pt x="3056" y="473"/>
                  <a:pt x="3037" y="473"/>
                </a:cubicBezTo>
                <a:cubicBezTo>
                  <a:pt x="3051" y="487"/>
                  <a:pt x="3060" y="487"/>
                  <a:pt x="3074" y="478"/>
                </a:cubicBezTo>
                <a:cubicBezTo>
                  <a:pt x="3089" y="506"/>
                  <a:pt x="3070" y="492"/>
                  <a:pt x="3060" y="506"/>
                </a:cubicBezTo>
                <a:cubicBezTo>
                  <a:pt x="3070" y="511"/>
                  <a:pt x="3089" y="506"/>
                  <a:pt x="3065" y="516"/>
                </a:cubicBezTo>
                <a:cubicBezTo>
                  <a:pt x="3178" y="487"/>
                  <a:pt x="3291" y="445"/>
                  <a:pt x="3394" y="417"/>
                </a:cubicBezTo>
                <a:cubicBezTo>
                  <a:pt x="3512" y="384"/>
                  <a:pt x="3592" y="313"/>
                  <a:pt x="3686" y="304"/>
                </a:cubicBezTo>
                <a:cubicBezTo>
                  <a:pt x="3653" y="332"/>
                  <a:pt x="3624" y="318"/>
                  <a:pt x="3596" y="351"/>
                </a:cubicBezTo>
                <a:cubicBezTo>
                  <a:pt x="3634" y="356"/>
                  <a:pt x="3662" y="337"/>
                  <a:pt x="3690" y="328"/>
                </a:cubicBezTo>
                <a:cubicBezTo>
                  <a:pt x="3700" y="328"/>
                  <a:pt x="3695" y="332"/>
                  <a:pt x="3700" y="337"/>
                </a:cubicBezTo>
                <a:cubicBezTo>
                  <a:pt x="3700" y="332"/>
                  <a:pt x="3718" y="332"/>
                  <a:pt x="3704" y="313"/>
                </a:cubicBezTo>
                <a:cubicBezTo>
                  <a:pt x="3714" y="318"/>
                  <a:pt x="3718" y="313"/>
                  <a:pt x="3723" y="323"/>
                </a:cubicBezTo>
                <a:cubicBezTo>
                  <a:pt x="3714" y="299"/>
                  <a:pt x="3765" y="309"/>
                  <a:pt x="3765" y="285"/>
                </a:cubicBezTo>
                <a:cubicBezTo>
                  <a:pt x="3742" y="281"/>
                  <a:pt x="3737" y="285"/>
                  <a:pt x="3733" y="299"/>
                </a:cubicBezTo>
                <a:cubicBezTo>
                  <a:pt x="3714" y="290"/>
                  <a:pt x="3709" y="295"/>
                  <a:pt x="3695" y="304"/>
                </a:cubicBezTo>
                <a:cubicBezTo>
                  <a:pt x="3695" y="276"/>
                  <a:pt x="3751" y="276"/>
                  <a:pt x="3775" y="257"/>
                </a:cubicBezTo>
                <a:cubicBezTo>
                  <a:pt x="3780" y="271"/>
                  <a:pt x="3761" y="271"/>
                  <a:pt x="3770" y="281"/>
                </a:cubicBezTo>
                <a:cubicBezTo>
                  <a:pt x="3921" y="257"/>
                  <a:pt x="4057" y="191"/>
                  <a:pt x="4198" y="140"/>
                </a:cubicBezTo>
                <a:cubicBezTo>
                  <a:pt x="4203" y="144"/>
                  <a:pt x="4198" y="144"/>
                  <a:pt x="4198" y="149"/>
                </a:cubicBezTo>
                <a:cubicBezTo>
                  <a:pt x="4199" y="150"/>
                  <a:pt x="4200" y="151"/>
                  <a:pt x="4201" y="151"/>
                </a:cubicBezTo>
                <a:lnTo>
                  <a:pt x="4202" y="151"/>
                </a:lnTo>
                <a:lnTo>
                  <a:pt x="4200" y="152"/>
                </a:lnTo>
                <a:cubicBezTo>
                  <a:pt x="4193" y="161"/>
                  <a:pt x="4197" y="178"/>
                  <a:pt x="4179" y="154"/>
                </a:cubicBezTo>
                <a:cubicBezTo>
                  <a:pt x="4179" y="158"/>
                  <a:pt x="4184" y="163"/>
                  <a:pt x="4179" y="168"/>
                </a:cubicBezTo>
                <a:cubicBezTo>
                  <a:pt x="4230" y="193"/>
                  <a:pt x="4343" y="126"/>
                  <a:pt x="4430" y="113"/>
                </a:cubicBezTo>
                <a:lnTo>
                  <a:pt x="4437" y="112"/>
                </a:lnTo>
                <a:lnTo>
                  <a:pt x="4437" y="116"/>
                </a:lnTo>
                <a:cubicBezTo>
                  <a:pt x="4431" y="137"/>
                  <a:pt x="4380" y="123"/>
                  <a:pt x="4367" y="154"/>
                </a:cubicBezTo>
                <a:cubicBezTo>
                  <a:pt x="4348" y="144"/>
                  <a:pt x="4325" y="154"/>
                  <a:pt x="4311" y="177"/>
                </a:cubicBezTo>
                <a:cubicBezTo>
                  <a:pt x="4273" y="144"/>
                  <a:pt x="4278" y="205"/>
                  <a:pt x="4254" y="187"/>
                </a:cubicBezTo>
                <a:cubicBezTo>
                  <a:pt x="4250" y="191"/>
                  <a:pt x="4264" y="205"/>
                  <a:pt x="4250" y="205"/>
                </a:cubicBezTo>
                <a:cubicBezTo>
                  <a:pt x="4245" y="201"/>
                  <a:pt x="4240" y="196"/>
                  <a:pt x="4240" y="191"/>
                </a:cubicBezTo>
                <a:cubicBezTo>
                  <a:pt x="4235" y="196"/>
                  <a:pt x="4240" y="205"/>
                  <a:pt x="4245" y="215"/>
                </a:cubicBezTo>
                <a:cubicBezTo>
                  <a:pt x="4221" y="187"/>
                  <a:pt x="4217" y="238"/>
                  <a:pt x="4207" y="219"/>
                </a:cubicBezTo>
                <a:cubicBezTo>
                  <a:pt x="4203" y="238"/>
                  <a:pt x="4184" y="257"/>
                  <a:pt x="4170" y="248"/>
                </a:cubicBezTo>
                <a:cubicBezTo>
                  <a:pt x="4170" y="248"/>
                  <a:pt x="4184" y="271"/>
                  <a:pt x="4165" y="248"/>
                </a:cubicBezTo>
                <a:cubicBezTo>
                  <a:pt x="4165" y="257"/>
                  <a:pt x="4165" y="262"/>
                  <a:pt x="4170" y="266"/>
                </a:cubicBezTo>
                <a:cubicBezTo>
                  <a:pt x="4160" y="266"/>
                  <a:pt x="4160" y="257"/>
                  <a:pt x="4156" y="252"/>
                </a:cubicBezTo>
                <a:cubicBezTo>
                  <a:pt x="4174" y="276"/>
                  <a:pt x="4099" y="281"/>
                  <a:pt x="4090" y="295"/>
                </a:cubicBezTo>
                <a:cubicBezTo>
                  <a:pt x="4089" y="296"/>
                  <a:pt x="4089" y="297"/>
                  <a:pt x="4089" y="298"/>
                </a:cubicBezTo>
                <a:lnTo>
                  <a:pt x="4090" y="299"/>
                </a:lnTo>
                <a:lnTo>
                  <a:pt x="4090" y="299"/>
                </a:lnTo>
                <a:cubicBezTo>
                  <a:pt x="4076" y="290"/>
                  <a:pt x="4071" y="318"/>
                  <a:pt x="4052" y="309"/>
                </a:cubicBezTo>
                <a:cubicBezTo>
                  <a:pt x="4043" y="318"/>
                  <a:pt x="4052" y="318"/>
                  <a:pt x="4062" y="332"/>
                </a:cubicBezTo>
                <a:cubicBezTo>
                  <a:pt x="4057" y="337"/>
                  <a:pt x="4047" y="328"/>
                  <a:pt x="4043" y="318"/>
                </a:cubicBezTo>
                <a:cubicBezTo>
                  <a:pt x="4038" y="323"/>
                  <a:pt x="4029" y="323"/>
                  <a:pt x="4019" y="323"/>
                </a:cubicBezTo>
                <a:cubicBezTo>
                  <a:pt x="4029" y="342"/>
                  <a:pt x="4038" y="318"/>
                  <a:pt x="4043" y="332"/>
                </a:cubicBezTo>
                <a:cubicBezTo>
                  <a:pt x="4033" y="328"/>
                  <a:pt x="3991" y="379"/>
                  <a:pt x="3968" y="351"/>
                </a:cubicBezTo>
                <a:cubicBezTo>
                  <a:pt x="3977" y="375"/>
                  <a:pt x="3972" y="365"/>
                  <a:pt x="3958" y="375"/>
                </a:cubicBezTo>
                <a:cubicBezTo>
                  <a:pt x="3953" y="370"/>
                  <a:pt x="3949" y="360"/>
                  <a:pt x="3944" y="360"/>
                </a:cubicBezTo>
                <a:cubicBezTo>
                  <a:pt x="3939" y="365"/>
                  <a:pt x="3949" y="370"/>
                  <a:pt x="3953" y="379"/>
                </a:cubicBezTo>
                <a:cubicBezTo>
                  <a:pt x="3944" y="384"/>
                  <a:pt x="3939" y="351"/>
                  <a:pt x="3930" y="365"/>
                </a:cubicBezTo>
                <a:cubicBezTo>
                  <a:pt x="3925" y="370"/>
                  <a:pt x="3935" y="375"/>
                  <a:pt x="3939" y="384"/>
                </a:cubicBezTo>
                <a:cubicBezTo>
                  <a:pt x="3930" y="389"/>
                  <a:pt x="3925" y="375"/>
                  <a:pt x="3916" y="365"/>
                </a:cubicBezTo>
                <a:cubicBezTo>
                  <a:pt x="3911" y="370"/>
                  <a:pt x="3921" y="384"/>
                  <a:pt x="3925" y="384"/>
                </a:cubicBezTo>
                <a:cubicBezTo>
                  <a:pt x="3930" y="403"/>
                  <a:pt x="3888" y="356"/>
                  <a:pt x="3921" y="393"/>
                </a:cubicBezTo>
                <a:cubicBezTo>
                  <a:pt x="3911" y="398"/>
                  <a:pt x="3902" y="393"/>
                  <a:pt x="3897" y="379"/>
                </a:cubicBezTo>
                <a:cubicBezTo>
                  <a:pt x="3892" y="384"/>
                  <a:pt x="3892" y="393"/>
                  <a:pt x="3902" y="393"/>
                </a:cubicBezTo>
                <a:cubicBezTo>
                  <a:pt x="3864" y="403"/>
                  <a:pt x="3841" y="422"/>
                  <a:pt x="3803" y="445"/>
                </a:cubicBezTo>
                <a:cubicBezTo>
                  <a:pt x="3803" y="454"/>
                  <a:pt x="3808" y="459"/>
                  <a:pt x="3812" y="464"/>
                </a:cubicBezTo>
                <a:cubicBezTo>
                  <a:pt x="3878" y="459"/>
                  <a:pt x="3939" y="407"/>
                  <a:pt x="4029" y="403"/>
                </a:cubicBezTo>
                <a:cubicBezTo>
                  <a:pt x="4033" y="389"/>
                  <a:pt x="4043" y="384"/>
                  <a:pt x="4057" y="389"/>
                </a:cubicBezTo>
                <a:cubicBezTo>
                  <a:pt x="4057" y="389"/>
                  <a:pt x="4043" y="365"/>
                  <a:pt x="4062" y="389"/>
                </a:cubicBezTo>
                <a:cubicBezTo>
                  <a:pt x="4066" y="384"/>
                  <a:pt x="4062" y="356"/>
                  <a:pt x="4076" y="379"/>
                </a:cubicBezTo>
                <a:cubicBezTo>
                  <a:pt x="4080" y="365"/>
                  <a:pt x="4151" y="328"/>
                  <a:pt x="4160" y="346"/>
                </a:cubicBezTo>
                <a:cubicBezTo>
                  <a:pt x="4193" y="313"/>
                  <a:pt x="4278" y="309"/>
                  <a:pt x="4329" y="276"/>
                </a:cubicBezTo>
                <a:cubicBezTo>
                  <a:pt x="4339" y="285"/>
                  <a:pt x="4334" y="290"/>
                  <a:pt x="4329" y="290"/>
                </a:cubicBezTo>
                <a:cubicBezTo>
                  <a:pt x="4344" y="299"/>
                  <a:pt x="4339" y="285"/>
                  <a:pt x="4358" y="285"/>
                </a:cubicBezTo>
                <a:cubicBezTo>
                  <a:pt x="4362" y="281"/>
                  <a:pt x="4344" y="281"/>
                  <a:pt x="4348" y="271"/>
                </a:cubicBezTo>
                <a:cubicBezTo>
                  <a:pt x="4358" y="266"/>
                  <a:pt x="4367" y="295"/>
                  <a:pt x="4372" y="285"/>
                </a:cubicBezTo>
                <a:cubicBezTo>
                  <a:pt x="4381" y="271"/>
                  <a:pt x="4353" y="281"/>
                  <a:pt x="4358" y="266"/>
                </a:cubicBezTo>
                <a:cubicBezTo>
                  <a:pt x="4372" y="257"/>
                  <a:pt x="4376" y="290"/>
                  <a:pt x="4386" y="285"/>
                </a:cubicBezTo>
                <a:cubicBezTo>
                  <a:pt x="4405" y="285"/>
                  <a:pt x="4376" y="262"/>
                  <a:pt x="4381" y="257"/>
                </a:cubicBezTo>
                <a:cubicBezTo>
                  <a:pt x="4405" y="243"/>
                  <a:pt x="4452" y="243"/>
                  <a:pt x="4475" y="234"/>
                </a:cubicBezTo>
                <a:cubicBezTo>
                  <a:pt x="4489" y="252"/>
                  <a:pt x="4466" y="243"/>
                  <a:pt x="4470" y="252"/>
                </a:cubicBezTo>
                <a:cubicBezTo>
                  <a:pt x="4480" y="262"/>
                  <a:pt x="4494" y="252"/>
                  <a:pt x="4480" y="243"/>
                </a:cubicBezTo>
                <a:cubicBezTo>
                  <a:pt x="4503" y="248"/>
                  <a:pt x="4494" y="257"/>
                  <a:pt x="4508" y="252"/>
                </a:cubicBezTo>
                <a:cubicBezTo>
                  <a:pt x="4499" y="234"/>
                  <a:pt x="4489" y="248"/>
                  <a:pt x="4475" y="229"/>
                </a:cubicBezTo>
                <a:cubicBezTo>
                  <a:pt x="4503" y="229"/>
                  <a:pt x="4513" y="201"/>
                  <a:pt x="4536" y="219"/>
                </a:cubicBezTo>
                <a:cubicBezTo>
                  <a:pt x="4527" y="229"/>
                  <a:pt x="4499" y="224"/>
                  <a:pt x="4503" y="238"/>
                </a:cubicBezTo>
                <a:cubicBezTo>
                  <a:pt x="4503" y="238"/>
                  <a:pt x="4508" y="238"/>
                  <a:pt x="4513" y="243"/>
                </a:cubicBezTo>
                <a:cubicBezTo>
                  <a:pt x="4508" y="243"/>
                  <a:pt x="4513" y="252"/>
                  <a:pt x="4517" y="248"/>
                </a:cubicBezTo>
                <a:cubicBezTo>
                  <a:pt x="4517" y="238"/>
                  <a:pt x="4513" y="229"/>
                  <a:pt x="4532" y="243"/>
                </a:cubicBezTo>
                <a:cubicBezTo>
                  <a:pt x="4527" y="234"/>
                  <a:pt x="4536" y="243"/>
                  <a:pt x="4536" y="234"/>
                </a:cubicBezTo>
                <a:cubicBezTo>
                  <a:pt x="4517" y="229"/>
                  <a:pt x="4541" y="229"/>
                  <a:pt x="4546" y="238"/>
                </a:cubicBezTo>
                <a:cubicBezTo>
                  <a:pt x="4541" y="229"/>
                  <a:pt x="4536" y="224"/>
                  <a:pt x="4536" y="219"/>
                </a:cubicBezTo>
                <a:cubicBezTo>
                  <a:pt x="4564" y="191"/>
                  <a:pt x="4630" y="191"/>
                  <a:pt x="4659" y="177"/>
                </a:cubicBezTo>
                <a:cubicBezTo>
                  <a:pt x="4663" y="191"/>
                  <a:pt x="4668" y="191"/>
                  <a:pt x="4668" y="205"/>
                </a:cubicBezTo>
                <a:cubicBezTo>
                  <a:pt x="4682" y="191"/>
                  <a:pt x="4677" y="201"/>
                  <a:pt x="4710" y="196"/>
                </a:cubicBezTo>
                <a:cubicBezTo>
                  <a:pt x="4715" y="187"/>
                  <a:pt x="4720" y="177"/>
                  <a:pt x="4724" y="168"/>
                </a:cubicBezTo>
                <a:cubicBezTo>
                  <a:pt x="4715" y="158"/>
                  <a:pt x="4710" y="187"/>
                  <a:pt x="4701" y="187"/>
                </a:cubicBezTo>
                <a:cubicBezTo>
                  <a:pt x="4687" y="172"/>
                  <a:pt x="4691" y="196"/>
                  <a:pt x="4677" y="182"/>
                </a:cubicBezTo>
                <a:cubicBezTo>
                  <a:pt x="4748" y="140"/>
                  <a:pt x="4898" y="111"/>
                  <a:pt x="4992" y="107"/>
                </a:cubicBezTo>
                <a:close/>
                <a:moveTo>
                  <a:pt x="4868" y="0"/>
                </a:moveTo>
                <a:cubicBezTo>
                  <a:pt x="4870" y="0"/>
                  <a:pt x="4872" y="1"/>
                  <a:pt x="4875" y="3"/>
                </a:cubicBezTo>
                <a:cubicBezTo>
                  <a:pt x="4865" y="8"/>
                  <a:pt x="4861" y="13"/>
                  <a:pt x="4851" y="13"/>
                </a:cubicBezTo>
                <a:cubicBezTo>
                  <a:pt x="4720" y="41"/>
                  <a:pt x="4546" y="78"/>
                  <a:pt x="4452" y="125"/>
                </a:cubicBezTo>
                <a:cubicBezTo>
                  <a:pt x="4448" y="121"/>
                  <a:pt x="4443" y="121"/>
                  <a:pt x="4439" y="114"/>
                </a:cubicBezTo>
                <a:lnTo>
                  <a:pt x="4438" y="112"/>
                </a:lnTo>
                <a:lnTo>
                  <a:pt x="4439" y="112"/>
                </a:lnTo>
                <a:cubicBezTo>
                  <a:pt x="4445" y="112"/>
                  <a:pt x="4451" y="111"/>
                  <a:pt x="4456" y="111"/>
                </a:cubicBezTo>
                <a:cubicBezTo>
                  <a:pt x="4456" y="111"/>
                  <a:pt x="4452" y="102"/>
                  <a:pt x="4452" y="97"/>
                </a:cubicBezTo>
                <a:cubicBezTo>
                  <a:pt x="4564" y="88"/>
                  <a:pt x="4710" y="17"/>
                  <a:pt x="4851" y="8"/>
                </a:cubicBezTo>
                <a:cubicBezTo>
                  <a:pt x="4858" y="8"/>
                  <a:pt x="4863" y="0"/>
                  <a:pt x="4868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2" name="Freeform 9"/>
          <p:cNvSpPr>
            <a:spLocks noEditPoints="1"/>
          </p:cNvSpPr>
          <p:nvPr/>
        </p:nvSpPr>
        <p:spPr bwMode="auto">
          <a:xfrm rot="15053377">
            <a:off x="12168933" y="-402274"/>
            <a:ext cx="27370" cy="1577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3" h="25">
                <a:moveTo>
                  <a:pt x="43" y="0"/>
                </a:moveTo>
                <a:cubicBezTo>
                  <a:pt x="35" y="8"/>
                  <a:pt x="26" y="15"/>
                  <a:pt x="16" y="22"/>
                </a:cubicBezTo>
                <a:lnTo>
                  <a:pt x="12" y="25"/>
                </a:lnTo>
                <a:lnTo>
                  <a:pt x="0" y="21"/>
                </a:lnTo>
                <a:lnTo>
                  <a:pt x="8" y="18"/>
                </a:lnTo>
                <a:cubicBezTo>
                  <a:pt x="23" y="13"/>
                  <a:pt x="36" y="7"/>
                  <a:pt x="43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4" name="Freeform 9"/>
          <p:cNvSpPr>
            <a:spLocks noEditPoints="1"/>
          </p:cNvSpPr>
          <p:nvPr/>
        </p:nvSpPr>
        <p:spPr bwMode="auto">
          <a:xfrm rot="15053377">
            <a:off x="12305732" y="1384985"/>
            <a:ext cx="15737" cy="13175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5" h="21">
                <a:moveTo>
                  <a:pt x="3" y="0"/>
                </a:moveTo>
                <a:cubicBezTo>
                  <a:pt x="6" y="0"/>
                  <a:pt x="8" y="3"/>
                  <a:pt x="5" y="7"/>
                </a:cubicBezTo>
                <a:cubicBezTo>
                  <a:pt x="14" y="11"/>
                  <a:pt x="19" y="7"/>
                  <a:pt x="24" y="7"/>
                </a:cubicBezTo>
                <a:cubicBezTo>
                  <a:pt x="28" y="16"/>
                  <a:pt x="19" y="16"/>
                  <a:pt x="14" y="21"/>
                </a:cubicBezTo>
                <a:cubicBezTo>
                  <a:pt x="9" y="16"/>
                  <a:pt x="5" y="7"/>
                  <a:pt x="0" y="2"/>
                </a:cubicBezTo>
                <a:cubicBezTo>
                  <a:pt x="1" y="1"/>
                  <a:pt x="2" y="0"/>
                  <a:pt x="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5" name="Freeform 9"/>
          <p:cNvSpPr>
            <a:spLocks noEditPoints="1"/>
          </p:cNvSpPr>
          <p:nvPr/>
        </p:nvSpPr>
        <p:spPr bwMode="auto">
          <a:xfrm rot="15053377">
            <a:off x="12307872" y="1252452"/>
            <a:ext cx="29848" cy="3581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7" h="56">
                <a:moveTo>
                  <a:pt x="5" y="0"/>
                </a:moveTo>
                <a:cubicBezTo>
                  <a:pt x="24" y="14"/>
                  <a:pt x="14" y="19"/>
                  <a:pt x="38" y="24"/>
                </a:cubicBezTo>
                <a:cubicBezTo>
                  <a:pt x="42" y="38"/>
                  <a:pt x="33" y="38"/>
                  <a:pt x="47" y="56"/>
                </a:cubicBezTo>
                <a:cubicBezTo>
                  <a:pt x="33" y="47"/>
                  <a:pt x="28" y="38"/>
                  <a:pt x="19" y="24"/>
                </a:cubicBezTo>
                <a:cubicBezTo>
                  <a:pt x="19" y="19"/>
                  <a:pt x="14" y="19"/>
                  <a:pt x="9" y="14"/>
                </a:cubicBezTo>
                <a:cubicBezTo>
                  <a:pt x="9" y="19"/>
                  <a:pt x="9" y="24"/>
                  <a:pt x="14" y="33"/>
                </a:cubicBezTo>
                <a:cubicBezTo>
                  <a:pt x="14" y="52"/>
                  <a:pt x="5" y="19"/>
                  <a:pt x="0" y="14"/>
                </a:cubicBezTo>
                <a:cubicBezTo>
                  <a:pt x="5" y="9"/>
                  <a:pt x="9" y="9"/>
                  <a:pt x="5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6" name="Freeform 9"/>
          <p:cNvSpPr>
            <a:spLocks noEditPoints="1"/>
          </p:cNvSpPr>
          <p:nvPr/>
        </p:nvSpPr>
        <p:spPr bwMode="auto">
          <a:xfrm rot="15053377">
            <a:off x="12313216" y="1288083"/>
            <a:ext cx="25505" cy="2725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0" h="43">
                <a:moveTo>
                  <a:pt x="7" y="19"/>
                </a:moveTo>
                <a:cubicBezTo>
                  <a:pt x="8" y="19"/>
                  <a:pt x="10" y="20"/>
                  <a:pt x="11" y="21"/>
                </a:cubicBezTo>
                <a:lnTo>
                  <a:pt x="12" y="23"/>
                </a:lnTo>
                <a:lnTo>
                  <a:pt x="11" y="22"/>
                </a:lnTo>
                <a:cubicBezTo>
                  <a:pt x="10" y="21"/>
                  <a:pt x="8" y="20"/>
                  <a:pt x="7" y="19"/>
                </a:cubicBezTo>
                <a:close/>
                <a:moveTo>
                  <a:pt x="21" y="0"/>
                </a:moveTo>
                <a:cubicBezTo>
                  <a:pt x="35" y="14"/>
                  <a:pt x="31" y="19"/>
                  <a:pt x="40" y="33"/>
                </a:cubicBezTo>
                <a:cubicBezTo>
                  <a:pt x="35" y="33"/>
                  <a:pt x="31" y="38"/>
                  <a:pt x="26" y="33"/>
                </a:cubicBezTo>
                <a:cubicBezTo>
                  <a:pt x="21" y="33"/>
                  <a:pt x="26" y="38"/>
                  <a:pt x="31" y="42"/>
                </a:cubicBezTo>
                <a:cubicBezTo>
                  <a:pt x="24" y="46"/>
                  <a:pt x="19" y="33"/>
                  <a:pt x="14" y="25"/>
                </a:cubicBezTo>
                <a:lnTo>
                  <a:pt x="12" y="23"/>
                </a:lnTo>
                <a:lnTo>
                  <a:pt x="13" y="24"/>
                </a:lnTo>
                <a:cubicBezTo>
                  <a:pt x="25" y="31"/>
                  <a:pt x="19" y="9"/>
                  <a:pt x="3" y="5"/>
                </a:cubicBezTo>
                <a:cubicBezTo>
                  <a:pt x="-7" y="0"/>
                  <a:pt x="12" y="0"/>
                  <a:pt x="21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2" name="Freeform 9"/>
          <p:cNvSpPr>
            <a:spLocks noEditPoints="1"/>
          </p:cNvSpPr>
          <p:nvPr/>
        </p:nvSpPr>
        <p:spPr bwMode="auto">
          <a:xfrm rot="15053377">
            <a:off x="12269701" y="787792"/>
            <a:ext cx="11939" cy="1222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" h="19">
                <a:moveTo>
                  <a:pt x="2" y="0"/>
                </a:moveTo>
                <a:lnTo>
                  <a:pt x="12" y="3"/>
                </a:lnTo>
                <a:lnTo>
                  <a:pt x="12" y="4"/>
                </a:lnTo>
                <a:cubicBezTo>
                  <a:pt x="14" y="9"/>
                  <a:pt x="15" y="14"/>
                  <a:pt x="19" y="17"/>
                </a:cubicBezTo>
                <a:cubicBezTo>
                  <a:pt x="14" y="22"/>
                  <a:pt x="9" y="17"/>
                  <a:pt x="0" y="8"/>
                </a:cubicBezTo>
                <a:cubicBezTo>
                  <a:pt x="5" y="8"/>
                  <a:pt x="5" y="8"/>
                  <a:pt x="9" y="13"/>
                </a:cubicBezTo>
                <a:cubicBezTo>
                  <a:pt x="9" y="10"/>
                  <a:pt x="6" y="7"/>
                  <a:pt x="3" y="2"/>
                </a:cubicBezTo>
                <a:lnTo>
                  <a:pt x="2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4" name="Freeform 9"/>
          <p:cNvSpPr>
            <a:spLocks noEditPoints="1"/>
          </p:cNvSpPr>
          <p:nvPr/>
        </p:nvSpPr>
        <p:spPr bwMode="auto">
          <a:xfrm rot="15053377">
            <a:off x="12271427" y="766757"/>
            <a:ext cx="9506" cy="1346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5" h="21">
                <a:moveTo>
                  <a:pt x="0" y="0"/>
                </a:moveTo>
                <a:lnTo>
                  <a:pt x="6" y="2"/>
                </a:lnTo>
                <a:lnTo>
                  <a:pt x="5" y="5"/>
                </a:lnTo>
                <a:cubicBezTo>
                  <a:pt x="5" y="9"/>
                  <a:pt x="8" y="14"/>
                  <a:pt x="15" y="21"/>
                </a:cubicBezTo>
                <a:cubicBezTo>
                  <a:pt x="10" y="21"/>
                  <a:pt x="6" y="17"/>
                  <a:pt x="1" y="21"/>
                </a:cubicBezTo>
                <a:cubicBezTo>
                  <a:pt x="4" y="15"/>
                  <a:pt x="1" y="8"/>
                  <a:pt x="0" y="0"/>
                </a:cubicBezTo>
                <a:lnTo>
                  <a:pt x="0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98" name="Freeform 9"/>
          <p:cNvSpPr>
            <a:spLocks noEditPoints="1"/>
          </p:cNvSpPr>
          <p:nvPr/>
        </p:nvSpPr>
        <p:spPr bwMode="auto">
          <a:xfrm rot="15053377">
            <a:off x="12238267" y="2639101"/>
            <a:ext cx="226238" cy="16052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56" h="253">
                <a:moveTo>
                  <a:pt x="198" y="0"/>
                </a:moveTo>
                <a:lnTo>
                  <a:pt x="356" y="55"/>
                </a:lnTo>
                <a:lnTo>
                  <a:pt x="347" y="62"/>
                </a:lnTo>
                <a:cubicBezTo>
                  <a:pt x="296" y="99"/>
                  <a:pt x="246" y="135"/>
                  <a:pt x="196" y="168"/>
                </a:cubicBezTo>
                <a:cubicBezTo>
                  <a:pt x="149" y="201"/>
                  <a:pt x="102" y="225"/>
                  <a:pt x="46" y="253"/>
                </a:cubicBezTo>
                <a:cubicBezTo>
                  <a:pt x="36" y="248"/>
                  <a:pt x="74" y="234"/>
                  <a:pt x="60" y="211"/>
                </a:cubicBezTo>
                <a:cubicBezTo>
                  <a:pt x="41" y="187"/>
                  <a:pt x="36" y="239"/>
                  <a:pt x="18" y="211"/>
                </a:cubicBezTo>
                <a:cubicBezTo>
                  <a:pt x="41" y="201"/>
                  <a:pt x="55" y="187"/>
                  <a:pt x="74" y="173"/>
                </a:cubicBezTo>
                <a:cubicBezTo>
                  <a:pt x="36" y="140"/>
                  <a:pt x="32" y="182"/>
                  <a:pt x="4" y="187"/>
                </a:cubicBezTo>
                <a:cubicBezTo>
                  <a:pt x="-11" y="168"/>
                  <a:pt x="22" y="159"/>
                  <a:pt x="22" y="173"/>
                </a:cubicBezTo>
                <a:cubicBezTo>
                  <a:pt x="70" y="124"/>
                  <a:pt x="127" y="63"/>
                  <a:pt x="192" y="5"/>
                </a:cubicBezTo>
                <a:lnTo>
                  <a:pt x="198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78025" y="1935480"/>
            <a:ext cx="7814310" cy="11372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 fontAlgn="auto"/>
            <a:r>
              <a:rPr lang="en-US" altLang="zh-CN" sz="2400" spc="300" dirty="0">
                <a:solidFill>
                  <a:schemeClr val="bg1"/>
                </a:solidFill>
                <a:ea typeface="+mn-lt"/>
                <a:cs typeface="Charter Roman" panose="02040803050506020203" charset="0"/>
                <a:sym typeface="+mn-ea"/>
              </a:rPr>
              <a:t> </a:t>
            </a:r>
            <a:r>
              <a:rPr lang="en-US" altLang="zh-CN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  <a:sym typeface="+mn-ea"/>
              </a:rPr>
              <a:t> </a:t>
            </a:r>
            <a:r>
              <a:rPr lang="zh-CN" altLang="en-US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  <a:sym typeface="+mn-ea"/>
              </a:rPr>
              <a:t>Huawei</a:t>
            </a:r>
            <a:r>
              <a:rPr lang="en-US" altLang="zh-CN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  <a:sym typeface="+mn-ea"/>
              </a:rPr>
              <a:t> w</a:t>
            </a:r>
            <a:r>
              <a:rPr lang="zh-CN" altLang="en-US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  <a:sym typeface="+mn-ea"/>
              </a:rPr>
              <a:t>as founded in 1987 and</a:t>
            </a:r>
            <a:r>
              <a:rPr lang="en-US" altLang="zh-CN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  <a:sym typeface="+mn-ea"/>
              </a:rPr>
              <a:t> </a:t>
            </a:r>
            <a:r>
              <a:rPr lang="en-GB" sz="2000">
                <a:solidFill>
                  <a:schemeClr val="bg1"/>
                </a:solidFill>
                <a:ea typeface="+mn-lt"/>
                <a:cs typeface="+mj-cs"/>
                <a:sym typeface="+mn-ea"/>
              </a:rPr>
              <a:t>headquartered</a:t>
            </a:r>
            <a:r>
              <a:rPr lang="en-US" altLang="en-GB" sz="2000">
                <a:solidFill>
                  <a:schemeClr val="bg1"/>
                </a:solidFill>
                <a:ea typeface="+mn-lt"/>
                <a:cs typeface="+mj-cs"/>
                <a:sym typeface="+mn-ea"/>
              </a:rPr>
              <a:t> </a:t>
            </a:r>
            <a:r>
              <a:rPr lang="en-GB" sz="2000">
                <a:solidFill>
                  <a:schemeClr val="bg1"/>
                </a:solidFill>
                <a:ea typeface="+mn-lt"/>
                <a:cs typeface="+mj-cs"/>
                <a:sym typeface="+mn-ea"/>
              </a:rPr>
              <a:t> </a:t>
            </a:r>
            <a:r>
              <a:rPr lang="zh-CN" altLang="en-US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  <a:sym typeface="+mn-ea"/>
              </a:rPr>
              <a:t>in Longgang District, Shenzhen, Guangdong Province</a:t>
            </a:r>
            <a:endParaRPr lang="en-GB" sz="2400" dirty="0">
              <a:solidFill>
                <a:schemeClr val="bg1"/>
              </a:solidFill>
              <a:ea typeface="+mn-lt"/>
              <a:cs typeface="Charter Roman" panose="02040803050506020203" charset="0"/>
              <a:sym typeface="+mn-ea"/>
            </a:endParaRPr>
          </a:p>
          <a:p>
            <a:pPr algn="just" fontAlgn="auto" latinLnBrk="1"/>
            <a:endParaRPr lang="en-GB" altLang="en-US" sz="2400" dirty="0">
              <a:solidFill>
                <a:schemeClr val="bg1"/>
              </a:solidFill>
              <a:ea typeface="+mn-lt"/>
              <a:cs typeface="Charter Roman" panose="02040803050506020203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978025" y="2891155"/>
            <a:ext cx="768858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400" spc="300" dirty="0">
                <a:solidFill>
                  <a:schemeClr val="bg1"/>
                </a:solidFill>
                <a:ea typeface="+mn-lt"/>
                <a:cs typeface="Charter Roman" panose="02040803050506020203" charset="0"/>
              </a:rPr>
              <a:t>  </a:t>
            </a:r>
            <a:r>
              <a:rPr lang="zh-CN" altLang="en-US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</a:rPr>
              <a:t>Huawei is the world's </a:t>
            </a:r>
            <a:r>
              <a:rPr lang="zh-CN" altLang="en-US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</a:rPr>
              <a:t>leading provider of information and communication technology (ICT) solutions</a:t>
            </a:r>
            <a:endParaRPr lang="zh-CN" altLang="en-US" sz="2000" spc="300" dirty="0">
              <a:solidFill>
                <a:schemeClr val="bg1"/>
              </a:solidFill>
              <a:ea typeface="+mn-lt"/>
              <a:cs typeface="Charter Roman" panose="02040803050506020203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326005" y="4194810"/>
            <a:ext cx="81254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buClrTx/>
              <a:buSzTx/>
              <a:buFontTx/>
            </a:pPr>
            <a:r>
              <a:rPr lang="zh-CN" altLang="en-US" sz="2000" spc="300" dirty="0">
                <a:solidFill>
                  <a:schemeClr val="bg1"/>
                </a:solidFill>
                <a:ea typeface="+mn-lt"/>
                <a:cs typeface="Charter Roman" panose="02040803050506020203" charset="0"/>
              </a:rPr>
              <a:t>Huawei is undergoing a fourth change</a:t>
            </a:r>
            <a:endParaRPr lang="zh-CN" altLang="en-US" sz="2000" spc="300" dirty="0">
              <a:solidFill>
                <a:schemeClr val="bg1"/>
              </a:solidFill>
              <a:ea typeface="+mn-lt"/>
              <a:cs typeface="Charter Roman" panose="02040803050506020203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A_文本框 2"/>
          <p:cNvSpPr txBox="1"/>
          <p:nvPr>
            <p:custDataLst>
              <p:tags r:id="rId1"/>
            </p:custDataLst>
          </p:nvPr>
        </p:nvSpPr>
        <p:spPr>
          <a:xfrm>
            <a:off x="2014855" y="699135"/>
            <a:ext cx="8162925" cy="68199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400" b="1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CDA23D"/>
                    </a:gs>
                    <a:gs pos="55000">
                      <a:srgbClr val="E1B64A"/>
                    </a:gs>
                    <a:gs pos="100000">
                      <a:srgbClr val="F7E880">
                        <a:lumMod val="99000"/>
                      </a:srgbClr>
                    </a:gs>
                  </a:gsLst>
                  <a:lin ang="2700000" scaled="1"/>
                </a:gradFill>
                <a:effectLst/>
                <a:uLnTx/>
                <a:uFillTx/>
                <a:latin typeface="Arial" panose="020B0604020202020204"/>
                <a:ea typeface="微软雅黑" panose="020B0503020204020204" pitchFamily="34" charset="-122"/>
              </a:defRPr>
            </a:lvl1pPr>
          </a:lstStyle>
          <a:p>
            <a:pPr algn="ctr"/>
            <a:r>
              <a:rPr lang="zh-CN" altLang="en-US" sz="3200" b="0" dirty="0" smtClean="0">
                <a:solidFill>
                  <a:srgbClr val="5F787F"/>
                </a:solidFill>
                <a:latin typeface="思源宋体 Heavy" panose="02020900000000000000" pitchFamily="18" charset="-122"/>
                <a:ea typeface="思源宋体 Heavy" panose="02020900000000000000" pitchFamily="18" charset="-122"/>
              </a:rPr>
              <a:t>Digital and intelligent change</a:t>
            </a:r>
            <a:endParaRPr lang="zh-CN" altLang="en-US" sz="3200" b="0" dirty="0" smtClean="0">
              <a:solidFill>
                <a:srgbClr val="5F787F"/>
              </a:solidFill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860181" y="1380994"/>
            <a:ext cx="471638" cy="4571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050822" y="1982804"/>
            <a:ext cx="6498657" cy="3927108"/>
          </a:xfrm>
          <a:prstGeom prst="rect">
            <a:avLst/>
          </a:pr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charset="0"/>
              <a:buChar char=""/>
            </a:pPr>
            <a:endParaRPr lang="zh-CN" altLang="en-US"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11" name="1"/>
          <p:cNvSpPr txBox="1">
            <a:spLocks noChangeArrowheads="1"/>
          </p:cNvSpPr>
          <p:nvPr/>
        </p:nvSpPr>
        <p:spPr bwMode="auto">
          <a:xfrm>
            <a:off x="5284470" y="2651760"/>
            <a:ext cx="6145530" cy="738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285750" indent="-285750" eaLnBrk="1" hangingPunct="1">
              <a:spcBef>
                <a:spcPct val="20000"/>
              </a:spcBef>
              <a:buFont typeface="Wingdings" panose="05000000000000000000" charset="0"/>
              <a:buChar char=""/>
            </a:pPr>
            <a:r>
              <a:rPr lang="zh-CN" altLang="en-US" sz="2400" b="1" dirty="0" smtClean="0">
                <a:solidFill>
                  <a:schemeClr val="bg1"/>
                </a:solidFill>
                <a:latin typeface="等线" charset="0"/>
                <a:ea typeface="等线" charset="0"/>
                <a:cs typeface="+mn-ea"/>
                <a:sym typeface="+mn-lt"/>
              </a:rPr>
              <a:t>Digitalization has become an important global consensus</a:t>
            </a:r>
            <a:endParaRPr lang="zh-CN" altLang="en-US" sz="2400" b="1" dirty="0" smtClean="0">
              <a:solidFill>
                <a:schemeClr val="bg1"/>
              </a:solidFill>
              <a:latin typeface="等线" charset="0"/>
              <a:ea typeface="等线" charset="0"/>
              <a:cs typeface="+mn-ea"/>
              <a:sym typeface="+mn-lt"/>
            </a:endParaRPr>
          </a:p>
        </p:txBody>
      </p:sp>
      <p:sp>
        <p:nvSpPr>
          <p:cNvPr id="14" name="1"/>
          <p:cNvSpPr txBox="1">
            <a:spLocks noChangeArrowheads="1"/>
          </p:cNvSpPr>
          <p:nvPr/>
        </p:nvSpPr>
        <p:spPr bwMode="auto">
          <a:xfrm>
            <a:off x="5284470" y="3761740"/>
            <a:ext cx="6146165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285750" indent="-285750">
              <a:spcBef>
                <a:spcPct val="20000"/>
              </a:spcBef>
              <a:buFont typeface="Wingdings" panose="05000000000000000000" charset="0"/>
              <a:buChar char=""/>
            </a:pPr>
            <a:r>
              <a:rPr lang="zh-CN" altLang="en-US" sz="2400" b="1" dirty="0">
                <a:solidFill>
                  <a:schemeClr val="bg1"/>
                </a:solidFill>
                <a:latin typeface="等线" charset="0"/>
                <a:ea typeface="等线" charset="0"/>
                <a:cs typeface="+mn-ea"/>
                <a:sym typeface="+mn-lt"/>
              </a:rPr>
              <a:t>Countries publish national digital strategies</a:t>
            </a:r>
            <a:endParaRPr lang="zh-CN" altLang="en-US" sz="2400" b="1" dirty="0">
              <a:solidFill>
                <a:schemeClr val="bg1"/>
              </a:solidFill>
              <a:latin typeface="等线" charset="0"/>
              <a:ea typeface="等线" charset="0"/>
              <a:cs typeface="+mn-ea"/>
              <a:sym typeface="+mn-lt"/>
            </a:endParaRPr>
          </a:p>
        </p:txBody>
      </p:sp>
      <p:sp>
        <p:nvSpPr>
          <p:cNvPr id="17" name="1"/>
          <p:cNvSpPr txBox="1">
            <a:spLocks noChangeArrowheads="1"/>
          </p:cNvSpPr>
          <p:nvPr/>
        </p:nvSpPr>
        <p:spPr bwMode="auto">
          <a:xfrm>
            <a:off x="5284470" y="4615180"/>
            <a:ext cx="6146165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285750" indent="-285750">
              <a:spcBef>
                <a:spcPct val="20000"/>
              </a:spcBef>
              <a:buFont typeface="Wingdings" panose="05000000000000000000" charset="0"/>
              <a:buChar char=""/>
            </a:pPr>
            <a:r>
              <a:rPr lang="zh-CN" altLang="en-US" sz="2400" b="1" dirty="0">
                <a:solidFill>
                  <a:schemeClr val="bg1"/>
                </a:solidFill>
                <a:latin typeface="等线" charset="0"/>
                <a:ea typeface="等线" charset="0"/>
                <a:cs typeface="+mn-ea"/>
                <a:sym typeface="+mn-lt"/>
              </a:rPr>
              <a:t>Enable and accelerate the digitization process</a:t>
            </a:r>
            <a:endParaRPr lang="zh-CN" altLang="en-US" sz="2400" b="1" dirty="0">
              <a:solidFill>
                <a:schemeClr val="bg1"/>
              </a:solidFill>
              <a:latin typeface="等线" charset="0"/>
              <a:ea typeface="等线" charset="0"/>
              <a:cs typeface="+mn-ea"/>
              <a:sym typeface="+mn-lt"/>
            </a:endParaRPr>
          </a:p>
        </p:txBody>
      </p:sp>
      <p:grpSp>
        <p:nvGrpSpPr>
          <p:cNvPr id="20" name="Group 44"/>
          <p:cNvGrpSpPr/>
          <p:nvPr/>
        </p:nvGrpSpPr>
        <p:grpSpPr>
          <a:xfrm>
            <a:off x="5836319" y="4838699"/>
            <a:ext cx="427168" cy="427168"/>
            <a:chOff x="328613" y="4186238"/>
            <a:chExt cx="292100" cy="292100"/>
          </a:xfrm>
          <a:solidFill>
            <a:srgbClr val="5F787F"/>
          </a:solidFill>
        </p:grpSpPr>
        <p:sp>
          <p:nvSpPr>
            <p:cNvPr id="21" name="Freeform 71"/>
            <p:cNvSpPr>
              <a:spLocks noEditPoints="1"/>
            </p:cNvSpPr>
            <p:nvPr/>
          </p:nvSpPr>
          <p:spPr bwMode="auto">
            <a:xfrm>
              <a:off x="414338" y="4186238"/>
              <a:ext cx="206375" cy="206375"/>
            </a:xfrm>
            <a:custGeom>
              <a:avLst/>
              <a:gdLst/>
              <a:ahLst/>
              <a:cxnLst>
                <a:cxn ang="0">
                  <a:pos x="57" y="8"/>
                </a:cxn>
                <a:cxn ang="0">
                  <a:pos x="33" y="23"/>
                </a:cxn>
                <a:cxn ang="0">
                  <a:pos x="2" y="54"/>
                </a:cxn>
                <a:cxn ang="0">
                  <a:pos x="2" y="64"/>
                </a:cxn>
                <a:cxn ang="0">
                  <a:pos x="18" y="79"/>
                </a:cxn>
                <a:cxn ang="0">
                  <a:pos x="28" y="79"/>
                </a:cxn>
                <a:cxn ang="0">
                  <a:pos x="59" y="49"/>
                </a:cxn>
                <a:cxn ang="0">
                  <a:pos x="74" y="25"/>
                </a:cxn>
                <a:cxn ang="0">
                  <a:pos x="82" y="0"/>
                </a:cxn>
                <a:cxn ang="0">
                  <a:pos x="57" y="8"/>
                </a:cxn>
                <a:cxn ang="0">
                  <a:pos x="36" y="61"/>
                </a:cxn>
                <a:cxn ang="0">
                  <a:pos x="20" y="61"/>
                </a:cxn>
                <a:cxn ang="0">
                  <a:pos x="20" y="46"/>
                </a:cxn>
                <a:cxn ang="0">
                  <a:pos x="36" y="46"/>
                </a:cxn>
                <a:cxn ang="0">
                  <a:pos x="36" y="61"/>
                </a:cxn>
                <a:cxn ang="0">
                  <a:pos x="56" y="41"/>
                </a:cxn>
                <a:cxn ang="0">
                  <a:pos x="41" y="41"/>
                </a:cxn>
                <a:cxn ang="0">
                  <a:pos x="41" y="26"/>
                </a:cxn>
                <a:cxn ang="0">
                  <a:pos x="56" y="26"/>
                </a:cxn>
                <a:cxn ang="0">
                  <a:pos x="56" y="41"/>
                </a:cxn>
              </a:cxnLst>
              <a:rect l="0" t="0" r="r" b="b"/>
              <a:pathLst>
                <a:path w="82" h="82">
                  <a:moveTo>
                    <a:pt x="57" y="8"/>
                  </a:moveTo>
                  <a:cubicBezTo>
                    <a:pt x="50" y="11"/>
                    <a:pt x="39" y="17"/>
                    <a:pt x="33" y="23"/>
                  </a:cubicBezTo>
                  <a:cubicBezTo>
                    <a:pt x="2" y="54"/>
                    <a:pt x="2" y="54"/>
                    <a:pt x="2" y="54"/>
                  </a:cubicBezTo>
                  <a:cubicBezTo>
                    <a:pt x="0" y="57"/>
                    <a:pt x="0" y="61"/>
                    <a:pt x="2" y="64"/>
                  </a:cubicBezTo>
                  <a:cubicBezTo>
                    <a:pt x="18" y="79"/>
                    <a:pt x="18" y="79"/>
                    <a:pt x="18" y="79"/>
                  </a:cubicBezTo>
                  <a:cubicBezTo>
                    <a:pt x="21" y="82"/>
                    <a:pt x="25" y="82"/>
                    <a:pt x="28" y="79"/>
                  </a:cubicBezTo>
                  <a:cubicBezTo>
                    <a:pt x="59" y="49"/>
                    <a:pt x="59" y="49"/>
                    <a:pt x="59" y="49"/>
                  </a:cubicBezTo>
                  <a:cubicBezTo>
                    <a:pt x="65" y="43"/>
                    <a:pt x="71" y="32"/>
                    <a:pt x="74" y="25"/>
                  </a:cubicBezTo>
                  <a:cubicBezTo>
                    <a:pt x="82" y="0"/>
                    <a:pt x="82" y="0"/>
                    <a:pt x="82" y="0"/>
                  </a:cubicBezTo>
                  <a:lnTo>
                    <a:pt x="57" y="8"/>
                  </a:lnTo>
                  <a:close/>
                  <a:moveTo>
                    <a:pt x="36" y="61"/>
                  </a:moveTo>
                  <a:cubicBezTo>
                    <a:pt x="32" y="66"/>
                    <a:pt x="25" y="66"/>
                    <a:pt x="20" y="61"/>
                  </a:cubicBezTo>
                  <a:cubicBezTo>
                    <a:pt x="16" y="57"/>
                    <a:pt x="16" y="50"/>
                    <a:pt x="20" y="46"/>
                  </a:cubicBezTo>
                  <a:cubicBezTo>
                    <a:pt x="25" y="42"/>
                    <a:pt x="32" y="42"/>
                    <a:pt x="36" y="46"/>
                  </a:cubicBezTo>
                  <a:cubicBezTo>
                    <a:pt x="40" y="50"/>
                    <a:pt x="40" y="57"/>
                    <a:pt x="36" y="61"/>
                  </a:cubicBezTo>
                  <a:close/>
                  <a:moveTo>
                    <a:pt x="56" y="41"/>
                  </a:moveTo>
                  <a:cubicBezTo>
                    <a:pt x="52" y="45"/>
                    <a:pt x="45" y="45"/>
                    <a:pt x="41" y="41"/>
                  </a:cubicBezTo>
                  <a:cubicBezTo>
                    <a:pt x="37" y="37"/>
                    <a:pt x="37" y="30"/>
                    <a:pt x="41" y="26"/>
                  </a:cubicBezTo>
                  <a:cubicBezTo>
                    <a:pt x="45" y="21"/>
                    <a:pt x="52" y="21"/>
                    <a:pt x="56" y="26"/>
                  </a:cubicBezTo>
                  <a:cubicBezTo>
                    <a:pt x="61" y="30"/>
                    <a:pt x="61" y="37"/>
                    <a:pt x="56" y="41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2" name="Freeform 72"/>
            <p:cNvSpPr/>
            <p:nvPr/>
          </p:nvSpPr>
          <p:spPr bwMode="auto">
            <a:xfrm>
              <a:off x="334963" y="4270375"/>
              <a:ext cx="98425" cy="85725"/>
            </a:xfrm>
            <a:custGeom>
              <a:avLst/>
              <a:gdLst/>
              <a:ahLst/>
              <a:cxnLst>
                <a:cxn ang="0">
                  <a:pos x="13" y="31"/>
                </a:cxn>
                <a:cxn ang="0">
                  <a:pos x="39" y="5"/>
                </a:cxn>
                <a:cxn ang="0">
                  <a:pos x="18" y="5"/>
                </a:cxn>
                <a:cxn ang="0">
                  <a:pos x="3" y="21"/>
                </a:cxn>
                <a:cxn ang="0">
                  <a:pos x="3" y="31"/>
                </a:cxn>
                <a:cxn ang="0">
                  <a:pos x="13" y="31"/>
                </a:cxn>
              </a:cxnLst>
              <a:rect l="0" t="0" r="r" b="b"/>
              <a:pathLst>
                <a:path w="39" h="34">
                  <a:moveTo>
                    <a:pt x="13" y="31"/>
                  </a:moveTo>
                  <a:cubicBezTo>
                    <a:pt x="39" y="5"/>
                    <a:pt x="39" y="5"/>
                    <a:pt x="39" y="5"/>
                  </a:cubicBezTo>
                  <a:cubicBezTo>
                    <a:pt x="33" y="0"/>
                    <a:pt x="24" y="0"/>
                    <a:pt x="18" y="5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0" y="24"/>
                    <a:pt x="0" y="28"/>
                    <a:pt x="3" y="31"/>
                  </a:cubicBezTo>
                  <a:cubicBezTo>
                    <a:pt x="5" y="34"/>
                    <a:pt x="10" y="34"/>
                    <a:pt x="13" y="31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Freeform 73"/>
            <p:cNvSpPr/>
            <p:nvPr/>
          </p:nvSpPr>
          <p:spPr bwMode="auto">
            <a:xfrm>
              <a:off x="450851" y="4373563"/>
              <a:ext cx="85725" cy="98425"/>
            </a:xfrm>
            <a:custGeom>
              <a:avLst/>
              <a:gdLst/>
              <a:ahLst/>
              <a:cxnLst>
                <a:cxn ang="0">
                  <a:pos x="3" y="26"/>
                </a:cxn>
                <a:cxn ang="0">
                  <a:pos x="3" y="36"/>
                </a:cxn>
                <a:cxn ang="0">
                  <a:pos x="13" y="36"/>
                </a:cxn>
                <a:cxn ang="0">
                  <a:pos x="29" y="21"/>
                </a:cxn>
                <a:cxn ang="0">
                  <a:pos x="29" y="0"/>
                </a:cxn>
                <a:cxn ang="0">
                  <a:pos x="3" y="26"/>
                </a:cxn>
              </a:cxnLst>
              <a:rect l="0" t="0" r="r" b="b"/>
              <a:pathLst>
                <a:path w="34" h="39">
                  <a:moveTo>
                    <a:pt x="3" y="26"/>
                  </a:moveTo>
                  <a:cubicBezTo>
                    <a:pt x="0" y="29"/>
                    <a:pt x="0" y="33"/>
                    <a:pt x="3" y="36"/>
                  </a:cubicBezTo>
                  <a:cubicBezTo>
                    <a:pt x="6" y="39"/>
                    <a:pt x="10" y="39"/>
                    <a:pt x="13" y="36"/>
                  </a:cubicBezTo>
                  <a:cubicBezTo>
                    <a:pt x="29" y="21"/>
                    <a:pt x="29" y="21"/>
                    <a:pt x="29" y="21"/>
                  </a:cubicBezTo>
                  <a:cubicBezTo>
                    <a:pt x="34" y="15"/>
                    <a:pt x="34" y="6"/>
                    <a:pt x="29" y="0"/>
                  </a:cubicBezTo>
                  <a:lnTo>
                    <a:pt x="3" y="26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4" name="Freeform 74"/>
            <p:cNvSpPr/>
            <p:nvPr/>
          </p:nvSpPr>
          <p:spPr bwMode="auto">
            <a:xfrm>
              <a:off x="396876" y="4360863"/>
              <a:ext cx="49213" cy="50800"/>
            </a:xfrm>
            <a:custGeom>
              <a:avLst/>
              <a:gdLst/>
              <a:ahLst/>
              <a:cxnLst>
                <a:cxn ang="0">
                  <a:pos x="2" y="3"/>
                </a:cxn>
                <a:cxn ang="0">
                  <a:pos x="2" y="8"/>
                </a:cxn>
                <a:cxn ang="0">
                  <a:pos x="12" y="18"/>
                </a:cxn>
                <a:cxn ang="0">
                  <a:pos x="17" y="18"/>
                </a:cxn>
                <a:cxn ang="0">
                  <a:pos x="20" y="16"/>
                </a:cxn>
                <a:cxn ang="0">
                  <a:pos x="4" y="0"/>
                </a:cxn>
                <a:cxn ang="0">
                  <a:pos x="2" y="3"/>
                </a:cxn>
              </a:cxnLst>
              <a:rect l="0" t="0" r="r" b="b"/>
              <a:pathLst>
                <a:path w="20" h="20">
                  <a:moveTo>
                    <a:pt x="2" y="3"/>
                  </a:moveTo>
                  <a:cubicBezTo>
                    <a:pt x="0" y="4"/>
                    <a:pt x="0" y="6"/>
                    <a:pt x="2" y="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3" y="20"/>
                    <a:pt x="16" y="20"/>
                    <a:pt x="17" y="18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2" y="3"/>
                  </a:ln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5" name="Freeform 75"/>
            <p:cNvSpPr/>
            <p:nvPr/>
          </p:nvSpPr>
          <p:spPr bwMode="auto">
            <a:xfrm>
              <a:off x="328613" y="4387850"/>
              <a:ext cx="90488" cy="90488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29" y="7"/>
                </a:cxn>
                <a:cxn ang="0">
                  <a:pos x="0" y="36"/>
                </a:cxn>
              </a:cxnLst>
              <a:rect l="0" t="0" r="r" b="b"/>
              <a:pathLst>
                <a:path w="36" h="36">
                  <a:moveTo>
                    <a:pt x="0" y="36"/>
                  </a:moveTo>
                  <a:cubicBezTo>
                    <a:pt x="14" y="29"/>
                    <a:pt x="36" y="14"/>
                    <a:pt x="29" y="7"/>
                  </a:cubicBezTo>
                  <a:cubicBezTo>
                    <a:pt x="22" y="0"/>
                    <a:pt x="7" y="21"/>
                    <a:pt x="0" y="36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7" name="图片 6" descr="截屏2023-02-22 11.56.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170" y="1983105"/>
            <a:ext cx="4198620" cy="39268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2773680" y="410210"/>
            <a:ext cx="6888480" cy="9772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altLang="en-US" sz="480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+mn-lt"/>
              </a:rPr>
              <a:t>Key factors of change</a:t>
            </a:r>
            <a:endParaRPr lang="zh-CN" altLang="en-US" sz="480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+mn-lt"/>
            </a:endParaRPr>
          </a:p>
        </p:txBody>
      </p:sp>
      <p:pic>
        <p:nvPicPr>
          <p:cNvPr id="4" name="图片 3" descr="截屏2023-02-23 15.40.3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5" y="1554480"/>
            <a:ext cx="11260455" cy="46894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14300" y="6410960"/>
            <a:ext cx="2114550" cy="3492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p>
            <a:pPr lv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altLang="en-US" sz="140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+mn-lt"/>
              </a:rPr>
              <a:t>Source:Margaret HU</a:t>
            </a:r>
            <a:endParaRPr lang="zh-CN" altLang="en-US" sz="140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+mn-lt"/>
            </a:endParaRPr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z="4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cs typeface="+mn-cs"/>
              </a:rPr>
              <a:t>Internal factor</a:t>
            </a:r>
            <a:endParaRPr lang="zh-CN" altLang="en-US" sz="480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cs typeface="+mn-cs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372860" y="2077720"/>
            <a:ext cx="5449570" cy="4372610"/>
          </a:xfrm>
        </p:spPr>
        <p:txBody>
          <a:bodyPr/>
          <a:p>
            <a:pPr marL="0" indent="0">
              <a:buNone/>
            </a:pPr>
            <a:r>
              <a:rPr lang="en-US" altLang="zh-CN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</a:rPr>
              <a:t>  </a:t>
            </a:r>
            <a:r>
              <a:rPr lang="zh-CN" altLang="en-US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</a:rPr>
              <a:t>Huawei's CEO has been motivated by a growing competitive edge and a desire to continue to expand, wanting to open up the domestic third - and fourth-tier markets, and even deeper into the grassroots.</a:t>
            </a:r>
            <a:endParaRPr lang="zh-CN" altLang="en-US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pic>
        <p:nvPicPr>
          <p:cNvPr id="5" name="图片 4" descr="截屏2023-02-26 00.25.31"/>
          <p:cNvPicPr>
            <a:picLocks noChangeAspect="1"/>
          </p:cNvPicPr>
          <p:nvPr/>
        </p:nvPicPr>
        <p:blipFill>
          <a:blip r:embed="rId1"/>
          <a:srcRect t="2282" r="703"/>
          <a:stretch>
            <a:fillRect/>
          </a:stretch>
        </p:blipFill>
        <p:spPr>
          <a:xfrm>
            <a:off x="838200" y="1865630"/>
            <a:ext cx="5124450" cy="40760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椭圆 1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7981950" y="2092325"/>
            <a:ext cx="1079500" cy="1079500"/>
          </a:xfrm>
          <a:prstGeom prst="ellipse">
            <a:avLst/>
          </a:prstGeom>
          <a:solidFill>
            <a:srgbClr val="CDA88E"/>
          </a:solidFill>
          <a:ln w="57150" cmpd="sng">
            <a:solidFill>
              <a:sysClr val="window" lastClr="FFFFFF"/>
            </a:solidFill>
            <a:round/>
          </a:ln>
        </p:spPr>
        <p:txBody>
          <a:bodyPr anchor="ctr"/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r>
              <a:rPr lang="en-US" altLang="zh-CN" sz="3200">
                <a:solidFill>
                  <a:sysClr val="window" lastClr="FFFFFF"/>
                </a:solidFill>
                <a:latin typeface="Arial" panose="020B0604020202020204" pitchFamily="34" charset="0"/>
                <a:ea typeface="黑体" charset="0"/>
              </a:rPr>
              <a:t>03</a:t>
            </a:r>
            <a:endParaRPr lang="zh-CN" altLang="en-US" sz="3200">
              <a:solidFill>
                <a:sysClr val="window" lastClr="FFFFFF"/>
              </a:solidFill>
              <a:latin typeface="Arial" panose="020B0604020202020204" pitchFamily="34" charset="0"/>
              <a:ea typeface="黑体" charset="0"/>
            </a:endParaRPr>
          </a:p>
        </p:txBody>
      </p:sp>
      <p:sp>
        <p:nvSpPr>
          <p:cNvPr id="4" name="椭圆 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805363" y="2781300"/>
            <a:ext cx="2519362" cy="2519363"/>
          </a:xfrm>
          <a:prstGeom prst="ellipse">
            <a:avLst/>
          </a:prstGeom>
          <a:solidFill>
            <a:srgbClr val="4B5757"/>
          </a:solidFill>
          <a:ln w="76200" cmpd="sng">
            <a:solidFill>
              <a:srgbClr val="59687F">
                <a:lumMod val="60000"/>
                <a:lumOff val="40000"/>
              </a:srgbClr>
            </a:solidFill>
            <a:round/>
          </a:ln>
        </p:spPr>
        <p:txBody>
          <a:bodyPr anchor="ctr">
            <a:normAutofit/>
          </a:bodyPr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 algn="ctr"/>
            <a:r>
              <a:rPr lang="zh-CN" altLang="en-US" sz="3200" dirty="0">
                <a:solidFill>
                  <a:sysClr val="window" lastClr="FFFFFF"/>
                </a:solidFill>
                <a:latin typeface="Arial" panose="020B0604020202020204" pitchFamily="34" charset="0"/>
                <a:ea typeface="黑体" charset="0"/>
                <a:cs typeface="+mn-ea"/>
              </a:rPr>
              <a:t>External factors</a:t>
            </a:r>
            <a:endParaRPr lang="zh-CN" altLang="en-US" sz="3200" dirty="0">
              <a:solidFill>
                <a:sysClr val="window" lastClr="FFFFFF"/>
              </a:solidFill>
              <a:latin typeface="Arial" panose="020B0604020202020204" pitchFamily="34" charset="0"/>
              <a:ea typeface="黑体" charset="0"/>
              <a:cs typeface="+mn-ea"/>
            </a:endParaRPr>
          </a:p>
        </p:txBody>
      </p:sp>
      <p:sp>
        <p:nvSpPr>
          <p:cNvPr id="5" name="椭圆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981950" y="4784725"/>
            <a:ext cx="1079500" cy="1081087"/>
          </a:xfrm>
          <a:prstGeom prst="ellipse">
            <a:avLst/>
          </a:prstGeom>
          <a:gradFill>
            <a:gsLst>
              <a:gs pos="0">
                <a:srgbClr val="99A3B0"/>
              </a:gs>
              <a:gs pos="100000">
                <a:srgbClr val="505358"/>
              </a:gs>
            </a:gsLst>
            <a:lin scaled="1"/>
          </a:gradFill>
          <a:ln w="57150" cmpd="sng">
            <a:solidFill>
              <a:sysClr val="window" lastClr="FFFFFF"/>
            </a:solidFill>
            <a:round/>
          </a:ln>
        </p:spPr>
        <p:txBody>
          <a:bodyPr anchor="ctr"/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r>
              <a:rPr lang="en-US" altLang="zh-CN" sz="3200">
                <a:solidFill>
                  <a:sysClr val="window" lastClr="FFFFFF"/>
                </a:solidFill>
                <a:latin typeface="Arial" panose="020B0604020202020204" pitchFamily="34" charset="0"/>
                <a:ea typeface="黑体" charset="0"/>
              </a:rPr>
              <a:t>04</a:t>
            </a:r>
            <a:endParaRPr lang="zh-CN" altLang="en-US" sz="3200">
              <a:solidFill>
                <a:sysClr val="window" lastClr="FFFFFF"/>
              </a:solidFill>
              <a:latin typeface="Arial" panose="020B0604020202020204" pitchFamily="34" charset="0"/>
              <a:ea typeface="黑体" charset="0"/>
            </a:endParaRPr>
          </a:p>
        </p:txBody>
      </p:sp>
      <p:sp>
        <p:nvSpPr>
          <p:cNvPr id="9" name="矩形 9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218613" y="2170113"/>
            <a:ext cx="22875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 anchor="ctr" anchorCtr="0">
            <a:normAutofit/>
          </a:bodyPr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</a:rPr>
              <a:t>Cultural factor</a:t>
            </a:r>
            <a:endParaRPr lang="zh-CN" altLang="en-US" dirty="0">
              <a:latin typeface="Arial" panose="020B0604020202020204" pitchFamily="34" charset="0"/>
              <a:ea typeface="黑体" charset="0"/>
            </a:endParaRPr>
          </a:p>
        </p:txBody>
      </p:sp>
      <p:cxnSp>
        <p:nvCxnSpPr>
          <p:cNvPr id="12" name="肘形连接符 17"/>
          <p:cNvCxnSpPr>
            <a:cxnSpLocks noChangeShapeType="1"/>
            <a:stCxn id="4" idx="6"/>
            <a:endCxn id="3" idx="2"/>
          </p:cNvCxnSpPr>
          <p:nvPr>
            <p:custDataLst>
              <p:tags r:id="rId5"/>
            </p:custDataLst>
          </p:nvPr>
        </p:nvCxnSpPr>
        <p:spPr bwMode="auto">
          <a:xfrm flipV="1">
            <a:off x="7324725" y="2632075"/>
            <a:ext cx="657225" cy="1409700"/>
          </a:xfrm>
          <a:prstGeom prst="bentConnector3">
            <a:avLst>
              <a:gd name="adj1" fmla="val 50000"/>
            </a:avLst>
          </a:prstGeom>
          <a:noFill/>
          <a:ln w="28575" cmpd="sng">
            <a:solidFill>
              <a:sysClr val="window" lastClr="FFFFFF">
                <a:lumMod val="65000"/>
              </a:sysClr>
            </a:solidFill>
            <a:prstDash val="sysDot"/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肘形连接符 18"/>
          <p:cNvCxnSpPr>
            <a:cxnSpLocks noChangeShapeType="1"/>
            <a:stCxn id="4" idx="6"/>
            <a:endCxn id="5" idx="2"/>
          </p:cNvCxnSpPr>
          <p:nvPr>
            <p:custDataLst>
              <p:tags r:id="rId6"/>
            </p:custDataLst>
          </p:nvPr>
        </p:nvCxnSpPr>
        <p:spPr bwMode="auto">
          <a:xfrm>
            <a:off x="7324725" y="4040982"/>
            <a:ext cx="657225" cy="1284287"/>
          </a:xfrm>
          <a:prstGeom prst="bentConnector3">
            <a:avLst>
              <a:gd name="adj1" fmla="val 50000"/>
            </a:avLst>
          </a:prstGeom>
          <a:noFill/>
          <a:ln w="28575" cmpd="sng">
            <a:solidFill>
              <a:sysClr val="window" lastClr="FFFFFF">
                <a:lumMod val="65000"/>
              </a:sysClr>
            </a:solidFill>
            <a:prstDash val="sysDot"/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椭圆 23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068638" y="2092325"/>
            <a:ext cx="1079500" cy="1079500"/>
          </a:xfrm>
          <a:prstGeom prst="ellipse">
            <a:avLst/>
          </a:prstGeom>
          <a:gradFill>
            <a:gsLst>
              <a:gs pos="0">
                <a:srgbClr val="99A3B0"/>
              </a:gs>
              <a:gs pos="100000">
                <a:srgbClr val="505358"/>
              </a:gs>
            </a:gsLst>
            <a:lin scaled="1"/>
          </a:gradFill>
          <a:ln w="57150" cmpd="sng">
            <a:solidFill>
              <a:sysClr val="window" lastClr="FFFFFF"/>
            </a:solidFill>
            <a:round/>
          </a:ln>
        </p:spPr>
        <p:txBody>
          <a:bodyPr anchor="ctr"/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r>
              <a:rPr lang="en-US" altLang="zh-CN" sz="3200">
                <a:solidFill>
                  <a:sysClr val="window" lastClr="FFFFFF"/>
                </a:solidFill>
                <a:latin typeface="Arial" panose="020B0604020202020204" pitchFamily="34" charset="0"/>
                <a:ea typeface="黑体" charset="0"/>
              </a:rPr>
              <a:t>01</a:t>
            </a:r>
            <a:endParaRPr lang="zh-CN" altLang="en-US" sz="3200">
              <a:solidFill>
                <a:sysClr val="window" lastClr="FFFFFF"/>
              </a:solidFill>
              <a:latin typeface="Arial" panose="020B0604020202020204" pitchFamily="34" charset="0"/>
              <a:ea typeface="黑体" charset="0"/>
            </a:endParaRPr>
          </a:p>
        </p:txBody>
      </p:sp>
      <p:cxnSp>
        <p:nvCxnSpPr>
          <p:cNvPr id="16" name="肘形连接符 24"/>
          <p:cNvCxnSpPr>
            <a:cxnSpLocks noChangeShapeType="1"/>
            <a:stCxn id="4" idx="2"/>
            <a:endCxn id="15" idx="6"/>
          </p:cNvCxnSpPr>
          <p:nvPr>
            <p:custDataLst>
              <p:tags r:id="rId8"/>
            </p:custDataLst>
          </p:nvPr>
        </p:nvCxnSpPr>
        <p:spPr bwMode="auto">
          <a:xfrm rot="10800000">
            <a:off x="4148138" y="2632075"/>
            <a:ext cx="657225" cy="1409700"/>
          </a:xfrm>
          <a:prstGeom prst="bentConnector3">
            <a:avLst>
              <a:gd name="adj1" fmla="val 50000"/>
            </a:avLst>
          </a:prstGeom>
          <a:noFill/>
          <a:ln w="28575" cmpd="sng">
            <a:solidFill>
              <a:sysClr val="window" lastClr="FFFFFF">
                <a:lumMod val="65000"/>
              </a:sysClr>
            </a:solidFill>
            <a:prstDash val="sysDot"/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9" name="椭圆 29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063875" y="4903788"/>
            <a:ext cx="1079500" cy="1079500"/>
          </a:xfrm>
          <a:prstGeom prst="ellipse">
            <a:avLst/>
          </a:prstGeom>
          <a:solidFill>
            <a:srgbClr val="CDA88E"/>
          </a:solidFill>
          <a:ln w="57150" cmpd="sng">
            <a:solidFill>
              <a:sysClr val="window" lastClr="FFFFFF"/>
            </a:solidFill>
            <a:round/>
          </a:ln>
        </p:spPr>
        <p:txBody>
          <a:bodyPr anchor="ctr"/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 algn="ctr" eaLnBrk="1" hangingPunct="1"/>
            <a:r>
              <a:rPr lang="en-US" altLang="zh-CN" sz="3200">
                <a:solidFill>
                  <a:sysClr val="window" lastClr="FFFFFF"/>
                </a:solidFill>
                <a:latin typeface="Arial" panose="020B0604020202020204" pitchFamily="34" charset="0"/>
                <a:ea typeface="黑体" charset="0"/>
              </a:rPr>
              <a:t>02</a:t>
            </a:r>
            <a:endParaRPr lang="zh-CN" altLang="en-US" sz="3200">
              <a:solidFill>
                <a:sysClr val="window" lastClr="FFFFFF"/>
              </a:solidFill>
              <a:latin typeface="Arial" panose="020B0604020202020204" pitchFamily="34" charset="0"/>
              <a:ea typeface="黑体" charset="0"/>
            </a:endParaRPr>
          </a:p>
        </p:txBody>
      </p:sp>
      <p:cxnSp>
        <p:nvCxnSpPr>
          <p:cNvPr id="23" name="肘形连接符 35"/>
          <p:cNvCxnSpPr>
            <a:cxnSpLocks noChangeShapeType="1"/>
            <a:stCxn id="4" idx="2"/>
            <a:endCxn id="19" idx="6"/>
          </p:cNvCxnSpPr>
          <p:nvPr>
            <p:custDataLst>
              <p:tags r:id="rId10"/>
            </p:custDataLst>
          </p:nvPr>
        </p:nvCxnSpPr>
        <p:spPr bwMode="auto">
          <a:xfrm rot="10800000" flipV="1">
            <a:off x="4143375" y="4041775"/>
            <a:ext cx="661988" cy="1401763"/>
          </a:xfrm>
          <a:prstGeom prst="bentConnector3">
            <a:avLst>
              <a:gd name="adj1" fmla="val 50000"/>
            </a:avLst>
          </a:prstGeom>
          <a:noFill/>
          <a:ln w="28575" cmpd="sng">
            <a:solidFill>
              <a:sysClr val="window" lastClr="FFFFFF">
                <a:lumMod val="65000"/>
              </a:sysClr>
            </a:solidFill>
            <a:prstDash val="sysDot"/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4" name="矩形 38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218930" y="4784725"/>
            <a:ext cx="2988945" cy="923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 anchor="ctr" anchorCtr="0">
            <a:noAutofit/>
          </a:bodyPr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</a:rPr>
              <a:t>Social responsibility</a:t>
            </a:r>
            <a:endParaRPr lang="zh-CN" altLang="en-US" sz="280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26" name="矩形 40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57532" y="2170113"/>
            <a:ext cx="2181224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 anchor="ctr" anchorCtr="0">
            <a:normAutofit/>
          </a:bodyPr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</a:rPr>
              <a:t>Political factor</a:t>
            </a:r>
            <a:endParaRPr lang="zh-CN" altLang="en-US" sz="280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28" name="矩形 42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57215" y="4981575"/>
            <a:ext cx="2181224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 anchor="ctr" anchorCtr="0">
            <a:normAutofit fontScale="90000"/>
          </a:bodyPr>
          <a:lstStyle>
            <a:lvl1pPr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ysClr val="windowText" lastClr="000000"/>
                </a:solidFill>
                <a:latin typeface="Calibri" charset="0"/>
                <a:ea typeface="微软雅黑" panose="020B0503020204020204" pitchFamily="34" charset="-122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</a:rPr>
              <a:t>Economic factorr</a:t>
            </a:r>
            <a:endParaRPr lang="zh-CN" altLang="en-US" dirty="0">
              <a:latin typeface="Arial" panose="020B0604020202020204" pitchFamily="34" charset="0"/>
              <a:ea typeface="黑体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1270000" y="1012825"/>
            <a:ext cx="5081270" cy="923290"/>
          </a:xfrm>
          <a:prstGeom prst="rect">
            <a:avLst/>
          </a:prstGeom>
        </p:spPr>
        <p:txBody>
          <a:bodyPr vert="horz" lIns="90000" tIns="45720" rIns="90000" bIns="45720" rtlCol="0" anchor="ctr">
            <a:no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3600" b="1">
                <a:latin typeface="Arial" panose="020B0604020202020204" pitchFamily="34" charset="0"/>
                <a:ea typeface="黑体" charset="0"/>
                <a:cs typeface="+mn-ea"/>
              </a:defRPr>
            </a:lvl1pPr>
          </a:lstStyle>
          <a:p>
            <a:r>
              <a:rPr lang="zh-CN" altLang="en-US" sz="4800" b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cs typeface="+mn-cs"/>
                <a:sym typeface="+mn-ea"/>
              </a:rPr>
              <a:t>External factors</a:t>
            </a:r>
            <a:endParaRPr lang="zh-CN" altLang="en-US" sz="4800" dirty="0">
              <a:solidFill>
                <a:sysClr val="window" lastClr="FFFFFF"/>
              </a:solidFill>
              <a:latin typeface="Arial" panose="020B0604020202020204" pitchFamily="34" charset="0"/>
              <a:ea typeface="黑体" charset="0"/>
              <a:cs typeface="+mn-ea"/>
            </a:endParaRPr>
          </a:p>
          <a:p>
            <a:endParaRPr lang="zh-CN" altLang="en-US" sz="4800" b="0" dirty="0">
              <a:solidFill>
                <a:sysClr val="window" lastClr="FFFFFF"/>
              </a:solidFill>
              <a:latin typeface="Arial" panose="020B0604020202020204" pitchFamily="34" charset="0"/>
              <a:ea typeface="黑体" charset="0"/>
              <a:cs typeface="+mn-ea"/>
            </a:endParaRPr>
          </a:p>
        </p:txBody>
      </p:sp>
    </p:spTree>
    <p:custDataLst>
      <p:tags r:id="rId1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" name="任意多边形 18"/>
          <p:cNvSpPr/>
          <p:nvPr>
            <p:custDataLst>
              <p:tags r:id="rId1"/>
            </p:custDataLst>
          </p:nvPr>
        </p:nvSpPr>
        <p:spPr>
          <a:xfrm>
            <a:off x="1402421" y="2098731"/>
            <a:ext cx="4214314" cy="1076467"/>
          </a:xfrm>
          <a:custGeom>
            <a:avLst/>
            <a:gdLst>
              <a:gd name="connsiteX0" fmla="*/ 0 w 2844442"/>
              <a:gd name="connsiteY0" fmla="*/ 0 h 726559"/>
              <a:gd name="connsiteX1" fmla="*/ 2618878 w 2844442"/>
              <a:gd name="connsiteY1" fmla="*/ 0 h 726559"/>
              <a:gd name="connsiteX2" fmla="*/ 2618878 w 2844442"/>
              <a:gd name="connsiteY2" fmla="*/ 232452 h 726559"/>
              <a:gd name="connsiteX3" fmla="*/ 2844442 w 2844442"/>
              <a:gd name="connsiteY3" fmla="*/ 363279 h 726559"/>
              <a:gd name="connsiteX4" fmla="*/ 2618878 w 2844442"/>
              <a:gd name="connsiteY4" fmla="*/ 494106 h 726559"/>
              <a:gd name="connsiteX5" fmla="*/ 2618878 w 2844442"/>
              <a:gd name="connsiteY5" fmla="*/ 726559 h 726559"/>
              <a:gd name="connsiteX6" fmla="*/ 0 w 2844442"/>
              <a:gd name="connsiteY6" fmla="*/ 726559 h 726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4442" h="726559">
                <a:moveTo>
                  <a:pt x="0" y="0"/>
                </a:moveTo>
                <a:lnTo>
                  <a:pt x="2618878" y="0"/>
                </a:lnTo>
                <a:lnTo>
                  <a:pt x="2618878" y="232452"/>
                </a:lnTo>
                <a:lnTo>
                  <a:pt x="2844442" y="363279"/>
                </a:lnTo>
                <a:lnTo>
                  <a:pt x="2618878" y="494106"/>
                </a:lnTo>
                <a:lnTo>
                  <a:pt x="2618878" y="726559"/>
                </a:lnTo>
                <a:lnTo>
                  <a:pt x="0" y="726559"/>
                </a:lnTo>
                <a:close/>
              </a:path>
            </a:pathLst>
          </a:custGeom>
          <a:gradFill>
            <a:gsLst>
              <a:gs pos="0">
                <a:schemeClr val="dk1">
                  <a:lumMod val="110000"/>
                  <a:satMod val="105000"/>
                  <a:tint val="67000"/>
                </a:schemeClr>
              </a:gs>
              <a:gs pos="50000">
                <a:schemeClr val="dk1">
                  <a:lumMod val="105000"/>
                  <a:satMod val="103000"/>
                  <a:tint val="73000"/>
                </a:schemeClr>
              </a:gs>
              <a:gs pos="100000">
                <a:schemeClr val="dk1">
                  <a:lumMod val="105000"/>
                  <a:satMod val="109000"/>
                  <a:tint val="81000"/>
                </a:schemeClr>
              </a:gs>
              <a:gs pos="0">
                <a:srgbClr val="C09D87"/>
              </a:gs>
              <a:gs pos="100000">
                <a:srgbClr val="8D512F"/>
              </a:gs>
            </a:gsLst>
            <a:lin scaled="1"/>
          </a:gra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Ins="144000" rtlCol="0" anchor="ctr">
            <a:normAutofit/>
          </a:bodyPr>
          <a:lstStyle/>
          <a:p>
            <a:pPr algn="ctr"/>
            <a:r>
              <a:rPr lang="en-US" altLang="zh-CN" sz="2400" smtClean="0">
                <a:solidFill>
                  <a:sysClr val="window" lastClr="FFFFFF"/>
                </a:solidFill>
                <a:latin typeface="Arial" panose="020B0604020202020204" pitchFamily="34" charset="0"/>
                <a:ea typeface="+mn-ea"/>
                <a:cs typeface="+mn-ea"/>
                <a:sym typeface="Arial" panose="020B0604020202020204" pitchFamily="34" charset="0"/>
              </a:rPr>
              <a:t>Unfreezing </a:t>
            </a:r>
            <a:endParaRPr lang="en-US" altLang="zh-CN" sz="2400" smtClean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+mn-ea"/>
              <a:sym typeface="Arial" panose="020B0604020202020204" pitchFamily="34" charset="0"/>
            </a:endParaRPr>
          </a:p>
        </p:txBody>
      </p:sp>
      <p:sp>
        <p:nvSpPr>
          <p:cNvPr id="26" name="Text Box 22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gray">
          <a:xfrm>
            <a:off x="5921346" y="2123496"/>
            <a:ext cx="4877597" cy="1068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F6FC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BEFF9"/>
                  </a:outerShdw>
                </a:effectLst>
              </a14:hiddenEffects>
            </a:ext>
          </a:extLst>
        </p:spPr>
        <p:txBody>
          <a:bodyPr wrap="square" lIns="0" tIns="0" rIns="0" bIns="0" anchor="ctr" anchorCtr="0">
            <a:normAutofit fontScale="50000"/>
          </a:bodyPr>
          <a:lstStyle>
            <a:lvl1pPr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9pPr>
          </a:lstStyle>
          <a:p>
            <a:pPr marL="285750" indent="-285750" algn="l">
              <a:buClrTx/>
              <a:buSzTx/>
              <a:buFont typeface="Wingdings" panose="05000000000000000000" charset="0"/>
              <a:buChar char=""/>
            </a:pPr>
            <a:r>
              <a:rPr lang="zh-CN" altLang="en-US" sz="2800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Huawei Enterprise has communicated extensively with employees and stakeholders</a:t>
            </a:r>
            <a:endParaRPr lang="zh-CN" altLang="en-US" sz="2800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  <a:p>
            <a:pPr marL="285750" indent="-285750" algn="l">
              <a:buClrTx/>
              <a:buSzTx/>
              <a:buFont typeface="Wingdings" panose="05000000000000000000" charset="0"/>
              <a:buChar char=""/>
            </a:pPr>
            <a:r>
              <a:rPr lang="zh-CN" altLang="en-US" sz="2800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Let employees understand the digital and intelligent changes,</a:t>
            </a:r>
            <a:endParaRPr lang="zh-CN" altLang="en-US" sz="2800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  <a:p>
            <a:pPr marL="285750" indent="-285750" algn="l">
              <a:buClrTx/>
              <a:buSzTx/>
              <a:buFont typeface="Wingdings" panose="05000000000000000000" charset="0"/>
              <a:buChar char=""/>
            </a:pPr>
            <a:r>
              <a:rPr lang="zh-CN" altLang="en-US" sz="2800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Build employee support for change and reduce resistance to change.</a:t>
            </a:r>
            <a:endParaRPr lang="zh-CN" altLang="en-US" sz="2800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3"/>
            </p:custDataLst>
          </p:nvPr>
        </p:nvSpPr>
        <p:spPr>
          <a:xfrm>
            <a:off x="1403056" y="3587361"/>
            <a:ext cx="4214314" cy="1076467"/>
          </a:xfrm>
          <a:custGeom>
            <a:avLst/>
            <a:gdLst>
              <a:gd name="connsiteX0" fmla="*/ 0 w 2844442"/>
              <a:gd name="connsiteY0" fmla="*/ 0 h 726559"/>
              <a:gd name="connsiteX1" fmla="*/ 2618878 w 2844442"/>
              <a:gd name="connsiteY1" fmla="*/ 0 h 726559"/>
              <a:gd name="connsiteX2" fmla="*/ 2618878 w 2844442"/>
              <a:gd name="connsiteY2" fmla="*/ 232452 h 726559"/>
              <a:gd name="connsiteX3" fmla="*/ 2844442 w 2844442"/>
              <a:gd name="connsiteY3" fmla="*/ 363279 h 726559"/>
              <a:gd name="connsiteX4" fmla="*/ 2618878 w 2844442"/>
              <a:gd name="connsiteY4" fmla="*/ 494106 h 726559"/>
              <a:gd name="connsiteX5" fmla="*/ 2618878 w 2844442"/>
              <a:gd name="connsiteY5" fmla="*/ 726559 h 726559"/>
              <a:gd name="connsiteX6" fmla="*/ 0 w 2844442"/>
              <a:gd name="connsiteY6" fmla="*/ 726559 h 726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4442" h="726559">
                <a:moveTo>
                  <a:pt x="0" y="0"/>
                </a:moveTo>
                <a:lnTo>
                  <a:pt x="2618878" y="0"/>
                </a:lnTo>
                <a:lnTo>
                  <a:pt x="2618878" y="232452"/>
                </a:lnTo>
                <a:lnTo>
                  <a:pt x="2844442" y="363279"/>
                </a:lnTo>
                <a:lnTo>
                  <a:pt x="2618878" y="494106"/>
                </a:lnTo>
                <a:lnTo>
                  <a:pt x="2618878" y="726559"/>
                </a:lnTo>
                <a:lnTo>
                  <a:pt x="0" y="726559"/>
                </a:lnTo>
                <a:close/>
              </a:path>
            </a:pathLst>
          </a:custGeom>
          <a:gradFill>
            <a:gsLst>
              <a:gs pos="0">
                <a:srgbClr val="C09D87"/>
              </a:gs>
              <a:gs pos="100000">
                <a:srgbClr val="8D512F"/>
              </a:gs>
            </a:gsLst>
            <a:lin scaled="1"/>
          </a:gra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Ins="144000" rtlCol="0" anchor="ctr">
            <a:normAutofit/>
          </a:bodyPr>
          <a:lstStyle/>
          <a:p>
            <a:pPr algn="ctr"/>
            <a:r>
              <a:rPr lang="en-US" altLang="zh-CN" sz="2400" smtClean="0">
                <a:solidFill>
                  <a:sysClr val="window" lastClr="FFFFFF"/>
                </a:solidFill>
                <a:latin typeface="Arial" panose="020B0604020202020204" pitchFamily="34" charset="0"/>
                <a:ea typeface="+mn-ea"/>
                <a:cs typeface="+mn-ea"/>
                <a:sym typeface="Arial" panose="020B0604020202020204" pitchFamily="34" charset="0"/>
              </a:rPr>
              <a:t>Moving</a:t>
            </a:r>
            <a:endParaRPr lang="en-US" altLang="zh-CN" sz="2400" smtClean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+mn-ea"/>
              <a:sym typeface="Arial" panose="020B0604020202020204" pitchFamily="34" charset="0"/>
            </a:endParaRPr>
          </a:p>
        </p:txBody>
      </p:sp>
      <p:sp>
        <p:nvSpPr>
          <p:cNvPr id="27" name="Text Box 2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5921346" y="3595591"/>
            <a:ext cx="4877597" cy="1068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F6FC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BEFF9"/>
                  </a:outerShdw>
                </a:effectLst>
              </a14:hiddenEffects>
            </a:ext>
          </a:extLst>
        </p:spPr>
        <p:txBody>
          <a:bodyPr wrap="square" lIns="0" tIns="0" rIns="0" bIns="0" anchor="ctr" anchorCtr="0">
            <a:normAutofit fontScale="50000"/>
          </a:bodyPr>
          <a:lstStyle>
            <a:lvl1pPr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9pPr>
          </a:lstStyle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 sz="2800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The introduction of artificial intelligence technology has been intensified.</a:t>
            </a:r>
            <a:endParaRPr lang="zh-CN" altLang="en-US" sz="2800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 sz="2800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The artificial intelligence enabling Department was added.</a:t>
            </a:r>
            <a:endParaRPr lang="zh-CN" altLang="en-US" sz="2800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 sz="2800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Training and education for employees and introduction of digital talent have been provided.</a:t>
            </a:r>
            <a:endParaRPr lang="zh-CN" altLang="en-US" sz="2800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</p:txBody>
      </p:sp>
      <p:sp>
        <p:nvSpPr>
          <p:cNvPr id="21" name="任意多边形 20"/>
          <p:cNvSpPr/>
          <p:nvPr>
            <p:custDataLst>
              <p:tags r:id="rId5"/>
            </p:custDataLst>
          </p:nvPr>
        </p:nvSpPr>
        <p:spPr>
          <a:xfrm>
            <a:off x="1401786" y="5067735"/>
            <a:ext cx="4214314" cy="1076467"/>
          </a:xfrm>
          <a:custGeom>
            <a:avLst/>
            <a:gdLst>
              <a:gd name="connsiteX0" fmla="*/ 0 w 2844442"/>
              <a:gd name="connsiteY0" fmla="*/ 0 h 726559"/>
              <a:gd name="connsiteX1" fmla="*/ 2618878 w 2844442"/>
              <a:gd name="connsiteY1" fmla="*/ 0 h 726559"/>
              <a:gd name="connsiteX2" fmla="*/ 2618878 w 2844442"/>
              <a:gd name="connsiteY2" fmla="*/ 232452 h 726559"/>
              <a:gd name="connsiteX3" fmla="*/ 2844442 w 2844442"/>
              <a:gd name="connsiteY3" fmla="*/ 363279 h 726559"/>
              <a:gd name="connsiteX4" fmla="*/ 2618878 w 2844442"/>
              <a:gd name="connsiteY4" fmla="*/ 494106 h 726559"/>
              <a:gd name="connsiteX5" fmla="*/ 2618878 w 2844442"/>
              <a:gd name="connsiteY5" fmla="*/ 726559 h 726559"/>
              <a:gd name="connsiteX6" fmla="*/ 0 w 2844442"/>
              <a:gd name="connsiteY6" fmla="*/ 726559 h 726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4442" h="726559">
                <a:moveTo>
                  <a:pt x="0" y="0"/>
                </a:moveTo>
                <a:lnTo>
                  <a:pt x="2618878" y="0"/>
                </a:lnTo>
                <a:lnTo>
                  <a:pt x="2618878" y="232452"/>
                </a:lnTo>
                <a:lnTo>
                  <a:pt x="2844442" y="363279"/>
                </a:lnTo>
                <a:lnTo>
                  <a:pt x="2618878" y="494106"/>
                </a:lnTo>
                <a:lnTo>
                  <a:pt x="2618878" y="726559"/>
                </a:lnTo>
                <a:lnTo>
                  <a:pt x="0" y="726559"/>
                </a:lnTo>
                <a:close/>
              </a:path>
            </a:pathLst>
          </a:custGeom>
          <a:gradFill>
            <a:gsLst>
              <a:gs pos="0">
                <a:srgbClr val="D9A87F"/>
              </a:gs>
              <a:gs pos="100000">
                <a:srgbClr val="AC693C"/>
              </a:gs>
            </a:gsLst>
            <a:lin scaled="1"/>
          </a:gradFill>
          <a:ln>
            <a:noFill/>
          </a:ln>
        </p:spPr>
        <p:style>
          <a:lnRef idx="2">
            <a:srgbClr val="0F6FC6">
              <a:shade val="50000"/>
            </a:srgbClr>
          </a:lnRef>
          <a:fillRef idx="1">
            <a:srgbClr val="0F6FC6"/>
          </a:fillRef>
          <a:effectRef idx="0">
            <a:srgbClr val="0F6FC6"/>
          </a:effectRef>
          <a:fontRef idx="minor">
            <a:sysClr val="window" lastClr="FFFFFF"/>
          </a:fontRef>
        </p:style>
        <p:txBody>
          <a:bodyPr wrap="square" rIns="144000" rtlCol="0" anchor="ctr">
            <a:normAutofit/>
          </a:bodyPr>
          <a:lstStyle/>
          <a:p>
            <a:pPr algn="ctr"/>
            <a:r>
              <a:rPr lang="en-US" altLang="zh-CN" sz="2400" smtClean="0">
                <a:solidFill>
                  <a:sysClr val="window" lastClr="FFFFFF"/>
                </a:solidFill>
                <a:latin typeface="Arial" panose="020B0604020202020204" pitchFamily="34" charset="0"/>
                <a:ea typeface="+mn-ea"/>
                <a:cs typeface="+mn-ea"/>
                <a:sym typeface="Arial" panose="020B0604020202020204" pitchFamily="34" charset="0"/>
              </a:rPr>
              <a:t>Refreezing</a:t>
            </a:r>
            <a:endParaRPr lang="en-US" altLang="zh-CN" sz="2400" smtClean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+mn-ea"/>
              <a:sym typeface="Arial" panose="020B0604020202020204" pitchFamily="34" charset="0"/>
            </a:endParaRPr>
          </a:p>
        </p:txBody>
      </p:sp>
      <p:sp>
        <p:nvSpPr>
          <p:cNvPr id="28" name="Text Box 22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gray">
          <a:xfrm>
            <a:off x="5921346" y="5067686"/>
            <a:ext cx="4877597" cy="1068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F6FC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ysClr val="windowText" lastClr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BEFF9"/>
                  </a:outerShdw>
                </a:effectLst>
              </a14:hiddenEffects>
            </a:ext>
          </a:extLst>
        </p:spPr>
        <p:txBody>
          <a:bodyPr wrap="square" lIns="0" tIns="0" rIns="0" bIns="0" anchor="ctr" anchorCtr="0">
            <a:normAutofit/>
          </a:bodyPr>
          <a:lstStyle>
            <a:lvl1pPr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i="1">
                <a:solidFill>
                  <a:sysClr val="windowText" lastClr="000000"/>
                </a:solidFill>
                <a:latin typeface="Arial" panose="020B0604020202020204" pitchFamily="34" charset="0"/>
              </a:defRPr>
            </a:lvl9pPr>
          </a:lstStyle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 sz="1555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Huawei provides continuous support and training to its employees</a:t>
            </a:r>
            <a:r>
              <a:rPr lang="en-US" altLang="zh-CN" sz="1555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.</a:t>
            </a:r>
            <a:endParaRPr lang="zh-CN" altLang="en-US" sz="1555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  <a:p>
            <a:pPr marL="285750" indent="-285750">
              <a:buFont typeface="Wingdings" panose="05000000000000000000" charset="0"/>
              <a:buChar char=""/>
            </a:pPr>
            <a:r>
              <a:rPr lang="zh-CN" altLang="en-US" sz="1555" b="1" i="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Enforce new behaviors and processes as part of the change implementation.</a:t>
            </a:r>
            <a:endParaRPr lang="zh-CN" altLang="en-US" sz="1555" b="1" i="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Arial" panose="020B0604020202020204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403350" y="2099945"/>
            <a:ext cx="759460" cy="4044315"/>
          </a:xfrm>
          <a:prstGeom prst="rect">
            <a:avLst/>
          </a:prstGeom>
          <a:gradFill>
            <a:gsLst>
              <a:gs pos="0">
                <a:sysClr val="window" lastClr="FFFFFF">
                  <a:alpha val="0"/>
                </a:sysClr>
              </a:gs>
              <a:gs pos="100000">
                <a:sysClr val="windowText" lastClr="000000">
                  <a:alpha val="37000"/>
                </a:sysClr>
              </a:gs>
            </a:gsLst>
            <a:lin ang="10800000" scaled="0"/>
          </a:gradFill>
          <a:ln>
            <a:noFill/>
          </a:ln>
        </p:spPr>
        <p:style>
          <a:lnRef idx="2">
            <a:srgbClr val="0F6FC6">
              <a:shade val="50000"/>
            </a:srgbClr>
          </a:lnRef>
          <a:fillRef idx="1">
            <a:srgbClr val="0F6FC6"/>
          </a:fillRef>
          <a:effectRef idx="0">
            <a:srgbClr val="0F6FC6"/>
          </a:effectRef>
          <a:fontRef idx="minor">
            <a:sysClr val="window" lastClr="FFFFFF"/>
          </a:fontRef>
        </p:style>
        <p:txBody>
          <a:bodyPr wrap="square" rIns="144000" rtlCol="0" anchor="ctr">
            <a:normAutofit/>
          </a:bodyPr>
          <a:lstStyle/>
          <a:p>
            <a:pPr algn="ctr"/>
            <a:endParaRPr lang="zh-CN" altLang="en-US">
              <a:solidFill>
                <a:srgbClr val="FFFFFF"/>
              </a:solidFill>
              <a:sym typeface="Arial" panose="020B0604020202020204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2097489" y="909230"/>
            <a:ext cx="7997022" cy="725603"/>
          </a:xfrm>
          <a:prstGeom prst="rect">
            <a:avLst/>
          </a:prstGeom>
        </p:spPr>
        <p:txBody>
          <a:bodyPr wrap="none" anchor="ctr" anchorCtr="0">
            <a:normAutofit fontScale="90000" lnSpcReduction="10000"/>
          </a:bodyPr>
          <a:lstStyle/>
          <a:p>
            <a:pPr algn="ctr"/>
            <a:r>
              <a:rPr lang="zh-CN" altLang="en-US" sz="4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Arial" panose="020B0604020202020204" pitchFamily="34" charset="0"/>
              </a:rPr>
              <a:t>Huawei Enterprise's Application of Lewin Model</a:t>
            </a:r>
            <a:endParaRPr lang="en-US" altLang="zh-CN" sz="3200" dirty="0">
              <a:solidFill>
                <a:sysClr val="windowText" lastClr="000000">
                  <a:lumMod val="65000"/>
                  <a:lumOff val="35000"/>
                </a:sysClr>
              </a:solidFill>
              <a:latin typeface="Arial" panose="020B0604020202020204" pitchFamily="34" charset="0"/>
              <a:ea typeface="+mn-ea"/>
              <a:cs typeface="+mn-ea"/>
              <a:sym typeface="Arial" panose="020B0604020202020204" pitchFamily="34" charset="0"/>
            </a:endParaRPr>
          </a:p>
        </p:txBody>
      </p:sp>
    </p:spTree>
    <p:custDataLst>
      <p:tags r:id="rId9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10" name="Group 12"/>
          <p:cNvGrpSpPr>
            <a:grpSpLocks noChangeAspect="1"/>
          </p:cNvGrpSpPr>
          <p:nvPr/>
        </p:nvGrpSpPr>
        <p:grpSpPr bwMode="auto">
          <a:xfrm rot="16420803">
            <a:off x="8270498" y="-253937"/>
            <a:ext cx="7642624" cy="3494438"/>
            <a:chOff x="3" y="4"/>
            <a:chExt cx="982" cy="449"/>
          </a:xfrm>
          <a:solidFill>
            <a:srgbClr val="CDA88E"/>
          </a:solidFill>
        </p:grpSpPr>
        <p:sp>
          <p:nvSpPr>
            <p:cNvPr id="2712" name="Freeform 13"/>
            <p:cNvSpPr/>
            <p:nvPr/>
          </p:nvSpPr>
          <p:spPr bwMode="auto">
            <a:xfrm>
              <a:off x="3" y="38"/>
              <a:ext cx="982" cy="415"/>
            </a:xfrm>
            <a:custGeom>
              <a:avLst/>
              <a:gdLst>
                <a:gd name="T0" fmla="*/ 367 w 628"/>
                <a:gd name="T1" fmla="*/ 2 h 264"/>
                <a:gd name="T2" fmla="*/ 190 w 628"/>
                <a:gd name="T3" fmla="*/ 11 h 264"/>
                <a:gd name="T4" fmla="*/ 146 w 628"/>
                <a:gd name="T5" fmla="*/ 19 h 264"/>
                <a:gd name="T6" fmla="*/ 90 w 628"/>
                <a:gd name="T7" fmla="*/ 17 h 264"/>
                <a:gd name="T8" fmla="*/ 31 w 628"/>
                <a:gd name="T9" fmla="*/ 67 h 264"/>
                <a:gd name="T10" fmla="*/ 1 w 628"/>
                <a:gd name="T11" fmla="*/ 113 h 264"/>
                <a:gd name="T12" fmla="*/ 41 w 628"/>
                <a:gd name="T13" fmla="*/ 222 h 264"/>
                <a:gd name="T14" fmla="*/ 97 w 628"/>
                <a:gd name="T15" fmla="*/ 240 h 264"/>
                <a:gd name="T16" fmla="*/ 114 w 628"/>
                <a:gd name="T17" fmla="*/ 264 h 264"/>
                <a:gd name="T18" fmla="*/ 141 w 628"/>
                <a:gd name="T19" fmla="*/ 240 h 264"/>
                <a:gd name="T20" fmla="*/ 169 w 628"/>
                <a:gd name="T21" fmla="*/ 249 h 264"/>
                <a:gd name="T22" fmla="*/ 187 w 628"/>
                <a:gd name="T23" fmla="*/ 252 h 264"/>
                <a:gd name="T24" fmla="*/ 246 w 628"/>
                <a:gd name="T25" fmla="*/ 251 h 264"/>
                <a:gd name="T26" fmla="*/ 230 w 628"/>
                <a:gd name="T27" fmla="*/ 225 h 264"/>
                <a:gd name="T28" fmla="*/ 242 w 628"/>
                <a:gd name="T29" fmla="*/ 213 h 264"/>
                <a:gd name="T30" fmla="*/ 288 w 628"/>
                <a:gd name="T31" fmla="*/ 209 h 264"/>
                <a:gd name="T32" fmla="*/ 307 w 628"/>
                <a:gd name="T33" fmla="*/ 213 h 264"/>
                <a:gd name="T34" fmla="*/ 409 w 628"/>
                <a:gd name="T35" fmla="*/ 221 h 264"/>
                <a:gd name="T36" fmla="*/ 486 w 628"/>
                <a:gd name="T37" fmla="*/ 218 h 264"/>
                <a:gd name="T38" fmla="*/ 504 w 628"/>
                <a:gd name="T39" fmla="*/ 214 h 264"/>
                <a:gd name="T40" fmla="*/ 502 w 628"/>
                <a:gd name="T41" fmla="*/ 218 h 264"/>
                <a:gd name="T42" fmla="*/ 436 w 628"/>
                <a:gd name="T43" fmla="*/ 226 h 264"/>
                <a:gd name="T44" fmla="*/ 528 w 628"/>
                <a:gd name="T45" fmla="*/ 215 h 264"/>
                <a:gd name="T46" fmla="*/ 536 w 628"/>
                <a:gd name="T47" fmla="*/ 208 h 264"/>
                <a:gd name="T48" fmla="*/ 541 w 628"/>
                <a:gd name="T49" fmla="*/ 188 h 264"/>
                <a:gd name="T50" fmla="*/ 543 w 628"/>
                <a:gd name="T51" fmla="*/ 193 h 264"/>
                <a:gd name="T52" fmla="*/ 553 w 628"/>
                <a:gd name="T53" fmla="*/ 211 h 264"/>
                <a:gd name="T54" fmla="*/ 560 w 628"/>
                <a:gd name="T55" fmla="*/ 215 h 264"/>
                <a:gd name="T56" fmla="*/ 561 w 628"/>
                <a:gd name="T57" fmla="*/ 210 h 264"/>
                <a:gd name="T58" fmla="*/ 588 w 628"/>
                <a:gd name="T59" fmla="*/ 201 h 264"/>
                <a:gd name="T60" fmla="*/ 592 w 628"/>
                <a:gd name="T61" fmla="*/ 186 h 264"/>
                <a:gd name="T62" fmla="*/ 599 w 628"/>
                <a:gd name="T63" fmla="*/ 190 h 264"/>
                <a:gd name="T64" fmla="*/ 602 w 628"/>
                <a:gd name="T65" fmla="*/ 173 h 264"/>
                <a:gd name="T66" fmla="*/ 600 w 628"/>
                <a:gd name="T67" fmla="*/ 153 h 264"/>
                <a:gd name="T68" fmla="*/ 621 w 628"/>
                <a:gd name="T69" fmla="*/ 138 h 264"/>
                <a:gd name="T70" fmla="*/ 625 w 628"/>
                <a:gd name="T71" fmla="*/ 144 h 264"/>
                <a:gd name="T72" fmla="*/ 621 w 628"/>
                <a:gd name="T73" fmla="*/ 136 h 264"/>
                <a:gd name="T74" fmla="*/ 599 w 628"/>
                <a:gd name="T75" fmla="*/ 135 h 264"/>
                <a:gd name="T76" fmla="*/ 606 w 628"/>
                <a:gd name="T77" fmla="*/ 126 h 264"/>
                <a:gd name="T78" fmla="*/ 624 w 628"/>
                <a:gd name="T79" fmla="*/ 119 h 264"/>
                <a:gd name="T80" fmla="*/ 620 w 628"/>
                <a:gd name="T81" fmla="*/ 112 h 264"/>
                <a:gd name="T82" fmla="*/ 614 w 628"/>
                <a:gd name="T83" fmla="*/ 86 h 264"/>
                <a:gd name="T84" fmla="*/ 602 w 628"/>
                <a:gd name="T85" fmla="*/ 84 h 264"/>
                <a:gd name="T86" fmla="*/ 599 w 628"/>
                <a:gd name="T87" fmla="*/ 74 h 264"/>
                <a:gd name="T88" fmla="*/ 608 w 628"/>
                <a:gd name="T89" fmla="*/ 76 h 264"/>
                <a:gd name="T90" fmla="*/ 597 w 628"/>
                <a:gd name="T91" fmla="*/ 65 h 264"/>
                <a:gd name="T92" fmla="*/ 595 w 628"/>
                <a:gd name="T93" fmla="*/ 29 h 264"/>
                <a:gd name="T94" fmla="*/ 566 w 628"/>
                <a:gd name="T95" fmla="*/ 8 h 264"/>
                <a:gd name="T96" fmla="*/ 476 w 628"/>
                <a:gd name="T97" fmla="*/ 5 h 264"/>
                <a:gd name="T98" fmla="*/ 404 w 628"/>
                <a:gd name="T99" fmla="*/ 3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28" h="264">
                  <a:moveTo>
                    <a:pt x="404" y="3"/>
                  </a:moveTo>
                  <a:cubicBezTo>
                    <a:pt x="399" y="2"/>
                    <a:pt x="393" y="3"/>
                    <a:pt x="388" y="2"/>
                  </a:cubicBezTo>
                  <a:cubicBezTo>
                    <a:pt x="381" y="1"/>
                    <a:pt x="374" y="3"/>
                    <a:pt x="367" y="2"/>
                  </a:cubicBezTo>
                  <a:cubicBezTo>
                    <a:pt x="324" y="0"/>
                    <a:pt x="282" y="7"/>
                    <a:pt x="240" y="10"/>
                  </a:cubicBezTo>
                  <a:cubicBezTo>
                    <a:pt x="230" y="11"/>
                    <a:pt x="219" y="11"/>
                    <a:pt x="210" y="8"/>
                  </a:cubicBezTo>
                  <a:cubicBezTo>
                    <a:pt x="203" y="8"/>
                    <a:pt x="197" y="10"/>
                    <a:pt x="190" y="11"/>
                  </a:cubicBezTo>
                  <a:cubicBezTo>
                    <a:pt x="186" y="13"/>
                    <a:pt x="181" y="12"/>
                    <a:pt x="178" y="15"/>
                  </a:cubicBezTo>
                  <a:cubicBezTo>
                    <a:pt x="172" y="20"/>
                    <a:pt x="164" y="18"/>
                    <a:pt x="158" y="17"/>
                  </a:cubicBezTo>
                  <a:cubicBezTo>
                    <a:pt x="153" y="15"/>
                    <a:pt x="150" y="19"/>
                    <a:pt x="146" y="19"/>
                  </a:cubicBezTo>
                  <a:cubicBezTo>
                    <a:pt x="141" y="18"/>
                    <a:pt x="136" y="20"/>
                    <a:pt x="132" y="19"/>
                  </a:cubicBezTo>
                  <a:cubicBezTo>
                    <a:pt x="127" y="20"/>
                    <a:pt x="121" y="21"/>
                    <a:pt x="117" y="18"/>
                  </a:cubicBezTo>
                  <a:cubicBezTo>
                    <a:pt x="108" y="16"/>
                    <a:pt x="98" y="13"/>
                    <a:pt x="90" y="17"/>
                  </a:cubicBezTo>
                  <a:cubicBezTo>
                    <a:pt x="83" y="19"/>
                    <a:pt x="76" y="22"/>
                    <a:pt x="69" y="25"/>
                  </a:cubicBezTo>
                  <a:cubicBezTo>
                    <a:pt x="64" y="29"/>
                    <a:pt x="57" y="32"/>
                    <a:pt x="52" y="38"/>
                  </a:cubicBezTo>
                  <a:cubicBezTo>
                    <a:pt x="44" y="47"/>
                    <a:pt x="38" y="58"/>
                    <a:pt x="31" y="67"/>
                  </a:cubicBezTo>
                  <a:cubicBezTo>
                    <a:pt x="30" y="72"/>
                    <a:pt x="26" y="76"/>
                    <a:pt x="23" y="81"/>
                  </a:cubicBezTo>
                  <a:cubicBezTo>
                    <a:pt x="19" y="89"/>
                    <a:pt x="6" y="85"/>
                    <a:pt x="2" y="94"/>
                  </a:cubicBezTo>
                  <a:cubicBezTo>
                    <a:pt x="0" y="100"/>
                    <a:pt x="0" y="107"/>
                    <a:pt x="1" y="113"/>
                  </a:cubicBezTo>
                  <a:cubicBezTo>
                    <a:pt x="3" y="121"/>
                    <a:pt x="2" y="130"/>
                    <a:pt x="3" y="138"/>
                  </a:cubicBezTo>
                  <a:cubicBezTo>
                    <a:pt x="4" y="151"/>
                    <a:pt x="7" y="164"/>
                    <a:pt x="10" y="177"/>
                  </a:cubicBezTo>
                  <a:cubicBezTo>
                    <a:pt x="14" y="195"/>
                    <a:pt x="26" y="211"/>
                    <a:pt x="41" y="222"/>
                  </a:cubicBezTo>
                  <a:cubicBezTo>
                    <a:pt x="48" y="230"/>
                    <a:pt x="60" y="233"/>
                    <a:pt x="69" y="239"/>
                  </a:cubicBezTo>
                  <a:cubicBezTo>
                    <a:pt x="75" y="238"/>
                    <a:pt x="81" y="238"/>
                    <a:pt x="87" y="238"/>
                  </a:cubicBezTo>
                  <a:cubicBezTo>
                    <a:pt x="91" y="237"/>
                    <a:pt x="95" y="237"/>
                    <a:pt x="97" y="240"/>
                  </a:cubicBezTo>
                  <a:cubicBezTo>
                    <a:pt x="99" y="247"/>
                    <a:pt x="97" y="254"/>
                    <a:pt x="98" y="261"/>
                  </a:cubicBezTo>
                  <a:cubicBezTo>
                    <a:pt x="101" y="261"/>
                    <a:pt x="103" y="261"/>
                    <a:pt x="106" y="261"/>
                  </a:cubicBezTo>
                  <a:cubicBezTo>
                    <a:pt x="109" y="263"/>
                    <a:pt x="111" y="264"/>
                    <a:pt x="114" y="264"/>
                  </a:cubicBezTo>
                  <a:cubicBezTo>
                    <a:pt x="120" y="262"/>
                    <a:pt x="126" y="258"/>
                    <a:pt x="132" y="255"/>
                  </a:cubicBezTo>
                  <a:cubicBezTo>
                    <a:pt x="132" y="250"/>
                    <a:pt x="137" y="250"/>
                    <a:pt x="141" y="247"/>
                  </a:cubicBezTo>
                  <a:cubicBezTo>
                    <a:pt x="141" y="245"/>
                    <a:pt x="139" y="242"/>
                    <a:pt x="141" y="240"/>
                  </a:cubicBezTo>
                  <a:cubicBezTo>
                    <a:pt x="142" y="237"/>
                    <a:pt x="144" y="242"/>
                    <a:pt x="145" y="241"/>
                  </a:cubicBezTo>
                  <a:cubicBezTo>
                    <a:pt x="149" y="237"/>
                    <a:pt x="155" y="241"/>
                    <a:pt x="156" y="246"/>
                  </a:cubicBezTo>
                  <a:cubicBezTo>
                    <a:pt x="160" y="246"/>
                    <a:pt x="168" y="242"/>
                    <a:pt x="169" y="249"/>
                  </a:cubicBezTo>
                  <a:cubicBezTo>
                    <a:pt x="167" y="255"/>
                    <a:pt x="173" y="257"/>
                    <a:pt x="178" y="257"/>
                  </a:cubicBezTo>
                  <a:cubicBezTo>
                    <a:pt x="177" y="255"/>
                    <a:pt x="176" y="252"/>
                    <a:pt x="178" y="251"/>
                  </a:cubicBezTo>
                  <a:cubicBezTo>
                    <a:pt x="181" y="250"/>
                    <a:pt x="184" y="252"/>
                    <a:pt x="187" y="252"/>
                  </a:cubicBezTo>
                  <a:cubicBezTo>
                    <a:pt x="195" y="251"/>
                    <a:pt x="202" y="250"/>
                    <a:pt x="210" y="249"/>
                  </a:cubicBezTo>
                  <a:cubicBezTo>
                    <a:pt x="219" y="246"/>
                    <a:pt x="223" y="259"/>
                    <a:pt x="232" y="256"/>
                  </a:cubicBezTo>
                  <a:cubicBezTo>
                    <a:pt x="236" y="253"/>
                    <a:pt x="241" y="253"/>
                    <a:pt x="246" y="251"/>
                  </a:cubicBezTo>
                  <a:cubicBezTo>
                    <a:pt x="244" y="247"/>
                    <a:pt x="239" y="247"/>
                    <a:pt x="237" y="244"/>
                  </a:cubicBezTo>
                  <a:cubicBezTo>
                    <a:pt x="235" y="240"/>
                    <a:pt x="233" y="237"/>
                    <a:pt x="233" y="233"/>
                  </a:cubicBezTo>
                  <a:cubicBezTo>
                    <a:pt x="233" y="231"/>
                    <a:pt x="233" y="226"/>
                    <a:pt x="230" y="225"/>
                  </a:cubicBezTo>
                  <a:cubicBezTo>
                    <a:pt x="234" y="225"/>
                    <a:pt x="236" y="221"/>
                    <a:pt x="238" y="219"/>
                  </a:cubicBezTo>
                  <a:cubicBezTo>
                    <a:pt x="240" y="217"/>
                    <a:pt x="243" y="218"/>
                    <a:pt x="244" y="216"/>
                  </a:cubicBezTo>
                  <a:cubicBezTo>
                    <a:pt x="242" y="216"/>
                    <a:pt x="242" y="215"/>
                    <a:pt x="242" y="213"/>
                  </a:cubicBezTo>
                  <a:cubicBezTo>
                    <a:pt x="244" y="213"/>
                    <a:pt x="246" y="212"/>
                    <a:pt x="249" y="211"/>
                  </a:cubicBezTo>
                  <a:cubicBezTo>
                    <a:pt x="255" y="208"/>
                    <a:pt x="263" y="212"/>
                    <a:pt x="270" y="211"/>
                  </a:cubicBezTo>
                  <a:cubicBezTo>
                    <a:pt x="276" y="210"/>
                    <a:pt x="282" y="212"/>
                    <a:pt x="288" y="209"/>
                  </a:cubicBezTo>
                  <a:cubicBezTo>
                    <a:pt x="288" y="210"/>
                    <a:pt x="287" y="211"/>
                    <a:pt x="285" y="211"/>
                  </a:cubicBezTo>
                  <a:cubicBezTo>
                    <a:pt x="287" y="214"/>
                    <a:pt x="290" y="211"/>
                    <a:pt x="292" y="212"/>
                  </a:cubicBezTo>
                  <a:cubicBezTo>
                    <a:pt x="297" y="215"/>
                    <a:pt x="304" y="208"/>
                    <a:pt x="307" y="213"/>
                  </a:cubicBezTo>
                  <a:cubicBezTo>
                    <a:pt x="314" y="214"/>
                    <a:pt x="320" y="214"/>
                    <a:pt x="327" y="213"/>
                  </a:cubicBezTo>
                  <a:cubicBezTo>
                    <a:pt x="330" y="214"/>
                    <a:pt x="333" y="212"/>
                    <a:pt x="335" y="214"/>
                  </a:cubicBezTo>
                  <a:cubicBezTo>
                    <a:pt x="360" y="214"/>
                    <a:pt x="384" y="220"/>
                    <a:pt x="409" y="221"/>
                  </a:cubicBezTo>
                  <a:cubicBezTo>
                    <a:pt x="423" y="221"/>
                    <a:pt x="438" y="225"/>
                    <a:pt x="452" y="221"/>
                  </a:cubicBezTo>
                  <a:cubicBezTo>
                    <a:pt x="455" y="224"/>
                    <a:pt x="458" y="218"/>
                    <a:pt x="462" y="221"/>
                  </a:cubicBezTo>
                  <a:cubicBezTo>
                    <a:pt x="470" y="220"/>
                    <a:pt x="478" y="219"/>
                    <a:pt x="486" y="218"/>
                  </a:cubicBezTo>
                  <a:cubicBezTo>
                    <a:pt x="489" y="217"/>
                    <a:pt x="492" y="216"/>
                    <a:pt x="495" y="216"/>
                  </a:cubicBezTo>
                  <a:cubicBezTo>
                    <a:pt x="497" y="213"/>
                    <a:pt x="501" y="211"/>
                    <a:pt x="504" y="211"/>
                  </a:cubicBezTo>
                  <a:cubicBezTo>
                    <a:pt x="504" y="214"/>
                    <a:pt x="504" y="214"/>
                    <a:pt x="504" y="214"/>
                  </a:cubicBezTo>
                  <a:cubicBezTo>
                    <a:pt x="503" y="213"/>
                    <a:pt x="500" y="215"/>
                    <a:pt x="502" y="215"/>
                  </a:cubicBezTo>
                  <a:cubicBezTo>
                    <a:pt x="506" y="217"/>
                    <a:pt x="508" y="212"/>
                    <a:pt x="511" y="213"/>
                  </a:cubicBezTo>
                  <a:cubicBezTo>
                    <a:pt x="509" y="216"/>
                    <a:pt x="505" y="216"/>
                    <a:pt x="502" y="218"/>
                  </a:cubicBezTo>
                  <a:cubicBezTo>
                    <a:pt x="485" y="222"/>
                    <a:pt x="467" y="225"/>
                    <a:pt x="450" y="225"/>
                  </a:cubicBezTo>
                  <a:cubicBezTo>
                    <a:pt x="446" y="224"/>
                    <a:pt x="441" y="225"/>
                    <a:pt x="437" y="226"/>
                  </a:cubicBezTo>
                  <a:cubicBezTo>
                    <a:pt x="436" y="226"/>
                    <a:pt x="436" y="226"/>
                    <a:pt x="436" y="226"/>
                  </a:cubicBezTo>
                  <a:cubicBezTo>
                    <a:pt x="455" y="227"/>
                    <a:pt x="473" y="225"/>
                    <a:pt x="492" y="223"/>
                  </a:cubicBezTo>
                  <a:cubicBezTo>
                    <a:pt x="505" y="221"/>
                    <a:pt x="518" y="218"/>
                    <a:pt x="530" y="213"/>
                  </a:cubicBezTo>
                  <a:cubicBezTo>
                    <a:pt x="532" y="212"/>
                    <a:pt x="529" y="215"/>
                    <a:pt x="528" y="215"/>
                  </a:cubicBezTo>
                  <a:cubicBezTo>
                    <a:pt x="530" y="218"/>
                    <a:pt x="534" y="213"/>
                    <a:pt x="536" y="216"/>
                  </a:cubicBezTo>
                  <a:cubicBezTo>
                    <a:pt x="536" y="212"/>
                    <a:pt x="535" y="210"/>
                    <a:pt x="532" y="208"/>
                  </a:cubicBezTo>
                  <a:cubicBezTo>
                    <a:pt x="534" y="208"/>
                    <a:pt x="535" y="208"/>
                    <a:pt x="536" y="208"/>
                  </a:cubicBezTo>
                  <a:cubicBezTo>
                    <a:pt x="535" y="200"/>
                    <a:pt x="536" y="192"/>
                    <a:pt x="535" y="185"/>
                  </a:cubicBezTo>
                  <a:cubicBezTo>
                    <a:pt x="537" y="184"/>
                    <a:pt x="540" y="181"/>
                    <a:pt x="538" y="188"/>
                  </a:cubicBezTo>
                  <a:cubicBezTo>
                    <a:pt x="539" y="188"/>
                    <a:pt x="540" y="188"/>
                    <a:pt x="541" y="188"/>
                  </a:cubicBezTo>
                  <a:cubicBezTo>
                    <a:pt x="541" y="189"/>
                    <a:pt x="540" y="190"/>
                    <a:pt x="539" y="190"/>
                  </a:cubicBezTo>
                  <a:cubicBezTo>
                    <a:pt x="543" y="190"/>
                    <a:pt x="543" y="190"/>
                    <a:pt x="543" y="190"/>
                  </a:cubicBezTo>
                  <a:cubicBezTo>
                    <a:pt x="543" y="191"/>
                    <a:pt x="541" y="194"/>
                    <a:pt x="543" y="193"/>
                  </a:cubicBezTo>
                  <a:cubicBezTo>
                    <a:pt x="548" y="193"/>
                    <a:pt x="543" y="199"/>
                    <a:pt x="545" y="201"/>
                  </a:cubicBezTo>
                  <a:cubicBezTo>
                    <a:pt x="547" y="201"/>
                    <a:pt x="549" y="202"/>
                    <a:pt x="550" y="202"/>
                  </a:cubicBezTo>
                  <a:cubicBezTo>
                    <a:pt x="550" y="205"/>
                    <a:pt x="551" y="208"/>
                    <a:pt x="553" y="211"/>
                  </a:cubicBezTo>
                  <a:cubicBezTo>
                    <a:pt x="556" y="215"/>
                    <a:pt x="553" y="220"/>
                    <a:pt x="555" y="224"/>
                  </a:cubicBezTo>
                  <a:cubicBezTo>
                    <a:pt x="556" y="225"/>
                    <a:pt x="558" y="227"/>
                    <a:pt x="560" y="227"/>
                  </a:cubicBezTo>
                  <a:cubicBezTo>
                    <a:pt x="559" y="223"/>
                    <a:pt x="560" y="219"/>
                    <a:pt x="560" y="215"/>
                  </a:cubicBezTo>
                  <a:cubicBezTo>
                    <a:pt x="558" y="215"/>
                    <a:pt x="556" y="216"/>
                    <a:pt x="555" y="214"/>
                  </a:cubicBezTo>
                  <a:cubicBezTo>
                    <a:pt x="555" y="213"/>
                    <a:pt x="556" y="211"/>
                    <a:pt x="557" y="209"/>
                  </a:cubicBezTo>
                  <a:cubicBezTo>
                    <a:pt x="558" y="209"/>
                    <a:pt x="560" y="210"/>
                    <a:pt x="561" y="210"/>
                  </a:cubicBezTo>
                  <a:cubicBezTo>
                    <a:pt x="561" y="204"/>
                    <a:pt x="567" y="199"/>
                    <a:pt x="573" y="198"/>
                  </a:cubicBezTo>
                  <a:cubicBezTo>
                    <a:pt x="576" y="201"/>
                    <a:pt x="570" y="205"/>
                    <a:pt x="574" y="208"/>
                  </a:cubicBezTo>
                  <a:cubicBezTo>
                    <a:pt x="579" y="206"/>
                    <a:pt x="583" y="204"/>
                    <a:pt x="588" y="201"/>
                  </a:cubicBezTo>
                  <a:cubicBezTo>
                    <a:pt x="588" y="199"/>
                    <a:pt x="589" y="197"/>
                    <a:pt x="592" y="197"/>
                  </a:cubicBezTo>
                  <a:cubicBezTo>
                    <a:pt x="592" y="195"/>
                    <a:pt x="592" y="192"/>
                    <a:pt x="594" y="190"/>
                  </a:cubicBezTo>
                  <a:cubicBezTo>
                    <a:pt x="592" y="189"/>
                    <a:pt x="591" y="188"/>
                    <a:pt x="592" y="186"/>
                  </a:cubicBezTo>
                  <a:cubicBezTo>
                    <a:pt x="591" y="183"/>
                    <a:pt x="590" y="177"/>
                    <a:pt x="594" y="175"/>
                  </a:cubicBezTo>
                  <a:cubicBezTo>
                    <a:pt x="599" y="174"/>
                    <a:pt x="600" y="180"/>
                    <a:pt x="599" y="183"/>
                  </a:cubicBezTo>
                  <a:cubicBezTo>
                    <a:pt x="597" y="185"/>
                    <a:pt x="598" y="188"/>
                    <a:pt x="599" y="190"/>
                  </a:cubicBezTo>
                  <a:cubicBezTo>
                    <a:pt x="603" y="192"/>
                    <a:pt x="604" y="189"/>
                    <a:pt x="606" y="187"/>
                  </a:cubicBezTo>
                  <a:cubicBezTo>
                    <a:pt x="606" y="185"/>
                    <a:pt x="602" y="183"/>
                    <a:pt x="603" y="180"/>
                  </a:cubicBezTo>
                  <a:cubicBezTo>
                    <a:pt x="605" y="178"/>
                    <a:pt x="600" y="175"/>
                    <a:pt x="602" y="173"/>
                  </a:cubicBezTo>
                  <a:cubicBezTo>
                    <a:pt x="602" y="169"/>
                    <a:pt x="607" y="169"/>
                    <a:pt x="605" y="166"/>
                  </a:cubicBezTo>
                  <a:cubicBezTo>
                    <a:pt x="603" y="164"/>
                    <a:pt x="604" y="162"/>
                    <a:pt x="606" y="160"/>
                  </a:cubicBezTo>
                  <a:cubicBezTo>
                    <a:pt x="603" y="158"/>
                    <a:pt x="603" y="155"/>
                    <a:pt x="600" y="153"/>
                  </a:cubicBezTo>
                  <a:cubicBezTo>
                    <a:pt x="598" y="148"/>
                    <a:pt x="602" y="147"/>
                    <a:pt x="604" y="144"/>
                  </a:cubicBezTo>
                  <a:cubicBezTo>
                    <a:pt x="607" y="145"/>
                    <a:pt x="610" y="143"/>
                    <a:pt x="613" y="142"/>
                  </a:cubicBezTo>
                  <a:cubicBezTo>
                    <a:pt x="616" y="140"/>
                    <a:pt x="618" y="137"/>
                    <a:pt x="621" y="138"/>
                  </a:cubicBezTo>
                  <a:cubicBezTo>
                    <a:pt x="622" y="140"/>
                    <a:pt x="625" y="141"/>
                    <a:pt x="623" y="143"/>
                  </a:cubicBezTo>
                  <a:cubicBezTo>
                    <a:pt x="622" y="145"/>
                    <a:pt x="623" y="148"/>
                    <a:pt x="623" y="151"/>
                  </a:cubicBezTo>
                  <a:cubicBezTo>
                    <a:pt x="627" y="151"/>
                    <a:pt x="624" y="147"/>
                    <a:pt x="625" y="144"/>
                  </a:cubicBezTo>
                  <a:cubicBezTo>
                    <a:pt x="625" y="140"/>
                    <a:pt x="625" y="136"/>
                    <a:pt x="628" y="133"/>
                  </a:cubicBezTo>
                  <a:cubicBezTo>
                    <a:pt x="626" y="133"/>
                    <a:pt x="624" y="132"/>
                    <a:pt x="624" y="130"/>
                  </a:cubicBezTo>
                  <a:cubicBezTo>
                    <a:pt x="621" y="131"/>
                    <a:pt x="623" y="134"/>
                    <a:pt x="621" y="136"/>
                  </a:cubicBezTo>
                  <a:cubicBezTo>
                    <a:pt x="617" y="138"/>
                    <a:pt x="613" y="133"/>
                    <a:pt x="614" y="129"/>
                  </a:cubicBezTo>
                  <a:cubicBezTo>
                    <a:pt x="610" y="128"/>
                    <a:pt x="616" y="136"/>
                    <a:pt x="612" y="137"/>
                  </a:cubicBezTo>
                  <a:cubicBezTo>
                    <a:pt x="608" y="140"/>
                    <a:pt x="601" y="140"/>
                    <a:pt x="599" y="135"/>
                  </a:cubicBezTo>
                  <a:cubicBezTo>
                    <a:pt x="601" y="133"/>
                    <a:pt x="606" y="135"/>
                    <a:pt x="608" y="131"/>
                  </a:cubicBezTo>
                  <a:cubicBezTo>
                    <a:pt x="605" y="131"/>
                    <a:pt x="600" y="134"/>
                    <a:pt x="598" y="131"/>
                  </a:cubicBezTo>
                  <a:cubicBezTo>
                    <a:pt x="596" y="126"/>
                    <a:pt x="604" y="126"/>
                    <a:pt x="606" y="126"/>
                  </a:cubicBezTo>
                  <a:cubicBezTo>
                    <a:pt x="608" y="124"/>
                    <a:pt x="611" y="123"/>
                    <a:pt x="614" y="123"/>
                  </a:cubicBezTo>
                  <a:cubicBezTo>
                    <a:pt x="619" y="119"/>
                    <a:pt x="619" y="119"/>
                    <a:pt x="619" y="119"/>
                  </a:cubicBezTo>
                  <a:cubicBezTo>
                    <a:pt x="620" y="118"/>
                    <a:pt x="622" y="120"/>
                    <a:pt x="624" y="119"/>
                  </a:cubicBezTo>
                  <a:cubicBezTo>
                    <a:pt x="624" y="118"/>
                    <a:pt x="627" y="116"/>
                    <a:pt x="625" y="114"/>
                  </a:cubicBezTo>
                  <a:cubicBezTo>
                    <a:pt x="622" y="110"/>
                    <a:pt x="624" y="103"/>
                    <a:pt x="619" y="100"/>
                  </a:cubicBezTo>
                  <a:cubicBezTo>
                    <a:pt x="619" y="104"/>
                    <a:pt x="620" y="108"/>
                    <a:pt x="620" y="112"/>
                  </a:cubicBezTo>
                  <a:cubicBezTo>
                    <a:pt x="616" y="112"/>
                    <a:pt x="618" y="105"/>
                    <a:pt x="616" y="103"/>
                  </a:cubicBezTo>
                  <a:cubicBezTo>
                    <a:pt x="614" y="100"/>
                    <a:pt x="616" y="98"/>
                    <a:pt x="618" y="96"/>
                  </a:cubicBezTo>
                  <a:cubicBezTo>
                    <a:pt x="612" y="97"/>
                    <a:pt x="615" y="89"/>
                    <a:pt x="614" y="86"/>
                  </a:cubicBezTo>
                  <a:cubicBezTo>
                    <a:pt x="612" y="83"/>
                    <a:pt x="611" y="78"/>
                    <a:pt x="608" y="77"/>
                  </a:cubicBezTo>
                  <a:cubicBezTo>
                    <a:pt x="609" y="80"/>
                    <a:pt x="606" y="83"/>
                    <a:pt x="607" y="85"/>
                  </a:cubicBezTo>
                  <a:cubicBezTo>
                    <a:pt x="606" y="85"/>
                    <a:pt x="604" y="84"/>
                    <a:pt x="602" y="84"/>
                  </a:cubicBezTo>
                  <a:cubicBezTo>
                    <a:pt x="601" y="87"/>
                    <a:pt x="601" y="90"/>
                    <a:pt x="602" y="92"/>
                  </a:cubicBezTo>
                  <a:cubicBezTo>
                    <a:pt x="595" y="91"/>
                    <a:pt x="597" y="82"/>
                    <a:pt x="599" y="78"/>
                  </a:cubicBezTo>
                  <a:cubicBezTo>
                    <a:pt x="600" y="77"/>
                    <a:pt x="599" y="75"/>
                    <a:pt x="599" y="74"/>
                  </a:cubicBezTo>
                  <a:cubicBezTo>
                    <a:pt x="601" y="74"/>
                    <a:pt x="601" y="77"/>
                    <a:pt x="601" y="78"/>
                  </a:cubicBezTo>
                  <a:cubicBezTo>
                    <a:pt x="604" y="78"/>
                    <a:pt x="606" y="74"/>
                    <a:pt x="605" y="72"/>
                  </a:cubicBezTo>
                  <a:cubicBezTo>
                    <a:pt x="607" y="71"/>
                    <a:pt x="608" y="74"/>
                    <a:pt x="608" y="76"/>
                  </a:cubicBezTo>
                  <a:cubicBezTo>
                    <a:pt x="609" y="74"/>
                    <a:pt x="611" y="73"/>
                    <a:pt x="613" y="71"/>
                  </a:cubicBezTo>
                  <a:cubicBezTo>
                    <a:pt x="613" y="69"/>
                    <a:pt x="615" y="67"/>
                    <a:pt x="615" y="65"/>
                  </a:cubicBezTo>
                  <a:cubicBezTo>
                    <a:pt x="609" y="63"/>
                    <a:pt x="602" y="71"/>
                    <a:pt x="597" y="65"/>
                  </a:cubicBezTo>
                  <a:cubicBezTo>
                    <a:pt x="595" y="57"/>
                    <a:pt x="597" y="48"/>
                    <a:pt x="594" y="41"/>
                  </a:cubicBezTo>
                  <a:cubicBezTo>
                    <a:pt x="590" y="41"/>
                    <a:pt x="591" y="37"/>
                    <a:pt x="593" y="35"/>
                  </a:cubicBezTo>
                  <a:cubicBezTo>
                    <a:pt x="592" y="33"/>
                    <a:pt x="594" y="32"/>
                    <a:pt x="595" y="29"/>
                  </a:cubicBezTo>
                  <a:cubicBezTo>
                    <a:pt x="593" y="27"/>
                    <a:pt x="590" y="29"/>
                    <a:pt x="589" y="27"/>
                  </a:cubicBezTo>
                  <a:cubicBezTo>
                    <a:pt x="587" y="21"/>
                    <a:pt x="585" y="16"/>
                    <a:pt x="587" y="10"/>
                  </a:cubicBezTo>
                  <a:cubicBezTo>
                    <a:pt x="580" y="8"/>
                    <a:pt x="572" y="9"/>
                    <a:pt x="566" y="8"/>
                  </a:cubicBezTo>
                  <a:cubicBezTo>
                    <a:pt x="552" y="11"/>
                    <a:pt x="537" y="8"/>
                    <a:pt x="524" y="5"/>
                  </a:cubicBezTo>
                  <a:cubicBezTo>
                    <a:pt x="516" y="4"/>
                    <a:pt x="509" y="6"/>
                    <a:pt x="502" y="6"/>
                  </a:cubicBezTo>
                  <a:cubicBezTo>
                    <a:pt x="493" y="8"/>
                    <a:pt x="485" y="5"/>
                    <a:pt x="476" y="5"/>
                  </a:cubicBezTo>
                  <a:cubicBezTo>
                    <a:pt x="462" y="5"/>
                    <a:pt x="448" y="4"/>
                    <a:pt x="434" y="4"/>
                  </a:cubicBezTo>
                  <a:cubicBezTo>
                    <a:pt x="429" y="4"/>
                    <a:pt x="422" y="2"/>
                    <a:pt x="417" y="5"/>
                  </a:cubicBezTo>
                  <a:cubicBezTo>
                    <a:pt x="415" y="0"/>
                    <a:pt x="408" y="3"/>
                    <a:pt x="404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13" name="Freeform 14"/>
            <p:cNvSpPr/>
            <p:nvPr/>
          </p:nvSpPr>
          <p:spPr bwMode="auto">
            <a:xfrm>
              <a:off x="216" y="440"/>
              <a:ext cx="6" cy="11"/>
            </a:xfrm>
            <a:custGeom>
              <a:avLst/>
              <a:gdLst>
                <a:gd name="T0" fmla="*/ 0 w 4"/>
                <a:gd name="T1" fmla="*/ 4 h 7"/>
                <a:gd name="T2" fmla="*/ 1 w 4"/>
                <a:gd name="T3" fmla="*/ 0 h 7"/>
                <a:gd name="T4" fmla="*/ 1 w 4"/>
                <a:gd name="T5" fmla="*/ 7 h 7"/>
                <a:gd name="T6" fmla="*/ 0 w 4"/>
                <a:gd name="T7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7">
                  <a:moveTo>
                    <a:pt x="0" y="4"/>
                  </a:moveTo>
                  <a:cubicBezTo>
                    <a:pt x="0" y="2"/>
                    <a:pt x="0" y="0"/>
                    <a:pt x="1" y="0"/>
                  </a:cubicBezTo>
                  <a:cubicBezTo>
                    <a:pt x="2" y="2"/>
                    <a:pt x="4" y="6"/>
                    <a:pt x="1" y="7"/>
                  </a:cubicBezTo>
                  <a:cubicBezTo>
                    <a:pt x="1" y="6"/>
                    <a:pt x="0" y="5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14" name="Freeform 15"/>
            <p:cNvSpPr/>
            <p:nvPr/>
          </p:nvSpPr>
          <p:spPr bwMode="auto">
            <a:xfrm>
              <a:off x="250" y="427"/>
              <a:ext cx="14" cy="10"/>
            </a:xfrm>
            <a:custGeom>
              <a:avLst/>
              <a:gdLst>
                <a:gd name="T0" fmla="*/ 0 w 9"/>
                <a:gd name="T1" fmla="*/ 3 h 6"/>
                <a:gd name="T2" fmla="*/ 3 w 9"/>
                <a:gd name="T3" fmla="*/ 1 h 6"/>
                <a:gd name="T4" fmla="*/ 9 w 9"/>
                <a:gd name="T5" fmla="*/ 6 h 6"/>
                <a:gd name="T6" fmla="*/ 0 w 9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6">
                  <a:moveTo>
                    <a:pt x="0" y="3"/>
                  </a:moveTo>
                  <a:cubicBezTo>
                    <a:pt x="0" y="2"/>
                    <a:pt x="1" y="0"/>
                    <a:pt x="3" y="1"/>
                  </a:cubicBezTo>
                  <a:cubicBezTo>
                    <a:pt x="6" y="2"/>
                    <a:pt x="7" y="3"/>
                    <a:pt x="9" y="6"/>
                  </a:cubicBezTo>
                  <a:cubicBezTo>
                    <a:pt x="6" y="6"/>
                    <a:pt x="3" y="4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15" name="Freeform 16"/>
            <p:cNvSpPr/>
            <p:nvPr/>
          </p:nvSpPr>
          <p:spPr bwMode="auto">
            <a:xfrm>
              <a:off x="281" y="48"/>
              <a:ext cx="7" cy="7"/>
            </a:xfrm>
            <a:custGeom>
              <a:avLst/>
              <a:gdLst>
                <a:gd name="T0" fmla="*/ 0 w 4"/>
                <a:gd name="T1" fmla="*/ 5 h 5"/>
                <a:gd name="T2" fmla="*/ 4 w 4"/>
                <a:gd name="T3" fmla="*/ 0 h 5"/>
                <a:gd name="T4" fmla="*/ 0 w 4"/>
                <a:gd name="T5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5">
                  <a:moveTo>
                    <a:pt x="0" y="5"/>
                  </a:moveTo>
                  <a:cubicBezTo>
                    <a:pt x="0" y="4"/>
                    <a:pt x="1" y="1"/>
                    <a:pt x="4" y="0"/>
                  </a:cubicBezTo>
                  <a:cubicBezTo>
                    <a:pt x="3" y="3"/>
                    <a:pt x="2" y="5"/>
                    <a:pt x="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16" name="Freeform 17"/>
            <p:cNvSpPr/>
            <p:nvPr/>
          </p:nvSpPr>
          <p:spPr bwMode="auto">
            <a:xfrm>
              <a:off x="355" y="27"/>
              <a:ext cx="6" cy="6"/>
            </a:xfrm>
            <a:custGeom>
              <a:avLst/>
              <a:gdLst>
                <a:gd name="T0" fmla="*/ 0 w 4"/>
                <a:gd name="T1" fmla="*/ 4 h 4"/>
                <a:gd name="T2" fmla="*/ 1 w 4"/>
                <a:gd name="T3" fmla="*/ 0 h 4"/>
                <a:gd name="T4" fmla="*/ 0 w 4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4">
                  <a:moveTo>
                    <a:pt x="0" y="4"/>
                  </a:moveTo>
                  <a:cubicBezTo>
                    <a:pt x="0" y="2"/>
                    <a:pt x="1" y="1"/>
                    <a:pt x="1" y="0"/>
                  </a:cubicBezTo>
                  <a:cubicBezTo>
                    <a:pt x="4" y="0"/>
                    <a:pt x="4" y="4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17" name="Freeform 18"/>
            <p:cNvSpPr/>
            <p:nvPr/>
          </p:nvSpPr>
          <p:spPr bwMode="auto">
            <a:xfrm>
              <a:off x="403" y="374"/>
              <a:ext cx="19" cy="6"/>
            </a:xfrm>
            <a:custGeom>
              <a:avLst/>
              <a:gdLst>
                <a:gd name="T0" fmla="*/ 0 w 12"/>
                <a:gd name="T1" fmla="*/ 2 h 4"/>
                <a:gd name="T2" fmla="*/ 0 w 12"/>
                <a:gd name="T3" fmla="*/ 1 h 4"/>
                <a:gd name="T4" fmla="*/ 12 w 12"/>
                <a:gd name="T5" fmla="*/ 0 h 4"/>
                <a:gd name="T6" fmla="*/ 0 w 12"/>
                <a:gd name="T7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4">
                  <a:moveTo>
                    <a:pt x="0" y="2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4" y="1"/>
                    <a:pt x="8" y="0"/>
                    <a:pt x="12" y="0"/>
                  </a:cubicBezTo>
                  <a:cubicBezTo>
                    <a:pt x="10" y="4"/>
                    <a:pt x="4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18" name="Freeform 19"/>
            <p:cNvSpPr/>
            <p:nvPr/>
          </p:nvSpPr>
          <p:spPr bwMode="auto">
            <a:xfrm>
              <a:off x="403" y="391"/>
              <a:ext cx="17" cy="27"/>
            </a:xfrm>
            <a:custGeom>
              <a:avLst/>
              <a:gdLst>
                <a:gd name="T0" fmla="*/ 2 w 11"/>
                <a:gd name="T1" fmla="*/ 6 h 17"/>
                <a:gd name="T2" fmla="*/ 6 w 11"/>
                <a:gd name="T3" fmla="*/ 7 h 17"/>
                <a:gd name="T4" fmla="*/ 3 w 11"/>
                <a:gd name="T5" fmla="*/ 15 h 17"/>
                <a:gd name="T6" fmla="*/ 2 w 11"/>
                <a:gd name="T7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7">
                  <a:moveTo>
                    <a:pt x="2" y="6"/>
                  </a:moveTo>
                  <a:cubicBezTo>
                    <a:pt x="0" y="2"/>
                    <a:pt x="11" y="0"/>
                    <a:pt x="6" y="7"/>
                  </a:cubicBezTo>
                  <a:cubicBezTo>
                    <a:pt x="5" y="10"/>
                    <a:pt x="8" y="17"/>
                    <a:pt x="3" y="15"/>
                  </a:cubicBezTo>
                  <a:cubicBezTo>
                    <a:pt x="5" y="12"/>
                    <a:pt x="4" y="8"/>
                    <a:pt x="2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19" name="Freeform 20"/>
            <p:cNvSpPr/>
            <p:nvPr/>
          </p:nvSpPr>
          <p:spPr bwMode="auto">
            <a:xfrm>
              <a:off x="405" y="416"/>
              <a:ext cx="14" cy="21"/>
            </a:xfrm>
            <a:custGeom>
              <a:avLst/>
              <a:gdLst>
                <a:gd name="T0" fmla="*/ 3 w 9"/>
                <a:gd name="T1" fmla="*/ 7 h 13"/>
                <a:gd name="T2" fmla="*/ 7 w 9"/>
                <a:gd name="T3" fmla="*/ 3 h 13"/>
                <a:gd name="T4" fmla="*/ 9 w 9"/>
                <a:gd name="T5" fmla="*/ 8 h 13"/>
                <a:gd name="T6" fmla="*/ 6 w 9"/>
                <a:gd name="T7" fmla="*/ 12 h 13"/>
                <a:gd name="T8" fmla="*/ 3 w 9"/>
                <a:gd name="T9" fmla="*/ 7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13">
                  <a:moveTo>
                    <a:pt x="3" y="7"/>
                  </a:moveTo>
                  <a:cubicBezTo>
                    <a:pt x="0" y="3"/>
                    <a:pt x="4" y="0"/>
                    <a:pt x="7" y="3"/>
                  </a:cubicBezTo>
                  <a:cubicBezTo>
                    <a:pt x="7" y="5"/>
                    <a:pt x="8" y="7"/>
                    <a:pt x="9" y="8"/>
                  </a:cubicBezTo>
                  <a:cubicBezTo>
                    <a:pt x="8" y="10"/>
                    <a:pt x="7" y="11"/>
                    <a:pt x="6" y="12"/>
                  </a:cubicBezTo>
                  <a:cubicBezTo>
                    <a:pt x="3" y="13"/>
                    <a:pt x="3" y="9"/>
                    <a:pt x="3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0" name="Freeform 21"/>
            <p:cNvSpPr>
              <a:spLocks noEditPoints="1"/>
            </p:cNvSpPr>
            <p:nvPr/>
          </p:nvSpPr>
          <p:spPr bwMode="auto">
            <a:xfrm>
              <a:off x="424" y="398"/>
              <a:ext cx="104" cy="45"/>
            </a:xfrm>
            <a:custGeom>
              <a:avLst/>
              <a:gdLst>
                <a:gd name="T0" fmla="*/ 0 w 67"/>
                <a:gd name="T1" fmla="*/ 5 h 29"/>
                <a:gd name="T2" fmla="*/ 1 w 67"/>
                <a:gd name="T3" fmla="*/ 0 h 29"/>
                <a:gd name="T4" fmla="*/ 17 w 67"/>
                <a:gd name="T5" fmla="*/ 4 h 29"/>
                <a:gd name="T6" fmla="*/ 33 w 67"/>
                <a:gd name="T7" fmla="*/ 5 h 29"/>
                <a:gd name="T8" fmla="*/ 38 w 67"/>
                <a:gd name="T9" fmla="*/ 11 h 29"/>
                <a:gd name="T10" fmla="*/ 50 w 67"/>
                <a:gd name="T11" fmla="*/ 20 h 29"/>
                <a:gd name="T12" fmla="*/ 49 w 67"/>
                <a:gd name="T13" fmla="*/ 0 h 29"/>
                <a:gd name="T14" fmla="*/ 57 w 67"/>
                <a:gd name="T15" fmla="*/ 4 h 29"/>
                <a:gd name="T16" fmla="*/ 64 w 67"/>
                <a:gd name="T17" fmla="*/ 6 h 29"/>
                <a:gd name="T18" fmla="*/ 65 w 67"/>
                <a:gd name="T19" fmla="*/ 16 h 29"/>
                <a:gd name="T20" fmla="*/ 63 w 67"/>
                <a:gd name="T21" fmla="*/ 20 h 29"/>
                <a:gd name="T22" fmla="*/ 63 w 67"/>
                <a:gd name="T23" fmla="*/ 25 h 29"/>
                <a:gd name="T24" fmla="*/ 44 w 67"/>
                <a:gd name="T25" fmla="*/ 22 h 29"/>
                <a:gd name="T26" fmla="*/ 35 w 67"/>
                <a:gd name="T27" fmla="*/ 27 h 29"/>
                <a:gd name="T28" fmla="*/ 19 w 67"/>
                <a:gd name="T29" fmla="*/ 26 h 29"/>
                <a:gd name="T30" fmla="*/ 17 w 67"/>
                <a:gd name="T31" fmla="*/ 19 h 29"/>
                <a:gd name="T32" fmla="*/ 3 w 67"/>
                <a:gd name="T33" fmla="*/ 19 h 29"/>
                <a:gd name="T34" fmla="*/ 2 w 67"/>
                <a:gd name="T35" fmla="*/ 14 h 29"/>
                <a:gd name="T36" fmla="*/ 5 w 67"/>
                <a:gd name="T37" fmla="*/ 12 h 29"/>
                <a:gd name="T38" fmla="*/ 2 w 67"/>
                <a:gd name="T39" fmla="*/ 10 h 29"/>
                <a:gd name="T40" fmla="*/ 9 w 67"/>
                <a:gd name="T41" fmla="*/ 10 h 29"/>
                <a:gd name="T42" fmla="*/ 0 w 67"/>
                <a:gd name="T43" fmla="*/ 5 h 29"/>
                <a:gd name="T44" fmla="*/ 12 w 67"/>
                <a:gd name="T45" fmla="*/ 10 h 29"/>
                <a:gd name="T46" fmla="*/ 16 w 67"/>
                <a:gd name="T47" fmla="*/ 8 h 29"/>
                <a:gd name="T48" fmla="*/ 12 w 67"/>
                <a:gd name="T49" fmla="*/ 1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7" h="29">
                  <a:moveTo>
                    <a:pt x="0" y="5"/>
                  </a:moveTo>
                  <a:cubicBezTo>
                    <a:pt x="0" y="3"/>
                    <a:pt x="1" y="1"/>
                    <a:pt x="1" y="0"/>
                  </a:cubicBezTo>
                  <a:cubicBezTo>
                    <a:pt x="6" y="2"/>
                    <a:pt x="12" y="4"/>
                    <a:pt x="17" y="4"/>
                  </a:cubicBezTo>
                  <a:cubicBezTo>
                    <a:pt x="22" y="5"/>
                    <a:pt x="28" y="6"/>
                    <a:pt x="33" y="5"/>
                  </a:cubicBezTo>
                  <a:cubicBezTo>
                    <a:pt x="36" y="4"/>
                    <a:pt x="40" y="7"/>
                    <a:pt x="38" y="11"/>
                  </a:cubicBezTo>
                  <a:cubicBezTo>
                    <a:pt x="41" y="14"/>
                    <a:pt x="44" y="21"/>
                    <a:pt x="50" y="20"/>
                  </a:cubicBezTo>
                  <a:cubicBezTo>
                    <a:pt x="48" y="13"/>
                    <a:pt x="50" y="7"/>
                    <a:pt x="49" y="0"/>
                  </a:cubicBezTo>
                  <a:cubicBezTo>
                    <a:pt x="53" y="0"/>
                    <a:pt x="51" y="8"/>
                    <a:pt x="57" y="4"/>
                  </a:cubicBezTo>
                  <a:cubicBezTo>
                    <a:pt x="60" y="4"/>
                    <a:pt x="62" y="6"/>
                    <a:pt x="64" y="6"/>
                  </a:cubicBezTo>
                  <a:cubicBezTo>
                    <a:pt x="65" y="10"/>
                    <a:pt x="64" y="14"/>
                    <a:pt x="65" y="16"/>
                  </a:cubicBezTo>
                  <a:cubicBezTo>
                    <a:pt x="67" y="18"/>
                    <a:pt x="65" y="22"/>
                    <a:pt x="63" y="20"/>
                  </a:cubicBezTo>
                  <a:cubicBezTo>
                    <a:pt x="63" y="22"/>
                    <a:pt x="65" y="24"/>
                    <a:pt x="63" y="25"/>
                  </a:cubicBezTo>
                  <a:cubicBezTo>
                    <a:pt x="57" y="25"/>
                    <a:pt x="51" y="21"/>
                    <a:pt x="44" y="22"/>
                  </a:cubicBezTo>
                  <a:cubicBezTo>
                    <a:pt x="41" y="23"/>
                    <a:pt x="38" y="25"/>
                    <a:pt x="35" y="27"/>
                  </a:cubicBezTo>
                  <a:cubicBezTo>
                    <a:pt x="30" y="27"/>
                    <a:pt x="24" y="29"/>
                    <a:pt x="19" y="26"/>
                  </a:cubicBezTo>
                  <a:cubicBezTo>
                    <a:pt x="15" y="25"/>
                    <a:pt x="21" y="20"/>
                    <a:pt x="17" y="19"/>
                  </a:cubicBezTo>
                  <a:cubicBezTo>
                    <a:pt x="14" y="19"/>
                    <a:pt x="7" y="19"/>
                    <a:pt x="3" y="19"/>
                  </a:cubicBezTo>
                  <a:cubicBezTo>
                    <a:pt x="1" y="18"/>
                    <a:pt x="2" y="16"/>
                    <a:pt x="2" y="14"/>
                  </a:cubicBezTo>
                  <a:cubicBezTo>
                    <a:pt x="3" y="13"/>
                    <a:pt x="5" y="13"/>
                    <a:pt x="5" y="12"/>
                  </a:cubicBezTo>
                  <a:cubicBezTo>
                    <a:pt x="6" y="10"/>
                    <a:pt x="1" y="12"/>
                    <a:pt x="2" y="10"/>
                  </a:cubicBezTo>
                  <a:cubicBezTo>
                    <a:pt x="4" y="10"/>
                    <a:pt x="7" y="10"/>
                    <a:pt x="9" y="10"/>
                  </a:cubicBezTo>
                  <a:cubicBezTo>
                    <a:pt x="9" y="6"/>
                    <a:pt x="3" y="7"/>
                    <a:pt x="0" y="5"/>
                  </a:cubicBezTo>
                  <a:close/>
                  <a:moveTo>
                    <a:pt x="12" y="10"/>
                  </a:moveTo>
                  <a:cubicBezTo>
                    <a:pt x="13" y="10"/>
                    <a:pt x="16" y="11"/>
                    <a:pt x="16" y="8"/>
                  </a:cubicBezTo>
                  <a:cubicBezTo>
                    <a:pt x="14" y="8"/>
                    <a:pt x="11" y="7"/>
                    <a:pt x="12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1" name="Freeform 22"/>
            <p:cNvSpPr/>
            <p:nvPr/>
          </p:nvSpPr>
          <p:spPr bwMode="auto">
            <a:xfrm>
              <a:off x="424" y="371"/>
              <a:ext cx="10" cy="6"/>
            </a:xfrm>
            <a:custGeom>
              <a:avLst/>
              <a:gdLst>
                <a:gd name="T0" fmla="*/ 0 w 7"/>
                <a:gd name="T1" fmla="*/ 4 h 4"/>
                <a:gd name="T2" fmla="*/ 7 w 7"/>
                <a:gd name="T3" fmla="*/ 0 h 4"/>
                <a:gd name="T4" fmla="*/ 0 w 7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4">
                  <a:moveTo>
                    <a:pt x="0" y="4"/>
                  </a:moveTo>
                  <a:cubicBezTo>
                    <a:pt x="0" y="0"/>
                    <a:pt x="4" y="0"/>
                    <a:pt x="7" y="0"/>
                  </a:cubicBezTo>
                  <a:cubicBezTo>
                    <a:pt x="6" y="3"/>
                    <a:pt x="2" y="1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2" name="Freeform 23"/>
            <p:cNvSpPr/>
            <p:nvPr/>
          </p:nvSpPr>
          <p:spPr bwMode="auto">
            <a:xfrm>
              <a:off x="528" y="379"/>
              <a:ext cx="153" cy="15"/>
            </a:xfrm>
            <a:custGeom>
              <a:avLst/>
              <a:gdLst>
                <a:gd name="T0" fmla="*/ 0 w 98"/>
                <a:gd name="T1" fmla="*/ 1 h 10"/>
                <a:gd name="T2" fmla="*/ 0 w 98"/>
                <a:gd name="T3" fmla="*/ 1 h 10"/>
                <a:gd name="T4" fmla="*/ 56 w 98"/>
                <a:gd name="T5" fmla="*/ 5 h 10"/>
                <a:gd name="T6" fmla="*/ 90 w 98"/>
                <a:gd name="T7" fmla="*/ 7 h 10"/>
                <a:gd name="T8" fmla="*/ 98 w 98"/>
                <a:gd name="T9" fmla="*/ 9 h 10"/>
                <a:gd name="T10" fmla="*/ 74 w 98"/>
                <a:gd name="T11" fmla="*/ 9 h 10"/>
                <a:gd name="T12" fmla="*/ 0 w 98"/>
                <a:gd name="T13" fmla="*/ 1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8" h="10"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9" y="0"/>
                    <a:pt x="38" y="4"/>
                    <a:pt x="56" y="5"/>
                  </a:cubicBezTo>
                  <a:cubicBezTo>
                    <a:pt x="67" y="6"/>
                    <a:pt x="78" y="8"/>
                    <a:pt x="90" y="7"/>
                  </a:cubicBezTo>
                  <a:cubicBezTo>
                    <a:pt x="92" y="7"/>
                    <a:pt x="96" y="7"/>
                    <a:pt x="98" y="9"/>
                  </a:cubicBezTo>
                  <a:cubicBezTo>
                    <a:pt x="90" y="10"/>
                    <a:pt x="82" y="10"/>
                    <a:pt x="74" y="9"/>
                  </a:cubicBezTo>
                  <a:cubicBezTo>
                    <a:pt x="49" y="7"/>
                    <a:pt x="25" y="5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3" name="Freeform 24"/>
            <p:cNvSpPr/>
            <p:nvPr/>
          </p:nvSpPr>
          <p:spPr bwMode="auto">
            <a:xfrm>
              <a:off x="552" y="405"/>
              <a:ext cx="8" cy="11"/>
            </a:xfrm>
            <a:custGeom>
              <a:avLst/>
              <a:gdLst>
                <a:gd name="T0" fmla="*/ 0 w 5"/>
                <a:gd name="T1" fmla="*/ 3 h 7"/>
                <a:gd name="T2" fmla="*/ 2 w 5"/>
                <a:gd name="T3" fmla="*/ 0 h 7"/>
                <a:gd name="T4" fmla="*/ 2 w 5"/>
                <a:gd name="T5" fmla="*/ 7 h 7"/>
                <a:gd name="T6" fmla="*/ 0 w 5"/>
                <a:gd name="T7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7">
                  <a:moveTo>
                    <a:pt x="0" y="3"/>
                  </a:moveTo>
                  <a:cubicBezTo>
                    <a:pt x="0" y="2"/>
                    <a:pt x="1" y="0"/>
                    <a:pt x="2" y="0"/>
                  </a:cubicBezTo>
                  <a:cubicBezTo>
                    <a:pt x="2" y="2"/>
                    <a:pt x="5" y="6"/>
                    <a:pt x="2" y="7"/>
                  </a:cubicBezTo>
                  <a:cubicBezTo>
                    <a:pt x="1" y="6"/>
                    <a:pt x="1" y="4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4" name="Freeform 25"/>
            <p:cNvSpPr/>
            <p:nvPr/>
          </p:nvSpPr>
          <p:spPr bwMode="auto">
            <a:xfrm>
              <a:off x="553" y="398"/>
              <a:ext cx="130" cy="39"/>
            </a:xfrm>
            <a:custGeom>
              <a:avLst/>
              <a:gdLst>
                <a:gd name="T0" fmla="*/ 0 w 83"/>
                <a:gd name="T1" fmla="*/ 16 h 25"/>
                <a:gd name="T2" fmla="*/ 5 w 83"/>
                <a:gd name="T3" fmla="*/ 12 h 25"/>
                <a:gd name="T4" fmla="*/ 8 w 83"/>
                <a:gd name="T5" fmla="*/ 5 h 25"/>
                <a:gd name="T6" fmla="*/ 16 w 83"/>
                <a:gd name="T7" fmla="*/ 8 h 25"/>
                <a:gd name="T8" fmla="*/ 15 w 83"/>
                <a:gd name="T9" fmla="*/ 5 h 25"/>
                <a:gd name="T10" fmla="*/ 30 w 83"/>
                <a:gd name="T11" fmla="*/ 7 h 25"/>
                <a:gd name="T12" fmla="*/ 38 w 83"/>
                <a:gd name="T13" fmla="*/ 5 h 25"/>
                <a:gd name="T14" fmla="*/ 41 w 83"/>
                <a:gd name="T15" fmla="*/ 6 h 25"/>
                <a:gd name="T16" fmla="*/ 44 w 83"/>
                <a:gd name="T17" fmla="*/ 1 h 25"/>
                <a:gd name="T18" fmla="*/ 49 w 83"/>
                <a:gd name="T19" fmla="*/ 6 h 25"/>
                <a:gd name="T20" fmla="*/ 78 w 83"/>
                <a:gd name="T21" fmla="*/ 7 h 25"/>
                <a:gd name="T22" fmla="*/ 83 w 83"/>
                <a:gd name="T23" fmla="*/ 8 h 25"/>
                <a:gd name="T24" fmla="*/ 82 w 83"/>
                <a:gd name="T25" fmla="*/ 13 h 25"/>
                <a:gd name="T26" fmla="*/ 48 w 83"/>
                <a:gd name="T27" fmla="*/ 18 h 25"/>
                <a:gd name="T28" fmla="*/ 43 w 83"/>
                <a:gd name="T29" fmla="*/ 14 h 25"/>
                <a:gd name="T30" fmla="*/ 33 w 83"/>
                <a:gd name="T31" fmla="*/ 18 h 25"/>
                <a:gd name="T32" fmla="*/ 34 w 83"/>
                <a:gd name="T33" fmla="*/ 16 h 25"/>
                <a:gd name="T34" fmla="*/ 30 w 83"/>
                <a:gd name="T35" fmla="*/ 21 h 25"/>
                <a:gd name="T36" fmla="*/ 13 w 83"/>
                <a:gd name="T37" fmla="*/ 18 h 25"/>
                <a:gd name="T38" fmla="*/ 3 w 83"/>
                <a:gd name="T39" fmla="*/ 17 h 25"/>
                <a:gd name="T40" fmla="*/ 0 w 83"/>
                <a:gd name="T41" fmla="*/ 16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3" h="25">
                  <a:moveTo>
                    <a:pt x="0" y="16"/>
                  </a:moveTo>
                  <a:cubicBezTo>
                    <a:pt x="0" y="13"/>
                    <a:pt x="4" y="13"/>
                    <a:pt x="5" y="12"/>
                  </a:cubicBezTo>
                  <a:cubicBezTo>
                    <a:pt x="6" y="11"/>
                    <a:pt x="5" y="5"/>
                    <a:pt x="8" y="5"/>
                  </a:cubicBezTo>
                  <a:cubicBezTo>
                    <a:pt x="11" y="4"/>
                    <a:pt x="13" y="9"/>
                    <a:pt x="16" y="8"/>
                  </a:cubicBezTo>
                  <a:cubicBezTo>
                    <a:pt x="16" y="7"/>
                    <a:pt x="16" y="6"/>
                    <a:pt x="15" y="5"/>
                  </a:cubicBezTo>
                  <a:cubicBezTo>
                    <a:pt x="20" y="7"/>
                    <a:pt x="25" y="7"/>
                    <a:pt x="30" y="7"/>
                  </a:cubicBezTo>
                  <a:cubicBezTo>
                    <a:pt x="33" y="9"/>
                    <a:pt x="35" y="7"/>
                    <a:pt x="38" y="5"/>
                  </a:cubicBezTo>
                  <a:cubicBezTo>
                    <a:pt x="39" y="6"/>
                    <a:pt x="40" y="8"/>
                    <a:pt x="41" y="6"/>
                  </a:cubicBezTo>
                  <a:cubicBezTo>
                    <a:pt x="44" y="5"/>
                    <a:pt x="40" y="1"/>
                    <a:pt x="44" y="1"/>
                  </a:cubicBezTo>
                  <a:cubicBezTo>
                    <a:pt x="46" y="0"/>
                    <a:pt x="46" y="5"/>
                    <a:pt x="49" y="6"/>
                  </a:cubicBezTo>
                  <a:cubicBezTo>
                    <a:pt x="59" y="7"/>
                    <a:pt x="69" y="7"/>
                    <a:pt x="78" y="7"/>
                  </a:cubicBezTo>
                  <a:cubicBezTo>
                    <a:pt x="80" y="7"/>
                    <a:pt x="82" y="8"/>
                    <a:pt x="83" y="8"/>
                  </a:cubicBezTo>
                  <a:cubicBezTo>
                    <a:pt x="83" y="10"/>
                    <a:pt x="83" y="11"/>
                    <a:pt x="82" y="13"/>
                  </a:cubicBezTo>
                  <a:cubicBezTo>
                    <a:pt x="71" y="15"/>
                    <a:pt x="59" y="14"/>
                    <a:pt x="48" y="18"/>
                  </a:cubicBezTo>
                  <a:cubicBezTo>
                    <a:pt x="45" y="20"/>
                    <a:pt x="43" y="16"/>
                    <a:pt x="43" y="14"/>
                  </a:cubicBezTo>
                  <a:cubicBezTo>
                    <a:pt x="39" y="13"/>
                    <a:pt x="36" y="17"/>
                    <a:pt x="33" y="18"/>
                  </a:cubicBezTo>
                  <a:cubicBezTo>
                    <a:pt x="33" y="17"/>
                    <a:pt x="33" y="16"/>
                    <a:pt x="34" y="16"/>
                  </a:cubicBezTo>
                  <a:cubicBezTo>
                    <a:pt x="31" y="15"/>
                    <a:pt x="33" y="20"/>
                    <a:pt x="30" y="21"/>
                  </a:cubicBezTo>
                  <a:cubicBezTo>
                    <a:pt x="24" y="25"/>
                    <a:pt x="20" y="16"/>
                    <a:pt x="13" y="18"/>
                  </a:cubicBezTo>
                  <a:cubicBezTo>
                    <a:pt x="9" y="21"/>
                    <a:pt x="6" y="13"/>
                    <a:pt x="3" y="17"/>
                  </a:cubicBezTo>
                  <a:cubicBezTo>
                    <a:pt x="2" y="19"/>
                    <a:pt x="1" y="16"/>
                    <a:pt x="0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5" name="Freeform 26"/>
            <p:cNvSpPr/>
            <p:nvPr/>
          </p:nvSpPr>
          <p:spPr bwMode="auto">
            <a:xfrm>
              <a:off x="616" y="4"/>
              <a:ext cx="9" cy="12"/>
            </a:xfrm>
            <a:custGeom>
              <a:avLst/>
              <a:gdLst>
                <a:gd name="T0" fmla="*/ 2 w 6"/>
                <a:gd name="T1" fmla="*/ 5 h 8"/>
                <a:gd name="T2" fmla="*/ 6 w 6"/>
                <a:gd name="T3" fmla="*/ 0 h 8"/>
                <a:gd name="T4" fmla="*/ 2 w 6"/>
                <a:gd name="T5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8">
                  <a:moveTo>
                    <a:pt x="2" y="5"/>
                  </a:moveTo>
                  <a:cubicBezTo>
                    <a:pt x="0" y="2"/>
                    <a:pt x="4" y="1"/>
                    <a:pt x="6" y="0"/>
                  </a:cubicBezTo>
                  <a:cubicBezTo>
                    <a:pt x="5" y="2"/>
                    <a:pt x="5" y="8"/>
                    <a:pt x="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6" name="Freeform 27"/>
            <p:cNvSpPr/>
            <p:nvPr/>
          </p:nvSpPr>
          <p:spPr bwMode="auto">
            <a:xfrm>
              <a:off x="686" y="405"/>
              <a:ext cx="20" cy="10"/>
            </a:xfrm>
            <a:custGeom>
              <a:avLst/>
              <a:gdLst>
                <a:gd name="T0" fmla="*/ 0 w 13"/>
                <a:gd name="T1" fmla="*/ 3 h 6"/>
                <a:gd name="T2" fmla="*/ 5 w 13"/>
                <a:gd name="T3" fmla="*/ 0 h 6"/>
                <a:gd name="T4" fmla="*/ 13 w 13"/>
                <a:gd name="T5" fmla="*/ 3 h 6"/>
                <a:gd name="T6" fmla="*/ 6 w 13"/>
                <a:gd name="T7" fmla="*/ 6 h 6"/>
                <a:gd name="T8" fmla="*/ 0 w 13"/>
                <a:gd name="T9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6">
                  <a:moveTo>
                    <a:pt x="0" y="3"/>
                  </a:moveTo>
                  <a:cubicBezTo>
                    <a:pt x="1" y="1"/>
                    <a:pt x="3" y="1"/>
                    <a:pt x="5" y="0"/>
                  </a:cubicBezTo>
                  <a:cubicBezTo>
                    <a:pt x="6" y="4"/>
                    <a:pt x="11" y="2"/>
                    <a:pt x="13" y="3"/>
                  </a:cubicBezTo>
                  <a:cubicBezTo>
                    <a:pt x="12" y="6"/>
                    <a:pt x="9" y="5"/>
                    <a:pt x="6" y="6"/>
                  </a:cubicBezTo>
                  <a:cubicBezTo>
                    <a:pt x="4" y="5"/>
                    <a:pt x="3" y="3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7" name="Freeform 28"/>
            <p:cNvSpPr/>
            <p:nvPr/>
          </p:nvSpPr>
          <p:spPr bwMode="auto">
            <a:xfrm>
              <a:off x="713" y="405"/>
              <a:ext cx="11" cy="7"/>
            </a:xfrm>
            <a:custGeom>
              <a:avLst/>
              <a:gdLst>
                <a:gd name="T0" fmla="*/ 0 w 7"/>
                <a:gd name="T1" fmla="*/ 2 h 4"/>
                <a:gd name="T2" fmla="*/ 3 w 7"/>
                <a:gd name="T3" fmla="*/ 4 h 4"/>
                <a:gd name="T4" fmla="*/ 0 w 7"/>
                <a:gd name="T5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4">
                  <a:moveTo>
                    <a:pt x="0" y="2"/>
                  </a:moveTo>
                  <a:cubicBezTo>
                    <a:pt x="1" y="0"/>
                    <a:pt x="7" y="4"/>
                    <a:pt x="3" y="4"/>
                  </a:cubicBezTo>
                  <a:cubicBezTo>
                    <a:pt x="2" y="4"/>
                    <a:pt x="1" y="3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8" name="Freeform 29"/>
            <p:cNvSpPr/>
            <p:nvPr/>
          </p:nvSpPr>
          <p:spPr bwMode="auto">
            <a:xfrm>
              <a:off x="788" y="12"/>
              <a:ext cx="9" cy="7"/>
            </a:xfrm>
            <a:custGeom>
              <a:avLst/>
              <a:gdLst>
                <a:gd name="T0" fmla="*/ 2 w 6"/>
                <a:gd name="T1" fmla="*/ 3 h 5"/>
                <a:gd name="T2" fmla="*/ 5 w 6"/>
                <a:gd name="T3" fmla="*/ 1 h 5"/>
                <a:gd name="T4" fmla="*/ 2 w 6"/>
                <a:gd name="T5" fmla="*/ 3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5">
                  <a:moveTo>
                    <a:pt x="2" y="3"/>
                  </a:moveTo>
                  <a:cubicBezTo>
                    <a:pt x="0" y="0"/>
                    <a:pt x="4" y="1"/>
                    <a:pt x="5" y="1"/>
                  </a:cubicBezTo>
                  <a:cubicBezTo>
                    <a:pt x="6" y="4"/>
                    <a:pt x="3" y="5"/>
                    <a:pt x="2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29" name="Freeform 30"/>
            <p:cNvSpPr/>
            <p:nvPr/>
          </p:nvSpPr>
          <p:spPr bwMode="auto">
            <a:xfrm>
              <a:off x="844" y="24"/>
              <a:ext cx="9" cy="5"/>
            </a:xfrm>
            <a:custGeom>
              <a:avLst/>
              <a:gdLst>
                <a:gd name="T0" fmla="*/ 0 w 6"/>
                <a:gd name="T1" fmla="*/ 3 h 3"/>
                <a:gd name="T2" fmla="*/ 5 w 6"/>
                <a:gd name="T3" fmla="*/ 0 h 3"/>
                <a:gd name="T4" fmla="*/ 0 w 6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3">
                  <a:moveTo>
                    <a:pt x="0" y="3"/>
                  </a:moveTo>
                  <a:cubicBezTo>
                    <a:pt x="0" y="0"/>
                    <a:pt x="3" y="0"/>
                    <a:pt x="5" y="0"/>
                  </a:cubicBezTo>
                  <a:cubicBezTo>
                    <a:pt x="6" y="3"/>
                    <a:pt x="3" y="3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30" name="Freeform 31"/>
            <p:cNvSpPr/>
            <p:nvPr/>
          </p:nvSpPr>
          <p:spPr bwMode="auto">
            <a:xfrm>
              <a:off x="939" y="125"/>
              <a:ext cx="19" cy="9"/>
            </a:xfrm>
            <a:custGeom>
              <a:avLst/>
              <a:gdLst>
                <a:gd name="T0" fmla="*/ 1 w 12"/>
                <a:gd name="T1" fmla="*/ 6 h 6"/>
                <a:gd name="T2" fmla="*/ 10 w 12"/>
                <a:gd name="T3" fmla="*/ 0 h 6"/>
                <a:gd name="T4" fmla="*/ 9 w 12"/>
                <a:gd name="T5" fmla="*/ 5 h 6"/>
                <a:gd name="T6" fmla="*/ 8 w 12"/>
                <a:gd name="T7" fmla="*/ 3 h 6"/>
                <a:gd name="T8" fmla="*/ 1 w 1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6">
                  <a:moveTo>
                    <a:pt x="1" y="6"/>
                  </a:moveTo>
                  <a:cubicBezTo>
                    <a:pt x="0" y="1"/>
                    <a:pt x="6" y="1"/>
                    <a:pt x="10" y="0"/>
                  </a:cubicBezTo>
                  <a:cubicBezTo>
                    <a:pt x="11" y="2"/>
                    <a:pt x="12" y="5"/>
                    <a:pt x="9" y="5"/>
                  </a:cubicBezTo>
                  <a:cubicBezTo>
                    <a:pt x="9" y="5"/>
                    <a:pt x="8" y="4"/>
                    <a:pt x="8" y="3"/>
                  </a:cubicBezTo>
                  <a:cubicBezTo>
                    <a:pt x="6" y="4"/>
                    <a:pt x="4" y="6"/>
                    <a:pt x="1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31" name="Freeform 32"/>
            <p:cNvSpPr/>
            <p:nvPr/>
          </p:nvSpPr>
          <p:spPr bwMode="auto">
            <a:xfrm>
              <a:off x="942" y="162"/>
              <a:ext cx="7" cy="10"/>
            </a:xfrm>
            <a:custGeom>
              <a:avLst/>
              <a:gdLst>
                <a:gd name="T0" fmla="*/ 0 w 4"/>
                <a:gd name="T1" fmla="*/ 3 h 6"/>
                <a:gd name="T2" fmla="*/ 4 w 4"/>
                <a:gd name="T3" fmla="*/ 1 h 6"/>
                <a:gd name="T4" fmla="*/ 0 w 4"/>
                <a:gd name="T5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6">
                  <a:moveTo>
                    <a:pt x="0" y="3"/>
                  </a:moveTo>
                  <a:cubicBezTo>
                    <a:pt x="0" y="1"/>
                    <a:pt x="1" y="0"/>
                    <a:pt x="4" y="1"/>
                  </a:cubicBezTo>
                  <a:cubicBezTo>
                    <a:pt x="4" y="2"/>
                    <a:pt x="1" y="6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32" name="Freeform 33"/>
            <p:cNvSpPr/>
            <p:nvPr/>
          </p:nvSpPr>
          <p:spPr bwMode="auto">
            <a:xfrm>
              <a:off x="939" y="104"/>
              <a:ext cx="19" cy="8"/>
            </a:xfrm>
            <a:custGeom>
              <a:avLst/>
              <a:gdLst>
                <a:gd name="T0" fmla="*/ 2 w 12"/>
                <a:gd name="T1" fmla="*/ 5 h 5"/>
                <a:gd name="T2" fmla="*/ 12 w 12"/>
                <a:gd name="T3" fmla="*/ 3 h 5"/>
                <a:gd name="T4" fmla="*/ 2 w 12"/>
                <a:gd name="T5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5">
                  <a:moveTo>
                    <a:pt x="2" y="5"/>
                  </a:moveTo>
                  <a:cubicBezTo>
                    <a:pt x="0" y="0"/>
                    <a:pt x="10" y="5"/>
                    <a:pt x="12" y="3"/>
                  </a:cubicBezTo>
                  <a:cubicBezTo>
                    <a:pt x="9" y="5"/>
                    <a:pt x="5" y="4"/>
                    <a:pt x="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33" name="Freeform 34"/>
            <p:cNvSpPr/>
            <p:nvPr/>
          </p:nvSpPr>
          <p:spPr bwMode="auto">
            <a:xfrm>
              <a:off x="952" y="269"/>
              <a:ext cx="20" cy="30"/>
            </a:xfrm>
            <a:custGeom>
              <a:avLst/>
              <a:gdLst>
                <a:gd name="T0" fmla="*/ 1 w 13"/>
                <a:gd name="T1" fmla="*/ 13 h 19"/>
                <a:gd name="T2" fmla="*/ 8 w 13"/>
                <a:gd name="T3" fmla="*/ 9 h 19"/>
                <a:gd name="T4" fmla="*/ 7 w 13"/>
                <a:gd name="T5" fmla="*/ 6 h 19"/>
                <a:gd name="T6" fmla="*/ 8 w 13"/>
                <a:gd name="T7" fmla="*/ 0 h 19"/>
                <a:gd name="T8" fmla="*/ 10 w 13"/>
                <a:gd name="T9" fmla="*/ 7 h 19"/>
                <a:gd name="T10" fmla="*/ 12 w 13"/>
                <a:gd name="T11" fmla="*/ 13 h 19"/>
                <a:gd name="T12" fmla="*/ 10 w 13"/>
                <a:gd name="T13" fmla="*/ 17 h 19"/>
                <a:gd name="T14" fmla="*/ 2 w 13"/>
                <a:gd name="T15" fmla="*/ 19 h 19"/>
                <a:gd name="T16" fmla="*/ 7 w 13"/>
                <a:gd name="T17" fmla="*/ 11 h 19"/>
                <a:gd name="T18" fmla="*/ 1 w 13"/>
                <a:gd name="T19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" h="19">
                  <a:moveTo>
                    <a:pt x="1" y="13"/>
                  </a:moveTo>
                  <a:cubicBezTo>
                    <a:pt x="0" y="9"/>
                    <a:pt x="5" y="10"/>
                    <a:pt x="8" y="9"/>
                  </a:cubicBezTo>
                  <a:cubicBezTo>
                    <a:pt x="9" y="8"/>
                    <a:pt x="8" y="6"/>
                    <a:pt x="7" y="6"/>
                  </a:cubicBezTo>
                  <a:cubicBezTo>
                    <a:pt x="6" y="4"/>
                    <a:pt x="7" y="2"/>
                    <a:pt x="8" y="0"/>
                  </a:cubicBezTo>
                  <a:cubicBezTo>
                    <a:pt x="9" y="2"/>
                    <a:pt x="13" y="5"/>
                    <a:pt x="10" y="7"/>
                  </a:cubicBezTo>
                  <a:cubicBezTo>
                    <a:pt x="8" y="9"/>
                    <a:pt x="9" y="12"/>
                    <a:pt x="12" y="13"/>
                  </a:cubicBezTo>
                  <a:cubicBezTo>
                    <a:pt x="11" y="14"/>
                    <a:pt x="11" y="15"/>
                    <a:pt x="10" y="17"/>
                  </a:cubicBezTo>
                  <a:cubicBezTo>
                    <a:pt x="7" y="16"/>
                    <a:pt x="5" y="19"/>
                    <a:pt x="2" y="19"/>
                  </a:cubicBezTo>
                  <a:cubicBezTo>
                    <a:pt x="2" y="15"/>
                    <a:pt x="9" y="16"/>
                    <a:pt x="7" y="11"/>
                  </a:cubicBezTo>
                  <a:cubicBezTo>
                    <a:pt x="5" y="11"/>
                    <a:pt x="3" y="12"/>
                    <a:pt x="1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34" name="Freeform 35"/>
            <p:cNvSpPr/>
            <p:nvPr/>
          </p:nvSpPr>
          <p:spPr bwMode="auto">
            <a:xfrm>
              <a:off x="964" y="324"/>
              <a:ext cx="10" cy="9"/>
            </a:xfrm>
            <a:custGeom>
              <a:avLst/>
              <a:gdLst>
                <a:gd name="T0" fmla="*/ 0 w 6"/>
                <a:gd name="T1" fmla="*/ 4 h 6"/>
                <a:gd name="T2" fmla="*/ 2 w 6"/>
                <a:gd name="T3" fmla="*/ 0 h 6"/>
                <a:gd name="T4" fmla="*/ 3 w 6"/>
                <a:gd name="T5" fmla="*/ 6 h 6"/>
                <a:gd name="T6" fmla="*/ 0 w 6"/>
                <a:gd name="T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6">
                  <a:moveTo>
                    <a:pt x="0" y="4"/>
                  </a:moveTo>
                  <a:cubicBezTo>
                    <a:pt x="0" y="3"/>
                    <a:pt x="2" y="1"/>
                    <a:pt x="2" y="0"/>
                  </a:cubicBezTo>
                  <a:cubicBezTo>
                    <a:pt x="6" y="1"/>
                    <a:pt x="5" y="4"/>
                    <a:pt x="3" y="6"/>
                  </a:cubicBezTo>
                  <a:cubicBezTo>
                    <a:pt x="2" y="6"/>
                    <a:pt x="1" y="5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35" name="Freeform 36"/>
            <p:cNvSpPr/>
            <p:nvPr/>
          </p:nvSpPr>
          <p:spPr bwMode="auto">
            <a:xfrm>
              <a:off x="966" y="181"/>
              <a:ext cx="11" cy="13"/>
            </a:xfrm>
            <a:custGeom>
              <a:avLst/>
              <a:gdLst>
                <a:gd name="T0" fmla="*/ 3 w 7"/>
                <a:gd name="T1" fmla="*/ 8 h 8"/>
                <a:gd name="T2" fmla="*/ 7 w 7"/>
                <a:gd name="T3" fmla="*/ 3 h 8"/>
                <a:gd name="T4" fmla="*/ 3 w 7"/>
                <a:gd name="T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8">
                  <a:moveTo>
                    <a:pt x="3" y="8"/>
                  </a:moveTo>
                  <a:cubicBezTo>
                    <a:pt x="0" y="6"/>
                    <a:pt x="5" y="0"/>
                    <a:pt x="7" y="3"/>
                  </a:cubicBezTo>
                  <a:cubicBezTo>
                    <a:pt x="7" y="6"/>
                    <a:pt x="4" y="7"/>
                    <a:pt x="3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1581" name="Freeform 5"/>
          <p:cNvSpPr>
            <a:spLocks noEditPoints="1"/>
          </p:cNvSpPr>
          <p:nvPr/>
        </p:nvSpPr>
        <p:spPr bwMode="auto">
          <a:xfrm rot="6655981">
            <a:off x="8480894" y="153018"/>
            <a:ext cx="3824254" cy="2408716"/>
          </a:xfrm>
          <a:custGeom>
            <a:avLst/>
            <a:gdLst>
              <a:gd name="T0" fmla="*/ 523 w 956"/>
              <a:gd name="T1" fmla="*/ 71 h 603"/>
              <a:gd name="T2" fmla="*/ 556 w 956"/>
              <a:gd name="T3" fmla="*/ 62 h 603"/>
              <a:gd name="T4" fmla="*/ 656 w 956"/>
              <a:gd name="T5" fmla="*/ 39 h 603"/>
              <a:gd name="T6" fmla="*/ 679 w 956"/>
              <a:gd name="T7" fmla="*/ 38 h 603"/>
              <a:gd name="T8" fmla="*/ 679 w 956"/>
              <a:gd name="T9" fmla="*/ 57 h 603"/>
              <a:gd name="T10" fmla="*/ 850 w 956"/>
              <a:gd name="T11" fmla="*/ 21 h 603"/>
              <a:gd name="T12" fmla="*/ 844 w 956"/>
              <a:gd name="T13" fmla="*/ 44 h 603"/>
              <a:gd name="T14" fmla="*/ 850 w 956"/>
              <a:gd name="T15" fmla="*/ 63 h 603"/>
              <a:gd name="T16" fmla="*/ 956 w 956"/>
              <a:gd name="T17" fmla="*/ 81 h 603"/>
              <a:gd name="T18" fmla="*/ 800 w 956"/>
              <a:gd name="T19" fmla="*/ 138 h 603"/>
              <a:gd name="T20" fmla="*/ 929 w 956"/>
              <a:gd name="T21" fmla="*/ 121 h 603"/>
              <a:gd name="T22" fmla="*/ 860 w 956"/>
              <a:gd name="T23" fmla="*/ 138 h 603"/>
              <a:gd name="T24" fmla="*/ 810 w 956"/>
              <a:gd name="T25" fmla="*/ 170 h 603"/>
              <a:gd name="T26" fmla="*/ 782 w 956"/>
              <a:gd name="T27" fmla="*/ 174 h 603"/>
              <a:gd name="T28" fmla="*/ 720 w 956"/>
              <a:gd name="T29" fmla="*/ 212 h 603"/>
              <a:gd name="T30" fmla="*/ 655 w 956"/>
              <a:gd name="T31" fmla="*/ 240 h 603"/>
              <a:gd name="T32" fmla="*/ 610 w 956"/>
              <a:gd name="T33" fmla="*/ 267 h 603"/>
              <a:gd name="T34" fmla="*/ 676 w 956"/>
              <a:gd name="T35" fmla="*/ 265 h 603"/>
              <a:gd name="T36" fmla="*/ 715 w 956"/>
              <a:gd name="T37" fmla="*/ 256 h 603"/>
              <a:gd name="T38" fmla="*/ 712 w 956"/>
              <a:gd name="T39" fmla="*/ 269 h 603"/>
              <a:gd name="T40" fmla="*/ 695 w 956"/>
              <a:gd name="T41" fmla="*/ 287 h 603"/>
              <a:gd name="T42" fmla="*/ 747 w 956"/>
              <a:gd name="T43" fmla="*/ 288 h 603"/>
              <a:gd name="T44" fmla="*/ 808 w 956"/>
              <a:gd name="T45" fmla="*/ 265 h 603"/>
              <a:gd name="T46" fmla="*/ 813 w 956"/>
              <a:gd name="T47" fmla="*/ 273 h 603"/>
              <a:gd name="T48" fmla="*/ 772 w 956"/>
              <a:gd name="T49" fmla="*/ 298 h 603"/>
              <a:gd name="T50" fmla="*/ 822 w 956"/>
              <a:gd name="T51" fmla="*/ 283 h 603"/>
              <a:gd name="T52" fmla="*/ 743 w 956"/>
              <a:gd name="T53" fmla="*/ 320 h 603"/>
              <a:gd name="T54" fmla="*/ 685 w 956"/>
              <a:gd name="T55" fmla="*/ 350 h 603"/>
              <a:gd name="T56" fmla="*/ 653 w 956"/>
              <a:gd name="T57" fmla="*/ 372 h 603"/>
              <a:gd name="T58" fmla="*/ 670 w 956"/>
              <a:gd name="T59" fmla="*/ 378 h 603"/>
              <a:gd name="T60" fmla="*/ 464 w 956"/>
              <a:gd name="T61" fmla="*/ 466 h 603"/>
              <a:gd name="T62" fmla="*/ 114 w 956"/>
              <a:gd name="T63" fmla="*/ 591 h 603"/>
              <a:gd name="T64" fmla="*/ 30 w 956"/>
              <a:gd name="T65" fmla="*/ 389 h 603"/>
              <a:gd name="T66" fmla="*/ 208 w 956"/>
              <a:gd name="T67" fmla="*/ 159 h 603"/>
              <a:gd name="T68" fmla="*/ 265 w 956"/>
              <a:gd name="T69" fmla="*/ 141 h 603"/>
              <a:gd name="T70" fmla="*/ 302 w 956"/>
              <a:gd name="T71" fmla="*/ 133 h 603"/>
              <a:gd name="T72" fmla="*/ 509 w 956"/>
              <a:gd name="T73" fmla="*/ 69 h 603"/>
              <a:gd name="T74" fmla="*/ 836 w 956"/>
              <a:gd name="T75" fmla="*/ 30 h 603"/>
              <a:gd name="T76" fmla="*/ 799 w 956"/>
              <a:gd name="T77" fmla="*/ 60 h 603"/>
              <a:gd name="T78" fmla="*/ 761 w 956"/>
              <a:gd name="T79" fmla="*/ 70 h 603"/>
              <a:gd name="T80" fmla="*/ 755 w 956"/>
              <a:gd name="T81" fmla="*/ 71 h 603"/>
              <a:gd name="T82" fmla="*/ 791 w 956"/>
              <a:gd name="T83" fmla="*/ 63 h 603"/>
              <a:gd name="T84" fmla="*/ 838 w 956"/>
              <a:gd name="T85" fmla="*/ 98 h 603"/>
              <a:gd name="T86" fmla="*/ 780 w 956"/>
              <a:gd name="T87" fmla="*/ 121 h 603"/>
              <a:gd name="T88" fmla="*/ 608 w 956"/>
              <a:gd name="T89" fmla="*/ 171 h 603"/>
              <a:gd name="T90" fmla="*/ 877 w 956"/>
              <a:gd name="T91" fmla="*/ 94 h 603"/>
              <a:gd name="T92" fmla="*/ 909 w 956"/>
              <a:gd name="T93" fmla="*/ 95 h 603"/>
              <a:gd name="T94" fmla="*/ 867 w 956"/>
              <a:gd name="T95" fmla="*/ 108 h 603"/>
              <a:gd name="T96" fmla="*/ 805 w 956"/>
              <a:gd name="T97" fmla="*/ 130 h 603"/>
              <a:gd name="T98" fmla="*/ 752 w 956"/>
              <a:gd name="T99" fmla="*/ 146 h 603"/>
              <a:gd name="T100" fmla="*/ 928 w 956"/>
              <a:gd name="T101" fmla="*/ 85 h 603"/>
              <a:gd name="T102" fmla="*/ 770 w 956"/>
              <a:gd name="T103" fmla="*/ 140 h 603"/>
              <a:gd name="T104" fmla="*/ 820 w 956"/>
              <a:gd name="T105" fmla="*/ 144 h 603"/>
              <a:gd name="T106" fmla="*/ 747 w 956"/>
              <a:gd name="T107" fmla="*/ 186 h 603"/>
              <a:gd name="T108" fmla="*/ 767 w 956"/>
              <a:gd name="T109" fmla="*/ 179 h 603"/>
              <a:gd name="T110" fmla="*/ 587 w 956"/>
              <a:gd name="T111" fmla="*/ 266 h 603"/>
              <a:gd name="T112" fmla="*/ 582 w 956"/>
              <a:gd name="T113" fmla="*/ 278 h 603"/>
              <a:gd name="T114" fmla="*/ 674 w 956"/>
              <a:gd name="T115" fmla="*/ 285 h 603"/>
              <a:gd name="T116" fmla="*/ 652 w 956"/>
              <a:gd name="T117" fmla="*/ 294 h 603"/>
              <a:gd name="T118" fmla="*/ 687 w 956"/>
              <a:gd name="T119" fmla="*/ 293 h 603"/>
              <a:gd name="T120" fmla="*/ 612 w 956"/>
              <a:gd name="T121" fmla="*/ 386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956" h="603">
                <a:moveTo>
                  <a:pt x="497" y="81"/>
                </a:moveTo>
                <a:cubicBezTo>
                  <a:pt x="498" y="81"/>
                  <a:pt x="497" y="80"/>
                  <a:pt x="497" y="80"/>
                </a:cubicBezTo>
                <a:cubicBezTo>
                  <a:pt x="497" y="79"/>
                  <a:pt x="498" y="79"/>
                  <a:pt x="498" y="81"/>
                </a:cubicBezTo>
                <a:cubicBezTo>
                  <a:pt x="499" y="78"/>
                  <a:pt x="502" y="79"/>
                  <a:pt x="504" y="79"/>
                </a:cubicBezTo>
                <a:cubicBezTo>
                  <a:pt x="505" y="78"/>
                  <a:pt x="503" y="76"/>
                  <a:pt x="504" y="75"/>
                </a:cubicBezTo>
                <a:cubicBezTo>
                  <a:pt x="505" y="75"/>
                  <a:pt x="505" y="76"/>
                  <a:pt x="504" y="76"/>
                </a:cubicBezTo>
                <a:cubicBezTo>
                  <a:pt x="505" y="82"/>
                  <a:pt x="509" y="73"/>
                  <a:pt x="509" y="79"/>
                </a:cubicBezTo>
                <a:cubicBezTo>
                  <a:pt x="511" y="76"/>
                  <a:pt x="516" y="77"/>
                  <a:pt x="517" y="76"/>
                </a:cubicBezTo>
                <a:cubicBezTo>
                  <a:pt x="518" y="75"/>
                  <a:pt x="518" y="74"/>
                  <a:pt x="517" y="72"/>
                </a:cubicBezTo>
                <a:cubicBezTo>
                  <a:pt x="520" y="75"/>
                  <a:pt x="519" y="73"/>
                  <a:pt x="519" y="71"/>
                </a:cubicBezTo>
                <a:cubicBezTo>
                  <a:pt x="519" y="69"/>
                  <a:pt x="516" y="73"/>
                  <a:pt x="516" y="69"/>
                </a:cubicBezTo>
                <a:cubicBezTo>
                  <a:pt x="518" y="68"/>
                  <a:pt x="519" y="69"/>
                  <a:pt x="520" y="65"/>
                </a:cubicBezTo>
                <a:cubicBezTo>
                  <a:pt x="523" y="69"/>
                  <a:pt x="527" y="65"/>
                  <a:pt x="533" y="64"/>
                </a:cubicBezTo>
                <a:cubicBezTo>
                  <a:pt x="533" y="64"/>
                  <a:pt x="533" y="65"/>
                  <a:pt x="533" y="65"/>
                </a:cubicBezTo>
                <a:cubicBezTo>
                  <a:pt x="533" y="65"/>
                  <a:pt x="533" y="66"/>
                  <a:pt x="533" y="66"/>
                </a:cubicBezTo>
                <a:cubicBezTo>
                  <a:pt x="531" y="63"/>
                  <a:pt x="528" y="67"/>
                  <a:pt x="527" y="69"/>
                </a:cubicBezTo>
                <a:cubicBezTo>
                  <a:pt x="527" y="69"/>
                  <a:pt x="528" y="68"/>
                  <a:pt x="527" y="67"/>
                </a:cubicBezTo>
                <a:cubicBezTo>
                  <a:pt x="524" y="68"/>
                  <a:pt x="525" y="73"/>
                  <a:pt x="523" y="71"/>
                </a:cubicBezTo>
                <a:cubicBezTo>
                  <a:pt x="522" y="71"/>
                  <a:pt x="523" y="72"/>
                  <a:pt x="523" y="73"/>
                </a:cubicBezTo>
                <a:cubicBezTo>
                  <a:pt x="526" y="75"/>
                  <a:pt x="528" y="72"/>
                  <a:pt x="529" y="73"/>
                </a:cubicBezTo>
                <a:cubicBezTo>
                  <a:pt x="530" y="73"/>
                  <a:pt x="530" y="71"/>
                  <a:pt x="530" y="70"/>
                </a:cubicBezTo>
                <a:cubicBezTo>
                  <a:pt x="531" y="73"/>
                  <a:pt x="531" y="70"/>
                  <a:pt x="533" y="72"/>
                </a:cubicBezTo>
                <a:cubicBezTo>
                  <a:pt x="534" y="72"/>
                  <a:pt x="533" y="70"/>
                  <a:pt x="533" y="69"/>
                </a:cubicBezTo>
                <a:cubicBezTo>
                  <a:pt x="534" y="70"/>
                  <a:pt x="534" y="71"/>
                  <a:pt x="535" y="72"/>
                </a:cubicBezTo>
                <a:cubicBezTo>
                  <a:pt x="537" y="67"/>
                  <a:pt x="540" y="72"/>
                  <a:pt x="541" y="67"/>
                </a:cubicBezTo>
                <a:cubicBezTo>
                  <a:pt x="542" y="67"/>
                  <a:pt x="543" y="67"/>
                  <a:pt x="543" y="69"/>
                </a:cubicBezTo>
                <a:cubicBezTo>
                  <a:pt x="544" y="69"/>
                  <a:pt x="543" y="67"/>
                  <a:pt x="543" y="66"/>
                </a:cubicBezTo>
                <a:cubicBezTo>
                  <a:pt x="545" y="64"/>
                  <a:pt x="544" y="69"/>
                  <a:pt x="545" y="68"/>
                </a:cubicBezTo>
                <a:cubicBezTo>
                  <a:pt x="545" y="65"/>
                  <a:pt x="545" y="65"/>
                  <a:pt x="548" y="68"/>
                </a:cubicBezTo>
                <a:cubicBezTo>
                  <a:pt x="548" y="68"/>
                  <a:pt x="548" y="67"/>
                  <a:pt x="547" y="66"/>
                </a:cubicBezTo>
                <a:cubicBezTo>
                  <a:pt x="548" y="66"/>
                  <a:pt x="548" y="67"/>
                  <a:pt x="549" y="67"/>
                </a:cubicBezTo>
                <a:cubicBezTo>
                  <a:pt x="550" y="66"/>
                  <a:pt x="549" y="65"/>
                  <a:pt x="549" y="65"/>
                </a:cubicBezTo>
                <a:cubicBezTo>
                  <a:pt x="548" y="63"/>
                  <a:pt x="550" y="65"/>
                  <a:pt x="550" y="67"/>
                </a:cubicBezTo>
                <a:cubicBezTo>
                  <a:pt x="551" y="64"/>
                  <a:pt x="552" y="64"/>
                  <a:pt x="553" y="67"/>
                </a:cubicBezTo>
                <a:cubicBezTo>
                  <a:pt x="554" y="66"/>
                  <a:pt x="553" y="64"/>
                  <a:pt x="553" y="63"/>
                </a:cubicBezTo>
                <a:cubicBezTo>
                  <a:pt x="554" y="60"/>
                  <a:pt x="557" y="66"/>
                  <a:pt x="556" y="62"/>
                </a:cubicBezTo>
                <a:cubicBezTo>
                  <a:pt x="559" y="66"/>
                  <a:pt x="558" y="57"/>
                  <a:pt x="560" y="64"/>
                </a:cubicBezTo>
                <a:cubicBezTo>
                  <a:pt x="574" y="62"/>
                  <a:pt x="586" y="51"/>
                  <a:pt x="593" y="52"/>
                </a:cubicBezTo>
                <a:cubicBezTo>
                  <a:pt x="594" y="52"/>
                  <a:pt x="594" y="54"/>
                  <a:pt x="594" y="54"/>
                </a:cubicBezTo>
                <a:cubicBezTo>
                  <a:pt x="595" y="54"/>
                  <a:pt x="594" y="53"/>
                  <a:pt x="594" y="52"/>
                </a:cubicBezTo>
                <a:cubicBezTo>
                  <a:pt x="596" y="50"/>
                  <a:pt x="595" y="54"/>
                  <a:pt x="597" y="54"/>
                </a:cubicBezTo>
                <a:cubicBezTo>
                  <a:pt x="595" y="49"/>
                  <a:pt x="604" y="50"/>
                  <a:pt x="606" y="48"/>
                </a:cubicBezTo>
                <a:cubicBezTo>
                  <a:pt x="607" y="48"/>
                  <a:pt x="607" y="50"/>
                  <a:pt x="606" y="50"/>
                </a:cubicBezTo>
                <a:cubicBezTo>
                  <a:pt x="609" y="53"/>
                  <a:pt x="615" y="46"/>
                  <a:pt x="620" y="49"/>
                </a:cubicBezTo>
                <a:cubicBezTo>
                  <a:pt x="621" y="48"/>
                  <a:pt x="621" y="44"/>
                  <a:pt x="618" y="46"/>
                </a:cubicBezTo>
                <a:cubicBezTo>
                  <a:pt x="618" y="44"/>
                  <a:pt x="622" y="44"/>
                  <a:pt x="623" y="43"/>
                </a:cubicBezTo>
                <a:cubicBezTo>
                  <a:pt x="624" y="46"/>
                  <a:pt x="622" y="43"/>
                  <a:pt x="621" y="46"/>
                </a:cubicBezTo>
                <a:cubicBezTo>
                  <a:pt x="621" y="46"/>
                  <a:pt x="622" y="46"/>
                  <a:pt x="622" y="47"/>
                </a:cubicBezTo>
                <a:cubicBezTo>
                  <a:pt x="622" y="47"/>
                  <a:pt x="626" y="48"/>
                  <a:pt x="625" y="45"/>
                </a:cubicBezTo>
                <a:cubicBezTo>
                  <a:pt x="629" y="48"/>
                  <a:pt x="639" y="43"/>
                  <a:pt x="642" y="40"/>
                </a:cubicBezTo>
                <a:cubicBezTo>
                  <a:pt x="642" y="45"/>
                  <a:pt x="645" y="36"/>
                  <a:pt x="647" y="40"/>
                </a:cubicBezTo>
                <a:cubicBezTo>
                  <a:pt x="647" y="39"/>
                  <a:pt x="647" y="37"/>
                  <a:pt x="647" y="35"/>
                </a:cubicBezTo>
                <a:cubicBezTo>
                  <a:pt x="648" y="35"/>
                  <a:pt x="648" y="39"/>
                  <a:pt x="649" y="40"/>
                </a:cubicBezTo>
                <a:cubicBezTo>
                  <a:pt x="653" y="39"/>
                  <a:pt x="654" y="38"/>
                  <a:pt x="656" y="39"/>
                </a:cubicBezTo>
                <a:cubicBezTo>
                  <a:pt x="657" y="39"/>
                  <a:pt x="656" y="36"/>
                  <a:pt x="656" y="36"/>
                </a:cubicBezTo>
                <a:cubicBezTo>
                  <a:pt x="656" y="34"/>
                  <a:pt x="658" y="37"/>
                  <a:pt x="658" y="39"/>
                </a:cubicBezTo>
                <a:cubicBezTo>
                  <a:pt x="660" y="38"/>
                  <a:pt x="659" y="37"/>
                  <a:pt x="658" y="35"/>
                </a:cubicBezTo>
                <a:cubicBezTo>
                  <a:pt x="660" y="37"/>
                  <a:pt x="660" y="37"/>
                  <a:pt x="663" y="35"/>
                </a:cubicBezTo>
                <a:cubicBezTo>
                  <a:pt x="662" y="33"/>
                  <a:pt x="659" y="37"/>
                  <a:pt x="659" y="33"/>
                </a:cubicBezTo>
                <a:cubicBezTo>
                  <a:pt x="660" y="34"/>
                  <a:pt x="661" y="34"/>
                  <a:pt x="663" y="33"/>
                </a:cubicBezTo>
                <a:cubicBezTo>
                  <a:pt x="664" y="40"/>
                  <a:pt x="667" y="34"/>
                  <a:pt x="669" y="37"/>
                </a:cubicBezTo>
                <a:cubicBezTo>
                  <a:pt x="670" y="36"/>
                  <a:pt x="669" y="35"/>
                  <a:pt x="669" y="34"/>
                </a:cubicBezTo>
                <a:cubicBezTo>
                  <a:pt x="670" y="34"/>
                  <a:pt x="671" y="35"/>
                  <a:pt x="671" y="37"/>
                </a:cubicBezTo>
                <a:cubicBezTo>
                  <a:pt x="673" y="34"/>
                  <a:pt x="677" y="34"/>
                  <a:pt x="678" y="35"/>
                </a:cubicBezTo>
                <a:cubicBezTo>
                  <a:pt x="691" y="31"/>
                  <a:pt x="716" y="25"/>
                  <a:pt x="725" y="22"/>
                </a:cubicBezTo>
                <a:cubicBezTo>
                  <a:pt x="745" y="14"/>
                  <a:pt x="780" y="5"/>
                  <a:pt x="802" y="0"/>
                </a:cubicBezTo>
                <a:cubicBezTo>
                  <a:pt x="803" y="0"/>
                  <a:pt x="802" y="0"/>
                  <a:pt x="802" y="1"/>
                </a:cubicBezTo>
                <a:cubicBezTo>
                  <a:pt x="802" y="1"/>
                  <a:pt x="802" y="2"/>
                  <a:pt x="802" y="2"/>
                </a:cubicBezTo>
                <a:cubicBezTo>
                  <a:pt x="783" y="8"/>
                  <a:pt x="751" y="17"/>
                  <a:pt x="731" y="24"/>
                </a:cubicBezTo>
                <a:cubicBezTo>
                  <a:pt x="731" y="23"/>
                  <a:pt x="730" y="22"/>
                  <a:pt x="730" y="22"/>
                </a:cubicBezTo>
                <a:cubicBezTo>
                  <a:pt x="724" y="24"/>
                  <a:pt x="711" y="26"/>
                  <a:pt x="705" y="30"/>
                </a:cubicBezTo>
                <a:cubicBezTo>
                  <a:pt x="702" y="32"/>
                  <a:pt x="683" y="38"/>
                  <a:pt x="679" y="38"/>
                </a:cubicBezTo>
                <a:cubicBezTo>
                  <a:pt x="677" y="38"/>
                  <a:pt x="674" y="44"/>
                  <a:pt x="673" y="40"/>
                </a:cubicBezTo>
                <a:cubicBezTo>
                  <a:pt x="663" y="48"/>
                  <a:pt x="653" y="49"/>
                  <a:pt x="641" y="53"/>
                </a:cubicBezTo>
                <a:cubicBezTo>
                  <a:pt x="635" y="56"/>
                  <a:pt x="626" y="56"/>
                  <a:pt x="621" y="58"/>
                </a:cubicBezTo>
                <a:cubicBezTo>
                  <a:pt x="620" y="58"/>
                  <a:pt x="621" y="61"/>
                  <a:pt x="619" y="58"/>
                </a:cubicBezTo>
                <a:cubicBezTo>
                  <a:pt x="618" y="58"/>
                  <a:pt x="619" y="59"/>
                  <a:pt x="619" y="60"/>
                </a:cubicBezTo>
                <a:cubicBezTo>
                  <a:pt x="618" y="60"/>
                  <a:pt x="617" y="60"/>
                  <a:pt x="617" y="58"/>
                </a:cubicBezTo>
                <a:cubicBezTo>
                  <a:pt x="616" y="59"/>
                  <a:pt x="617" y="60"/>
                  <a:pt x="617" y="61"/>
                </a:cubicBezTo>
                <a:cubicBezTo>
                  <a:pt x="616" y="61"/>
                  <a:pt x="615" y="60"/>
                  <a:pt x="615" y="59"/>
                </a:cubicBezTo>
                <a:cubicBezTo>
                  <a:pt x="614" y="60"/>
                  <a:pt x="614" y="61"/>
                  <a:pt x="615" y="63"/>
                </a:cubicBezTo>
                <a:cubicBezTo>
                  <a:pt x="614" y="63"/>
                  <a:pt x="613" y="60"/>
                  <a:pt x="612" y="60"/>
                </a:cubicBezTo>
                <a:cubicBezTo>
                  <a:pt x="612" y="62"/>
                  <a:pt x="613" y="64"/>
                  <a:pt x="610" y="62"/>
                </a:cubicBezTo>
                <a:cubicBezTo>
                  <a:pt x="611" y="64"/>
                  <a:pt x="612" y="64"/>
                  <a:pt x="612" y="65"/>
                </a:cubicBezTo>
                <a:cubicBezTo>
                  <a:pt x="619" y="62"/>
                  <a:pt x="623" y="64"/>
                  <a:pt x="625" y="61"/>
                </a:cubicBezTo>
                <a:cubicBezTo>
                  <a:pt x="632" y="63"/>
                  <a:pt x="654" y="53"/>
                  <a:pt x="666" y="50"/>
                </a:cubicBezTo>
                <a:cubicBezTo>
                  <a:pt x="667" y="50"/>
                  <a:pt x="667" y="51"/>
                  <a:pt x="667" y="52"/>
                </a:cubicBezTo>
                <a:cubicBezTo>
                  <a:pt x="673" y="49"/>
                  <a:pt x="679" y="50"/>
                  <a:pt x="687" y="47"/>
                </a:cubicBezTo>
                <a:cubicBezTo>
                  <a:pt x="686" y="49"/>
                  <a:pt x="681" y="51"/>
                  <a:pt x="677" y="51"/>
                </a:cubicBezTo>
                <a:cubicBezTo>
                  <a:pt x="676" y="51"/>
                  <a:pt x="679" y="54"/>
                  <a:pt x="679" y="57"/>
                </a:cubicBezTo>
                <a:cubicBezTo>
                  <a:pt x="681" y="57"/>
                  <a:pt x="680" y="55"/>
                  <a:pt x="679" y="53"/>
                </a:cubicBezTo>
                <a:cubicBezTo>
                  <a:pt x="680" y="53"/>
                  <a:pt x="681" y="55"/>
                  <a:pt x="682" y="56"/>
                </a:cubicBezTo>
                <a:cubicBezTo>
                  <a:pt x="682" y="53"/>
                  <a:pt x="686" y="57"/>
                  <a:pt x="686" y="53"/>
                </a:cubicBezTo>
                <a:cubicBezTo>
                  <a:pt x="696" y="55"/>
                  <a:pt x="708" y="44"/>
                  <a:pt x="718" y="46"/>
                </a:cubicBezTo>
                <a:cubicBezTo>
                  <a:pt x="728" y="42"/>
                  <a:pt x="744" y="38"/>
                  <a:pt x="756" y="35"/>
                </a:cubicBezTo>
                <a:cubicBezTo>
                  <a:pt x="756" y="36"/>
                  <a:pt x="754" y="36"/>
                  <a:pt x="753" y="38"/>
                </a:cubicBezTo>
                <a:cubicBezTo>
                  <a:pt x="752" y="38"/>
                  <a:pt x="753" y="37"/>
                  <a:pt x="752" y="36"/>
                </a:cubicBezTo>
                <a:cubicBezTo>
                  <a:pt x="752" y="37"/>
                  <a:pt x="751" y="38"/>
                  <a:pt x="750" y="37"/>
                </a:cubicBezTo>
                <a:cubicBezTo>
                  <a:pt x="752" y="40"/>
                  <a:pt x="741" y="36"/>
                  <a:pt x="746" y="46"/>
                </a:cubicBezTo>
                <a:cubicBezTo>
                  <a:pt x="766" y="43"/>
                  <a:pt x="782" y="33"/>
                  <a:pt x="799" y="31"/>
                </a:cubicBezTo>
                <a:cubicBezTo>
                  <a:pt x="799" y="31"/>
                  <a:pt x="800" y="33"/>
                  <a:pt x="800" y="33"/>
                </a:cubicBezTo>
                <a:cubicBezTo>
                  <a:pt x="800" y="33"/>
                  <a:pt x="801" y="28"/>
                  <a:pt x="802" y="33"/>
                </a:cubicBezTo>
                <a:cubicBezTo>
                  <a:pt x="803" y="33"/>
                  <a:pt x="802" y="32"/>
                  <a:pt x="802" y="31"/>
                </a:cubicBezTo>
                <a:cubicBezTo>
                  <a:pt x="815" y="28"/>
                  <a:pt x="825" y="24"/>
                  <a:pt x="843" y="20"/>
                </a:cubicBezTo>
                <a:cubicBezTo>
                  <a:pt x="843" y="24"/>
                  <a:pt x="844" y="19"/>
                  <a:pt x="844" y="23"/>
                </a:cubicBezTo>
                <a:cubicBezTo>
                  <a:pt x="846" y="22"/>
                  <a:pt x="844" y="20"/>
                  <a:pt x="845" y="20"/>
                </a:cubicBezTo>
                <a:cubicBezTo>
                  <a:pt x="848" y="21"/>
                  <a:pt x="846" y="19"/>
                  <a:pt x="849" y="18"/>
                </a:cubicBezTo>
                <a:cubicBezTo>
                  <a:pt x="849" y="19"/>
                  <a:pt x="850" y="20"/>
                  <a:pt x="850" y="21"/>
                </a:cubicBezTo>
                <a:cubicBezTo>
                  <a:pt x="851" y="21"/>
                  <a:pt x="850" y="18"/>
                  <a:pt x="850" y="18"/>
                </a:cubicBezTo>
                <a:cubicBezTo>
                  <a:pt x="849" y="20"/>
                  <a:pt x="865" y="15"/>
                  <a:pt x="863" y="17"/>
                </a:cubicBezTo>
                <a:cubicBezTo>
                  <a:pt x="862" y="18"/>
                  <a:pt x="859" y="17"/>
                  <a:pt x="859" y="20"/>
                </a:cubicBezTo>
                <a:cubicBezTo>
                  <a:pt x="856" y="21"/>
                  <a:pt x="856" y="22"/>
                  <a:pt x="855" y="20"/>
                </a:cubicBezTo>
                <a:cubicBezTo>
                  <a:pt x="854" y="21"/>
                  <a:pt x="852" y="26"/>
                  <a:pt x="851" y="22"/>
                </a:cubicBezTo>
                <a:cubicBezTo>
                  <a:pt x="850" y="23"/>
                  <a:pt x="851" y="26"/>
                  <a:pt x="849" y="23"/>
                </a:cubicBezTo>
                <a:cubicBezTo>
                  <a:pt x="848" y="23"/>
                  <a:pt x="850" y="26"/>
                  <a:pt x="847" y="25"/>
                </a:cubicBezTo>
                <a:cubicBezTo>
                  <a:pt x="850" y="28"/>
                  <a:pt x="850" y="23"/>
                  <a:pt x="852" y="28"/>
                </a:cubicBezTo>
                <a:cubicBezTo>
                  <a:pt x="855" y="27"/>
                  <a:pt x="854" y="26"/>
                  <a:pt x="857" y="24"/>
                </a:cubicBezTo>
                <a:cubicBezTo>
                  <a:pt x="858" y="25"/>
                  <a:pt x="860" y="27"/>
                  <a:pt x="861" y="24"/>
                </a:cubicBezTo>
                <a:cubicBezTo>
                  <a:pt x="861" y="24"/>
                  <a:pt x="862" y="25"/>
                  <a:pt x="862" y="26"/>
                </a:cubicBezTo>
                <a:cubicBezTo>
                  <a:pt x="866" y="21"/>
                  <a:pt x="871" y="25"/>
                  <a:pt x="873" y="21"/>
                </a:cubicBezTo>
                <a:cubicBezTo>
                  <a:pt x="873" y="26"/>
                  <a:pt x="867" y="27"/>
                  <a:pt x="864" y="25"/>
                </a:cubicBezTo>
                <a:cubicBezTo>
                  <a:pt x="865" y="29"/>
                  <a:pt x="861" y="26"/>
                  <a:pt x="862" y="29"/>
                </a:cubicBezTo>
                <a:cubicBezTo>
                  <a:pt x="861" y="29"/>
                  <a:pt x="861" y="28"/>
                  <a:pt x="861" y="27"/>
                </a:cubicBezTo>
                <a:cubicBezTo>
                  <a:pt x="856" y="32"/>
                  <a:pt x="851" y="38"/>
                  <a:pt x="843" y="40"/>
                </a:cubicBezTo>
                <a:cubicBezTo>
                  <a:pt x="844" y="43"/>
                  <a:pt x="847" y="41"/>
                  <a:pt x="847" y="43"/>
                </a:cubicBezTo>
                <a:cubicBezTo>
                  <a:pt x="847" y="45"/>
                  <a:pt x="845" y="43"/>
                  <a:pt x="844" y="44"/>
                </a:cubicBezTo>
                <a:cubicBezTo>
                  <a:pt x="845" y="46"/>
                  <a:pt x="846" y="47"/>
                  <a:pt x="847" y="49"/>
                </a:cubicBezTo>
                <a:cubicBezTo>
                  <a:pt x="848" y="48"/>
                  <a:pt x="847" y="47"/>
                  <a:pt x="846" y="45"/>
                </a:cubicBezTo>
                <a:cubicBezTo>
                  <a:pt x="851" y="55"/>
                  <a:pt x="858" y="47"/>
                  <a:pt x="863" y="48"/>
                </a:cubicBezTo>
                <a:cubicBezTo>
                  <a:pt x="856" y="53"/>
                  <a:pt x="847" y="53"/>
                  <a:pt x="836" y="57"/>
                </a:cubicBezTo>
                <a:cubicBezTo>
                  <a:pt x="835" y="57"/>
                  <a:pt x="838" y="61"/>
                  <a:pt x="835" y="60"/>
                </a:cubicBezTo>
                <a:cubicBezTo>
                  <a:pt x="834" y="58"/>
                  <a:pt x="835" y="58"/>
                  <a:pt x="835" y="56"/>
                </a:cubicBezTo>
                <a:cubicBezTo>
                  <a:pt x="834" y="59"/>
                  <a:pt x="832" y="62"/>
                  <a:pt x="828" y="64"/>
                </a:cubicBezTo>
                <a:cubicBezTo>
                  <a:pt x="831" y="67"/>
                  <a:pt x="835" y="62"/>
                  <a:pt x="835" y="67"/>
                </a:cubicBezTo>
                <a:cubicBezTo>
                  <a:pt x="837" y="67"/>
                  <a:pt x="836" y="66"/>
                  <a:pt x="836" y="64"/>
                </a:cubicBezTo>
                <a:cubicBezTo>
                  <a:pt x="837" y="64"/>
                  <a:pt x="837" y="67"/>
                  <a:pt x="838" y="67"/>
                </a:cubicBezTo>
                <a:cubicBezTo>
                  <a:pt x="840" y="66"/>
                  <a:pt x="835" y="64"/>
                  <a:pt x="839" y="64"/>
                </a:cubicBezTo>
                <a:cubicBezTo>
                  <a:pt x="839" y="67"/>
                  <a:pt x="841" y="67"/>
                  <a:pt x="840" y="69"/>
                </a:cubicBezTo>
                <a:cubicBezTo>
                  <a:pt x="843" y="68"/>
                  <a:pt x="839" y="65"/>
                  <a:pt x="840" y="63"/>
                </a:cubicBezTo>
                <a:cubicBezTo>
                  <a:pt x="842" y="62"/>
                  <a:pt x="840" y="65"/>
                  <a:pt x="842" y="67"/>
                </a:cubicBezTo>
                <a:cubicBezTo>
                  <a:pt x="847" y="65"/>
                  <a:pt x="853" y="66"/>
                  <a:pt x="861" y="62"/>
                </a:cubicBezTo>
                <a:cubicBezTo>
                  <a:pt x="861" y="61"/>
                  <a:pt x="860" y="61"/>
                  <a:pt x="860" y="60"/>
                </a:cubicBezTo>
                <a:cubicBezTo>
                  <a:pt x="860" y="62"/>
                  <a:pt x="859" y="61"/>
                  <a:pt x="857" y="61"/>
                </a:cubicBezTo>
                <a:cubicBezTo>
                  <a:pt x="855" y="64"/>
                  <a:pt x="853" y="63"/>
                  <a:pt x="850" y="63"/>
                </a:cubicBezTo>
                <a:cubicBezTo>
                  <a:pt x="852" y="58"/>
                  <a:pt x="859" y="61"/>
                  <a:pt x="864" y="57"/>
                </a:cubicBezTo>
                <a:cubicBezTo>
                  <a:pt x="866" y="59"/>
                  <a:pt x="864" y="60"/>
                  <a:pt x="865" y="62"/>
                </a:cubicBezTo>
                <a:cubicBezTo>
                  <a:pt x="866" y="61"/>
                  <a:pt x="866" y="59"/>
                  <a:pt x="865" y="58"/>
                </a:cubicBezTo>
                <a:cubicBezTo>
                  <a:pt x="878" y="58"/>
                  <a:pt x="897" y="51"/>
                  <a:pt x="914" y="51"/>
                </a:cubicBezTo>
                <a:cubicBezTo>
                  <a:pt x="910" y="54"/>
                  <a:pt x="901" y="58"/>
                  <a:pt x="898" y="58"/>
                </a:cubicBezTo>
                <a:cubicBezTo>
                  <a:pt x="897" y="57"/>
                  <a:pt x="900" y="57"/>
                  <a:pt x="897" y="58"/>
                </a:cubicBezTo>
                <a:cubicBezTo>
                  <a:pt x="897" y="58"/>
                  <a:pt x="896" y="56"/>
                  <a:pt x="895" y="56"/>
                </a:cubicBezTo>
                <a:cubicBezTo>
                  <a:pt x="896" y="56"/>
                  <a:pt x="894" y="61"/>
                  <a:pt x="894" y="55"/>
                </a:cubicBezTo>
                <a:cubicBezTo>
                  <a:pt x="893" y="56"/>
                  <a:pt x="894" y="57"/>
                  <a:pt x="893" y="57"/>
                </a:cubicBezTo>
                <a:cubicBezTo>
                  <a:pt x="898" y="63"/>
                  <a:pt x="905" y="60"/>
                  <a:pt x="910" y="60"/>
                </a:cubicBezTo>
                <a:cubicBezTo>
                  <a:pt x="910" y="61"/>
                  <a:pt x="911" y="62"/>
                  <a:pt x="911" y="64"/>
                </a:cubicBezTo>
                <a:cubicBezTo>
                  <a:pt x="920" y="67"/>
                  <a:pt x="936" y="60"/>
                  <a:pt x="945" y="62"/>
                </a:cubicBezTo>
                <a:cubicBezTo>
                  <a:pt x="942" y="66"/>
                  <a:pt x="939" y="65"/>
                  <a:pt x="935" y="67"/>
                </a:cubicBezTo>
                <a:cubicBezTo>
                  <a:pt x="934" y="68"/>
                  <a:pt x="936" y="73"/>
                  <a:pt x="937" y="73"/>
                </a:cubicBezTo>
                <a:cubicBezTo>
                  <a:pt x="937" y="72"/>
                  <a:pt x="938" y="72"/>
                  <a:pt x="939" y="72"/>
                </a:cubicBezTo>
                <a:cubicBezTo>
                  <a:pt x="937" y="72"/>
                  <a:pt x="938" y="79"/>
                  <a:pt x="939" y="81"/>
                </a:cubicBezTo>
                <a:cubicBezTo>
                  <a:pt x="941" y="80"/>
                  <a:pt x="939" y="78"/>
                  <a:pt x="939" y="75"/>
                </a:cubicBezTo>
                <a:cubicBezTo>
                  <a:pt x="942" y="83"/>
                  <a:pt x="950" y="80"/>
                  <a:pt x="956" y="81"/>
                </a:cubicBezTo>
                <a:cubicBezTo>
                  <a:pt x="919" y="97"/>
                  <a:pt x="873" y="107"/>
                  <a:pt x="846" y="119"/>
                </a:cubicBezTo>
                <a:cubicBezTo>
                  <a:pt x="845" y="119"/>
                  <a:pt x="845" y="117"/>
                  <a:pt x="843" y="117"/>
                </a:cubicBezTo>
                <a:cubicBezTo>
                  <a:pt x="842" y="118"/>
                  <a:pt x="843" y="119"/>
                  <a:pt x="844" y="119"/>
                </a:cubicBezTo>
                <a:cubicBezTo>
                  <a:pt x="844" y="122"/>
                  <a:pt x="842" y="117"/>
                  <a:pt x="840" y="118"/>
                </a:cubicBezTo>
                <a:cubicBezTo>
                  <a:pt x="840" y="117"/>
                  <a:pt x="841" y="117"/>
                  <a:pt x="841" y="115"/>
                </a:cubicBezTo>
                <a:cubicBezTo>
                  <a:pt x="840" y="119"/>
                  <a:pt x="834" y="121"/>
                  <a:pt x="831" y="122"/>
                </a:cubicBezTo>
                <a:cubicBezTo>
                  <a:pt x="830" y="123"/>
                  <a:pt x="830" y="119"/>
                  <a:pt x="829" y="118"/>
                </a:cubicBezTo>
                <a:cubicBezTo>
                  <a:pt x="828" y="119"/>
                  <a:pt x="830" y="120"/>
                  <a:pt x="829" y="122"/>
                </a:cubicBezTo>
                <a:cubicBezTo>
                  <a:pt x="826" y="118"/>
                  <a:pt x="816" y="123"/>
                  <a:pt x="815" y="125"/>
                </a:cubicBezTo>
                <a:cubicBezTo>
                  <a:pt x="813" y="125"/>
                  <a:pt x="814" y="124"/>
                  <a:pt x="814" y="122"/>
                </a:cubicBezTo>
                <a:cubicBezTo>
                  <a:pt x="811" y="121"/>
                  <a:pt x="814" y="125"/>
                  <a:pt x="812" y="125"/>
                </a:cubicBezTo>
                <a:cubicBezTo>
                  <a:pt x="811" y="123"/>
                  <a:pt x="811" y="122"/>
                  <a:pt x="810" y="120"/>
                </a:cubicBezTo>
                <a:cubicBezTo>
                  <a:pt x="809" y="121"/>
                  <a:pt x="804" y="123"/>
                  <a:pt x="808" y="123"/>
                </a:cubicBezTo>
                <a:cubicBezTo>
                  <a:pt x="808" y="126"/>
                  <a:pt x="805" y="123"/>
                  <a:pt x="804" y="123"/>
                </a:cubicBezTo>
                <a:cubicBezTo>
                  <a:pt x="805" y="125"/>
                  <a:pt x="806" y="125"/>
                  <a:pt x="807" y="127"/>
                </a:cubicBezTo>
                <a:cubicBezTo>
                  <a:pt x="805" y="127"/>
                  <a:pt x="805" y="129"/>
                  <a:pt x="806" y="131"/>
                </a:cubicBezTo>
                <a:cubicBezTo>
                  <a:pt x="803" y="133"/>
                  <a:pt x="800" y="134"/>
                  <a:pt x="797" y="136"/>
                </a:cubicBezTo>
                <a:cubicBezTo>
                  <a:pt x="798" y="137"/>
                  <a:pt x="799" y="136"/>
                  <a:pt x="800" y="138"/>
                </a:cubicBezTo>
                <a:cubicBezTo>
                  <a:pt x="799" y="138"/>
                  <a:pt x="799" y="138"/>
                  <a:pt x="798" y="138"/>
                </a:cubicBezTo>
                <a:cubicBezTo>
                  <a:pt x="806" y="138"/>
                  <a:pt x="815" y="138"/>
                  <a:pt x="824" y="137"/>
                </a:cubicBezTo>
                <a:cubicBezTo>
                  <a:pt x="828" y="136"/>
                  <a:pt x="830" y="134"/>
                  <a:pt x="834" y="134"/>
                </a:cubicBezTo>
                <a:cubicBezTo>
                  <a:pt x="835" y="134"/>
                  <a:pt x="834" y="133"/>
                  <a:pt x="834" y="132"/>
                </a:cubicBezTo>
                <a:cubicBezTo>
                  <a:pt x="840" y="133"/>
                  <a:pt x="846" y="130"/>
                  <a:pt x="851" y="131"/>
                </a:cubicBezTo>
                <a:cubicBezTo>
                  <a:pt x="852" y="132"/>
                  <a:pt x="847" y="132"/>
                  <a:pt x="850" y="133"/>
                </a:cubicBezTo>
                <a:cubicBezTo>
                  <a:pt x="850" y="135"/>
                  <a:pt x="848" y="134"/>
                  <a:pt x="848" y="132"/>
                </a:cubicBezTo>
                <a:cubicBezTo>
                  <a:pt x="846" y="134"/>
                  <a:pt x="845" y="134"/>
                  <a:pt x="842" y="135"/>
                </a:cubicBezTo>
                <a:cubicBezTo>
                  <a:pt x="844" y="139"/>
                  <a:pt x="847" y="137"/>
                  <a:pt x="847" y="137"/>
                </a:cubicBezTo>
                <a:cubicBezTo>
                  <a:pt x="851" y="136"/>
                  <a:pt x="855" y="135"/>
                  <a:pt x="857" y="131"/>
                </a:cubicBezTo>
                <a:cubicBezTo>
                  <a:pt x="858" y="131"/>
                  <a:pt x="859" y="133"/>
                  <a:pt x="860" y="133"/>
                </a:cubicBezTo>
                <a:cubicBezTo>
                  <a:pt x="860" y="126"/>
                  <a:pt x="854" y="133"/>
                  <a:pt x="852" y="130"/>
                </a:cubicBezTo>
                <a:cubicBezTo>
                  <a:pt x="855" y="129"/>
                  <a:pt x="855" y="129"/>
                  <a:pt x="859" y="127"/>
                </a:cubicBezTo>
                <a:cubicBezTo>
                  <a:pt x="859" y="128"/>
                  <a:pt x="859" y="128"/>
                  <a:pt x="859" y="129"/>
                </a:cubicBezTo>
                <a:cubicBezTo>
                  <a:pt x="864" y="126"/>
                  <a:pt x="866" y="127"/>
                  <a:pt x="872" y="125"/>
                </a:cubicBezTo>
                <a:cubicBezTo>
                  <a:pt x="868" y="129"/>
                  <a:pt x="876" y="125"/>
                  <a:pt x="879" y="124"/>
                </a:cubicBezTo>
                <a:cubicBezTo>
                  <a:pt x="887" y="123"/>
                  <a:pt x="902" y="124"/>
                  <a:pt x="908" y="121"/>
                </a:cubicBezTo>
                <a:cubicBezTo>
                  <a:pt x="914" y="127"/>
                  <a:pt x="920" y="115"/>
                  <a:pt x="929" y="121"/>
                </a:cubicBezTo>
                <a:cubicBezTo>
                  <a:pt x="926" y="124"/>
                  <a:pt x="924" y="123"/>
                  <a:pt x="924" y="125"/>
                </a:cubicBezTo>
                <a:cubicBezTo>
                  <a:pt x="922" y="123"/>
                  <a:pt x="922" y="125"/>
                  <a:pt x="921" y="126"/>
                </a:cubicBezTo>
                <a:cubicBezTo>
                  <a:pt x="921" y="125"/>
                  <a:pt x="920" y="125"/>
                  <a:pt x="920" y="124"/>
                </a:cubicBezTo>
                <a:cubicBezTo>
                  <a:pt x="920" y="125"/>
                  <a:pt x="920" y="126"/>
                  <a:pt x="920" y="126"/>
                </a:cubicBezTo>
                <a:cubicBezTo>
                  <a:pt x="920" y="126"/>
                  <a:pt x="919" y="125"/>
                  <a:pt x="919" y="125"/>
                </a:cubicBezTo>
                <a:cubicBezTo>
                  <a:pt x="920" y="129"/>
                  <a:pt x="914" y="122"/>
                  <a:pt x="916" y="128"/>
                </a:cubicBezTo>
                <a:cubicBezTo>
                  <a:pt x="916" y="128"/>
                  <a:pt x="907" y="121"/>
                  <a:pt x="909" y="129"/>
                </a:cubicBezTo>
                <a:cubicBezTo>
                  <a:pt x="908" y="128"/>
                  <a:pt x="907" y="129"/>
                  <a:pt x="906" y="127"/>
                </a:cubicBezTo>
                <a:cubicBezTo>
                  <a:pt x="904" y="133"/>
                  <a:pt x="896" y="130"/>
                  <a:pt x="892" y="134"/>
                </a:cubicBezTo>
                <a:cubicBezTo>
                  <a:pt x="889" y="133"/>
                  <a:pt x="895" y="133"/>
                  <a:pt x="894" y="131"/>
                </a:cubicBezTo>
                <a:cubicBezTo>
                  <a:pt x="887" y="133"/>
                  <a:pt x="880" y="139"/>
                  <a:pt x="870" y="140"/>
                </a:cubicBezTo>
                <a:cubicBezTo>
                  <a:pt x="869" y="141"/>
                  <a:pt x="872" y="143"/>
                  <a:pt x="869" y="144"/>
                </a:cubicBezTo>
                <a:cubicBezTo>
                  <a:pt x="868" y="141"/>
                  <a:pt x="867" y="138"/>
                  <a:pt x="866" y="135"/>
                </a:cubicBezTo>
                <a:cubicBezTo>
                  <a:pt x="866" y="133"/>
                  <a:pt x="865" y="137"/>
                  <a:pt x="864" y="135"/>
                </a:cubicBezTo>
                <a:cubicBezTo>
                  <a:pt x="864" y="137"/>
                  <a:pt x="865" y="139"/>
                  <a:pt x="865" y="141"/>
                </a:cubicBezTo>
                <a:cubicBezTo>
                  <a:pt x="864" y="140"/>
                  <a:pt x="863" y="141"/>
                  <a:pt x="862" y="140"/>
                </a:cubicBezTo>
                <a:cubicBezTo>
                  <a:pt x="861" y="138"/>
                  <a:pt x="863" y="138"/>
                  <a:pt x="864" y="139"/>
                </a:cubicBezTo>
                <a:cubicBezTo>
                  <a:pt x="864" y="135"/>
                  <a:pt x="861" y="138"/>
                  <a:pt x="860" y="138"/>
                </a:cubicBezTo>
                <a:cubicBezTo>
                  <a:pt x="860" y="139"/>
                  <a:pt x="860" y="141"/>
                  <a:pt x="859" y="142"/>
                </a:cubicBezTo>
                <a:cubicBezTo>
                  <a:pt x="856" y="137"/>
                  <a:pt x="852" y="142"/>
                  <a:pt x="848" y="144"/>
                </a:cubicBezTo>
                <a:cubicBezTo>
                  <a:pt x="850" y="146"/>
                  <a:pt x="850" y="142"/>
                  <a:pt x="852" y="142"/>
                </a:cubicBezTo>
                <a:cubicBezTo>
                  <a:pt x="852" y="146"/>
                  <a:pt x="849" y="149"/>
                  <a:pt x="846" y="148"/>
                </a:cubicBezTo>
                <a:cubicBezTo>
                  <a:pt x="845" y="147"/>
                  <a:pt x="845" y="145"/>
                  <a:pt x="845" y="144"/>
                </a:cubicBezTo>
                <a:cubicBezTo>
                  <a:pt x="844" y="145"/>
                  <a:pt x="844" y="149"/>
                  <a:pt x="845" y="148"/>
                </a:cubicBezTo>
                <a:cubicBezTo>
                  <a:pt x="845" y="151"/>
                  <a:pt x="841" y="145"/>
                  <a:pt x="842" y="150"/>
                </a:cubicBezTo>
                <a:cubicBezTo>
                  <a:pt x="841" y="150"/>
                  <a:pt x="840" y="150"/>
                  <a:pt x="840" y="148"/>
                </a:cubicBezTo>
                <a:cubicBezTo>
                  <a:pt x="838" y="153"/>
                  <a:pt x="831" y="150"/>
                  <a:pt x="831" y="154"/>
                </a:cubicBezTo>
                <a:cubicBezTo>
                  <a:pt x="828" y="150"/>
                  <a:pt x="826" y="155"/>
                  <a:pt x="824" y="152"/>
                </a:cubicBezTo>
                <a:cubicBezTo>
                  <a:pt x="823" y="155"/>
                  <a:pt x="821" y="153"/>
                  <a:pt x="818" y="156"/>
                </a:cubicBezTo>
                <a:cubicBezTo>
                  <a:pt x="824" y="156"/>
                  <a:pt x="813" y="162"/>
                  <a:pt x="812" y="158"/>
                </a:cubicBezTo>
                <a:cubicBezTo>
                  <a:pt x="811" y="159"/>
                  <a:pt x="814" y="161"/>
                  <a:pt x="813" y="163"/>
                </a:cubicBezTo>
                <a:cubicBezTo>
                  <a:pt x="809" y="160"/>
                  <a:pt x="810" y="164"/>
                  <a:pt x="806" y="165"/>
                </a:cubicBezTo>
                <a:cubicBezTo>
                  <a:pt x="808" y="168"/>
                  <a:pt x="814" y="165"/>
                  <a:pt x="814" y="165"/>
                </a:cubicBezTo>
                <a:cubicBezTo>
                  <a:pt x="818" y="166"/>
                  <a:pt x="813" y="167"/>
                  <a:pt x="813" y="168"/>
                </a:cubicBezTo>
                <a:cubicBezTo>
                  <a:pt x="812" y="168"/>
                  <a:pt x="812" y="165"/>
                  <a:pt x="810" y="166"/>
                </a:cubicBezTo>
                <a:cubicBezTo>
                  <a:pt x="809" y="167"/>
                  <a:pt x="810" y="169"/>
                  <a:pt x="810" y="170"/>
                </a:cubicBezTo>
                <a:cubicBezTo>
                  <a:pt x="808" y="167"/>
                  <a:pt x="806" y="175"/>
                  <a:pt x="805" y="171"/>
                </a:cubicBezTo>
                <a:cubicBezTo>
                  <a:pt x="805" y="171"/>
                  <a:pt x="805" y="173"/>
                  <a:pt x="805" y="174"/>
                </a:cubicBezTo>
                <a:cubicBezTo>
                  <a:pt x="799" y="171"/>
                  <a:pt x="797" y="178"/>
                  <a:pt x="794" y="173"/>
                </a:cubicBezTo>
                <a:cubicBezTo>
                  <a:pt x="798" y="175"/>
                  <a:pt x="796" y="168"/>
                  <a:pt x="800" y="166"/>
                </a:cubicBezTo>
                <a:cubicBezTo>
                  <a:pt x="801" y="168"/>
                  <a:pt x="801" y="170"/>
                  <a:pt x="803" y="170"/>
                </a:cubicBezTo>
                <a:cubicBezTo>
                  <a:pt x="804" y="167"/>
                  <a:pt x="800" y="168"/>
                  <a:pt x="800" y="164"/>
                </a:cubicBezTo>
                <a:cubicBezTo>
                  <a:pt x="803" y="164"/>
                  <a:pt x="804" y="164"/>
                  <a:pt x="806" y="162"/>
                </a:cubicBezTo>
                <a:cubicBezTo>
                  <a:pt x="800" y="161"/>
                  <a:pt x="795" y="166"/>
                  <a:pt x="793" y="163"/>
                </a:cubicBezTo>
                <a:cubicBezTo>
                  <a:pt x="793" y="164"/>
                  <a:pt x="793" y="165"/>
                  <a:pt x="793" y="167"/>
                </a:cubicBezTo>
                <a:cubicBezTo>
                  <a:pt x="792" y="166"/>
                  <a:pt x="791" y="164"/>
                  <a:pt x="790" y="161"/>
                </a:cubicBezTo>
                <a:cubicBezTo>
                  <a:pt x="788" y="161"/>
                  <a:pt x="791" y="164"/>
                  <a:pt x="791" y="166"/>
                </a:cubicBezTo>
                <a:cubicBezTo>
                  <a:pt x="789" y="166"/>
                  <a:pt x="790" y="168"/>
                  <a:pt x="788" y="168"/>
                </a:cubicBezTo>
                <a:cubicBezTo>
                  <a:pt x="787" y="167"/>
                  <a:pt x="788" y="166"/>
                  <a:pt x="788" y="165"/>
                </a:cubicBezTo>
                <a:cubicBezTo>
                  <a:pt x="787" y="165"/>
                  <a:pt x="786" y="166"/>
                  <a:pt x="785" y="166"/>
                </a:cubicBezTo>
                <a:cubicBezTo>
                  <a:pt x="784" y="167"/>
                  <a:pt x="785" y="168"/>
                  <a:pt x="785" y="171"/>
                </a:cubicBezTo>
                <a:cubicBezTo>
                  <a:pt x="783" y="171"/>
                  <a:pt x="783" y="166"/>
                  <a:pt x="782" y="165"/>
                </a:cubicBezTo>
                <a:cubicBezTo>
                  <a:pt x="780" y="166"/>
                  <a:pt x="784" y="168"/>
                  <a:pt x="784" y="171"/>
                </a:cubicBezTo>
                <a:cubicBezTo>
                  <a:pt x="783" y="173"/>
                  <a:pt x="781" y="171"/>
                  <a:pt x="782" y="174"/>
                </a:cubicBezTo>
                <a:cubicBezTo>
                  <a:pt x="781" y="174"/>
                  <a:pt x="781" y="173"/>
                  <a:pt x="780" y="172"/>
                </a:cubicBezTo>
                <a:cubicBezTo>
                  <a:pt x="779" y="172"/>
                  <a:pt x="779" y="174"/>
                  <a:pt x="779" y="175"/>
                </a:cubicBezTo>
                <a:cubicBezTo>
                  <a:pt x="780" y="180"/>
                  <a:pt x="782" y="175"/>
                  <a:pt x="784" y="180"/>
                </a:cubicBezTo>
                <a:cubicBezTo>
                  <a:pt x="782" y="180"/>
                  <a:pt x="780" y="179"/>
                  <a:pt x="782" y="185"/>
                </a:cubicBezTo>
                <a:cubicBezTo>
                  <a:pt x="780" y="185"/>
                  <a:pt x="782" y="181"/>
                  <a:pt x="780" y="180"/>
                </a:cubicBezTo>
                <a:cubicBezTo>
                  <a:pt x="778" y="180"/>
                  <a:pt x="780" y="184"/>
                  <a:pt x="781" y="185"/>
                </a:cubicBezTo>
                <a:cubicBezTo>
                  <a:pt x="778" y="186"/>
                  <a:pt x="778" y="181"/>
                  <a:pt x="777" y="178"/>
                </a:cubicBezTo>
                <a:cubicBezTo>
                  <a:pt x="776" y="181"/>
                  <a:pt x="779" y="185"/>
                  <a:pt x="779" y="188"/>
                </a:cubicBezTo>
                <a:cubicBezTo>
                  <a:pt x="777" y="188"/>
                  <a:pt x="777" y="185"/>
                  <a:pt x="777" y="184"/>
                </a:cubicBezTo>
                <a:cubicBezTo>
                  <a:pt x="777" y="189"/>
                  <a:pt x="774" y="184"/>
                  <a:pt x="775" y="189"/>
                </a:cubicBezTo>
                <a:cubicBezTo>
                  <a:pt x="774" y="189"/>
                  <a:pt x="773" y="188"/>
                  <a:pt x="773" y="187"/>
                </a:cubicBezTo>
                <a:cubicBezTo>
                  <a:pt x="773" y="190"/>
                  <a:pt x="770" y="187"/>
                  <a:pt x="771" y="190"/>
                </a:cubicBezTo>
                <a:cubicBezTo>
                  <a:pt x="765" y="187"/>
                  <a:pt x="761" y="195"/>
                  <a:pt x="756" y="191"/>
                </a:cubicBezTo>
                <a:cubicBezTo>
                  <a:pt x="753" y="198"/>
                  <a:pt x="732" y="203"/>
                  <a:pt x="721" y="207"/>
                </a:cubicBezTo>
                <a:cubicBezTo>
                  <a:pt x="722" y="208"/>
                  <a:pt x="722" y="211"/>
                  <a:pt x="724" y="210"/>
                </a:cubicBezTo>
                <a:cubicBezTo>
                  <a:pt x="724" y="212"/>
                  <a:pt x="722" y="213"/>
                  <a:pt x="721" y="212"/>
                </a:cubicBezTo>
                <a:cubicBezTo>
                  <a:pt x="721" y="210"/>
                  <a:pt x="722" y="210"/>
                  <a:pt x="721" y="208"/>
                </a:cubicBezTo>
                <a:cubicBezTo>
                  <a:pt x="719" y="208"/>
                  <a:pt x="721" y="211"/>
                  <a:pt x="720" y="212"/>
                </a:cubicBezTo>
                <a:cubicBezTo>
                  <a:pt x="711" y="214"/>
                  <a:pt x="707" y="218"/>
                  <a:pt x="699" y="219"/>
                </a:cubicBezTo>
                <a:cubicBezTo>
                  <a:pt x="698" y="219"/>
                  <a:pt x="698" y="221"/>
                  <a:pt x="699" y="223"/>
                </a:cubicBezTo>
                <a:cubicBezTo>
                  <a:pt x="697" y="219"/>
                  <a:pt x="696" y="223"/>
                  <a:pt x="695" y="220"/>
                </a:cubicBezTo>
                <a:cubicBezTo>
                  <a:pt x="694" y="221"/>
                  <a:pt x="694" y="224"/>
                  <a:pt x="693" y="221"/>
                </a:cubicBezTo>
                <a:cubicBezTo>
                  <a:pt x="693" y="222"/>
                  <a:pt x="692" y="225"/>
                  <a:pt x="691" y="221"/>
                </a:cubicBezTo>
                <a:cubicBezTo>
                  <a:pt x="689" y="222"/>
                  <a:pt x="692" y="225"/>
                  <a:pt x="689" y="225"/>
                </a:cubicBezTo>
                <a:cubicBezTo>
                  <a:pt x="689" y="224"/>
                  <a:pt x="689" y="222"/>
                  <a:pt x="688" y="221"/>
                </a:cubicBezTo>
                <a:cubicBezTo>
                  <a:pt x="687" y="222"/>
                  <a:pt x="689" y="224"/>
                  <a:pt x="689" y="226"/>
                </a:cubicBezTo>
                <a:cubicBezTo>
                  <a:pt x="688" y="226"/>
                  <a:pt x="685" y="226"/>
                  <a:pt x="685" y="229"/>
                </a:cubicBezTo>
                <a:cubicBezTo>
                  <a:pt x="682" y="230"/>
                  <a:pt x="673" y="231"/>
                  <a:pt x="670" y="232"/>
                </a:cubicBezTo>
                <a:cubicBezTo>
                  <a:pt x="674" y="236"/>
                  <a:pt x="669" y="243"/>
                  <a:pt x="666" y="241"/>
                </a:cubicBezTo>
                <a:cubicBezTo>
                  <a:pt x="665" y="239"/>
                  <a:pt x="675" y="239"/>
                  <a:pt x="670" y="233"/>
                </a:cubicBezTo>
                <a:cubicBezTo>
                  <a:pt x="666" y="229"/>
                  <a:pt x="663" y="237"/>
                  <a:pt x="659" y="234"/>
                </a:cubicBezTo>
                <a:cubicBezTo>
                  <a:pt x="658" y="235"/>
                  <a:pt x="660" y="235"/>
                  <a:pt x="660" y="237"/>
                </a:cubicBezTo>
                <a:cubicBezTo>
                  <a:pt x="657" y="236"/>
                  <a:pt x="657" y="237"/>
                  <a:pt x="655" y="240"/>
                </a:cubicBezTo>
                <a:cubicBezTo>
                  <a:pt x="654" y="242"/>
                  <a:pt x="657" y="243"/>
                  <a:pt x="656" y="244"/>
                </a:cubicBezTo>
                <a:cubicBezTo>
                  <a:pt x="654" y="246"/>
                  <a:pt x="655" y="240"/>
                  <a:pt x="653" y="241"/>
                </a:cubicBezTo>
                <a:cubicBezTo>
                  <a:pt x="653" y="240"/>
                  <a:pt x="654" y="240"/>
                  <a:pt x="655" y="240"/>
                </a:cubicBezTo>
                <a:cubicBezTo>
                  <a:pt x="644" y="238"/>
                  <a:pt x="639" y="247"/>
                  <a:pt x="630" y="250"/>
                </a:cubicBezTo>
                <a:cubicBezTo>
                  <a:pt x="630" y="249"/>
                  <a:pt x="630" y="248"/>
                  <a:pt x="629" y="248"/>
                </a:cubicBezTo>
                <a:cubicBezTo>
                  <a:pt x="629" y="250"/>
                  <a:pt x="626" y="251"/>
                  <a:pt x="625" y="248"/>
                </a:cubicBezTo>
                <a:cubicBezTo>
                  <a:pt x="624" y="249"/>
                  <a:pt x="627" y="252"/>
                  <a:pt x="627" y="255"/>
                </a:cubicBezTo>
                <a:cubicBezTo>
                  <a:pt x="628" y="255"/>
                  <a:pt x="625" y="251"/>
                  <a:pt x="628" y="252"/>
                </a:cubicBezTo>
                <a:cubicBezTo>
                  <a:pt x="628" y="255"/>
                  <a:pt x="628" y="254"/>
                  <a:pt x="629" y="257"/>
                </a:cubicBezTo>
                <a:cubicBezTo>
                  <a:pt x="625" y="256"/>
                  <a:pt x="626" y="259"/>
                  <a:pt x="624" y="261"/>
                </a:cubicBezTo>
                <a:cubicBezTo>
                  <a:pt x="623" y="259"/>
                  <a:pt x="624" y="259"/>
                  <a:pt x="623" y="257"/>
                </a:cubicBezTo>
                <a:cubicBezTo>
                  <a:pt x="623" y="258"/>
                  <a:pt x="623" y="260"/>
                  <a:pt x="621" y="260"/>
                </a:cubicBezTo>
                <a:cubicBezTo>
                  <a:pt x="620" y="258"/>
                  <a:pt x="621" y="258"/>
                  <a:pt x="622" y="258"/>
                </a:cubicBezTo>
                <a:cubicBezTo>
                  <a:pt x="621" y="255"/>
                  <a:pt x="619" y="262"/>
                  <a:pt x="617" y="257"/>
                </a:cubicBezTo>
                <a:cubicBezTo>
                  <a:pt x="613" y="262"/>
                  <a:pt x="612" y="262"/>
                  <a:pt x="605" y="263"/>
                </a:cubicBezTo>
                <a:cubicBezTo>
                  <a:pt x="611" y="267"/>
                  <a:pt x="598" y="266"/>
                  <a:pt x="599" y="270"/>
                </a:cubicBezTo>
                <a:cubicBezTo>
                  <a:pt x="600" y="272"/>
                  <a:pt x="599" y="267"/>
                  <a:pt x="601" y="268"/>
                </a:cubicBezTo>
                <a:cubicBezTo>
                  <a:pt x="598" y="272"/>
                  <a:pt x="604" y="269"/>
                  <a:pt x="605" y="275"/>
                </a:cubicBezTo>
                <a:cubicBezTo>
                  <a:pt x="607" y="279"/>
                  <a:pt x="608" y="273"/>
                  <a:pt x="610" y="274"/>
                </a:cubicBezTo>
                <a:cubicBezTo>
                  <a:pt x="609" y="266"/>
                  <a:pt x="612" y="278"/>
                  <a:pt x="614" y="271"/>
                </a:cubicBezTo>
                <a:cubicBezTo>
                  <a:pt x="613" y="270"/>
                  <a:pt x="611" y="271"/>
                  <a:pt x="610" y="267"/>
                </a:cubicBezTo>
                <a:cubicBezTo>
                  <a:pt x="612" y="267"/>
                  <a:pt x="614" y="268"/>
                  <a:pt x="617" y="267"/>
                </a:cubicBezTo>
                <a:cubicBezTo>
                  <a:pt x="617" y="268"/>
                  <a:pt x="618" y="269"/>
                  <a:pt x="618" y="270"/>
                </a:cubicBezTo>
                <a:cubicBezTo>
                  <a:pt x="619" y="270"/>
                  <a:pt x="619" y="269"/>
                  <a:pt x="618" y="267"/>
                </a:cubicBezTo>
                <a:cubicBezTo>
                  <a:pt x="621" y="266"/>
                  <a:pt x="619" y="271"/>
                  <a:pt x="623" y="270"/>
                </a:cubicBezTo>
                <a:cubicBezTo>
                  <a:pt x="623" y="272"/>
                  <a:pt x="622" y="272"/>
                  <a:pt x="621" y="273"/>
                </a:cubicBezTo>
                <a:cubicBezTo>
                  <a:pt x="624" y="276"/>
                  <a:pt x="634" y="264"/>
                  <a:pt x="637" y="272"/>
                </a:cubicBezTo>
                <a:cubicBezTo>
                  <a:pt x="643" y="268"/>
                  <a:pt x="650" y="266"/>
                  <a:pt x="655" y="263"/>
                </a:cubicBezTo>
                <a:cubicBezTo>
                  <a:pt x="654" y="262"/>
                  <a:pt x="652" y="264"/>
                  <a:pt x="651" y="259"/>
                </a:cubicBezTo>
                <a:cubicBezTo>
                  <a:pt x="653" y="260"/>
                  <a:pt x="653" y="260"/>
                  <a:pt x="655" y="258"/>
                </a:cubicBezTo>
                <a:cubicBezTo>
                  <a:pt x="656" y="262"/>
                  <a:pt x="658" y="261"/>
                  <a:pt x="659" y="264"/>
                </a:cubicBezTo>
                <a:cubicBezTo>
                  <a:pt x="659" y="263"/>
                  <a:pt x="660" y="262"/>
                  <a:pt x="659" y="261"/>
                </a:cubicBezTo>
                <a:cubicBezTo>
                  <a:pt x="661" y="261"/>
                  <a:pt x="661" y="265"/>
                  <a:pt x="662" y="265"/>
                </a:cubicBezTo>
                <a:cubicBezTo>
                  <a:pt x="664" y="264"/>
                  <a:pt x="668" y="261"/>
                  <a:pt x="669" y="265"/>
                </a:cubicBezTo>
                <a:cubicBezTo>
                  <a:pt x="670" y="265"/>
                  <a:pt x="669" y="263"/>
                  <a:pt x="669" y="262"/>
                </a:cubicBezTo>
                <a:cubicBezTo>
                  <a:pt x="671" y="262"/>
                  <a:pt x="670" y="262"/>
                  <a:pt x="672" y="261"/>
                </a:cubicBezTo>
                <a:cubicBezTo>
                  <a:pt x="673" y="262"/>
                  <a:pt x="674" y="265"/>
                  <a:pt x="674" y="267"/>
                </a:cubicBezTo>
                <a:cubicBezTo>
                  <a:pt x="676" y="265"/>
                  <a:pt x="672" y="261"/>
                  <a:pt x="672" y="256"/>
                </a:cubicBezTo>
                <a:cubicBezTo>
                  <a:pt x="674" y="257"/>
                  <a:pt x="674" y="262"/>
                  <a:pt x="676" y="265"/>
                </a:cubicBezTo>
                <a:cubicBezTo>
                  <a:pt x="678" y="264"/>
                  <a:pt x="679" y="266"/>
                  <a:pt x="681" y="270"/>
                </a:cubicBezTo>
                <a:cubicBezTo>
                  <a:pt x="681" y="269"/>
                  <a:pt x="677" y="261"/>
                  <a:pt x="678" y="258"/>
                </a:cubicBezTo>
                <a:cubicBezTo>
                  <a:pt x="680" y="259"/>
                  <a:pt x="678" y="263"/>
                  <a:pt x="680" y="263"/>
                </a:cubicBezTo>
                <a:cubicBezTo>
                  <a:pt x="681" y="260"/>
                  <a:pt x="685" y="263"/>
                  <a:pt x="684" y="259"/>
                </a:cubicBezTo>
                <a:cubicBezTo>
                  <a:pt x="687" y="262"/>
                  <a:pt x="688" y="256"/>
                  <a:pt x="692" y="257"/>
                </a:cubicBezTo>
                <a:cubicBezTo>
                  <a:pt x="693" y="259"/>
                  <a:pt x="693" y="260"/>
                  <a:pt x="693" y="261"/>
                </a:cubicBezTo>
                <a:cubicBezTo>
                  <a:pt x="693" y="255"/>
                  <a:pt x="701" y="264"/>
                  <a:pt x="699" y="257"/>
                </a:cubicBezTo>
                <a:cubicBezTo>
                  <a:pt x="699" y="254"/>
                  <a:pt x="700" y="261"/>
                  <a:pt x="701" y="262"/>
                </a:cubicBezTo>
                <a:cubicBezTo>
                  <a:pt x="700" y="263"/>
                  <a:pt x="699" y="262"/>
                  <a:pt x="699" y="261"/>
                </a:cubicBezTo>
                <a:cubicBezTo>
                  <a:pt x="697" y="264"/>
                  <a:pt x="701" y="262"/>
                  <a:pt x="702" y="265"/>
                </a:cubicBezTo>
                <a:cubicBezTo>
                  <a:pt x="702" y="263"/>
                  <a:pt x="700" y="260"/>
                  <a:pt x="699" y="255"/>
                </a:cubicBezTo>
                <a:cubicBezTo>
                  <a:pt x="702" y="255"/>
                  <a:pt x="702" y="265"/>
                  <a:pt x="706" y="263"/>
                </a:cubicBezTo>
                <a:cubicBezTo>
                  <a:pt x="706" y="262"/>
                  <a:pt x="705" y="261"/>
                  <a:pt x="705" y="258"/>
                </a:cubicBezTo>
                <a:cubicBezTo>
                  <a:pt x="705" y="257"/>
                  <a:pt x="708" y="262"/>
                  <a:pt x="708" y="264"/>
                </a:cubicBezTo>
                <a:cubicBezTo>
                  <a:pt x="709" y="263"/>
                  <a:pt x="709" y="263"/>
                  <a:pt x="710" y="263"/>
                </a:cubicBezTo>
                <a:cubicBezTo>
                  <a:pt x="709" y="260"/>
                  <a:pt x="711" y="260"/>
                  <a:pt x="711" y="256"/>
                </a:cubicBezTo>
                <a:cubicBezTo>
                  <a:pt x="714" y="257"/>
                  <a:pt x="710" y="260"/>
                  <a:pt x="713" y="261"/>
                </a:cubicBezTo>
                <a:cubicBezTo>
                  <a:pt x="714" y="260"/>
                  <a:pt x="712" y="256"/>
                  <a:pt x="715" y="256"/>
                </a:cubicBezTo>
                <a:cubicBezTo>
                  <a:pt x="716" y="257"/>
                  <a:pt x="716" y="259"/>
                  <a:pt x="717" y="259"/>
                </a:cubicBezTo>
                <a:cubicBezTo>
                  <a:pt x="717" y="257"/>
                  <a:pt x="716" y="255"/>
                  <a:pt x="714" y="253"/>
                </a:cubicBezTo>
                <a:cubicBezTo>
                  <a:pt x="720" y="251"/>
                  <a:pt x="719" y="252"/>
                  <a:pt x="721" y="249"/>
                </a:cubicBezTo>
                <a:cubicBezTo>
                  <a:pt x="723" y="251"/>
                  <a:pt x="724" y="258"/>
                  <a:pt x="726" y="260"/>
                </a:cubicBezTo>
                <a:cubicBezTo>
                  <a:pt x="727" y="259"/>
                  <a:pt x="725" y="257"/>
                  <a:pt x="725" y="255"/>
                </a:cubicBezTo>
                <a:cubicBezTo>
                  <a:pt x="727" y="255"/>
                  <a:pt x="727" y="258"/>
                  <a:pt x="728" y="261"/>
                </a:cubicBezTo>
                <a:cubicBezTo>
                  <a:pt x="730" y="260"/>
                  <a:pt x="727" y="256"/>
                  <a:pt x="728" y="254"/>
                </a:cubicBezTo>
                <a:cubicBezTo>
                  <a:pt x="729" y="254"/>
                  <a:pt x="729" y="257"/>
                  <a:pt x="730" y="259"/>
                </a:cubicBezTo>
                <a:cubicBezTo>
                  <a:pt x="731" y="255"/>
                  <a:pt x="736" y="258"/>
                  <a:pt x="742" y="254"/>
                </a:cubicBezTo>
                <a:cubicBezTo>
                  <a:pt x="743" y="257"/>
                  <a:pt x="742" y="256"/>
                  <a:pt x="743" y="259"/>
                </a:cubicBezTo>
                <a:cubicBezTo>
                  <a:pt x="741" y="260"/>
                  <a:pt x="740" y="259"/>
                  <a:pt x="738" y="260"/>
                </a:cubicBezTo>
                <a:cubicBezTo>
                  <a:pt x="738" y="258"/>
                  <a:pt x="739" y="258"/>
                  <a:pt x="740" y="258"/>
                </a:cubicBezTo>
                <a:cubicBezTo>
                  <a:pt x="737" y="256"/>
                  <a:pt x="734" y="257"/>
                  <a:pt x="734" y="262"/>
                </a:cubicBezTo>
                <a:cubicBezTo>
                  <a:pt x="733" y="262"/>
                  <a:pt x="733" y="259"/>
                  <a:pt x="733" y="258"/>
                </a:cubicBezTo>
                <a:cubicBezTo>
                  <a:pt x="732" y="264"/>
                  <a:pt x="726" y="261"/>
                  <a:pt x="725" y="267"/>
                </a:cubicBezTo>
                <a:cubicBezTo>
                  <a:pt x="722" y="265"/>
                  <a:pt x="720" y="267"/>
                  <a:pt x="719" y="267"/>
                </a:cubicBezTo>
                <a:cubicBezTo>
                  <a:pt x="718" y="267"/>
                  <a:pt x="720" y="270"/>
                  <a:pt x="719" y="271"/>
                </a:cubicBezTo>
                <a:cubicBezTo>
                  <a:pt x="716" y="273"/>
                  <a:pt x="715" y="267"/>
                  <a:pt x="712" y="269"/>
                </a:cubicBezTo>
                <a:cubicBezTo>
                  <a:pt x="713" y="272"/>
                  <a:pt x="713" y="268"/>
                  <a:pt x="714" y="270"/>
                </a:cubicBezTo>
                <a:cubicBezTo>
                  <a:pt x="716" y="273"/>
                  <a:pt x="711" y="271"/>
                  <a:pt x="714" y="275"/>
                </a:cubicBezTo>
                <a:cubicBezTo>
                  <a:pt x="711" y="273"/>
                  <a:pt x="712" y="272"/>
                  <a:pt x="710" y="268"/>
                </a:cubicBezTo>
                <a:cubicBezTo>
                  <a:pt x="708" y="268"/>
                  <a:pt x="710" y="275"/>
                  <a:pt x="708" y="269"/>
                </a:cubicBezTo>
                <a:cubicBezTo>
                  <a:pt x="708" y="272"/>
                  <a:pt x="703" y="268"/>
                  <a:pt x="704" y="272"/>
                </a:cubicBezTo>
                <a:cubicBezTo>
                  <a:pt x="702" y="271"/>
                  <a:pt x="702" y="269"/>
                  <a:pt x="702" y="267"/>
                </a:cubicBezTo>
                <a:cubicBezTo>
                  <a:pt x="700" y="267"/>
                  <a:pt x="700" y="271"/>
                  <a:pt x="701" y="270"/>
                </a:cubicBezTo>
                <a:cubicBezTo>
                  <a:pt x="701" y="274"/>
                  <a:pt x="699" y="270"/>
                  <a:pt x="698" y="270"/>
                </a:cubicBezTo>
                <a:cubicBezTo>
                  <a:pt x="696" y="269"/>
                  <a:pt x="699" y="273"/>
                  <a:pt x="699" y="271"/>
                </a:cubicBezTo>
                <a:cubicBezTo>
                  <a:pt x="699" y="278"/>
                  <a:pt x="691" y="269"/>
                  <a:pt x="690" y="279"/>
                </a:cubicBezTo>
                <a:cubicBezTo>
                  <a:pt x="688" y="276"/>
                  <a:pt x="687" y="277"/>
                  <a:pt x="686" y="276"/>
                </a:cubicBezTo>
                <a:cubicBezTo>
                  <a:pt x="684" y="280"/>
                  <a:pt x="687" y="286"/>
                  <a:pt x="687" y="290"/>
                </a:cubicBezTo>
                <a:cubicBezTo>
                  <a:pt x="689" y="289"/>
                  <a:pt x="686" y="284"/>
                  <a:pt x="687" y="282"/>
                </a:cubicBezTo>
                <a:cubicBezTo>
                  <a:pt x="688" y="283"/>
                  <a:pt x="688" y="283"/>
                  <a:pt x="690" y="282"/>
                </a:cubicBezTo>
                <a:cubicBezTo>
                  <a:pt x="690" y="285"/>
                  <a:pt x="692" y="289"/>
                  <a:pt x="694" y="292"/>
                </a:cubicBezTo>
                <a:cubicBezTo>
                  <a:pt x="694" y="289"/>
                  <a:pt x="688" y="276"/>
                  <a:pt x="693" y="285"/>
                </a:cubicBezTo>
                <a:cubicBezTo>
                  <a:pt x="694" y="288"/>
                  <a:pt x="694" y="289"/>
                  <a:pt x="696" y="292"/>
                </a:cubicBezTo>
                <a:cubicBezTo>
                  <a:pt x="697" y="291"/>
                  <a:pt x="695" y="288"/>
                  <a:pt x="695" y="287"/>
                </a:cubicBezTo>
                <a:cubicBezTo>
                  <a:pt x="696" y="287"/>
                  <a:pt x="697" y="288"/>
                  <a:pt x="697" y="290"/>
                </a:cubicBezTo>
                <a:cubicBezTo>
                  <a:pt x="698" y="289"/>
                  <a:pt x="697" y="288"/>
                  <a:pt x="697" y="287"/>
                </a:cubicBezTo>
                <a:cubicBezTo>
                  <a:pt x="698" y="290"/>
                  <a:pt x="703" y="284"/>
                  <a:pt x="704" y="288"/>
                </a:cubicBezTo>
                <a:cubicBezTo>
                  <a:pt x="706" y="285"/>
                  <a:pt x="711" y="283"/>
                  <a:pt x="715" y="284"/>
                </a:cubicBezTo>
                <a:cubicBezTo>
                  <a:pt x="718" y="278"/>
                  <a:pt x="724" y="280"/>
                  <a:pt x="728" y="278"/>
                </a:cubicBezTo>
                <a:cubicBezTo>
                  <a:pt x="729" y="281"/>
                  <a:pt x="728" y="280"/>
                  <a:pt x="730" y="283"/>
                </a:cubicBezTo>
                <a:cubicBezTo>
                  <a:pt x="729" y="282"/>
                  <a:pt x="728" y="280"/>
                  <a:pt x="729" y="284"/>
                </a:cubicBezTo>
                <a:cubicBezTo>
                  <a:pt x="725" y="285"/>
                  <a:pt x="724" y="287"/>
                  <a:pt x="726" y="292"/>
                </a:cubicBezTo>
                <a:cubicBezTo>
                  <a:pt x="724" y="292"/>
                  <a:pt x="724" y="289"/>
                  <a:pt x="723" y="287"/>
                </a:cubicBezTo>
                <a:cubicBezTo>
                  <a:pt x="722" y="287"/>
                  <a:pt x="724" y="290"/>
                  <a:pt x="724" y="291"/>
                </a:cubicBezTo>
                <a:cubicBezTo>
                  <a:pt x="719" y="294"/>
                  <a:pt x="716" y="292"/>
                  <a:pt x="711" y="297"/>
                </a:cubicBezTo>
                <a:cubicBezTo>
                  <a:pt x="709" y="296"/>
                  <a:pt x="702" y="297"/>
                  <a:pt x="704" y="302"/>
                </a:cubicBezTo>
                <a:cubicBezTo>
                  <a:pt x="707" y="303"/>
                  <a:pt x="703" y="298"/>
                  <a:pt x="706" y="299"/>
                </a:cubicBezTo>
                <a:cubicBezTo>
                  <a:pt x="706" y="300"/>
                  <a:pt x="706" y="301"/>
                  <a:pt x="707" y="301"/>
                </a:cubicBezTo>
                <a:cubicBezTo>
                  <a:pt x="708" y="300"/>
                  <a:pt x="706" y="297"/>
                  <a:pt x="708" y="301"/>
                </a:cubicBezTo>
                <a:cubicBezTo>
                  <a:pt x="710" y="297"/>
                  <a:pt x="718" y="301"/>
                  <a:pt x="721" y="294"/>
                </a:cubicBezTo>
                <a:cubicBezTo>
                  <a:pt x="728" y="292"/>
                  <a:pt x="742" y="293"/>
                  <a:pt x="745" y="288"/>
                </a:cubicBezTo>
                <a:cubicBezTo>
                  <a:pt x="746" y="287"/>
                  <a:pt x="744" y="284"/>
                  <a:pt x="747" y="288"/>
                </a:cubicBezTo>
                <a:cubicBezTo>
                  <a:pt x="748" y="287"/>
                  <a:pt x="746" y="285"/>
                  <a:pt x="746" y="283"/>
                </a:cubicBezTo>
                <a:cubicBezTo>
                  <a:pt x="748" y="282"/>
                  <a:pt x="750" y="282"/>
                  <a:pt x="752" y="284"/>
                </a:cubicBezTo>
                <a:cubicBezTo>
                  <a:pt x="752" y="283"/>
                  <a:pt x="753" y="282"/>
                  <a:pt x="753" y="280"/>
                </a:cubicBezTo>
                <a:cubicBezTo>
                  <a:pt x="754" y="280"/>
                  <a:pt x="754" y="282"/>
                  <a:pt x="754" y="283"/>
                </a:cubicBezTo>
                <a:cubicBezTo>
                  <a:pt x="757" y="282"/>
                  <a:pt x="755" y="279"/>
                  <a:pt x="757" y="279"/>
                </a:cubicBezTo>
                <a:cubicBezTo>
                  <a:pt x="759" y="283"/>
                  <a:pt x="756" y="280"/>
                  <a:pt x="756" y="282"/>
                </a:cubicBezTo>
                <a:cubicBezTo>
                  <a:pt x="760" y="281"/>
                  <a:pt x="768" y="282"/>
                  <a:pt x="769" y="279"/>
                </a:cubicBezTo>
                <a:cubicBezTo>
                  <a:pt x="768" y="276"/>
                  <a:pt x="771" y="278"/>
                  <a:pt x="771" y="280"/>
                </a:cubicBezTo>
                <a:cubicBezTo>
                  <a:pt x="775" y="279"/>
                  <a:pt x="781" y="274"/>
                  <a:pt x="786" y="273"/>
                </a:cubicBezTo>
                <a:cubicBezTo>
                  <a:pt x="787" y="273"/>
                  <a:pt x="791" y="277"/>
                  <a:pt x="790" y="272"/>
                </a:cubicBezTo>
                <a:cubicBezTo>
                  <a:pt x="791" y="272"/>
                  <a:pt x="791" y="273"/>
                  <a:pt x="791" y="274"/>
                </a:cubicBezTo>
                <a:cubicBezTo>
                  <a:pt x="792" y="272"/>
                  <a:pt x="795" y="275"/>
                  <a:pt x="794" y="271"/>
                </a:cubicBezTo>
                <a:cubicBezTo>
                  <a:pt x="794" y="271"/>
                  <a:pt x="795" y="272"/>
                  <a:pt x="795" y="273"/>
                </a:cubicBezTo>
                <a:cubicBezTo>
                  <a:pt x="796" y="270"/>
                  <a:pt x="800" y="270"/>
                  <a:pt x="803" y="271"/>
                </a:cubicBezTo>
                <a:cubicBezTo>
                  <a:pt x="800" y="268"/>
                  <a:pt x="802" y="267"/>
                  <a:pt x="803" y="270"/>
                </a:cubicBezTo>
                <a:cubicBezTo>
                  <a:pt x="805" y="270"/>
                  <a:pt x="804" y="269"/>
                  <a:pt x="804" y="267"/>
                </a:cubicBezTo>
                <a:cubicBezTo>
                  <a:pt x="805" y="267"/>
                  <a:pt x="805" y="268"/>
                  <a:pt x="806" y="270"/>
                </a:cubicBezTo>
                <a:cubicBezTo>
                  <a:pt x="805" y="268"/>
                  <a:pt x="810" y="269"/>
                  <a:pt x="808" y="265"/>
                </a:cubicBezTo>
                <a:cubicBezTo>
                  <a:pt x="810" y="266"/>
                  <a:pt x="809" y="269"/>
                  <a:pt x="809" y="270"/>
                </a:cubicBezTo>
                <a:cubicBezTo>
                  <a:pt x="810" y="266"/>
                  <a:pt x="813" y="268"/>
                  <a:pt x="813" y="265"/>
                </a:cubicBezTo>
                <a:cubicBezTo>
                  <a:pt x="814" y="266"/>
                  <a:pt x="818" y="267"/>
                  <a:pt x="816" y="265"/>
                </a:cubicBezTo>
                <a:cubicBezTo>
                  <a:pt x="815" y="262"/>
                  <a:pt x="817" y="266"/>
                  <a:pt x="818" y="266"/>
                </a:cubicBezTo>
                <a:cubicBezTo>
                  <a:pt x="819" y="269"/>
                  <a:pt x="816" y="266"/>
                  <a:pt x="817" y="268"/>
                </a:cubicBezTo>
                <a:cubicBezTo>
                  <a:pt x="822" y="268"/>
                  <a:pt x="834" y="265"/>
                  <a:pt x="840" y="261"/>
                </a:cubicBezTo>
                <a:cubicBezTo>
                  <a:pt x="841" y="262"/>
                  <a:pt x="840" y="262"/>
                  <a:pt x="840" y="263"/>
                </a:cubicBezTo>
                <a:cubicBezTo>
                  <a:pt x="845" y="261"/>
                  <a:pt x="850" y="258"/>
                  <a:pt x="855" y="256"/>
                </a:cubicBezTo>
                <a:cubicBezTo>
                  <a:pt x="855" y="256"/>
                  <a:pt x="855" y="258"/>
                  <a:pt x="855" y="258"/>
                </a:cubicBezTo>
                <a:cubicBezTo>
                  <a:pt x="859" y="258"/>
                  <a:pt x="865" y="253"/>
                  <a:pt x="870" y="252"/>
                </a:cubicBezTo>
                <a:cubicBezTo>
                  <a:pt x="872" y="251"/>
                  <a:pt x="874" y="253"/>
                  <a:pt x="876" y="250"/>
                </a:cubicBezTo>
                <a:cubicBezTo>
                  <a:pt x="886" y="250"/>
                  <a:pt x="900" y="242"/>
                  <a:pt x="907" y="242"/>
                </a:cubicBezTo>
                <a:cubicBezTo>
                  <a:pt x="885" y="251"/>
                  <a:pt x="856" y="258"/>
                  <a:pt x="832" y="266"/>
                </a:cubicBezTo>
                <a:cubicBezTo>
                  <a:pt x="827" y="267"/>
                  <a:pt x="821" y="273"/>
                  <a:pt x="817" y="270"/>
                </a:cubicBezTo>
                <a:cubicBezTo>
                  <a:pt x="817" y="273"/>
                  <a:pt x="815" y="271"/>
                  <a:pt x="813" y="273"/>
                </a:cubicBezTo>
                <a:cubicBezTo>
                  <a:pt x="813" y="272"/>
                  <a:pt x="814" y="271"/>
                  <a:pt x="815" y="270"/>
                </a:cubicBezTo>
                <a:cubicBezTo>
                  <a:pt x="814" y="270"/>
                  <a:pt x="813" y="270"/>
                  <a:pt x="813" y="269"/>
                </a:cubicBezTo>
                <a:cubicBezTo>
                  <a:pt x="812" y="270"/>
                  <a:pt x="814" y="272"/>
                  <a:pt x="813" y="273"/>
                </a:cubicBezTo>
                <a:cubicBezTo>
                  <a:pt x="799" y="278"/>
                  <a:pt x="780" y="281"/>
                  <a:pt x="773" y="288"/>
                </a:cubicBezTo>
                <a:cubicBezTo>
                  <a:pt x="770" y="287"/>
                  <a:pt x="768" y="286"/>
                  <a:pt x="768" y="289"/>
                </a:cubicBezTo>
                <a:cubicBezTo>
                  <a:pt x="767" y="285"/>
                  <a:pt x="761" y="294"/>
                  <a:pt x="760" y="290"/>
                </a:cubicBezTo>
                <a:cubicBezTo>
                  <a:pt x="758" y="290"/>
                  <a:pt x="760" y="292"/>
                  <a:pt x="759" y="293"/>
                </a:cubicBezTo>
                <a:cubicBezTo>
                  <a:pt x="756" y="292"/>
                  <a:pt x="749" y="297"/>
                  <a:pt x="744" y="299"/>
                </a:cubicBezTo>
                <a:cubicBezTo>
                  <a:pt x="745" y="300"/>
                  <a:pt x="747" y="299"/>
                  <a:pt x="747" y="302"/>
                </a:cubicBezTo>
                <a:cubicBezTo>
                  <a:pt x="742" y="301"/>
                  <a:pt x="740" y="305"/>
                  <a:pt x="735" y="304"/>
                </a:cubicBezTo>
                <a:cubicBezTo>
                  <a:pt x="736" y="308"/>
                  <a:pt x="738" y="305"/>
                  <a:pt x="739" y="308"/>
                </a:cubicBezTo>
                <a:cubicBezTo>
                  <a:pt x="744" y="303"/>
                  <a:pt x="754" y="307"/>
                  <a:pt x="757" y="303"/>
                </a:cubicBezTo>
                <a:cubicBezTo>
                  <a:pt x="758" y="302"/>
                  <a:pt x="756" y="297"/>
                  <a:pt x="758" y="303"/>
                </a:cubicBezTo>
                <a:cubicBezTo>
                  <a:pt x="760" y="299"/>
                  <a:pt x="760" y="301"/>
                  <a:pt x="763" y="297"/>
                </a:cubicBezTo>
                <a:cubicBezTo>
                  <a:pt x="765" y="297"/>
                  <a:pt x="763" y="299"/>
                  <a:pt x="762" y="299"/>
                </a:cubicBezTo>
                <a:cubicBezTo>
                  <a:pt x="763" y="301"/>
                  <a:pt x="767" y="300"/>
                  <a:pt x="765" y="298"/>
                </a:cubicBezTo>
                <a:cubicBezTo>
                  <a:pt x="765" y="294"/>
                  <a:pt x="767" y="299"/>
                  <a:pt x="767" y="300"/>
                </a:cubicBezTo>
                <a:cubicBezTo>
                  <a:pt x="768" y="299"/>
                  <a:pt x="768" y="299"/>
                  <a:pt x="767" y="299"/>
                </a:cubicBezTo>
                <a:cubicBezTo>
                  <a:pt x="768" y="298"/>
                  <a:pt x="770" y="296"/>
                  <a:pt x="771" y="298"/>
                </a:cubicBezTo>
                <a:cubicBezTo>
                  <a:pt x="772" y="298"/>
                  <a:pt x="771" y="296"/>
                  <a:pt x="772" y="296"/>
                </a:cubicBezTo>
                <a:cubicBezTo>
                  <a:pt x="773" y="297"/>
                  <a:pt x="772" y="297"/>
                  <a:pt x="772" y="298"/>
                </a:cubicBezTo>
                <a:cubicBezTo>
                  <a:pt x="775" y="294"/>
                  <a:pt x="781" y="295"/>
                  <a:pt x="784" y="293"/>
                </a:cubicBezTo>
                <a:cubicBezTo>
                  <a:pt x="784" y="293"/>
                  <a:pt x="785" y="294"/>
                  <a:pt x="785" y="295"/>
                </a:cubicBezTo>
                <a:cubicBezTo>
                  <a:pt x="786" y="293"/>
                  <a:pt x="787" y="293"/>
                  <a:pt x="789" y="291"/>
                </a:cubicBezTo>
                <a:cubicBezTo>
                  <a:pt x="789" y="292"/>
                  <a:pt x="788" y="292"/>
                  <a:pt x="789" y="293"/>
                </a:cubicBezTo>
                <a:cubicBezTo>
                  <a:pt x="789" y="292"/>
                  <a:pt x="790" y="292"/>
                  <a:pt x="790" y="291"/>
                </a:cubicBezTo>
                <a:cubicBezTo>
                  <a:pt x="791" y="291"/>
                  <a:pt x="790" y="291"/>
                  <a:pt x="790" y="292"/>
                </a:cubicBezTo>
                <a:cubicBezTo>
                  <a:pt x="793" y="290"/>
                  <a:pt x="793" y="293"/>
                  <a:pt x="797" y="290"/>
                </a:cubicBezTo>
                <a:cubicBezTo>
                  <a:pt x="796" y="287"/>
                  <a:pt x="796" y="293"/>
                  <a:pt x="795" y="289"/>
                </a:cubicBezTo>
                <a:cubicBezTo>
                  <a:pt x="796" y="288"/>
                  <a:pt x="798" y="288"/>
                  <a:pt x="798" y="291"/>
                </a:cubicBezTo>
                <a:cubicBezTo>
                  <a:pt x="799" y="289"/>
                  <a:pt x="798" y="289"/>
                  <a:pt x="800" y="290"/>
                </a:cubicBezTo>
                <a:cubicBezTo>
                  <a:pt x="801" y="290"/>
                  <a:pt x="799" y="287"/>
                  <a:pt x="799" y="286"/>
                </a:cubicBezTo>
                <a:cubicBezTo>
                  <a:pt x="801" y="284"/>
                  <a:pt x="801" y="291"/>
                  <a:pt x="802" y="287"/>
                </a:cubicBezTo>
                <a:cubicBezTo>
                  <a:pt x="803" y="287"/>
                  <a:pt x="802" y="288"/>
                  <a:pt x="803" y="289"/>
                </a:cubicBezTo>
                <a:cubicBezTo>
                  <a:pt x="804" y="287"/>
                  <a:pt x="808" y="283"/>
                  <a:pt x="810" y="287"/>
                </a:cubicBezTo>
                <a:cubicBezTo>
                  <a:pt x="811" y="286"/>
                  <a:pt x="811" y="285"/>
                  <a:pt x="810" y="284"/>
                </a:cubicBezTo>
                <a:cubicBezTo>
                  <a:pt x="813" y="286"/>
                  <a:pt x="818" y="281"/>
                  <a:pt x="820" y="282"/>
                </a:cubicBezTo>
                <a:cubicBezTo>
                  <a:pt x="820" y="283"/>
                  <a:pt x="819" y="283"/>
                  <a:pt x="818" y="284"/>
                </a:cubicBezTo>
                <a:cubicBezTo>
                  <a:pt x="819" y="286"/>
                  <a:pt x="820" y="281"/>
                  <a:pt x="822" y="283"/>
                </a:cubicBezTo>
                <a:cubicBezTo>
                  <a:pt x="819" y="282"/>
                  <a:pt x="822" y="280"/>
                  <a:pt x="823" y="284"/>
                </a:cubicBezTo>
                <a:cubicBezTo>
                  <a:pt x="824" y="283"/>
                  <a:pt x="823" y="282"/>
                  <a:pt x="823" y="280"/>
                </a:cubicBezTo>
                <a:cubicBezTo>
                  <a:pt x="825" y="283"/>
                  <a:pt x="824" y="282"/>
                  <a:pt x="826" y="280"/>
                </a:cubicBezTo>
                <a:cubicBezTo>
                  <a:pt x="829" y="283"/>
                  <a:pt x="826" y="282"/>
                  <a:pt x="826" y="285"/>
                </a:cubicBezTo>
                <a:cubicBezTo>
                  <a:pt x="819" y="289"/>
                  <a:pt x="805" y="290"/>
                  <a:pt x="796" y="296"/>
                </a:cubicBezTo>
                <a:cubicBezTo>
                  <a:pt x="796" y="295"/>
                  <a:pt x="797" y="295"/>
                  <a:pt x="796" y="294"/>
                </a:cubicBezTo>
                <a:cubicBezTo>
                  <a:pt x="789" y="297"/>
                  <a:pt x="783" y="301"/>
                  <a:pt x="777" y="300"/>
                </a:cubicBezTo>
                <a:cubicBezTo>
                  <a:pt x="771" y="305"/>
                  <a:pt x="760" y="308"/>
                  <a:pt x="753" y="313"/>
                </a:cubicBezTo>
                <a:cubicBezTo>
                  <a:pt x="753" y="315"/>
                  <a:pt x="755" y="314"/>
                  <a:pt x="756" y="314"/>
                </a:cubicBezTo>
                <a:cubicBezTo>
                  <a:pt x="757" y="315"/>
                  <a:pt x="754" y="315"/>
                  <a:pt x="753" y="316"/>
                </a:cubicBezTo>
                <a:cubicBezTo>
                  <a:pt x="753" y="315"/>
                  <a:pt x="753" y="315"/>
                  <a:pt x="753" y="314"/>
                </a:cubicBezTo>
                <a:cubicBezTo>
                  <a:pt x="752" y="313"/>
                  <a:pt x="751" y="315"/>
                  <a:pt x="749" y="314"/>
                </a:cubicBezTo>
                <a:cubicBezTo>
                  <a:pt x="751" y="315"/>
                  <a:pt x="752" y="315"/>
                  <a:pt x="751" y="317"/>
                </a:cubicBezTo>
                <a:cubicBezTo>
                  <a:pt x="751" y="317"/>
                  <a:pt x="748" y="314"/>
                  <a:pt x="749" y="318"/>
                </a:cubicBezTo>
                <a:cubicBezTo>
                  <a:pt x="748" y="317"/>
                  <a:pt x="749" y="316"/>
                  <a:pt x="749" y="315"/>
                </a:cubicBezTo>
                <a:cubicBezTo>
                  <a:pt x="748" y="313"/>
                  <a:pt x="747" y="317"/>
                  <a:pt x="747" y="318"/>
                </a:cubicBezTo>
                <a:cubicBezTo>
                  <a:pt x="746" y="317"/>
                  <a:pt x="744" y="320"/>
                  <a:pt x="743" y="316"/>
                </a:cubicBezTo>
                <a:cubicBezTo>
                  <a:pt x="742" y="317"/>
                  <a:pt x="743" y="319"/>
                  <a:pt x="743" y="320"/>
                </a:cubicBezTo>
                <a:cubicBezTo>
                  <a:pt x="741" y="317"/>
                  <a:pt x="739" y="322"/>
                  <a:pt x="736" y="320"/>
                </a:cubicBezTo>
                <a:cubicBezTo>
                  <a:pt x="729" y="329"/>
                  <a:pt x="722" y="323"/>
                  <a:pt x="715" y="331"/>
                </a:cubicBezTo>
                <a:cubicBezTo>
                  <a:pt x="714" y="331"/>
                  <a:pt x="714" y="330"/>
                  <a:pt x="713" y="329"/>
                </a:cubicBezTo>
                <a:cubicBezTo>
                  <a:pt x="712" y="333"/>
                  <a:pt x="705" y="333"/>
                  <a:pt x="707" y="341"/>
                </a:cubicBezTo>
                <a:cubicBezTo>
                  <a:pt x="703" y="337"/>
                  <a:pt x="700" y="342"/>
                  <a:pt x="696" y="341"/>
                </a:cubicBezTo>
                <a:cubicBezTo>
                  <a:pt x="696" y="340"/>
                  <a:pt x="697" y="340"/>
                  <a:pt x="697" y="339"/>
                </a:cubicBezTo>
                <a:cubicBezTo>
                  <a:pt x="696" y="338"/>
                  <a:pt x="694" y="342"/>
                  <a:pt x="695" y="338"/>
                </a:cubicBezTo>
                <a:cubicBezTo>
                  <a:pt x="692" y="340"/>
                  <a:pt x="686" y="338"/>
                  <a:pt x="688" y="344"/>
                </a:cubicBezTo>
                <a:cubicBezTo>
                  <a:pt x="689" y="344"/>
                  <a:pt x="688" y="343"/>
                  <a:pt x="688" y="342"/>
                </a:cubicBezTo>
                <a:cubicBezTo>
                  <a:pt x="689" y="342"/>
                  <a:pt x="689" y="343"/>
                  <a:pt x="690" y="344"/>
                </a:cubicBezTo>
                <a:cubicBezTo>
                  <a:pt x="690" y="344"/>
                  <a:pt x="689" y="342"/>
                  <a:pt x="689" y="341"/>
                </a:cubicBezTo>
                <a:cubicBezTo>
                  <a:pt x="690" y="341"/>
                  <a:pt x="691" y="342"/>
                  <a:pt x="691" y="344"/>
                </a:cubicBezTo>
                <a:cubicBezTo>
                  <a:pt x="692" y="341"/>
                  <a:pt x="691" y="339"/>
                  <a:pt x="693" y="342"/>
                </a:cubicBezTo>
                <a:cubicBezTo>
                  <a:pt x="694" y="342"/>
                  <a:pt x="694" y="341"/>
                  <a:pt x="693" y="339"/>
                </a:cubicBezTo>
                <a:cubicBezTo>
                  <a:pt x="695" y="341"/>
                  <a:pt x="694" y="341"/>
                  <a:pt x="696" y="343"/>
                </a:cubicBezTo>
                <a:cubicBezTo>
                  <a:pt x="693" y="341"/>
                  <a:pt x="694" y="344"/>
                  <a:pt x="693" y="346"/>
                </a:cubicBezTo>
                <a:cubicBezTo>
                  <a:pt x="691" y="343"/>
                  <a:pt x="687" y="349"/>
                  <a:pt x="685" y="346"/>
                </a:cubicBezTo>
                <a:cubicBezTo>
                  <a:pt x="685" y="347"/>
                  <a:pt x="683" y="349"/>
                  <a:pt x="685" y="350"/>
                </a:cubicBezTo>
                <a:cubicBezTo>
                  <a:pt x="684" y="350"/>
                  <a:pt x="677" y="352"/>
                  <a:pt x="675" y="349"/>
                </a:cubicBezTo>
                <a:cubicBezTo>
                  <a:pt x="674" y="353"/>
                  <a:pt x="669" y="352"/>
                  <a:pt x="668" y="352"/>
                </a:cubicBezTo>
                <a:cubicBezTo>
                  <a:pt x="666" y="356"/>
                  <a:pt x="667" y="357"/>
                  <a:pt x="664" y="355"/>
                </a:cubicBezTo>
                <a:cubicBezTo>
                  <a:pt x="664" y="357"/>
                  <a:pt x="664" y="357"/>
                  <a:pt x="662" y="356"/>
                </a:cubicBezTo>
                <a:cubicBezTo>
                  <a:pt x="663" y="358"/>
                  <a:pt x="659" y="358"/>
                  <a:pt x="658" y="360"/>
                </a:cubicBezTo>
                <a:cubicBezTo>
                  <a:pt x="657" y="360"/>
                  <a:pt x="658" y="357"/>
                  <a:pt x="659" y="358"/>
                </a:cubicBezTo>
                <a:cubicBezTo>
                  <a:pt x="656" y="355"/>
                  <a:pt x="657" y="361"/>
                  <a:pt x="656" y="362"/>
                </a:cubicBezTo>
                <a:cubicBezTo>
                  <a:pt x="655" y="360"/>
                  <a:pt x="657" y="360"/>
                  <a:pt x="656" y="358"/>
                </a:cubicBezTo>
                <a:cubicBezTo>
                  <a:pt x="655" y="359"/>
                  <a:pt x="652" y="359"/>
                  <a:pt x="652" y="360"/>
                </a:cubicBezTo>
                <a:cubicBezTo>
                  <a:pt x="653" y="362"/>
                  <a:pt x="652" y="359"/>
                  <a:pt x="654" y="359"/>
                </a:cubicBezTo>
                <a:cubicBezTo>
                  <a:pt x="656" y="363"/>
                  <a:pt x="651" y="362"/>
                  <a:pt x="653" y="366"/>
                </a:cubicBezTo>
                <a:cubicBezTo>
                  <a:pt x="642" y="367"/>
                  <a:pt x="632" y="374"/>
                  <a:pt x="623" y="376"/>
                </a:cubicBezTo>
                <a:cubicBezTo>
                  <a:pt x="624" y="377"/>
                  <a:pt x="626" y="377"/>
                  <a:pt x="627" y="376"/>
                </a:cubicBezTo>
                <a:cubicBezTo>
                  <a:pt x="629" y="378"/>
                  <a:pt x="620" y="378"/>
                  <a:pt x="623" y="383"/>
                </a:cubicBezTo>
                <a:cubicBezTo>
                  <a:pt x="632" y="382"/>
                  <a:pt x="642" y="375"/>
                  <a:pt x="648" y="377"/>
                </a:cubicBezTo>
                <a:cubicBezTo>
                  <a:pt x="648" y="377"/>
                  <a:pt x="647" y="376"/>
                  <a:pt x="647" y="375"/>
                </a:cubicBezTo>
                <a:cubicBezTo>
                  <a:pt x="650" y="377"/>
                  <a:pt x="649" y="372"/>
                  <a:pt x="652" y="375"/>
                </a:cubicBezTo>
                <a:cubicBezTo>
                  <a:pt x="652" y="374"/>
                  <a:pt x="652" y="373"/>
                  <a:pt x="653" y="372"/>
                </a:cubicBezTo>
                <a:cubicBezTo>
                  <a:pt x="655" y="375"/>
                  <a:pt x="655" y="370"/>
                  <a:pt x="657" y="372"/>
                </a:cubicBezTo>
                <a:cubicBezTo>
                  <a:pt x="659" y="375"/>
                  <a:pt x="656" y="371"/>
                  <a:pt x="657" y="374"/>
                </a:cubicBezTo>
                <a:cubicBezTo>
                  <a:pt x="659" y="376"/>
                  <a:pt x="661" y="372"/>
                  <a:pt x="662" y="371"/>
                </a:cubicBezTo>
                <a:cubicBezTo>
                  <a:pt x="662" y="372"/>
                  <a:pt x="662" y="372"/>
                  <a:pt x="662" y="373"/>
                </a:cubicBezTo>
                <a:cubicBezTo>
                  <a:pt x="662" y="372"/>
                  <a:pt x="663" y="371"/>
                  <a:pt x="664" y="372"/>
                </a:cubicBezTo>
                <a:cubicBezTo>
                  <a:pt x="664" y="370"/>
                  <a:pt x="663" y="369"/>
                  <a:pt x="662" y="370"/>
                </a:cubicBezTo>
                <a:cubicBezTo>
                  <a:pt x="666" y="368"/>
                  <a:pt x="672" y="366"/>
                  <a:pt x="674" y="364"/>
                </a:cubicBezTo>
                <a:cubicBezTo>
                  <a:pt x="677" y="366"/>
                  <a:pt x="670" y="367"/>
                  <a:pt x="671" y="369"/>
                </a:cubicBezTo>
                <a:cubicBezTo>
                  <a:pt x="672" y="370"/>
                  <a:pt x="674" y="369"/>
                  <a:pt x="676" y="368"/>
                </a:cubicBezTo>
                <a:cubicBezTo>
                  <a:pt x="676" y="372"/>
                  <a:pt x="671" y="371"/>
                  <a:pt x="668" y="368"/>
                </a:cubicBezTo>
                <a:cubicBezTo>
                  <a:pt x="667" y="369"/>
                  <a:pt x="667" y="372"/>
                  <a:pt x="665" y="371"/>
                </a:cubicBezTo>
                <a:cubicBezTo>
                  <a:pt x="665" y="373"/>
                  <a:pt x="666" y="373"/>
                  <a:pt x="666" y="374"/>
                </a:cubicBezTo>
                <a:cubicBezTo>
                  <a:pt x="666" y="371"/>
                  <a:pt x="669" y="371"/>
                  <a:pt x="668" y="369"/>
                </a:cubicBezTo>
                <a:cubicBezTo>
                  <a:pt x="670" y="370"/>
                  <a:pt x="671" y="370"/>
                  <a:pt x="672" y="373"/>
                </a:cubicBezTo>
                <a:cubicBezTo>
                  <a:pt x="671" y="374"/>
                  <a:pt x="671" y="371"/>
                  <a:pt x="670" y="371"/>
                </a:cubicBezTo>
                <a:cubicBezTo>
                  <a:pt x="668" y="372"/>
                  <a:pt x="671" y="375"/>
                  <a:pt x="670" y="376"/>
                </a:cubicBezTo>
                <a:cubicBezTo>
                  <a:pt x="671" y="374"/>
                  <a:pt x="673" y="375"/>
                  <a:pt x="675" y="374"/>
                </a:cubicBezTo>
                <a:cubicBezTo>
                  <a:pt x="674" y="378"/>
                  <a:pt x="671" y="375"/>
                  <a:pt x="670" y="378"/>
                </a:cubicBezTo>
                <a:cubicBezTo>
                  <a:pt x="668" y="378"/>
                  <a:pt x="669" y="377"/>
                  <a:pt x="669" y="374"/>
                </a:cubicBezTo>
                <a:cubicBezTo>
                  <a:pt x="666" y="376"/>
                  <a:pt x="664" y="377"/>
                  <a:pt x="663" y="376"/>
                </a:cubicBezTo>
                <a:cubicBezTo>
                  <a:pt x="662" y="377"/>
                  <a:pt x="662" y="378"/>
                  <a:pt x="663" y="380"/>
                </a:cubicBezTo>
                <a:cubicBezTo>
                  <a:pt x="627" y="395"/>
                  <a:pt x="587" y="410"/>
                  <a:pt x="550" y="424"/>
                </a:cubicBezTo>
                <a:cubicBezTo>
                  <a:pt x="552" y="427"/>
                  <a:pt x="549" y="427"/>
                  <a:pt x="547" y="428"/>
                </a:cubicBezTo>
                <a:cubicBezTo>
                  <a:pt x="545" y="424"/>
                  <a:pt x="539" y="429"/>
                  <a:pt x="536" y="430"/>
                </a:cubicBezTo>
                <a:cubicBezTo>
                  <a:pt x="537" y="431"/>
                  <a:pt x="538" y="431"/>
                  <a:pt x="538" y="431"/>
                </a:cubicBezTo>
                <a:cubicBezTo>
                  <a:pt x="537" y="433"/>
                  <a:pt x="532" y="432"/>
                  <a:pt x="530" y="432"/>
                </a:cubicBezTo>
                <a:cubicBezTo>
                  <a:pt x="529" y="433"/>
                  <a:pt x="530" y="434"/>
                  <a:pt x="530" y="435"/>
                </a:cubicBezTo>
                <a:cubicBezTo>
                  <a:pt x="526" y="437"/>
                  <a:pt x="524" y="435"/>
                  <a:pt x="521" y="436"/>
                </a:cubicBezTo>
                <a:cubicBezTo>
                  <a:pt x="514" y="446"/>
                  <a:pt x="500" y="444"/>
                  <a:pt x="488" y="451"/>
                </a:cubicBezTo>
                <a:cubicBezTo>
                  <a:pt x="488" y="450"/>
                  <a:pt x="488" y="450"/>
                  <a:pt x="488" y="448"/>
                </a:cubicBezTo>
                <a:cubicBezTo>
                  <a:pt x="486" y="448"/>
                  <a:pt x="485" y="450"/>
                  <a:pt x="482" y="449"/>
                </a:cubicBezTo>
                <a:cubicBezTo>
                  <a:pt x="481" y="451"/>
                  <a:pt x="485" y="450"/>
                  <a:pt x="485" y="453"/>
                </a:cubicBezTo>
                <a:cubicBezTo>
                  <a:pt x="480" y="452"/>
                  <a:pt x="479" y="457"/>
                  <a:pt x="474" y="457"/>
                </a:cubicBezTo>
                <a:cubicBezTo>
                  <a:pt x="475" y="459"/>
                  <a:pt x="479" y="461"/>
                  <a:pt x="479" y="458"/>
                </a:cubicBezTo>
                <a:cubicBezTo>
                  <a:pt x="481" y="457"/>
                  <a:pt x="481" y="461"/>
                  <a:pt x="483" y="460"/>
                </a:cubicBezTo>
                <a:cubicBezTo>
                  <a:pt x="476" y="465"/>
                  <a:pt x="469" y="462"/>
                  <a:pt x="464" y="466"/>
                </a:cubicBezTo>
                <a:cubicBezTo>
                  <a:pt x="464" y="463"/>
                  <a:pt x="466" y="464"/>
                  <a:pt x="470" y="462"/>
                </a:cubicBezTo>
                <a:cubicBezTo>
                  <a:pt x="467" y="460"/>
                  <a:pt x="464" y="460"/>
                  <a:pt x="461" y="461"/>
                </a:cubicBezTo>
                <a:cubicBezTo>
                  <a:pt x="463" y="464"/>
                  <a:pt x="458" y="465"/>
                  <a:pt x="461" y="470"/>
                </a:cubicBezTo>
                <a:cubicBezTo>
                  <a:pt x="454" y="472"/>
                  <a:pt x="447" y="471"/>
                  <a:pt x="445" y="476"/>
                </a:cubicBezTo>
                <a:cubicBezTo>
                  <a:pt x="443" y="474"/>
                  <a:pt x="440" y="479"/>
                  <a:pt x="439" y="476"/>
                </a:cubicBezTo>
                <a:cubicBezTo>
                  <a:pt x="432" y="479"/>
                  <a:pt x="422" y="485"/>
                  <a:pt x="413" y="485"/>
                </a:cubicBezTo>
                <a:cubicBezTo>
                  <a:pt x="412" y="485"/>
                  <a:pt x="413" y="487"/>
                  <a:pt x="413" y="486"/>
                </a:cubicBezTo>
                <a:cubicBezTo>
                  <a:pt x="400" y="492"/>
                  <a:pt x="387" y="496"/>
                  <a:pt x="375" y="502"/>
                </a:cubicBezTo>
                <a:cubicBezTo>
                  <a:pt x="376" y="503"/>
                  <a:pt x="376" y="505"/>
                  <a:pt x="377" y="507"/>
                </a:cubicBezTo>
                <a:cubicBezTo>
                  <a:pt x="372" y="506"/>
                  <a:pt x="366" y="515"/>
                  <a:pt x="360" y="509"/>
                </a:cubicBezTo>
                <a:cubicBezTo>
                  <a:pt x="358" y="510"/>
                  <a:pt x="359" y="512"/>
                  <a:pt x="359" y="514"/>
                </a:cubicBezTo>
                <a:cubicBezTo>
                  <a:pt x="358" y="515"/>
                  <a:pt x="356" y="515"/>
                  <a:pt x="355" y="515"/>
                </a:cubicBezTo>
                <a:cubicBezTo>
                  <a:pt x="355" y="515"/>
                  <a:pt x="355" y="514"/>
                  <a:pt x="354" y="513"/>
                </a:cubicBezTo>
                <a:cubicBezTo>
                  <a:pt x="353" y="513"/>
                  <a:pt x="350" y="515"/>
                  <a:pt x="352" y="515"/>
                </a:cubicBezTo>
                <a:cubicBezTo>
                  <a:pt x="313" y="532"/>
                  <a:pt x="282" y="547"/>
                  <a:pt x="243" y="561"/>
                </a:cubicBezTo>
                <a:cubicBezTo>
                  <a:pt x="211" y="577"/>
                  <a:pt x="151" y="603"/>
                  <a:pt x="122" y="598"/>
                </a:cubicBezTo>
                <a:cubicBezTo>
                  <a:pt x="122" y="597"/>
                  <a:pt x="123" y="597"/>
                  <a:pt x="124" y="596"/>
                </a:cubicBezTo>
                <a:cubicBezTo>
                  <a:pt x="122" y="591"/>
                  <a:pt x="118" y="595"/>
                  <a:pt x="114" y="591"/>
                </a:cubicBezTo>
                <a:cubicBezTo>
                  <a:pt x="111" y="589"/>
                  <a:pt x="109" y="582"/>
                  <a:pt x="106" y="586"/>
                </a:cubicBezTo>
                <a:cubicBezTo>
                  <a:pt x="105" y="580"/>
                  <a:pt x="102" y="576"/>
                  <a:pt x="100" y="571"/>
                </a:cubicBezTo>
                <a:cubicBezTo>
                  <a:pt x="99" y="571"/>
                  <a:pt x="99" y="572"/>
                  <a:pt x="99" y="573"/>
                </a:cubicBezTo>
                <a:cubicBezTo>
                  <a:pt x="93" y="565"/>
                  <a:pt x="90" y="554"/>
                  <a:pt x="85" y="542"/>
                </a:cubicBezTo>
                <a:cubicBezTo>
                  <a:pt x="83" y="543"/>
                  <a:pt x="86" y="543"/>
                  <a:pt x="85" y="544"/>
                </a:cubicBezTo>
                <a:cubicBezTo>
                  <a:pt x="83" y="544"/>
                  <a:pt x="83" y="540"/>
                  <a:pt x="81" y="542"/>
                </a:cubicBezTo>
                <a:cubicBezTo>
                  <a:pt x="78" y="532"/>
                  <a:pt x="76" y="516"/>
                  <a:pt x="70" y="516"/>
                </a:cubicBezTo>
                <a:cubicBezTo>
                  <a:pt x="68" y="513"/>
                  <a:pt x="71" y="514"/>
                  <a:pt x="71" y="512"/>
                </a:cubicBezTo>
                <a:cubicBezTo>
                  <a:pt x="67" y="504"/>
                  <a:pt x="69" y="501"/>
                  <a:pt x="64" y="492"/>
                </a:cubicBezTo>
                <a:cubicBezTo>
                  <a:pt x="63" y="493"/>
                  <a:pt x="64" y="494"/>
                  <a:pt x="64" y="496"/>
                </a:cubicBezTo>
                <a:cubicBezTo>
                  <a:pt x="64" y="497"/>
                  <a:pt x="61" y="489"/>
                  <a:pt x="59" y="491"/>
                </a:cubicBezTo>
                <a:cubicBezTo>
                  <a:pt x="59" y="488"/>
                  <a:pt x="61" y="486"/>
                  <a:pt x="59" y="482"/>
                </a:cubicBezTo>
                <a:cubicBezTo>
                  <a:pt x="59" y="479"/>
                  <a:pt x="61" y="484"/>
                  <a:pt x="61" y="485"/>
                </a:cubicBezTo>
                <a:cubicBezTo>
                  <a:pt x="62" y="480"/>
                  <a:pt x="59" y="472"/>
                  <a:pt x="56" y="468"/>
                </a:cubicBezTo>
                <a:cubicBezTo>
                  <a:pt x="55" y="468"/>
                  <a:pt x="56" y="470"/>
                  <a:pt x="57" y="471"/>
                </a:cubicBezTo>
                <a:cubicBezTo>
                  <a:pt x="52" y="465"/>
                  <a:pt x="47" y="452"/>
                  <a:pt x="44" y="441"/>
                </a:cubicBezTo>
                <a:cubicBezTo>
                  <a:pt x="38" y="418"/>
                  <a:pt x="30" y="398"/>
                  <a:pt x="24" y="373"/>
                </a:cubicBezTo>
                <a:cubicBezTo>
                  <a:pt x="27" y="376"/>
                  <a:pt x="28" y="384"/>
                  <a:pt x="30" y="389"/>
                </a:cubicBezTo>
                <a:cubicBezTo>
                  <a:pt x="28" y="378"/>
                  <a:pt x="24" y="365"/>
                  <a:pt x="20" y="354"/>
                </a:cubicBezTo>
                <a:cubicBezTo>
                  <a:pt x="19" y="357"/>
                  <a:pt x="22" y="363"/>
                  <a:pt x="23" y="368"/>
                </a:cubicBezTo>
                <a:cubicBezTo>
                  <a:pt x="24" y="372"/>
                  <a:pt x="22" y="367"/>
                  <a:pt x="22" y="365"/>
                </a:cubicBezTo>
                <a:cubicBezTo>
                  <a:pt x="21" y="363"/>
                  <a:pt x="20" y="361"/>
                  <a:pt x="20" y="359"/>
                </a:cubicBezTo>
                <a:cubicBezTo>
                  <a:pt x="12" y="347"/>
                  <a:pt x="6" y="327"/>
                  <a:pt x="5" y="313"/>
                </a:cubicBezTo>
                <a:cubicBezTo>
                  <a:pt x="6" y="313"/>
                  <a:pt x="6" y="315"/>
                  <a:pt x="7" y="316"/>
                </a:cubicBezTo>
                <a:cubicBezTo>
                  <a:pt x="6" y="309"/>
                  <a:pt x="7" y="307"/>
                  <a:pt x="6" y="300"/>
                </a:cubicBezTo>
                <a:cubicBezTo>
                  <a:pt x="8" y="301"/>
                  <a:pt x="7" y="304"/>
                  <a:pt x="8" y="306"/>
                </a:cubicBezTo>
                <a:cubicBezTo>
                  <a:pt x="9" y="300"/>
                  <a:pt x="6" y="292"/>
                  <a:pt x="5" y="285"/>
                </a:cubicBezTo>
                <a:cubicBezTo>
                  <a:pt x="7" y="285"/>
                  <a:pt x="6" y="283"/>
                  <a:pt x="8" y="283"/>
                </a:cubicBezTo>
                <a:cubicBezTo>
                  <a:pt x="5" y="271"/>
                  <a:pt x="2" y="262"/>
                  <a:pt x="1" y="253"/>
                </a:cubicBezTo>
                <a:cubicBezTo>
                  <a:pt x="2" y="253"/>
                  <a:pt x="2" y="255"/>
                  <a:pt x="3" y="257"/>
                </a:cubicBezTo>
                <a:cubicBezTo>
                  <a:pt x="4" y="256"/>
                  <a:pt x="1" y="252"/>
                  <a:pt x="2" y="251"/>
                </a:cubicBezTo>
                <a:cubicBezTo>
                  <a:pt x="0" y="249"/>
                  <a:pt x="6" y="249"/>
                  <a:pt x="6" y="245"/>
                </a:cubicBezTo>
                <a:cubicBezTo>
                  <a:pt x="63" y="218"/>
                  <a:pt x="125" y="187"/>
                  <a:pt x="189" y="163"/>
                </a:cubicBezTo>
                <a:cubicBezTo>
                  <a:pt x="189" y="165"/>
                  <a:pt x="189" y="166"/>
                  <a:pt x="190" y="167"/>
                </a:cubicBezTo>
                <a:cubicBezTo>
                  <a:pt x="190" y="162"/>
                  <a:pt x="195" y="164"/>
                  <a:pt x="196" y="160"/>
                </a:cubicBezTo>
                <a:cubicBezTo>
                  <a:pt x="201" y="162"/>
                  <a:pt x="203" y="156"/>
                  <a:pt x="208" y="159"/>
                </a:cubicBezTo>
                <a:cubicBezTo>
                  <a:pt x="213" y="152"/>
                  <a:pt x="224" y="155"/>
                  <a:pt x="230" y="148"/>
                </a:cubicBezTo>
                <a:cubicBezTo>
                  <a:pt x="230" y="148"/>
                  <a:pt x="231" y="150"/>
                  <a:pt x="231" y="151"/>
                </a:cubicBezTo>
                <a:cubicBezTo>
                  <a:pt x="231" y="146"/>
                  <a:pt x="239" y="149"/>
                  <a:pt x="240" y="145"/>
                </a:cubicBezTo>
                <a:cubicBezTo>
                  <a:pt x="242" y="147"/>
                  <a:pt x="244" y="146"/>
                  <a:pt x="244" y="149"/>
                </a:cubicBezTo>
                <a:cubicBezTo>
                  <a:pt x="245" y="149"/>
                  <a:pt x="245" y="149"/>
                  <a:pt x="245" y="149"/>
                </a:cubicBezTo>
                <a:cubicBezTo>
                  <a:pt x="247" y="147"/>
                  <a:pt x="244" y="146"/>
                  <a:pt x="244" y="144"/>
                </a:cubicBezTo>
                <a:cubicBezTo>
                  <a:pt x="247" y="145"/>
                  <a:pt x="249" y="143"/>
                  <a:pt x="250" y="140"/>
                </a:cubicBezTo>
                <a:cubicBezTo>
                  <a:pt x="251" y="139"/>
                  <a:pt x="251" y="140"/>
                  <a:pt x="251" y="140"/>
                </a:cubicBezTo>
                <a:cubicBezTo>
                  <a:pt x="251" y="141"/>
                  <a:pt x="252" y="142"/>
                  <a:pt x="252" y="143"/>
                </a:cubicBezTo>
                <a:cubicBezTo>
                  <a:pt x="249" y="144"/>
                  <a:pt x="249" y="146"/>
                  <a:pt x="250" y="150"/>
                </a:cubicBezTo>
                <a:cubicBezTo>
                  <a:pt x="254" y="151"/>
                  <a:pt x="251" y="144"/>
                  <a:pt x="254" y="146"/>
                </a:cubicBezTo>
                <a:cubicBezTo>
                  <a:pt x="255" y="145"/>
                  <a:pt x="255" y="141"/>
                  <a:pt x="253" y="142"/>
                </a:cubicBezTo>
                <a:cubicBezTo>
                  <a:pt x="252" y="140"/>
                  <a:pt x="256" y="140"/>
                  <a:pt x="257" y="139"/>
                </a:cubicBezTo>
                <a:cubicBezTo>
                  <a:pt x="258" y="141"/>
                  <a:pt x="260" y="142"/>
                  <a:pt x="261" y="146"/>
                </a:cubicBezTo>
                <a:cubicBezTo>
                  <a:pt x="264" y="144"/>
                  <a:pt x="259" y="139"/>
                  <a:pt x="260" y="137"/>
                </a:cubicBezTo>
                <a:cubicBezTo>
                  <a:pt x="261" y="137"/>
                  <a:pt x="261" y="138"/>
                  <a:pt x="262" y="138"/>
                </a:cubicBezTo>
                <a:cubicBezTo>
                  <a:pt x="264" y="140"/>
                  <a:pt x="262" y="140"/>
                  <a:pt x="262" y="141"/>
                </a:cubicBezTo>
                <a:cubicBezTo>
                  <a:pt x="263" y="141"/>
                  <a:pt x="264" y="141"/>
                  <a:pt x="265" y="141"/>
                </a:cubicBezTo>
                <a:cubicBezTo>
                  <a:pt x="264" y="139"/>
                  <a:pt x="265" y="134"/>
                  <a:pt x="268" y="137"/>
                </a:cubicBezTo>
                <a:cubicBezTo>
                  <a:pt x="266" y="139"/>
                  <a:pt x="269" y="140"/>
                  <a:pt x="266" y="142"/>
                </a:cubicBezTo>
                <a:cubicBezTo>
                  <a:pt x="268" y="146"/>
                  <a:pt x="272" y="143"/>
                  <a:pt x="273" y="144"/>
                </a:cubicBezTo>
                <a:cubicBezTo>
                  <a:pt x="273" y="141"/>
                  <a:pt x="271" y="141"/>
                  <a:pt x="269" y="142"/>
                </a:cubicBezTo>
                <a:cubicBezTo>
                  <a:pt x="268" y="139"/>
                  <a:pt x="273" y="139"/>
                  <a:pt x="271" y="135"/>
                </a:cubicBezTo>
                <a:cubicBezTo>
                  <a:pt x="274" y="134"/>
                  <a:pt x="275" y="135"/>
                  <a:pt x="277" y="133"/>
                </a:cubicBezTo>
                <a:cubicBezTo>
                  <a:pt x="278" y="134"/>
                  <a:pt x="279" y="135"/>
                  <a:pt x="280" y="136"/>
                </a:cubicBezTo>
                <a:cubicBezTo>
                  <a:pt x="281" y="133"/>
                  <a:pt x="284" y="135"/>
                  <a:pt x="286" y="133"/>
                </a:cubicBezTo>
                <a:cubicBezTo>
                  <a:pt x="287" y="135"/>
                  <a:pt x="287" y="136"/>
                  <a:pt x="288" y="136"/>
                </a:cubicBezTo>
                <a:cubicBezTo>
                  <a:pt x="288" y="139"/>
                  <a:pt x="286" y="135"/>
                  <a:pt x="285" y="135"/>
                </a:cubicBezTo>
                <a:cubicBezTo>
                  <a:pt x="284" y="136"/>
                  <a:pt x="285" y="137"/>
                  <a:pt x="284" y="137"/>
                </a:cubicBezTo>
                <a:cubicBezTo>
                  <a:pt x="287" y="139"/>
                  <a:pt x="289" y="139"/>
                  <a:pt x="292" y="137"/>
                </a:cubicBezTo>
                <a:cubicBezTo>
                  <a:pt x="291" y="135"/>
                  <a:pt x="289" y="136"/>
                  <a:pt x="288" y="132"/>
                </a:cubicBezTo>
                <a:cubicBezTo>
                  <a:pt x="291" y="135"/>
                  <a:pt x="290" y="132"/>
                  <a:pt x="292" y="131"/>
                </a:cubicBezTo>
                <a:cubicBezTo>
                  <a:pt x="293" y="132"/>
                  <a:pt x="292" y="132"/>
                  <a:pt x="291" y="132"/>
                </a:cubicBezTo>
                <a:cubicBezTo>
                  <a:pt x="292" y="133"/>
                  <a:pt x="293" y="134"/>
                  <a:pt x="294" y="133"/>
                </a:cubicBezTo>
                <a:cubicBezTo>
                  <a:pt x="294" y="134"/>
                  <a:pt x="293" y="135"/>
                  <a:pt x="292" y="135"/>
                </a:cubicBezTo>
                <a:cubicBezTo>
                  <a:pt x="296" y="137"/>
                  <a:pt x="298" y="134"/>
                  <a:pt x="302" y="133"/>
                </a:cubicBezTo>
                <a:cubicBezTo>
                  <a:pt x="299" y="126"/>
                  <a:pt x="297" y="135"/>
                  <a:pt x="295" y="134"/>
                </a:cubicBezTo>
                <a:cubicBezTo>
                  <a:pt x="295" y="129"/>
                  <a:pt x="301" y="128"/>
                  <a:pt x="305" y="129"/>
                </a:cubicBezTo>
                <a:cubicBezTo>
                  <a:pt x="305" y="131"/>
                  <a:pt x="302" y="130"/>
                  <a:pt x="303" y="132"/>
                </a:cubicBezTo>
                <a:cubicBezTo>
                  <a:pt x="304" y="133"/>
                  <a:pt x="311" y="132"/>
                  <a:pt x="309" y="129"/>
                </a:cubicBezTo>
                <a:cubicBezTo>
                  <a:pt x="320" y="128"/>
                  <a:pt x="334" y="124"/>
                  <a:pt x="340" y="121"/>
                </a:cubicBezTo>
                <a:cubicBezTo>
                  <a:pt x="345" y="119"/>
                  <a:pt x="352" y="116"/>
                  <a:pt x="358" y="118"/>
                </a:cubicBezTo>
                <a:cubicBezTo>
                  <a:pt x="359" y="114"/>
                  <a:pt x="365" y="120"/>
                  <a:pt x="364" y="113"/>
                </a:cubicBezTo>
                <a:cubicBezTo>
                  <a:pt x="369" y="113"/>
                  <a:pt x="370" y="112"/>
                  <a:pt x="376" y="110"/>
                </a:cubicBezTo>
                <a:cubicBezTo>
                  <a:pt x="376" y="110"/>
                  <a:pt x="376" y="111"/>
                  <a:pt x="376" y="112"/>
                </a:cubicBezTo>
                <a:cubicBezTo>
                  <a:pt x="378" y="111"/>
                  <a:pt x="377" y="111"/>
                  <a:pt x="380" y="111"/>
                </a:cubicBezTo>
                <a:cubicBezTo>
                  <a:pt x="379" y="110"/>
                  <a:pt x="379" y="110"/>
                  <a:pt x="378" y="110"/>
                </a:cubicBezTo>
                <a:cubicBezTo>
                  <a:pt x="379" y="106"/>
                  <a:pt x="390" y="112"/>
                  <a:pt x="387" y="107"/>
                </a:cubicBezTo>
                <a:cubicBezTo>
                  <a:pt x="389" y="103"/>
                  <a:pt x="392" y="107"/>
                  <a:pt x="392" y="104"/>
                </a:cubicBezTo>
                <a:cubicBezTo>
                  <a:pt x="394" y="104"/>
                  <a:pt x="394" y="106"/>
                  <a:pt x="395" y="107"/>
                </a:cubicBezTo>
                <a:cubicBezTo>
                  <a:pt x="401" y="104"/>
                  <a:pt x="410" y="102"/>
                  <a:pt x="415" y="99"/>
                </a:cubicBezTo>
                <a:cubicBezTo>
                  <a:pt x="414" y="98"/>
                  <a:pt x="414" y="99"/>
                  <a:pt x="413" y="99"/>
                </a:cubicBezTo>
                <a:cubicBezTo>
                  <a:pt x="440" y="95"/>
                  <a:pt x="480" y="77"/>
                  <a:pt x="510" y="67"/>
                </a:cubicBezTo>
                <a:cubicBezTo>
                  <a:pt x="510" y="68"/>
                  <a:pt x="509" y="68"/>
                  <a:pt x="509" y="69"/>
                </a:cubicBezTo>
                <a:cubicBezTo>
                  <a:pt x="508" y="72"/>
                  <a:pt x="510" y="73"/>
                  <a:pt x="507" y="70"/>
                </a:cubicBezTo>
                <a:cubicBezTo>
                  <a:pt x="506" y="71"/>
                  <a:pt x="507" y="72"/>
                  <a:pt x="508" y="74"/>
                </a:cubicBezTo>
                <a:cubicBezTo>
                  <a:pt x="506" y="74"/>
                  <a:pt x="507" y="73"/>
                  <a:pt x="506" y="71"/>
                </a:cubicBezTo>
                <a:cubicBezTo>
                  <a:pt x="502" y="72"/>
                  <a:pt x="496" y="74"/>
                  <a:pt x="494" y="75"/>
                </a:cubicBezTo>
                <a:cubicBezTo>
                  <a:pt x="495" y="77"/>
                  <a:pt x="496" y="80"/>
                  <a:pt x="497" y="81"/>
                </a:cubicBezTo>
                <a:moveTo>
                  <a:pt x="803" y="167"/>
                </a:moveTo>
                <a:cubicBezTo>
                  <a:pt x="804" y="166"/>
                  <a:pt x="805" y="168"/>
                  <a:pt x="806" y="170"/>
                </a:cubicBezTo>
                <a:cubicBezTo>
                  <a:pt x="810" y="169"/>
                  <a:pt x="804" y="163"/>
                  <a:pt x="803" y="167"/>
                </a:cubicBezTo>
                <a:moveTo>
                  <a:pt x="734" y="308"/>
                </a:moveTo>
                <a:cubicBezTo>
                  <a:pt x="734" y="309"/>
                  <a:pt x="735" y="310"/>
                  <a:pt x="734" y="311"/>
                </a:cubicBezTo>
                <a:cubicBezTo>
                  <a:pt x="735" y="311"/>
                  <a:pt x="737" y="311"/>
                  <a:pt x="737" y="310"/>
                </a:cubicBezTo>
                <a:cubicBezTo>
                  <a:pt x="734" y="309"/>
                  <a:pt x="736" y="307"/>
                  <a:pt x="737" y="308"/>
                </a:cubicBezTo>
                <a:cubicBezTo>
                  <a:pt x="737" y="305"/>
                  <a:pt x="735" y="308"/>
                  <a:pt x="734" y="308"/>
                </a:cubicBezTo>
                <a:moveTo>
                  <a:pt x="745" y="46"/>
                </a:moveTo>
                <a:cubicBezTo>
                  <a:pt x="744" y="44"/>
                  <a:pt x="744" y="40"/>
                  <a:pt x="743" y="40"/>
                </a:cubicBezTo>
                <a:cubicBezTo>
                  <a:pt x="743" y="41"/>
                  <a:pt x="742" y="41"/>
                  <a:pt x="742" y="41"/>
                </a:cubicBezTo>
                <a:cubicBezTo>
                  <a:pt x="743" y="42"/>
                  <a:pt x="743" y="46"/>
                  <a:pt x="745" y="46"/>
                </a:cubicBezTo>
                <a:moveTo>
                  <a:pt x="836" y="30"/>
                </a:moveTo>
                <a:cubicBezTo>
                  <a:pt x="839" y="28"/>
                  <a:pt x="841" y="29"/>
                  <a:pt x="843" y="28"/>
                </a:cubicBezTo>
                <a:cubicBezTo>
                  <a:pt x="841" y="24"/>
                  <a:pt x="837" y="27"/>
                  <a:pt x="836" y="30"/>
                </a:cubicBezTo>
                <a:moveTo>
                  <a:pt x="797" y="55"/>
                </a:moveTo>
                <a:cubicBezTo>
                  <a:pt x="798" y="58"/>
                  <a:pt x="795" y="56"/>
                  <a:pt x="795" y="55"/>
                </a:cubicBezTo>
                <a:cubicBezTo>
                  <a:pt x="794" y="56"/>
                  <a:pt x="795" y="62"/>
                  <a:pt x="797" y="62"/>
                </a:cubicBezTo>
                <a:cubicBezTo>
                  <a:pt x="797" y="61"/>
                  <a:pt x="798" y="61"/>
                  <a:pt x="799" y="61"/>
                </a:cubicBezTo>
                <a:cubicBezTo>
                  <a:pt x="798" y="59"/>
                  <a:pt x="799" y="56"/>
                  <a:pt x="797" y="55"/>
                </a:cubicBezTo>
                <a:moveTo>
                  <a:pt x="812" y="57"/>
                </a:moveTo>
                <a:cubicBezTo>
                  <a:pt x="811" y="55"/>
                  <a:pt x="813" y="58"/>
                  <a:pt x="814" y="56"/>
                </a:cubicBezTo>
                <a:cubicBezTo>
                  <a:pt x="813" y="53"/>
                  <a:pt x="813" y="54"/>
                  <a:pt x="811" y="56"/>
                </a:cubicBezTo>
                <a:cubicBezTo>
                  <a:pt x="809" y="54"/>
                  <a:pt x="812" y="54"/>
                  <a:pt x="811" y="51"/>
                </a:cubicBezTo>
                <a:cubicBezTo>
                  <a:pt x="808" y="51"/>
                  <a:pt x="810" y="54"/>
                  <a:pt x="809" y="55"/>
                </a:cubicBezTo>
                <a:cubicBezTo>
                  <a:pt x="808" y="50"/>
                  <a:pt x="805" y="55"/>
                  <a:pt x="804" y="53"/>
                </a:cubicBezTo>
                <a:cubicBezTo>
                  <a:pt x="807" y="51"/>
                  <a:pt x="811" y="49"/>
                  <a:pt x="813" y="49"/>
                </a:cubicBezTo>
                <a:cubicBezTo>
                  <a:pt x="812" y="43"/>
                  <a:pt x="803" y="50"/>
                  <a:pt x="801" y="50"/>
                </a:cubicBezTo>
                <a:cubicBezTo>
                  <a:pt x="806" y="57"/>
                  <a:pt x="801" y="54"/>
                  <a:pt x="801" y="59"/>
                </a:cubicBezTo>
                <a:cubicBezTo>
                  <a:pt x="801" y="57"/>
                  <a:pt x="800" y="55"/>
                  <a:pt x="799" y="54"/>
                </a:cubicBezTo>
                <a:cubicBezTo>
                  <a:pt x="800" y="57"/>
                  <a:pt x="798" y="58"/>
                  <a:pt x="799" y="60"/>
                </a:cubicBezTo>
                <a:cubicBezTo>
                  <a:pt x="801" y="61"/>
                  <a:pt x="804" y="61"/>
                  <a:pt x="804" y="60"/>
                </a:cubicBezTo>
                <a:cubicBezTo>
                  <a:pt x="804" y="60"/>
                  <a:pt x="803" y="60"/>
                  <a:pt x="803" y="59"/>
                </a:cubicBezTo>
                <a:cubicBezTo>
                  <a:pt x="806" y="58"/>
                  <a:pt x="807" y="56"/>
                  <a:pt x="810" y="58"/>
                </a:cubicBezTo>
                <a:cubicBezTo>
                  <a:pt x="810" y="57"/>
                  <a:pt x="809" y="55"/>
                  <a:pt x="810" y="55"/>
                </a:cubicBezTo>
                <a:cubicBezTo>
                  <a:pt x="811" y="56"/>
                  <a:pt x="811" y="57"/>
                  <a:pt x="812" y="57"/>
                </a:cubicBezTo>
                <a:moveTo>
                  <a:pt x="831" y="50"/>
                </a:moveTo>
                <a:cubicBezTo>
                  <a:pt x="831" y="47"/>
                  <a:pt x="829" y="49"/>
                  <a:pt x="828" y="47"/>
                </a:cubicBezTo>
                <a:cubicBezTo>
                  <a:pt x="829" y="43"/>
                  <a:pt x="833" y="46"/>
                  <a:pt x="832" y="41"/>
                </a:cubicBezTo>
                <a:cubicBezTo>
                  <a:pt x="830" y="43"/>
                  <a:pt x="827" y="41"/>
                  <a:pt x="827" y="44"/>
                </a:cubicBezTo>
                <a:cubicBezTo>
                  <a:pt x="824" y="40"/>
                  <a:pt x="813" y="44"/>
                  <a:pt x="815" y="49"/>
                </a:cubicBezTo>
                <a:cubicBezTo>
                  <a:pt x="818" y="49"/>
                  <a:pt x="820" y="49"/>
                  <a:pt x="824" y="46"/>
                </a:cubicBezTo>
                <a:cubicBezTo>
                  <a:pt x="824" y="47"/>
                  <a:pt x="826" y="50"/>
                  <a:pt x="825" y="50"/>
                </a:cubicBezTo>
                <a:cubicBezTo>
                  <a:pt x="822" y="47"/>
                  <a:pt x="824" y="52"/>
                  <a:pt x="823" y="53"/>
                </a:cubicBezTo>
                <a:cubicBezTo>
                  <a:pt x="822" y="52"/>
                  <a:pt x="822" y="52"/>
                  <a:pt x="821" y="52"/>
                </a:cubicBezTo>
                <a:cubicBezTo>
                  <a:pt x="823" y="56"/>
                  <a:pt x="824" y="53"/>
                  <a:pt x="829" y="53"/>
                </a:cubicBezTo>
                <a:cubicBezTo>
                  <a:pt x="828" y="50"/>
                  <a:pt x="826" y="46"/>
                  <a:pt x="827" y="45"/>
                </a:cubicBezTo>
                <a:cubicBezTo>
                  <a:pt x="829" y="47"/>
                  <a:pt x="828" y="50"/>
                  <a:pt x="831" y="50"/>
                </a:cubicBezTo>
                <a:moveTo>
                  <a:pt x="761" y="70"/>
                </a:moveTo>
                <a:cubicBezTo>
                  <a:pt x="760" y="70"/>
                  <a:pt x="759" y="68"/>
                  <a:pt x="759" y="67"/>
                </a:cubicBezTo>
                <a:cubicBezTo>
                  <a:pt x="754" y="70"/>
                  <a:pt x="752" y="70"/>
                  <a:pt x="747" y="73"/>
                </a:cubicBezTo>
                <a:cubicBezTo>
                  <a:pt x="748" y="73"/>
                  <a:pt x="749" y="73"/>
                  <a:pt x="750" y="74"/>
                </a:cubicBezTo>
                <a:cubicBezTo>
                  <a:pt x="748" y="75"/>
                  <a:pt x="745" y="75"/>
                  <a:pt x="744" y="75"/>
                </a:cubicBezTo>
                <a:cubicBezTo>
                  <a:pt x="745" y="82"/>
                  <a:pt x="744" y="74"/>
                  <a:pt x="747" y="76"/>
                </a:cubicBezTo>
                <a:cubicBezTo>
                  <a:pt x="744" y="75"/>
                  <a:pt x="745" y="80"/>
                  <a:pt x="747" y="80"/>
                </a:cubicBezTo>
                <a:cubicBezTo>
                  <a:pt x="747" y="76"/>
                  <a:pt x="749" y="81"/>
                  <a:pt x="750" y="77"/>
                </a:cubicBezTo>
                <a:cubicBezTo>
                  <a:pt x="750" y="78"/>
                  <a:pt x="750" y="79"/>
                  <a:pt x="750" y="80"/>
                </a:cubicBezTo>
                <a:cubicBezTo>
                  <a:pt x="753" y="81"/>
                  <a:pt x="750" y="77"/>
                  <a:pt x="751" y="77"/>
                </a:cubicBezTo>
                <a:cubicBezTo>
                  <a:pt x="752" y="79"/>
                  <a:pt x="752" y="81"/>
                  <a:pt x="754" y="81"/>
                </a:cubicBezTo>
                <a:cubicBezTo>
                  <a:pt x="753" y="76"/>
                  <a:pt x="759" y="79"/>
                  <a:pt x="762" y="75"/>
                </a:cubicBezTo>
                <a:cubicBezTo>
                  <a:pt x="762" y="76"/>
                  <a:pt x="759" y="73"/>
                  <a:pt x="761" y="73"/>
                </a:cubicBezTo>
                <a:cubicBezTo>
                  <a:pt x="768" y="74"/>
                  <a:pt x="772" y="68"/>
                  <a:pt x="776" y="71"/>
                </a:cubicBezTo>
                <a:cubicBezTo>
                  <a:pt x="777" y="67"/>
                  <a:pt x="775" y="66"/>
                  <a:pt x="773" y="64"/>
                </a:cubicBezTo>
                <a:cubicBezTo>
                  <a:pt x="773" y="66"/>
                  <a:pt x="776" y="67"/>
                  <a:pt x="774" y="68"/>
                </a:cubicBezTo>
                <a:cubicBezTo>
                  <a:pt x="772" y="66"/>
                  <a:pt x="772" y="67"/>
                  <a:pt x="772" y="68"/>
                </a:cubicBezTo>
                <a:cubicBezTo>
                  <a:pt x="769" y="66"/>
                  <a:pt x="764" y="70"/>
                  <a:pt x="763" y="67"/>
                </a:cubicBezTo>
                <a:cubicBezTo>
                  <a:pt x="764" y="72"/>
                  <a:pt x="757" y="73"/>
                  <a:pt x="755" y="71"/>
                </a:cubicBezTo>
                <a:cubicBezTo>
                  <a:pt x="757" y="71"/>
                  <a:pt x="758" y="71"/>
                  <a:pt x="759" y="69"/>
                </a:cubicBezTo>
                <a:cubicBezTo>
                  <a:pt x="759" y="71"/>
                  <a:pt x="761" y="72"/>
                  <a:pt x="761" y="70"/>
                </a:cubicBezTo>
                <a:moveTo>
                  <a:pt x="791" y="63"/>
                </a:moveTo>
                <a:cubicBezTo>
                  <a:pt x="793" y="62"/>
                  <a:pt x="793" y="62"/>
                  <a:pt x="795" y="62"/>
                </a:cubicBezTo>
                <a:cubicBezTo>
                  <a:pt x="795" y="59"/>
                  <a:pt x="794" y="57"/>
                  <a:pt x="793" y="57"/>
                </a:cubicBezTo>
                <a:cubicBezTo>
                  <a:pt x="791" y="61"/>
                  <a:pt x="785" y="57"/>
                  <a:pt x="784" y="64"/>
                </a:cubicBezTo>
                <a:cubicBezTo>
                  <a:pt x="784" y="63"/>
                  <a:pt x="783" y="62"/>
                  <a:pt x="783" y="61"/>
                </a:cubicBezTo>
                <a:cubicBezTo>
                  <a:pt x="781" y="64"/>
                  <a:pt x="780" y="62"/>
                  <a:pt x="779" y="65"/>
                </a:cubicBezTo>
                <a:cubicBezTo>
                  <a:pt x="777" y="59"/>
                  <a:pt x="778" y="67"/>
                  <a:pt x="780" y="67"/>
                </a:cubicBezTo>
                <a:cubicBezTo>
                  <a:pt x="780" y="65"/>
                  <a:pt x="780" y="64"/>
                  <a:pt x="782" y="64"/>
                </a:cubicBezTo>
                <a:cubicBezTo>
                  <a:pt x="782" y="65"/>
                  <a:pt x="781" y="66"/>
                  <a:pt x="782" y="67"/>
                </a:cubicBezTo>
                <a:cubicBezTo>
                  <a:pt x="784" y="68"/>
                  <a:pt x="784" y="63"/>
                  <a:pt x="785" y="65"/>
                </a:cubicBezTo>
                <a:cubicBezTo>
                  <a:pt x="786" y="67"/>
                  <a:pt x="783" y="69"/>
                  <a:pt x="785" y="70"/>
                </a:cubicBezTo>
                <a:cubicBezTo>
                  <a:pt x="786" y="67"/>
                  <a:pt x="786" y="66"/>
                  <a:pt x="788" y="69"/>
                </a:cubicBezTo>
                <a:cubicBezTo>
                  <a:pt x="787" y="65"/>
                  <a:pt x="784" y="63"/>
                  <a:pt x="787" y="61"/>
                </a:cubicBezTo>
                <a:cubicBezTo>
                  <a:pt x="787" y="63"/>
                  <a:pt x="788" y="66"/>
                  <a:pt x="790" y="66"/>
                </a:cubicBezTo>
                <a:cubicBezTo>
                  <a:pt x="789" y="64"/>
                  <a:pt x="789" y="59"/>
                  <a:pt x="791" y="61"/>
                </a:cubicBezTo>
                <a:cubicBezTo>
                  <a:pt x="791" y="61"/>
                  <a:pt x="790" y="62"/>
                  <a:pt x="791" y="63"/>
                </a:cubicBezTo>
                <a:moveTo>
                  <a:pt x="846" y="52"/>
                </a:moveTo>
                <a:cubicBezTo>
                  <a:pt x="844" y="50"/>
                  <a:pt x="844" y="44"/>
                  <a:pt x="842" y="45"/>
                </a:cubicBezTo>
                <a:cubicBezTo>
                  <a:pt x="844" y="47"/>
                  <a:pt x="843" y="50"/>
                  <a:pt x="846" y="52"/>
                </a:cubicBezTo>
                <a:moveTo>
                  <a:pt x="840" y="50"/>
                </a:moveTo>
                <a:cubicBezTo>
                  <a:pt x="841" y="48"/>
                  <a:pt x="843" y="53"/>
                  <a:pt x="844" y="52"/>
                </a:cubicBezTo>
                <a:cubicBezTo>
                  <a:pt x="843" y="51"/>
                  <a:pt x="843" y="47"/>
                  <a:pt x="842" y="48"/>
                </a:cubicBezTo>
                <a:cubicBezTo>
                  <a:pt x="842" y="51"/>
                  <a:pt x="838" y="46"/>
                  <a:pt x="840" y="50"/>
                </a:cubicBezTo>
                <a:moveTo>
                  <a:pt x="825" y="68"/>
                </a:moveTo>
                <a:cubicBezTo>
                  <a:pt x="824" y="65"/>
                  <a:pt x="823" y="63"/>
                  <a:pt x="822" y="63"/>
                </a:cubicBezTo>
                <a:cubicBezTo>
                  <a:pt x="821" y="66"/>
                  <a:pt x="817" y="64"/>
                  <a:pt x="814" y="65"/>
                </a:cubicBezTo>
                <a:cubicBezTo>
                  <a:pt x="818" y="73"/>
                  <a:pt x="822" y="63"/>
                  <a:pt x="825" y="68"/>
                </a:cubicBezTo>
                <a:moveTo>
                  <a:pt x="856" y="88"/>
                </a:moveTo>
                <a:cubicBezTo>
                  <a:pt x="857" y="91"/>
                  <a:pt x="856" y="91"/>
                  <a:pt x="855" y="93"/>
                </a:cubicBezTo>
                <a:cubicBezTo>
                  <a:pt x="855" y="92"/>
                  <a:pt x="855" y="90"/>
                  <a:pt x="854" y="90"/>
                </a:cubicBezTo>
                <a:cubicBezTo>
                  <a:pt x="854" y="91"/>
                  <a:pt x="854" y="93"/>
                  <a:pt x="854" y="93"/>
                </a:cubicBezTo>
                <a:cubicBezTo>
                  <a:pt x="849" y="91"/>
                  <a:pt x="848" y="96"/>
                  <a:pt x="843" y="97"/>
                </a:cubicBezTo>
                <a:cubicBezTo>
                  <a:pt x="843" y="96"/>
                  <a:pt x="843" y="96"/>
                  <a:pt x="843" y="95"/>
                </a:cubicBezTo>
                <a:cubicBezTo>
                  <a:pt x="842" y="97"/>
                  <a:pt x="838" y="95"/>
                  <a:pt x="838" y="98"/>
                </a:cubicBezTo>
                <a:cubicBezTo>
                  <a:pt x="833" y="96"/>
                  <a:pt x="824" y="102"/>
                  <a:pt x="818" y="100"/>
                </a:cubicBezTo>
                <a:cubicBezTo>
                  <a:pt x="818" y="101"/>
                  <a:pt x="820" y="104"/>
                  <a:pt x="819" y="105"/>
                </a:cubicBezTo>
                <a:cubicBezTo>
                  <a:pt x="818" y="101"/>
                  <a:pt x="814" y="104"/>
                  <a:pt x="815" y="106"/>
                </a:cubicBezTo>
                <a:cubicBezTo>
                  <a:pt x="813" y="103"/>
                  <a:pt x="813" y="104"/>
                  <a:pt x="812" y="106"/>
                </a:cubicBezTo>
                <a:cubicBezTo>
                  <a:pt x="811" y="106"/>
                  <a:pt x="811" y="102"/>
                  <a:pt x="810" y="102"/>
                </a:cubicBezTo>
                <a:cubicBezTo>
                  <a:pt x="811" y="104"/>
                  <a:pt x="811" y="105"/>
                  <a:pt x="810" y="106"/>
                </a:cubicBezTo>
                <a:cubicBezTo>
                  <a:pt x="810" y="105"/>
                  <a:pt x="808" y="100"/>
                  <a:pt x="808" y="103"/>
                </a:cubicBezTo>
                <a:cubicBezTo>
                  <a:pt x="808" y="104"/>
                  <a:pt x="809" y="106"/>
                  <a:pt x="808" y="106"/>
                </a:cubicBezTo>
                <a:cubicBezTo>
                  <a:pt x="808" y="104"/>
                  <a:pt x="805" y="108"/>
                  <a:pt x="805" y="104"/>
                </a:cubicBezTo>
                <a:cubicBezTo>
                  <a:pt x="802" y="107"/>
                  <a:pt x="797" y="109"/>
                  <a:pt x="793" y="107"/>
                </a:cubicBezTo>
                <a:cubicBezTo>
                  <a:pt x="793" y="109"/>
                  <a:pt x="794" y="110"/>
                  <a:pt x="794" y="111"/>
                </a:cubicBezTo>
                <a:cubicBezTo>
                  <a:pt x="792" y="109"/>
                  <a:pt x="789" y="111"/>
                  <a:pt x="789" y="113"/>
                </a:cubicBezTo>
                <a:cubicBezTo>
                  <a:pt x="787" y="111"/>
                  <a:pt x="786" y="114"/>
                  <a:pt x="783" y="113"/>
                </a:cubicBezTo>
                <a:cubicBezTo>
                  <a:pt x="784" y="114"/>
                  <a:pt x="784" y="116"/>
                  <a:pt x="784" y="116"/>
                </a:cubicBezTo>
                <a:cubicBezTo>
                  <a:pt x="783" y="114"/>
                  <a:pt x="782" y="114"/>
                  <a:pt x="782" y="114"/>
                </a:cubicBezTo>
                <a:cubicBezTo>
                  <a:pt x="782" y="115"/>
                  <a:pt x="781" y="116"/>
                  <a:pt x="781" y="117"/>
                </a:cubicBezTo>
                <a:cubicBezTo>
                  <a:pt x="781" y="116"/>
                  <a:pt x="780" y="114"/>
                  <a:pt x="780" y="114"/>
                </a:cubicBezTo>
                <a:cubicBezTo>
                  <a:pt x="779" y="116"/>
                  <a:pt x="776" y="120"/>
                  <a:pt x="780" y="121"/>
                </a:cubicBezTo>
                <a:cubicBezTo>
                  <a:pt x="780" y="120"/>
                  <a:pt x="779" y="118"/>
                  <a:pt x="780" y="117"/>
                </a:cubicBezTo>
                <a:cubicBezTo>
                  <a:pt x="780" y="118"/>
                  <a:pt x="780" y="119"/>
                  <a:pt x="781" y="120"/>
                </a:cubicBezTo>
                <a:cubicBezTo>
                  <a:pt x="790" y="117"/>
                  <a:pt x="799" y="115"/>
                  <a:pt x="805" y="112"/>
                </a:cubicBezTo>
                <a:cubicBezTo>
                  <a:pt x="821" y="103"/>
                  <a:pt x="838" y="106"/>
                  <a:pt x="856" y="96"/>
                </a:cubicBezTo>
                <a:cubicBezTo>
                  <a:pt x="858" y="98"/>
                  <a:pt x="859" y="93"/>
                  <a:pt x="864" y="93"/>
                </a:cubicBezTo>
                <a:cubicBezTo>
                  <a:pt x="863" y="90"/>
                  <a:pt x="863" y="91"/>
                  <a:pt x="863" y="89"/>
                </a:cubicBezTo>
                <a:cubicBezTo>
                  <a:pt x="859" y="91"/>
                  <a:pt x="859" y="91"/>
                  <a:pt x="856" y="88"/>
                </a:cubicBezTo>
                <a:moveTo>
                  <a:pt x="621" y="167"/>
                </a:moveTo>
                <a:cubicBezTo>
                  <a:pt x="629" y="166"/>
                  <a:pt x="640" y="161"/>
                  <a:pt x="643" y="158"/>
                </a:cubicBezTo>
                <a:cubicBezTo>
                  <a:pt x="638" y="160"/>
                  <a:pt x="626" y="162"/>
                  <a:pt x="621" y="167"/>
                </a:cubicBezTo>
                <a:moveTo>
                  <a:pt x="866" y="92"/>
                </a:moveTo>
                <a:cubicBezTo>
                  <a:pt x="865" y="92"/>
                  <a:pt x="865" y="91"/>
                  <a:pt x="865" y="90"/>
                </a:cubicBezTo>
                <a:cubicBezTo>
                  <a:pt x="866" y="89"/>
                  <a:pt x="867" y="89"/>
                  <a:pt x="867" y="88"/>
                </a:cubicBezTo>
                <a:cubicBezTo>
                  <a:pt x="865" y="89"/>
                  <a:pt x="865" y="86"/>
                  <a:pt x="863" y="87"/>
                </a:cubicBezTo>
                <a:cubicBezTo>
                  <a:pt x="864" y="88"/>
                  <a:pt x="864" y="92"/>
                  <a:pt x="866" y="92"/>
                </a:cubicBezTo>
                <a:moveTo>
                  <a:pt x="607" y="174"/>
                </a:moveTo>
                <a:cubicBezTo>
                  <a:pt x="609" y="170"/>
                  <a:pt x="614" y="174"/>
                  <a:pt x="612" y="168"/>
                </a:cubicBezTo>
                <a:cubicBezTo>
                  <a:pt x="610" y="169"/>
                  <a:pt x="610" y="170"/>
                  <a:pt x="608" y="171"/>
                </a:cubicBezTo>
                <a:cubicBezTo>
                  <a:pt x="610" y="173"/>
                  <a:pt x="605" y="173"/>
                  <a:pt x="607" y="174"/>
                </a:cubicBezTo>
                <a:moveTo>
                  <a:pt x="928" y="81"/>
                </a:moveTo>
                <a:cubicBezTo>
                  <a:pt x="927" y="81"/>
                  <a:pt x="926" y="81"/>
                  <a:pt x="926" y="79"/>
                </a:cubicBezTo>
                <a:cubicBezTo>
                  <a:pt x="924" y="79"/>
                  <a:pt x="924" y="83"/>
                  <a:pt x="923" y="80"/>
                </a:cubicBezTo>
                <a:cubicBezTo>
                  <a:pt x="924" y="79"/>
                  <a:pt x="927" y="79"/>
                  <a:pt x="927" y="76"/>
                </a:cubicBezTo>
                <a:cubicBezTo>
                  <a:pt x="916" y="80"/>
                  <a:pt x="899" y="85"/>
                  <a:pt x="889" y="84"/>
                </a:cubicBezTo>
                <a:cubicBezTo>
                  <a:pt x="889" y="83"/>
                  <a:pt x="890" y="82"/>
                  <a:pt x="890" y="81"/>
                </a:cubicBezTo>
                <a:cubicBezTo>
                  <a:pt x="888" y="81"/>
                  <a:pt x="889" y="84"/>
                  <a:pt x="888" y="81"/>
                </a:cubicBezTo>
                <a:cubicBezTo>
                  <a:pt x="883" y="84"/>
                  <a:pt x="878" y="80"/>
                  <a:pt x="872" y="87"/>
                </a:cubicBezTo>
                <a:cubicBezTo>
                  <a:pt x="873" y="87"/>
                  <a:pt x="874" y="86"/>
                  <a:pt x="874" y="87"/>
                </a:cubicBezTo>
                <a:cubicBezTo>
                  <a:pt x="873" y="87"/>
                  <a:pt x="873" y="88"/>
                  <a:pt x="873" y="89"/>
                </a:cubicBezTo>
                <a:cubicBezTo>
                  <a:pt x="870" y="86"/>
                  <a:pt x="870" y="92"/>
                  <a:pt x="867" y="90"/>
                </a:cubicBezTo>
                <a:cubicBezTo>
                  <a:pt x="867" y="92"/>
                  <a:pt x="870" y="94"/>
                  <a:pt x="868" y="95"/>
                </a:cubicBezTo>
                <a:cubicBezTo>
                  <a:pt x="868" y="94"/>
                  <a:pt x="867" y="93"/>
                  <a:pt x="866" y="93"/>
                </a:cubicBezTo>
                <a:cubicBezTo>
                  <a:pt x="866" y="94"/>
                  <a:pt x="867" y="96"/>
                  <a:pt x="866" y="97"/>
                </a:cubicBezTo>
                <a:cubicBezTo>
                  <a:pt x="866" y="93"/>
                  <a:pt x="860" y="99"/>
                  <a:pt x="862" y="98"/>
                </a:cubicBezTo>
                <a:cubicBezTo>
                  <a:pt x="870" y="98"/>
                  <a:pt x="874" y="92"/>
                  <a:pt x="878" y="99"/>
                </a:cubicBezTo>
                <a:cubicBezTo>
                  <a:pt x="878" y="97"/>
                  <a:pt x="876" y="95"/>
                  <a:pt x="877" y="94"/>
                </a:cubicBezTo>
                <a:cubicBezTo>
                  <a:pt x="878" y="96"/>
                  <a:pt x="878" y="97"/>
                  <a:pt x="879" y="97"/>
                </a:cubicBezTo>
                <a:cubicBezTo>
                  <a:pt x="879" y="96"/>
                  <a:pt x="879" y="95"/>
                  <a:pt x="879" y="95"/>
                </a:cubicBezTo>
                <a:cubicBezTo>
                  <a:pt x="891" y="96"/>
                  <a:pt x="898" y="89"/>
                  <a:pt x="912" y="91"/>
                </a:cubicBezTo>
                <a:cubicBezTo>
                  <a:pt x="911" y="91"/>
                  <a:pt x="911" y="91"/>
                  <a:pt x="910" y="90"/>
                </a:cubicBezTo>
                <a:cubicBezTo>
                  <a:pt x="910" y="92"/>
                  <a:pt x="912" y="92"/>
                  <a:pt x="912" y="94"/>
                </a:cubicBezTo>
                <a:cubicBezTo>
                  <a:pt x="915" y="95"/>
                  <a:pt x="911" y="90"/>
                  <a:pt x="914" y="91"/>
                </a:cubicBezTo>
                <a:cubicBezTo>
                  <a:pt x="914" y="92"/>
                  <a:pt x="913" y="93"/>
                  <a:pt x="914" y="94"/>
                </a:cubicBezTo>
                <a:cubicBezTo>
                  <a:pt x="914" y="92"/>
                  <a:pt x="915" y="93"/>
                  <a:pt x="916" y="93"/>
                </a:cubicBezTo>
                <a:cubicBezTo>
                  <a:pt x="916" y="91"/>
                  <a:pt x="913" y="91"/>
                  <a:pt x="915" y="90"/>
                </a:cubicBezTo>
                <a:cubicBezTo>
                  <a:pt x="917" y="93"/>
                  <a:pt x="918" y="87"/>
                  <a:pt x="921" y="90"/>
                </a:cubicBezTo>
                <a:cubicBezTo>
                  <a:pt x="920" y="89"/>
                  <a:pt x="920" y="88"/>
                  <a:pt x="920" y="88"/>
                </a:cubicBezTo>
                <a:cubicBezTo>
                  <a:pt x="920" y="88"/>
                  <a:pt x="921" y="87"/>
                  <a:pt x="920" y="87"/>
                </a:cubicBezTo>
                <a:cubicBezTo>
                  <a:pt x="920" y="88"/>
                  <a:pt x="917" y="89"/>
                  <a:pt x="916" y="88"/>
                </a:cubicBezTo>
                <a:cubicBezTo>
                  <a:pt x="918" y="83"/>
                  <a:pt x="928" y="86"/>
                  <a:pt x="928" y="81"/>
                </a:cubicBezTo>
                <a:moveTo>
                  <a:pt x="909" y="92"/>
                </a:moveTo>
                <a:cubicBezTo>
                  <a:pt x="909" y="91"/>
                  <a:pt x="910" y="91"/>
                  <a:pt x="909" y="90"/>
                </a:cubicBezTo>
                <a:cubicBezTo>
                  <a:pt x="907" y="92"/>
                  <a:pt x="906" y="91"/>
                  <a:pt x="905" y="93"/>
                </a:cubicBezTo>
                <a:cubicBezTo>
                  <a:pt x="907" y="92"/>
                  <a:pt x="907" y="97"/>
                  <a:pt x="909" y="95"/>
                </a:cubicBezTo>
                <a:cubicBezTo>
                  <a:pt x="909" y="94"/>
                  <a:pt x="908" y="92"/>
                  <a:pt x="908" y="92"/>
                </a:cubicBezTo>
                <a:cubicBezTo>
                  <a:pt x="909" y="93"/>
                  <a:pt x="910" y="95"/>
                  <a:pt x="911" y="95"/>
                </a:cubicBezTo>
                <a:cubicBezTo>
                  <a:pt x="911" y="94"/>
                  <a:pt x="911" y="93"/>
                  <a:pt x="910" y="92"/>
                </a:cubicBezTo>
                <a:cubicBezTo>
                  <a:pt x="910" y="92"/>
                  <a:pt x="909" y="92"/>
                  <a:pt x="909" y="92"/>
                </a:cubicBezTo>
                <a:moveTo>
                  <a:pt x="904" y="92"/>
                </a:moveTo>
                <a:cubicBezTo>
                  <a:pt x="899" y="94"/>
                  <a:pt x="901" y="95"/>
                  <a:pt x="896" y="95"/>
                </a:cubicBezTo>
                <a:cubicBezTo>
                  <a:pt x="896" y="96"/>
                  <a:pt x="896" y="97"/>
                  <a:pt x="897" y="97"/>
                </a:cubicBezTo>
                <a:cubicBezTo>
                  <a:pt x="897" y="96"/>
                  <a:pt x="897" y="96"/>
                  <a:pt x="897" y="95"/>
                </a:cubicBezTo>
                <a:cubicBezTo>
                  <a:pt x="897" y="96"/>
                  <a:pt x="898" y="96"/>
                  <a:pt x="898" y="97"/>
                </a:cubicBezTo>
                <a:cubicBezTo>
                  <a:pt x="900" y="94"/>
                  <a:pt x="902" y="98"/>
                  <a:pt x="902" y="95"/>
                </a:cubicBezTo>
                <a:cubicBezTo>
                  <a:pt x="904" y="98"/>
                  <a:pt x="905" y="93"/>
                  <a:pt x="907" y="96"/>
                </a:cubicBezTo>
                <a:cubicBezTo>
                  <a:pt x="907" y="95"/>
                  <a:pt x="907" y="95"/>
                  <a:pt x="906" y="94"/>
                </a:cubicBezTo>
                <a:cubicBezTo>
                  <a:pt x="906" y="93"/>
                  <a:pt x="905" y="94"/>
                  <a:pt x="904" y="92"/>
                </a:cubicBezTo>
                <a:moveTo>
                  <a:pt x="592" y="179"/>
                </a:moveTo>
                <a:cubicBezTo>
                  <a:pt x="596" y="177"/>
                  <a:pt x="599" y="178"/>
                  <a:pt x="601" y="175"/>
                </a:cubicBezTo>
                <a:cubicBezTo>
                  <a:pt x="598" y="175"/>
                  <a:pt x="593" y="175"/>
                  <a:pt x="592" y="179"/>
                </a:cubicBezTo>
                <a:moveTo>
                  <a:pt x="860" y="110"/>
                </a:moveTo>
                <a:cubicBezTo>
                  <a:pt x="862" y="109"/>
                  <a:pt x="865" y="109"/>
                  <a:pt x="867" y="108"/>
                </a:cubicBezTo>
                <a:cubicBezTo>
                  <a:pt x="867" y="106"/>
                  <a:pt x="865" y="104"/>
                  <a:pt x="867" y="104"/>
                </a:cubicBezTo>
                <a:cubicBezTo>
                  <a:pt x="869" y="106"/>
                  <a:pt x="866" y="108"/>
                  <a:pt x="869" y="107"/>
                </a:cubicBezTo>
                <a:cubicBezTo>
                  <a:pt x="869" y="107"/>
                  <a:pt x="868" y="102"/>
                  <a:pt x="867" y="101"/>
                </a:cubicBezTo>
                <a:cubicBezTo>
                  <a:pt x="863" y="103"/>
                  <a:pt x="860" y="102"/>
                  <a:pt x="859" y="106"/>
                </a:cubicBezTo>
                <a:cubicBezTo>
                  <a:pt x="862" y="107"/>
                  <a:pt x="863" y="102"/>
                  <a:pt x="865" y="106"/>
                </a:cubicBezTo>
                <a:cubicBezTo>
                  <a:pt x="863" y="105"/>
                  <a:pt x="859" y="106"/>
                  <a:pt x="860" y="110"/>
                </a:cubicBezTo>
                <a:moveTo>
                  <a:pt x="839" y="112"/>
                </a:moveTo>
                <a:cubicBezTo>
                  <a:pt x="838" y="115"/>
                  <a:pt x="834" y="115"/>
                  <a:pt x="831" y="117"/>
                </a:cubicBezTo>
                <a:cubicBezTo>
                  <a:pt x="834" y="122"/>
                  <a:pt x="842" y="113"/>
                  <a:pt x="839" y="112"/>
                </a:cubicBezTo>
                <a:moveTo>
                  <a:pt x="890" y="97"/>
                </a:moveTo>
                <a:cubicBezTo>
                  <a:pt x="889" y="96"/>
                  <a:pt x="887" y="96"/>
                  <a:pt x="886" y="96"/>
                </a:cubicBezTo>
                <a:cubicBezTo>
                  <a:pt x="886" y="98"/>
                  <a:pt x="887" y="98"/>
                  <a:pt x="888" y="98"/>
                </a:cubicBezTo>
                <a:cubicBezTo>
                  <a:pt x="886" y="99"/>
                  <a:pt x="886" y="97"/>
                  <a:pt x="884" y="99"/>
                </a:cubicBezTo>
                <a:cubicBezTo>
                  <a:pt x="884" y="102"/>
                  <a:pt x="890" y="99"/>
                  <a:pt x="889" y="99"/>
                </a:cubicBezTo>
                <a:cubicBezTo>
                  <a:pt x="888" y="99"/>
                  <a:pt x="889" y="97"/>
                  <a:pt x="889" y="97"/>
                </a:cubicBezTo>
                <a:cubicBezTo>
                  <a:pt x="890" y="97"/>
                  <a:pt x="890" y="98"/>
                  <a:pt x="890" y="97"/>
                </a:cubicBezTo>
                <a:moveTo>
                  <a:pt x="802" y="125"/>
                </a:moveTo>
                <a:cubicBezTo>
                  <a:pt x="802" y="128"/>
                  <a:pt x="802" y="131"/>
                  <a:pt x="805" y="130"/>
                </a:cubicBezTo>
                <a:cubicBezTo>
                  <a:pt x="804" y="127"/>
                  <a:pt x="801" y="122"/>
                  <a:pt x="800" y="126"/>
                </a:cubicBezTo>
                <a:cubicBezTo>
                  <a:pt x="801" y="125"/>
                  <a:pt x="801" y="125"/>
                  <a:pt x="802" y="125"/>
                </a:cubicBezTo>
                <a:moveTo>
                  <a:pt x="876" y="102"/>
                </a:moveTo>
                <a:cubicBezTo>
                  <a:pt x="879" y="101"/>
                  <a:pt x="883" y="103"/>
                  <a:pt x="883" y="98"/>
                </a:cubicBezTo>
                <a:cubicBezTo>
                  <a:pt x="881" y="100"/>
                  <a:pt x="878" y="99"/>
                  <a:pt x="876" y="102"/>
                </a:cubicBezTo>
                <a:moveTo>
                  <a:pt x="752" y="146"/>
                </a:moveTo>
                <a:cubicBezTo>
                  <a:pt x="750" y="146"/>
                  <a:pt x="751" y="145"/>
                  <a:pt x="751" y="143"/>
                </a:cubicBezTo>
                <a:cubicBezTo>
                  <a:pt x="745" y="143"/>
                  <a:pt x="744" y="147"/>
                  <a:pt x="740" y="145"/>
                </a:cubicBezTo>
                <a:cubicBezTo>
                  <a:pt x="740" y="149"/>
                  <a:pt x="735" y="145"/>
                  <a:pt x="733" y="149"/>
                </a:cubicBezTo>
                <a:cubicBezTo>
                  <a:pt x="734" y="151"/>
                  <a:pt x="735" y="151"/>
                  <a:pt x="736" y="152"/>
                </a:cubicBezTo>
                <a:cubicBezTo>
                  <a:pt x="735" y="147"/>
                  <a:pt x="737" y="153"/>
                  <a:pt x="738" y="152"/>
                </a:cubicBezTo>
                <a:cubicBezTo>
                  <a:pt x="738" y="149"/>
                  <a:pt x="740" y="152"/>
                  <a:pt x="741" y="151"/>
                </a:cubicBezTo>
                <a:cubicBezTo>
                  <a:pt x="741" y="150"/>
                  <a:pt x="740" y="149"/>
                  <a:pt x="741" y="148"/>
                </a:cubicBezTo>
                <a:cubicBezTo>
                  <a:pt x="741" y="149"/>
                  <a:pt x="741" y="150"/>
                  <a:pt x="742" y="151"/>
                </a:cubicBezTo>
                <a:cubicBezTo>
                  <a:pt x="744" y="151"/>
                  <a:pt x="744" y="149"/>
                  <a:pt x="744" y="147"/>
                </a:cubicBezTo>
                <a:cubicBezTo>
                  <a:pt x="745" y="149"/>
                  <a:pt x="746" y="149"/>
                  <a:pt x="746" y="149"/>
                </a:cubicBezTo>
                <a:cubicBezTo>
                  <a:pt x="746" y="148"/>
                  <a:pt x="746" y="147"/>
                  <a:pt x="746" y="147"/>
                </a:cubicBezTo>
                <a:cubicBezTo>
                  <a:pt x="748" y="149"/>
                  <a:pt x="751" y="146"/>
                  <a:pt x="752" y="146"/>
                </a:cubicBezTo>
                <a:moveTo>
                  <a:pt x="802" y="132"/>
                </a:moveTo>
                <a:cubicBezTo>
                  <a:pt x="802" y="129"/>
                  <a:pt x="800" y="127"/>
                  <a:pt x="798" y="126"/>
                </a:cubicBezTo>
                <a:cubicBezTo>
                  <a:pt x="799" y="129"/>
                  <a:pt x="800" y="131"/>
                  <a:pt x="802" y="132"/>
                </a:cubicBezTo>
                <a:moveTo>
                  <a:pt x="919" y="92"/>
                </a:moveTo>
                <a:cubicBezTo>
                  <a:pt x="922" y="93"/>
                  <a:pt x="922" y="89"/>
                  <a:pt x="923" y="87"/>
                </a:cubicBezTo>
                <a:cubicBezTo>
                  <a:pt x="924" y="89"/>
                  <a:pt x="922" y="91"/>
                  <a:pt x="924" y="91"/>
                </a:cubicBezTo>
                <a:cubicBezTo>
                  <a:pt x="922" y="88"/>
                  <a:pt x="924" y="88"/>
                  <a:pt x="924" y="87"/>
                </a:cubicBezTo>
                <a:cubicBezTo>
                  <a:pt x="923" y="87"/>
                  <a:pt x="922" y="87"/>
                  <a:pt x="922" y="86"/>
                </a:cubicBezTo>
                <a:cubicBezTo>
                  <a:pt x="923" y="89"/>
                  <a:pt x="920" y="90"/>
                  <a:pt x="919" y="92"/>
                </a:cubicBezTo>
                <a:moveTo>
                  <a:pt x="926" y="86"/>
                </a:moveTo>
                <a:cubicBezTo>
                  <a:pt x="925" y="86"/>
                  <a:pt x="925" y="86"/>
                  <a:pt x="924" y="86"/>
                </a:cubicBezTo>
                <a:cubicBezTo>
                  <a:pt x="926" y="88"/>
                  <a:pt x="922" y="90"/>
                  <a:pt x="925" y="90"/>
                </a:cubicBezTo>
                <a:cubicBezTo>
                  <a:pt x="925" y="88"/>
                  <a:pt x="927" y="88"/>
                  <a:pt x="926" y="86"/>
                </a:cubicBezTo>
                <a:moveTo>
                  <a:pt x="927" y="86"/>
                </a:moveTo>
                <a:cubicBezTo>
                  <a:pt x="929" y="86"/>
                  <a:pt x="925" y="88"/>
                  <a:pt x="926" y="90"/>
                </a:cubicBezTo>
                <a:cubicBezTo>
                  <a:pt x="928" y="90"/>
                  <a:pt x="926" y="87"/>
                  <a:pt x="929" y="87"/>
                </a:cubicBezTo>
                <a:cubicBezTo>
                  <a:pt x="929" y="88"/>
                  <a:pt x="929" y="89"/>
                  <a:pt x="930" y="89"/>
                </a:cubicBezTo>
                <a:cubicBezTo>
                  <a:pt x="929" y="87"/>
                  <a:pt x="929" y="86"/>
                  <a:pt x="928" y="85"/>
                </a:cubicBezTo>
                <a:cubicBezTo>
                  <a:pt x="929" y="85"/>
                  <a:pt x="929" y="85"/>
                  <a:pt x="929" y="84"/>
                </a:cubicBezTo>
                <a:cubicBezTo>
                  <a:pt x="928" y="84"/>
                  <a:pt x="928" y="85"/>
                  <a:pt x="928" y="86"/>
                </a:cubicBezTo>
                <a:cubicBezTo>
                  <a:pt x="927" y="85"/>
                  <a:pt x="927" y="85"/>
                  <a:pt x="927" y="86"/>
                </a:cubicBezTo>
                <a:moveTo>
                  <a:pt x="941" y="83"/>
                </a:moveTo>
                <a:cubicBezTo>
                  <a:pt x="940" y="84"/>
                  <a:pt x="940" y="84"/>
                  <a:pt x="940" y="85"/>
                </a:cubicBezTo>
                <a:cubicBezTo>
                  <a:pt x="941" y="84"/>
                  <a:pt x="942" y="85"/>
                  <a:pt x="944" y="85"/>
                </a:cubicBezTo>
                <a:cubicBezTo>
                  <a:pt x="943" y="83"/>
                  <a:pt x="944" y="83"/>
                  <a:pt x="944" y="82"/>
                </a:cubicBezTo>
                <a:cubicBezTo>
                  <a:pt x="942" y="83"/>
                  <a:pt x="941" y="85"/>
                  <a:pt x="942" y="82"/>
                </a:cubicBezTo>
                <a:cubicBezTo>
                  <a:pt x="941" y="82"/>
                  <a:pt x="940" y="81"/>
                  <a:pt x="940" y="82"/>
                </a:cubicBezTo>
                <a:cubicBezTo>
                  <a:pt x="941" y="82"/>
                  <a:pt x="941" y="82"/>
                  <a:pt x="941" y="83"/>
                </a:cubicBezTo>
                <a:moveTo>
                  <a:pt x="770" y="140"/>
                </a:moveTo>
                <a:cubicBezTo>
                  <a:pt x="768" y="136"/>
                  <a:pt x="769" y="143"/>
                  <a:pt x="766" y="139"/>
                </a:cubicBezTo>
                <a:cubicBezTo>
                  <a:pt x="766" y="142"/>
                  <a:pt x="762" y="144"/>
                  <a:pt x="760" y="145"/>
                </a:cubicBezTo>
                <a:cubicBezTo>
                  <a:pt x="765" y="151"/>
                  <a:pt x="772" y="141"/>
                  <a:pt x="769" y="142"/>
                </a:cubicBezTo>
                <a:cubicBezTo>
                  <a:pt x="772" y="141"/>
                  <a:pt x="775" y="142"/>
                  <a:pt x="775" y="138"/>
                </a:cubicBezTo>
                <a:cubicBezTo>
                  <a:pt x="775" y="139"/>
                  <a:pt x="776" y="140"/>
                  <a:pt x="776" y="140"/>
                </a:cubicBezTo>
                <a:cubicBezTo>
                  <a:pt x="776" y="139"/>
                  <a:pt x="776" y="138"/>
                  <a:pt x="775" y="137"/>
                </a:cubicBezTo>
                <a:cubicBezTo>
                  <a:pt x="774" y="139"/>
                  <a:pt x="771" y="136"/>
                  <a:pt x="770" y="140"/>
                </a:cubicBezTo>
                <a:moveTo>
                  <a:pt x="783" y="138"/>
                </a:moveTo>
                <a:cubicBezTo>
                  <a:pt x="784" y="138"/>
                  <a:pt x="785" y="138"/>
                  <a:pt x="785" y="139"/>
                </a:cubicBezTo>
                <a:cubicBezTo>
                  <a:pt x="784" y="139"/>
                  <a:pt x="784" y="140"/>
                  <a:pt x="783" y="140"/>
                </a:cubicBezTo>
                <a:cubicBezTo>
                  <a:pt x="783" y="139"/>
                  <a:pt x="782" y="138"/>
                  <a:pt x="781" y="137"/>
                </a:cubicBezTo>
                <a:cubicBezTo>
                  <a:pt x="782" y="139"/>
                  <a:pt x="782" y="144"/>
                  <a:pt x="784" y="144"/>
                </a:cubicBezTo>
                <a:cubicBezTo>
                  <a:pt x="788" y="143"/>
                  <a:pt x="792" y="141"/>
                  <a:pt x="798" y="139"/>
                </a:cubicBezTo>
                <a:cubicBezTo>
                  <a:pt x="797" y="138"/>
                  <a:pt x="797" y="136"/>
                  <a:pt x="796" y="134"/>
                </a:cubicBezTo>
                <a:cubicBezTo>
                  <a:pt x="793" y="134"/>
                  <a:pt x="797" y="138"/>
                  <a:pt x="796" y="138"/>
                </a:cubicBezTo>
                <a:cubicBezTo>
                  <a:pt x="795" y="138"/>
                  <a:pt x="794" y="139"/>
                  <a:pt x="793" y="138"/>
                </a:cubicBezTo>
                <a:cubicBezTo>
                  <a:pt x="793" y="137"/>
                  <a:pt x="794" y="136"/>
                  <a:pt x="793" y="135"/>
                </a:cubicBezTo>
                <a:cubicBezTo>
                  <a:pt x="794" y="134"/>
                  <a:pt x="796" y="134"/>
                  <a:pt x="795" y="132"/>
                </a:cubicBezTo>
                <a:cubicBezTo>
                  <a:pt x="789" y="135"/>
                  <a:pt x="786" y="132"/>
                  <a:pt x="783" y="138"/>
                </a:cubicBezTo>
                <a:moveTo>
                  <a:pt x="552" y="215"/>
                </a:moveTo>
                <a:cubicBezTo>
                  <a:pt x="554" y="216"/>
                  <a:pt x="557" y="212"/>
                  <a:pt x="560" y="214"/>
                </a:cubicBezTo>
                <a:cubicBezTo>
                  <a:pt x="558" y="211"/>
                  <a:pt x="554" y="215"/>
                  <a:pt x="553" y="213"/>
                </a:cubicBezTo>
                <a:cubicBezTo>
                  <a:pt x="553" y="213"/>
                  <a:pt x="553" y="212"/>
                  <a:pt x="552" y="213"/>
                </a:cubicBezTo>
                <a:cubicBezTo>
                  <a:pt x="553" y="214"/>
                  <a:pt x="553" y="215"/>
                  <a:pt x="552" y="215"/>
                </a:cubicBezTo>
                <a:moveTo>
                  <a:pt x="820" y="144"/>
                </a:moveTo>
                <a:cubicBezTo>
                  <a:pt x="823" y="144"/>
                  <a:pt x="824" y="143"/>
                  <a:pt x="827" y="143"/>
                </a:cubicBezTo>
                <a:cubicBezTo>
                  <a:pt x="826" y="142"/>
                  <a:pt x="826" y="140"/>
                  <a:pt x="825" y="140"/>
                </a:cubicBezTo>
                <a:cubicBezTo>
                  <a:pt x="823" y="142"/>
                  <a:pt x="820" y="140"/>
                  <a:pt x="820" y="144"/>
                </a:cubicBezTo>
                <a:moveTo>
                  <a:pt x="760" y="177"/>
                </a:moveTo>
                <a:cubicBezTo>
                  <a:pt x="760" y="176"/>
                  <a:pt x="760" y="176"/>
                  <a:pt x="761" y="176"/>
                </a:cubicBezTo>
                <a:cubicBezTo>
                  <a:pt x="759" y="173"/>
                  <a:pt x="759" y="175"/>
                  <a:pt x="759" y="171"/>
                </a:cubicBezTo>
                <a:cubicBezTo>
                  <a:pt x="756" y="174"/>
                  <a:pt x="754" y="169"/>
                  <a:pt x="752" y="172"/>
                </a:cubicBezTo>
                <a:cubicBezTo>
                  <a:pt x="753" y="173"/>
                  <a:pt x="754" y="176"/>
                  <a:pt x="754" y="177"/>
                </a:cubicBezTo>
                <a:cubicBezTo>
                  <a:pt x="752" y="176"/>
                  <a:pt x="752" y="171"/>
                  <a:pt x="750" y="172"/>
                </a:cubicBezTo>
                <a:cubicBezTo>
                  <a:pt x="753" y="176"/>
                  <a:pt x="748" y="177"/>
                  <a:pt x="752" y="180"/>
                </a:cubicBezTo>
                <a:cubicBezTo>
                  <a:pt x="753" y="179"/>
                  <a:pt x="750" y="178"/>
                  <a:pt x="751" y="177"/>
                </a:cubicBezTo>
                <a:cubicBezTo>
                  <a:pt x="754" y="181"/>
                  <a:pt x="755" y="173"/>
                  <a:pt x="758" y="177"/>
                </a:cubicBezTo>
                <a:cubicBezTo>
                  <a:pt x="758" y="175"/>
                  <a:pt x="757" y="174"/>
                  <a:pt x="758" y="174"/>
                </a:cubicBezTo>
                <a:cubicBezTo>
                  <a:pt x="760" y="174"/>
                  <a:pt x="759" y="177"/>
                  <a:pt x="760" y="177"/>
                </a:cubicBezTo>
                <a:moveTo>
                  <a:pt x="743" y="189"/>
                </a:moveTo>
                <a:cubicBezTo>
                  <a:pt x="745" y="189"/>
                  <a:pt x="744" y="187"/>
                  <a:pt x="745" y="186"/>
                </a:cubicBezTo>
                <a:cubicBezTo>
                  <a:pt x="745" y="188"/>
                  <a:pt x="746" y="189"/>
                  <a:pt x="747" y="189"/>
                </a:cubicBezTo>
                <a:cubicBezTo>
                  <a:pt x="747" y="188"/>
                  <a:pt x="747" y="187"/>
                  <a:pt x="747" y="186"/>
                </a:cubicBezTo>
                <a:cubicBezTo>
                  <a:pt x="748" y="188"/>
                  <a:pt x="749" y="192"/>
                  <a:pt x="749" y="189"/>
                </a:cubicBezTo>
                <a:cubicBezTo>
                  <a:pt x="749" y="188"/>
                  <a:pt x="748" y="187"/>
                  <a:pt x="749" y="187"/>
                </a:cubicBezTo>
                <a:cubicBezTo>
                  <a:pt x="751" y="188"/>
                  <a:pt x="757" y="187"/>
                  <a:pt x="758" y="182"/>
                </a:cubicBezTo>
                <a:cubicBezTo>
                  <a:pt x="760" y="186"/>
                  <a:pt x="762" y="180"/>
                  <a:pt x="763" y="183"/>
                </a:cubicBezTo>
                <a:cubicBezTo>
                  <a:pt x="764" y="182"/>
                  <a:pt x="763" y="179"/>
                  <a:pt x="761" y="180"/>
                </a:cubicBezTo>
                <a:cubicBezTo>
                  <a:pt x="761" y="184"/>
                  <a:pt x="757" y="181"/>
                  <a:pt x="756" y="180"/>
                </a:cubicBezTo>
                <a:cubicBezTo>
                  <a:pt x="756" y="182"/>
                  <a:pt x="758" y="184"/>
                  <a:pt x="756" y="184"/>
                </a:cubicBezTo>
                <a:cubicBezTo>
                  <a:pt x="752" y="179"/>
                  <a:pt x="746" y="179"/>
                  <a:pt x="746" y="185"/>
                </a:cubicBezTo>
                <a:cubicBezTo>
                  <a:pt x="745" y="184"/>
                  <a:pt x="744" y="183"/>
                  <a:pt x="743" y="182"/>
                </a:cubicBezTo>
                <a:cubicBezTo>
                  <a:pt x="744" y="184"/>
                  <a:pt x="743" y="185"/>
                  <a:pt x="742" y="185"/>
                </a:cubicBezTo>
                <a:cubicBezTo>
                  <a:pt x="741" y="184"/>
                  <a:pt x="741" y="182"/>
                  <a:pt x="740" y="182"/>
                </a:cubicBezTo>
                <a:cubicBezTo>
                  <a:pt x="740" y="184"/>
                  <a:pt x="740" y="184"/>
                  <a:pt x="740" y="186"/>
                </a:cubicBezTo>
                <a:cubicBezTo>
                  <a:pt x="742" y="185"/>
                  <a:pt x="743" y="187"/>
                  <a:pt x="743" y="189"/>
                </a:cubicBezTo>
                <a:moveTo>
                  <a:pt x="767" y="179"/>
                </a:moveTo>
                <a:cubicBezTo>
                  <a:pt x="766" y="178"/>
                  <a:pt x="764" y="179"/>
                  <a:pt x="766" y="182"/>
                </a:cubicBezTo>
                <a:cubicBezTo>
                  <a:pt x="767" y="181"/>
                  <a:pt x="767" y="180"/>
                  <a:pt x="768" y="180"/>
                </a:cubicBezTo>
                <a:cubicBezTo>
                  <a:pt x="768" y="179"/>
                  <a:pt x="766" y="174"/>
                  <a:pt x="766" y="177"/>
                </a:cubicBezTo>
                <a:cubicBezTo>
                  <a:pt x="766" y="178"/>
                  <a:pt x="767" y="178"/>
                  <a:pt x="767" y="179"/>
                </a:cubicBezTo>
                <a:moveTo>
                  <a:pt x="658" y="216"/>
                </a:moveTo>
                <a:cubicBezTo>
                  <a:pt x="658" y="216"/>
                  <a:pt x="655" y="213"/>
                  <a:pt x="656" y="217"/>
                </a:cubicBezTo>
                <a:cubicBezTo>
                  <a:pt x="662" y="215"/>
                  <a:pt x="663" y="214"/>
                  <a:pt x="658" y="216"/>
                </a:cubicBezTo>
                <a:moveTo>
                  <a:pt x="44" y="429"/>
                </a:moveTo>
                <a:cubicBezTo>
                  <a:pt x="43" y="426"/>
                  <a:pt x="41" y="417"/>
                  <a:pt x="40" y="419"/>
                </a:cubicBezTo>
                <a:cubicBezTo>
                  <a:pt x="41" y="422"/>
                  <a:pt x="43" y="431"/>
                  <a:pt x="44" y="429"/>
                </a:cubicBezTo>
                <a:moveTo>
                  <a:pt x="708" y="213"/>
                </a:moveTo>
                <a:cubicBezTo>
                  <a:pt x="709" y="214"/>
                  <a:pt x="712" y="213"/>
                  <a:pt x="711" y="211"/>
                </a:cubicBezTo>
                <a:cubicBezTo>
                  <a:pt x="709" y="211"/>
                  <a:pt x="708" y="210"/>
                  <a:pt x="708" y="213"/>
                </a:cubicBezTo>
                <a:moveTo>
                  <a:pt x="712" y="213"/>
                </a:moveTo>
                <a:cubicBezTo>
                  <a:pt x="714" y="212"/>
                  <a:pt x="718" y="213"/>
                  <a:pt x="717" y="209"/>
                </a:cubicBezTo>
                <a:cubicBezTo>
                  <a:pt x="715" y="211"/>
                  <a:pt x="711" y="210"/>
                  <a:pt x="712" y="213"/>
                </a:cubicBezTo>
                <a:moveTo>
                  <a:pt x="602" y="262"/>
                </a:moveTo>
                <a:cubicBezTo>
                  <a:pt x="605" y="261"/>
                  <a:pt x="608" y="261"/>
                  <a:pt x="608" y="258"/>
                </a:cubicBezTo>
                <a:cubicBezTo>
                  <a:pt x="605" y="259"/>
                  <a:pt x="602" y="258"/>
                  <a:pt x="602" y="262"/>
                </a:cubicBezTo>
                <a:moveTo>
                  <a:pt x="587" y="266"/>
                </a:moveTo>
                <a:cubicBezTo>
                  <a:pt x="585" y="267"/>
                  <a:pt x="584" y="265"/>
                  <a:pt x="582" y="267"/>
                </a:cubicBezTo>
                <a:cubicBezTo>
                  <a:pt x="582" y="270"/>
                  <a:pt x="587" y="267"/>
                  <a:pt x="587" y="266"/>
                </a:cubicBezTo>
                <a:moveTo>
                  <a:pt x="592" y="278"/>
                </a:moveTo>
                <a:cubicBezTo>
                  <a:pt x="593" y="273"/>
                  <a:pt x="598" y="279"/>
                  <a:pt x="597" y="273"/>
                </a:cubicBezTo>
                <a:cubicBezTo>
                  <a:pt x="595" y="275"/>
                  <a:pt x="592" y="275"/>
                  <a:pt x="592" y="269"/>
                </a:cubicBezTo>
                <a:cubicBezTo>
                  <a:pt x="590" y="275"/>
                  <a:pt x="590" y="268"/>
                  <a:pt x="588" y="269"/>
                </a:cubicBezTo>
                <a:cubicBezTo>
                  <a:pt x="588" y="268"/>
                  <a:pt x="589" y="271"/>
                  <a:pt x="588" y="271"/>
                </a:cubicBezTo>
                <a:cubicBezTo>
                  <a:pt x="586" y="273"/>
                  <a:pt x="576" y="274"/>
                  <a:pt x="581" y="275"/>
                </a:cubicBezTo>
                <a:cubicBezTo>
                  <a:pt x="584" y="276"/>
                  <a:pt x="586" y="273"/>
                  <a:pt x="590" y="276"/>
                </a:cubicBezTo>
                <a:cubicBezTo>
                  <a:pt x="589" y="281"/>
                  <a:pt x="593" y="283"/>
                  <a:pt x="590" y="276"/>
                </a:cubicBezTo>
                <a:cubicBezTo>
                  <a:pt x="592" y="274"/>
                  <a:pt x="590" y="274"/>
                  <a:pt x="592" y="278"/>
                </a:cubicBezTo>
                <a:moveTo>
                  <a:pt x="582" y="278"/>
                </a:moveTo>
                <a:cubicBezTo>
                  <a:pt x="581" y="278"/>
                  <a:pt x="581" y="277"/>
                  <a:pt x="582" y="276"/>
                </a:cubicBezTo>
                <a:cubicBezTo>
                  <a:pt x="579" y="277"/>
                  <a:pt x="577" y="276"/>
                  <a:pt x="574" y="278"/>
                </a:cubicBezTo>
                <a:cubicBezTo>
                  <a:pt x="576" y="278"/>
                  <a:pt x="576" y="285"/>
                  <a:pt x="579" y="285"/>
                </a:cubicBezTo>
                <a:cubicBezTo>
                  <a:pt x="579" y="283"/>
                  <a:pt x="576" y="282"/>
                  <a:pt x="578" y="281"/>
                </a:cubicBezTo>
                <a:cubicBezTo>
                  <a:pt x="579" y="280"/>
                  <a:pt x="579" y="286"/>
                  <a:pt x="580" y="285"/>
                </a:cubicBezTo>
                <a:cubicBezTo>
                  <a:pt x="581" y="284"/>
                  <a:pt x="583" y="284"/>
                  <a:pt x="583" y="280"/>
                </a:cubicBezTo>
                <a:cubicBezTo>
                  <a:pt x="582" y="280"/>
                  <a:pt x="581" y="281"/>
                  <a:pt x="580" y="279"/>
                </a:cubicBezTo>
                <a:cubicBezTo>
                  <a:pt x="581" y="278"/>
                  <a:pt x="582" y="279"/>
                  <a:pt x="582" y="278"/>
                </a:cubicBezTo>
                <a:moveTo>
                  <a:pt x="457" y="321"/>
                </a:moveTo>
                <a:cubicBezTo>
                  <a:pt x="458" y="320"/>
                  <a:pt x="460" y="322"/>
                  <a:pt x="460" y="319"/>
                </a:cubicBezTo>
                <a:cubicBezTo>
                  <a:pt x="459" y="320"/>
                  <a:pt x="456" y="317"/>
                  <a:pt x="456" y="319"/>
                </a:cubicBezTo>
                <a:cubicBezTo>
                  <a:pt x="457" y="319"/>
                  <a:pt x="457" y="320"/>
                  <a:pt x="457" y="321"/>
                </a:cubicBezTo>
                <a:moveTo>
                  <a:pt x="517" y="303"/>
                </a:moveTo>
                <a:cubicBezTo>
                  <a:pt x="515" y="301"/>
                  <a:pt x="519" y="302"/>
                  <a:pt x="518" y="300"/>
                </a:cubicBezTo>
                <a:cubicBezTo>
                  <a:pt x="517" y="301"/>
                  <a:pt x="517" y="300"/>
                  <a:pt x="516" y="300"/>
                </a:cubicBezTo>
                <a:cubicBezTo>
                  <a:pt x="515" y="302"/>
                  <a:pt x="516" y="304"/>
                  <a:pt x="517" y="303"/>
                </a:cubicBezTo>
                <a:moveTo>
                  <a:pt x="721" y="254"/>
                </a:moveTo>
                <a:cubicBezTo>
                  <a:pt x="719" y="255"/>
                  <a:pt x="720" y="259"/>
                  <a:pt x="722" y="260"/>
                </a:cubicBezTo>
                <a:cubicBezTo>
                  <a:pt x="721" y="257"/>
                  <a:pt x="722" y="256"/>
                  <a:pt x="721" y="254"/>
                </a:cubicBezTo>
                <a:moveTo>
                  <a:pt x="675" y="283"/>
                </a:moveTo>
                <a:cubicBezTo>
                  <a:pt x="676" y="287"/>
                  <a:pt x="678" y="290"/>
                  <a:pt x="678" y="294"/>
                </a:cubicBezTo>
                <a:cubicBezTo>
                  <a:pt x="682" y="293"/>
                  <a:pt x="675" y="287"/>
                  <a:pt x="678" y="285"/>
                </a:cubicBezTo>
                <a:cubicBezTo>
                  <a:pt x="678" y="286"/>
                  <a:pt x="679" y="287"/>
                  <a:pt x="679" y="287"/>
                </a:cubicBezTo>
                <a:cubicBezTo>
                  <a:pt x="680" y="285"/>
                  <a:pt x="679" y="283"/>
                  <a:pt x="677" y="283"/>
                </a:cubicBezTo>
                <a:cubicBezTo>
                  <a:pt x="678" y="286"/>
                  <a:pt x="676" y="284"/>
                  <a:pt x="675" y="283"/>
                </a:cubicBezTo>
                <a:moveTo>
                  <a:pt x="674" y="285"/>
                </a:moveTo>
                <a:cubicBezTo>
                  <a:pt x="673" y="280"/>
                  <a:pt x="670" y="277"/>
                  <a:pt x="673" y="283"/>
                </a:cubicBezTo>
                <a:cubicBezTo>
                  <a:pt x="673" y="287"/>
                  <a:pt x="676" y="290"/>
                  <a:pt x="676" y="286"/>
                </a:cubicBezTo>
                <a:cubicBezTo>
                  <a:pt x="675" y="286"/>
                  <a:pt x="674" y="286"/>
                  <a:pt x="674" y="285"/>
                </a:cubicBezTo>
                <a:moveTo>
                  <a:pt x="670" y="286"/>
                </a:moveTo>
                <a:cubicBezTo>
                  <a:pt x="671" y="287"/>
                  <a:pt x="669" y="287"/>
                  <a:pt x="669" y="288"/>
                </a:cubicBezTo>
                <a:cubicBezTo>
                  <a:pt x="671" y="288"/>
                  <a:pt x="671" y="290"/>
                  <a:pt x="672" y="289"/>
                </a:cubicBezTo>
                <a:cubicBezTo>
                  <a:pt x="673" y="289"/>
                  <a:pt x="671" y="282"/>
                  <a:pt x="671" y="285"/>
                </a:cubicBezTo>
                <a:cubicBezTo>
                  <a:pt x="672" y="287"/>
                  <a:pt x="672" y="288"/>
                  <a:pt x="671" y="289"/>
                </a:cubicBezTo>
                <a:cubicBezTo>
                  <a:pt x="670" y="287"/>
                  <a:pt x="671" y="286"/>
                  <a:pt x="670" y="286"/>
                </a:cubicBezTo>
                <a:moveTo>
                  <a:pt x="667" y="289"/>
                </a:moveTo>
                <a:cubicBezTo>
                  <a:pt x="665" y="288"/>
                  <a:pt x="664" y="291"/>
                  <a:pt x="666" y="291"/>
                </a:cubicBezTo>
                <a:cubicBezTo>
                  <a:pt x="665" y="289"/>
                  <a:pt x="670" y="291"/>
                  <a:pt x="669" y="288"/>
                </a:cubicBezTo>
                <a:cubicBezTo>
                  <a:pt x="668" y="288"/>
                  <a:pt x="668" y="289"/>
                  <a:pt x="667" y="288"/>
                </a:cubicBezTo>
                <a:cubicBezTo>
                  <a:pt x="668" y="288"/>
                  <a:pt x="669" y="288"/>
                  <a:pt x="668" y="287"/>
                </a:cubicBezTo>
                <a:cubicBezTo>
                  <a:pt x="668" y="287"/>
                  <a:pt x="668" y="287"/>
                  <a:pt x="667" y="286"/>
                </a:cubicBezTo>
                <a:cubicBezTo>
                  <a:pt x="667" y="286"/>
                  <a:pt x="667" y="286"/>
                  <a:pt x="666" y="286"/>
                </a:cubicBezTo>
                <a:cubicBezTo>
                  <a:pt x="666" y="287"/>
                  <a:pt x="667" y="288"/>
                  <a:pt x="667" y="289"/>
                </a:cubicBezTo>
                <a:moveTo>
                  <a:pt x="652" y="294"/>
                </a:moveTo>
                <a:cubicBezTo>
                  <a:pt x="653" y="294"/>
                  <a:pt x="657" y="293"/>
                  <a:pt x="655" y="291"/>
                </a:cubicBezTo>
                <a:cubicBezTo>
                  <a:pt x="655" y="293"/>
                  <a:pt x="651" y="290"/>
                  <a:pt x="652" y="294"/>
                </a:cubicBezTo>
                <a:moveTo>
                  <a:pt x="663" y="294"/>
                </a:moveTo>
                <a:cubicBezTo>
                  <a:pt x="662" y="291"/>
                  <a:pt x="664" y="295"/>
                  <a:pt x="665" y="293"/>
                </a:cubicBezTo>
                <a:cubicBezTo>
                  <a:pt x="665" y="290"/>
                  <a:pt x="663" y="291"/>
                  <a:pt x="663" y="288"/>
                </a:cubicBezTo>
                <a:cubicBezTo>
                  <a:pt x="662" y="288"/>
                  <a:pt x="662" y="290"/>
                  <a:pt x="661" y="290"/>
                </a:cubicBezTo>
                <a:cubicBezTo>
                  <a:pt x="661" y="289"/>
                  <a:pt x="661" y="289"/>
                  <a:pt x="660" y="289"/>
                </a:cubicBezTo>
                <a:cubicBezTo>
                  <a:pt x="661" y="291"/>
                  <a:pt x="661" y="294"/>
                  <a:pt x="663" y="294"/>
                </a:cubicBezTo>
                <a:moveTo>
                  <a:pt x="622" y="306"/>
                </a:moveTo>
                <a:cubicBezTo>
                  <a:pt x="621" y="303"/>
                  <a:pt x="623" y="306"/>
                  <a:pt x="624" y="305"/>
                </a:cubicBezTo>
                <a:cubicBezTo>
                  <a:pt x="623" y="300"/>
                  <a:pt x="622" y="304"/>
                  <a:pt x="620" y="303"/>
                </a:cubicBezTo>
                <a:cubicBezTo>
                  <a:pt x="621" y="304"/>
                  <a:pt x="621" y="306"/>
                  <a:pt x="622" y="306"/>
                </a:cubicBezTo>
                <a:moveTo>
                  <a:pt x="660" y="295"/>
                </a:moveTo>
                <a:cubicBezTo>
                  <a:pt x="662" y="296"/>
                  <a:pt x="660" y="289"/>
                  <a:pt x="659" y="291"/>
                </a:cubicBezTo>
                <a:cubicBezTo>
                  <a:pt x="659" y="292"/>
                  <a:pt x="660" y="294"/>
                  <a:pt x="660" y="295"/>
                </a:cubicBezTo>
                <a:moveTo>
                  <a:pt x="684" y="294"/>
                </a:moveTo>
                <a:cubicBezTo>
                  <a:pt x="683" y="292"/>
                  <a:pt x="684" y="291"/>
                  <a:pt x="685" y="290"/>
                </a:cubicBezTo>
                <a:cubicBezTo>
                  <a:pt x="685" y="292"/>
                  <a:pt x="686" y="293"/>
                  <a:pt x="687" y="293"/>
                </a:cubicBezTo>
                <a:cubicBezTo>
                  <a:pt x="686" y="290"/>
                  <a:pt x="686" y="290"/>
                  <a:pt x="685" y="288"/>
                </a:cubicBezTo>
                <a:cubicBezTo>
                  <a:pt x="681" y="289"/>
                  <a:pt x="682" y="291"/>
                  <a:pt x="679" y="289"/>
                </a:cubicBezTo>
                <a:cubicBezTo>
                  <a:pt x="680" y="293"/>
                  <a:pt x="682" y="295"/>
                  <a:pt x="684" y="294"/>
                </a:cubicBezTo>
                <a:moveTo>
                  <a:pt x="334" y="421"/>
                </a:moveTo>
                <a:cubicBezTo>
                  <a:pt x="334" y="423"/>
                  <a:pt x="337" y="425"/>
                  <a:pt x="336" y="422"/>
                </a:cubicBezTo>
                <a:cubicBezTo>
                  <a:pt x="335" y="422"/>
                  <a:pt x="335" y="422"/>
                  <a:pt x="334" y="421"/>
                </a:cubicBezTo>
                <a:cubicBezTo>
                  <a:pt x="335" y="421"/>
                  <a:pt x="338" y="421"/>
                  <a:pt x="336" y="419"/>
                </a:cubicBezTo>
                <a:cubicBezTo>
                  <a:pt x="335" y="419"/>
                  <a:pt x="335" y="421"/>
                  <a:pt x="334" y="421"/>
                </a:cubicBezTo>
                <a:moveTo>
                  <a:pt x="733" y="315"/>
                </a:moveTo>
                <a:cubicBezTo>
                  <a:pt x="731" y="311"/>
                  <a:pt x="726" y="308"/>
                  <a:pt x="726" y="312"/>
                </a:cubicBezTo>
                <a:cubicBezTo>
                  <a:pt x="729" y="311"/>
                  <a:pt x="730" y="315"/>
                  <a:pt x="733" y="315"/>
                </a:cubicBezTo>
                <a:moveTo>
                  <a:pt x="306" y="475"/>
                </a:moveTo>
                <a:cubicBezTo>
                  <a:pt x="305" y="476"/>
                  <a:pt x="302" y="475"/>
                  <a:pt x="302" y="477"/>
                </a:cubicBezTo>
                <a:cubicBezTo>
                  <a:pt x="304" y="477"/>
                  <a:pt x="307" y="480"/>
                  <a:pt x="306" y="475"/>
                </a:cubicBezTo>
                <a:moveTo>
                  <a:pt x="613" y="383"/>
                </a:moveTo>
                <a:cubicBezTo>
                  <a:pt x="616" y="383"/>
                  <a:pt x="617" y="381"/>
                  <a:pt x="618" y="379"/>
                </a:cubicBezTo>
                <a:cubicBezTo>
                  <a:pt x="616" y="380"/>
                  <a:pt x="612" y="380"/>
                  <a:pt x="613" y="383"/>
                </a:cubicBezTo>
                <a:moveTo>
                  <a:pt x="612" y="386"/>
                </a:moveTo>
                <a:cubicBezTo>
                  <a:pt x="614" y="387"/>
                  <a:pt x="619" y="388"/>
                  <a:pt x="619" y="383"/>
                </a:cubicBezTo>
                <a:cubicBezTo>
                  <a:pt x="617" y="383"/>
                  <a:pt x="612" y="383"/>
                  <a:pt x="612" y="386"/>
                </a:cubicBezTo>
              </a:path>
            </a:pathLst>
          </a:custGeom>
          <a:solidFill>
            <a:srgbClr val="4B5757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08" name="Freeform 9"/>
          <p:cNvSpPr>
            <a:spLocks noEditPoints="1"/>
          </p:cNvSpPr>
          <p:nvPr/>
        </p:nvSpPr>
        <p:spPr bwMode="auto">
          <a:xfrm rot="7107736">
            <a:off x="-3453706" y="3411558"/>
            <a:ext cx="7166054" cy="470625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422" h="934">
                <a:moveTo>
                  <a:pt x="453" y="280"/>
                </a:moveTo>
                <a:cubicBezTo>
                  <a:pt x="456" y="287"/>
                  <a:pt x="460" y="280"/>
                  <a:pt x="461" y="287"/>
                </a:cubicBezTo>
                <a:cubicBezTo>
                  <a:pt x="465" y="285"/>
                  <a:pt x="467" y="284"/>
                  <a:pt x="470" y="282"/>
                </a:cubicBezTo>
                <a:cubicBezTo>
                  <a:pt x="467" y="278"/>
                  <a:pt x="467" y="281"/>
                  <a:pt x="465" y="282"/>
                </a:cubicBezTo>
                <a:cubicBezTo>
                  <a:pt x="467" y="277"/>
                  <a:pt x="472" y="277"/>
                  <a:pt x="476" y="279"/>
                </a:cubicBezTo>
                <a:cubicBezTo>
                  <a:pt x="477" y="277"/>
                  <a:pt x="477" y="275"/>
                  <a:pt x="480" y="276"/>
                </a:cubicBezTo>
                <a:cubicBezTo>
                  <a:pt x="479" y="274"/>
                  <a:pt x="482" y="273"/>
                  <a:pt x="479" y="269"/>
                </a:cubicBezTo>
                <a:cubicBezTo>
                  <a:pt x="481" y="268"/>
                  <a:pt x="483" y="267"/>
                  <a:pt x="485" y="267"/>
                </a:cubicBezTo>
                <a:cubicBezTo>
                  <a:pt x="486" y="269"/>
                  <a:pt x="483" y="268"/>
                  <a:pt x="483" y="270"/>
                </a:cubicBezTo>
                <a:cubicBezTo>
                  <a:pt x="496" y="272"/>
                  <a:pt x="500" y="258"/>
                  <a:pt x="514" y="259"/>
                </a:cubicBezTo>
                <a:cubicBezTo>
                  <a:pt x="514" y="257"/>
                  <a:pt x="514" y="257"/>
                  <a:pt x="513" y="254"/>
                </a:cubicBezTo>
                <a:cubicBezTo>
                  <a:pt x="518" y="255"/>
                  <a:pt x="516" y="248"/>
                  <a:pt x="522" y="248"/>
                </a:cubicBezTo>
                <a:cubicBezTo>
                  <a:pt x="522" y="249"/>
                  <a:pt x="523" y="250"/>
                  <a:pt x="524" y="252"/>
                </a:cubicBezTo>
                <a:cubicBezTo>
                  <a:pt x="530" y="251"/>
                  <a:pt x="537" y="244"/>
                  <a:pt x="542" y="243"/>
                </a:cubicBezTo>
                <a:cubicBezTo>
                  <a:pt x="545" y="239"/>
                  <a:pt x="554" y="241"/>
                  <a:pt x="555" y="235"/>
                </a:cubicBezTo>
                <a:cubicBezTo>
                  <a:pt x="569" y="235"/>
                  <a:pt x="577" y="223"/>
                  <a:pt x="588" y="223"/>
                </a:cubicBezTo>
                <a:cubicBezTo>
                  <a:pt x="589" y="221"/>
                  <a:pt x="588" y="219"/>
                  <a:pt x="588" y="216"/>
                </a:cubicBezTo>
                <a:cubicBezTo>
                  <a:pt x="594" y="215"/>
                  <a:pt x="603" y="219"/>
                  <a:pt x="602" y="211"/>
                </a:cubicBezTo>
                <a:cubicBezTo>
                  <a:pt x="608" y="213"/>
                  <a:pt x="617" y="211"/>
                  <a:pt x="621" y="206"/>
                </a:cubicBezTo>
                <a:cubicBezTo>
                  <a:pt x="620" y="205"/>
                  <a:pt x="620" y="205"/>
                  <a:pt x="619" y="205"/>
                </a:cubicBezTo>
                <a:cubicBezTo>
                  <a:pt x="633" y="194"/>
                  <a:pt x="658" y="196"/>
                  <a:pt x="667" y="180"/>
                </a:cubicBezTo>
                <a:cubicBezTo>
                  <a:pt x="671" y="180"/>
                  <a:pt x="667" y="182"/>
                  <a:pt x="668" y="184"/>
                </a:cubicBezTo>
                <a:cubicBezTo>
                  <a:pt x="696" y="175"/>
                  <a:pt x="728" y="158"/>
                  <a:pt x="770" y="142"/>
                </a:cubicBezTo>
                <a:cubicBezTo>
                  <a:pt x="772" y="144"/>
                  <a:pt x="770" y="145"/>
                  <a:pt x="769" y="143"/>
                </a:cubicBezTo>
                <a:cubicBezTo>
                  <a:pt x="768" y="145"/>
                  <a:pt x="773" y="149"/>
                  <a:pt x="769" y="149"/>
                </a:cubicBezTo>
                <a:cubicBezTo>
                  <a:pt x="767" y="147"/>
                  <a:pt x="763" y="143"/>
                  <a:pt x="766" y="149"/>
                </a:cubicBezTo>
                <a:cubicBezTo>
                  <a:pt x="765" y="149"/>
                  <a:pt x="764" y="147"/>
                  <a:pt x="763" y="146"/>
                </a:cubicBezTo>
                <a:cubicBezTo>
                  <a:pt x="762" y="147"/>
                  <a:pt x="765" y="150"/>
                  <a:pt x="764" y="151"/>
                </a:cubicBezTo>
                <a:cubicBezTo>
                  <a:pt x="762" y="151"/>
                  <a:pt x="760" y="152"/>
                  <a:pt x="763" y="153"/>
                </a:cubicBezTo>
                <a:cubicBezTo>
                  <a:pt x="758" y="154"/>
                  <a:pt x="747" y="156"/>
                  <a:pt x="747" y="161"/>
                </a:cubicBezTo>
                <a:cubicBezTo>
                  <a:pt x="754" y="165"/>
                  <a:pt x="765" y="152"/>
                  <a:pt x="774" y="149"/>
                </a:cubicBezTo>
                <a:cubicBezTo>
                  <a:pt x="776" y="148"/>
                  <a:pt x="778" y="150"/>
                  <a:pt x="780" y="148"/>
                </a:cubicBezTo>
                <a:cubicBezTo>
                  <a:pt x="781" y="146"/>
                  <a:pt x="788" y="144"/>
                  <a:pt x="791" y="143"/>
                </a:cubicBezTo>
                <a:cubicBezTo>
                  <a:pt x="799" y="140"/>
                  <a:pt x="808" y="136"/>
                  <a:pt x="814" y="135"/>
                </a:cubicBezTo>
                <a:cubicBezTo>
                  <a:pt x="816" y="135"/>
                  <a:pt x="819" y="138"/>
                  <a:pt x="816" y="133"/>
                </a:cubicBezTo>
                <a:cubicBezTo>
                  <a:pt x="818" y="131"/>
                  <a:pt x="820" y="139"/>
                  <a:pt x="822" y="138"/>
                </a:cubicBezTo>
                <a:cubicBezTo>
                  <a:pt x="823" y="136"/>
                  <a:pt x="819" y="135"/>
                  <a:pt x="819" y="133"/>
                </a:cubicBezTo>
                <a:cubicBezTo>
                  <a:pt x="821" y="133"/>
                  <a:pt x="822" y="134"/>
                  <a:pt x="823" y="136"/>
                </a:cubicBezTo>
                <a:cubicBezTo>
                  <a:pt x="824" y="135"/>
                  <a:pt x="823" y="133"/>
                  <a:pt x="822" y="132"/>
                </a:cubicBezTo>
                <a:cubicBezTo>
                  <a:pt x="823" y="132"/>
                  <a:pt x="825" y="133"/>
                  <a:pt x="826" y="136"/>
                </a:cubicBezTo>
                <a:cubicBezTo>
                  <a:pt x="828" y="135"/>
                  <a:pt x="823" y="131"/>
                  <a:pt x="824" y="129"/>
                </a:cubicBezTo>
                <a:cubicBezTo>
                  <a:pt x="825" y="129"/>
                  <a:pt x="827" y="132"/>
                  <a:pt x="828" y="134"/>
                </a:cubicBezTo>
                <a:cubicBezTo>
                  <a:pt x="826" y="125"/>
                  <a:pt x="838" y="130"/>
                  <a:pt x="844" y="123"/>
                </a:cubicBezTo>
                <a:cubicBezTo>
                  <a:pt x="845" y="124"/>
                  <a:pt x="846" y="126"/>
                  <a:pt x="847" y="127"/>
                </a:cubicBezTo>
                <a:cubicBezTo>
                  <a:pt x="847" y="126"/>
                  <a:pt x="846" y="124"/>
                  <a:pt x="845" y="122"/>
                </a:cubicBezTo>
                <a:cubicBezTo>
                  <a:pt x="847" y="122"/>
                  <a:pt x="849" y="127"/>
                  <a:pt x="850" y="129"/>
                </a:cubicBezTo>
                <a:cubicBezTo>
                  <a:pt x="851" y="127"/>
                  <a:pt x="850" y="125"/>
                  <a:pt x="848" y="122"/>
                </a:cubicBezTo>
                <a:cubicBezTo>
                  <a:pt x="850" y="123"/>
                  <a:pt x="853" y="126"/>
                  <a:pt x="853" y="128"/>
                </a:cubicBezTo>
                <a:cubicBezTo>
                  <a:pt x="856" y="128"/>
                  <a:pt x="852" y="124"/>
                  <a:pt x="851" y="121"/>
                </a:cubicBezTo>
                <a:cubicBezTo>
                  <a:pt x="852" y="119"/>
                  <a:pt x="854" y="125"/>
                  <a:pt x="856" y="127"/>
                </a:cubicBezTo>
                <a:cubicBezTo>
                  <a:pt x="856" y="125"/>
                  <a:pt x="856" y="123"/>
                  <a:pt x="854" y="120"/>
                </a:cubicBezTo>
                <a:cubicBezTo>
                  <a:pt x="852" y="116"/>
                  <a:pt x="857" y="124"/>
                  <a:pt x="858" y="126"/>
                </a:cubicBezTo>
                <a:cubicBezTo>
                  <a:pt x="857" y="122"/>
                  <a:pt x="859" y="120"/>
                  <a:pt x="861" y="125"/>
                </a:cubicBezTo>
                <a:cubicBezTo>
                  <a:pt x="861" y="123"/>
                  <a:pt x="862" y="121"/>
                  <a:pt x="859" y="118"/>
                </a:cubicBezTo>
                <a:cubicBezTo>
                  <a:pt x="861" y="117"/>
                  <a:pt x="863" y="125"/>
                  <a:pt x="865" y="124"/>
                </a:cubicBezTo>
                <a:cubicBezTo>
                  <a:pt x="867" y="123"/>
                  <a:pt x="859" y="116"/>
                  <a:pt x="863" y="116"/>
                </a:cubicBezTo>
                <a:cubicBezTo>
                  <a:pt x="866" y="120"/>
                  <a:pt x="864" y="120"/>
                  <a:pt x="867" y="124"/>
                </a:cubicBezTo>
                <a:cubicBezTo>
                  <a:pt x="869" y="123"/>
                  <a:pt x="867" y="121"/>
                  <a:pt x="867" y="119"/>
                </a:cubicBezTo>
                <a:cubicBezTo>
                  <a:pt x="868" y="119"/>
                  <a:pt x="869" y="121"/>
                  <a:pt x="870" y="122"/>
                </a:cubicBezTo>
                <a:cubicBezTo>
                  <a:pt x="868" y="114"/>
                  <a:pt x="879" y="125"/>
                  <a:pt x="874" y="115"/>
                </a:cubicBezTo>
                <a:cubicBezTo>
                  <a:pt x="875" y="115"/>
                  <a:pt x="877" y="117"/>
                  <a:pt x="878" y="119"/>
                </a:cubicBezTo>
                <a:cubicBezTo>
                  <a:pt x="878" y="116"/>
                  <a:pt x="877" y="113"/>
                  <a:pt x="876" y="110"/>
                </a:cubicBezTo>
                <a:cubicBezTo>
                  <a:pt x="880" y="110"/>
                  <a:pt x="877" y="112"/>
                  <a:pt x="879" y="115"/>
                </a:cubicBezTo>
                <a:cubicBezTo>
                  <a:pt x="879" y="113"/>
                  <a:pt x="879" y="111"/>
                  <a:pt x="879" y="108"/>
                </a:cubicBezTo>
                <a:cubicBezTo>
                  <a:pt x="885" y="109"/>
                  <a:pt x="886" y="105"/>
                  <a:pt x="893" y="104"/>
                </a:cubicBezTo>
                <a:cubicBezTo>
                  <a:pt x="897" y="110"/>
                  <a:pt x="898" y="116"/>
                  <a:pt x="903" y="120"/>
                </a:cubicBezTo>
                <a:cubicBezTo>
                  <a:pt x="899" y="115"/>
                  <a:pt x="900" y="109"/>
                  <a:pt x="894" y="103"/>
                </a:cubicBezTo>
                <a:cubicBezTo>
                  <a:pt x="899" y="103"/>
                  <a:pt x="899" y="113"/>
                  <a:pt x="904" y="115"/>
                </a:cubicBezTo>
                <a:cubicBezTo>
                  <a:pt x="905" y="113"/>
                  <a:pt x="901" y="113"/>
                  <a:pt x="902" y="111"/>
                </a:cubicBezTo>
                <a:cubicBezTo>
                  <a:pt x="903" y="111"/>
                  <a:pt x="904" y="112"/>
                  <a:pt x="905" y="113"/>
                </a:cubicBezTo>
                <a:cubicBezTo>
                  <a:pt x="906" y="112"/>
                  <a:pt x="905" y="108"/>
                  <a:pt x="908" y="112"/>
                </a:cubicBezTo>
                <a:cubicBezTo>
                  <a:pt x="909" y="112"/>
                  <a:pt x="906" y="105"/>
                  <a:pt x="909" y="110"/>
                </a:cubicBezTo>
                <a:cubicBezTo>
                  <a:pt x="911" y="108"/>
                  <a:pt x="909" y="105"/>
                  <a:pt x="906" y="100"/>
                </a:cubicBezTo>
                <a:cubicBezTo>
                  <a:pt x="910" y="100"/>
                  <a:pt x="908" y="104"/>
                  <a:pt x="912" y="108"/>
                </a:cubicBezTo>
                <a:cubicBezTo>
                  <a:pt x="911" y="105"/>
                  <a:pt x="912" y="104"/>
                  <a:pt x="910" y="100"/>
                </a:cubicBezTo>
                <a:cubicBezTo>
                  <a:pt x="911" y="100"/>
                  <a:pt x="912" y="103"/>
                  <a:pt x="913" y="104"/>
                </a:cubicBezTo>
                <a:cubicBezTo>
                  <a:pt x="916" y="104"/>
                  <a:pt x="911" y="100"/>
                  <a:pt x="914" y="100"/>
                </a:cubicBezTo>
                <a:cubicBezTo>
                  <a:pt x="915" y="101"/>
                  <a:pt x="916" y="102"/>
                  <a:pt x="917" y="103"/>
                </a:cubicBezTo>
                <a:cubicBezTo>
                  <a:pt x="915" y="96"/>
                  <a:pt x="918" y="101"/>
                  <a:pt x="923" y="103"/>
                </a:cubicBezTo>
                <a:cubicBezTo>
                  <a:pt x="923" y="103"/>
                  <a:pt x="922" y="101"/>
                  <a:pt x="921" y="100"/>
                </a:cubicBezTo>
                <a:cubicBezTo>
                  <a:pt x="923" y="100"/>
                  <a:pt x="924" y="100"/>
                  <a:pt x="925" y="102"/>
                </a:cubicBezTo>
                <a:cubicBezTo>
                  <a:pt x="926" y="102"/>
                  <a:pt x="924" y="100"/>
                  <a:pt x="924" y="99"/>
                </a:cubicBezTo>
                <a:cubicBezTo>
                  <a:pt x="925" y="96"/>
                  <a:pt x="927" y="102"/>
                  <a:pt x="928" y="101"/>
                </a:cubicBezTo>
                <a:cubicBezTo>
                  <a:pt x="924" y="94"/>
                  <a:pt x="936" y="106"/>
                  <a:pt x="929" y="96"/>
                </a:cubicBezTo>
                <a:cubicBezTo>
                  <a:pt x="931" y="97"/>
                  <a:pt x="933" y="100"/>
                  <a:pt x="934" y="101"/>
                </a:cubicBezTo>
                <a:cubicBezTo>
                  <a:pt x="936" y="101"/>
                  <a:pt x="931" y="96"/>
                  <a:pt x="931" y="94"/>
                </a:cubicBezTo>
                <a:cubicBezTo>
                  <a:pt x="934" y="96"/>
                  <a:pt x="936" y="98"/>
                  <a:pt x="937" y="102"/>
                </a:cubicBezTo>
                <a:cubicBezTo>
                  <a:pt x="942" y="99"/>
                  <a:pt x="936" y="102"/>
                  <a:pt x="935" y="95"/>
                </a:cubicBezTo>
                <a:cubicBezTo>
                  <a:pt x="935" y="93"/>
                  <a:pt x="943" y="104"/>
                  <a:pt x="937" y="93"/>
                </a:cubicBezTo>
                <a:cubicBezTo>
                  <a:pt x="936" y="89"/>
                  <a:pt x="940" y="97"/>
                  <a:pt x="941" y="97"/>
                </a:cubicBezTo>
                <a:cubicBezTo>
                  <a:pt x="943" y="95"/>
                  <a:pt x="941" y="95"/>
                  <a:pt x="939" y="92"/>
                </a:cubicBezTo>
                <a:cubicBezTo>
                  <a:pt x="946" y="95"/>
                  <a:pt x="942" y="98"/>
                  <a:pt x="946" y="101"/>
                </a:cubicBezTo>
                <a:cubicBezTo>
                  <a:pt x="947" y="104"/>
                  <a:pt x="943" y="100"/>
                  <a:pt x="942" y="98"/>
                </a:cubicBezTo>
                <a:cubicBezTo>
                  <a:pt x="940" y="100"/>
                  <a:pt x="947" y="102"/>
                  <a:pt x="943" y="102"/>
                </a:cubicBezTo>
                <a:cubicBezTo>
                  <a:pt x="946" y="105"/>
                  <a:pt x="948" y="105"/>
                  <a:pt x="951" y="103"/>
                </a:cubicBezTo>
                <a:cubicBezTo>
                  <a:pt x="954" y="109"/>
                  <a:pt x="950" y="106"/>
                  <a:pt x="948" y="109"/>
                </a:cubicBezTo>
                <a:cubicBezTo>
                  <a:pt x="950" y="110"/>
                  <a:pt x="954" y="109"/>
                  <a:pt x="949" y="111"/>
                </a:cubicBezTo>
                <a:cubicBezTo>
                  <a:pt x="973" y="105"/>
                  <a:pt x="997" y="96"/>
                  <a:pt x="1019" y="90"/>
                </a:cubicBezTo>
                <a:cubicBezTo>
                  <a:pt x="1044" y="83"/>
                  <a:pt x="1061" y="68"/>
                  <a:pt x="1081" y="66"/>
                </a:cubicBezTo>
                <a:cubicBezTo>
                  <a:pt x="1074" y="72"/>
                  <a:pt x="1068" y="69"/>
                  <a:pt x="1062" y="76"/>
                </a:cubicBezTo>
                <a:cubicBezTo>
                  <a:pt x="1070" y="77"/>
                  <a:pt x="1076" y="73"/>
                  <a:pt x="1082" y="71"/>
                </a:cubicBezTo>
                <a:cubicBezTo>
                  <a:pt x="1084" y="71"/>
                  <a:pt x="1083" y="72"/>
                  <a:pt x="1084" y="73"/>
                </a:cubicBezTo>
                <a:cubicBezTo>
                  <a:pt x="1084" y="72"/>
                  <a:pt x="1088" y="72"/>
                  <a:pt x="1085" y="68"/>
                </a:cubicBezTo>
                <a:cubicBezTo>
                  <a:pt x="1087" y="69"/>
                  <a:pt x="1088" y="68"/>
                  <a:pt x="1089" y="70"/>
                </a:cubicBezTo>
                <a:cubicBezTo>
                  <a:pt x="1087" y="65"/>
                  <a:pt x="1098" y="67"/>
                  <a:pt x="1098" y="62"/>
                </a:cubicBezTo>
                <a:cubicBezTo>
                  <a:pt x="1093" y="61"/>
                  <a:pt x="1092" y="62"/>
                  <a:pt x="1091" y="65"/>
                </a:cubicBezTo>
                <a:cubicBezTo>
                  <a:pt x="1087" y="63"/>
                  <a:pt x="1086" y="64"/>
                  <a:pt x="1083" y="66"/>
                </a:cubicBezTo>
                <a:cubicBezTo>
                  <a:pt x="1083" y="60"/>
                  <a:pt x="1095" y="60"/>
                  <a:pt x="1100" y="56"/>
                </a:cubicBezTo>
                <a:cubicBezTo>
                  <a:pt x="1101" y="59"/>
                  <a:pt x="1097" y="59"/>
                  <a:pt x="1099" y="61"/>
                </a:cubicBezTo>
                <a:cubicBezTo>
                  <a:pt x="1131" y="56"/>
                  <a:pt x="1160" y="42"/>
                  <a:pt x="1190" y="31"/>
                </a:cubicBezTo>
                <a:cubicBezTo>
                  <a:pt x="1191" y="32"/>
                  <a:pt x="1190" y="32"/>
                  <a:pt x="1190" y="33"/>
                </a:cubicBezTo>
                <a:cubicBezTo>
                  <a:pt x="1191" y="34"/>
                  <a:pt x="1192" y="33"/>
                  <a:pt x="1193" y="33"/>
                </a:cubicBezTo>
                <a:cubicBezTo>
                  <a:pt x="1188" y="32"/>
                  <a:pt x="1191" y="41"/>
                  <a:pt x="1186" y="34"/>
                </a:cubicBezTo>
                <a:cubicBezTo>
                  <a:pt x="1186" y="35"/>
                  <a:pt x="1187" y="36"/>
                  <a:pt x="1186" y="37"/>
                </a:cubicBezTo>
                <a:cubicBezTo>
                  <a:pt x="1198" y="43"/>
                  <a:pt x="1226" y="25"/>
                  <a:pt x="1245" y="25"/>
                </a:cubicBezTo>
                <a:cubicBezTo>
                  <a:pt x="1245" y="25"/>
                  <a:pt x="1244" y="23"/>
                  <a:pt x="1244" y="22"/>
                </a:cubicBezTo>
                <a:cubicBezTo>
                  <a:pt x="1268" y="20"/>
                  <a:pt x="1299" y="5"/>
                  <a:pt x="1329" y="3"/>
                </a:cubicBezTo>
                <a:cubicBezTo>
                  <a:pt x="1331" y="3"/>
                  <a:pt x="1332" y="0"/>
                  <a:pt x="1334" y="2"/>
                </a:cubicBezTo>
                <a:cubicBezTo>
                  <a:pt x="1332" y="3"/>
                  <a:pt x="1331" y="4"/>
                  <a:pt x="1329" y="4"/>
                </a:cubicBezTo>
                <a:cubicBezTo>
                  <a:pt x="1301" y="10"/>
                  <a:pt x="1264" y="18"/>
                  <a:pt x="1244" y="28"/>
                </a:cubicBezTo>
                <a:cubicBezTo>
                  <a:pt x="1243" y="27"/>
                  <a:pt x="1242" y="27"/>
                  <a:pt x="1241" y="25"/>
                </a:cubicBezTo>
                <a:cubicBezTo>
                  <a:pt x="1241" y="31"/>
                  <a:pt x="1229" y="27"/>
                  <a:pt x="1226" y="34"/>
                </a:cubicBezTo>
                <a:cubicBezTo>
                  <a:pt x="1222" y="32"/>
                  <a:pt x="1217" y="34"/>
                  <a:pt x="1214" y="39"/>
                </a:cubicBezTo>
                <a:cubicBezTo>
                  <a:pt x="1206" y="32"/>
                  <a:pt x="1207" y="45"/>
                  <a:pt x="1202" y="41"/>
                </a:cubicBezTo>
                <a:cubicBezTo>
                  <a:pt x="1201" y="42"/>
                  <a:pt x="1204" y="45"/>
                  <a:pt x="1201" y="45"/>
                </a:cubicBezTo>
                <a:cubicBezTo>
                  <a:pt x="1200" y="44"/>
                  <a:pt x="1199" y="43"/>
                  <a:pt x="1199" y="42"/>
                </a:cubicBezTo>
                <a:cubicBezTo>
                  <a:pt x="1198" y="43"/>
                  <a:pt x="1199" y="45"/>
                  <a:pt x="1200" y="47"/>
                </a:cubicBezTo>
                <a:cubicBezTo>
                  <a:pt x="1195" y="41"/>
                  <a:pt x="1194" y="52"/>
                  <a:pt x="1192" y="48"/>
                </a:cubicBezTo>
                <a:cubicBezTo>
                  <a:pt x="1191" y="52"/>
                  <a:pt x="1187" y="56"/>
                  <a:pt x="1184" y="54"/>
                </a:cubicBezTo>
                <a:cubicBezTo>
                  <a:pt x="1184" y="54"/>
                  <a:pt x="1187" y="59"/>
                  <a:pt x="1183" y="54"/>
                </a:cubicBezTo>
                <a:cubicBezTo>
                  <a:pt x="1183" y="56"/>
                  <a:pt x="1183" y="57"/>
                  <a:pt x="1184" y="58"/>
                </a:cubicBezTo>
                <a:cubicBezTo>
                  <a:pt x="1182" y="58"/>
                  <a:pt x="1182" y="56"/>
                  <a:pt x="1181" y="55"/>
                </a:cubicBezTo>
                <a:cubicBezTo>
                  <a:pt x="1185" y="60"/>
                  <a:pt x="1169" y="61"/>
                  <a:pt x="1167" y="64"/>
                </a:cubicBezTo>
                <a:cubicBezTo>
                  <a:pt x="1166" y="66"/>
                  <a:pt x="1172" y="68"/>
                  <a:pt x="1167" y="65"/>
                </a:cubicBezTo>
                <a:cubicBezTo>
                  <a:pt x="1164" y="63"/>
                  <a:pt x="1163" y="69"/>
                  <a:pt x="1159" y="67"/>
                </a:cubicBezTo>
                <a:cubicBezTo>
                  <a:pt x="1157" y="69"/>
                  <a:pt x="1159" y="69"/>
                  <a:pt x="1161" y="72"/>
                </a:cubicBezTo>
                <a:cubicBezTo>
                  <a:pt x="1160" y="73"/>
                  <a:pt x="1158" y="71"/>
                  <a:pt x="1157" y="69"/>
                </a:cubicBezTo>
                <a:cubicBezTo>
                  <a:pt x="1156" y="70"/>
                  <a:pt x="1154" y="70"/>
                  <a:pt x="1152" y="70"/>
                </a:cubicBezTo>
                <a:cubicBezTo>
                  <a:pt x="1154" y="74"/>
                  <a:pt x="1156" y="69"/>
                  <a:pt x="1157" y="72"/>
                </a:cubicBezTo>
                <a:cubicBezTo>
                  <a:pt x="1155" y="71"/>
                  <a:pt x="1146" y="82"/>
                  <a:pt x="1141" y="76"/>
                </a:cubicBezTo>
                <a:cubicBezTo>
                  <a:pt x="1143" y="81"/>
                  <a:pt x="1142" y="79"/>
                  <a:pt x="1139" y="81"/>
                </a:cubicBezTo>
                <a:cubicBezTo>
                  <a:pt x="1138" y="80"/>
                  <a:pt x="1137" y="78"/>
                  <a:pt x="1136" y="78"/>
                </a:cubicBezTo>
                <a:cubicBezTo>
                  <a:pt x="1135" y="79"/>
                  <a:pt x="1137" y="80"/>
                  <a:pt x="1138" y="82"/>
                </a:cubicBezTo>
                <a:cubicBezTo>
                  <a:pt x="1136" y="83"/>
                  <a:pt x="1135" y="76"/>
                  <a:pt x="1133" y="79"/>
                </a:cubicBezTo>
                <a:cubicBezTo>
                  <a:pt x="1132" y="80"/>
                  <a:pt x="1134" y="81"/>
                  <a:pt x="1135" y="83"/>
                </a:cubicBezTo>
                <a:cubicBezTo>
                  <a:pt x="1133" y="84"/>
                  <a:pt x="1132" y="81"/>
                  <a:pt x="1130" y="79"/>
                </a:cubicBezTo>
                <a:cubicBezTo>
                  <a:pt x="1129" y="80"/>
                  <a:pt x="1131" y="83"/>
                  <a:pt x="1132" y="83"/>
                </a:cubicBezTo>
                <a:cubicBezTo>
                  <a:pt x="1133" y="87"/>
                  <a:pt x="1124" y="77"/>
                  <a:pt x="1131" y="85"/>
                </a:cubicBezTo>
                <a:cubicBezTo>
                  <a:pt x="1129" y="86"/>
                  <a:pt x="1127" y="85"/>
                  <a:pt x="1126" y="82"/>
                </a:cubicBezTo>
                <a:cubicBezTo>
                  <a:pt x="1125" y="83"/>
                  <a:pt x="1125" y="85"/>
                  <a:pt x="1127" y="85"/>
                </a:cubicBezTo>
                <a:cubicBezTo>
                  <a:pt x="1119" y="87"/>
                  <a:pt x="1114" y="91"/>
                  <a:pt x="1106" y="96"/>
                </a:cubicBezTo>
                <a:cubicBezTo>
                  <a:pt x="1106" y="98"/>
                  <a:pt x="1107" y="99"/>
                  <a:pt x="1108" y="100"/>
                </a:cubicBezTo>
                <a:cubicBezTo>
                  <a:pt x="1122" y="99"/>
                  <a:pt x="1135" y="88"/>
                  <a:pt x="1154" y="87"/>
                </a:cubicBezTo>
                <a:cubicBezTo>
                  <a:pt x="1155" y="84"/>
                  <a:pt x="1157" y="83"/>
                  <a:pt x="1160" y="84"/>
                </a:cubicBezTo>
                <a:cubicBezTo>
                  <a:pt x="1160" y="84"/>
                  <a:pt x="1157" y="79"/>
                  <a:pt x="1161" y="84"/>
                </a:cubicBezTo>
                <a:cubicBezTo>
                  <a:pt x="1162" y="83"/>
                  <a:pt x="1161" y="77"/>
                  <a:pt x="1164" y="82"/>
                </a:cubicBezTo>
                <a:cubicBezTo>
                  <a:pt x="1165" y="79"/>
                  <a:pt x="1180" y="71"/>
                  <a:pt x="1182" y="75"/>
                </a:cubicBezTo>
                <a:cubicBezTo>
                  <a:pt x="1189" y="68"/>
                  <a:pt x="1207" y="67"/>
                  <a:pt x="1218" y="60"/>
                </a:cubicBezTo>
                <a:cubicBezTo>
                  <a:pt x="1220" y="62"/>
                  <a:pt x="1219" y="63"/>
                  <a:pt x="1218" y="63"/>
                </a:cubicBezTo>
                <a:cubicBezTo>
                  <a:pt x="1221" y="65"/>
                  <a:pt x="1220" y="62"/>
                  <a:pt x="1224" y="62"/>
                </a:cubicBezTo>
                <a:cubicBezTo>
                  <a:pt x="1225" y="61"/>
                  <a:pt x="1221" y="61"/>
                  <a:pt x="1222" y="59"/>
                </a:cubicBezTo>
                <a:cubicBezTo>
                  <a:pt x="1224" y="58"/>
                  <a:pt x="1226" y="64"/>
                  <a:pt x="1227" y="62"/>
                </a:cubicBezTo>
                <a:cubicBezTo>
                  <a:pt x="1229" y="59"/>
                  <a:pt x="1223" y="61"/>
                  <a:pt x="1224" y="58"/>
                </a:cubicBezTo>
                <a:cubicBezTo>
                  <a:pt x="1227" y="56"/>
                  <a:pt x="1228" y="63"/>
                  <a:pt x="1230" y="62"/>
                </a:cubicBezTo>
                <a:cubicBezTo>
                  <a:pt x="1234" y="62"/>
                  <a:pt x="1228" y="57"/>
                  <a:pt x="1229" y="56"/>
                </a:cubicBezTo>
                <a:cubicBezTo>
                  <a:pt x="1234" y="53"/>
                  <a:pt x="1244" y="53"/>
                  <a:pt x="1249" y="51"/>
                </a:cubicBezTo>
                <a:cubicBezTo>
                  <a:pt x="1252" y="55"/>
                  <a:pt x="1247" y="53"/>
                  <a:pt x="1248" y="55"/>
                </a:cubicBezTo>
                <a:cubicBezTo>
                  <a:pt x="1250" y="57"/>
                  <a:pt x="1253" y="55"/>
                  <a:pt x="1250" y="53"/>
                </a:cubicBezTo>
                <a:cubicBezTo>
                  <a:pt x="1255" y="54"/>
                  <a:pt x="1253" y="56"/>
                  <a:pt x="1256" y="55"/>
                </a:cubicBezTo>
                <a:cubicBezTo>
                  <a:pt x="1254" y="51"/>
                  <a:pt x="1252" y="54"/>
                  <a:pt x="1249" y="50"/>
                </a:cubicBezTo>
                <a:cubicBezTo>
                  <a:pt x="1255" y="50"/>
                  <a:pt x="1257" y="44"/>
                  <a:pt x="1262" y="48"/>
                </a:cubicBezTo>
                <a:cubicBezTo>
                  <a:pt x="1268" y="42"/>
                  <a:pt x="1282" y="42"/>
                  <a:pt x="1288" y="39"/>
                </a:cubicBezTo>
                <a:cubicBezTo>
                  <a:pt x="1289" y="42"/>
                  <a:pt x="1290" y="42"/>
                  <a:pt x="1290" y="45"/>
                </a:cubicBezTo>
                <a:cubicBezTo>
                  <a:pt x="1293" y="42"/>
                  <a:pt x="1292" y="44"/>
                  <a:pt x="1299" y="43"/>
                </a:cubicBezTo>
                <a:cubicBezTo>
                  <a:pt x="1300" y="41"/>
                  <a:pt x="1301" y="39"/>
                  <a:pt x="1302" y="37"/>
                </a:cubicBezTo>
                <a:cubicBezTo>
                  <a:pt x="1300" y="35"/>
                  <a:pt x="1299" y="41"/>
                  <a:pt x="1297" y="41"/>
                </a:cubicBezTo>
                <a:cubicBezTo>
                  <a:pt x="1294" y="38"/>
                  <a:pt x="1295" y="43"/>
                  <a:pt x="1292" y="40"/>
                </a:cubicBezTo>
                <a:cubicBezTo>
                  <a:pt x="1307" y="31"/>
                  <a:pt x="1339" y="25"/>
                  <a:pt x="1359" y="24"/>
                </a:cubicBezTo>
                <a:cubicBezTo>
                  <a:pt x="1351" y="28"/>
                  <a:pt x="1325" y="30"/>
                  <a:pt x="1314" y="34"/>
                </a:cubicBezTo>
                <a:cubicBezTo>
                  <a:pt x="1310" y="35"/>
                  <a:pt x="1315" y="37"/>
                  <a:pt x="1317" y="40"/>
                </a:cubicBezTo>
                <a:cubicBezTo>
                  <a:pt x="1318" y="37"/>
                  <a:pt x="1320" y="39"/>
                  <a:pt x="1324" y="37"/>
                </a:cubicBezTo>
                <a:cubicBezTo>
                  <a:pt x="1327" y="40"/>
                  <a:pt x="1323" y="40"/>
                  <a:pt x="1322" y="41"/>
                </a:cubicBezTo>
                <a:cubicBezTo>
                  <a:pt x="1324" y="43"/>
                  <a:pt x="1326" y="39"/>
                  <a:pt x="1328" y="44"/>
                </a:cubicBezTo>
                <a:cubicBezTo>
                  <a:pt x="1326" y="47"/>
                  <a:pt x="1319" y="47"/>
                  <a:pt x="1313" y="49"/>
                </a:cubicBezTo>
                <a:cubicBezTo>
                  <a:pt x="1308" y="51"/>
                  <a:pt x="1300" y="52"/>
                  <a:pt x="1298" y="54"/>
                </a:cubicBezTo>
                <a:cubicBezTo>
                  <a:pt x="1297" y="54"/>
                  <a:pt x="1302" y="60"/>
                  <a:pt x="1296" y="54"/>
                </a:cubicBezTo>
                <a:cubicBezTo>
                  <a:pt x="1295" y="56"/>
                  <a:pt x="1300" y="60"/>
                  <a:pt x="1301" y="63"/>
                </a:cubicBezTo>
                <a:cubicBezTo>
                  <a:pt x="1302" y="57"/>
                  <a:pt x="1300" y="62"/>
                  <a:pt x="1304" y="63"/>
                </a:cubicBezTo>
                <a:cubicBezTo>
                  <a:pt x="1304" y="63"/>
                  <a:pt x="1310" y="57"/>
                  <a:pt x="1311" y="63"/>
                </a:cubicBezTo>
                <a:cubicBezTo>
                  <a:pt x="1313" y="60"/>
                  <a:pt x="1308" y="58"/>
                  <a:pt x="1307" y="59"/>
                </a:cubicBezTo>
                <a:cubicBezTo>
                  <a:pt x="1311" y="59"/>
                  <a:pt x="1318" y="58"/>
                  <a:pt x="1325" y="60"/>
                </a:cubicBezTo>
                <a:cubicBezTo>
                  <a:pt x="1327" y="55"/>
                  <a:pt x="1334" y="56"/>
                  <a:pt x="1340" y="57"/>
                </a:cubicBezTo>
                <a:cubicBezTo>
                  <a:pt x="1340" y="58"/>
                  <a:pt x="1341" y="60"/>
                  <a:pt x="1342" y="62"/>
                </a:cubicBezTo>
                <a:cubicBezTo>
                  <a:pt x="1342" y="59"/>
                  <a:pt x="1340" y="56"/>
                  <a:pt x="1343" y="55"/>
                </a:cubicBezTo>
                <a:cubicBezTo>
                  <a:pt x="1344" y="64"/>
                  <a:pt x="1351" y="58"/>
                  <a:pt x="1355" y="63"/>
                </a:cubicBezTo>
                <a:cubicBezTo>
                  <a:pt x="1352" y="64"/>
                  <a:pt x="1346" y="64"/>
                  <a:pt x="1347" y="68"/>
                </a:cubicBezTo>
                <a:cubicBezTo>
                  <a:pt x="1348" y="71"/>
                  <a:pt x="1350" y="69"/>
                  <a:pt x="1351" y="72"/>
                </a:cubicBezTo>
                <a:cubicBezTo>
                  <a:pt x="1351" y="70"/>
                  <a:pt x="1355" y="72"/>
                  <a:pt x="1357" y="72"/>
                </a:cubicBezTo>
                <a:cubicBezTo>
                  <a:pt x="1358" y="70"/>
                  <a:pt x="1361" y="72"/>
                  <a:pt x="1358" y="72"/>
                </a:cubicBezTo>
                <a:cubicBezTo>
                  <a:pt x="1329" y="83"/>
                  <a:pt x="1296" y="93"/>
                  <a:pt x="1277" y="103"/>
                </a:cubicBezTo>
                <a:cubicBezTo>
                  <a:pt x="1281" y="108"/>
                  <a:pt x="1291" y="106"/>
                  <a:pt x="1293" y="101"/>
                </a:cubicBezTo>
                <a:cubicBezTo>
                  <a:pt x="1296" y="106"/>
                  <a:pt x="1302" y="95"/>
                  <a:pt x="1307" y="101"/>
                </a:cubicBezTo>
                <a:cubicBezTo>
                  <a:pt x="1307" y="100"/>
                  <a:pt x="1306" y="98"/>
                  <a:pt x="1308" y="98"/>
                </a:cubicBezTo>
                <a:cubicBezTo>
                  <a:pt x="1308" y="99"/>
                  <a:pt x="1307" y="99"/>
                  <a:pt x="1308" y="100"/>
                </a:cubicBezTo>
                <a:cubicBezTo>
                  <a:pt x="1310" y="100"/>
                  <a:pt x="1309" y="99"/>
                  <a:pt x="1308" y="97"/>
                </a:cubicBezTo>
                <a:cubicBezTo>
                  <a:pt x="1309" y="97"/>
                  <a:pt x="1313" y="102"/>
                  <a:pt x="1311" y="98"/>
                </a:cubicBezTo>
                <a:cubicBezTo>
                  <a:pt x="1313" y="100"/>
                  <a:pt x="1316" y="103"/>
                  <a:pt x="1317" y="105"/>
                </a:cubicBezTo>
                <a:cubicBezTo>
                  <a:pt x="1316" y="105"/>
                  <a:pt x="1315" y="105"/>
                  <a:pt x="1314" y="106"/>
                </a:cubicBezTo>
                <a:cubicBezTo>
                  <a:pt x="1313" y="104"/>
                  <a:pt x="1314" y="103"/>
                  <a:pt x="1313" y="101"/>
                </a:cubicBezTo>
                <a:cubicBezTo>
                  <a:pt x="1311" y="99"/>
                  <a:pt x="1310" y="102"/>
                  <a:pt x="1308" y="102"/>
                </a:cubicBezTo>
                <a:cubicBezTo>
                  <a:pt x="1309" y="103"/>
                  <a:pt x="1311" y="102"/>
                  <a:pt x="1312" y="102"/>
                </a:cubicBezTo>
                <a:cubicBezTo>
                  <a:pt x="1312" y="109"/>
                  <a:pt x="1318" y="105"/>
                  <a:pt x="1320" y="104"/>
                </a:cubicBezTo>
                <a:cubicBezTo>
                  <a:pt x="1319" y="104"/>
                  <a:pt x="1315" y="101"/>
                  <a:pt x="1318" y="101"/>
                </a:cubicBezTo>
                <a:cubicBezTo>
                  <a:pt x="1316" y="97"/>
                  <a:pt x="1317" y="102"/>
                  <a:pt x="1315" y="102"/>
                </a:cubicBezTo>
                <a:cubicBezTo>
                  <a:pt x="1312" y="98"/>
                  <a:pt x="1317" y="99"/>
                  <a:pt x="1315" y="96"/>
                </a:cubicBezTo>
                <a:cubicBezTo>
                  <a:pt x="1325" y="99"/>
                  <a:pt x="1342" y="83"/>
                  <a:pt x="1356" y="83"/>
                </a:cubicBezTo>
                <a:cubicBezTo>
                  <a:pt x="1358" y="86"/>
                  <a:pt x="1357" y="86"/>
                  <a:pt x="1356" y="87"/>
                </a:cubicBezTo>
                <a:cubicBezTo>
                  <a:pt x="1355" y="86"/>
                  <a:pt x="1356" y="85"/>
                  <a:pt x="1356" y="85"/>
                </a:cubicBezTo>
                <a:cubicBezTo>
                  <a:pt x="1350" y="83"/>
                  <a:pt x="1358" y="89"/>
                  <a:pt x="1358" y="90"/>
                </a:cubicBezTo>
                <a:cubicBezTo>
                  <a:pt x="1358" y="89"/>
                  <a:pt x="1358" y="88"/>
                  <a:pt x="1359" y="90"/>
                </a:cubicBezTo>
                <a:cubicBezTo>
                  <a:pt x="1360" y="88"/>
                  <a:pt x="1358" y="85"/>
                  <a:pt x="1356" y="82"/>
                </a:cubicBezTo>
                <a:cubicBezTo>
                  <a:pt x="1358" y="84"/>
                  <a:pt x="1363" y="85"/>
                  <a:pt x="1359" y="82"/>
                </a:cubicBezTo>
                <a:cubicBezTo>
                  <a:pt x="1357" y="79"/>
                  <a:pt x="1362" y="83"/>
                  <a:pt x="1363" y="85"/>
                </a:cubicBezTo>
                <a:cubicBezTo>
                  <a:pt x="1361" y="86"/>
                  <a:pt x="1358" y="84"/>
                  <a:pt x="1361" y="89"/>
                </a:cubicBezTo>
                <a:cubicBezTo>
                  <a:pt x="1364" y="86"/>
                  <a:pt x="1371" y="88"/>
                  <a:pt x="1379" y="84"/>
                </a:cubicBezTo>
                <a:cubicBezTo>
                  <a:pt x="1377" y="81"/>
                  <a:pt x="1375" y="87"/>
                  <a:pt x="1373" y="82"/>
                </a:cubicBezTo>
                <a:cubicBezTo>
                  <a:pt x="1389" y="76"/>
                  <a:pt x="1405" y="76"/>
                  <a:pt x="1422" y="70"/>
                </a:cubicBezTo>
                <a:cubicBezTo>
                  <a:pt x="1422" y="75"/>
                  <a:pt x="1411" y="77"/>
                  <a:pt x="1407" y="77"/>
                </a:cubicBezTo>
                <a:cubicBezTo>
                  <a:pt x="1406" y="78"/>
                  <a:pt x="1407" y="80"/>
                  <a:pt x="1408" y="81"/>
                </a:cubicBezTo>
                <a:cubicBezTo>
                  <a:pt x="1361" y="90"/>
                  <a:pt x="1325" y="109"/>
                  <a:pt x="1278" y="123"/>
                </a:cubicBezTo>
                <a:cubicBezTo>
                  <a:pt x="1278" y="125"/>
                  <a:pt x="1278" y="126"/>
                  <a:pt x="1278" y="128"/>
                </a:cubicBezTo>
                <a:cubicBezTo>
                  <a:pt x="1279" y="129"/>
                  <a:pt x="1278" y="126"/>
                  <a:pt x="1280" y="128"/>
                </a:cubicBezTo>
                <a:cubicBezTo>
                  <a:pt x="1292" y="123"/>
                  <a:pt x="1276" y="135"/>
                  <a:pt x="1274" y="129"/>
                </a:cubicBezTo>
                <a:cubicBezTo>
                  <a:pt x="1272" y="135"/>
                  <a:pt x="1256" y="135"/>
                  <a:pt x="1249" y="141"/>
                </a:cubicBezTo>
                <a:cubicBezTo>
                  <a:pt x="1249" y="139"/>
                  <a:pt x="1249" y="139"/>
                  <a:pt x="1247" y="137"/>
                </a:cubicBezTo>
                <a:cubicBezTo>
                  <a:pt x="1247" y="138"/>
                  <a:pt x="1247" y="140"/>
                  <a:pt x="1249" y="143"/>
                </a:cubicBezTo>
                <a:cubicBezTo>
                  <a:pt x="1247" y="142"/>
                  <a:pt x="1246" y="142"/>
                  <a:pt x="1245" y="140"/>
                </a:cubicBezTo>
                <a:cubicBezTo>
                  <a:pt x="1244" y="141"/>
                  <a:pt x="1247" y="144"/>
                  <a:pt x="1244" y="144"/>
                </a:cubicBezTo>
                <a:cubicBezTo>
                  <a:pt x="1244" y="141"/>
                  <a:pt x="1242" y="142"/>
                  <a:pt x="1240" y="143"/>
                </a:cubicBezTo>
                <a:cubicBezTo>
                  <a:pt x="1248" y="146"/>
                  <a:pt x="1235" y="145"/>
                  <a:pt x="1235" y="145"/>
                </a:cubicBezTo>
                <a:cubicBezTo>
                  <a:pt x="1232" y="146"/>
                  <a:pt x="1224" y="156"/>
                  <a:pt x="1221" y="151"/>
                </a:cubicBezTo>
                <a:cubicBezTo>
                  <a:pt x="1217" y="158"/>
                  <a:pt x="1203" y="160"/>
                  <a:pt x="1200" y="160"/>
                </a:cubicBezTo>
                <a:cubicBezTo>
                  <a:pt x="1200" y="160"/>
                  <a:pt x="1200" y="166"/>
                  <a:pt x="1197" y="161"/>
                </a:cubicBezTo>
                <a:cubicBezTo>
                  <a:pt x="1197" y="165"/>
                  <a:pt x="1190" y="168"/>
                  <a:pt x="1186" y="165"/>
                </a:cubicBezTo>
                <a:cubicBezTo>
                  <a:pt x="1180" y="174"/>
                  <a:pt x="1165" y="174"/>
                  <a:pt x="1151" y="183"/>
                </a:cubicBezTo>
                <a:cubicBezTo>
                  <a:pt x="1155" y="188"/>
                  <a:pt x="1154" y="184"/>
                  <a:pt x="1155" y="183"/>
                </a:cubicBezTo>
                <a:cubicBezTo>
                  <a:pt x="1166" y="187"/>
                  <a:pt x="1183" y="177"/>
                  <a:pt x="1190" y="173"/>
                </a:cubicBezTo>
                <a:cubicBezTo>
                  <a:pt x="1222" y="162"/>
                  <a:pt x="1268" y="149"/>
                  <a:pt x="1304" y="134"/>
                </a:cubicBezTo>
                <a:cubicBezTo>
                  <a:pt x="1309" y="132"/>
                  <a:pt x="1312" y="125"/>
                  <a:pt x="1321" y="130"/>
                </a:cubicBezTo>
                <a:cubicBezTo>
                  <a:pt x="1318" y="131"/>
                  <a:pt x="1317" y="129"/>
                  <a:pt x="1320" y="134"/>
                </a:cubicBezTo>
                <a:cubicBezTo>
                  <a:pt x="1319" y="133"/>
                  <a:pt x="1314" y="130"/>
                  <a:pt x="1317" y="135"/>
                </a:cubicBezTo>
                <a:cubicBezTo>
                  <a:pt x="1316" y="135"/>
                  <a:pt x="1315" y="133"/>
                  <a:pt x="1314" y="131"/>
                </a:cubicBezTo>
                <a:cubicBezTo>
                  <a:pt x="1314" y="132"/>
                  <a:pt x="1314" y="133"/>
                  <a:pt x="1313" y="132"/>
                </a:cubicBezTo>
                <a:cubicBezTo>
                  <a:pt x="1312" y="133"/>
                  <a:pt x="1314" y="134"/>
                  <a:pt x="1314" y="136"/>
                </a:cubicBezTo>
                <a:cubicBezTo>
                  <a:pt x="1310" y="135"/>
                  <a:pt x="1310" y="135"/>
                  <a:pt x="1306" y="136"/>
                </a:cubicBezTo>
                <a:cubicBezTo>
                  <a:pt x="1313" y="141"/>
                  <a:pt x="1301" y="134"/>
                  <a:pt x="1306" y="141"/>
                </a:cubicBezTo>
                <a:cubicBezTo>
                  <a:pt x="1307" y="141"/>
                  <a:pt x="1298" y="135"/>
                  <a:pt x="1300" y="142"/>
                </a:cubicBezTo>
                <a:cubicBezTo>
                  <a:pt x="1288" y="142"/>
                  <a:pt x="1286" y="142"/>
                  <a:pt x="1277" y="150"/>
                </a:cubicBezTo>
                <a:cubicBezTo>
                  <a:pt x="1277" y="149"/>
                  <a:pt x="1277" y="148"/>
                  <a:pt x="1276" y="147"/>
                </a:cubicBezTo>
                <a:cubicBezTo>
                  <a:pt x="1275" y="148"/>
                  <a:pt x="1274" y="148"/>
                  <a:pt x="1272" y="149"/>
                </a:cubicBezTo>
                <a:cubicBezTo>
                  <a:pt x="1278" y="150"/>
                  <a:pt x="1275" y="153"/>
                  <a:pt x="1271" y="149"/>
                </a:cubicBezTo>
                <a:cubicBezTo>
                  <a:pt x="1272" y="151"/>
                  <a:pt x="1271" y="154"/>
                  <a:pt x="1268" y="149"/>
                </a:cubicBezTo>
                <a:cubicBezTo>
                  <a:pt x="1266" y="150"/>
                  <a:pt x="1270" y="153"/>
                  <a:pt x="1269" y="155"/>
                </a:cubicBezTo>
                <a:cubicBezTo>
                  <a:pt x="1267" y="156"/>
                  <a:pt x="1264" y="153"/>
                  <a:pt x="1268" y="158"/>
                </a:cubicBezTo>
                <a:cubicBezTo>
                  <a:pt x="1266" y="157"/>
                  <a:pt x="1261" y="153"/>
                  <a:pt x="1265" y="159"/>
                </a:cubicBezTo>
                <a:cubicBezTo>
                  <a:pt x="1261" y="155"/>
                  <a:pt x="1257" y="158"/>
                  <a:pt x="1257" y="162"/>
                </a:cubicBezTo>
                <a:cubicBezTo>
                  <a:pt x="1250" y="159"/>
                  <a:pt x="1253" y="169"/>
                  <a:pt x="1246" y="163"/>
                </a:cubicBezTo>
                <a:cubicBezTo>
                  <a:pt x="1245" y="163"/>
                  <a:pt x="1248" y="167"/>
                  <a:pt x="1247" y="168"/>
                </a:cubicBezTo>
                <a:cubicBezTo>
                  <a:pt x="1240" y="163"/>
                  <a:pt x="1240" y="172"/>
                  <a:pt x="1233" y="165"/>
                </a:cubicBezTo>
                <a:cubicBezTo>
                  <a:pt x="1233" y="166"/>
                  <a:pt x="1235" y="168"/>
                  <a:pt x="1236" y="170"/>
                </a:cubicBezTo>
                <a:cubicBezTo>
                  <a:pt x="1229" y="170"/>
                  <a:pt x="1228" y="173"/>
                  <a:pt x="1222" y="177"/>
                </a:cubicBezTo>
                <a:cubicBezTo>
                  <a:pt x="1219" y="175"/>
                  <a:pt x="1221" y="176"/>
                  <a:pt x="1219" y="172"/>
                </a:cubicBezTo>
                <a:cubicBezTo>
                  <a:pt x="1218" y="174"/>
                  <a:pt x="1219" y="175"/>
                  <a:pt x="1219" y="177"/>
                </a:cubicBezTo>
                <a:cubicBezTo>
                  <a:pt x="1217" y="177"/>
                  <a:pt x="1216" y="174"/>
                  <a:pt x="1214" y="171"/>
                </a:cubicBezTo>
                <a:cubicBezTo>
                  <a:pt x="1215" y="174"/>
                  <a:pt x="1216" y="178"/>
                  <a:pt x="1212" y="172"/>
                </a:cubicBezTo>
                <a:cubicBezTo>
                  <a:pt x="1210" y="173"/>
                  <a:pt x="1215" y="177"/>
                  <a:pt x="1215" y="180"/>
                </a:cubicBezTo>
                <a:cubicBezTo>
                  <a:pt x="1211" y="174"/>
                  <a:pt x="1214" y="183"/>
                  <a:pt x="1208" y="180"/>
                </a:cubicBezTo>
                <a:cubicBezTo>
                  <a:pt x="1209" y="183"/>
                  <a:pt x="1206" y="183"/>
                  <a:pt x="1206" y="185"/>
                </a:cubicBezTo>
                <a:cubicBezTo>
                  <a:pt x="1226" y="182"/>
                  <a:pt x="1254" y="170"/>
                  <a:pt x="1271" y="163"/>
                </a:cubicBezTo>
                <a:cubicBezTo>
                  <a:pt x="1275" y="163"/>
                  <a:pt x="1279" y="166"/>
                  <a:pt x="1280" y="160"/>
                </a:cubicBezTo>
                <a:cubicBezTo>
                  <a:pt x="1281" y="160"/>
                  <a:pt x="1282" y="163"/>
                  <a:pt x="1284" y="165"/>
                </a:cubicBezTo>
                <a:cubicBezTo>
                  <a:pt x="1281" y="167"/>
                  <a:pt x="1276" y="169"/>
                  <a:pt x="1275" y="174"/>
                </a:cubicBezTo>
                <a:cubicBezTo>
                  <a:pt x="1274" y="174"/>
                  <a:pt x="1273" y="172"/>
                  <a:pt x="1272" y="171"/>
                </a:cubicBezTo>
                <a:cubicBezTo>
                  <a:pt x="1274" y="177"/>
                  <a:pt x="1264" y="172"/>
                  <a:pt x="1267" y="176"/>
                </a:cubicBezTo>
                <a:cubicBezTo>
                  <a:pt x="1265" y="176"/>
                  <a:pt x="1264" y="175"/>
                  <a:pt x="1264" y="173"/>
                </a:cubicBezTo>
                <a:cubicBezTo>
                  <a:pt x="1264" y="175"/>
                  <a:pt x="1262" y="177"/>
                  <a:pt x="1263" y="180"/>
                </a:cubicBezTo>
                <a:cubicBezTo>
                  <a:pt x="1258" y="173"/>
                  <a:pt x="1259" y="186"/>
                  <a:pt x="1254" y="180"/>
                </a:cubicBezTo>
                <a:cubicBezTo>
                  <a:pt x="1253" y="181"/>
                  <a:pt x="1254" y="183"/>
                  <a:pt x="1256" y="186"/>
                </a:cubicBezTo>
                <a:cubicBezTo>
                  <a:pt x="1253" y="188"/>
                  <a:pt x="1246" y="192"/>
                  <a:pt x="1247" y="192"/>
                </a:cubicBezTo>
                <a:cubicBezTo>
                  <a:pt x="1238" y="196"/>
                  <a:pt x="1214" y="208"/>
                  <a:pt x="1207" y="211"/>
                </a:cubicBezTo>
                <a:cubicBezTo>
                  <a:pt x="1206" y="211"/>
                  <a:pt x="1208" y="213"/>
                  <a:pt x="1208" y="215"/>
                </a:cubicBezTo>
                <a:cubicBezTo>
                  <a:pt x="1207" y="215"/>
                  <a:pt x="1206" y="214"/>
                  <a:pt x="1205" y="212"/>
                </a:cubicBezTo>
                <a:cubicBezTo>
                  <a:pt x="1203" y="215"/>
                  <a:pt x="1208" y="218"/>
                  <a:pt x="1208" y="221"/>
                </a:cubicBezTo>
                <a:cubicBezTo>
                  <a:pt x="1209" y="223"/>
                  <a:pt x="1212" y="215"/>
                  <a:pt x="1215" y="221"/>
                </a:cubicBezTo>
                <a:cubicBezTo>
                  <a:pt x="1212" y="221"/>
                  <a:pt x="1210" y="223"/>
                  <a:pt x="1209" y="225"/>
                </a:cubicBezTo>
                <a:cubicBezTo>
                  <a:pt x="1206" y="220"/>
                  <a:pt x="1206" y="217"/>
                  <a:pt x="1201" y="213"/>
                </a:cubicBezTo>
                <a:cubicBezTo>
                  <a:pt x="1201" y="214"/>
                  <a:pt x="1202" y="215"/>
                  <a:pt x="1203" y="217"/>
                </a:cubicBezTo>
                <a:cubicBezTo>
                  <a:pt x="1202" y="218"/>
                  <a:pt x="1201" y="216"/>
                  <a:pt x="1200" y="217"/>
                </a:cubicBezTo>
                <a:cubicBezTo>
                  <a:pt x="1202" y="222"/>
                  <a:pt x="1206" y="220"/>
                  <a:pt x="1206" y="224"/>
                </a:cubicBezTo>
                <a:cubicBezTo>
                  <a:pt x="1202" y="222"/>
                  <a:pt x="1201" y="220"/>
                  <a:pt x="1199" y="223"/>
                </a:cubicBezTo>
                <a:cubicBezTo>
                  <a:pt x="1199" y="220"/>
                  <a:pt x="1200" y="221"/>
                  <a:pt x="1197" y="218"/>
                </a:cubicBezTo>
                <a:cubicBezTo>
                  <a:pt x="1185" y="223"/>
                  <a:pt x="1181" y="226"/>
                  <a:pt x="1170" y="227"/>
                </a:cubicBezTo>
                <a:cubicBezTo>
                  <a:pt x="1170" y="228"/>
                  <a:pt x="1170" y="230"/>
                  <a:pt x="1171" y="232"/>
                </a:cubicBezTo>
                <a:cubicBezTo>
                  <a:pt x="1174" y="234"/>
                  <a:pt x="1174" y="230"/>
                  <a:pt x="1176" y="230"/>
                </a:cubicBezTo>
                <a:cubicBezTo>
                  <a:pt x="1177" y="232"/>
                  <a:pt x="1181" y="236"/>
                  <a:pt x="1178" y="236"/>
                </a:cubicBezTo>
                <a:cubicBezTo>
                  <a:pt x="1180" y="238"/>
                  <a:pt x="1186" y="235"/>
                  <a:pt x="1186" y="233"/>
                </a:cubicBezTo>
                <a:cubicBezTo>
                  <a:pt x="1191" y="235"/>
                  <a:pt x="1183" y="237"/>
                  <a:pt x="1181" y="238"/>
                </a:cubicBezTo>
                <a:cubicBezTo>
                  <a:pt x="1183" y="240"/>
                  <a:pt x="1185" y="236"/>
                  <a:pt x="1188" y="236"/>
                </a:cubicBezTo>
                <a:cubicBezTo>
                  <a:pt x="1189" y="241"/>
                  <a:pt x="1189" y="240"/>
                  <a:pt x="1191" y="245"/>
                </a:cubicBezTo>
                <a:cubicBezTo>
                  <a:pt x="1195" y="245"/>
                  <a:pt x="1188" y="239"/>
                  <a:pt x="1192" y="239"/>
                </a:cubicBezTo>
                <a:cubicBezTo>
                  <a:pt x="1194" y="241"/>
                  <a:pt x="1193" y="242"/>
                  <a:pt x="1195" y="244"/>
                </a:cubicBezTo>
                <a:cubicBezTo>
                  <a:pt x="1194" y="240"/>
                  <a:pt x="1195" y="238"/>
                  <a:pt x="1199" y="242"/>
                </a:cubicBezTo>
                <a:cubicBezTo>
                  <a:pt x="1202" y="241"/>
                  <a:pt x="1195" y="236"/>
                  <a:pt x="1197" y="235"/>
                </a:cubicBezTo>
                <a:cubicBezTo>
                  <a:pt x="1196" y="231"/>
                  <a:pt x="1199" y="241"/>
                  <a:pt x="1202" y="241"/>
                </a:cubicBezTo>
                <a:cubicBezTo>
                  <a:pt x="1202" y="240"/>
                  <a:pt x="1200" y="238"/>
                  <a:pt x="1199" y="236"/>
                </a:cubicBezTo>
                <a:cubicBezTo>
                  <a:pt x="1202" y="235"/>
                  <a:pt x="1205" y="242"/>
                  <a:pt x="1205" y="244"/>
                </a:cubicBezTo>
                <a:cubicBezTo>
                  <a:pt x="1202" y="243"/>
                  <a:pt x="1197" y="247"/>
                  <a:pt x="1191" y="249"/>
                </a:cubicBezTo>
                <a:cubicBezTo>
                  <a:pt x="1191" y="246"/>
                  <a:pt x="1188" y="245"/>
                  <a:pt x="1187" y="241"/>
                </a:cubicBezTo>
                <a:cubicBezTo>
                  <a:pt x="1186" y="240"/>
                  <a:pt x="1184" y="241"/>
                  <a:pt x="1183" y="241"/>
                </a:cubicBezTo>
                <a:cubicBezTo>
                  <a:pt x="1182" y="242"/>
                  <a:pt x="1187" y="246"/>
                  <a:pt x="1184" y="247"/>
                </a:cubicBezTo>
                <a:cubicBezTo>
                  <a:pt x="1182" y="244"/>
                  <a:pt x="1181" y="242"/>
                  <a:pt x="1179" y="241"/>
                </a:cubicBezTo>
                <a:cubicBezTo>
                  <a:pt x="1178" y="242"/>
                  <a:pt x="1176" y="242"/>
                  <a:pt x="1177" y="244"/>
                </a:cubicBezTo>
                <a:cubicBezTo>
                  <a:pt x="1178" y="245"/>
                  <a:pt x="1178" y="243"/>
                  <a:pt x="1179" y="243"/>
                </a:cubicBezTo>
                <a:cubicBezTo>
                  <a:pt x="1180" y="244"/>
                  <a:pt x="1181" y="246"/>
                  <a:pt x="1182" y="247"/>
                </a:cubicBezTo>
                <a:cubicBezTo>
                  <a:pt x="1181" y="250"/>
                  <a:pt x="1179" y="244"/>
                  <a:pt x="1178" y="246"/>
                </a:cubicBezTo>
                <a:cubicBezTo>
                  <a:pt x="1175" y="243"/>
                  <a:pt x="1176" y="242"/>
                  <a:pt x="1174" y="239"/>
                </a:cubicBezTo>
                <a:cubicBezTo>
                  <a:pt x="1175" y="244"/>
                  <a:pt x="1170" y="242"/>
                  <a:pt x="1167" y="239"/>
                </a:cubicBezTo>
                <a:cubicBezTo>
                  <a:pt x="1167" y="243"/>
                  <a:pt x="1174" y="252"/>
                  <a:pt x="1177" y="255"/>
                </a:cubicBezTo>
                <a:cubicBezTo>
                  <a:pt x="1174" y="257"/>
                  <a:pt x="1174" y="257"/>
                  <a:pt x="1173" y="253"/>
                </a:cubicBezTo>
                <a:cubicBezTo>
                  <a:pt x="1176" y="259"/>
                  <a:pt x="1163" y="257"/>
                  <a:pt x="1166" y="263"/>
                </a:cubicBezTo>
                <a:cubicBezTo>
                  <a:pt x="1164" y="262"/>
                  <a:pt x="1163" y="261"/>
                  <a:pt x="1162" y="260"/>
                </a:cubicBezTo>
                <a:cubicBezTo>
                  <a:pt x="1161" y="261"/>
                  <a:pt x="1163" y="263"/>
                  <a:pt x="1164" y="265"/>
                </a:cubicBezTo>
                <a:cubicBezTo>
                  <a:pt x="1162" y="267"/>
                  <a:pt x="1160" y="262"/>
                  <a:pt x="1159" y="261"/>
                </a:cubicBezTo>
                <a:cubicBezTo>
                  <a:pt x="1158" y="263"/>
                  <a:pt x="1160" y="263"/>
                  <a:pt x="1161" y="266"/>
                </a:cubicBezTo>
                <a:cubicBezTo>
                  <a:pt x="1164" y="270"/>
                  <a:pt x="1164" y="265"/>
                  <a:pt x="1169" y="268"/>
                </a:cubicBezTo>
                <a:cubicBezTo>
                  <a:pt x="1166" y="270"/>
                  <a:pt x="1173" y="277"/>
                  <a:pt x="1174" y="280"/>
                </a:cubicBezTo>
                <a:cubicBezTo>
                  <a:pt x="1172" y="282"/>
                  <a:pt x="1168" y="272"/>
                  <a:pt x="1167" y="270"/>
                </a:cubicBezTo>
                <a:cubicBezTo>
                  <a:pt x="1164" y="270"/>
                  <a:pt x="1165" y="272"/>
                  <a:pt x="1168" y="275"/>
                </a:cubicBezTo>
                <a:cubicBezTo>
                  <a:pt x="1162" y="270"/>
                  <a:pt x="1156" y="274"/>
                  <a:pt x="1153" y="275"/>
                </a:cubicBezTo>
                <a:cubicBezTo>
                  <a:pt x="1156" y="280"/>
                  <a:pt x="1155" y="272"/>
                  <a:pt x="1158" y="278"/>
                </a:cubicBezTo>
                <a:cubicBezTo>
                  <a:pt x="1160" y="282"/>
                  <a:pt x="1155" y="277"/>
                  <a:pt x="1155" y="282"/>
                </a:cubicBezTo>
                <a:cubicBezTo>
                  <a:pt x="1154" y="280"/>
                  <a:pt x="1153" y="278"/>
                  <a:pt x="1151" y="276"/>
                </a:cubicBezTo>
                <a:cubicBezTo>
                  <a:pt x="1149" y="275"/>
                  <a:pt x="1151" y="279"/>
                  <a:pt x="1147" y="278"/>
                </a:cubicBezTo>
                <a:cubicBezTo>
                  <a:pt x="1150" y="283"/>
                  <a:pt x="1151" y="277"/>
                  <a:pt x="1152" y="279"/>
                </a:cubicBezTo>
                <a:cubicBezTo>
                  <a:pt x="1153" y="283"/>
                  <a:pt x="1150" y="287"/>
                  <a:pt x="1146" y="286"/>
                </a:cubicBezTo>
                <a:cubicBezTo>
                  <a:pt x="1147" y="287"/>
                  <a:pt x="1148" y="289"/>
                  <a:pt x="1149" y="290"/>
                </a:cubicBezTo>
                <a:cubicBezTo>
                  <a:pt x="1149" y="285"/>
                  <a:pt x="1155" y="292"/>
                  <a:pt x="1150" y="290"/>
                </a:cubicBezTo>
                <a:cubicBezTo>
                  <a:pt x="1153" y="291"/>
                  <a:pt x="1159" y="288"/>
                  <a:pt x="1158" y="286"/>
                </a:cubicBezTo>
                <a:cubicBezTo>
                  <a:pt x="1162" y="286"/>
                  <a:pt x="1161" y="292"/>
                  <a:pt x="1166" y="297"/>
                </a:cubicBezTo>
                <a:cubicBezTo>
                  <a:pt x="1163" y="297"/>
                  <a:pt x="1163" y="294"/>
                  <a:pt x="1161" y="291"/>
                </a:cubicBezTo>
                <a:cubicBezTo>
                  <a:pt x="1158" y="292"/>
                  <a:pt x="1165" y="299"/>
                  <a:pt x="1166" y="302"/>
                </a:cubicBezTo>
                <a:cubicBezTo>
                  <a:pt x="1163" y="302"/>
                  <a:pt x="1161" y="297"/>
                  <a:pt x="1158" y="292"/>
                </a:cubicBezTo>
                <a:cubicBezTo>
                  <a:pt x="1158" y="297"/>
                  <a:pt x="1163" y="302"/>
                  <a:pt x="1165" y="305"/>
                </a:cubicBezTo>
                <a:cubicBezTo>
                  <a:pt x="1169" y="312"/>
                  <a:pt x="1161" y="300"/>
                  <a:pt x="1155" y="294"/>
                </a:cubicBezTo>
                <a:cubicBezTo>
                  <a:pt x="1155" y="296"/>
                  <a:pt x="1161" y="305"/>
                  <a:pt x="1163" y="306"/>
                </a:cubicBezTo>
                <a:cubicBezTo>
                  <a:pt x="1163" y="311"/>
                  <a:pt x="1157" y="298"/>
                  <a:pt x="1154" y="297"/>
                </a:cubicBezTo>
                <a:cubicBezTo>
                  <a:pt x="1153" y="298"/>
                  <a:pt x="1154" y="299"/>
                  <a:pt x="1153" y="300"/>
                </a:cubicBezTo>
                <a:cubicBezTo>
                  <a:pt x="1164" y="318"/>
                  <a:pt x="1155" y="303"/>
                  <a:pt x="1149" y="298"/>
                </a:cubicBezTo>
                <a:cubicBezTo>
                  <a:pt x="1147" y="299"/>
                  <a:pt x="1151" y="302"/>
                  <a:pt x="1148" y="302"/>
                </a:cubicBezTo>
                <a:cubicBezTo>
                  <a:pt x="1143" y="297"/>
                  <a:pt x="1142" y="290"/>
                  <a:pt x="1135" y="283"/>
                </a:cubicBezTo>
                <a:cubicBezTo>
                  <a:pt x="1136" y="279"/>
                  <a:pt x="1138" y="284"/>
                  <a:pt x="1140" y="287"/>
                </a:cubicBezTo>
                <a:cubicBezTo>
                  <a:pt x="1139" y="283"/>
                  <a:pt x="1144" y="283"/>
                  <a:pt x="1140" y="278"/>
                </a:cubicBezTo>
                <a:cubicBezTo>
                  <a:pt x="1138" y="278"/>
                  <a:pt x="1139" y="280"/>
                  <a:pt x="1140" y="282"/>
                </a:cubicBezTo>
                <a:cubicBezTo>
                  <a:pt x="1138" y="282"/>
                  <a:pt x="1136" y="276"/>
                  <a:pt x="1134" y="273"/>
                </a:cubicBezTo>
                <a:cubicBezTo>
                  <a:pt x="1132" y="274"/>
                  <a:pt x="1137" y="278"/>
                  <a:pt x="1137" y="280"/>
                </a:cubicBezTo>
                <a:cubicBezTo>
                  <a:pt x="1134" y="280"/>
                  <a:pt x="1131" y="278"/>
                  <a:pt x="1127" y="276"/>
                </a:cubicBezTo>
                <a:cubicBezTo>
                  <a:pt x="1127" y="277"/>
                  <a:pt x="1129" y="279"/>
                  <a:pt x="1130" y="281"/>
                </a:cubicBezTo>
                <a:cubicBezTo>
                  <a:pt x="1133" y="283"/>
                  <a:pt x="1126" y="279"/>
                  <a:pt x="1124" y="274"/>
                </a:cubicBezTo>
                <a:cubicBezTo>
                  <a:pt x="1123" y="276"/>
                  <a:pt x="1128" y="281"/>
                  <a:pt x="1130" y="286"/>
                </a:cubicBezTo>
                <a:cubicBezTo>
                  <a:pt x="1128" y="288"/>
                  <a:pt x="1129" y="281"/>
                  <a:pt x="1125" y="283"/>
                </a:cubicBezTo>
                <a:cubicBezTo>
                  <a:pt x="1124" y="286"/>
                  <a:pt x="1129" y="288"/>
                  <a:pt x="1129" y="291"/>
                </a:cubicBezTo>
                <a:cubicBezTo>
                  <a:pt x="1128" y="291"/>
                  <a:pt x="1126" y="288"/>
                  <a:pt x="1124" y="286"/>
                </a:cubicBezTo>
                <a:cubicBezTo>
                  <a:pt x="1122" y="287"/>
                  <a:pt x="1124" y="291"/>
                  <a:pt x="1120" y="286"/>
                </a:cubicBezTo>
                <a:cubicBezTo>
                  <a:pt x="1119" y="287"/>
                  <a:pt x="1121" y="290"/>
                  <a:pt x="1119" y="290"/>
                </a:cubicBezTo>
                <a:cubicBezTo>
                  <a:pt x="1115" y="287"/>
                  <a:pt x="1115" y="285"/>
                  <a:pt x="1111" y="282"/>
                </a:cubicBezTo>
                <a:cubicBezTo>
                  <a:pt x="1108" y="287"/>
                  <a:pt x="1101" y="288"/>
                  <a:pt x="1098" y="288"/>
                </a:cubicBezTo>
                <a:cubicBezTo>
                  <a:pt x="1097" y="289"/>
                  <a:pt x="1098" y="291"/>
                  <a:pt x="1099" y="293"/>
                </a:cubicBezTo>
                <a:cubicBezTo>
                  <a:pt x="1098" y="293"/>
                  <a:pt x="1097" y="291"/>
                  <a:pt x="1096" y="290"/>
                </a:cubicBezTo>
                <a:cubicBezTo>
                  <a:pt x="1095" y="292"/>
                  <a:pt x="1097" y="297"/>
                  <a:pt x="1092" y="292"/>
                </a:cubicBezTo>
                <a:cubicBezTo>
                  <a:pt x="1095" y="296"/>
                  <a:pt x="1091" y="298"/>
                  <a:pt x="1090" y="301"/>
                </a:cubicBezTo>
                <a:cubicBezTo>
                  <a:pt x="1088" y="299"/>
                  <a:pt x="1085" y="299"/>
                  <a:pt x="1083" y="294"/>
                </a:cubicBezTo>
                <a:cubicBezTo>
                  <a:pt x="1082" y="296"/>
                  <a:pt x="1087" y="301"/>
                  <a:pt x="1089" y="305"/>
                </a:cubicBezTo>
                <a:cubicBezTo>
                  <a:pt x="1091" y="307"/>
                  <a:pt x="1093" y="305"/>
                  <a:pt x="1095" y="308"/>
                </a:cubicBezTo>
                <a:cubicBezTo>
                  <a:pt x="1096" y="306"/>
                  <a:pt x="1096" y="305"/>
                  <a:pt x="1093" y="302"/>
                </a:cubicBezTo>
                <a:cubicBezTo>
                  <a:pt x="1097" y="304"/>
                  <a:pt x="1100" y="308"/>
                  <a:pt x="1104" y="305"/>
                </a:cubicBezTo>
                <a:cubicBezTo>
                  <a:pt x="1106" y="309"/>
                  <a:pt x="1104" y="308"/>
                  <a:pt x="1106" y="312"/>
                </a:cubicBezTo>
                <a:cubicBezTo>
                  <a:pt x="1103" y="314"/>
                  <a:pt x="1099" y="314"/>
                  <a:pt x="1099" y="317"/>
                </a:cubicBezTo>
                <a:cubicBezTo>
                  <a:pt x="1102" y="321"/>
                  <a:pt x="1102" y="316"/>
                  <a:pt x="1105" y="316"/>
                </a:cubicBezTo>
                <a:cubicBezTo>
                  <a:pt x="1107" y="319"/>
                  <a:pt x="1103" y="319"/>
                  <a:pt x="1104" y="322"/>
                </a:cubicBezTo>
                <a:cubicBezTo>
                  <a:pt x="1108" y="326"/>
                  <a:pt x="1103" y="315"/>
                  <a:pt x="1108" y="322"/>
                </a:cubicBezTo>
                <a:cubicBezTo>
                  <a:pt x="1108" y="320"/>
                  <a:pt x="1112" y="310"/>
                  <a:pt x="1114" y="316"/>
                </a:cubicBezTo>
                <a:cubicBezTo>
                  <a:pt x="1117" y="316"/>
                  <a:pt x="1113" y="312"/>
                  <a:pt x="1114" y="311"/>
                </a:cubicBezTo>
                <a:cubicBezTo>
                  <a:pt x="1115" y="311"/>
                  <a:pt x="1116" y="313"/>
                  <a:pt x="1117" y="315"/>
                </a:cubicBezTo>
                <a:cubicBezTo>
                  <a:pt x="1119" y="314"/>
                  <a:pt x="1118" y="311"/>
                  <a:pt x="1118" y="309"/>
                </a:cubicBezTo>
                <a:cubicBezTo>
                  <a:pt x="1121" y="310"/>
                  <a:pt x="1123" y="314"/>
                  <a:pt x="1126" y="317"/>
                </a:cubicBezTo>
                <a:cubicBezTo>
                  <a:pt x="1124" y="319"/>
                  <a:pt x="1122" y="317"/>
                  <a:pt x="1120" y="314"/>
                </a:cubicBezTo>
                <a:cubicBezTo>
                  <a:pt x="1119" y="315"/>
                  <a:pt x="1125" y="320"/>
                  <a:pt x="1120" y="320"/>
                </a:cubicBezTo>
                <a:cubicBezTo>
                  <a:pt x="1121" y="321"/>
                  <a:pt x="1125" y="323"/>
                  <a:pt x="1123" y="320"/>
                </a:cubicBezTo>
                <a:cubicBezTo>
                  <a:pt x="1126" y="320"/>
                  <a:pt x="1124" y="323"/>
                  <a:pt x="1126" y="324"/>
                </a:cubicBezTo>
                <a:cubicBezTo>
                  <a:pt x="1124" y="324"/>
                  <a:pt x="1121" y="323"/>
                  <a:pt x="1119" y="325"/>
                </a:cubicBezTo>
                <a:cubicBezTo>
                  <a:pt x="1129" y="327"/>
                  <a:pt x="1114" y="325"/>
                  <a:pt x="1119" y="330"/>
                </a:cubicBezTo>
                <a:cubicBezTo>
                  <a:pt x="1117" y="331"/>
                  <a:pt x="1116" y="328"/>
                  <a:pt x="1114" y="327"/>
                </a:cubicBezTo>
                <a:cubicBezTo>
                  <a:pt x="1116" y="332"/>
                  <a:pt x="1117" y="334"/>
                  <a:pt x="1112" y="328"/>
                </a:cubicBezTo>
                <a:cubicBezTo>
                  <a:pt x="1111" y="328"/>
                  <a:pt x="1111" y="330"/>
                  <a:pt x="1112" y="332"/>
                </a:cubicBezTo>
                <a:cubicBezTo>
                  <a:pt x="1110" y="331"/>
                  <a:pt x="1109" y="328"/>
                  <a:pt x="1107" y="327"/>
                </a:cubicBezTo>
                <a:cubicBezTo>
                  <a:pt x="1105" y="331"/>
                  <a:pt x="1114" y="337"/>
                  <a:pt x="1117" y="342"/>
                </a:cubicBezTo>
                <a:cubicBezTo>
                  <a:pt x="1112" y="342"/>
                  <a:pt x="1112" y="334"/>
                  <a:pt x="1108" y="338"/>
                </a:cubicBezTo>
                <a:cubicBezTo>
                  <a:pt x="1108" y="336"/>
                  <a:pt x="1108" y="335"/>
                  <a:pt x="1109" y="334"/>
                </a:cubicBezTo>
                <a:cubicBezTo>
                  <a:pt x="1107" y="331"/>
                  <a:pt x="1105" y="331"/>
                  <a:pt x="1103" y="327"/>
                </a:cubicBezTo>
                <a:cubicBezTo>
                  <a:pt x="1102" y="328"/>
                  <a:pt x="1104" y="331"/>
                  <a:pt x="1105" y="333"/>
                </a:cubicBezTo>
                <a:cubicBezTo>
                  <a:pt x="1102" y="334"/>
                  <a:pt x="1104" y="331"/>
                  <a:pt x="1102" y="329"/>
                </a:cubicBezTo>
                <a:cubicBezTo>
                  <a:pt x="1101" y="330"/>
                  <a:pt x="1101" y="331"/>
                  <a:pt x="1102" y="333"/>
                </a:cubicBezTo>
                <a:cubicBezTo>
                  <a:pt x="1096" y="326"/>
                  <a:pt x="1101" y="337"/>
                  <a:pt x="1095" y="333"/>
                </a:cubicBezTo>
                <a:cubicBezTo>
                  <a:pt x="1094" y="335"/>
                  <a:pt x="1098" y="335"/>
                  <a:pt x="1099" y="339"/>
                </a:cubicBezTo>
                <a:cubicBezTo>
                  <a:pt x="1101" y="338"/>
                  <a:pt x="1098" y="335"/>
                  <a:pt x="1101" y="335"/>
                </a:cubicBezTo>
                <a:cubicBezTo>
                  <a:pt x="1106" y="345"/>
                  <a:pt x="1107" y="340"/>
                  <a:pt x="1112" y="341"/>
                </a:cubicBezTo>
                <a:cubicBezTo>
                  <a:pt x="1112" y="343"/>
                  <a:pt x="1110" y="345"/>
                  <a:pt x="1106" y="345"/>
                </a:cubicBezTo>
                <a:cubicBezTo>
                  <a:pt x="1104" y="345"/>
                  <a:pt x="1108" y="349"/>
                  <a:pt x="1109" y="351"/>
                </a:cubicBezTo>
                <a:cubicBezTo>
                  <a:pt x="1107" y="353"/>
                  <a:pt x="1105" y="348"/>
                  <a:pt x="1103" y="345"/>
                </a:cubicBezTo>
                <a:cubicBezTo>
                  <a:pt x="1100" y="347"/>
                  <a:pt x="1106" y="352"/>
                  <a:pt x="1106" y="355"/>
                </a:cubicBezTo>
                <a:cubicBezTo>
                  <a:pt x="1101" y="353"/>
                  <a:pt x="1101" y="354"/>
                  <a:pt x="1099" y="358"/>
                </a:cubicBezTo>
                <a:cubicBezTo>
                  <a:pt x="1101" y="353"/>
                  <a:pt x="1092" y="353"/>
                  <a:pt x="1096" y="359"/>
                </a:cubicBezTo>
                <a:cubicBezTo>
                  <a:pt x="1093" y="357"/>
                  <a:pt x="1091" y="353"/>
                  <a:pt x="1089" y="350"/>
                </a:cubicBezTo>
                <a:cubicBezTo>
                  <a:pt x="1093" y="352"/>
                  <a:pt x="1095" y="346"/>
                  <a:pt x="1091" y="342"/>
                </a:cubicBezTo>
                <a:cubicBezTo>
                  <a:pt x="1089" y="342"/>
                  <a:pt x="1095" y="347"/>
                  <a:pt x="1091" y="346"/>
                </a:cubicBezTo>
                <a:cubicBezTo>
                  <a:pt x="1089" y="342"/>
                  <a:pt x="1087" y="342"/>
                  <a:pt x="1084" y="340"/>
                </a:cubicBezTo>
                <a:cubicBezTo>
                  <a:pt x="1082" y="341"/>
                  <a:pt x="1089" y="344"/>
                  <a:pt x="1085" y="344"/>
                </a:cubicBezTo>
                <a:cubicBezTo>
                  <a:pt x="1083" y="342"/>
                  <a:pt x="1084" y="341"/>
                  <a:pt x="1083" y="339"/>
                </a:cubicBezTo>
                <a:cubicBezTo>
                  <a:pt x="1081" y="337"/>
                  <a:pt x="1082" y="342"/>
                  <a:pt x="1079" y="337"/>
                </a:cubicBezTo>
                <a:cubicBezTo>
                  <a:pt x="1078" y="339"/>
                  <a:pt x="1082" y="341"/>
                  <a:pt x="1083" y="344"/>
                </a:cubicBezTo>
                <a:cubicBezTo>
                  <a:pt x="1081" y="342"/>
                  <a:pt x="1079" y="342"/>
                  <a:pt x="1077" y="338"/>
                </a:cubicBezTo>
                <a:cubicBezTo>
                  <a:pt x="1076" y="340"/>
                  <a:pt x="1077" y="347"/>
                  <a:pt x="1071" y="343"/>
                </a:cubicBezTo>
                <a:cubicBezTo>
                  <a:pt x="1070" y="345"/>
                  <a:pt x="1074" y="350"/>
                  <a:pt x="1077" y="355"/>
                </a:cubicBezTo>
                <a:cubicBezTo>
                  <a:pt x="1080" y="355"/>
                  <a:pt x="1075" y="350"/>
                  <a:pt x="1079" y="353"/>
                </a:cubicBezTo>
                <a:cubicBezTo>
                  <a:pt x="1080" y="354"/>
                  <a:pt x="1078" y="354"/>
                  <a:pt x="1080" y="357"/>
                </a:cubicBezTo>
                <a:cubicBezTo>
                  <a:pt x="1077" y="358"/>
                  <a:pt x="1075" y="356"/>
                  <a:pt x="1074" y="359"/>
                </a:cubicBezTo>
                <a:cubicBezTo>
                  <a:pt x="1075" y="360"/>
                  <a:pt x="1076" y="361"/>
                  <a:pt x="1077" y="362"/>
                </a:cubicBezTo>
                <a:cubicBezTo>
                  <a:pt x="1078" y="360"/>
                  <a:pt x="1081" y="360"/>
                  <a:pt x="1084" y="361"/>
                </a:cubicBezTo>
                <a:cubicBezTo>
                  <a:pt x="1080" y="365"/>
                  <a:pt x="1072" y="369"/>
                  <a:pt x="1064" y="368"/>
                </a:cubicBezTo>
                <a:cubicBezTo>
                  <a:pt x="1064" y="370"/>
                  <a:pt x="1063" y="371"/>
                  <a:pt x="1062" y="373"/>
                </a:cubicBezTo>
                <a:cubicBezTo>
                  <a:pt x="1068" y="373"/>
                  <a:pt x="1060" y="379"/>
                  <a:pt x="1062" y="384"/>
                </a:cubicBezTo>
                <a:cubicBezTo>
                  <a:pt x="1061" y="382"/>
                  <a:pt x="1055" y="384"/>
                  <a:pt x="1057" y="387"/>
                </a:cubicBezTo>
                <a:cubicBezTo>
                  <a:pt x="1055" y="385"/>
                  <a:pt x="1052" y="387"/>
                  <a:pt x="1050" y="384"/>
                </a:cubicBezTo>
                <a:cubicBezTo>
                  <a:pt x="1050" y="384"/>
                  <a:pt x="1049" y="386"/>
                  <a:pt x="1051" y="388"/>
                </a:cubicBezTo>
                <a:cubicBezTo>
                  <a:pt x="1048" y="388"/>
                  <a:pt x="1045" y="381"/>
                  <a:pt x="1042" y="381"/>
                </a:cubicBezTo>
                <a:cubicBezTo>
                  <a:pt x="1040" y="384"/>
                  <a:pt x="1047" y="386"/>
                  <a:pt x="1044" y="388"/>
                </a:cubicBezTo>
                <a:cubicBezTo>
                  <a:pt x="1041" y="390"/>
                  <a:pt x="1039" y="380"/>
                  <a:pt x="1036" y="382"/>
                </a:cubicBezTo>
                <a:cubicBezTo>
                  <a:pt x="1035" y="383"/>
                  <a:pt x="1040" y="388"/>
                  <a:pt x="1041" y="390"/>
                </a:cubicBezTo>
                <a:cubicBezTo>
                  <a:pt x="1038" y="391"/>
                  <a:pt x="1035" y="385"/>
                  <a:pt x="1035" y="383"/>
                </a:cubicBezTo>
                <a:cubicBezTo>
                  <a:pt x="1032" y="385"/>
                  <a:pt x="1038" y="389"/>
                  <a:pt x="1039" y="394"/>
                </a:cubicBezTo>
                <a:cubicBezTo>
                  <a:pt x="1037" y="393"/>
                  <a:pt x="1032" y="385"/>
                  <a:pt x="1032" y="384"/>
                </a:cubicBezTo>
                <a:cubicBezTo>
                  <a:pt x="1032" y="384"/>
                  <a:pt x="1031" y="384"/>
                  <a:pt x="1031" y="384"/>
                </a:cubicBezTo>
                <a:cubicBezTo>
                  <a:pt x="1031" y="386"/>
                  <a:pt x="1035" y="392"/>
                  <a:pt x="1037" y="393"/>
                </a:cubicBezTo>
                <a:cubicBezTo>
                  <a:pt x="1038" y="396"/>
                  <a:pt x="1035" y="395"/>
                  <a:pt x="1034" y="393"/>
                </a:cubicBezTo>
                <a:cubicBezTo>
                  <a:pt x="1033" y="393"/>
                  <a:pt x="1034" y="395"/>
                  <a:pt x="1032" y="395"/>
                </a:cubicBezTo>
                <a:cubicBezTo>
                  <a:pt x="1029" y="393"/>
                  <a:pt x="1030" y="389"/>
                  <a:pt x="1028" y="388"/>
                </a:cubicBezTo>
                <a:cubicBezTo>
                  <a:pt x="1026" y="384"/>
                  <a:pt x="1031" y="389"/>
                  <a:pt x="1031" y="391"/>
                </a:cubicBezTo>
                <a:cubicBezTo>
                  <a:pt x="1032" y="390"/>
                  <a:pt x="1031" y="389"/>
                  <a:pt x="1031" y="387"/>
                </a:cubicBezTo>
                <a:cubicBezTo>
                  <a:pt x="1028" y="385"/>
                  <a:pt x="1027" y="386"/>
                  <a:pt x="1025" y="388"/>
                </a:cubicBezTo>
                <a:cubicBezTo>
                  <a:pt x="1027" y="389"/>
                  <a:pt x="1028" y="390"/>
                  <a:pt x="1029" y="392"/>
                </a:cubicBezTo>
                <a:cubicBezTo>
                  <a:pt x="1030" y="392"/>
                  <a:pt x="1020" y="387"/>
                  <a:pt x="1021" y="391"/>
                </a:cubicBezTo>
                <a:cubicBezTo>
                  <a:pt x="1018" y="386"/>
                  <a:pt x="1016" y="396"/>
                  <a:pt x="1011" y="391"/>
                </a:cubicBezTo>
                <a:cubicBezTo>
                  <a:pt x="1009" y="395"/>
                  <a:pt x="1002" y="395"/>
                  <a:pt x="1007" y="401"/>
                </a:cubicBezTo>
                <a:cubicBezTo>
                  <a:pt x="1006" y="402"/>
                  <a:pt x="1004" y="397"/>
                  <a:pt x="1003" y="396"/>
                </a:cubicBezTo>
                <a:cubicBezTo>
                  <a:pt x="1002" y="398"/>
                  <a:pt x="1005" y="401"/>
                  <a:pt x="1008" y="407"/>
                </a:cubicBezTo>
                <a:cubicBezTo>
                  <a:pt x="1009" y="403"/>
                  <a:pt x="1013" y="405"/>
                  <a:pt x="1019" y="404"/>
                </a:cubicBezTo>
                <a:cubicBezTo>
                  <a:pt x="1020" y="407"/>
                  <a:pt x="1015" y="406"/>
                  <a:pt x="1014" y="406"/>
                </a:cubicBezTo>
                <a:cubicBezTo>
                  <a:pt x="1012" y="407"/>
                  <a:pt x="1016" y="407"/>
                  <a:pt x="1017" y="410"/>
                </a:cubicBezTo>
                <a:cubicBezTo>
                  <a:pt x="1012" y="407"/>
                  <a:pt x="1015" y="412"/>
                  <a:pt x="1019" y="416"/>
                </a:cubicBezTo>
                <a:cubicBezTo>
                  <a:pt x="1017" y="416"/>
                  <a:pt x="1015" y="413"/>
                  <a:pt x="1013" y="410"/>
                </a:cubicBezTo>
                <a:cubicBezTo>
                  <a:pt x="1017" y="418"/>
                  <a:pt x="1014" y="415"/>
                  <a:pt x="1016" y="420"/>
                </a:cubicBezTo>
                <a:cubicBezTo>
                  <a:pt x="1015" y="421"/>
                  <a:pt x="1014" y="418"/>
                  <a:pt x="1012" y="417"/>
                </a:cubicBezTo>
                <a:cubicBezTo>
                  <a:pt x="1009" y="421"/>
                  <a:pt x="993" y="427"/>
                  <a:pt x="993" y="433"/>
                </a:cubicBezTo>
                <a:cubicBezTo>
                  <a:pt x="992" y="434"/>
                  <a:pt x="990" y="428"/>
                  <a:pt x="988" y="427"/>
                </a:cubicBezTo>
                <a:cubicBezTo>
                  <a:pt x="986" y="427"/>
                  <a:pt x="990" y="431"/>
                  <a:pt x="991" y="433"/>
                </a:cubicBezTo>
                <a:cubicBezTo>
                  <a:pt x="981" y="432"/>
                  <a:pt x="982" y="441"/>
                  <a:pt x="978" y="441"/>
                </a:cubicBezTo>
                <a:cubicBezTo>
                  <a:pt x="981" y="441"/>
                  <a:pt x="986" y="449"/>
                  <a:pt x="986" y="452"/>
                </a:cubicBezTo>
                <a:cubicBezTo>
                  <a:pt x="991" y="450"/>
                  <a:pt x="992" y="451"/>
                  <a:pt x="996" y="450"/>
                </a:cubicBezTo>
                <a:cubicBezTo>
                  <a:pt x="995" y="447"/>
                  <a:pt x="994" y="447"/>
                  <a:pt x="992" y="445"/>
                </a:cubicBezTo>
                <a:cubicBezTo>
                  <a:pt x="994" y="450"/>
                  <a:pt x="989" y="446"/>
                  <a:pt x="986" y="442"/>
                </a:cubicBezTo>
                <a:cubicBezTo>
                  <a:pt x="985" y="442"/>
                  <a:pt x="989" y="449"/>
                  <a:pt x="990" y="448"/>
                </a:cubicBezTo>
                <a:cubicBezTo>
                  <a:pt x="992" y="450"/>
                  <a:pt x="988" y="449"/>
                  <a:pt x="987" y="451"/>
                </a:cubicBezTo>
                <a:cubicBezTo>
                  <a:pt x="986" y="446"/>
                  <a:pt x="984" y="445"/>
                  <a:pt x="981" y="441"/>
                </a:cubicBezTo>
                <a:cubicBezTo>
                  <a:pt x="984" y="441"/>
                  <a:pt x="985" y="439"/>
                  <a:pt x="986" y="438"/>
                </a:cubicBezTo>
                <a:cubicBezTo>
                  <a:pt x="988" y="439"/>
                  <a:pt x="989" y="444"/>
                  <a:pt x="991" y="443"/>
                </a:cubicBezTo>
                <a:cubicBezTo>
                  <a:pt x="987" y="437"/>
                  <a:pt x="995" y="436"/>
                  <a:pt x="1000" y="435"/>
                </a:cubicBezTo>
                <a:cubicBezTo>
                  <a:pt x="1001" y="437"/>
                  <a:pt x="998" y="436"/>
                  <a:pt x="999" y="438"/>
                </a:cubicBezTo>
                <a:cubicBezTo>
                  <a:pt x="1002" y="441"/>
                  <a:pt x="1002" y="436"/>
                  <a:pt x="1003" y="436"/>
                </a:cubicBezTo>
                <a:cubicBezTo>
                  <a:pt x="1005" y="438"/>
                  <a:pt x="1002" y="443"/>
                  <a:pt x="998" y="443"/>
                </a:cubicBezTo>
                <a:cubicBezTo>
                  <a:pt x="1002" y="443"/>
                  <a:pt x="1014" y="442"/>
                  <a:pt x="1009" y="437"/>
                </a:cubicBezTo>
                <a:cubicBezTo>
                  <a:pt x="1012" y="438"/>
                  <a:pt x="1011" y="442"/>
                  <a:pt x="1014" y="445"/>
                </a:cubicBezTo>
                <a:cubicBezTo>
                  <a:pt x="1013" y="442"/>
                  <a:pt x="1015" y="441"/>
                  <a:pt x="1011" y="438"/>
                </a:cubicBezTo>
                <a:cubicBezTo>
                  <a:pt x="1015" y="439"/>
                  <a:pt x="1020" y="446"/>
                  <a:pt x="1024" y="443"/>
                </a:cubicBezTo>
                <a:cubicBezTo>
                  <a:pt x="1027" y="446"/>
                  <a:pt x="1025" y="451"/>
                  <a:pt x="1024" y="445"/>
                </a:cubicBezTo>
                <a:cubicBezTo>
                  <a:pt x="1024" y="446"/>
                  <a:pt x="1023" y="447"/>
                  <a:pt x="1024" y="448"/>
                </a:cubicBezTo>
                <a:cubicBezTo>
                  <a:pt x="1026" y="451"/>
                  <a:pt x="1028" y="447"/>
                  <a:pt x="1029" y="449"/>
                </a:cubicBezTo>
                <a:cubicBezTo>
                  <a:pt x="1030" y="448"/>
                  <a:pt x="1030" y="446"/>
                  <a:pt x="1028" y="444"/>
                </a:cubicBezTo>
                <a:cubicBezTo>
                  <a:pt x="1031" y="444"/>
                  <a:pt x="1030" y="446"/>
                  <a:pt x="1032" y="448"/>
                </a:cubicBezTo>
                <a:cubicBezTo>
                  <a:pt x="1034" y="447"/>
                  <a:pt x="1033" y="446"/>
                  <a:pt x="1035" y="445"/>
                </a:cubicBezTo>
                <a:cubicBezTo>
                  <a:pt x="1033" y="444"/>
                  <a:pt x="1031" y="446"/>
                  <a:pt x="1029" y="441"/>
                </a:cubicBezTo>
                <a:cubicBezTo>
                  <a:pt x="1035" y="444"/>
                  <a:pt x="1030" y="441"/>
                  <a:pt x="1032" y="438"/>
                </a:cubicBezTo>
                <a:cubicBezTo>
                  <a:pt x="1033" y="441"/>
                  <a:pt x="1035" y="440"/>
                  <a:pt x="1036" y="443"/>
                </a:cubicBezTo>
                <a:cubicBezTo>
                  <a:pt x="1033" y="438"/>
                  <a:pt x="1040" y="442"/>
                  <a:pt x="1036" y="436"/>
                </a:cubicBezTo>
                <a:cubicBezTo>
                  <a:pt x="1041" y="438"/>
                  <a:pt x="1044" y="440"/>
                  <a:pt x="1047" y="434"/>
                </a:cubicBezTo>
                <a:cubicBezTo>
                  <a:pt x="1034" y="436"/>
                  <a:pt x="1047" y="433"/>
                  <a:pt x="1049" y="428"/>
                </a:cubicBezTo>
                <a:cubicBezTo>
                  <a:pt x="1050" y="430"/>
                  <a:pt x="1055" y="433"/>
                  <a:pt x="1054" y="435"/>
                </a:cubicBezTo>
                <a:cubicBezTo>
                  <a:pt x="1059" y="439"/>
                  <a:pt x="1059" y="434"/>
                  <a:pt x="1065" y="434"/>
                </a:cubicBezTo>
                <a:cubicBezTo>
                  <a:pt x="1064" y="432"/>
                  <a:pt x="1065" y="431"/>
                  <a:pt x="1062" y="428"/>
                </a:cubicBezTo>
                <a:cubicBezTo>
                  <a:pt x="1061" y="427"/>
                  <a:pt x="1061" y="429"/>
                  <a:pt x="1060" y="429"/>
                </a:cubicBezTo>
                <a:cubicBezTo>
                  <a:pt x="1059" y="427"/>
                  <a:pt x="1057" y="424"/>
                  <a:pt x="1059" y="424"/>
                </a:cubicBezTo>
                <a:cubicBezTo>
                  <a:pt x="1058" y="422"/>
                  <a:pt x="1056" y="422"/>
                  <a:pt x="1055" y="423"/>
                </a:cubicBezTo>
                <a:cubicBezTo>
                  <a:pt x="1055" y="420"/>
                  <a:pt x="1059" y="416"/>
                  <a:pt x="1065" y="423"/>
                </a:cubicBezTo>
                <a:cubicBezTo>
                  <a:pt x="1063" y="424"/>
                  <a:pt x="1061" y="422"/>
                  <a:pt x="1059" y="422"/>
                </a:cubicBezTo>
                <a:cubicBezTo>
                  <a:pt x="1061" y="428"/>
                  <a:pt x="1064" y="423"/>
                  <a:pt x="1066" y="425"/>
                </a:cubicBezTo>
                <a:cubicBezTo>
                  <a:pt x="1068" y="429"/>
                  <a:pt x="1066" y="432"/>
                  <a:pt x="1070" y="434"/>
                </a:cubicBezTo>
                <a:cubicBezTo>
                  <a:pt x="1067" y="428"/>
                  <a:pt x="1073" y="431"/>
                  <a:pt x="1075" y="427"/>
                </a:cubicBezTo>
                <a:cubicBezTo>
                  <a:pt x="1077" y="430"/>
                  <a:pt x="1078" y="431"/>
                  <a:pt x="1080" y="430"/>
                </a:cubicBezTo>
                <a:cubicBezTo>
                  <a:pt x="1076" y="426"/>
                  <a:pt x="1076" y="427"/>
                  <a:pt x="1080" y="425"/>
                </a:cubicBezTo>
                <a:cubicBezTo>
                  <a:pt x="1081" y="426"/>
                  <a:pt x="1081" y="428"/>
                  <a:pt x="1082" y="429"/>
                </a:cubicBezTo>
                <a:cubicBezTo>
                  <a:pt x="1087" y="423"/>
                  <a:pt x="1098" y="427"/>
                  <a:pt x="1099" y="419"/>
                </a:cubicBezTo>
                <a:cubicBezTo>
                  <a:pt x="1100" y="419"/>
                  <a:pt x="1101" y="421"/>
                  <a:pt x="1102" y="422"/>
                </a:cubicBezTo>
                <a:cubicBezTo>
                  <a:pt x="1105" y="421"/>
                  <a:pt x="1100" y="411"/>
                  <a:pt x="1106" y="419"/>
                </a:cubicBezTo>
                <a:cubicBezTo>
                  <a:pt x="1107" y="418"/>
                  <a:pt x="1106" y="416"/>
                  <a:pt x="1105" y="415"/>
                </a:cubicBezTo>
                <a:cubicBezTo>
                  <a:pt x="1106" y="415"/>
                  <a:pt x="1107" y="416"/>
                  <a:pt x="1109" y="418"/>
                </a:cubicBezTo>
                <a:cubicBezTo>
                  <a:pt x="1111" y="417"/>
                  <a:pt x="1105" y="413"/>
                  <a:pt x="1109" y="413"/>
                </a:cubicBezTo>
                <a:cubicBezTo>
                  <a:pt x="1110" y="415"/>
                  <a:pt x="1111" y="416"/>
                  <a:pt x="1112" y="418"/>
                </a:cubicBezTo>
                <a:cubicBezTo>
                  <a:pt x="1113" y="417"/>
                  <a:pt x="1112" y="415"/>
                  <a:pt x="1110" y="413"/>
                </a:cubicBezTo>
                <a:cubicBezTo>
                  <a:pt x="1116" y="420"/>
                  <a:pt x="1117" y="404"/>
                  <a:pt x="1124" y="411"/>
                </a:cubicBezTo>
                <a:cubicBezTo>
                  <a:pt x="1126" y="410"/>
                  <a:pt x="1122" y="404"/>
                  <a:pt x="1127" y="410"/>
                </a:cubicBezTo>
                <a:cubicBezTo>
                  <a:pt x="1129" y="408"/>
                  <a:pt x="1131" y="403"/>
                  <a:pt x="1135" y="408"/>
                </a:cubicBezTo>
                <a:cubicBezTo>
                  <a:pt x="1135" y="407"/>
                  <a:pt x="1134" y="405"/>
                  <a:pt x="1136" y="405"/>
                </a:cubicBezTo>
                <a:cubicBezTo>
                  <a:pt x="1138" y="408"/>
                  <a:pt x="1140" y="406"/>
                  <a:pt x="1142" y="411"/>
                </a:cubicBezTo>
                <a:cubicBezTo>
                  <a:pt x="1143" y="410"/>
                  <a:pt x="1139" y="406"/>
                  <a:pt x="1141" y="405"/>
                </a:cubicBezTo>
                <a:cubicBezTo>
                  <a:pt x="1144" y="405"/>
                  <a:pt x="1143" y="409"/>
                  <a:pt x="1144" y="411"/>
                </a:cubicBezTo>
                <a:cubicBezTo>
                  <a:pt x="1144" y="409"/>
                  <a:pt x="1149" y="409"/>
                  <a:pt x="1144" y="406"/>
                </a:cubicBezTo>
                <a:cubicBezTo>
                  <a:pt x="1142" y="402"/>
                  <a:pt x="1149" y="407"/>
                  <a:pt x="1146" y="404"/>
                </a:cubicBezTo>
                <a:cubicBezTo>
                  <a:pt x="1148" y="404"/>
                  <a:pt x="1150" y="409"/>
                  <a:pt x="1147" y="408"/>
                </a:cubicBezTo>
                <a:cubicBezTo>
                  <a:pt x="1150" y="412"/>
                  <a:pt x="1150" y="403"/>
                  <a:pt x="1152" y="409"/>
                </a:cubicBezTo>
                <a:cubicBezTo>
                  <a:pt x="1146" y="411"/>
                  <a:pt x="1141" y="413"/>
                  <a:pt x="1139" y="416"/>
                </a:cubicBezTo>
                <a:cubicBezTo>
                  <a:pt x="1138" y="414"/>
                  <a:pt x="1137" y="413"/>
                  <a:pt x="1136" y="411"/>
                </a:cubicBezTo>
                <a:cubicBezTo>
                  <a:pt x="1135" y="412"/>
                  <a:pt x="1137" y="414"/>
                  <a:pt x="1138" y="416"/>
                </a:cubicBezTo>
                <a:cubicBezTo>
                  <a:pt x="1135" y="417"/>
                  <a:pt x="1129" y="417"/>
                  <a:pt x="1126" y="421"/>
                </a:cubicBezTo>
                <a:cubicBezTo>
                  <a:pt x="1122" y="417"/>
                  <a:pt x="1131" y="416"/>
                  <a:pt x="1133" y="415"/>
                </a:cubicBezTo>
                <a:cubicBezTo>
                  <a:pt x="1129" y="413"/>
                  <a:pt x="1122" y="415"/>
                  <a:pt x="1123" y="421"/>
                </a:cubicBezTo>
                <a:cubicBezTo>
                  <a:pt x="1119" y="418"/>
                  <a:pt x="1117" y="420"/>
                  <a:pt x="1114" y="420"/>
                </a:cubicBezTo>
                <a:cubicBezTo>
                  <a:pt x="1113" y="421"/>
                  <a:pt x="1115" y="423"/>
                  <a:pt x="1116" y="422"/>
                </a:cubicBezTo>
                <a:cubicBezTo>
                  <a:pt x="1117" y="426"/>
                  <a:pt x="1113" y="422"/>
                  <a:pt x="1112" y="421"/>
                </a:cubicBezTo>
                <a:cubicBezTo>
                  <a:pt x="1111" y="424"/>
                  <a:pt x="1106" y="423"/>
                  <a:pt x="1112" y="427"/>
                </a:cubicBezTo>
                <a:cubicBezTo>
                  <a:pt x="1110" y="427"/>
                  <a:pt x="1109" y="425"/>
                  <a:pt x="1107" y="423"/>
                </a:cubicBezTo>
                <a:cubicBezTo>
                  <a:pt x="1107" y="424"/>
                  <a:pt x="1107" y="425"/>
                  <a:pt x="1105" y="425"/>
                </a:cubicBezTo>
                <a:cubicBezTo>
                  <a:pt x="1106" y="426"/>
                  <a:pt x="1107" y="427"/>
                  <a:pt x="1108" y="428"/>
                </a:cubicBezTo>
                <a:cubicBezTo>
                  <a:pt x="1107" y="428"/>
                  <a:pt x="1105" y="426"/>
                  <a:pt x="1104" y="424"/>
                </a:cubicBezTo>
                <a:cubicBezTo>
                  <a:pt x="1103" y="425"/>
                  <a:pt x="1105" y="427"/>
                  <a:pt x="1106" y="429"/>
                </a:cubicBezTo>
                <a:cubicBezTo>
                  <a:pt x="1102" y="424"/>
                  <a:pt x="1102" y="429"/>
                  <a:pt x="1098" y="428"/>
                </a:cubicBezTo>
                <a:cubicBezTo>
                  <a:pt x="1104" y="433"/>
                  <a:pt x="1095" y="431"/>
                  <a:pt x="1094" y="433"/>
                </a:cubicBezTo>
                <a:cubicBezTo>
                  <a:pt x="1093" y="433"/>
                  <a:pt x="1095" y="437"/>
                  <a:pt x="1095" y="437"/>
                </a:cubicBezTo>
                <a:cubicBezTo>
                  <a:pt x="1094" y="437"/>
                  <a:pt x="1088" y="431"/>
                  <a:pt x="1089" y="436"/>
                </a:cubicBezTo>
                <a:cubicBezTo>
                  <a:pt x="1089" y="435"/>
                  <a:pt x="1089" y="434"/>
                  <a:pt x="1088" y="432"/>
                </a:cubicBezTo>
                <a:cubicBezTo>
                  <a:pt x="1087" y="434"/>
                  <a:pt x="1088" y="435"/>
                  <a:pt x="1089" y="438"/>
                </a:cubicBezTo>
                <a:cubicBezTo>
                  <a:pt x="1088" y="438"/>
                  <a:pt x="1086" y="435"/>
                  <a:pt x="1085" y="433"/>
                </a:cubicBezTo>
                <a:cubicBezTo>
                  <a:pt x="1086" y="438"/>
                  <a:pt x="1078" y="437"/>
                  <a:pt x="1078" y="436"/>
                </a:cubicBezTo>
                <a:cubicBezTo>
                  <a:pt x="1077" y="439"/>
                  <a:pt x="1082" y="440"/>
                  <a:pt x="1083" y="443"/>
                </a:cubicBezTo>
                <a:cubicBezTo>
                  <a:pt x="1081" y="444"/>
                  <a:pt x="1079" y="440"/>
                  <a:pt x="1077" y="437"/>
                </a:cubicBezTo>
                <a:cubicBezTo>
                  <a:pt x="1076" y="438"/>
                  <a:pt x="1076" y="439"/>
                  <a:pt x="1075" y="439"/>
                </a:cubicBezTo>
                <a:cubicBezTo>
                  <a:pt x="1076" y="443"/>
                  <a:pt x="1078" y="442"/>
                  <a:pt x="1080" y="444"/>
                </a:cubicBezTo>
                <a:cubicBezTo>
                  <a:pt x="1077" y="446"/>
                  <a:pt x="1075" y="438"/>
                  <a:pt x="1073" y="440"/>
                </a:cubicBezTo>
                <a:cubicBezTo>
                  <a:pt x="1071" y="440"/>
                  <a:pt x="1075" y="443"/>
                  <a:pt x="1076" y="443"/>
                </a:cubicBezTo>
                <a:cubicBezTo>
                  <a:pt x="1077" y="445"/>
                  <a:pt x="1074" y="444"/>
                  <a:pt x="1075" y="446"/>
                </a:cubicBezTo>
                <a:cubicBezTo>
                  <a:pt x="1073" y="448"/>
                  <a:pt x="1072" y="441"/>
                  <a:pt x="1070" y="444"/>
                </a:cubicBezTo>
                <a:cubicBezTo>
                  <a:pt x="1069" y="446"/>
                  <a:pt x="1073" y="444"/>
                  <a:pt x="1073" y="447"/>
                </a:cubicBezTo>
                <a:cubicBezTo>
                  <a:pt x="1070" y="446"/>
                  <a:pt x="1067" y="444"/>
                  <a:pt x="1064" y="442"/>
                </a:cubicBezTo>
                <a:cubicBezTo>
                  <a:pt x="1064" y="443"/>
                  <a:pt x="1067" y="447"/>
                  <a:pt x="1067" y="450"/>
                </a:cubicBezTo>
                <a:cubicBezTo>
                  <a:pt x="1065" y="450"/>
                  <a:pt x="1066" y="446"/>
                  <a:pt x="1063" y="444"/>
                </a:cubicBezTo>
                <a:cubicBezTo>
                  <a:pt x="1063" y="445"/>
                  <a:pt x="1064" y="446"/>
                  <a:pt x="1064" y="448"/>
                </a:cubicBezTo>
                <a:cubicBezTo>
                  <a:pt x="1060" y="443"/>
                  <a:pt x="1060" y="447"/>
                  <a:pt x="1057" y="446"/>
                </a:cubicBezTo>
                <a:cubicBezTo>
                  <a:pt x="1055" y="447"/>
                  <a:pt x="1060" y="451"/>
                  <a:pt x="1061" y="454"/>
                </a:cubicBezTo>
                <a:cubicBezTo>
                  <a:pt x="1058" y="453"/>
                  <a:pt x="1056" y="452"/>
                  <a:pt x="1057" y="449"/>
                </a:cubicBezTo>
                <a:cubicBezTo>
                  <a:pt x="1055" y="447"/>
                  <a:pt x="1056" y="452"/>
                  <a:pt x="1053" y="449"/>
                </a:cubicBezTo>
                <a:cubicBezTo>
                  <a:pt x="1054" y="454"/>
                  <a:pt x="1057" y="453"/>
                  <a:pt x="1058" y="456"/>
                </a:cubicBezTo>
                <a:cubicBezTo>
                  <a:pt x="1054" y="455"/>
                  <a:pt x="1054" y="454"/>
                  <a:pt x="1049" y="448"/>
                </a:cubicBezTo>
                <a:cubicBezTo>
                  <a:pt x="1048" y="449"/>
                  <a:pt x="1052" y="452"/>
                  <a:pt x="1052" y="454"/>
                </a:cubicBezTo>
                <a:cubicBezTo>
                  <a:pt x="1038" y="454"/>
                  <a:pt x="1031" y="465"/>
                  <a:pt x="1016" y="469"/>
                </a:cubicBezTo>
                <a:cubicBezTo>
                  <a:pt x="1015" y="470"/>
                  <a:pt x="1018" y="473"/>
                  <a:pt x="1016" y="473"/>
                </a:cubicBezTo>
                <a:cubicBezTo>
                  <a:pt x="1021" y="474"/>
                  <a:pt x="1026" y="471"/>
                  <a:pt x="1031" y="473"/>
                </a:cubicBezTo>
                <a:cubicBezTo>
                  <a:pt x="1035" y="466"/>
                  <a:pt x="1044" y="464"/>
                  <a:pt x="1057" y="463"/>
                </a:cubicBezTo>
                <a:cubicBezTo>
                  <a:pt x="1055" y="459"/>
                  <a:pt x="1060" y="455"/>
                  <a:pt x="1064" y="460"/>
                </a:cubicBezTo>
                <a:cubicBezTo>
                  <a:pt x="1065" y="459"/>
                  <a:pt x="1063" y="457"/>
                  <a:pt x="1062" y="455"/>
                </a:cubicBezTo>
                <a:cubicBezTo>
                  <a:pt x="1066" y="459"/>
                  <a:pt x="1066" y="453"/>
                  <a:pt x="1071" y="460"/>
                </a:cubicBezTo>
                <a:cubicBezTo>
                  <a:pt x="1056" y="468"/>
                  <a:pt x="1055" y="470"/>
                  <a:pt x="1044" y="477"/>
                </a:cubicBezTo>
                <a:cubicBezTo>
                  <a:pt x="1050" y="478"/>
                  <a:pt x="1054" y="471"/>
                  <a:pt x="1060" y="479"/>
                </a:cubicBezTo>
                <a:cubicBezTo>
                  <a:pt x="1061" y="478"/>
                  <a:pt x="1059" y="476"/>
                  <a:pt x="1058" y="474"/>
                </a:cubicBezTo>
                <a:cubicBezTo>
                  <a:pt x="1065" y="481"/>
                  <a:pt x="1069" y="467"/>
                  <a:pt x="1072" y="472"/>
                </a:cubicBezTo>
                <a:cubicBezTo>
                  <a:pt x="1074" y="472"/>
                  <a:pt x="1072" y="470"/>
                  <a:pt x="1071" y="468"/>
                </a:cubicBezTo>
                <a:cubicBezTo>
                  <a:pt x="1073" y="468"/>
                  <a:pt x="1074" y="469"/>
                  <a:pt x="1075" y="471"/>
                </a:cubicBezTo>
                <a:cubicBezTo>
                  <a:pt x="1075" y="470"/>
                  <a:pt x="1075" y="469"/>
                  <a:pt x="1074" y="467"/>
                </a:cubicBezTo>
                <a:cubicBezTo>
                  <a:pt x="1075" y="467"/>
                  <a:pt x="1076" y="469"/>
                  <a:pt x="1077" y="470"/>
                </a:cubicBezTo>
                <a:cubicBezTo>
                  <a:pt x="1078" y="469"/>
                  <a:pt x="1076" y="467"/>
                  <a:pt x="1078" y="467"/>
                </a:cubicBezTo>
                <a:cubicBezTo>
                  <a:pt x="1080" y="468"/>
                  <a:pt x="1081" y="469"/>
                  <a:pt x="1081" y="471"/>
                </a:cubicBezTo>
                <a:cubicBezTo>
                  <a:pt x="1085" y="471"/>
                  <a:pt x="1079" y="466"/>
                  <a:pt x="1078" y="464"/>
                </a:cubicBezTo>
                <a:cubicBezTo>
                  <a:pt x="1080" y="464"/>
                  <a:pt x="1085" y="469"/>
                  <a:pt x="1083" y="471"/>
                </a:cubicBezTo>
                <a:cubicBezTo>
                  <a:pt x="1085" y="472"/>
                  <a:pt x="1089" y="471"/>
                  <a:pt x="1089" y="476"/>
                </a:cubicBezTo>
                <a:cubicBezTo>
                  <a:pt x="1084" y="471"/>
                  <a:pt x="1086" y="474"/>
                  <a:pt x="1085" y="477"/>
                </a:cubicBezTo>
                <a:cubicBezTo>
                  <a:pt x="1083" y="476"/>
                  <a:pt x="1082" y="474"/>
                  <a:pt x="1084" y="473"/>
                </a:cubicBezTo>
                <a:cubicBezTo>
                  <a:pt x="1080" y="472"/>
                  <a:pt x="1082" y="476"/>
                  <a:pt x="1079" y="471"/>
                </a:cubicBezTo>
                <a:cubicBezTo>
                  <a:pt x="1080" y="476"/>
                  <a:pt x="1074" y="478"/>
                  <a:pt x="1072" y="475"/>
                </a:cubicBezTo>
                <a:cubicBezTo>
                  <a:pt x="1070" y="476"/>
                  <a:pt x="1075" y="481"/>
                  <a:pt x="1076" y="481"/>
                </a:cubicBezTo>
                <a:cubicBezTo>
                  <a:pt x="1075" y="478"/>
                  <a:pt x="1077" y="478"/>
                  <a:pt x="1080" y="476"/>
                </a:cubicBezTo>
                <a:cubicBezTo>
                  <a:pt x="1081" y="477"/>
                  <a:pt x="1081" y="477"/>
                  <a:pt x="1080" y="478"/>
                </a:cubicBezTo>
                <a:cubicBezTo>
                  <a:pt x="1081" y="478"/>
                  <a:pt x="1081" y="479"/>
                  <a:pt x="1082" y="480"/>
                </a:cubicBezTo>
                <a:cubicBezTo>
                  <a:pt x="1070" y="484"/>
                  <a:pt x="1057" y="491"/>
                  <a:pt x="1053" y="495"/>
                </a:cubicBezTo>
                <a:cubicBezTo>
                  <a:pt x="1052" y="494"/>
                  <a:pt x="1053" y="493"/>
                  <a:pt x="1052" y="492"/>
                </a:cubicBezTo>
                <a:cubicBezTo>
                  <a:pt x="1048" y="492"/>
                  <a:pt x="1053" y="496"/>
                  <a:pt x="1050" y="496"/>
                </a:cubicBezTo>
                <a:cubicBezTo>
                  <a:pt x="1049" y="492"/>
                  <a:pt x="1048" y="499"/>
                  <a:pt x="1042" y="499"/>
                </a:cubicBezTo>
                <a:cubicBezTo>
                  <a:pt x="1041" y="498"/>
                  <a:pt x="1040" y="496"/>
                  <a:pt x="1039" y="495"/>
                </a:cubicBezTo>
                <a:cubicBezTo>
                  <a:pt x="1046" y="496"/>
                  <a:pt x="1044" y="491"/>
                  <a:pt x="1052" y="491"/>
                </a:cubicBezTo>
                <a:cubicBezTo>
                  <a:pt x="1047" y="487"/>
                  <a:pt x="1047" y="490"/>
                  <a:pt x="1050" y="486"/>
                </a:cubicBezTo>
                <a:cubicBezTo>
                  <a:pt x="1043" y="486"/>
                  <a:pt x="1043" y="493"/>
                  <a:pt x="1037" y="493"/>
                </a:cubicBezTo>
                <a:cubicBezTo>
                  <a:pt x="1036" y="494"/>
                  <a:pt x="1036" y="499"/>
                  <a:pt x="1038" y="499"/>
                </a:cubicBezTo>
                <a:cubicBezTo>
                  <a:pt x="1039" y="502"/>
                  <a:pt x="1034" y="502"/>
                  <a:pt x="1033" y="503"/>
                </a:cubicBezTo>
                <a:cubicBezTo>
                  <a:pt x="1031" y="501"/>
                  <a:pt x="1030" y="500"/>
                  <a:pt x="1029" y="500"/>
                </a:cubicBezTo>
                <a:cubicBezTo>
                  <a:pt x="1026" y="497"/>
                  <a:pt x="1029" y="497"/>
                  <a:pt x="1027" y="495"/>
                </a:cubicBezTo>
                <a:cubicBezTo>
                  <a:pt x="1025" y="492"/>
                  <a:pt x="1028" y="499"/>
                  <a:pt x="1024" y="496"/>
                </a:cubicBezTo>
                <a:cubicBezTo>
                  <a:pt x="1027" y="498"/>
                  <a:pt x="1029" y="502"/>
                  <a:pt x="1031" y="502"/>
                </a:cubicBezTo>
                <a:cubicBezTo>
                  <a:pt x="1025" y="510"/>
                  <a:pt x="1018" y="508"/>
                  <a:pt x="1014" y="512"/>
                </a:cubicBezTo>
                <a:cubicBezTo>
                  <a:pt x="1010" y="514"/>
                  <a:pt x="1013" y="509"/>
                  <a:pt x="1012" y="507"/>
                </a:cubicBezTo>
                <a:cubicBezTo>
                  <a:pt x="1008" y="509"/>
                  <a:pt x="1013" y="510"/>
                  <a:pt x="1012" y="513"/>
                </a:cubicBezTo>
                <a:cubicBezTo>
                  <a:pt x="1010" y="514"/>
                  <a:pt x="1008" y="516"/>
                  <a:pt x="1007" y="512"/>
                </a:cubicBezTo>
                <a:cubicBezTo>
                  <a:pt x="1011" y="517"/>
                  <a:pt x="995" y="520"/>
                  <a:pt x="993" y="518"/>
                </a:cubicBezTo>
                <a:cubicBezTo>
                  <a:pt x="992" y="519"/>
                  <a:pt x="992" y="520"/>
                  <a:pt x="994" y="522"/>
                </a:cubicBezTo>
                <a:cubicBezTo>
                  <a:pt x="987" y="520"/>
                  <a:pt x="982" y="530"/>
                  <a:pt x="976" y="531"/>
                </a:cubicBezTo>
                <a:cubicBezTo>
                  <a:pt x="977" y="532"/>
                  <a:pt x="978" y="532"/>
                  <a:pt x="979" y="534"/>
                </a:cubicBezTo>
                <a:cubicBezTo>
                  <a:pt x="996" y="525"/>
                  <a:pt x="1007" y="521"/>
                  <a:pt x="1023" y="516"/>
                </a:cubicBezTo>
                <a:cubicBezTo>
                  <a:pt x="1008" y="523"/>
                  <a:pt x="998" y="530"/>
                  <a:pt x="989" y="534"/>
                </a:cubicBezTo>
                <a:cubicBezTo>
                  <a:pt x="988" y="535"/>
                  <a:pt x="985" y="535"/>
                  <a:pt x="985" y="535"/>
                </a:cubicBezTo>
                <a:cubicBezTo>
                  <a:pt x="981" y="542"/>
                  <a:pt x="966" y="535"/>
                  <a:pt x="968" y="546"/>
                </a:cubicBezTo>
                <a:cubicBezTo>
                  <a:pt x="964" y="544"/>
                  <a:pt x="965" y="545"/>
                  <a:pt x="966" y="548"/>
                </a:cubicBezTo>
                <a:cubicBezTo>
                  <a:pt x="965" y="548"/>
                  <a:pt x="964" y="546"/>
                  <a:pt x="963" y="545"/>
                </a:cubicBezTo>
                <a:cubicBezTo>
                  <a:pt x="962" y="546"/>
                  <a:pt x="964" y="547"/>
                  <a:pt x="964" y="549"/>
                </a:cubicBezTo>
                <a:cubicBezTo>
                  <a:pt x="963" y="549"/>
                  <a:pt x="961" y="545"/>
                  <a:pt x="960" y="546"/>
                </a:cubicBezTo>
                <a:cubicBezTo>
                  <a:pt x="964" y="548"/>
                  <a:pt x="960" y="550"/>
                  <a:pt x="958" y="546"/>
                </a:cubicBezTo>
                <a:cubicBezTo>
                  <a:pt x="959" y="549"/>
                  <a:pt x="957" y="548"/>
                  <a:pt x="957" y="548"/>
                </a:cubicBezTo>
                <a:cubicBezTo>
                  <a:pt x="938" y="557"/>
                  <a:pt x="914" y="575"/>
                  <a:pt x="884" y="585"/>
                </a:cubicBezTo>
                <a:cubicBezTo>
                  <a:pt x="883" y="586"/>
                  <a:pt x="885" y="588"/>
                  <a:pt x="886" y="587"/>
                </a:cubicBezTo>
                <a:cubicBezTo>
                  <a:pt x="876" y="589"/>
                  <a:pt x="856" y="598"/>
                  <a:pt x="855" y="610"/>
                </a:cubicBezTo>
                <a:cubicBezTo>
                  <a:pt x="856" y="609"/>
                  <a:pt x="852" y="606"/>
                  <a:pt x="854" y="605"/>
                </a:cubicBezTo>
                <a:cubicBezTo>
                  <a:pt x="850" y="601"/>
                  <a:pt x="849" y="604"/>
                  <a:pt x="846" y="605"/>
                </a:cubicBezTo>
                <a:cubicBezTo>
                  <a:pt x="850" y="607"/>
                  <a:pt x="850" y="613"/>
                  <a:pt x="846" y="607"/>
                </a:cubicBezTo>
                <a:cubicBezTo>
                  <a:pt x="845" y="608"/>
                  <a:pt x="851" y="616"/>
                  <a:pt x="847" y="614"/>
                </a:cubicBezTo>
                <a:cubicBezTo>
                  <a:pt x="850" y="619"/>
                  <a:pt x="850" y="614"/>
                  <a:pt x="853" y="615"/>
                </a:cubicBezTo>
                <a:cubicBezTo>
                  <a:pt x="852" y="614"/>
                  <a:pt x="850" y="613"/>
                  <a:pt x="849" y="613"/>
                </a:cubicBezTo>
                <a:cubicBezTo>
                  <a:pt x="848" y="609"/>
                  <a:pt x="856" y="612"/>
                  <a:pt x="855" y="614"/>
                </a:cubicBezTo>
                <a:cubicBezTo>
                  <a:pt x="868" y="606"/>
                  <a:pt x="892" y="606"/>
                  <a:pt x="900" y="593"/>
                </a:cubicBezTo>
                <a:cubicBezTo>
                  <a:pt x="898" y="591"/>
                  <a:pt x="896" y="590"/>
                  <a:pt x="894" y="590"/>
                </a:cubicBezTo>
                <a:cubicBezTo>
                  <a:pt x="895" y="592"/>
                  <a:pt x="896" y="591"/>
                  <a:pt x="897" y="591"/>
                </a:cubicBezTo>
                <a:cubicBezTo>
                  <a:pt x="894" y="595"/>
                  <a:pt x="886" y="597"/>
                  <a:pt x="882" y="600"/>
                </a:cubicBezTo>
                <a:cubicBezTo>
                  <a:pt x="881" y="594"/>
                  <a:pt x="892" y="595"/>
                  <a:pt x="894" y="591"/>
                </a:cubicBezTo>
                <a:cubicBezTo>
                  <a:pt x="893" y="590"/>
                  <a:pt x="892" y="590"/>
                  <a:pt x="891" y="588"/>
                </a:cubicBezTo>
                <a:cubicBezTo>
                  <a:pt x="898" y="588"/>
                  <a:pt x="902" y="586"/>
                  <a:pt x="906" y="586"/>
                </a:cubicBezTo>
                <a:cubicBezTo>
                  <a:pt x="905" y="584"/>
                  <a:pt x="904" y="584"/>
                  <a:pt x="903" y="585"/>
                </a:cubicBezTo>
                <a:cubicBezTo>
                  <a:pt x="915" y="579"/>
                  <a:pt x="926" y="570"/>
                  <a:pt x="937" y="570"/>
                </a:cubicBezTo>
                <a:cubicBezTo>
                  <a:pt x="939" y="564"/>
                  <a:pt x="956" y="563"/>
                  <a:pt x="961" y="558"/>
                </a:cubicBezTo>
                <a:cubicBezTo>
                  <a:pt x="948" y="571"/>
                  <a:pt x="916" y="580"/>
                  <a:pt x="901" y="591"/>
                </a:cubicBezTo>
                <a:cubicBezTo>
                  <a:pt x="924" y="594"/>
                  <a:pt x="934" y="573"/>
                  <a:pt x="955" y="573"/>
                </a:cubicBezTo>
                <a:cubicBezTo>
                  <a:pt x="948" y="570"/>
                  <a:pt x="960" y="570"/>
                  <a:pt x="959" y="574"/>
                </a:cubicBezTo>
                <a:cubicBezTo>
                  <a:pt x="963" y="574"/>
                  <a:pt x="957" y="568"/>
                  <a:pt x="956" y="571"/>
                </a:cubicBezTo>
                <a:cubicBezTo>
                  <a:pt x="956" y="568"/>
                  <a:pt x="961" y="569"/>
                  <a:pt x="963" y="567"/>
                </a:cubicBezTo>
                <a:cubicBezTo>
                  <a:pt x="966" y="572"/>
                  <a:pt x="960" y="567"/>
                  <a:pt x="961" y="572"/>
                </a:cubicBezTo>
                <a:cubicBezTo>
                  <a:pt x="973" y="569"/>
                  <a:pt x="973" y="566"/>
                  <a:pt x="987" y="563"/>
                </a:cubicBezTo>
                <a:cubicBezTo>
                  <a:pt x="872" y="624"/>
                  <a:pt x="773" y="671"/>
                  <a:pt x="677" y="716"/>
                </a:cubicBezTo>
                <a:cubicBezTo>
                  <a:pt x="657" y="729"/>
                  <a:pt x="619" y="746"/>
                  <a:pt x="597" y="753"/>
                </a:cubicBezTo>
                <a:cubicBezTo>
                  <a:pt x="599" y="757"/>
                  <a:pt x="596" y="760"/>
                  <a:pt x="593" y="755"/>
                </a:cubicBezTo>
                <a:cubicBezTo>
                  <a:pt x="595" y="761"/>
                  <a:pt x="582" y="764"/>
                  <a:pt x="580" y="762"/>
                </a:cubicBezTo>
                <a:cubicBezTo>
                  <a:pt x="577" y="766"/>
                  <a:pt x="573" y="767"/>
                  <a:pt x="568" y="767"/>
                </a:cubicBezTo>
                <a:cubicBezTo>
                  <a:pt x="567" y="767"/>
                  <a:pt x="568" y="769"/>
                  <a:pt x="569" y="770"/>
                </a:cubicBezTo>
                <a:cubicBezTo>
                  <a:pt x="562" y="774"/>
                  <a:pt x="544" y="777"/>
                  <a:pt x="539" y="784"/>
                </a:cubicBezTo>
                <a:cubicBezTo>
                  <a:pt x="538" y="786"/>
                  <a:pt x="535" y="783"/>
                  <a:pt x="535" y="783"/>
                </a:cubicBezTo>
                <a:cubicBezTo>
                  <a:pt x="529" y="786"/>
                  <a:pt x="524" y="791"/>
                  <a:pt x="516" y="795"/>
                </a:cubicBezTo>
                <a:cubicBezTo>
                  <a:pt x="502" y="802"/>
                  <a:pt x="484" y="811"/>
                  <a:pt x="469" y="819"/>
                </a:cubicBezTo>
                <a:cubicBezTo>
                  <a:pt x="462" y="823"/>
                  <a:pt x="455" y="829"/>
                  <a:pt x="447" y="828"/>
                </a:cubicBezTo>
                <a:cubicBezTo>
                  <a:pt x="434" y="837"/>
                  <a:pt x="416" y="848"/>
                  <a:pt x="402" y="851"/>
                </a:cubicBezTo>
                <a:cubicBezTo>
                  <a:pt x="400" y="852"/>
                  <a:pt x="404" y="855"/>
                  <a:pt x="405" y="857"/>
                </a:cubicBezTo>
                <a:cubicBezTo>
                  <a:pt x="370" y="863"/>
                  <a:pt x="343" y="892"/>
                  <a:pt x="314" y="898"/>
                </a:cubicBezTo>
                <a:cubicBezTo>
                  <a:pt x="314" y="902"/>
                  <a:pt x="307" y="908"/>
                  <a:pt x="303" y="905"/>
                </a:cubicBezTo>
                <a:cubicBezTo>
                  <a:pt x="285" y="919"/>
                  <a:pt x="271" y="927"/>
                  <a:pt x="251" y="934"/>
                </a:cubicBezTo>
                <a:cubicBezTo>
                  <a:pt x="250" y="927"/>
                  <a:pt x="247" y="932"/>
                  <a:pt x="244" y="928"/>
                </a:cubicBezTo>
                <a:cubicBezTo>
                  <a:pt x="250" y="928"/>
                  <a:pt x="250" y="925"/>
                  <a:pt x="252" y="922"/>
                </a:cubicBezTo>
                <a:cubicBezTo>
                  <a:pt x="249" y="918"/>
                  <a:pt x="249" y="917"/>
                  <a:pt x="250" y="914"/>
                </a:cubicBezTo>
                <a:cubicBezTo>
                  <a:pt x="245" y="915"/>
                  <a:pt x="248" y="913"/>
                  <a:pt x="243" y="912"/>
                </a:cubicBezTo>
                <a:cubicBezTo>
                  <a:pt x="243" y="914"/>
                  <a:pt x="245" y="921"/>
                  <a:pt x="246" y="918"/>
                </a:cubicBezTo>
                <a:cubicBezTo>
                  <a:pt x="246" y="923"/>
                  <a:pt x="243" y="918"/>
                  <a:pt x="242" y="914"/>
                </a:cubicBezTo>
                <a:cubicBezTo>
                  <a:pt x="242" y="917"/>
                  <a:pt x="242" y="918"/>
                  <a:pt x="239" y="918"/>
                </a:cubicBezTo>
                <a:cubicBezTo>
                  <a:pt x="238" y="916"/>
                  <a:pt x="239" y="915"/>
                  <a:pt x="240" y="913"/>
                </a:cubicBezTo>
                <a:cubicBezTo>
                  <a:pt x="238" y="911"/>
                  <a:pt x="237" y="918"/>
                  <a:pt x="236" y="912"/>
                </a:cubicBezTo>
                <a:cubicBezTo>
                  <a:pt x="234" y="914"/>
                  <a:pt x="236" y="914"/>
                  <a:pt x="238" y="917"/>
                </a:cubicBezTo>
                <a:cubicBezTo>
                  <a:pt x="235" y="917"/>
                  <a:pt x="232" y="918"/>
                  <a:pt x="229" y="918"/>
                </a:cubicBezTo>
                <a:cubicBezTo>
                  <a:pt x="227" y="911"/>
                  <a:pt x="228" y="912"/>
                  <a:pt x="224" y="907"/>
                </a:cubicBezTo>
                <a:cubicBezTo>
                  <a:pt x="229" y="908"/>
                  <a:pt x="229" y="904"/>
                  <a:pt x="231" y="901"/>
                </a:cubicBezTo>
                <a:cubicBezTo>
                  <a:pt x="234" y="905"/>
                  <a:pt x="231" y="905"/>
                  <a:pt x="232" y="907"/>
                </a:cubicBezTo>
                <a:cubicBezTo>
                  <a:pt x="234" y="905"/>
                  <a:pt x="236" y="903"/>
                  <a:pt x="235" y="899"/>
                </a:cubicBezTo>
                <a:cubicBezTo>
                  <a:pt x="232" y="899"/>
                  <a:pt x="229" y="900"/>
                  <a:pt x="226" y="894"/>
                </a:cubicBezTo>
                <a:cubicBezTo>
                  <a:pt x="230" y="892"/>
                  <a:pt x="228" y="886"/>
                  <a:pt x="233" y="883"/>
                </a:cubicBezTo>
                <a:cubicBezTo>
                  <a:pt x="232" y="880"/>
                  <a:pt x="225" y="880"/>
                  <a:pt x="230" y="878"/>
                </a:cubicBezTo>
                <a:cubicBezTo>
                  <a:pt x="228" y="876"/>
                  <a:pt x="227" y="879"/>
                  <a:pt x="225" y="879"/>
                </a:cubicBezTo>
                <a:cubicBezTo>
                  <a:pt x="224" y="877"/>
                  <a:pt x="224" y="876"/>
                  <a:pt x="226" y="876"/>
                </a:cubicBezTo>
                <a:cubicBezTo>
                  <a:pt x="222" y="878"/>
                  <a:pt x="214" y="885"/>
                  <a:pt x="205" y="887"/>
                </a:cubicBezTo>
                <a:cubicBezTo>
                  <a:pt x="203" y="885"/>
                  <a:pt x="204" y="884"/>
                  <a:pt x="203" y="882"/>
                </a:cubicBezTo>
                <a:cubicBezTo>
                  <a:pt x="203" y="886"/>
                  <a:pt x="201" y="884"/>
                  <a:pt x="199" y="885"/>
                </a:cubicBezTo>
                <a:cubicBezTo>
                  <a:pt x="200" y="884"/>
                  <a:pt x="198" y="880"/>
                  <a:pt x="200" y="879"/>
                </a:cubicBezTo>
                <a:cubicBezTo>
                  <a:pt x="204" y="882"/>
                  <a:pt x="203" y="881"/>
                  <a:pt x="209" y="883"/>
                </a:cubicBezTo>
                <a:cubicBezTo>
                  <a:pt x="206" y="880"/>
                  <a:pt x="203" y="877"/>
                  <a:pt x="200" y="879"/>
                </a:cubicBezTo>
                <a:cubicBezTo>
                  <a:pt x="200" y="873"/>
                  <a:pt x="195" y="874"/>
                  <a:pt x="193" y="876"/>
                </a:cubicBezTo>
                <a:cubicBezTo>
                  <a:pt x="190" y="873"/>
                  <a:pt x="198" y="875"/>
                  <a:pt x="194" y="871"/>
                </a:cubicBezTo>
                <a:cubicBezTo>
                  <a:pt x="196" y="873"/>
                  <a:pt x="199" y="875"/>
                  <a:pt x="201" y="873"/>
                </a:cubicBezTo>
                <a:cubicBezTo>
                  <a:pt x="202" y="871"/>
                  <a:pt x="200" y="871"/>
                  <a:pt x="201" y="869"/>
                </a:cubicBezTo>
                <a:cubicBezTo>
                  <a:pt x="199" y="870"/>
                  <a:pt x="197" y="866"/>
                  <a:pt x="194" y="865"/>
                </a:cubicBezTo>
                <a:cubicBezTo>
                  <a:pt x="194" y="867"/>
                  <a:pt x="196" y="868"/>
                  <a:pt x="196" y="870"/>
                </a:cubicBezTo>
                <a:cubicBezTo>
                  <a:pt x="194" y="870"/>
                  <a:pt x="194" y="866"/>
                  <a:pt x="191" y="868"/>
                </a:cubicBezTo>
                <a:cubicBezTo>
                  <a:pt x="193" y="864"/>
                  <a:pt x="183" y="856"/>
                  <a:pt x="178" y="850"/>
                </a:cubicBezTo>
                <a:cubicBezTo>
                  <a:pt x="177" y="851"/>
                  <a:pt x="179" y="853"/>
                  <a:pt x="179" y="854"/>
                </a:cubicBezTo>
                <a:cubicBezTo>
                  <a:pt x="178" y="854"/>
                  <a:pt x="177" y="852"/>
                  <a:pt x="175" y="853"/>
                </a:cubicBezTo>
                <a:cubicBezTo>
                  <a:pt x="175" y="850"/>
                  <a:pt x="178" y="847"/>
                  <a:pt x="179" y="848"/>
                </a:cubicBezTo>
                <a:cubicBezTo>
                  <a:pt x="178" y="852"/>
                  <a:pt x="183" y="852"/>
                  <a:pt x="188" y="858"/>
                </a:cubicBezTo>
                <a:cubicBezTo>
                  <a:pt x="190" y="857"/>
                  <a:pt x="190" y="856"/>
                  <a:pt x="188" y="853"/>
                </a:cubicBezTo>
                <a:cubicBezTo>
                  <a:pt x="186" y="852"/>
                  <a:pt x="186" y="855"/>
                  <a:pt x="183" y="852"/>
                </a:cubicBezTo>
                <a:cubicBezTo>
                  <a:pt x="182" y="850"/>
                  <a:pt x="185" y="852"/>
                  <a:pt x="186" y="851"/>
                </a:cubicBezTo>
                <a:cubicBezTo>
                  <a:pt x="184" y="849"/>
                  <a:pt x="183" y="850"/>
                  <a:pt x="182" y="850"/>
                </a:cubicBezTo>
                <a:cubicBezTo>
                  <a:pt x="180" y="848"/>
                  <a:pt x="180" y="846"/>
                  <a:pt x="182" y="846"/>
                </a:cubicBezTo>
                <a:cubicBezTo>
                  <a:pt x="181" y="845"/>
                  <a:pt x="176" y="843"/>
                  <a:pt x="178" y="846"/>
                </a:cubicBezTo>
                <a:cubicBezTo>
                  <a:pt x="175" y="843"/>
                  <a:pt x="173" y="843"/>
                  <a:pt x="170" y="839"/>
                </a:cubicBezTo>
                <a:cubicBezTo>
                  <a:pt x="172" y="837"/>
                  <a:pt x="173" y="840"/>
                  <a:pt x="175" y="840"/>
                </a:cubicBezTo>
                <a:cubicBezTo>
                  <a:pt x="175" y="836"/>
                  <a:pt x="173" y="833"/>
                  <a:pt x="170" y="830"/>
                </a:cubicBezTo>
                <a:cubicBezTo>
                  <a:pt x="171" y="830"/>
                  <a:pt x="172" y="829"/>
                  <a:pt x="174" y="829"/>
                </a:cubicBezTo>
                <a:cubicBezTo>
                  <a:pt x="171" y="825"/>
                  <a:pt x="172" y="824"/>
                  <a:pt x="169" y="820"/>
                </a:cubicBezTo>
                <a:cubicBezTo>
                  <a:pt x="173" y="819"/>
                  <a:pt x="177" y="818"/>
                  <a:pt x="178" y="815"/>
                </a:cubicBezTo>
                <a:cubicBezTo>
                  <a:pt x="174" y="814"/>
                  <a:pt x="171" y="814"/>
                  <a:pt x="169" y="812"/>
                </a:cubicBezTo>
                <a:cubicBezTo>
                  <a:pt x="166" y="818"/>
                  <a:pt x="161" y="813"/>
                  <a:pt x="160" y="815"/>
                </a:cubicBezTo>
                <a:cubicBezTo>
                  <a:pt x="155" y="806"/>
                  <a:pt x="154" y="806"/>
                  <a:pt x="154" y="799"/>
                </a:cubicBezTo>
                <a:cubicBezTo>
                  <a:pt x="154" y="799"/>
                  <a:pt x="155" y="800"/>
                  <a:pt x="156" y="801"/>
                </a:cubicBezTo>
                <a:cubicBezTo>
                  <a:pt x="154" y="798"/>
                  <a:pt x="156" y="797"/>
                  <a:pt x="151" y="792"/>
                </a:cubicBezTo>
                <a:cubicBezTo>
                  <a:pt x="149" y="793"/>
                  <a:pt x="156" y="799"/>
                  <a:pt x="152" y="798"/>
                </a:cubicBezTo>
                <a:cubicBezTo>
                  <a:pt x="151" y="795"/>
                  <a:pt x="149" y="791"/>
                  <a:pt x="146" y="789"/>
                </a:cubicBezTo>
                <a:cubicBezTo>
                  <a:pt x="144" y="785"/>
                  <a:pt x="149" y="788"/>
                  <a:pt x="149" y="790"/>
                </a:cubicBezTo>
                <a:cubicBezTo>
                  <a:pt x="152" y="790"/>
                  <a:pt x="149" y="787"/>
                  <a:pt x="152" y="787"/>
                </a:cubicBezTo>
                <a:cubicBezTo>
                  <a:pt x="149" y="783"/>
                  <a:pt x="151" y="791"/>
                  <a:pt x="148" y="787"/>
                </a:cubicBezTo>
                <a:cubicBezTo>
                  <a:pt x="144" y="783"/>
                  <a:pt x="149" y="784"/>
                  <a:pt x="150" y="784"/>
                </a:cubicBezTo>
                <a:cubicBezTo>
                  <a:pt x="147" y="782"/>
                  <a:pt x="149" y="783"/>
                  <a:pt x="149" y="780"/>
                </a:cubicBezTo>
                <a:cubicBezTo>
                  <a:pt x="147" y="780"/>
                  <a:pt x="140" y="781"/>
                  <a:pt x="138" y="783"/>
                </a:cubicBezTo>
                <a:cubicBezTo>
                  <a:pt x="136" y="780"/>
                  <a:pt x="135" y="781"/>
                  <a:pt x="131" y="778"/>
                </a:cubicBezTo>
                <a:cubicBezTo>
                  <a:pt x="134" y="777"/>
                  <a:pt x="123" y="765"/>
                  <a:pt x="119" y="762"/>
                </a:cubicBezTo>
                <a:cubicBezTo>
                  <a:pt x="121" y="763"/>
                  <a:pt x="122" y="764"/>
                  <a:pt x="124" y="765"/>
                </a:cubicBezTo>
                <a:cubicBezTo>
                  <a:pt x="124" y="761"/>
                  <a:pt x="117" y="752"/>
                  <a:pt x="116" y="757"/>
                </a:cubicBezTo>
                <a:cubicBezTo>
                  <a:pt x="116" y="754"/>
                  <a:pt x="112" y="755"/>
                  <a:pt x="112" y="751"/>
                </a:cubicBezTo>
                <a:cubicBezTo>
                  <a:pt x="113" y="750"/>
                  <a:pt x="114" y="754"/>
                  <a:pt x="115" y="753"/>
                </a:cubicBezTo>
                <a:cubicBezTo>
                  <a:pt x="114" y="746"/>
                  <a:pt x="106" y="739"/>
                  <a:pt x="102" y="728"/>
                </a:cubicBezTo>
                <a:cubicBezTo>
                  <a:pt x="104" y="726"/>
                  <a:pt x="105" y="727"/>
                  <a:pt x="107" y="725"/>
                </a:cubicBezTo>
                <a:cubicBezTo>
                  <a:pt x="106" y="723"/>
                  <a:pt x="105" y="722"/>
                  <a:pt x="104" y="720"/>
                </a:cubicBezTo>
                <a:cubicBezTo>
                  <a:pt x="100" y="718"/>
                  <a:pt x="100" y="721"/>
                  <a:pt x="98" y="720"/>
                </a:cubicBezTo>
                <a:cubicBezTo>
                  <a:pt x="97" y="718"/>
                  <a:pt x="102" y="713"/>
                  <a:pt x="95" y="711"/>
                </a:cubicBezTo>
                <a:cubicBezTo>
                  <a:pt x="98" y="706"/>
                  <a:pt x="81" y="690"/>
                  <a:pt x="76" y="680"/>
                </a:cubicBezTo>
                <a:cubicBezTo>
                  <a:pt x="72" y="679"/>
                  <a:pt x="69" y="679"/>
                  <a:pt x="66" y="677"/>
                </a:cubicBezTo>
                <a:cubicBezTo>
                  <a:pt x="67" y="675"/>
                  <a:pt x="67" y="670"/>
                  <a:pt x="70" y="671"/>
                </a:cubicBezTo>
                <a:cubicBezTo>
                  <a:pt x="69" y="664"/>
                  <a:pt x="65" y="656"/>
                  <a:pt x="59" y="651"/>
                </a:cubicBezTo>
                <a:cubicBezTo>
                  <a:pt x="61" y="649"/>
                  <a:pt x="61" y="650"/>
                  <a:pt x="63" y="648"/>
                </a:cubicBezTo>
                <a:cubicBezTo>
                  <a:pt x="60" y="647"/>
                  <a:pt x="56" y="645"/>
                  <a:pt x="52" y="645"/>
                </a:cubicBezTo>
                <a:cubicBezTo>
                  <a:pt x="54" y="643"/>
                  <a:pt x="53" y="640"/>
                  <a:pt x="50" y="636"/>
                </a:cubicBezTo>
                <a:cubicBezTo>
                  <a:pt x="52" y="634"/>
                  <a:pt x="49" y="631"/>
                  <a:pt x="52" y="628"/>
                </a:cubicBezTo>
                <a:cubicBezTo>
                  <a:pt x="48" y="625"/>
                  <a:pt x="49" y="626"/>
                  <a:pt x="50" y="623"/>
                </a:cubicBezTo>
                <a:cubicBezTo>
                  <a:pt x="47" y="621"/>
                  <a:pt x="45" y="621"/>
                  <a:pt x="44" y="623"/>
                </a:cubicBezTo>
                <a:cubicBezTo>
                  <a:pt x="41" y="622"/>
                  <a:pt x="38" y="615"/>
                  <a:pt x="37" y="619"/>
                </a:cubicBezTo>
                <a:cubicBezTo>
                  <a:pt x="34" y="616"/>
                  <a:pt x="36" y="615"/>
                  <a:pt x="33" y="612"/>
                </a:cubicBezTo>
                <a:cubicBezTo>
                  <a:pt x="38" y="609"/>
                  <a:pt x="45" y="608"/>
                  <a:pt x="44" y="599"/>
                </a:cubicBezTo>
                <a:cubicBezTo>
                  <a:pt x="39" y="598"/>
                  <a:pt x="44" y="598"/>
                  <a:pt x="38" y="590"/>
                </a:cubicBezTo>
                <a:cubicBezTo>
                  <a:pt x="43" y="593"/>
                  <a:pt x="38" y="589"/>
                  <a:pt x="35" y="585"/>
                </a:cubicBezTo>
                <a:cubicBezTo>
                  <a:pt x="39" y="586"/>
                  <a:pt x="36" y="580"/>
                  <a:pt x="41" y="580"/>
                </a:cubicBezTo>
                <a:cubicBezTo>
                  <a:pt x="38" y="578"/>
                  <a:pt x="28" y="581"/>
                  <a:pt x="28" y="582"/>
                </a:cubicBezTo>
                <a:cubicBezTo>
                  <a:pt x="27" y="583"/>
                  <a:pt x="23" y="577"/>
                  <a:pt x="26" y="578"/>
                </a:cubicBezTo>
                <a:cubicBezTo>
                  <a:pt x="24" y="576"/>
                  <a:pt x="22" y="580"/>
                  <a:pt x="20" y="580"/>
                </a:cubicBezTo>
                <a:cubicBezTo>
                  <a:pt x="23" y="571"/>
                  <a:pt x="37" y="568"/>
                  <a:pt x="43" y="558"/>
                </a:cubicBezTo>
                <a:cubicBezTo>
                  <a:pt x="39" y="557"/>
                  <a:pt x="35" y="561"/>
                  <a:pt x="31" y="562"/>
                </a:cubicBezTo>
                <a:cubicBezTo>
                  <a:pt x="31" y="561"/>
                  <a:pt x="31" y="560"/>
                  <a:pt x="31" y="559"/>
                </a:cubicBezTo>
                <a:cubicBezTo>
                  <a:pt x="26" y="560"/>
                  <a:pt x="21" y="565"/>
                  <a:pt x="17" y="563"/>
                </a:cubicBezTo>
                <a:cubicBezTo>
                  <a:pt x="13" y="559"/>
                  <a:pt x="20" y="560"/>
                  <a:pt x="21" y="559"/>
                </a:cubicBezTo>
                <a:cubicBezTo>
                  <a:pt x="19" y="554"/>
                  <a:pt x="20" y="559"/>
                  <a:pt x="18" y="557"/>
                </a:cubicBezTo>
                <a:cubicBezTo>
                  <a:pt x="27" y="549"/>
                  <a:pt x="40" y="542"/>
                  <a:pt x="49" y="531"/>
                </a:cubicBezTo>
                <a:cubicBezTo>
                  <a:pt x="93" y="491"/>
                  <a:pt x="155" y="454"/>
                  <a:pt x="211" y="420"/>
                </a:cubicBezTo>
                <a:cubicBezTo>
                  <a:pt x="210" y="418"/>
                  <a:pt x="209" y="418"/>
                  <a:pt x="207" y="416"/>
                </a:cubicBezTo>
                <a:cubicBezTo>
                  <a:pt x="196" y="426"/>
                  <a:pt x="179" y="436"/>
                  <a:pt x="162" y="442"/>
                </a:cubicBezTo>
                <a:cubicBezTo>
                  <a:pt x="161" y="442"/>
                  <a:pt x="162" y="444"/>
                  <a:pt x="163" y="445"/>
                </a:cubicBezTo>
                <a:cubicBezTo>
                  <a:pt x="156" y="443"/>
                  <a:pt x="153" y="450"/>
                  <a:pt x="150" y="453"/>
                </a:cubicBezTo>
                <a:cubicBezTo>
                  <a:pt x="139" y="463"/>
                  <a:pt x="121" y="467"/>
                  <a:pt x="108" y="478"/>
                </a:cubicBezTo>
                <a:cubicBezTo>
                  <a:pt x="87" y="493"/>
                  <a:pt x="65" y="510"/>
                  <a:pt x="44" y="524"/>
                </a:cubicBezTo>
                <a:cubicBezTo>
                  <a:pt x="34" y="531"/>
                  <a:pt x="24" y="536"/>
                  <a:pt x="12" y="542"/>
                </a:cubicBezTo>
                <a:cubicBezTo>
                  <a:pt x="10" y="541"/>
                  <a:pt x="18" y="538"/>
                  <a:pt x="15" y="533"/>
                </a:cubicBezTo>
                <a:cubicBezTo>
                  <a:pt x="11" y="528"/>
                  <a:pt x="10" y="539"/>
                  <a:pt x="6" y="533"/>
                </a:cubicBezTo>
                <a:cubicBezTo>
                  <a:pt x="11" y="531"/>
                  <a:pt x="14" y="528"/>
                  <a:pt x="18" y="525"/>
                </a:cubicBezTo>
                <a:cubicBezTo>
                  <a:pt x="10" y="518"/>
                  <a:pt x="9" y="527"/>
                  <a:pt x="3" y="528"/>
                </a:cubicBezTo>
                <a:cubicBezTo>
                  <a:pt x="0" y="524"/>
                  <a:pt x="7" y="522"/>
                  <a:pt x="7" y="525"/>
                </a:cubicBezTo>
                <a:cubicBezTo>
                  <a:pt x="30" y="501"/>
                  <a:pt x="64" y="465"/>
                  <a:pt x="104" y="450"/>
                </a:cubicBezTo>
                <a:cubicBezTo>
                  <a:pt x="104" y="449"/>
                  <a:pt x="105" y="448"/>
                  <a:pt x="106" y="448"/>
                </a:cubicBezTo>
                <a:cubicBezTo>
                  <a:pt x="104" y="446"/>
                  <a:pt x="103" y="448"/>
                  <a:pt x="102" y="448"/>
                </a:cubicBezTo>
                <a:cubicBezTo>
                  <a:pt x="108" y="443"/>
                  <a:pt x="131" y="439"/>
                  <a:pt x="128" y="431"/>
                </a:cubicBezTo>
                <a:cubicBezTo>
                  <a:pt x="142" y="428"/>
                  <a:pt x="156" y="417"/>
                  <a:pt x="169" y="411"/>
                </a:cubicBezTo>
                <a:cubicBezTo>
                  <a:pt x="170" y="411"/>
                  <a:pt x="168" y="409"/>
                  <a:pt x="168" y="409"/>
                </a:cubicBezTo>
                <a:cubicBezTo>
                  <a:pt x="167" y="406"/>
                  <a:pt x="173" y="410"/>
                  <a:pt x="174" y="409"/>
                </a:cubicBezTo>
                <a:cubicBezTo>
                  <a:pt x="173" y="400"/>
                  <a:pt x="183" y="405"/>
                  <a:pt x="182" y="399"/>
                </a:cubicBezTo>
                <a:cubicBezTo>
                  <a:pt x="185" y="398"/>
                  <a:pt x="187" y="399"/>
                  <a:pt x="189" y="402"/>
                </a:cubicBezTo>
                <a:cubicBezTo>
                  <a:pt x="187" y="398"/>
                  <a:pt x="193" y="398"/>
                  <a:pt x="191" y="394"/>
                </a:cubicBezTo>
                <a:cubicBezTo>
                  <a:pt x="201" y="393"/>
                  <a:pt x="210" y="381"/>
                  <a:pt x="220" y="385"/>
                </a:cubicBezTo>
                <a:cubicBezTo>
                  <a:pt x="224" y="384"/>
                  <a:pt x="218" y="375"/>
                  <a:pt x="224" y="377"/>
                </a:cubicBezTo>
                <a:cubicBezTo>
                  <a:pt x="222" y="379"/>
                  <a:pt x="227" y="384"/>
                  <a:pt x="224" y="385"/>
                </a:cubicBezTo>
                <a:cubicBezTo>
                  <a:pt x="226" y="387"/>
                  <a:pt x="229" y="383"/>
                  <a:pt x="225" y="380"/>
                </a:cubicBezTo>
                <a:cubicBezTo>
                  <a:pt x="228" y="377"/>
                  <a:pt x="230" y="378"/>
                  <a:pt x="230" y="373"/>
                </a:cubicBezTo>
                <a:cubicBezTo>
                  <a:pt x="232" y="375"/>
                  <a:pt x="231" y="375"/>
                  <a:pt x="232" y="377"/>
                </a:cubicBezTo>
                <a:cubicBezTo>
                  <a:pt x="236" y="376"/>
                  <a:pt x="235" y="373"/>
                  <a:pt x="233" y="369"/>
                </a:cubicBezTo>
                <a:cubicBezTo>
                  <a:pt x="236" y="368"/>
                  <a:pt x="233" y="371"/>
                  <a:pt x="235" y="374"/>
                </a:cubicBezTo>
                <a:cubicBezTo>
                  <a:pt x="237" y="374"/>
                  <a:pt x="236" y="372"/>
                  <a:pt x="235" y="372"/>
                </a:cubicBezTo>
                <a:cubicBezTo>
                  <a:pt x="237" y="368"/>
                  <a:pt x="242" y="372"/>
                  <a:pt x="244" y="370"/>
                </a:cubicBezTo>
                <a:cubicBezTo>
                  <a:pt x="247" y="369"/>
                  <a:pt x="239" y="366"/>
                  <a:pt x="242" y="365"/>
                </a:cubicBezTo>
                <a:cubicBezTo>
                  <a:pt x="248" y="368"/>
                  <a:pt x="247" y="357"/>
                  <a:pt x="257" y="363"/>
                </a:cubicBezTo>
                <a:cubicBezTo>
                  <a:pt x="257" y="358"/>
                  <a:pt x="272" y="360"/>
                  <a:pt x="266" y="354"/>
                </a:cubicBezTo>
                <a:cubicBezTo>
                  <a:pt x="270" y="354"/>
                  <a:pt x="273" y="346"/>
                  <a:pt x="280" y="353"/>
                </a:cubicBezTo>
                <a:cubicBezTo>
                  <a:pt x="280" y="349"/>
                  <a:pt x="285" y="347"/>
                  <a:pt x="286" y="343"/>
                </a:cubicBezTo>
                <a:cubicBezTo>
                  <a:pt x="287" y="343"/>
                  <a:pt x="288" y="345"/>
                  <a:pt x="289" y="346"/>
                </a:cubicBezTo>
                <a:cubicBezTo>
                  <a:pt x="290" y="345"/>
                  <a:pt x="292" y="343"/>
                  <a:pt x="289" y="339"/>
                </a:cubicBezTo>
                <a:cubicBezTo>
                  <a:pt x="291" y="339"/>
                  <a:pt x="293" y="342"/>
                  <a:pt x="295" y="342"/>
                </a:cubicBezTo>
                <a:cubicBezTo>
                  <a:pt x="296" y="340"/>
                  <a:pt x="297" y="337"/>
                  <a:pt x="297" y="334"/>
                </a:cubicBezTo>
                <a:cubicBezTo>
                  <a:pt x="307" y="338"/>
                  <a:pt x="315" y="329"/>
                  <a:pt x="315" y="325"/>
                </a:cubicBezTo>
                <a:cubicBezTo>
                  <a:pt x="323" y="326"/>
                  <a:pt x="326" y="327"/>
                  <a:pt x="328" y="321"/>
                </a:cubicBezTo>
                <a:cubicBezTo>
                  <a:pt x="335" y="324"/>
                  <a:pt x="339" y="314"/>
                  <a:pt x="346" y="321"/>
                </a:cubicBezTo>
                <a:cubicBezTo>
                  <a:pt x="348" y="318"/>
                  <a:pt x="343" y="320"/>
                  <a:pt x="342" y="315"/>
                </a:cubicBezTo>
                <a:cubicBezTo>
                  <a:pt x="347" y="314"/>
                  <a:pt x="356" y="314"/>
                  <a:pt x="358" y="307"/>
                </a:cubicBezTo>
                <a:cubicBezTo>
                  <a:pt x="366" y="313"/>
                  <a:pt x="368" y="303"/>
                  <a:pt x="375" y="302"/>
                </a:cubicBezTo>
                <a:cubicBezTo>
                  <a:pt x="375" y="303"/>
                  <a:pt x="376" y="304"/>
                  <a:pt x="377" y="304"/>
                </a:cubicBezTo>
                <a:cubicBezTo>
                  <a:pt x="378" y="306"/>
                  <a:pt x="375" y="305"/>
                  <a:pt x="376" y="307"/>
                </a:cubicBezTo>
                <a:cubicBezTo>
                  <a:pt x="378" y="310"/>
                  <a:pt x="380" y="306"/>
                  <a:pt x="382" y="306"/>
                </a:cubicBezTo>
                <a:cubicBezTo>
                  <a:pt x="378" y="302"/>
                  <a:pt x="380" y="305"/>
                  <a:pt x="378" y="300"/>
                </a:cubicBezTo>
                <a:cubicBezTo>
                  <a:pt x="385" y="303"/>
                  <a:pt x="381" y="296"/>
                  <a:pt x="384" y="294"/>
                </a:cubicBezTo>
                <a:cubicBezTo>
                  <a:pt x="386" y="297"/>
                  <a:pt x="384" y="297"/>
                  <a:pt x="384" y="298"/>
                </a:cubicBezTo>
                <a:cubicBezTo>
                  <a:pt x="385" y="300"/>
                  <a:pt x="387" y="300"/>
                  <a:pt x="388" y="299"/>
                </a:cubicBezTo>
                <a:cubicBezTo>
                  <a:pt x="385" y="296"/>
                  <a:pt x="391" y="293"/>
                  <a:pt x="387" y="294"/>
                </a:cubicBezTo>
                <a:cubicBezTo>
                  <a:pt x="391" y="289"/>
                  <a:pt x="400" y="288"/>
                  <a:pt x="401" y="284"/>
                </a:cubicBezTo>
                <a:cubicBezTo>
                  <a:pt x="402" y="285"/>
                  <a:pt x="400" y="285"/>
                  <a:pt x="401" y="287"/>
                </a:cubicBezTo>
                <a:cubicBezTo>
                  <a:pt x="402" y="287"/>
                  <a:pt x="403" y="287"/>
                  <a:pt x="403" y="289"/>
                </a:cubicBezTo>
                <a:cubicBezTo>
                  <a:pt x="417" y="279"/>
                  <a:pt x="436" y="272"/>
                  <a:pt x="451" y="263"/>
                </a:cubicBezTo>
                <a:cubicBezTo>
                  <a:pt x="453" y="266"/>
                  <a:pt x="454" y="269"/>
                  <a:pt x="456" y="267"/>
                </a:cubicBezTo>
                <a:cubicBezTo>
                  <a:pt x="455" y="265"/>
                  <a:pt x="454" y="265"/>
                  <a:pt x="455" y="266"/>
                </a:cubicBezTo>
                <a:cubicBezTo>
                  <a:pt x="453" y="255"/>
                  <a:pt x="481" y="256"/>
                  <a:pt x="481" y="243"/>
                </a:cubicBezTo>
                <a:cubicBezTo>
                  <a:pt x="484" y="245"/>
                  <a:pt x="485" y="243"/>
                  <a:pt x="486" y="241"/>
                </a:cubicBezTo>
                <a:cubicBezTo>
                  <a:pt x="487" y="242"/>
                  <a:pt x="488" y="244"/>
                  <a:pt x="488" y="245"/>
                </a:cubicBezTo>
                <a:cubicBezTo>
                  <a:pt x="496" y="235"/>
                  <a:pt x="512" y="241"/>
                  <a:pt x="513" y="227"/>
                </a:cubicBezTo>
                <a:cubicBezTo>
                  <a:pt x="515" y="226"/>
                  <a:pt x="517" y="226"/>
                  <a:pt x="519" y="225"/>
                </a:cubicBezTo>
                <a:cubicBezTo>
                  <a:pt x="519" y="227"/>
                  <a:pt x="514" y="228"/>
                  <a:pt x="522" y="229"/>
                </a:cubicBezTo>
                <a:cubicBezTo>
                  <a:pt x="519" y="230"/>
                  <a:pt x="513" y="231"/>
                  <a:pt x="513" y="237"/>
                </a:cubicBezTo>
                <a:cubicBezTo>
                  <a:pt x="517" y="238"/>
                  <a:pt x="526" y="229"/>
                  <a:pt x="533" y="229"/>
                </a:cubicBezTo>
                <a:cubicBezTo>
                  <a:pt x="530" y="222"/>
                  <a:pt x="527" y="231"/>
                  <a:pt x="525" y="225"/>
                </a:cubicBezTo>
                <a:cubicBezTo>
                  <a:pt x="532" y="225"/>
                  <a:pt x="523" y="217"/>
                  <a:pt x="530" y="217"/>
                </a:cubicBezTo>
                <a:cubicBezTo>
                  <a:pt x="529" y="220"/>
                  <a:pt x="532" y="221"/>
                  <a:pt x="532" y="224"/>
                </a:cubicBezTo>
                <a:cubicBezTo>
                  <a:pt x="537" y="223"/>
                  <a:pt x="534" y="218"/>
                  <a:pt x="541" y="217"/>
                </a:cubicBezTo>
                <a:cubicBezTo>
                  <a:pt x="541" y="218"/>
                  <a:pt x="541" y="219"/>
                  <a:pt x="541" y="220"/>
                </a:cubicBezTo>
                <a:cubicBezTo>
                  <a:pt x="543" y="219"/>
                  <a:pt x="545" y="218"/>
                  <a:pt x="547" y="218"/>
                </a:cubicBezTo>
                <a:cubicBezTo>
                  <a:pt x="548" y="217"/>
                  <a:pt x="544" y="215"/>
                  <a:pt x="543" y="212"/>
                </a:cubicBezTo>
                <a:cubicBezTo>
                  <a:pt x="544" y="211"/>
                  <a:pt x="545" y="211"/>
                  <a:pt x="546" y="211"/>
                </a:cubicBezTo>
                <a:cubicBezTo>
                  <a:pt x="548" y="213"/>
                  <a:pt x="549" y="215"/>
                  <a:pt x="551" y="217"/>
                </a:cubicBezTo>
                <a:cubicBezTo>
                  <a:pt x="563" y="208"/>
                  <a:pt x="582" y="195"/>
                  <a:pt x="603" y="186"/>
                </a:cubicBezTo>
                <a:cubicBezTo>
                  <a:pt x="611" y="182"/>
                  <a:pt x="619" y="177"/>
                  <a:pt x="626" y="177"/>
                </a:cubicBezTo>
                <a:cubicBezTo>
                  <a:pt x="623" y="177"/>
                  <a:pt x="628" y="183"/>
                  <a:pt x="630" y="179"/>
                </a:cubicBezTo>
                <a:cubicBezTo>
                  <a:pt x="633" y="181"/>
                  <a:pt x="632" y="181"/>
                  <a:pt x="635" y="184"/>
                </a:cubicBezTo>
                <a:cubicBezTo>
                  <a:pt x="627" y="192"/>
                  <a:pt x="605" y="194"/>
                  <a:pt x="602" y="204"/>
                </a:cubicBezTo>
                <a:cubicBezTo>
                  <a:pt x="601" y="202"/>
                  <a:pt x="600" y="201"/>
                  <a:pt x="600" y="200"/>
                </a:cubicBezTo>
                <a:cubicBezTo>
                  <a:pt x="598" y="206"/>
                  <a:pt x="589" y="202"/>
                  <a:pt x="592" y="209"/>
                </a:cubicBezTo>
                <a:cubicBezTo>
                  <a:pt x="578" y="209"/>
                  <a:pt x="574" y="214"/>
                  <a:pt x="566" y="221"/>
                </a:cubicBezTo>
                <a:cubicBezTo>
                  <a:pt x="565" y="222"/>
                  <a:pt x="565" y="220"/>
                  <a:pt x="565" y="220"/>
                </a:cubicBezTo>
                <a:cubicBezTo>
                  <a:pt x="551" y="223"/>
                  <a:pt x="540" y="235"/>
                  <a:pt x="526" y="242"/>
                </a:cubicBezTo>
                <a:cubicBezTo>
                  <a:pt x="527" y="242"/>
                  <a:pt x="522" y="244"/>
                  <a:pt x="522" y="244"/>
                </a:cubicBezTo>
                <a:cubicBezTo>
                  <a:pt x="510" y="251"/>
                  <a:pt x="494" y="255"/>
                  <a:pt x="483" y="260"/>
                </a:cubicBezTo>
                <a:cubicBezTo>
                  <a:pt x="477" y="263"/>
                  <a:pt x="475" y="269"/>
                  <a:pt x="468" y="268"/>
                </a:cubicBezTo>
                <a:cubicBezTo>
                  <a:pt x="465" y="273"/>
                  <a:pt x="458" y="273"/>
                  <a:pt x="453" y="280"/>
                </a:cubicBezTo>
                <a:moveTo>
                  <a:pt x="1344" y="71"/>
                </a:moveTo>
                <a:cubicBezTo>
                  <a:pt x="1344" y="71"/>
                  <a:pt x="1344" y="72"/>
                  <a:pt x="1344" y="73"/>
                </a:cubicBezTo>
                <a:cubicBezTo>
                  <a:pt x="1339" y="73"/>
                  <a:pt x="1336" y="72"/>
                  <a:pt x="1335" y="75"/>
                </a:cubicBezTo>
                <a:cubicBezTo>
                  <a:pt x="1341" y="76"/>
                  <a:pt x="1344" y="76"/>
                  <a:pt x="1345" y="71"/>
                </a:cubicBezTo>
                <a:cubicBezTo>
                  <a:pt x="1348" y="72"/>
                  <a:pt x="1346" y="74"/>
                  <a:pt x="1348" y="74"/>
                </a:cubicBezTo>
                <a:cubicBezTo>
                  <a:pt x="1347" y="72"/>
                  <a:pt x="1350" y="72"/>
                  <a:pt x="1349" y="70"/>
                </a:cubicBezTo>
                <a:cubicBezTo>
                  <a:pt x="1347" y="70"/>
                  <a:pt x="1344" y="70"/>
                  <a:pt x="1342" y="67"/>
                </a:cubicBezTo>
                <a:cubicBezTo>
                  <a:pt x="1340" y="68"/>
                  <a:pt x="1342" y="71"/>
                  <a:pt x="1341" y="72"/>
                </a:cubicBezTo>
                <a:cubicBezTo>
                  <a:pt x="1343" y="73"/>
                  <a:pt x="1342" y="68"/>
                  <a:pt x="1344" y="71"/>
                </a:cubicBezTo>
                <a:moveTo>
                  <a:pt x="1013" y="447"/>
                </a:moveTo>
                <a:cubicBezTo>
                  <a:pt x="1012" y="445"/>
                  <a:pt x="1011" y="443"/>
                  <a:pt x="1009" y="441"/>
                </a:cubicBezTo>
                <a:cubicBezTo>
                  <a:pt x="1004" y="441"/>
                  <a:pt x="1011" y="450"/>
                  <a:pt x="1013" y="447"/>
                </a:cubicBezTo>
                <a:moveTo>
                  <a:pt x="1030" y="493"/>
                </a:moveTo>
                <a:cubicBezTo>
                  <a:pt x="1032" y="497"/>
                  <a:pt x="1033" y="501"/>
                  <a:pt x="1037" y="500"/>
                </a:cubicBezTo>
                <a:cubicBezTo>
                  <a:pt x="1033" y="497"/>
                  <a:pt x="1037" y="494"/>
                  <a:pt x="1033" y="493"/>
                </a:cubicBezTo>
                <a:cubicBezTo>
                  <a:pt x="1033" y="494"/>
                  <a:pt x="1034" y="499"/>
                  <a:pt x="1032" y="496"/>
                </a:cubicBezTo>
                <a:cubicBezTo>
                  <a:pt x="1033" y="496"/>
                  <a:pt x="1031" y="493"/>
                  <a:pt x="1030" y="493"/>
                </a:cubicBezTo>
                <a:moveTo>
                  <a:pt x="208" y="880"/>
                </a:moveTo>
                <a:cubicBezTo>
                  <a:pt x="206" y="876"/>
                  <a:pt x="210" y="879"/>
                  <a:pt x="209" y="877"/>
                </a:cubicBezTo>
                <a:cubicBezTo>
                  <a:pt x="207" y="877"/>
                  <a:pt x="202" y="875"/>
                  <a:pt x="203" y="878"/>
                </a:cubicBezTo>
                <a:cubicBezTo>
                  <a:pt x="204" y="878"/>
                  <a:pt x="206" y="879"/>
                  <a:pt x="208" y="880"/>
                </a:cubicBezTo>
                <a:moveTo>
                  <a:pt x="598" y="195"/>
                </a:moveTo>
                <a:cubicBezTo>
                  <a:pt x="605" y="193"/>
                  <a:pt x="609" y="194"/>
                  <a:pt x="609" y="187"/>
                </a:cubicBezTo>
                <a:cubicBezTo>
                  <a:pt x="603" y="188"/>
                  <a:pt x="599" y="191"/>
                  <a:pt x="598" y="195"/>
                </a:cubicBezTo>
                <a:moveTo>
                  <a:pt x="579" y="201"/>
                </a:moveTo>
                <a:cubicBezTo>
                  <a:pt x="582" y="206"/>
                  <a:pt x="584" y="201"/>
                  <a:pt x="587" y="201"/>
                </a:cubicBezTo>
                <a:cubicBezTo>
                  <a:pt x="584" y="197"/>
                  <a:pt x="580" y="199"/>
                  <a:pt x="579" y="201"/>
                </a:cubicBezTo>
                <a:moveTo>
                  <a:pt x="569" y="210"/>
                </a:moveTo>
                <a:cubicBezTo>
                  <a:pt x="573" y="208"/>
                  <a:pt x="577" y="207"/>
                  <a:pt x="577" y="204"/>
                </a:cubicBezTo>
                <a:cubicBezTo>
                  <a:pt x="574" y="205"/>
                  <a:pt x="568" y="206"/>
                  <a:pt x="569" y="210"/>
                </a:cubicBezTo>
                <a:moveTo>
                  <a:pt x="544" y="223"/>
                </a:moveTo>
                <a:cubicBezTo>
                  <a:pt x="547" y="222"/>
                  <a:pt x="550" y="221"/>
                  <a:pt x="550" y="218"/>
                </a:cubicBezTo>
                <a:cubicBezTo>
                  <a:pt x="548" y="220"/>
                  <a:pt x="541" y="218"/>
                  <a:pt x="544" y="223"/>
                </a:cubicBezTo>
                <a:moveTo>
                  <a:pt x="411" y="300"/>
                </a:moveTo>
                <a:cubicBezTo>
                  <a:pt x="418" y="305"/>
                  <a:pt x="426" y="297"/>
                  <a:pt x="428" y="293"/>
                </a:cubicBezTo>
                <a:cubicBezTo>
                  <a:pt x="432" y="295"/>
                  <a:pt x="437" y="295"/>
                  <a:pt x="441" y="295"/>
                </a:cubicBezTo>
                <a:cubicBezTo>
                  <a:pt x="438" y="289"/>
                  <a:pt x="444" y="291"/>
                  <a:pt x="447" y="291"/>
                </a:cubicBezTo>
                <a:cubicBezTo>
                  <a:pt x="449" y="288"/>
                  <a:pt x="445" y="282"/>
                  <a:pt x="450" y="283"/>
                </a:cubicBezTo>
                <a:cubicBezTo>
                  <a:pt x="439" y="283"/>
                  <a:pt x="423" y="297"/>
                  <a:pt x="411" y="300"/>
                </a:cubicBezTo>
                <a:moveTo>
                  <a:pt x="719" y="174"/>
                </a:moveTo>
                <a:cubicBezTo>
                  <a:pt x="723" y="171"/>
                  <a:pt x="729" y="174"/>
                  <a:pt x="728" y="168"/>
                </a:cubicBezTo>
                <a:cubicBezTo>
                  <a:pt x="723" y="172"/>
                  <a:pt x="721" y="167"/>
                  <a:pt x="719" y="174"/>
                </a:cubicBezTo>
                <a:moveTo>
                  <a:pt x="733" y="170"/>
                </a:moveTo>
                <a:cubicBezTo>
                  <a:pt x="736" y="167"/>
                  <a:pt x="740" y="167"/>
                  <a:pt x="745" y="165"/>
                </a:cubicBezTo>
                <a:cubicBezTo>
                  <a:pt x="739" y="158"/>
                  <a:pt x="733" y="167"/>
                  <a:pt x="731" y="167"/>
                </a:cubicBezTo>
                <a:cubicBezTo>
                  <a:pt x="730" y="166"/>
                  <a:pt x="730" y="165"/>
                  <a:pt x="729" y="166"/>
                </a:cubicBezTo>
                <a:cubicBezTo>
                  <a:pt x="730" y="167"/>
                  <a:pt x="732" y="170"/>
                  <a:pt x="733" y="170"/>
                </a:cubicBezTo>
                <a:moveTo>
                  <a:pt x="398" y="310"/>
                </a:moveTo>
                <a:cubicBezTo>
                  <a:pt x="399" y="313"/>
                  <a:pt x="412" y="307"/>
                  <a:pt x="410" y="302"/>
                </a:cubicBezTo>
                <a:cubicBezTo>
                  <a:pt x="406" y="305"/>
                  <a:pt x="396" y="305"/>
                  <a:pt x="398" y="310"/>
                </a:cubicBezTo>
                <a:moveTo>
                  <a:pt x="389" y="319"/>
                </a:moveTo>
                <a:cubicBezTo>
                  <a:pt x="391" y="319"/>
                  <a:pt x="392" y="318"/>
                  <a:pt x="393" y="317"/>
                </a:cubicBezTo>
                <a:cubicBezTo>
                  <a:pt x="389" y="313"/>
                  <a:pt x="394" y="314"/>
                  <a:pt x="393" y="312"/>
                </a:cubicBezTo>
                <a:cubicBezTo>
                  <a:pt x="391" y="312"/>
                  <a:pt x="387" y="311"/>
                  <a:pt x="386" y="314"/>
                </a:cubicBezTo>
                <a:cubicBezTo>
                  <a:pt x="389" y="314"/>
                  <a:pt x="387" y="317"/>
                  <a:pt x="389" y="319"/>
                </a:cubicBezTo>
                <a:moveTo>
                  <a:pt x="387" y="316"/>
                </a:moveTo>
                <a:cubicBezTo>
                  <a:pt x="386" y="316"/>
                  <a:pt x="385" y="313"/>
                  <a:pt x="383" y="314"/>
                </a:cubicBezTo>
                <a:cubicBezTo>
                  <a:pt x="381" y="316"/>
                  <a:pt x="381" y="319"/>
                  <a:pt x="383" y="323"/>
                </a:cubicBezTo>
                <a:cubicBezTo>
                  <a:pt x="387" y="322"/>
                  <a:pt x="388" y="319"/>
                  <a:pt x="387" y="316"/>
                </a:cubicBezTo>
                <a:moveTo>
                  <a:pt x="327" y="349"/>
                </a:moveTo>
                <a:cubicBezTo>
                  <a:pt x="329" y="345"/>
                  <a:pt x="332" y="347"/>
                  <a:pt x="336" y="349"/>
                </a:cubicBezTo>
                <a:cubicBezTo>
                  <a:pt x="330" y="344"/>
                  <a:pt x="335" y="344"/>
                  <a:pt x="336" y="341"/>
                </a:cubicBezTo>
                <a:cubicBezTo>
                  <a:pt x="329" y="340"/>
                  <a:pt x="329" y="348"/>
                  <a:pt x="323" y="342"/>
                </a:cubicBezTo>
                <a:cubicBezTo>
                  <a:pt x="322" y="345"/>
                  <a:pt x="325" y="345"/>
                  <a:pt x="327" y="349"/>
                </a:cubicBezTo>
                <a:moveTo>
                  <a:pt x="352" y="335"/>
                </a:moveTo>
                <a:cubicBezTo>
                  <a:pt x="354" y="333"/>
                  <a:pt x="360" y="334"/>
                  <a:pt x="355" y="329"/>
                </a:cubicBezTo>
                <a:cubicBezTo>
                  <a:pt x="355" y="331"/>
                  <a:pt x="349" y="330"/>
                  <a:pt x="352" y="335"/>
                </a:cubicBezTo>
                <a:moveTo>
                  <a:pt x="358" y="330"/>
                </a:moveTo>
                <a:cubicBezTo>
                  <a:pt x="360" y="330"/>
                  <a:pt x="362" y="333"/>
                  <a:pt x="364" y="334"/>
                </a:cubicBezTo>
                <a:cubicBezTo>
                  <a:pt x="361" y="328"/>
                  <a:pt x="370" y="330"/>
                  <a:pt x="369" y="323"/>
                </a:cubicBezTo>
                <a:cubicBezTo>
                  <a:pt x="364" y="325"/>
                  <a:pt x="360" y="327"/>
                  <a:pt x="358" y="330"/>
                </a:cubicBezTo>
                <a:moveTo>
                  <a:pt x="287" y="366"/>
                </a:moveTo>
                <a:cubicBezTo>
                  <a:pt x="289" y="369"/>
                  <a:pt x="289" y="371"/>
                  <a:pt x="289" y="373"/>
                </a:cubicBezTo>
                <a:cubicBezTo>
                  <a:pt x="285" y="376"/>
                  <a:pt x="285" y="377"/>
                  <a:pt x="281" y="376"/>
                </a:cubicBezTo>
                <a:cubicBezTo>
                  <a:pt x="282" y="378"/>
                  <a:pt x="280" y="378"/>
                  <a:pt x="282" y="381"/>
                </a:cubicBezTo>
                <a:cubicBezTo>
                  <a:pt x="289" y="378"/>
                  <a:pt x="291" y="377"/>
                  <a:pt x="294" y="372"/>
                </a:cubicBezTo>
                <a:cubicBezTo>
                  <a:pt x="291" y="368"/>
                  <a:pt x="291" y="360"/>
                  <a:pt x="290" y="363"/>
                </a:cubicBezTo>
                <a:cubicBezTo>
                  <a:pt x="291" y="365"/>
                  <a:pt x="288" y="365"/>
                  <a:pt x="287" y="366"/>
                </a:cubicBezTo>
                <a:moveTo>
                  <a:pt x="297" y="362"/>
                </a:moveTo>
                <a:cubicBezTo>
                  <a:pt x="298" y="363"/>
                  <a:pt x="299" y="364"/>
                  <a:pt x="300" y="365"/>
                </a:cubicBezTo>
                <a:cubicBezTo>
                  <a:pt x="301" y="362"/>
                  <a:pt x="305" y="362"/>
                  <a:pt x="304" y="359"/>
                </a:cubicBezTo>
                <a:cubicBezTo>
                  <a:pt x="300" y="359"/>
                  <a:pt x="299" y="360"/>
                  <a:pt x="297" y="362"/>
                </a:cubicBezTo>
                <a:moveTo>
                  <a:pt x="256" y="386"/>
                </a:moveTo>
                <a:cubicBezTo>
                  <a:pt x="259" y="387"/>
                  <a:pt x="257" y="385"/>
                  <a:pt x="259" y="385"/>
                </a:cubicBezTo>
                <a:cubicBezTo>
                  <a:pt x="258" y="383"/>
                  <a:pt x="257" y="382"/>
                  <a:pt x="256" y="381"/>
                </a:cubicBezTo>
                <a:cubicBezTo>
                  <a:pt x="257" y="381"/>
                  <a:pt x="258" y="381"/>
                  <a:pt x="259" y="382"/>
                </a:cubicBezTo>
                <a:cubicBezTo>
                  <a:pt x="255" y="376"/>
                  <a:pt x="255" y="384"/>
                  <a:pt x="256" y="386"/>
                </a:cubicBezTo>
                <a:moveTo>
                  <a:pt x="268" y="387"/>
                </a:moveTo>
                <a:cubicBezTo>
                  <a:pt x="264" y="387"/>
                  <a:pt x="264" y="380"/>
                  <a:pt x="261" y="382"/>
                </a:cubicBezTo>
                <a:cubicBezTo>
                  <a:pt x="265" y="391"/>
                  <a:pt x="253" y="394"/>
                  <a:pt x="247" y="394"/>
                </a:cubicBezTo>
                <a:cubicBezTo>
                  <a:pt x="248" y="396"/>
                  <a:pt x="249" y="398"/>
                  <a:pt x="249" y="399"/>
                </a:cubicBezTo>
                <a:cubicBezTo>
                  <a:pt x="255" y="395"/>
                  <a:pt x="270" y="392"/>
                  <a:pt x="268" y="385"/>
                </a:cubicBezTo>
                <a:cubicBezTo>
                  <a:pt x="268" y="386"/>
                  <a:pt x="268" y="387"/>
                  <a:pt x="268" y="387"/>
                </a:cubicBezTo>
                <a:moveTo>
                  <a:pt x="1262" y="51"/>
                </a:moveTo>
                <a:cubicBezTo>
                  <a:pt x="1258" y="50"/>
                  <a:pt x="1263" y="50"/>
                  <a:pt x="1264" y="52"/>
                </a:cubicBezTo>
                <a:cubicBezTo>
                  <a:pt x="1263" y="50"/>
                  <a:pt x="1262" y="49"/>
                  <a:pt x="1262" y="48"/>
                </a:cubicBezTo>
                <a:cubicBezTo>
                  <a:pt x="1260" y="50"/>
                  <a:pt x="1254" y="49"/>
                  <a:pt x="1255" y="52"/>
                </a:cubicBezTo>
                <a:cubicBezTo>
                  <a:pt x="1255" y="52"/>
                  <a:pt x="1256" y="52"/>
                  <a:pt x="1257" y="53"/>
                </a:cubicBezTo>
                <a:cubicBezTo>
                  <a:pt x="1256" y="53"/>
                  <a:pt x="1257" y="55"/>
                  <a:pt x="1258" y="54"/>
                </a:cubicBezTo>
                <a:cubicBezTo>
                  <a:pt x="1258" y="52"/>
                  <a:pt x="1257" y="50"/>
                  <a:pt x="1261" y="53"/>
                </a:cubicBezTo>
                <a:cubicBezTo>
                  <a:pt x="1260" y="51"/>
                  <a:pt x="1262" y="53"/>
                  <a:pt x="1262" y="51"/>
                </a:cubicBezTo>
                <a:moveTo>
                  <a:pt x="1265" y="51"/>
                </a:moveTo>
                <a:cubicBezTo>
                  <a:pt x="1271" y="53"/>
                  <a:pt x="1269" y="46"/>
                  <a:pt x="1276" y="50"/>
                </a:cubicBezTo>
                <a:cubicBezTo>
                  <a:pt x="1275" y="48"/>
                  <a:pt x="1276" y="48"/>
                  <a:pt x="1276" y="46"/>
                </a:cubicBezTo>
                <a:cubicBezTo>
                  <a:pt x="1277" y="47"/>
                  <a:pt x="1278" y="49"/>
                  <a:pt x="1279" y="48"/>
                </a:cubicBezTo>
                <a:cubicBezTo>
                  <a:pt x="1273" y="43"/>
                  <a:pt x="1264" y="49"/>
                  <a:pt x="1265" y="51"/>
                </a:cubicBezTo>
                <a:moveTo>
                  <a:pt x="1288" y="46"/>
                </a:moveTo>
                <a:cubicBezTo>
                  <a:pt x="1285" y="45"/>
                  <a:pt x="1291" y="46"/>
                  <a:pt x="1288" y="42"/>
                </a:cubicBezTo>
                <a:cubicBezTo>
                  <a:pt x="1282" y="38"/>
                  <a:pt x="1286" y="52"/>
                  <a:pt x="1288" y="46"/>
                </a:cubicBezTo>
                <a:moveTo>
                  <a:pt x="1280" y="48"/>
                </a:moveTo>
                <a:cubicBezTo>
                  <a:pt x="1280" y="46"/>
                  <a:pt x="1288" y="45"/>
                  <a:pt x="1283" y="42"/>
                </a:cubicBezTo>
                <a:cubicBezTo>
                  <a:pt x="1285" y="44"/>
                  <a:pt x="1275" y="45"/>
                  <a:pt x="1280" y="48"/>
                </a:cubicBezTo>
                <a:moveTo>
                  <a:pt x="1302" y="42"/>
                </a:moveTo>
                <a:cubicBezTo>
                  <a:pt x="1303" y="42"/>
                  <a:pt x="1308" y="46"/>
                  <a:pt x="1307" y="42"/>
                </a:cubicBezTo>
                <a:cubicBezTo>
                  <a:pt x="1301" y="40"/>
                  <a:pt x="1309" y="42"/>
                  <a:pt x="1307" y="38"/>
                </a:cubicBezTo>
                <a:cubicBezTo>
                  <a:pt x="1304" y="38"/>
                  <a:pt x="1302" y="39"/>
                  <a:pt x="1302" y="42"/>
                </a:cubicBezTo>
                <a:moveTo>
                  <a:pt x="1127" y="120"/>
                </a:moveTo>
                <a:cubicBezTo>
                  <a:pt x="1131" y="122"/>
                  <a:pt x="1131" y="120"/>
                  <a:pt x="1132" y="118"/>
                </a:cubicBezTo>
                <a:cubicBezTo>
                  <a:pt x="1133" y="120"/>
                  <a:pt x="1137" y="125"/>
                  <a:pt x="1136" y="120"/>
                </a:cubicBezTo>
                <a:cubicBezTo>
                  <a:pt x="1134" y="121"/>
                  <a:pt x="1132" y="116"/>
                  <a:pt x="1134" y="116"/>
                </a:cubicBezTo>
                <a:cubicBezTo>
                  <a:pt x="1137" y="120"/>
                  <a:pt x="1137" y="122"/>
                  <a:pt x="1140" y="123"/>
                </a:cubicBezTo>
                <a:cubicBezTo>
                  <a:pt x="1138" y="121"/>
                  <a:pt x="1142" y="116"/>
                  <a:pt x="1139" y="119"/>
                </a:cubicBezTo>
                <a:cubicBezTo>
                  <a:pt x="1137" y="120"/>
                  <a:pt x="1134" y="114"/>
                  <a:pt x="1132" y="115"/>
                </a:cubicBezTo>
                <a:cubicBezTo>
                  <a:pt x="1132" y="118"/>
                  <a:pt x="1127" y="116"/>
                  <a:pt x="1127" y="120"/>
                </a:cubicBezTo>
                <a:moveTo>
                  <a:pt x="1175" y="106"/>
                </a:moveTo>
                <a:cubicBezTo>
                  <a:pt x="1178" y="107"/>
                  <a:pt x="1179" y="102"/>
                  <a:pt x="1184" y="106"/>
                </a:cubicBezTo>
                <a:cubicBezTo>
                  <a:pt x="1181" y="102"/>
                  <a:pt x="1184" y="106"/>
                  <a:pt x="1186" y="104"/>
                </a:cubicBezTo>
                <a:cubicBezTo>
                  <a:pt x="1185" y="103"/>
                  <a:pt x="1183" y="101"/>
                  <a:pt x="1184" y="101"/>
                </a:cubicBezTo>
                <a:cubicBezTo>
                  <a:pt x="1185" y="103"/>
                  <a:pt x="1187" y="103"/>
                  <a:pt x="1188" y="103"/>
                </a:cubicBezTo>
                <a:cubicBezTo>
                  <a:pt x="1186" y="100"/>
                  <a:pt x="1191" y="101"/>
                  <a:pt x="1191" y="96"/>
                </a:cubicBezTo>
                <a:cubicBezTo>
                  <a:pt x="1184" y="100"/>
                  <a:pt x="1177" y="101"/>
                  <a:pt x="1175" y="106"/>
                </a:cubicBezTo>
                <a:moveTo>
                  <a:pt x="1193" y="98"/>
                </a:moveTo>
                <a:cubicBezTo>
                  <a:pt x="1199" y="98"/>
                  <a:pt x="1199" y="95"/>
                  <a:pt x="1205" y="96"/>
                </a:cubicBezTo>
                <a:cubicBezTo>
                  <a:pt x="1203" y="94"/>
                  <a:pt x="1204" y="93"/>
                  <a:pt x="1203" y="91"/>
                </a:cubicBezTo>
                <a:cubicBezTo>
                  <a:pt x="1199" y="95"/>
                  <a:pt x="1193" y="93"/>
                  <a:pt x="1193" y="98"/>
                </a:cubicBezTo>
                <a:moveTo>
                  <a:pt x="1286" y="69"/>
                </a:moveTo>
                <a:cubicBezTo>
                  <a:pt x="1283" y="69"/>
                  <a:pt x="1286" y="66"/>
                  <a:pt x="1284" y="65"/>
                </a:cubicBezTo>
                <a:cubicBezTo>
                  <a:pt x="1278" y="63"/>
                  <a:pt x="1271" y="64"/>
                  <a:pt x="1267" y="65"/>
                </a:cubicBezTo>
                <a:cubicBezTo>
                  <a:pt x="1268" y="67"/>
                  <a:pt x="1269" y="67"/>
                  <a:pt x="1270" y="68"/>
                </a:cubicBezTo>
                <a:cubicBezTo>
                  <a:pt x="1268" y="67"/>
                  <a:pt x="1264" y="70"/>
                  <a:pt x="1264" y="72"/>
                </a:cubicBezTo>
                <a:cubicBezTo>
                  <a:pt x="1274" y="76"/>
                  <a:pt x="1283" y="67"/>
                  <a:pt x="1286" y="69"/>
                </a:cubicBezTo>
                <a:moveTo>
                  <a:pt x="1287" y="60"/>
                </a:moveTo>
                <a:cubicBezTo>
                  <a:pt x="1290" y="65"/>
                  <a:pt x="1283" y="60"/>
                  <a:pt x="1285" y="65"/>
                </a:cubicBezTo>
                <a:cubicBezTo>
                  <a:pt x="1289" y="64"/>
                  <a:pt x="1289" y="65"/>
                  <a:pt x="1294" y="64"/>
                </a:cubicBezTo>
                <a:cubicBezTo>
                  <a:pt x="1293" y="60"/>
                  <a:pt x="1295" y="59"/>
                  <a:pt x="1298" y="61"/>
                </a:cubicBezTo>
                <a:cubicBezTo>
                  <a:pt x="1295" y="58"/>
                  <a:pt x="1296" y="53"/>
                  <a:pt x="1292" y="54"/>
                </a:cubicBezTo>
                <a:cubicBezTo>
                  <a:pt x="1295" y="60"/>
                  <a:pt x="1290" y="57"/>
                  <a:pt x="1287" y="60"/>
                </a:cubicBezTo>
                <a:moveTo>
                  <a:pt x="1240" y="83"/>
                </a:moveTo>
                <a:cubicBezTo>
                  <a:pt x="1248" y="79"/>
                  <a:pt x="1258" y="80"/>
                  <a:pt x="1262" y="74"/>
                </a:cubicBezTo>
                <a:cubicBezTo>
                  <a:pt x="1257" y="68"/>
                  <a:pt x="1257" y="77"/>
                  <a:pt x="1252" y="73"/>
                </a:cubicBezTo>
                <a:cubicBezTo>
                  <a:pt x="1252" y="74"/>
                  <a:pt x="1252" y="75"/>
                  <a:pt x="1251" y="76"/>
                </a:cubicBezTo>
                <a:cubicBezTo>
                  <a:pt x="1245" y="74"/>
                  <a:pt x="1241" y="77"/>
                  <a:pt x="1240" y="83"/>
                </a:cubicBezTo>
                <a:moveTo>
                  <a:pt x="1348" y="87"/>
                </a:moveTo>
                <a:cubicBezTo>
                  <a:pt x="1343" y="88"/>
                  <a:pt x="1342" y="91"/>
                  <a:pt x="1339" y="92"/>
                </a:cubicBezTo>
                <a:cubicBezTo>
                  <a:pt x="1341" y="91"/>
                  <a:pt x="1343" y="101"/>
                  <a:pt x="1342" y="97"/>
                </a:cubicBezTo>
                <a:cubicBezTo>
                  <a:pt x="1343" y="96"/>
                  <a:pt x="1340" y="92"/>
                  <a:pt x="1343" y="92"/>
                </a:cubicBezTo>
                <a:cubicBezTo>
                  <a:pt x="1343" y="100"/>
                  <a:pt x="1347" y="88"/>
                  <a:pt x="1348" y="87"/>
                </a:cubicBezTo>
                <a:moveTo>
                  <a:pt x="1354" y="90"/>
                </a:moveTo>
                <a:cubicBezTo>
                  <a:pt x="1351" y="92"/>
                  <a:pt x="1352" y="87"/>
                  <a:pt x="1349" y="87"/>
                </a:cubicBezTo>
                <a:cubicBezTo>
                  <a:pt x="1350" y="90"/>
                  <a:pt x="1350" y="92"/>
                  <a:pt x="1349" y="93"/>
                </a:cubicBezTo>
                <a:cubicBezTo>
                  <a:pt x="1348" y="92"/>
                  <a:pt x="1347" y="90"/>
                  <a:pt x="1346" y="91"/>
                </a:cubicBezTo>
                <a:cubicBezTo>
                  <a:pt x="1351" y="99"/>
                  <a:pt x="1355" y="88"/>
                  <a:pt x="1354" y="90"/>
                </a:cubicBezTo>
                <a:moveTo>
                  <a:pt x="1328" y="95"/>
                </a:moveTo>
                <a:cubicBezTo>
                  <a:pt x="1331" y="99"/>
                  <a:pt x="1330" y="100"/>
                  <a:pt x="1333" y="102"/>
                </a:cubicBezTo>
                <a:cubicBezTo>
                  <a:pt x="1332" y="101"/>
                  <a:pt x="1331" y="100"/>
                  <a:pt x="1332" y="99"/>
                </a:cubicBezTo>
                <a:cubicBezTo>
                  <a:pt x="1333" y="99"/>
                  <a:pt x="1335" y="101"/>
                  <a:pt x="1336" y="101"/>
                </a:cubicBezTo>
                <a:cubicBezTo>
                  <a:pt x="1333" y="97"/>
                  <a:pt x="1330" y="98"/>
                  <a:pt x="1328" y="95"/>
                </a:cubicBezTo>
                <a:moveTo>
                  <a:pt x="1400" y="82"/>
                </a:moveTo>
                <a:cubicBezTo>
                  <a:pt x="1394" y="77"/>
                  <a:pt x="1383" y="81"/>
                  <a:pt x="1386" y="83"/>
                </a:cubicBezTo>
                <a:cubicBezTo>
                  <a:pt x="1387" y="83"/>
                  <a:pt x="1396" y="80"/>
                  <a:pt x="1400" y="82"/>
                </a:cubicBezTo>
                <a:moveTo>
                  <a:pt x="1107" y="200"/>
                </a:moveTo>
                <a:cubicBezTo>
                  <a:pt x="1108" y="199"/>
                  <a:pt x="1116" y="200"/>
                  <a:pt x="1113" y="194"/>
                </a:cubicBezTo>
                <a:cubicBezTo>
                  <a:pt x="1111" y="196"/>
                  <a:pt x="1105" y="195"/>
                  <a:pt x="1107" y="200"/>
                </a:cubicBezTo>
                <a:moveTo>
                  <a:pt x="512" y="447"/>
                </a:moveTo>
                <a:cubicBezTo>
                  <a:pt x="511" y="448"/>
                  <a:pt x="511" y="453"/>
                  <a:pt x="507" y="450"/>
                </a:cubicBezTo>
                <a:cubicBezTo>
                  <a:pt x="508" y="449"/>
                  <a:pt x="509" y="449"/>
                  <a:pt x="508" y="448"/>
                </a:cubicBezTo>
                <a:cubicBezTo>
                  <a:pt x="504" y="448"/>
                  <a:pt x="509" y="457"/>
                  <a:pt x="509" y="456"/>
                </a:cubicBezTo>
                <a:cubicBezTo>
                  <a:pt x="511" y="455"/>
                  <a:pt x="518" y="455"/>
                  <a:pt x="520" y="452"/>
                </a:cubicBezTo>
                <a:cubicBezTo>
                  <a:pt x="517" y="446"/>
                  <a:pt x="513" y="452"/>
                  <a:pt x="512" y="450"/>
                </a:cubicBezTo>
                <a:cubicBezTo>
                  <a:pt x="512" y="449"/>
                  <a:pt x="515" y="446"/>
                  <a:pt x="512" y="447"/>
                </a:cubicBezTo>
                <a:moveTo>
                  <a:pt x="1086" y="262"/>
                </a:moveTo>
                <a:cubicBezTo>
                  <a:pt x="1075" y="268"/>
                  <a:pt x="1061" y="272"/>
                  <a:pt x="1052" y="275"/>
                </a:cubicBezTo>
                <a:cubicBezTo>
                  <a:pt x="1057" y="282"/>
                  <a:pt x="1029" y="282"/>
                  <a:pt x="1039" y="289"/>
                </a:cubicBezTo>
                <a:cubicBezTo>
                  <a:pt x="1038" y="286"/>
                  <a:pt x="1053" y="279"/>
                  <a:pt x="1052" y="285"/>
                </a:cubicBezTo>
                <a:cubicBezTo>
                  <a:pt x="1053" y="282"/>
                  <a:pt x="1056" y="281"/>
                  <a:pt x="1058" y="278"/>
                </a:cubicBezTo>
                <a:cubicBezTo>
                  <a:pt x="1061" y="281"/>
                  <a:pt x="1063" y="285"/>
                  <a:pt x="1064" y="289"/>
                </a:cubicBezTo>
                <a:cubicBezTo>
                  <a:pt x="1059" y="286"/>
                  <a:pt x="1057" y="289"/>
                  <a:pt x="1054" y="287"/>
                </a:cubicBezTo>
                <a:cubicBezTo>
                  <a:pt x="1055" y="289"/>
                  <a:pt x="1057" y="293"/>
                  <a:pt x="1058" y="293"/>
                </a:cubicBezTo>
                <a:cubicBezTo>
                  <a:pt x="1058" y="291"/>
                  <a:pt x="1057" y="290"/>
                  <a:pt x="1059" y="290"/>
                </a:cubicBezTo>
                <a:cubicBezTo>
                  <a:pt x="1060" y="291"/>
                  <a:pt x="1059" y="293"/>
                  <a:pt x="1061" y="293"/>
                </a:cubicBezTo>
                <a:cubicBezTo>
                  <a:pt x="1063" y="290"/>
                  <a:pt x="1071" y="292"/>
                  <a:pt x="1073" y="288"/>
                </a:cubicBezTo>
                <a:cubicBezTo>
                  <a:pt x="1073" y="285"/>
                  <a:pt x="1068" y="285"/>
                  <a:pt x="1070" y="283"/>
                </a:cubicBezTo>
                <a:cubicBezTo>
                  <a:pt x="1072" y="283"/>
                  <a:pt x="1074" y="288"/>
                  <a:pt x="1076" y="287"/>
                </a:cubicBezTo>
                <a:cubicBezTo>
                  <a:pt x="1075" y="285"/>
                  <a:pt x="1073" y="283"/>
                  <a:pt x="1073" y="282"/>
                </a:cubicBezTo>
                <a:cubicBezTo>
                  <a:pt x="1075" y="282"/>
                  <a:pt x="1076" y="286"/>
                  <a:pt x="1078" y="286"/>
                </a:cubicBezTo>
                <a:cubicBezTo>
                  <a:pt x="1076" y="283"/>
                  <a:pt x="1075" y="281"/>
                  <a:pt x="1076" y="280"/>
                </a:cubicBezTo>
                <a:cubicBezTo>
                  <a:pt x="1077" y="282"/>
                  <a:pt x="1079" y="284"/>
                  <a:pt x="1080" y="285"/>
                </a:cubicBezTo>
                <a:cubicBezTo>
                  <a:pt x="1087" y="282"/>
                  <a:pt x="1093" y="280"/>
                  <a:pt x="1096" y="279"/>
                </a:cubicBezTo>
                <a:cubicBezTo>
                  <a:pt x="1093" y="275"/>
                  <a:pt x="1091" y="271"/>
                  <a:pt x="1091" y="269"/>
                </a:cubicBezTo>
                <a:cubicBezTo>
                  <a:pt x="1092" y="270"/>
                  <a:pt x="1093" y="271"/>
                  <a:pt x="1094" y="270"/>
                </a:cubicBezTo>
                <a:cubicBezTo>
                  <a:pt x="1091" y="262"/>
                  <a:pt x="1087" y="275"/>
                  <a:pt x="1086" y="268"/>
                </a:cubicBezTo>
                <a:cubicBezTo>
                  <a:pt x="1089" y="270"/>
                  <a:pt x="1090" y="266"/>
                  <a:pt x="1086" y="262"/>
                </a:cubicBezTo>
                <a:moveTo>
                  <a:pt x="1098" y="270"/>
                </a:moveTo>
                <a:cubicBezTo>
                  <a:pt x="1096" y="265"/>
                  <a:pt x="1092" y="266"/>
                  <a:pt x="1092" y="261"/>
                </a:cubicBezTo>
                <a:cubicBezTo>
                  <a:pt x="1090" y="262"/>
                  <a:pt x="1089" y="263"/>
                  <a:pt x="1089" y="264"/>
                </a:cubicBezTo>
                <a:cubicBezTo>
                  <a:pt x="1092" y="266"/>
                  <a:pt x="1095" y="269"/>
                  <a:pt x="1098" y="270"/>
                </a:cubicBezTo>
                <a:moveTo>
                  <a:pt x="1102" y="266"/>
                </a:moveTo>
                <a:cubicBezTo>
                  <a:pt x="1100" y="262"/>
                  <a:pt x="1100" y="259"/>
                  <a:pt x="1096" y="257"/>
                </a:cubicBezTo>
                <a:cubicBezTo>
                  <a:pt x="1099" y="262"/>
                  <a:pt x="1098" y="264"/>
                  <a:pt x="1102" y="266"/>
                </a:cubicBezTo>
                <a:moveTo>
                  <a:pt x="1147" y="239"/>
                </a:moveTo>
                <a:cubicBezTo>
                  <a:pt x="1139" y="238"/>
                  <a:pt x="1136" y="242"/>
                  <a:pt x="1127" y="245"/>
                </a:cubicBezTo>
                <a:cubicBezTo>
                  <a:pt x="1127" y="249"/>
                  <a:pt x="1131" y="251"/>
                  <a:pt x="1133" y="256"/>
                </a:cubicBezTo>
                <a:cubicBezTo>
                  <a:pt x="1129" y="257"/>
                  <a:pt x="1129" y="260"/>
                  <a:pt x="1124" y="261"/>
                </a:cubicBezTo>
                <a:cubicBezTo>
                  <a:pt x="1126" y="263"/>
                  <a:pt x="1127" y="266"/>
                  <a:pt x="1129" y="266"/>
                </a:cubicBezTo>
                <a:cubicBezTo>
                  <a:pt x="1131" y="264"/>
                  <a:pt x="1127" y="263"/>
                  <a:pt x="1128" y="261"/>
                </a:cubicBezTo>
                <a:cubicBezTo>
                  <a:pt x="1130" y="264"/>
                  <a:pt x="1132" y="264"/>
                  <a:pt x="1135" y="264"/>
                </a:cubicBezTo>
                <a:cubicBezTo>
                  <a:pt x="1134" y="262"/>
                  <a:pt x="1132" y="262"/>
                  <a:pt x="1132" y="261"/>
                </a:cubicBezTo>
                <a:cubicBezTo>
                  <a:pt x="1135" y="262"/>
                  <a:pt x="1138" y="265"/>
                  <a:pt x="1141" y="263"/>
                </a:cubicBezTo>
                <a:cubicBezTo>
                  <a:pt x="1138" y="259"/>
                  <a:pt x="1151" y="259"/>
                  <a:pt x="1152" y="253"/>
                </a:cubicBezTo>
                <a:cubicBezTo>
                  <a:pt x="1153" y="255"/>
                  <a:pt x="1154" y="255"/>
                  <a:pt x="1156" y="255"/>
                </a:cubicBezTo>
                <a:cubicBezTo>
                  <a:pt x="1150" y="248"/>
                  <a:pt x="1159" y="256"/>
                  <a:pt x="1157" y="252"/>
                </a:cubicBezTo>
                <a:cubicBezTo>
                  <a:pt x="1156" y="252"/>
                  <a:pt x="1156" y="248"/>
                  <a:pt x="1154" y="246"/>
                </a:cubicBezTo>
                <a:cubicBezTo>
                  <a:pt x="1151" y="245"/>
                  <a:pt x="1153" y="251"/>
                  <a:pt x="1151" y="247"/>
                </a:cubicBezTo>
                <a:cubicBezTo>
                  <a:pt x="1150" y="246"/>
                  <a:pt x="1150" y="246"/>
                  <a:pt x="1149" y="245"/>
                </a:cubicBezTo>
                <a:cubicBezTo>
                  <a:pt x="1152" y="245"/>
                  <a:pt x="1153" y="245"/>
                  <a:pt x="1152" y="242"/>
                </a:cubicBezTo>
                <a:cubicBezTo>
                  <a:pt x="1155" y="247"/>
                  <a:pt x="1161" y="256"/>
                  <a:pt x="1161" y="250"/>
                </a:cubicBezTo>
                <a:cubicBezTo>
                  <a:pt x="1160" y="250"/>
                  <a:pt x="1159" y="251"/>
                  <a:pt x="1158" y="248"/>
                </a:cubicBezTo>
                <a:cubicBezTo>
                  <a:pt x="1162" y="251"/>
                  <a:pt x="1164" y="249"/>
                  <a:pt x="1163" y="245"/>
                </a:cubicBezTo>
                <a:cubicBezTo>
                  <a:pt x="1164" y="250"/>
                  <a:pt x="1165" y="251"/>
                  <a:pt x="1164" y="255"/>
                </a:cubicBezTo>
                <a:cubicBezTo>
                  <a:pt x="1166" y="255"/>
                  <a:pt x="1167" y="256"/>
                  <a:pt x="1168" y="255"/>
                </a:cubicBezTo>
                <a:cubicBezTo>
                  <a:pt x="1167" y="253"/>
                  <a:pt x="1166" y="251"/>
                  <a:pt x="1164" y="249"/>
                </a:cubicBezTo>
                <a:cubicBezTo>
                  <a:pt x="1166" y="249"/>
                  <a:pt x="1165" y="247"/>
                  <a:pt x="1167" y="246"/>
                </a:cubicBezTo>
                <a:cubicBezTo>
                  <a:pt x="1168" y="248"/>
                  <a:pt x="1170" y="253"/>
                  <a:pt x="1171" y="250"/>
                </a:cubicBezTo>
                <a:cubicBezTo>
                  <a:pt x="1169" y="247"/>
                  <a:pt x="1168" y="240"/>
                  <a:pt x="1164" y="240"/>
                </a:cubicBezTo>
                <a:cubicBezTo>
                  <a:pt x="1165" y="242"/>
                  <a:pt x="1165" y="243"/>
                  <a:pt x="1163" y="244"/>
                </a:cubicBezTo>
                <a:cubicBezTo>
                  <a:pt x="1161" y="239"/>
                  <a:pt x="1162" y="241"/>
                  <a:pt x="1161" y="243"/>
                </a:cubicBezTo>
                <a:cubicBezTo>
                  <a:pt x="1159" y="241"/>
                  <a:pt x="1158" y="240"/>
                  <a:pt x="1157" y="239"/>
                </a:cubicBezTo>
                <a:cubicBezTo>
                  <a:pt x="1159" y="240"/>
                  <a:pt x="1160" y="236"/>
                  <a:pt x="1164" y="236"/>
                </a:cubicBezTo>
                <a:cubicBezTo>
                  <a:pt x="1156" y="233"/>
                  <a:pt x="1151" y="239"/>
                  <a:pt x="1148" y="242"/>
                </a:cubicBezTo>
                <a:cubicBezTo>
                  <a:pt x="1149" y="242"/>
                  <a:pt x="1148" y="240"/>
                  <a:pt x="1147" y="239"/>
                </a:cubicBezTo>
                <a:moveTo>
                  <a:pt x="1116" y="257"/>
                </a:moveTo>
                <a:cubicBezTo>
                  <a:pt x="1113" y="254"/>
                  <a:pt x="1117" y="254"/>
                  <a:pt x="1118" y="253"/>
                </a:cubicBezTo>
                <a:cubicBezTo>
                  <a:pt x="1114" y="248"/>
                  <a:pt x="1115" y="254"/>
                  <a:pt x="1112" y="252"/>
                </a:cubicBezTo>
                <a:cubicBezTo>
                  <a:pt x="1113" y="254"/>
                  <a:pt x="1113" y="257"/>
                  <a:pt x="1116" y="257"/>
                </a:cubicBezTo>
                <a:moveTo>
                  <a:pt x="1121" y="249"/>
                </a:moveTo>
                <a:cubicBezTo>
                  <a:pt x="1122" y="250"/>
                  <a:pt x="1123" y="251"/>
                  <a:pt x="1123" y="253"/>
                </a:cubicBezTo>
                <a:cubicBezTo>
                  <a:pt x="1125" y="249"/>
                  <a:pt x="1128" y="254"/>
                  <a:pt x="1128" y="251"/>
                </a:cubicBezTo>
                <a:cubicBezTo>
                  <a:pt x="1127" y="251"/>
                  <a:pt x="1127" y="250"/>
                  <a:pt x="1127" y="248"/>
                </a:cubicBezTo>
                <a:cubicBezTo>
                  <a:pt x="1124" y="248"/>
                  <a:pt x="1123" y="247"/>
                  <a:pt x="1121" y="249"/>
                </a:cubicBezTo>
                <a:moveTo>
                  <a:pt x="1038" y="292"/>
                </a:moveTo>
                <a:cubicBezTo>
                  <a:pt x="1036" y="291"/>
                  <a:pt x="1035" y="284"/>
                  <a:pt x="1032" y="286"/>
                </a:cubicBezTo>
                <a:cubicBezTo>
                  <a:pt x="1036" y="290"/>
                  <a:pt x="1034" y="293"/>
                  <a:pt x="1038" y="292"/>
                </a:cubicBezTo>
                <a:moveTo>
                  <a:pt x="1114" y="275"/>
                </a:moveTo>
                <a:cubicBezTo>
                  <a:pt x="1113" y="272"/>
                  <a:pt x="1108" y="263"/>
                  <a:pt x="1105" y="262"/>
                </a:cubicBezTo>
                <a:cubicBezTo>
                  <a:pt x="1108" y="266"/>
                  <a:pt x="1111" y="274"/>
                  <a:pt x="1114" y="275"/>
                </a:cubicBezTo>
                <a:moveTo>
                  <a:pt x="1118" y="274"/>
                </a:moveTo>
                <a:cubicBezTo>
                  <a:pt x="1116" y="271"/>
                  <a:pt x="1110" y="260"/>
                  <a:pt x="1108" y="261"/>
                </a:cubicBezTo>
                <a:cubicBezTo>
                  <a:pt x="1111" y="265"/>
                  <a:pt x="1114" y="272"/>
                  <a:pt x="1118" y="274"/>
                </a:cubicBezTo>
                <a:moveTo>
                  <a:pt x="1123" y="272"/>
                </a:moveTo>
                <a:cubicBezTo>
                  <a:pt x="1121" y="269"/>
                  <a:pt x="1115" y="257"/>
                  <a:pt x="1115" y="261"/>
                </a:cubicBezTo>
                <a:cubicBezTo>
                  <a:pt x="1119" y="265"/>
                  <a:pt x="1120" y="272"/>
                  <a:pt x="1123" y="272"/>
                </a:cubicBezTo>
                <a:moveTo>
                  <a:pt x="1126" y="265"/>
                </a:moveTo>
                <a:cubicBezTo>
                  <a:pt x="1124" y="265"/>
                  <a:pt x="1122" y="258"/>
                  <a:pt x="1120" y="260"/>
                </a:cubicBezTo>
                <a:cubicBezTo>
                  <a:pt x="1122" y="263"/>
                  <a:pt x="1124" y="265"/>
                  <a:pt x="1124" y="267"/>
                </a:cubicBezTo>
                <a:cubicBezTo>
                  <a:pt x="1125" y="265"/>
                  <a:pt x="1127" y="267"/>
                  <a:pt x="1126" y="265"/>
                </a:cubicBezTo>
                <a:moveTo>
                  <a:pt x="1100" y="277"/>
                </a:moveTo>
                <a:cubicBezTo>
                  <a:pt x="1100" y="277"/>
                  <a:pt x="1099" y="277"/>
                  <a:pt x="1100" y="278"/>
                </a:cubicBezTo>
                <a:cubicBezTo>
                  <a:pt x="1102" y="280"/>
                  <a:pt x="1104" y="278"/>
                  <a:pt x="1101" y="275"/>
                </a:cubicBezTo>
                <a:cubicBezTo>
                  <a:pt x="1099" y="276"/>
                  <a:pt x="1096" y="272"/>
                  <a:pt x="1094" y="272"/>
                </a:cubicBezTo>
                <a:cubicBezTo>
                  <a:pt x="1094" y="274"/>
                  <a:pt x="1094" y="275"/>
                  <a:pt x="1096" y="277"/>
                </a:cubicBezTo>
                <a:cubicBezTo>
                  <a:pt x="1097" y="277"/>
                  <a:pt x="1099" y="274"/>
                  <a:pt x="1100" y="277"/>
                </a:cubicBezTo>
                <a:moveTo>
                  <a:pt x="946" y="340"/>
                </a:moveTo>
                <a:cubicBezTo>
                  <a:pt x="948" y="344"/>
                  <a:pt x="952" y="341"/>
                  <a:pt x="949" y="338"/>
                </a:cubicBezTo>
                <a:cubicBezTo>
                  <a:pt x="941" y="340"/>
                  <a:pt x="935" y="341"/>
                  <a:pt x="928" y="347"/>
                </a:cubicBezTo>
                <a:cubicBezTo>
                  <a:pt x="933" y="348"/>
                  <a:pt x="945" y="346"/>
                  <a:pt x="946" y="340"/>
                </a:cubicBezTo>
                <a:moveTo>
                  <a:pt x="1079" y="305"/>
                </a:moveTo>
                <a:cubicBezTo>
                  <a:pt x="1080" y="306"/>
                  <a:pt x="1082" y="311"/>
                  <a:pt x="1084" y="308"/>
                </a:cubicBezTo>
                <a:cubicBezTo>
                  <a:pt x="1081" y="305"/>
                  <a:pt x="1079" y="303"/>
                  <a:pt x="1078" y="299"/>
                </a:cubicBezTo>
                <a:cubicBezTo>
                  <a:pt x="1080" y="301"/>
                  <a:pt x="1082" y="306"/>
                  <a:pt x="1084" y="306"/>
                </a:cubicBezTo>
                <a:cubicBezTo>
                  <a:pt x="1081" y="301"/>
                  <a:pt x="1080" y="298"/>
                  <a:pt x="1076" y="295"/>
                </a:cubicBezTo>
                <a:cubicBezTo>
                  <a:pt x="1077" y="302"/>
                  <a:pt x="1067" y="299"/>
                  <a:pt x="1066" y="304"/>
                </a:cubicBezTo>
                <a:cubicBezTo>
                  <a:pt x="1061" y="301"/>
                  <a:pt x="1057" y="315"/>
                  <a:pt x="1051" y="312"/>
                </a:cubicBezTo>
                <a:cubicBezTo>
                  <a:pt x="1051" y="314"/>
                  <a:pt x="1053" y="317"/>
                  <a:pt x="1051" y="318"/>
                </a:cubicBezTo>
                <a:cubicBezTo>
                  <a:pt x="1048" y="315"/>
                  <a:pt x="1047" y="317"/>
                  <a:pt x="1047" y="319"/>
                </a:cubicBezTo>
                <a:cubicBezTo>
                  <a:pt x="1046" y="318"/>
                  <a:pt x="1046" y="317"/>
                  <a:pt x="1045" y="317"/>
                </a:cubicBezTo>
                <a:cubicBezTo>
                  <a:pt x="1051" y="326"/>
                  <a:pt x="1053" y="314"/>
                  <a:pt x="1058" y="319"/>
                </a:cubicBezTo>
                <a:cubicBezTo>
                  <a:pt x="1063" y="326"/>
                  <a:pt x="1064" y="330"/>
                  <a:pt x="1068" y="332"/>
                </a:cubicBezTo>
                <a:cubicBezTo>
                  <a:pt x="1065" y="326"/>
                  <a:pt x="1058" y="322"/>
                  <a:pt x="1058" y="316"/>
                </a:cubicBezTo>
                <a:cubicBezTo>
                  <a:pt x="1058" y="316"/>
                  <a:pt x="1059" y="316"/>
                  <a:pt x="1059" y="315"/>
                </a:cubicBezTo>
                <a:cubicBezTo>
                  <a:pt x="1061" y="319"/>
                  <a:pt x="1063" y="322"/>
                  <a:pt x="1065" y="325"/>
                </a:cubicBezTo>
                <a:cubicBezTo>
                  <a:pt x="1067" y="324"/>
                  <a:pt x="1068" y="323"/>
                  <a:pt x="1069" y="326"/>
                </a:cubicBezTo>
                <a:cubicBezTo>
                  <a:pt x="1071" y="325"/>
                  <a:pt x="1070" y="320"/>
                  <a:pt x="1072" y="325"/>
                </a:cubicBezTo>
                <a:cubicBezTo>
                  <a:pt x="1074" y="323"/>
                  <a:pt x="1072" y="321"/>
                  <a:pt x="1076" y="323"/>
                </a:cubicBezTo>
                <a:cubicBezTo>
                  <a:pt x="1077" y="322"/>
                  <a:pt x="1073" y="318"/>
                  <a:pt x="1074" y="317"/>
                </a:cubicBezTo>
                <a:cubicBezTo>
                  <a:pt x="1076" y="319"/>
                  <a:pt x="1078" y="325"/>
                  <a:pt x="1080" y="325"/>
                </a:cubicBezTo>
                <a:cubicBezTo>
                  <a:pt x="1077" y="319"/>
                  <a:pt x="1076" y="316"/>
                  <a:pt x="1072" y="316"/>
                </a:cubicBezTo>
                <a:cubicBezTo>
                  <a:pt x="1071" y="317"/>
                  <a:pt x="1074" y="321"/>
                  <a:pt x="1071" y="321"/>
                </a:cubicBezTo>
                <a:cubicBezTo>
                  <a:pt x="1069" y="316"/>
                  <a:pt x="1069" y="319"/>
                  <a:pt x="1066" y="316"/>
                </a:cubicBezTo>
                <a:cubicBezTo>
                  <a:pt x="1068" y="315"/>
                  <a:pt x="1069" y="318"/>
                  <a:pt x="1071" y="317"/>
                </a:cubicBezTo>
                <a:cubicBezTo>
                  <a:pt x="1072" y="314"/>
                  <a:pt x="1067" y="313"/>
                  <a:pt x="1069" y="312"/>
                </a:cubicBezTo>
                <a:cubicBezTo>
                  <a:pt x="1072" y="314"/>
                  <a:pt x="1071" y="312"/>
                  <a:pt x="1074" y="312"/>
                </a:cubicBezTo>
                <a:cubicBezTo>
                  <a:pt x="1072" y="308"/>
                  <a:pt x="1077" y="308"/>
                  <a:pt x="1075" y="305"/>
                </a:cubicBezTo>
                <a:cubicBezTo>
                  <a:pt x="1079" y="309"/>
                  <a:pt x="1073" y="308"/>
                  <a:pt x="1077" y="311"/>
                </a:cubicBezTo>
                <a:cubicBezTo>
                  <a:pt x="1080" y="310"/>
                  <a:pt x="1077" y="306"/>
                  <a:pt x="1079" y="305"/>
                </a:cubicBezTo>
                <a:moveTo>
                  <a:pt x="1087" y="307"/>
                </a:moveTo>
                <a:cubicBezTo>
                  <a:pt x="1085" y="302"/>
                  <a:pt x="1084" y="296"/>
                  <a:pt x="1079" y="296"/>
                </a:cubicBezTo>
                <a:cubicBezTo>
                  <a:pt x="1085" y="299"/>
                  <a:pt x="1082" y="306"/>
                  <a:pt x="1087" y="307"/>
                </a:cubicBezTo>
                <a:moveTo>
                  <a:pt x="964" y="359"/>
                </a:moveTo>
                <a:cubicBezTo>
                  <a:pt x="961" y="354"/>
                  <a:pt x="961" y="352"/>
                  <a:pt x="957" y="349"/>
                </a:cubicBezTo>
                <a:cubicBezTo>
                  <a:pt x="961" y="354"/>
                  <a:pt x="960" y="358"/>
                  <a:pt x="964" y="359"/>
                </a:cubicBezTo>
                <a:moveTo>
                  <a:pt x="983" y="359"/>
                </a:moveTo>
                <a:cubicBezTo>
                  <a:pt x="981" y="356"/>
                  <a:pt x="981" y="353"/>
                  <a:pt x="978" y="353"/>
                </a:cubicBezTo>
                <a:cubicBezTo>
                  <a:pt x="983" y="358"/>
                  <a:pt x="979" y="359"/>
                  <a:pt x="981" y="362"/>
                </a:cubicBezTo>
                <a:cubicBezTo>
                  <a:pt x="983" y="359"/>
                  <a:pt x="981" y="359"/>
                  <a:pt x="985" y="362"/>
                </a:cubicBezTo>
                <a:cubicBezTo>
                  <a:pt x="983" y="358"/>
                  <a:pt x="998" y="365"/>
                  <a:pt x="995" y="355"/>
                </a:cubicBezTo>
                <a:cubicBezTo>
                  <a:pt x="991" y="354"/>
                  <a:pt x="988" y="357"/>
                  <a:pt x="986" y="356"/>
                </a:cubicBezTo>
                <a:cubicBezTo>
                  <a:pt x="985" y="351"/>
                  <a:pt x="989" y="353"/>
                  <a:pt x="985" y="346"/>
                </a:cubicBezTo>
                <a:cubicBezTo>
                  <a:pt x="989" y="351"/>
                  <a:pt x="993" y="355"/>
                  <a:pt x="997" y="356"/>
                </a:cubicBezTo>
                <a:cubicBezTo>
                  <a:pt x="999" y="351"/>
                  <a:pt x="1004" y="354"/>
                  <a:pt x="1006" y="352"/>
                </a:cubicBezTo>
                <a:cubicBezTo>
                  <a:pt x="1005" y="350"/>
                  <a:pt x="1004" y="348"/>
                  <a:pt x="1002" y="348"/>
                </a:cubicBezTo>
                <a:cubicBezTo>
                  <a:pt x="1003" y="350"/>
                  <a:pt x="996" y="356"/>
                  <a:pt x="992" y="351"/>
                </a:cubicBezTo>
                <a:cubicBezTo>
                  <a:pt x="994" y="351"/>
                  <a:pt x="986" y="339"/>
                  <a:pt x="987" y="342"/>
                </a:cubicBezTo>
                <a:cubicBezTo>
                  <a:pt x="988" y="344"/>
                  <a:pt x="992" y="348"/>
                  <a:pt x="990" y="349"/>
                </a:cubicBezTo>
                <a:cubicBezTo>
                  <a:pt x="990" y="349"/>
                  <a:pt x="989" y="349"/>
                  <a:pt x="989" y="349"/>
                </a:cubicBezTo>
                <a:cubicBezTo>
                  <a:pt x="987" y="346"/>
                  <a:pt x="987" y="344"/>
                  <a:pt x="984" y="344"/>
                </a:cubicBezTo>
                <a:cubicBezTo>
                  <a:pt x="985" y="345"/>
                  <a:pt x="984" y="345"/>
                  <a:pt x="982" y="346"/>
                </a:cubicBezTo>
                <a:cubicBezTo>
                  <a:pt x="983" y="347"/>
                  <a:pt x="985" y="349"/>
                  <a:pt x="984" y="350"/>
                </a:cubicBezTo>
                <a:cubicBezTo>
                  <a:pt x="982" y="346"/>
                  <a:pt x="976" y="347"/>
                  <a:pt x="977" y="350"/>
                </a:cubicBezTo>
                <a:cubicBezTo>
                  <a:pt x="977" y="349"/>
                  <a:pt x="978" y="349"/>
                  <a:pt x="978" y="350"/>
                </a:cubicBezTo>
                <a:cubicBezTo>
                  <a:pt x="979" y="350"/>
                  <a:pt x="980" y="351"/>
                  <a:pt x="981" y="351"/>
                </a:cubicBezTo>
                <a:cubicBezTo>
                  <a:pt x="980" y="349"/>
                  <a:pt x="979" y="348"/>
                  <a:pt x="981" y="348"/>
                </a:cubicBezTo>
                <a:cubicBezTo>
                  <a:pt x="983" y="353"/>
                  <a:pt x="986" y="357"/>
                  <a:pt x="983" y="359"/>
                </a:cubicBezTo>
                <a:moveTo>
                  <a:pt x="925" y="378"/>
                </a:moveTo>
                <a:cubicBezTo>
                  <a:pt x="923" y="379"/>
                  <a:pt x="921" y="374"/>
                  <a:pt x="919" y="376"/>
                </a:cubicBezTo>
                <a:cubicBezTo>
                  <a:pt x="922" y="379"/>
                  <a:pt x="918" y="381"/>
                  <a:pt x="922" y="382"/>
                </a:cubicBezTo>
                <a:cubicBezTo>
                  <a:pt x="919" y="376"/>
                  <a:pt x="925" y="380"/>
                  <a:pt x="925" y="378"/>
                </a:cubicBezTo>
                <a:moveTo>
                  <a:pt x="919" y="384"/>
                </a:moveTo>
                <a:cubicBezTo>
                  <a:pt x="918" y="382"/>
                  <a:pt x="913" y="373"/>
                  <a:pt x="914" y="377"/>
                </a:cubicBezTo>
                <a:cubicBezTo>
                  <a:pt x="920" y="384"/>
                  <a:pt x="916" y="385"/>
                  <a:pt x="921" y="390"/>
                </a:cubicBezTo>
                <a:cubicBezTo>
                  <a:pt x="924" y="385"/>
                  <a:pt x="941" y="385"/>
                  <a:pt x="941" y="376"/>
                </a:cubicBezTo>
                <a:cubicBezTo>
                  <a:pt x="934" y="377"/>
                  <a:pt x="930" y="387"/>
                  <a:pt x="928" y="380"/>
                </a:cubicBezTo>
                <a:cubicBezTo>
                  <a:pt x="925" y="383"/>
                  <a:pt x="923" y="382"/>
                  <a:pt x="919" y="384"/>
                </a:cubicBezTo>
                <a:moveTo>
                  <a:pt x="1041" y="335"/>
                </a:moveTo>
                <a:cubicBezTo>
                  <a:pt x="1041" y="332"/>
                  <a:pt x="1038" y="327"/>
                  <a:pt x="1038" y="324"/>
                </a:cubicBezTo>
                <a:cubicBezTo>
                  <a:pt x="1037" y="325"/>
                  <a:pt x="1036" y="325"/>
                  <a:pt x="1035" y="326"/>
                </a:cubicBezTo>
                <a:cubicBezTo>
                  <a:pt x="1039" y="329"/>
                  <a:pt x="1038" y="335"/>
                  <a:pt x="1041" y="335"/>
                </a:cubicBezTo>
                <a:moveTo>
                  <a:pt x="1051" y="331"/>
                </a:moveTo>
                <a:cubicBezTo>
                  <a:pt x="1051" y="331"/>
                  <a:pt x="1050" y="331"/>
                  <a:pt x="1050" y="330"/>
                </a:cubicBezTo>
                <a:cubicBezTo>
                  <a:pt x="1051" y="329"/>
                  <a:pt x="1051" y="329"/>
                  <a:pt x="1052" y="329"/>
                </a:cubicBezTo>
                <a:cubicBezTo>
                  <a:pt x="1051" y="326"/>
                  <a:pt x="1049" y="324"/>
                  <a:pt x="1048" y="325"/>
                </a:cubicBezTo>
                <a:cubicBezTo>
                  <a:pt x="1048" y="326"/>
                  <a:pt x="1050" y="328"/>
                  <a:pt x="1049" y="329"/>
                </a:cubicBezTo>
                <a:cubicBezTo>
                  <a:pt x="1048" y="327"/>
                  <a:pt x="1047" y="327"/>
                  <a:pt x="1046" y="327"/>
                </a:cubicBezTo>
                <a:cubicBezTo>
                  <a:pt x="1047" y="328"/>
                  <a:pt x="1048" y="330"/>
                  <a:pt x="1049" y="331"/>
                </a:cubicBezTo>
                <a:cubicBezTo>
                  <a:pt x="1050" y="330"/>
                  <a:pt x="1052" y="332"/>
                  <a:pt x="1051" y="331"/>
                </a:cubicBezTo>
                <a:moveTo>
                  <a:pt x="973" y="367"/>
                </a:moveTo>
                <a:cubicBezTo>
                  <a:pt x="970" y="362"/>
                  <a:pt x="973" y="363"/>
                  <a:pt x="975" y="365"/>
                </a:cubicBezTo>
                <a:cubicBezTo>
                  <a:pt x="973" y="363"/>
                  <a:pt x="972" y="358"/>
                  <a:pt x="970" y="358"/>
                </a:cubicBezTo>
                <a:cubicBezTo>
                  <a:pt x="972" y="363"/>
                  <a:pt x="967" y="363"/>
                  <a:pt x="973" y="367"/>
                </a:cubicBezTo>
                <a:moveTo>
                  <a:pt x="978" y="365"/>
                </a:moveTo>
                <a:cubicBezTo>
                  <a:pt x="976" y="361"/>
                  <a:pt x="976" y="359"/>
                  <a:pt x="972" y="357"/>
                </a:cubicBezTo>
                <a:cubicBezTo>
                  <a:pt x="975" y="361"/>
                  <a:pt x="974" y="365"/>
                  <a:pt x="978" y="365"/>
                </a:cubicBezTo>
                <a:moveTo>
                  <a:pt x="1043" y="331"/>
                </a:moveTo>
                <a:cubicBezTo>
                  <a:pt x="1044" y="333"/>
                  <a:pt x="1045" y="331"/>
                  <a:pt x="1047" y="331"/>
                </a:cubicBezTo>
                <a:cubicBezTo>
                  <a:pt x="1043" y="326"/>
                  <a:pt x="1044" y="330"/>
                  <a:pt x="1041" y="329"/>
                </a:cubicBezTo>
                <a:cubicBezTo>
                  <a:pt x="1042" y="330"/>
                  <a:pt x="1042" y="330"/>
                  <a:pt x="1043" y="331"/>
                </a:cubicBezTo>
                <a:moveTo>
                  <a:pt x="1146" y="296"/>
                </a:moveTo>
                <a:cubicBezTo>
                  <a:pt x="1149" y="297"/>
                  <a:pt x="1143" y="292"/>
                  <a:pt x="1146" y="292"/>
                </a:cubicBezTo>
                <a:cubicBezTo>
                  <a:pt x="1147" y="291"/>
                  <a:pt x="1149" y="293"/>
                  <a:pt x="1148" y="291"/>
                </a:cubicBezTo>
                <a:cubicBezTo>
                  <a:pt x="1146" y="291"/>
                  <a:pt x="1145" y="289"/>
                  <a:pt x="1143" y="287"/>
                </a:cubicBezTo>
                <a:cubicBezTo>
                  <a:pt x="1143" y="287"/>
                  <a:pt x="1142" y="287"/>
                  <a:pt x="1141" y="288"/>
                </a:cubicBezTo>
                <a:cubicBezTo>
                  <a:pt x="1144" y="291"/>
                  <a:pt x="1143" y="293"/>
                  <a:pt x="1146" y="296"/>
                </a:cubicBezTo>
                <a:moveTo>
                  <a:pt x="958" y="372"/>
                </a:moveTo>
                <a:cubicBezTo>
                  <a:pt x="959" y="369"/>
                  <a:pt x="962" y="370"/>
                  <a:pt x="963" y="367"/>
                </a:cubicBezTo>
                <a:cubicBezTo>
                  <a:pt x="961" y="368"/>
                  <a:pt x="960" y="366"/>
                  <a:pt x="959" y="366"/>
                </a:cubicBezTo>
                <a:cubicBezTo>
                  <a:pt x="961" y="370"/>
                  <a:pt x="954" y="366"/>
                  <a:pt x="958" y="372"/>
                </a:cubicBezTo>
                <a:moveTo>
                  <a:pt x="1061" y="333"/>
                </a:moveTo>
                <a:cubicBezTo>
                  <a:pt x="1062" y="334"/>
                  <a:pt x="1063" y="337"/>
                  <a:pt x="1064" y="337"/>
                </a:cubicBezTo>
                <a:cubicBezTo>
                  <a:pt x="1060" y="332"/>
                  <a:pt x="1064" y="334"/>
                  <a:pt x="1066" y="333"/>
                </a:cubicBezTo>
                <a:cubicBezTo>
                  <a:pt x="1063" y="329"/>
                  <a:pt x="1062" y="331"/>
                  <a:pt x="1061" y="333"/>
                </a:cubicBezTo>
                <a:moveTo>
                  <a:pt x="1063" y="349"/>
                </a:moveTo>
                <a:cubicBezTo>
                  <a:pt x="1065" y="349"/>
                  <a:pt x="1069" y="350"/>
                  <a:pt x="1066" y="345"/>
                </a:cubicBezTo>
                <a:cubicBezTo>
                  <a:pt x="1064" y="345"/>
                  <a:pt x="1065" y="347"/>
                  <a:pt x="1065" y="348"/>
                </a:cubicBezTo>
                <a:cubicBezTo>
                  <a:pt x="1064" y="347"/>
                  <a:pt x="1062" y="344"/>
                  <a:pt x="1061" y="344"/>
                </a:cubicBezTo>
                <a:cubicBezTo>
                  <a:pt x="1062" y="345"/>
                  <a:pt x="1061" y="346"/>
                  <a:pt x="1060" y="344"/>
                </a:cubicBezTo>
                <a:cubicBezTo>
                  <a:pt x="1060" y="344"/>
                  <a:pt x="1059" y="343"/>
                  <a:pt x="1059" y="344"/>
                </a:cubicBezTo>
                <a:cubicBezTo>
                  <a:pt x="1060" y="345"/>
                  <a:pt x="1061" y="347"/>
                  <a:pt x="1063" y="349"/>
                </a:cubicBezTo>
                <a:moveTo>
                  <a:pt x="459" y="601"/>
                </a:moveTo>
                <a:cubicBezTo>
                  <a:pt x="458" y="602"/>
                  <a:pt x="457" y="600"/>
                  <a:pt x="456" y="600"/>
                </a:cubicBezTo>
                <a:cubicBezTo>
                  <a:pt x="456" y="601"/>
                  <a:pt x="457" y="602"/>
                  <a:pt x="457" y="602"/>
                </a:cubicBezTo>
                <a:cubicBezTo>
                  <a:pt x="456" y="602"/>
                  <a:pt x="456" y="601"/>
                  <a:pt x="455" y="601"/>
                </a:cubicBezTo>
                <a:cubicBezTo>
                  <a:pt x="458" y="603"/>
                  <a:pt x="461" y="610"/>
                  <a:pt x="460" y="607"/>
                </a:cubicBezTo>
                <a:cubicBezTo>
                  <a:pt x="460" y="605"/>
                  <a:pt x="459" y="603"/>
                  <a:pt x="459" y="601"/>
                </a:cubicBezTo>
                <a:moveTo>
                  <a:pt x="1065" y="357"/>
                </a:moveTo>
                <a:cubicBezTo>
                  <a:pt x="1068" y="357"/>
                  <a:pt x="1067" y="354"/>
                  <a:pt x="1071" y="353"/>
                </a:cubicBezTo>
                <a:cubicBezTo>
                  <a:pt x="1072" y="354"/>
                  <a:pt x="1073" y="356"/>
                  <a:pt x="1074" y="356"/>
                </a:cubicBezTo>
                <a:cubicBezTo>
                  <a:pt x="1073" y="355"/>
                  <a:pt x="1074" y="354"/>
                  <a:pt x="1072" y="351"/>
                </a:cubicBezTo>
                <a:cubicBezTo>
                  <a:pt x="1067" y="353"/>
                  <a:pt x="1064" y="353"/>
                  <a:pt x="1065" y="357"/>
                </a:cubicBezTo>
                <a:moveTo>
                  <a:pt x="912" y="442"/>
                </a:moveTo>
                <a:cubicBezTo>
                  <a:pt x="913" y="441"/>
                  <a:pt x="919" y="442"/>
                  <a:pt x="915" y="438"/>
                </a:cubicBezTo>
                <a:cubicBezTo>
                  <a:pt x="913" y="439"/>
                  <a:pt x="910" y="439"/>
                  <a:pt x="912" y="442"/>
                </a:cubicBezTo>
                <a:moveTo>
                  <a:pt x="974" y="427"/>
                </a:moveTo>
                <a:cubicBezTo>
                  <a:pt x="974" y="428"/>
                  <a:pt x="973" y="429"/>
                  <a:pt x="971" y="428"/>
                </a:cubicBezTo>
                <a:cubicBezTo>
                  <a:pt x="973" y="430"/>
                  <a:pt x="974" y="431"/>
                  <a:pt x="976" y="432"/>
                </a:cubicBezTo>
                <a:cubicBezTo>
                  <a:pt x="976" y="427"/>
                  <a:pt x="983" y="426"/>
                  <a:pt x="984" y="421"/>
                </a:cubicBezTo>
                <a:cubicBezTo>
                  <a:pt x="985" y="423"/>
                  <a:pt x="986" y="425"/>
                  <a:pt x="987" y="424"/>
                </a:cubicBezTo>
                <a:cubicBezTo>
                  <a:pt x="986" y="423"/>
                  <a:pt x="984" y="421"/>
                  <a:pt x="985" y="421"/>
                </a:cubicBezTo>
                <a:cubicBezTo>
                  <a:pt x="987" y="420"/>
                  <a:pt x="988" y="424"/>
                  <a:pt x="989" y="423"/>
                </a:cubicBezTo>
                <a:cubicBezTo>
                  <a:pt x="989" y="422"/>
                  <a:pt x="987" y="419"/>
                  <a:pt x="989" y="419"/>
                </a:cubicBezTo>
                <a:cubicBezTo>
                  <a:pt x="993" y="424"/>
                  <a:pt x="996" y="419"/>
                  <a:pt x="999" y="418"/>
                </a:cubicBezTo>
                <a:cubicBezTo>
                  <a:pt x="996" y="413"/>
                  <a:pt x="993" y="415"/>
                  <a:pt x="992" y="409"/>
                </a:cubicBezTo>
                <a:cubicBezTo>
                  <a:pt x="988" y="408"/>
                  <a:pt x="985" y="409"/>
                  <a:pt x="985" y="414"/>
                </a:cubicBezTo>
                <a:cubicBezTo>
                  <a:pt x="987" y="414"/>
                  <a:pt x="989" y="414"/>
                  <a:pt x="991" y="415"/>
                </a:cubicBezTo>
                <a:cubicBezTo>
                  <a:pt x="988" y="416"/>
                  <a:pt x="987" y="415"/>
                  <a:pt x="988" y="418"/>
                </a:cubicBezTo>
                <a:cubicBezTo>
                  <a:pt x="983" y="416"/>
                  <a:pt x="974" y="423"/>
                  <a:pt x="970" y="426"/>
                </a:cubicBezTo>
                <a:cubicBezTo>
                  <a:pt x="971" y="427"/>
                  <a:pt x="973" y="424"/>
                  <a:pt x="974" y="427"/>
                </a:cubicBezTo>
                <a:moveTo>
                  <a:pt x="926" y="461"/>
                </a:moveTo>
                <a:cubicBezTo>
                  <a:pt x="932" y="464"/>
                  <a:pt x="944" y="461"/>
                  <a:pt x="945" y="455"/>
                </a:cubicBezTo>
                <a:cubicBezTo>
                  <a:pt x="940" y="456"/>
                  <a:pt x="932" y="455"/>
                  <a:pt x="929" y="458"/>
                </a:cubicBezTo>
                <a:cubicBezTo>
                  <a:pt x="929" y="455"/>
                  <a:pt x="926" y="454"/>
                  <a:pt x="927" y="451"/>
                </a:cubicBezTo>
                <a:cubicBezTo>
                  <a:pt x="926" y="452"/>
                  <a:pt x="921" y="451"/>
                  <a:pt x="922" y="454"/>
                </a:cubicBezTo>
                <a:cubicBezTo>
                  <a:pt x="925" y="456"/>
                  <a:pt x="924" y="452"/>
                  <a:pt x="926" y="454"/>
                </a:cubicBezTo>
                <a:cubicBezTo>
                  <a:pt x="927" y="455"/>
                  <a:pt x="927" y="456"/>
                  <a:pt x="928" y="457"/>
                </a:cubicBezTo>
                <a:cubicBezTo>
                  <a:pt x="926" y="458"/>
                  <a:pt x="924" y="459"/>
                  <a:pt x="926" y="461"/>
                </a:cubicBezTo>
                <a:moveTo>
                  <a:pt x="938" y="446"/>
                </a:moveTo>
                <a:cubicBezTo>
                  <a:pt x="936" y="448"/>
                  <a:pt x="931" y="447"/>
                  <a:pt x="932" y="450"/>
                </a:cubicBezTo>
                <a:cubicBezTo>
                  <a:pt x="934" y="449"/>
                  <a:pt x="939" y="451"/>
                  <a:pt x="938" y="446"/>
                </a:cubicBezTo>
                <a:moveTo>
                  <a:pt x="880" y="476"/>
                </a:moveTo>
                <a:cubicBezTo>
                  <a:pt x="882" y="474"/>
                  <a:pt x="888" y="474"/>
                  <a:pt x="888" y="471"/>
                </a:cubicBezTo>
                <a:cubicBezTo>
                  <a:pt x="884" y="468"/>
                  <a:pt x="878" y="471"/>
                  <a:pt x="880" y="476"/>
                </a:cubicBezTo>
                <a:moveTo>
                  <a:pt x="384" y="683"/>
                </a:moveTo>
                <a:cubicBezTo>
                  <a:pt x="387" y="686"/>
                  <a:pt x="387" y="678"/>
                  <a:pt x="384" y="678"/>
                </a:cubicBezTo>
                <a:cubicBezTo>
                  <a:pt x="385" y="680"/>
                  <a:pt x="382" y="681"/>
                  <a:pt x="384" y="683"/>
                </a:cubicBezTo>
                <a:moveTo>
                  <a:pt x="465" y="651"/>
                </a:moveTo>
                <a:cubicBezTo>
                  <a:pt x="466" y="650"/>
                  <a:pt x="468" y="650"/>
                  <a:pt x="467" y="648"/>
                </a:cubicBezTo>
                <a:cubicBezTo>
                  <a:pt x="466" y="648"/>
                  <a:pt x="465" y="649"/>
                  <a:pt x="463" y="648"/>
                </a:cubicBezTo>
                <a:cubicBezTo>
                  <a:pt x="464" y="647"/>
                  <a:pt x="463" y="646"/>
                  <a:pt x="462" y="647"/>
                </a:cubicBezTo>
                <a:cubicBezTo>
                  <a:pt x="463" y="648"/>
                  <a:pt x="464" y="650"/>
                  <a:pt x="465" y="651"/>
                </a:cubicBezTo>
                <a:moveTo>
                  <a:pt x="965" y="443"/>
                </a:moveTo>
                <a:cubicBezTo>
                  <a:pt x="965" y="446"/>
                  <a:pt x="963" y="447"/>
                  <a:pt x="961" y="448"/>
                </a:cubicBezTo>
                <a:cubicBezTo>
                  <a:pt x="961" y="446"/>
                  <a:pt x="958" y="444"/>
                  <a:pt x="959" y="446"/>
                </a:cubicBezTo>
                <a:cubicBezTo>
                  <a:pt x="961" y="449"/>
                  <a:pt x="963" y="452"/>
                  <a:pt x="964" y="451"/>
                </a:cubicBezTo>
                <a:cubicBezTo>
                  <a:pt x="964" y="449"/>
                  <a:pt x="967" y="450"/>
                  <a:pt x="970" y="450"/>
                </a:cubicBezTo>
                <a:cubicBezTo>
                  <a:pt x="966" y="446"/>
                  <a:pt x="971" y="447"/>
                  <a:pt x="970" y="444"/>
                </a:cubicBezTo>
                <a:cubicBezTo>
                  <a:pt x="967" y="445"/>
                  <a:pt x="968" y="448"/>
                  <a:pt x="965" y="443"/>
                </a:cubicBezTo>
                <a:moveTo>
                  <a:pt x="500" y="637"/>
                </a:moveTo>
                <a:cubicBezTo>
                  <a:pt x="504" y="642"/>
                  <a:pt x="508" y="638"/>
                  <a:pt x="508" y="634"/>
                </a:cubicBezTo>
                <a:cubicBezTo>
                  <a:pt x="505" y="636"/>
                  <a:pt x="504" y="637"/>
                  <a:pt x="500" y="637"/>
                </a:cubicBezTo>
                <a:moveTo>
                  <a:pt x="973" y="448"/>
                </a:moveTo>
                <a:cubicBezTo>
                  <a:pt x="975" y="447"/>
                  <a:pt x="976" y="445"/>
                  <a:pt x="976" y="442"/>
                </a:cubicBezTo>
                <a:cubicBezTo>
                  <a:pt x="975" y="445"/>
                  <a:pt x="970" y="442"/>
                  <a:pt x="973" y="448"/>
                </a:cubicBezTo>
                <a:moveTo>
                  <a:pt x="957" y="454"/>
                </a:moveTo>
                <a:cubicBezTo>
                  <a:pt x="957" y="456"/>
                  <a:pt x="955" y="456"/>
                  <a:pt x="951" y="458"/>
                </a:cubicBezTo>
                <a:cubicBezTo>
                  <a:pt x="953" y="463"/>
                  <a:pt x="955" y="457"/>
                  <a:pt x="957" y="460"/>
                </a:cubicBezTo>
                <a:cubicBezTo>
                  <a:pt x="957" y="468"/>
                  <a:pt x="942" y="465"/>
                  <a:pt x="942" y="469"/>
                </a:cubicBezTo>
                <a:cubicBezTo>
                  <a:pt x="942" y="467"/>
                  <a:pt x="942" y="466"/>
                  <a:pt x="940" y="464"/>
                </a:cubicBezTo>
                <a:cubicBezTo>
                  <a:pt x="938" y="465"/>
                  <a:pt x="938" y="472"/>
                  <a:pt x="943" y="474"/>
                </a:cubicBezTo>
                <a:cubicBezTo>
                  <a:pt x="939" y="467"/>
                  <a:pt x="950" y="471"/>
                  <a:pt x="952" y="467"/>
                </a:cubicBezTo>
                <a:cubicBezTo>
                  <a:pt x="952" y="470"/>
                  <a:pt x="953" y="468"/>
                  <a:pt x="955" y="470"/>
                </a:cubicBezTo>
                <a:cubicBezTo>
                  <a:pt x="958" y="468"/>
                  <a:pt x="956" y="466"/>
                  <a:pt x="956" y="465"/>
                </a:cubicBezTo>
                <a:cubicBezTo>
                  <a:pt x="957" y="465"/>
                  <a:pt x="958" y="468"/>
                  <a:pt x="960" y="466"/>
                </a:cubicBezTo>
                <a:cubicBezTo>
                  <a:pt x="959" y="464"/>
                  <a:pt x="956" y="464"/>
                  <a:pt x="957" y="463"/>
                </a:cubicBezTo>
                <a:cubicBezTo>
                  <a:pt x="959" y="462"/>
                  <a:pt x="960" y="468"/>
                  <a:pt x="962" y="465"/>
                </a:cubicBezTo>
                <a:cubicBezTo>
                  <a:pt x="961" y="462"/>
                  <a:pt x="963" y="457"/>
                  <a:pt x="957" y="454"/>
                </a:cubicBezTo>
                <a:moveTo>
                  <a:pt x="964" y="460"/>
                </a:moveTo>
                <a:cubicBezTo>
                  <a:pt x="965" y="460"/>
                  <a:pt x="966" y="459"/>
                  <a:pt x="967" y="459"/>
                </a:cubicBezTo>
                <a:cubicBezTo>
                  <a:pt x="965" y="457"/>
                  <a:pt x="964" y="453"/>
                  <a:pt x="962" y="453"/>
                </a:cubicBezTo>
                <a:cubicBezTo>
                  <a:pt x="964" y="458"/>
                  <a:pt x="960" y="453"/>
                  <a:pt x="959" y="453"/>
                </a:cubicBezTo>
                <a:cubicBezTo>
                  <a:pt x="961" y="456"/>
                  <a:pt x="962" y="458"/>
                  <a:pt x="964" y="460"/>
                </a:cubicBezTo>
                <a:moveTo>
                  <a:pt x="524" y="642"/>
                </a:moveTo>
                <a:cubicBezTo>
                  <a:pt x="522" y="640"/>
                  <a:pt x="525" y="640"/>
                  <a:pt x="524" y="639"/>
                </a:cubicBezTo>
                <a:cubicBezTo>
                  <a:pt x="523" y="641"/>
                  <a:pt x="521" y="635"/>
                  <a:pt x="520" y="636"/>
                </a:cubicBezTo>
                <a:cubicBezTo>
                  <a:pt x="520" y="637"/>
                  <a:pt x="522" y="642"/>
                  <a:pt x="524" y="642"/>
                </a:cubicBezTo>
                <a:moveTo>
                  <a:pt x="390" y="700"/>
                </a:moveTo>
                <a:cubicBezTo>
                  <a:pt x="390" y="698"/>
                  <a:pt x="388" y="690"/>
                  <a:pt x="387" y="694"/>
                </a:cubicBezTo>
                <a:cubicBezTo>
                  <a:pt x="390" y="694"/>
                  <a:pt x="386" y="700"/>
                  <a:pt x="390" y="700"/>
                </a:cubicBezTo>
                <a:moveTo>
                  <a:pt x="398" y="689"/>
                </a:moveTo>
                <a:cubicBezTo>
                  <a:pt x="398" y="693"/>
                  <a:pt x="396" y="688"/>
                  <a:pt x="394" y="690"/>
                </a:cubicBezTo>
                <a:cubicBezTo>
                  <a:pt x="395" y="692"/>
                  <a:pt x="396" y="691"/>
                  <a:pt x="397" y="692"/>
                </a:cubicBezTo>
                <a:cubicBezTo>
                  <a:pt x="397" y="693"/>
                  <a:pt x="397" y="694"/>
                  <a:pt x="398" y="694"/>
                </a:cubicBezTo>
                <a:cubicBezTo>
                  <a:pt x="397" y="692"/>
                  <a:pt x="402" y="689"/>
                  <a:pt x="398" y="689"/>
                </a:cubicBezTo>
                <a:moveTo>
                  <a:pt x="435" y="675"/>
                </a:moveTo>
                <a:cubicBezTo>
                  <a:pt x="435" y="676"/>
                  <a:pt x="436" y="677"/>
                  <a:pt x="436" y="676"/>
                </a:cubicBezTo>
                <a:cubicBezTo>
                  <a:pt x="435" y="674"/>
                  <a:pt x="440" y="677"/>
                  <a:pt x="437" y="672"/>
                </a:cubicBezTo>
                <a:cubicBezTo>
                  <a:pt x="435" y="672"/>
                  <a:pt x="434" y="673"/>
                  <a:pt x="433" y="673"/>
                </a:cubicBezTo>
                <a:cubicBezTo>
                  <a:pt x="434" y="674"/>
                  <a:pt x="434" y="675"/>
                  <a:pt x="435" y="675"/>
                </a:cubicBezTo>
                <a:moveTo>
                  <a:pt x="628" y="597"/>
                </a:moveTo>
                <a:cubicBezTo>
                  <a:pt x="625" y="597"/>
                  <a:pt x="624" y="601"/>
                  <a:pt x="622" y="601"/>
                </a:cubicBezTo>
                <a:cubicBezTo>
                  <a:pt x="625" y="602"/>
                  <a:pt x="630" y="601"/>
                  <a:pt x="628" y="597"/>
                </a:cubicBezTo>
                <a:moveTo>
                  <a:pt x="427" y="695"/>
                </a:moveTo>
                <a:cubicBezTo>
                  <a:pt x="429" y="696"/>
                  <a:pt x="433" y="698"/>
                  <a:pt x="432" y="694"/>
                </a:cubicBezTo>
                <a:cubicBezTo>
                  <a:pt x="431" y="694"/>
                  <a:pt x="431" y="695"/>
                  <a:pt x="430" y="694"/>
                </a:cubicBezTo>
                <a:cubicBezTo>
                  <a:pt x="427" y="690"/>
                  <a:pt x="428" y="687"/>
                  <a:pt x="425" y="686"/>
                </a:cubicBezTo>
                <a:cubicBezTo>
                  <a:pt x="426" y="685"/>
                  <a:pt x="426" y="684"/>
                  <a:pt x="425" y="682"/>
                </a:cubicBezTo>
                <a:cubicBezTo>
                  <a:pt x="424" y="683"/>
                  <a:pt x="423" y="682"/>
                  <a:pt x="422" y="682"/>
                </a:cubicBezTo>
                <a:cubicBezTo>
                  <a:pt x="426" y="689"/>
                  <a:pt x="425" y="689"/>
                  <a:pt x="427" y="695"/>
                </a:cubicBezTo>
                <a:moveTo>
                  <a:pt x="929" y="479"/>
                </a:moveTo>
                <a:cubicBezTo>
                  <a:pt x="934" y="481"/>
                  <a:pt x="938" y="474"/>
                  <a:pt x="941" y="475"/>
                </a:cubicBezTo>
                <a:cubicBezTo>
                  <a:pt x="940" y="474"/>
                  <a:pt x="938" y="471"/>
                  <a:pt x="937" y="471"/>
                </a:cubicBezTo>
                <a:cubicBezTo>
                  <a:pt x="940" y="476"/>
                  <a:pt x="931" y="476"/>
                  <a:pt x="929" y="474"/>
                </a:cubicBezTo>
                <a:cubicBezTo>
                  <a:pt x="930" y="474"/>
                  <a:pt x="929" y="473"/>
                  <a:pt x="928" y="474"/>
                </a:cubicBezTo>
                <a:cubicBezTo>
                  <a:pt x="930" y="476"/>
                  <a:pt x="928" y="476"/>
                  <a:pt x="929" y="479"/>
                </a:cubicBezTo>
                <a:moveTo>
                  <a:pt x="489" y="662"/>
                </a:moveTo>
                <a:cubicBezTo>
                  <a:pt x="491" y="663"/>
                  <a:pt x="492" y="668"/>
                  <a:pt x="494" y="667"/>
                </a:cubicBezTo>
                <a:cubicBezTo>
                  <a:pt x="493" y="666"/>
                  <a:pt x="492" y="665"/>
                  <a:pt x="493" y="665"/>
                </a:cubicBezTo>
                <a:cubicBezTo>
                  <a:pt x="494" y="666"/>
                  <a:pt x="495" y="665"/>
                  <a:pt x="496" y="665"/>
                </a:cubicBezTo>
                <a:cubicBezTo>
                  <a:pt x="494" y="662"/>
                  <a:pt x="495" y="661"/>
                  <a:pt x="492" y="658"/>
                </a:cubicBezTo>
                <a:cubicBezTo>
                  <a:pt x="490" y="658"/>
                  <a:pt x="486" y="658"/>
                  <a:pt x="488" y="659"/>
                </a:cubicBezTo>
                <a:cubicBezTo>
                  <a:pt x="492" y="660"/>
                  <a:pt x="493" y="666"/>
                  <a:pt x="489" y="662"/>
                </a:cubicBezTo>
                <a:moveTo>
                  <a:pt x="440" y="686"/>
                </a:moveTo>
                <a:cubicBezTo>
                  <a:pt x="442" y="686"/>
                  <a:pt x="444" y="685"/>
                  <a:pt x="445" y="686"/>
                </a:cubicBezTo>
                <a:cubicBezTo>
                  <a:pt x="444" y="684"/>
                  <a:pt x="443" y="681"/>
                  <a:pt x="442" y="681"/>
                </a:cubicBezTo>
                <a:cubicBezTo>
                  <a:pt x="438" y="683"/>
                  <a:pt x="438" y="679"/>
                  <a:pt x="440" y="686"/>
                </a:cubicBezTo>
                <a:moveTo>
                  <a:pt x="1016" y="447"/>
                </a:moveTo>
                <a:cubicBezTo>
                  <a:pt x="1019" y="447"/>
                  <a:pt x="1021" y="446"/>
                  <a:pt x="1018" y="442"/>
                </a:cubicBezTo>
                <a:cubicBezTo>
                  <a:pt x="1017" y="442"/>
                  <a:pt x="1016" y="443"/>
                  <a:pt x="1016" y="443"/>
                </a:cubicBezTo>
                <a:cubicBezTo>
                  <a:pt x="1017" y="445"/>
                  <a:pt x="1016" y="446"/>
                  <a:pt x="1016" y="447"/>
                </a:cubicBezTo>
                <a:moveTo>
                  <a:pt x="473" y="674"/>
                </a:moveTo>
                <a:cubicBezTo>
                  <a:pt x="469" y="671"/>
                  <a:pt x="467" y="679"/>
                  <a:pt x="473" y="679"/>
                </a:cubicBezTo>
                <a:cubicBezTo>
                  <a:pt x="470" y="675"/>
                  <a:pt x="474" y="678"/>
                  <a:pt x="473" y="674"/>
                </a:cubicBezTo>
                <a:cubicBezTo>
                  <a:pt x="473" y="675"/>
                  <a:pt x="474" y="676"/>
                  <a:pt x="473" y="674"/>
                </a:cubicBezTo>
                <a:moveTo>
                  <a:pt x="997" y="460"/>
                </a:moveTo>
                <a:cubicBezTo>
                  <a:pt x="995" y="460"/>
                  <a:pt x="994" y="457"/>
                  <a:pt x="992" y="459"/>
                </a:cubicBezTo>
                <a:cubicBezTo>
                  <a:pt x="993" y="460"/>
                  <a:pt x="991" y="460"/>
                  <a:pt x="993" y="463"/>
                </a:cubicBezTo>
                <a:cubicBezTo>
                  <a:pt x="998" y="467"/>
                  <a:pt x="999" y="461"/>
                  <a:pt x="1003" y="460"/>
                </a:cubicBezTo>
                <a:cubicBezTo>
                  <a:pt x="1000" y="457"/>
                  <a:pt x="1000" y="456"/>
                  <a:pt x="999" y="453"/>
                </a:cubicBezTo>
                <a:cubicBezTo>
                  <a:pt x="997" y="453"/>
                  <a:pt x="995" y="452"/>
                  <a:pt x="995" y="454"/>
                </a:cubicBezTo>
                <a:cubicBezTo>
                  <a:pt x="996" y="454"/>
                  <a:pt x="1000" y="457"/>
                  <a:pt x="998" y="458"/>
                </a:cubicBezTo>
                <a:cubicBezTo>
                  <a:pt x="996" y="454"/>
                  <a:pt x="998" y="460"/>
                  <a:pt x="997" y="460"/>
                </a:cubicBezTo>
                <a:moveTo>
                  <a:pt x="497" y="662"/>
                </a:moveTo>
                <a:cubicBezTo>
                  <a:pt x="498" y="663"/>
                  <a:pt x="500" y="670"/>
                  <a:pt x="500" y="666"/>
                </a:cubicBezTo>
                <a:cubicBezTo>
                  <a:pt x="499" y="664"/>
                  <a:pt x="499" y="663"/>
                  <a:pt x="499" y="662"/>
                </a:cubicBezTo>
                <a:cubicBezTo>
                  <a:pt x="500" y="663"/>
                  <a:pt x="501" y="663"/>
                  <a:pt x="501" y="664"/>
                </a:cubicBezTo>
                <a:cubicBezTo>
                  <a:pt x="503" y="667"/>
                  <a:pt x="504" y="669"/>
                  <a:pt x="507" y="671"/>
                </a:cubicBezTo>
                <a:cubicBezTo>
                  <a:pt x="504" y="667"/>
                  <a:pt x="506" y="667"/>
                  <a:pt x="505" y="664"/>
                </a:cubicBezTo>
                <a:cubicBezTo>
                  <a:pt x="500" y="663"/>
                  <a:pt x="502" y="662"/>
                  <a:pt x="498" y="659"/>
                </a:cubicBezTo>
                <a:cubicBezTo>
                  <a:pt x="499" y="661"/>
                  <a:pt x="498" y="661"/>
                  <a:pt x="497" y="662"/>
                </a:cubicBezTo>
                <a:moveTo>
                  <a:pt x="1009" y="457"/>
                </a:moveTo>
                <a:cubicBezTo>
                  <a:pt x="1009" y="458"/>
                  <a:pt x="1008" y="458"/>
                  <a:pt x="1007" y="458"/>
                </a:cubicBezTo>
                <a:cubicBezTo>
                  <a:pt x="998" y="444"/>
                  <a:pt x="1010" y="462"/>
                  <a:pt x="1001" y="456"/>
                </a:cubicBezTo>
                <a:cubicBezTo>
                  <a:pt x="1004" y="459"/>
                  <a:pt x="1003" y="463"/>
                  <a:pt x="1005" y="462"/>
                </a:cubicBezTo>
                <a:cubicBezTo>
                  <a:pt x="1004" y="458"/>
                  <a:pt x="1009" y="460"/>
                  <a:pt x="1009" y="457"/>
                </a:cubicBezTo>
                <a:moveTo>
                  <a:pt x="462" y="683"/>
                </a:moveTo>
                <a:cubicBezTo>
                  <a:pt x="460" y="679"/>
                  <a:pt x="454" y="677"/>
                  <a:pt x="455" y="680"/>
                </a:cubicBezTo>
                <a:cubicBezTo>
                  <a:pt x="461" y="682"/>
                  <a:pt x="463" y="692"/>
                  <a:pt x="469" y="696"/>
                </a:cubicBezTo>
                <a:cubicBezTo>
                  <a:pt x="465" y="693"/>
                  <a:pt x="469" y="690"/>
                  <a:pt x="465" y="689"/>
                </a:cubicBezTo>
                <a:cubicBezTo>
                  <a:pt x="467" y="692"/>
                  <a:pt x="457" y="681"/>
                  <a:pt x="459" y="680"/>
                </a:cubicBezTo>
                <a:cubicBezTo>
                  <a:pt x="460" y="682"/>
                  <a:pt x="461" y="683"/>
                  <a:pt x="462" y="683"/>
                </a:cubicBezTo>
                <a:moveTo>
                  <a:pt x="452" y="683"/>
                </a:moveTo>
                <a:cubicBezTo>
                  <a:pt x="452" y="684"/>
                  <a:pt x="455" y="688"/>
                  <a:pt x="456" y="692"/>
                </a:cubicBezTo>
                <a:cubicBezTo>
                  <a:pt x="458" y="689"/>
                  <a:pt x="459" y="693"/>
                  <a:pt x="461" y="693"/>
                </a:cubicBezTo>
                <a:cubicBezTo>
                  <a:pt x="460" y="689"/>
                  <a:pt x="459" y="686"/>
                  <a:pt x="456" y="682"/>
                </a:cubicBezTo>
                <a:cubicBezTo>
                  <a:pt x="454" y="683"/>
                  <a:pt x="452" y="680"/>
                  <a:pt x="452" y="683"/>
                </a:cubicBezTo>
                <a:moveTo>
                  <a:pt x="479" y="686"/>
                </a:moveTo>
                <a:cubicBezTo>
                  <a:pt x="477" y="685"/>
                  <a:pt x="478" y="683"/>
                  <a:pt x="475" y="681"/>
                </a:cubicBezTo>
                <a:cubicBezTo>
                  <a:pt x="476" y="680"/>
                  <a:pt x="476" y="680"/>
                  <a:pt x="475" y="678"/>
                </a:cubicBezTo>
                <a:cubicBezTo>
                  <a:pt x="471" y="678"/>
                  <a:pt x="476" y="682"/>
                  <a:pt x="475" y="684"/>
                </a:cubicBezTo>
                <a:cubicBezTo>
                  <a:pt x="471" y="682"/>
                  <a:pt x="471" y="682"/>
                  <a:pt x="469" y="685"/>
                </a:cubicBezTo>
                <a:cubicBezTo>
                  <a:pt x="465" y="681"/>
                  <a:pt x="466" y="676"/>
                  <a:pt x="462" y="677"/>
                </a:cubicBezTo>
                <a:cubicBezTo>
                  <a:pt x="465" y="680"/>
                  <a:pt x="467" y="684"/>
                  <a:pt x="470" y="687"/>
                </a:cubicBezTo>
                <a:cubicBezTo>
                  <a:pt x="469" y="688"/>
                  <a:pt x="469" y="692"/>
                  <a:pt x="472" y="692"/>
                </a:cubicBezTo>
                <a:cubicBezTo>
                  <a:pt x="468" y="686"/>
                  <a:pt x="473" y="686"/>
                  <a:pt x="474" y="684"/>
                </a:cubicBezTo>
                <a:cubicBezTo>
                  <a:pt x="475" y="688"/>
                  <a:pt x="480" y="690"/>
                  <a:pt x="479" y="686"/>
                </a:cubicBezTo>
                <a:moveTo>
                  <a:pt x="482" y="677"/>
                </a:moveTo>
                <a:cubicBezTo>
                  <a:pt x="482" y="681"/>
                  <a:pt x="479" y="681"/>
                  <a:pt x="478" y="683"/>
                </a:cubicBezTo>
                <a:cubicBezTo>
                  <a:pt x="478" y="682"/>
                  <a:pt x="479" y="682"/>
                  <a:pt x="479" y="683"/>
                </a:cubicBezTo>
                <a:cubicBezTo>
                  <a:pt x="479" y="684"/>
                  <a:pt x="478" y="684"/>
                  <a:pt x="478" y="684"/>
                </a:cubicBezTo>
                <a:cubicBezTo>
                  <a:pt x="480" y="687"/>
                  <a:pt x="481" y="687"/>
                  <a:pt x="483" y="686"/>
                </a:cubicBezTo>
                <a:cubicBezTo>
                  <a:pt x="480" y="681"/>
                  <a:pt x="485" y="681"/>
                  <a:pt x="488" y="683"/>
                </a:cubicBezTo>
                <a:cubicBezTo>
                  <a:pt x="485" y="677"/>
                  <a:pt x="489" y="681"/>
                  <a:pt x="491" y="679"/>
                </a:cubicBezTo>
                <a:cubicBezTo>
                  <a:pt x="489" y="680"/>
                  <a:pt x="488" y="671"/>
                  <a:pt x="488" y="675"/>
                </a:cubicBezTo>
                <a:cubicBezTo>
                  <a:pt x="488" y="677"/>
                  <a:pt x="483" y="676"/>
                  <a:pt x="484" y="680"/>
                </a:cubicBezTo>
                <a:cubicBezTo>
                  <a:pt x="483" y="678"/>
                  <a:pt x="483" y="677"/>
                  <a:pt x="482" y="677"/>
                </a:cubicBezTo>
                <a:moveTo>
                  <a:pt x="410" y="724"/>
                </a:moveTo>
                <a:cubicBezTo>
                  <a:pt x="414" y="724"/>
                  <a:pt x="412" y="717"/>
                  <a:pt x="408" y="717"/>
                </a:cubicBezTo>
                <a:cubicBezTo>
                  <a:pt x="409" y="718"/>
                  <a:pt x="411" y="720"/>
                  <a:pt x="410" y="721"/>
                </a:cubicBezTo>
                <a:cubicBezTo>
                  <a:pt x="408" y="718"/>
                  <a:pt x="406" y="714"/>
                  <a:pt x="404" y="713"/>
                </a:cubicBezTo>
                <a:cubicBezTo>
                  <a:pt x="406" y="712"/>
                  <a:pt x="403" y="710"/>
                  <a:pt x="407" y="710"/>
                </a:cubicBezTo>
                <a:cubicBezTo>
                  <a:pt x="405" y="710"/>
                  <a:pt x="401" y="705"/>
                  <a:pt x="401" y="705"/>
                </a:cubicBezTo>
                <a:cubicBezTo>
                  <a:pt x="403" y="712"/>
                  <a:pt x="402" y="716"/>
                  <a:pt x="410" y="724"/>
                </a:cubicBezTo>
                <a:moveTo>
                  <a:pt x="413" y="708"/>
                </a:moveTo>
                <a:cubicBezTo>
                  <a:pt x="409" y="704"/>
                  <a:pt x="416" y="706"/>
                  <a:pt x="413" y="703"/>
                </a:cubicBezTo>
                <a:cubicBezTo>
                  <a:pt x="412" y="704"/>
                  <a:pt x="410" y="700"/>
                  <a:pt x="409" y="701"/>
                </a:cubicBezTo>
                <a:cubicBezTo>
                  <a:pt x="409" y="702"/>
                  <a:pt x="411" y="708"/>
                  <a:pt x="413" y="708"/>
                </a:cubicBezTo>
                <a:moveTo>
                  <a:pt x="493" y="678"/>
                </a:moveTo>
                <a:cubicBezTo>
                  <a:pt x="493" y="678"/>
                  <a:pt x="493" y="679"/>
                  <a:pt x="494" y="679"/>
                </a:cubicBezTo>
                <a:cubicBezTo>
                  <a:pt x="494" y="678"/>
                  <a:pt x="493" y="677"/>
                  <a:pt x="494" y="677"/>
                </a:cubicBezTo>
                <a:cubicBezTo>
                  <a:pt x="495" y="678"/>
                  <a:pt x="496" y="678"/>
                  <a:pt x="495" y="677"/>
                </a:cubicBezTo>
                <a:cubicBezTo>
                  <a:pt x="493" y="678"/>
                  <a:pt x="495" y="673"/>
                  <a:pt x="492" y="674"/>
                </a:cubicBezTo>
                <a:cubicBezTo>
                  <a:pt x="494" y="679"/>
                  <a:pt x="487" y="667"/>
                  <a:pt x="489" y="672"/>
                </a:cubicBezTo>
                <a:cubicBezTo>
                  <a:pt x="490" y="676"/>
                  <a:pt x="492" y="675"/>
                  <a:pt x="493" y="678"/>
                </a:cubicBezTo>
                <a:moveTo>
                  <a:pt x="398" y="715"/>
                </a:moveTo>
                <a:cubicBezTo>
                  <a:pt x="402" y="716"/>
                  <a:pt x="402" y="711"/>
                  <a:pt x="399" y="711"/>
                </a:cubicBezTo>
                <a:cubicBezTo>
                  <a:pt x="400" y="712"/>
                  <a:pt x="397" y="713"/>
                  <a:pt x="396" y="712"/>
                </a:cubicBezTo>
                <a:cubicBezTo>
                  <a:pt x="396" y="711"/>
                  <a:pt x="395" y="711"/>
                  <a:pt x="395" y="711"/>
                </a:cubicBezTo>
                <a:cubicBezTo>
                  <a:pt x="396" y="713"/>
                  <a:pt x="397" y="713"/>
                  <a:pt x="398" y="715"/>
                </a:cubicBezTo>
                <a:moveTo>
                  <a:pt x="499" y="668"/>
                </a:moveTo>
                <a:cubicBezTo>
                  <a:pt x="497" y="671"/>
                  <a:pt x="499" y="671"/>
                  <a:pt x="494" y="670"/>
                </a:cubicBezTo>
                <a:cubicBezTo>
                  <a:pt x="499" y="674"/>
                  <a:pt x="496" y="674"/>
                  <a:pt x="496" y="677"/>
                </a:cubicBezTo>
                <a:cubicBezTo>
                  <a:pt x="497" y="677"/>
                  <a:pt x="497" y="676"/>
                  <a:pt x="498" y="677"/>
                </a:cubicBezTo>
                <a:cubicBezTo>
                  <a:pt x="499" y="678"/>
                  <a:pt x="500" y="679"/>
                  <a:pt x="500" y="679"/>
                </a:cubicBezTo>
                <a:cubicBezTo>
                  <a:pt x="497" y="674"/>
                  <a:pt x="501" y="673"/>
                  <a:pt x="499" y="668"/>
                </a:cubicBezTo>
                <a:moveTo>
                  <a:pt x="387" y="722"/>
                </a:moveTo>
                <a:cubicBezTo>
                  <a:pt x="385" y="722"/>
                  <a:pt x="384" y="718"/>
                  <a:pt x="382" y="719"/>
                </a:cubicBezTo>
                <a:cubicBezTo>
                  <a:pt x="384" y="723"/>
                  <a:pt x="387" y="724"/>
                  <a:pt x="389" y="724"/>
                </a:cubicBezTo>
                <a:cubicBezTo>
                  <a:pt x="387" y="722"/>
                  <a:pt x="388" y="720"/>
                  <a:pt x="387" y="720"/>
                </a:cubicBezTo>
                <a:cubicBezTo>
                  <a:pt x="387" y="721"/>
                  <a:pt x="388" y="722"/>
                  <a:pt x="387" y="722"/>
                </a:cubicBezTo>
                <a:moveTo>
                  <a:pt x="414" y="709"/>
                </a:moveTo>
                <a:cubicBezTo>
                  <a:pt x="415" y="711"/>
                  <a:pt x="417" y="712"/>
                  <a:pt x="418" y="712"/>
                </a:cubicBezTo>
                <a:cubicBezTo>
                  <a:pt x="417" y="710"/>
                  <a:pt x="419" y="710"/>
                  <a:pt x="418" y="709"/>
                </a:cubicBezTo>
                <a:cubicBezTo>
                  <a:pt x="417" y="709"/>
                  <a:pt x="416" y="710"/>
                  <a:pt x="415" y="709"/>
                </a:cubicBezTo>
                <a:cubicBezTo>
                  <a:pt x="416" y="707"/>
                  <a:pt x="421" y="708"/>
                  <a:pt x="417" y="705"/>
                </a:cubicBezTo>
                <a:cubicBezTo>
                  <a:pt x="416" y="706"/>
                  <a:pt x="415" y="707"/>
                  <a:pt x="414" y="709"/>
                </a:cubicBezTo>
                <a:moveTo>
                  <a:pt x="452" y="692"/>
                </a:moveTo>
                <a:cubicBezTo>
                  <a:pt x="450" y="690"/>
                  <a:pt x="445" y="697"/>
                  <a:pt x="446" y="697"/>
                </a:cubicBezTo>
                <a:cubicBezTo>
                  <a:pt x="449" y="694"/>
                  <a:pt x="452" y="699"/>
                  <a:pt x="454" y="700"/>
                </a:cubicBezTo>
                <a:cubicBezTo>
                  <a:pt x="454" y="697"/>
                  <a:pt x="449" y="695"/>
                  <a:pt x="451" y="693"/>
                </a:cubicBezTo>
                <a:cubicBezTo>
                  <a:pt x="453" y="695"/>
                  <a:pt x="455" y="701"/>
                  <a:pt x="457" y="700"/>
                </a:cubicBezTo>
                <a:cubicBezTo>
                  <a:pt x="455" y="696"/>
                  <a:pt x="458" y="695"/>
                  <a:pt x="455" y="691"/>
                </a:cubicBezTo>
                <a:cubicBezTo>
                  <a:pt x="451" y="691"/>
                  <a:pt x="456" y="695"/>
                  <a:pt x="454" y="697"/>
                </a:cubicBezTo>
                <a:cubicBezTo>
                  <a:pt x="453" y="694"/>
                  <a:pt x="454" y="694"/>
                  <a:pt x="452" y="692"/>
                </a:cubicBezTo>
                <a:moveTo>
                  <a:pt x="463" y="702"/>
                </a:moveTo>
                <a:cubicBezTo>
                  <a:pt x="464" y="701"/>
                  <a:pt x="458" y="691"/>
                  <a:pt x="456" y="693"/>
                </a:cubicBezTo>
                <a:cubicBezTo>
                  <a:pt x="461" y="697"/>
                  <a:pt x="460" y="702"/>
                  <a:pt x="463" y="702"/>
                </a:cubicBezTo>
                <a:moveTo>
                  <a:pt x="394" y="725"/>
                </a:moveTo>
                <a:cubicBezTo>
                  <a:pt x="398" y="729"/>
                  <a:pt x="393" y="717"/>
                  <a:pt x="400" y="722"/>
                </a:cubicBezTo>
                <a:cubicBezTo>
                  <a:pt x="397" y="717"/>
                  <a:pt x="395" y="719"/>
                  <a:pt x="392" y="716"/>
                </a:cubicBezTo>
                <a:cubicBezTo>
                  <a:pt x="393" y="718"/>
                  <a:pt x="391" y="718"/>
                  <a:pt x="391" y="720"/>
                </a:cubicBezTo>
                <a:cubicBezTo>
                  <a:pt x="394" y="718"/>
                  <a:pt x="396" y="725"/>
                  <a:pt x="394" y="725"/>
                </a:cubicBezTo>
                <a:moveTo>
                  <a:pt x="343" y="740"/>
                </a:moveTo>
                <a:cubicBezTo>
                  <a:pt x="344" y="741"/>
                  <a:pt x="345" y="742"/>
                  <a:pt x="345" y="743"/>
                </a:cubicBezTo>
                <a:cubicBezTo>
                  <a:pt x="349" y="744"/>
                  <a:pt x="343" y="739"/>
                  <a:pt x="345" y="739"/>
                </a:cubicBezTo>
                <a:cubicBezTo>
                  <a:pt x="346" y="740"/>
                  <a:pt x="347" y="741"/>
                  <a:pt x="349" y="740"/>
                </a:cubicBezTo>
                <a:cubicBezTo>
                  <a:pt x="346" y="736"/>
                  <a:pt x="345" y="738"/>
                  <a:pt x="343" y="740"/>
                </a:cubicBezTo>
                <a:moveTo>
                  <a:pt x="438" y="709"/>
                </a:moveTo>
                <a:cubicBezTo>
                  <a:pt x="440" y="709"/>
                  <a:pt x="442" y="705"/>
                  <a:pt x="439" y="704"/>
                </a:cubicBezTo>
                <a:cubicBezTo>
                  <a:pt x="441" y="708"/>
                  <a:pt x="436" y="704"/>
                  <a:pt x="436" y="706"/>
                </a:cubicBezTo>
                <a:cubicBezTo>
                  <a:pt x="436" y="707"/>
                  <a:pt x="437" y="708"/>
                  <a:pt x="438" y="709"/>
                </a:cubicBezTo>
                <a:moveTo>
                  <a:pt x="452" y="703"/>
                </a:moveTo>
                <a:cubicBezTo>
                  <a:pt x="451" y="704"/>
                  <a:pt x="449" y="704"/>
                  <a:pt x="450" y="706"/>
                </a:cubicBezTo>
                <a:cubicBezTo>
                  <a:pt x="452" y="705"/>
                  <a:pt x="453" y="705"/>
                  <a:pt x="454" y="703"/>
                </a:cubicBezTo>
                <a:cubicBezTo>
                  <a:pt x="452" y="701"/>
                  <a:pt x="451" y="700"/>
                  <a:pt x="450" y="700"/>
                </a:cubicBezTo>
                <a:cubicBezTo>
                  <a:pt x="450" y="701"/>
                  <a:pt x="451" y="702"/>
                  <a:pt x="452" y="703"/>
                </a:cubicBezTo>
                <a:moveTo>
                  <a:pt x="363" y="743"/>
                </a:moveTo>
                <a:cubicBezTo>
                  <a:pt x="362" y="743"/>
                  <a:pt x="361" y="742"/>
                  <a:pt x="360" y="743"/>
                </a:cubicBezTo>
                <a:cubicBezTo>
                  <a:pt x="363" y="748"/>
                  <a:pt x="366" y="746"/>
                  <a:pt x="368" y="750"/>
                </a:cubicBezTo>
                <a:cubicBezTo>
                  <a:pt x="366" y="747"/>
                  <a:pt x="364" y="741"/>
                  <a:pt x="362" y="741"/>
                </a:cubicBezTo>
                <a:cubicBezTo>
                  <a:pt x="362" y="742"/>
                  <a:pt x="363" y="742"/>
                  <a:pt x="363" y="743"/>
                </a:cubicBezTo>
                <a:moveTo>
                  <a:pt x="395" y="734"/>
                </a:moveTo>
                <a:cubicBezTo>
                  <a:pt x="396" y="732"/>
                  <a:pt x="397" y="731"/>
                  <a:pt x="397" y="729"/>
                </a:cubicBezTo>
                <a:cubicBezTo>
                  <a:pt x="392" y="728"/>
                  <a:pt x="394" y="729"/>
                  <a:pt x="395" y="734"/>
                </a:cubicBezTo>
                <a:moveTo>
                  <a:pt x="998" y="481"/>
                </a:moveTo>
                <a:cubicBezTo>
                  <a:pt x="998" y="478"/>
                  <a:pt x="1005" y="475"/>
                  <a:pt x="997" y="480"/>
                </a:cubicBezTo>
                <a:cubicBezTo>
                  <a:pt x="1004" y="489"/>
                  <a:pt x="1000" y="486"/>
                  <a:pt x="998" y="481"/>
                </a:cubicBezTo>
                <a:moveTo>
                  <a:pt x="1006" y="476"/>
                </a:moveTo>
                <a:cubicBezTo>
                  <a:pt x="1005" y="480"/>
                  <a:pt x="1002" y="478"/>
                  <a:pt x="1000" y="482"/>
                </a:cubicBezTo>
                <a:cubicBezTo>
                  <a:pt x="1001" y="484"/>
                  <a:pt x="1003" y="485"/>
                  <a:pt x="1005" y="486"/>
                </a:cubicBezTo>
                <a:cubicBezTo>
                  <a:pt x="1001" y="481"/>
                  <a:pt x="1005" y="481"/>
                  <a:pt x="1008" y="483"/>
                </a:cubicBezTo>
                <a:cubicBezTo>
                  <a:pt x="1008" y="484"/>
                  <a:pt x="1009" y="485"/>
                  <a:pt x="1010" y="485"/>
                </a:cubicBezTo>
                <a:cubicBezTo>
                  <a:pt x="1008" y="482"/>
                  <a:pt x="1005" y="478"/>
                  <a:pt x="1006" y="476"/>
                </a:cubicBezTo>
                <a:moveTo>
                  <a:pt x="385" y="750"/>
                </a:moveTo>
                <a:cubicBezTo>
                  <a:pt x="386" y="749"/>
                  <a:pt x="391" y="749"/>
                  <a:pt x="389" y="747"/>
                </a:cubicBezTo>
                <a:cubicBezTo>
                  <a:pt x="385" y="749"/>
                  <a:pt x="389" y="737"/>
                  <a:pt x="388" y="740"/>
                </a:cubicBezTo>
                <a:cubicBezTo>
                  <a:pt x="384" y="742"/>
                  <a:pt x="385" y="746"/>
                  <a:pt x="385" y="750"/>
                </a:cubicBezTo>
                <a:moveTo>
                  <a:pt x="1032" y="484"/>
                </a:moveTo>
                <a:cubicBezTo>
                  <a:pt x="1030" y="480"/>
                  <a:pt x="1027" y="485"/>
                  <a:pt x="1024" y="483"/>
                </a:cubicBezTo>
                <a:cubicBezTo>
                  <a:pt x="1027" y="489"/>
                  <a:pt x="1030" y="482"/>
                  <a:pt x="1032" y="484"/>
                </a:cubicBezTo>
                <a:moveTo>
                  <a:pt x="1072" y="481"/>
                </a:moveTo>
                <a:cubicBezTo>
                  <a:pt x="1069" y="478"/>
                  <a:pt x="1067" y="479"/>
                  <a:pt x="1065" y="477"/>
                </a:cubicBezTo>
                <a:cubicBezTo>
                  <a:pt x="1068" y="480"/>
                  <a:pt x="1064" y="480"/>
                  <a:pt x="1062" y="481"/>
                </a:cubicBezTo>
                <a:cubicBezTo>
                  <a:pt x="1065" y="486"/>
                  <a:pt x="1063" y="478"/>
                  <a:pt x="1066" y="482"/>
                </a:cubicBezTo>
                <a:cubicBezTo>
                  <a:pt x="1066" y="482"/>
                  <a:pt x="1067" y="484"/>
                  <a:pt x="1068" y="484"/>
                </a:cubicBezTo>
                <a:cubicBezTo>
                  <a:pt x="1067" y="483"/>
                  <a:pt x="1067" y="481"/>
                  <a:pt x="1067" y="480"/>
                </a:cubicBezTo>
                <a:cubicBezTo>
                  <a:pt x="1068" y="482"/>
                  <a:pt x="1069" y="484"/>
                  <a:pt x="1070" y="483"/>
                </a:cubicBezTo>
                <a:cubicBezTo>
                  <a:pt x="1069" y="482"/>
                  <a:pt x="1068" y="480"/>
                  <a:pt x="1069" y="480"/>
                </a:cubicBezTo>
                <a:cubicBezTo>
                  <a:pt x="1070" y="481"/>
                  <a:pt x="1071" y="482"/>
                  <a:pt x="1072" y="481"/>
                </a:cubicBezTo>
                <a:moveTo>
                  <a:pt x="1058" y="484"/>
                </a:moveTo>
                <a:cubicBezTo>
                  <a:pt x="1056" y="485"/>
                  <a:pt x="1055" y="484"/>
                  <a:pt x="1054" y="484"/>
                </a:cubicBezTo>
                <a:cubicBezTo>
                  <a:pt x="1057" y="487"/>
                  <a:pt x="1053" y="489"/>
                  <a:pt x="1056" y="489"/>
                </a:cubicBezTo>
                <a:cubicBezTo>
                  <a:pt x="1055" y="487"/>
                  <a:pt x="1059" y="487"/>
                  <a:pt x="1058" y="484"/>
                </a:cubicBezTo>
                <a:moveTo>
                  <a:pt x="1023" y="506"/>
                </a:moveTo>
                <a:cubicBezTo>
                  <a:pt x="1025" y="506"/>
                  <a:pt x="1021" y="499"/>
                  <a:pt x="1020" y="500"/>
                </a:cubicBezTo>
                <a:cubicBezTo>
                  <a:pt x="1019" y="500"/>
                  <a:pt x="1020" y="507"/>
                  <a:pt x="1023" y="506"/>
                </a:cubicBezTo>
                <a:moveTo>
                  <a:pt x="828" y="615"/>
                </a:moveTo>
                <a:cubicBezTo>
                  <a:pt x="829" y="617"/>
                  <a:pt x="830" y="619"/>
                  <a:pt x="829" y="619"/>
                </a:cubicBezTo>
                <a:cubicBezTo>
                  <a:pt x="826" y="619"/>
                  <a:pt x="824" y="627"/>
                  <a:pt x="815" y="628"/>
                </a:cubicBezTo>
                <a:cubicBezTo>
                  <a:pt x="817" y="631"/>
                  <a:pt x="816" y="632"/>
                  <a:pt x="817" y="635"/>
                </a:cubicBezTo>
                <a:cubicBezTo>
                  <a:pt x="820" y="630"/>
                  <a:pt x="827" y="629"/>
                  <a:pt x="829" y="622"/>
                </a:cubicBezTo>
                <a:cubicBezTo>
                  <a:pt x="836" y="627"/>
                  <a:pt x="837" y="617"/>
                  <a:pt x="843" y="621"/>
                </a:cubicBezTo>
                <a:cubicBezTo>
                  <a:pt x="842" y="618"/>
                  <a:pt x="846" y="618"/>
                  <a:pt x="844" y="613"/>
                </a:cubicBezTo>
                <a:cubicBezTo>
                  <a:pt x="840" y="615"/>
                  <a:pt x="840" y="615"/>
                  <a:pt x="841" y="611"/>
                </a:cubicBezTo>
                <a:cubicBezTo>
                  <a:pt x="839" y="613"/>
                  <a:pt x="837" y="612"/>
                  <a:pt x="834" y="611"/>
                </a:cubicBezTo>
                <a:cubicBezTo>
                  <a:pt x="835" y="613"/>
                  <a:pt x="837" y="616"/>
                  <a:pt x="836" y="616"/>
                </a:cubicBezTo>
                <a:cubicBezTo>
                  <a:pt x="834" y="615"/>
                  <a:pt x="832" y="615"/>
                  <a:pt x="830" y="613"/>
                </a:cubicBezTo>
                <a:cubicBezTo>
                  <a:pt x="830" y="615"/>
                  <a:pt x="829" y="615"/>
                  <a:pt x="828" y="615"/>
                </a:cubicBezTo>
                <a:moveTo>
                  <a:pt x="767" y="648"/>
                </a:moveTo>
                <a:cubicBezTo>
                  <a:pt x="768" y="649"/>
                  <a:pt x="768" y="649"/>
                  <a:pt x="769" y="649"/>
                </a:cubicBezTo>
                <a:cubicBezTo>
                  <a:pt x="765" y="643"/>
                  <a:pt x="761" y="646"/>
                  <a:pt x="761" y="649"/>
                </a:cubicBezTo>
                <a:cubicBezTo>
                  <a:pt x="764" y="650"/>
                  <a:pt x="763" y="645"/>
                  <a:pt x="767" y="648"/>
                </a:cubicBezTo>
                <a:moveTo>
                  <a:pt x="727" y="670"/>
                </a:moveTo>
                <a:cubicBezTo>
                  <a:pt x="729" y="673"/>
                  <a:pt x="730" y="672"/>
                  <a:pt x="732" y="673"/>
                </a:cubicBezTo>
                <a:cubicBezTo>
                  <a:pt x="731" y="670"/>
                  <a:pt x="729" y="666"/>
                  <a:pt x="730" y="663"/>
                </a:cubicBezTo>
                <a:cubicBezTo>
                  <a:pt x="729" y="664"/>
                  <a:pt x="728" y="664"/>
                  <a:pt x="727" y="664"/>
                </a:cubicBezTo>
                <a:cubicBezTo>
                  <a:pt x="729" y="667"/>
                  <a:pt x="732" y="673"/>
                  <a:pt x="727" y="670"/>
                </a:cubicBezTo>
                <a:moveTo>
                  <a:pt x="799" y="642"/>
                </a:moveTo>
                <a:cubicBezTo>
                  <a:pt x="801" y="640"/>
                  <a:pt x="801" y="637"/>
                  <a:pt x="802" y="635"/>
                </a:cubicBezTo>
                <a:cubicBezTo>
                  <a:pt x="799" y="634"/>
                  <a:pt x="800" y="640"/>
                  <a:pt x="797" y="637"/>
                </a:cubicBezTo>
                <a:cubicBezTo>
                  <a:pt x="798" y="636"/>
                  <a:pt x="799" y="636"/>
                  <a:pt x="798" y="635"/>
                </a:cubicBezTo>
                <a:cubicBezTo>
                  <a:pt x="796" y="636"/>
                  <a:pt x="797" y="639"/>
                  <a:pt x="799" y="642"/>
                </a:cubicBezTo>
                <a:moveTo>
                  <a:pt x="812" y="637"/>
                </a:moveTo>
                <a:cubicBezTo>
                  <a:pt x="810" y="634"/>
                  <a:pt x="814" y="634"/>
                  <a:pt x="811" y="631"/>
                </a:cubicBezTo>
                <a:cubicBezTo>
                  <a:pt x="810" y="632"/>
                  <a:pt x="809" y="630"/>
                  <a:pt x="808" y="631"/>
                </a:cubicBezTo>
                <a:cubicBezTo>
                  <a:pt x="807" y="633"/>
                  <a:pt x="810" y="636"/>
                  <a:pt x="812" y="637"/>
                </a:cubicBezTo>
                <a:moveTo>
                  <a:pt x="656" y="702"/>
                </a:moveTo>
                <a:cubicBezTo>
                  <a:pt x="658" y="704"/>
                  <a:pt x="659" y="705"/>
                  <a:pt x="660" y="704"/>
                </a:cubicBezTo>
                <a:cubicBezTo>
                  <a:pt x="658" y="702"/>
                  <a:pt x="659" y="698"/>
                  <a:pt x="656" y="698"/>
                </a:cubicBezTo>
                <a:cubicBezTo>
                  <a:pt x="656" y="701"/>
                  <a:pt x="658" y="702"/>
                  <a:pt x="658" y="703"/>
                </a:cubicBezTo>
                <a:cubicBezTo>
                  <a:pt x="657" y="702"/>
                  <a:pt x="657" y="702"/>
                  <a:pt x="656" y="702"/>
                </a:cubicBezTo>
                <a:moveTo>
                  <a:pt x="776" y="654"/>
                </a:moveTo>
                <a:cubicBezTo>
                  <a:pt x="777" y="653"/>
                  <a:pt x="775" y="650"/>
                  <a:pt x="779" y="652"/>
                </a:cubicBezTo>
                <a:cubicBezTo>
                  <a:pt x="778" y="651"/>
                  <a:pt x="777" y="650"/>
                  <a:pt x="776" y="648"/>
                </a:cubicBezTo>
                <a:cubicBezTo>
                  <a:pt x="776" y="649"/>
                  <a:pt x="775" y="649"/>
                  <a:pt x="774" y="649"/>
                </a:cubicBezTo>
                <a:cubicBezTo>
                  <a:pt x="778" y="652"/>
                  <a:pt x="773" y="654"/>
                  <a:pt x="776" y="654"/>
                </a:cubicBezTo>
                <a:moveTo>
                  <a:pt x="902" y="600"/>
                </a:moveTo>
                <a:cubicBezTo>
                  <a:pt x="907" y="605"/>
                  <a:pt x="909" y="600"/>
                  <a:pt x="913" y="599"/>
                </a:cubicBezTo>
                <a:cubicBezTo>
                  <a:pt x="912" y="597"/>
                  <a:pt x="911" y="595"/>
                  <a:pt x="909" y="593"/>
                </a:cubicBezTo>
                <a:cubicBezTo>
                  <a:pt x="903" y="594"/>
                  <a:pt x="906" y="599"/>
                  <a:pt x="902" y="600"/>
                </a:cubicBezTo>
                <a:moveTo>
                  <a:pt x="663" y="700"/>
                </a:moveTo>
                <a:cubicBezTo>
                  <a:pt x="662" y="702"/>
                  <a:pt x="664" y="705"/>
                  <a:pt x="663" y="707"/>
                </a:cubicBezTo>
                <a:cubicBezTo>
                  <a:pt x="664" y="706"/>
                  <a:pt x="665" y="707"/>
                  <a:pt x="666" y="707"/>
                </a:cubicBezTo>
                <a:cubicBezTo>
                  <a:pt x="662" y="703"/>
                  <a:pt x="665" y="702"/>
                  <a:pt x="665" y="700"/>
                </a:cubicBezTo>
                <a:cubicBezTo>
                  <a:pt x="664" y="701"/>
                  <a:pt x="662" y="697"/>
                  <a:pt x="661" y="697"/>
                </a:cubicBezTo>
                <a:cubicBezTo>
                  <a:pt x="662" y="698"/>
                  <a:pt x="662" y="699"/>
                  <a:pt x="663" y="700"/>
                </a:cubicBezTo>
                <a:moveTo>
                  <a:pt x="920" y="593"/>
                </a:moveTo>
                <a:cubicBezTo>
                  <a:pt x="919" y="593"/>
                  <a:pt x="916" y="596"/>
                  <a:pt x="919" y="596"/>
                </a:cubicBezTo>
                <a:cubicBezTo>
                  <a:pt x="922" y="594"/>
                  <a:pt x="927" y="593"/>
                  <a:pt x="923" y="589"/>
                </a:cubicBezTo>
                <a:cubicBezTo>
                  <a:pt x="925" y="595"/>
                  <a:pt x="918" y="590"/>
                  <a:pt x="919" y="593"/>
                </a:cubicBezTo>
                <a:cubicBezTo>
                  <a:pt x="919" y="592"/>
                  <a:pt x="920" y="592"/>
                  <a:pt x="920" y="593"/>
                </a:cubicBezTo>
                <a:moveTo>
                  <a:pt x="859" y="623"/>
                </a:moveTo>
                <a:cubicBezTo>
                  <a:pt x="862" y="625"/>
                  <a:pt x="868" y="624"/>
                  <a:pt x="866" y="620"/>
                </a:cubicBezTo>
                <a:cubicBezTo>
                  <a:pt x="865" y="620"/>
                  <a:pt x="864" y="619"/>
                  <a:pt x="863" y="617"/>
                </a:cubicBezTo>
                <a:cubicBezTo>
                  <a:pt x="860" y="618"/>
                  <a:pt x="857" y="619"/>
                  <a:pt x="859" y="623"/>
                </a:cubicBezTo>
                <a:moveTo>
                  <a:pt x="229" y="909"/>
                </a:moveTo>
                <a:cubicBezTo>
                  <a:pt x="234" y="914"/>
                  <a:pt x="228" y="912"/>
                  <a:pt x="230" y="916"/>
                </a:cubicBezTo>
                <a:cubicBezTo>
                  <a:pt x="232" y="914"/>
                  <a:pt x="231" y="915"/>
                  <a:pt x="234" y="915"/>
                </a:cubicBezTo>
                <a:cubicBezTo>
                  <a:pt x="233" y="913"/>
                  <a:pt x="233" y="907"/>
                  <a:pt x="230" y="906"/>
                </a:cubicBezTo>
                <a:cubicBezTo>
                  <a:pt x="236" y="915"/>
                  <a:pt x="228" y="908"/>
                  <a:pt x="229" y="909"/>
                </a:cubicBezTo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740" name="Freeform 9"/>
          <p:cNvSpPr>
            <a:spLocks noEditPoints="1"/>
          </p:cNvSpPr>
          <p:nvPr/>
        </p:nvSpPr>
        <p:spPr bwMode="auto">
          <a:xfrm rot="166101">
            <a:off x="-1633524" y="4398169"/>
            <a:ext cx="4244622" cy="278762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422" h="934">
                <a:moveTo>
                  <a:pt x="453" y="280"/>
                </a:moveTo>
                <a:cubicBezTo>
                  <a:pt x="456" y="287"/>
                  <a:pt x="460" y="280"/>
                  <a:pt x="461" y="287"/>
                </a:cubicBezTo>
                <a:cubicBezTo>
                  <a:pt x="465" y="285"/>
                  <a:pt x="467" y="284"/>
                  <a:pt x="470" y="282"/>
                </a:cubicBezTo>
                <a:cubicBezTo>
                  <a:pt x="467" y="278"/>
                  <a:pt x="467" y="281"/>
                  <a:pt x="465" y="282"/>
                </a:cubicBezTo>
                <a:cubicBezTo>
                  <a:pt x="467" y="277"/>
                  <a:pt x="472" y="277"/>
                  <a:pt x="476" y="279"/>
                </a:cubicBezTo>
                <a:cubicBezTo>
                  <a:pt x="477" y="277"/>
                  <a:pt x="477" y="275"/>
                  <a:pt x="480" y="276"/>
                </a:cubicBezTo>
                <a:cubicBezTo>
                  <a:pt x="479" y="274"/>
                  <a:pt x="482" y="273"/>
                  <a:pt x="479" y="269"/>
                </a:cubicBezTo>
                <a:cubicBezTo>
                  <a:pt x="481" y="268"/>
                  <a:pt x="483" y="267"/>
                  <a:pt x="485" y="267"/>
                </a:cubicBezTo>
                <a:cubicBezTo>
                  <a:pt x="486" y="269"/>
                  <a:pt x="483" y="268"/>
                  <a:pt x="483" y="270"/>
                </a:cubicBezTo>
                <a:cubicBezTo>
                  <a:pt x="496" y="272"/>
                  <a:pt x="500" y="258"/>
                  <a:pt x="514" y="259"/>
                </a:cubicBezTo>
                <a:cubicBezTo>
                  <a:pt x="514" y="257"/>
                  <a:pt x="514" y="257"/>
                  <a:pt x="513" y="254"/>
                </a:cubicBezTo>
                <a:cubicBezTo>
                  <a:pt x="518" y="255"/>
                  <a:pt x="516" y="248"/>
                  <a:pt x="522" y="248"/>
                </a:cubicBezTo>
                <a:cubicBezTo>
                  <a:pt x="522" y="249"/>
                  <a:pt x="523" y="250"/>
                  <a:pt x="524" y="252"/>
                </a:cubicBezTo>
                <a:cubicBezTo>
                  <a:pt x="530" y="251"/>
                  <a:pt x="537" y="244"/>
                  <a:pt x="542" y="243"/>
                </a:cubicBezTo>
                <a:cubicBezTo>
                  <a:pt x="545" y="239"/>
                  <a:pt x="554" y="241"/>
                  <a:pt x="555" y="235"/>
                </a:cubicBezTo>
                <a:cubicBezTo>
                  <a:pt x="569" y="235"/>
                  <a:pt x="577" y="223"/>
                  <a:pt x="588" y="223"/>
                </a:cubicBezTo>
                <a:cubicBezTo>
                  <a:pt x="589" y="221"/>
                  <a:pt x="588" y="219"/>
                  <a:pt x="588" y="216"/>
                </a:cubicBezTo>
                <a:cubicBezTo>
                  <a:pt x="594" y="215"/>
                  <a:pt x="603" y="219"/>
                  <a:pt x="602" y="211"/>
                </a:cubicBezTo>
                <a:cubicBezTo>
                  <a:pt x="608" y="213"/>
                  <a:pt x="617" y="211"/>
                  <a:pt x="621" y="206"/>
                </a:cubicBezTo>
                <a:cubicBezTo>
                  <a:pt x="620" y="205"/>
                  <a:pt x="620" y="205"/>
                  <a:pt x="619" y="205"/>
                </a:cubicBezTo>
                <a:cubicBezTo>
                  <a:pt x="633" y="194"/>
                  <a:pt x="658" y="196"/>
                  <a:pt x="667" y="180"/>
                </a:cubicBezTo>
                <a:cubicBezTo>
                  <a:pt x="671" y="180"/>
                  <a:pt x="667" y="182"/>
                  <a:pt x="668" y="184"/>
                </a:cubicBezTo>
                <a:cubicBezTo>
                  <a:pt x="696" y="175"/>
                  <a:pt x="728" y="158"/>
                  <a:pt x="770" y="142"/>
                </a:cubicBezTo>
                <a:cubicBezTo>
                  <a:pt x="772" y="144"/>
                  <a:pt x="770" y="145"/>
                  <a:pt x="769" y="143"/>
                </a:cubicBezTo>
                <a:cubicBezTo>
                  <a:pt x="768" y="145"/>
                  <a:pt x="773" y="149"/>
                  <a:pt x="769" y="149"/>
                </a:cubicBezTo>
                <a:cubicBezTo>
                  <a:pt x="767" y="147"/>
                  <a:pt x="763" y="143"/>
                  <a:pt x="766" y="149"/>
                </a:cubicBezTo>
                <a:cubicBezTo>
                  <a:pt x="765" y="149"/>
                  <a:pt x="764" y="147"/>
                  <a:pt x="763" y="146"/>
                </a:cubicBezTo>
                <a:cubicBezTo>
                  <a:pt x="762" y="147"/>
                  <a:pt x="765" y="150"/>
                  <a:pt x="764" y="151"/>
                </a:cubicBezTo>
                <a:cubicBezTo>
                  <a:pt x="762" y="151"/>
                  <a:pt x="760" y="152"/>
                  <a:pt x="763" y="153"/>
                </a:cubicBezTo>
                <a:cubicBezTo>
                  <a:pt x="758" y="154"/>
                  <a:pt x="747" y="156"/>
                  <a:pt x="747" y="161"/>
                </a:cubicBezTo>
                <a:cubicBezTo>
                  <a:pt x="754" y="165"/>
                  <a:pt x="765" y="152"/>
                  <a:pt x="774" y="149"/>
                </a:cubicBezTo>
                <a:cubicBezTo>
                  <a:pt x="776" y="148"/>
                  <a:pt x="778" y="150"/>
                  <a:pt x="780" y="148"/>
                </a:cubicBezTo>
                <a:cubicBezTo>
                  <a:pt x="781" y="146"/>
                  <a:pt x="788" y="144"/>
                  <a:pt x="791" y="143"/>
                </a:cubicBezTo>
                <a:cubicBezTo>
                  <a:pt x="799" y="140"/>
                  <a:pt x="808" y="136"/>
                  <a:pt x="814" y="135"/>
                </a:cubicBezTo>
                <a:cubicBezTo>
                  <a:pt x="816" y="135"/>
                  <a:pt x="819" y="138"/>
                  <a:pt x="816" y="133"/>
                </a:cubicBezTo>
                <a:cubicBezTo>
                  <a:pt x="818" y="131"/>
                  <a:pt x="820" y="139"/>
                  <a:pt x="822" y="138"/>
                </a:cubicBezTo>
                <a:cubicBezTo>
                  <a:pt x="823" y="136"/>
                  <a:pt x="819" y="135"/>
                  <a:pt x="819" y="133"/>
                </a:cubicBezTo>
                <a:cubicBezTo>
                  <a:pt x="821" y="133"/>
                  <a:pt x="822" y="134"/>
                  <a:pt x="823" y="136"/>
                </a:cubicBezTo>
                <a:cubicBezTo>
                  <a:pt x="824" y="135"/>
                  <a:pt x="823" y="133"/>
                  <a:pt x="822" y="132"/>
                </a:cubicBezTo>
                <a:cubicBezTo>
                  <a:pt x="823" y="132"/>
                  <a:pt x="825" y="133"/>
                  <a:pt x="826" y="136"/>
                </a:cubicBezTo>
                <a:cubicBezTo>
                  <a:pt x="828" y="135"/>
                  <a:pt x="823" y="131"/>
                  <a:pt x="824" y="129"/>
                </a:cubicBezTo>
                <a:cubicBezTo>
                  <a:pt x="825" y="129"/>
                  <a:pt x="827" y="132"/>
                  <a:pt x="828" y="134"/>
                </a:cubicBezTo>
                <a:cubicBezTo>
                  <a:pt x="826" y="125"/>
                  <a:pt x="838" y="130"/>
                  <a:pt x="844" y="123"/>
                </a:cubicBezTo>
                <a:cubicBezTo>
                  <a:pt x="845" y="124"/>
                  <a:pt x="846" y="126"/>
                  <a:pt x="847" y="127"/>
                </a:cubicBezTo>
                <a:cubicBezTo>
                  <a:pt x="847" y="126"/>
                  <a:pt x="846" y="124"/>
                  <a:pt x="845" y="122"/>
                </a:cubicBezTo>
                <a:cubicBezTo>
                  <a:pt x="847" y="122"/>
                  <a:pt x="849" y="127"/>
                  <a:pt x="850" y="129"/>
                </a:cubicBezTo>
                <a:cubicBezTo>
                  <a:pt x="851" y="127"/>
                  <a:pt x="850" y="125"/>
                  <a:pt x="848" y="122"/>
                </a:cubicBezTo>
                <a:cubicBezTo>
                  <a:pt x="850" y="123"/>
                  <a:pt x="853" y="126"/>
                  <a:pt x="853" y="128"/>
                </a:cubicBezTo>
                <a:cubicBezTo>
                  <a:pt x="856" y="128"/>
                  <a:pt x="852" y="124"/>
                  <a:pt x="851" y="121"/>
                </a:cubicBezTo>
                <a:cubicBezTo>
                  <a:pt x="852" y="119"/>
                  <a:pt x="854" y="125"/>
                  <a:pt x="856" y="127"/>
                </a:cubicBezTo>
                <a:cubicBezTo>
                  <a:pt x="856" y="125"/>
                  <a:pt x="856" y="123"/>
                  <a:pt x="854" y="120"/>
                </a:cubicBezTo>
                <a:cubicBezTo>
                  <a:pt x="852" y="116"/>
                  <a:pt x="857" y="124"/>
                  <a:pt x="858" y="126"/>
                </a:cubicBezTo>
                <a:cubicBezTo>
                  <a:pt x="857" y="122"/>
                  <a:pt x="859" y="120"/>
                  <a:pt x="861" y="125"/>
                </a:cubicBezTo>
                <a:cubicBezTo>
                  <a:pt x="861" y="123"/>
                  <a:pt x="862" y="121"/>
                  <a:pt x="859" y="118"/>
                </a:cubicBezTo>
                <a:cubicBezTo>
                  <a:pt x="861" y="117"/>
                  <a:pt x="863" y="125"/>
                  <a:pt x="865" y="124"/>
                </a:cubicBezTo>
                <a:cubicBezTo>
                  <a:pt x="867" y="123"/>
                  <a:pt x="859" y="116"/>
                  <a:pt x="863" y="116"/>
                </a:cubicBezTo>
                <a:cubicBezTo>
                  <a:pt x="866" y="120"/>
                  <a:pt x="864" y="120"/>
                  <a:pt x="867" y="124"/>
                </a:cubicBezTo>
                <a:cubicBezTo>
                  <a:pt x="869" y="123"/>
                  <a:pt x="867" y="121"/>
                  <a:pt x="867" y="119"/>
                </a:cubicBezTo>
                <a:cubicBezTo>
                  <a:pt x="868" y="119"/>
                  <a:pt x="869" y="121"/>
                  <a:pt x="870" y="122"/>
                </a:cubicBezTo>
                <a:cubicBezTo>
                  <a:pt x="868" y="114"/>
                  <a:pt x="879" y="125"/>
                  <a:pt x="874" y="115"/>
                </a:cubicBezTo>
                <a:cubicBezTo>
                  <a:pt x="875" y="115"/>
                  <a:pt x="877" y="117"/>
                  <a:pt x="878" y="119"/>
                </a:cubicBezTo>
                <a:cubicBezTo>
                  <a:pt x="878" y="116"/>
                  <a:pt x="877" y="113"/>
                  <a:pt x="876" y="110"/>
                </a:cubicBezTo>
                <a:cubicBezTo>
                  <a:pt x="880" y="110"/>
                  <a:pt x="877" y="112"/>
                  <a:pt x="879" y="115"/>
                </a:cubicBezTo>
                <a:cubicBezTo>
                  <a:pt x="879" y="113"/>
                  <a:pt x="879" y="111"/>
                  <a:pt x="879" y="108"/>
                </a:cubicBezTo>
                <a:cubicBezTo>
                  <a:pt x="885" y="109"/>
                  <a:pt x="886" y="105"/>
                  <a:pt x="893" y="104"/>
                </a:cubicBezTo>
                <a:cubicBezTo>
                  <a:pt x="897" y="110"/>
                  <a:pt x="898" y="116"/>
                  <a:pt x="903" y="120"/>
                </a:cubicBezTo>
                <a:cubicBezTo>
                  <a:pt x="899" y="115"/>
                  <a:pt x="900" y="109"/>
                  <a:pt x="894" y="103"/>
                </a:cubicBezTo>
                <a:cubicBezTo>
                  <a:pt x="899" y="103"/>
                  <a:pt x="899" y="113"/>
                  <a:pt x="904" y="115"/>
                </a:cubicBezTo>
                <a:cubicBezTo>
                  <a:pt x="905" y="113"/>
                  <a:pt x="901" y="113"/>
                  <a:pt x="902" y="111"/>
                </a:cubicBezTo>
                <a:cubicBezTo>
                  <a:pt x="903" y="111"/>
                  <a:pt x="904" y="112"/>
                  <a:pt x="905" y="113"/>
                </a:cubicBezTo>
                <a:cubicBezTo>
                  <a:pt x="906" y="112"/>
                  <a:pt x="905" y="108"/>
                  <a:pt x="908" y="112"/>
                </a:cubicBezTo>
                <a:cubicBezTo>
                  <a:pt x="909" y="112"/>
                  <a:pt x="906" y="105"/>
                  <a:pt x="909" y="110"/>
                </a:cubicBezTo>
                <a:cubicBezTo>
                  <a:pt x="911" y="108"/>
                  <a:pt x="909" y="105"/>
                  <a:pt x="906" y="100"/>
                </a:cubicBezTo>
                <a:cubicBezTo>
                  <a:pt x="910" y="100"/>
                  <a:pt x="908" y="104"/>
                  <a:pt x="912" y="108"/>
                </a:cubicBezTo>
                <a:cubicBezTo>
                  <a:pt x="911" y="105"/>
                  <a:pt x="912" y="104"/>
                  <a:pt x="910" y="100"/>
                </a:cubicBezTo>
                <a:cubicBezTo>
                  <a:pt x="911" y="100"/>
                  <a:pt x="912" y="103"/>
                  <a:pt x="913" y="104"/>
                </a:cubicBezTo>
                <a:cubicBezTo>
                  <a:pt x="916" y="104"/>
                  <a:pt x="911" y="100"/>
                  <a:pt x="914" y="100"/>
                </a:cubicBezTo>
                <a:cubicBezTo>
                  <a:pt x="915" y="101"/>
                  <a:pt x="916" y="102"/>
                  <a:pt x="917" y="103"/>
                </a:cubicBezTo>
                <a:cubicBezTo>
                  <a:pt x="915" y="96"/>
                  <a:pt x="918" y="101"/>
                  <a:pt x="923" y="103"/>
                </a:cubicBezTo>
                <a:cubicBezTo>
                  <a:pt x="923" y="103"/>
                  <a:pt x="922" y="101"/>
                  <a:pt x="921" y="100"/>
                </a:cubicBezTo>
                <a:cubicBezTo>
                  <a:pt x="923" y="100"/>
                  <a:pt x="924" y="100"/>
                  <a:pt x="925" y="102"/>
                </a:cubicBezTo>
                <a:cubicBezTo>
                  <a:pt x="926" y="102"/>
                  <a:pt x="924" y="100"/>
                  <a:pt x="924" y="99"/>
                </a:cubicBezTo>
                <a:cubicBezTo>
                  <a:pt x="925" y="96"/>
                  <a:pt x="927" y="102"/>
                  <a:pt x="928" y="101"/>
                </a:cubicBezTo>
                <a:cubicBezTo>
                  <a:pt x="924" y="94"/>
                  <a:pt x="936" y="106"/>
                  <a:pt x="929" y="96"/>
                </a:cubicBezTo>
                <a:cubicBezTo>
                  <a:pt x="931" y="97"/>
                  <a:pt x="933" y="100"/>
                  <a:pt x="934" y="101"/>
                </a:cubicBezTo>
                <a:cubicBezTo>
                  <a:pt x="936" y="101"/>
                  <a:pt x="931" y="96"/>
                  <a:pt x="931" y="94"/>
                </a:cubicBezTo>
                <a:cubicBezTo>
                  <a:pt x="934" y="96"/>
                  <a:pt x="936" y="98"/>
                  <a:pt x="937" y="102"/>
                </a:cubicBezTo>
                <a:cubicBezTo>
                  <a:pt x="942" y="99"/>
                  <a:pt x="936" y="102"/>
                  <a:pt x="935" y="95"/>
                </a:cubicBezTo>
                <a:cubicBezTo>
                  <a:pt x="935" y="93"/>
                  <a:pt x="943" y="104"/>
                  <a:pt x="937" y="93"/>
                </a:cubicBezTo>
                <a:cubicBezTo>
                  <a:pt x="936" y="89"/>
                  <a:pt x="940" y="97"/>
                  <a:pt x="941" y="97"/>
                </a:cubicBezTo>
                <a:cubicBezTo>
                  <a:pt x="943" y="95"/>
                  <a:pt x="941" y="95"/>
                  <a:pt x="939" y="92"/>
                </a:cubicBezTo>
                <a:cubicBezTo>
                  <a:pt x="946" y="95"/>
                  <a:pt x="942" y="98"/>
                  <a:pt x="946" y="101"/>
                </a:cubicBezTo>
                <a:cubicBezTo>
                  <a:pt x="947" y="104"/>
                  <a:pt x="943" y="100"/>
                  <a:pt x="942" y="98"/>
                </a:cubicBezTo>
                <a:cubicBezTo>
                  <a:pt x="940" y="100"/>
                  <a:pt x="947" y="102"/>
                  <a:pt x="943" y="102"/>
                </a:cubicBezTo>
                <a:cubicBezTo>
                  <a:pt x="946" y="105"/>
                  <a:pt x="948" y="105"/>
                  <a:pt x="951" y="103"/>
                </a:cubicBezTo>
                <a:cubicBezTo>
                  <a:pt x="954" y="109"/>
                  <a:pt x="950" y="106"/>
                  <a:pt x="948" y="109"/>
                </a:cubicBezTo>
                <a:cubicBezTo>
                  <a:pt x="950" y="110"/>
                  <a:pt x="954" y="109"/>
                  <a:pt x="949" y="111"/>
                </a:cubicBezTo>
                <a:cubicBezTo>
                  <a:pt x="973" y="105"/>
                  <a:pt x="997" y="96"/>
                  <a:pt x="1019" y="90"/>
                </a:cubicBezTo>
                <a:cubicBezTo>
                  <a:pt x="1044" y="83"/>
                  <a:pt x="1061" y="68"/>
                  <a:pt x="1081" y="66"/>
                </a:cubicBezTo>
                <a:cubicBezTo>
                  <a:pt x="1074" y="72"/>
                  <a:pt x="1068" y="69"/>
                  <a:pt x="1062" y="76"/>
                </a:cubicBezTo>
                <a:cubicBezTo>
                  <a:pt x="1070" y="77"/>
                  <a:pt x="1076" y="73"/>
                  <a:pt x="1082" y="71"/>
                </a:cubicBezTo>
                <a:cubicBezTo>
                  <a:pt x="1084" y="71"/>
                  <a:pt x="1083" y="72"/>
                  <a:pt x="1084" y="73"/>
                </a:cubicBezTo>
                <a:cubicBezTo>
                  <a:pt x="1084" y="72"/>
                  <a:pt x="1088" y="72"/>
                  <a:pt x="1085" y="68"/>
                </a:cubicBezTo>
                <a:cubicBezTo>
                  <a:pt x="1087" y="69"/>
                  <a:pt x="1088" y="68"/>
                  <a:pt x="1089" y="70"/>
                </a:cubicBezTo>
                <a:cubicBezTo>
                  <a:pt x="1087" y="65"/>
                  <a:pt x="1098" y="67"/>
                  <a:pt x="1098" y="62"/>
                </a:cubicBezTo>
                <a:cubicBezTo>
                  <a:pt x="1093" y="61"/>
                  <a:pt x="1092" y="62"/>
                  <a:pt x="1091" y="65"/>
                </a:cubicBezTo>
                <a:cubicBezTo>
                  <a:pt x="1087" y="63"/>
                  <a:pt x="1086" y="64"/>
                  <a:pt x="1083" y="66"/>
                </a:cubicBezTo>
                <a:cubicBezTo>
                  <a:pt x="1083" y="60"/>
                  <a:pt x="1095" y="60"/>
                  <a:pt x="1100" y="56"/>
                </a:cubicBezTo>
                <a:cubicBezTo>
                  <a:pt x="1101" y="59"/>
                  <a:pt x="1097" y="59"/>
                  <a:pt x="1099" y="61"/>
                </a:cubicBezTo>
                <a:cubicBezTo>
                  <a:pt x="1131" y="56"/>
                  <a:pt x="1160" y="42"/>
                  <a:pt x="1190" y="31"/>
                </a:cubicBezTo>
                <a:cubicBezTo>
                  <a:pt x="1191" y="32"/>
                  <a:pt x="1190" y="32"/>
                  <a:pt x="1190" y="33"/>
                </a:cubicBezTo>
                <a:cubicBezTo>
                  <a:pt x="1191" y="34"/>
                  <a:pt x="1192" y="33"/>
                  <a:pt x="1193" y="33"/>
                </a:cubicBezTo>
                <a:cubicBezTo>
                  <a:pt x="1188" y="32"/>
                  <a:pt x="1191" y="41"/>
                  <a:pt x="1186" y="34"/>
                </a:cubicBezTo>
                <a:cubicBezTo>
                  <a:pt x="1186" y="35"/>
                  <a:pt x="1187" y="36"/>
                  <a:pt x="1186" y="37"/>
                </a:cubicBezTo>
                <a:cubicBezTo>
                  <a:pt x="1198" y="43"/>
                  <a:pt x="1226" y="25"/>
                  <a:pt x="1245" y="25"/>
                </a:cubicBezTo>
                <a:cubicBezTo>
                  <a:pt x="1245" y="25"/>
                  <a:pt x="1244" y="23"/>
                  <a:pt x="1244" y="22"/>
                </a:cubicBezTo>
                <a:cubicBezTo>
                  <a:pt x="1268" y="20"/>
                  <a:pt x="1299" y="5"/>
                  <a:pt x="1329" y="3"/>
                </a:cubicBezTo>
                <a:cubicBezTo>
                  <a:pt x="1331" y="3"/>
                  <a:pt x="1332" y="0"/>
                  <a:pt x="1334" y="2"/>
                </a:cubicBezTo>
                <a:cubicBezTo>
                  <a:pt x="1332" y="3"/>
                  <a:pt x="1331" y="4"/>
                  <a:pt x="1329" y="4"/>
                </a:cubicBezTo>
                <a:cubicBezTo>
                  <a:pt x="1301" y="10"/>
                  <a:pt x="1264" y="18"/>
                  <a:pt x="1244" y="28"/>
                </a:cubicBezTo>
                <a:cubicBezTo>
                  <a:pt x="1243" y="27"/>
                  <a:pt x="1242" y="27"/>
                  <a:pt x="1241" y="25"/>
                </a:cubicBezTo>
                <a:cubicBezTo>
                  <a:pt x="1241" y="31"/>
                  <a:pt x="1229" y="27"/>
                  <a:pt x="1226" y="34"/>
                </a:cubicBezTo>
                <a:cubicBezTo>
                  <a:pt x="1222" y="32"/>
                  <a:pt x="1217" y="34"/>
                  <a:pt x="1214" y="39"/>
                </a:cubicBezTo>
                <a:cubicBezTo>
                  <a:pt x="1206" y="32"/>
                  <a:pt x="1207" y="45"/>
                  <a:pt x="1202" y="41"/>
                </a:cubicBezTo>
                <a:cubicBezTo>
                  <a:pt x="1201" y="42"/>
                  <a:pt x="1204" y="45"/>
                  <a:pt x="1201" y="45"/>
                </a:cubicBezTo>
                <a:cubicBezTo>
                  <a:pt x="1200" y="44"/>
                  <a:pt x="1199" y="43"/>
                  <a:pt x="1199" y="42"/>
                </a:cubicBezTo>
                <a:cubicBezTo>
                  <a:pt x="1198" y="43"/>
                  <a:pt x="1199" y="45"/>
                  <a:pt x="1200" y="47"/>
                </a:cubicBezTo>
                <a:cubicBezTo>
                  <a:pt x="1195" y="41"/>
                  <a:pt x="1194" y="52"/>
                  <a:pt x="1192" y="48"/>
                </a:cubicBezTo>
                <a:cubicBezTo>
                  <a:pt x="1191" y="52"/>
                  <a:pt x="1187" y="56"/>
                  <a:pt x="1184" y="54"/>
                </a:cubicBezTo>
                <a:cubicBezTo>
                  <a:pt x="1184" y="54"/>
                  <a:pt x="1187" y="59"/>
                  <a:pt x="1183" y="54"/>
                </a:cubicBezTo>
                <a:cubicBezTo>
                  <a:pt x="1183" y="56"/>
                  <a:pt x="1183" y="57"/>
                  <a:pt x="1184" y="58"/>
                </a:cubicBezTo>
                <a:cubicBezTo>
                  <a:pt x="1182" y="58"/>
                  <a:pt x="1182" y="56"/>
                  <a:pt x="1181" y="55"/>
                </a:cubicBezTo>
                <a:cubicBezTo>
                  <a:pt x="1185" y="60"/>
                  <a:pt x="1169" y="61"/>
                  <a:pt x="1167" y="64"/>
                </a:cubicBezTo>
                <a:cubicBezTo>
                  <a:pt x="1166" y="66"/>
                  <a:pt x="1172" y="68"/>
                  <a:pt x="1167" y="65"/>
                </a:cubicBezTo>
                <a:cubicBezTo>
                  <a:pt x="1164" y="63"/>
                  <a:pt x="1163" y="69"/>
                  <a:pt x="1159" y="67"/>
                </a:cubicBezTo>
                <a:cubicBezTo>
                  <a:pt x="1157" y="69"/>
                  <a:pt x="1159" y="69"/>
                  <a:pt x="1161" y="72"/>
                </a:cubicBezTo>
                <a:cubicBezTo>
                  <a:pt x="1160" y="73"/>
                  <a:pt x="1158" y="71"/>
                  <a:pt x="1157" y="69"/>
                </a:cubicBezTo>
                <a:cubicBezTo>
                  <a:pt x="1156" y="70"/>
                  <a:pt x="1154" y="70"/>
                  <a:pt x="1152" y="70"/>
                </a:cubicBezTo>
                <a:cubicBezTo>
                  <a:pt x="1154" y="74"/>
                  <a:pt x="1156" y="69"/>
                  <a:pt x="1157" y="72"/>
                </a:cubicBezTo>
                <a:cubicBezTo>
                  <a:pt x="1155" y="71"/>
                  <a:pt x="1146" y="82"/>
                  <a:pt x="1141" y="76"/>
                </a:cubicBezTo>
                <a:cubicBezTo>
                  <a:pt x="1143" y="81"/>
                  <a:pt x="1142" y="79"/>
                  <a:pt x="1139" y="81"/>
                </a:cubicBezTo>
                <a:cubicBezTo>
                  <a:pt x="1138" y="80"/>
                  <a:pt x="1137" y="78"/>
                  <a:pt x="1136" y="78"/>
                </a:cubicBezTo>
                <a:cubicBezTo>
                  <a:pt x="1135" y="79"/>
                  <a:pt x="1137" y="80"/>
                  <a:pt x="1138" y="82"/>
                </a:cubicBezTo>
                <a:cubicBezTo>
                  <a:pt x="1136" y="83"/>
                  <a:pt x="1135" y="76"/>
                  <a:pt x="1133" y="79"/>
                </a:cubicBezTo>
                <a:cubicBezTo>
                  <a:pt x="1132" y="80"/>
                  <a:pt x="1134" y="81"/>
                  <a:pt x="1135" y="83"/>
                </a:cubicBezTo>
                <a:cubicBezTo>
                  <a:pt x="1133" y="84"/>
                  <a:pt x="1132" y="81"/>
                  <a:pt x="1130" y="79"/>
                </a:cubicBezTo>
                <a:cubicBezTo>
                  <a:pt x="1129" y="80"/>
                  <a:pt x="1131" y="83"/>
                  <a:pt x="1132" y="83"/>
                </a:cubicBezTo>
                <a:cubicBezTo>
                  <a:pt x="1133" y="87"/>
                  <a:pt x="1124" y="77"/>
                  <a:pt x="1131" y="85"/>
                </a:cubicBezTo>
                <a:cubicBezTo>
                  <a:pt x="1129" y="86"/>
                  <a:pt x="1127" y="85"/>
                  <a:pt x="1126" y="82"/>
                </a:cubicBezTo>
                <a:cubicBezTo>
                  <a:pt x="1125" y="83"/>
                  <a:pt x="1125" y="85"/>
                  <a:pt x="1127" y="85"/>
                </a:cubicBezTo>
                <a:cubicBezTo>
                  <a:pt x="1119" y="87"/>
                  <a:pt x="1114" y="91"/>
                  <a:pt x="1106" y="96"/>
                </a:cubicBezTo>
                <a:cubicBezTo>
                  <a:pt x="1106" y="98"/>
                  <a:pt x="1107" y="99"/>
                  <a:pt x="1108" y="100"/>
                </a:cubicBezTo>
                <a:cubicBezTo>
                  <a:pt x="1122" y="99"/>
                  <a:pt x="1135" y="88"/>
                  <a:pt x="1154" y="87"/>
                </a:cubicBezTo>
                <a:cubicBezTo>
                  <a:pt x="1155" y="84"/>
                  <a:pt x="1157" y="83"/>
                  <a:pt x="1160" y="84"/>
                </a:cubicBezTo>
                <a:cubicBezTo>
                  <a:pt x="1160" y="84"/>
                  <a:pt x="1157" y="79"/>
                  <a:pt x="1161" y="84"/>
                </a:cubicBezTo>
                <a:cubicBezTo>
                  <a:pt x="1162" y="83"/>
                  <a:pt x="1161" y="77"/>
                  <a:pt x="1164" y="82"/>
                </a:cubicBezTo>
                <a:cubicBezTo>
                  <a:pt x="1165" y="79"/>
                  <a:pt x="1180" y="71"/>
                  <a:pt x="1182" y="75"/>
                </a:cubicBezTo>
                <a:cubicBezTo>
                  <a:pt x="1189" y="68"/>
                  <a:pt x="1207" y="67"/>
                  <a:pt x="1218" y="60"/>
                </a:cubicBezTo>
                <a:cubicBezTo>
                  <a:pt x="1220" y="62"/>
                  <a:pt x="1219" y="63"/>
                  <a:pt x="1218" y="63"/>
                </a:cubicBezTo>
                <a:cubicBezTo>
                  <a:pt x="1221" y="65"/>
                  <a:pt x="1220" y="62"/>
                  <a:pt x="1224" y="62"/>
                </a:cubicBezTo>
                <a:cubicBezTo>
                  <a:pt x="1225" y="61"/>
                  <a:pt x="1221" y="61"/>
                  <a:pt x="1222" y="59"/>
                </a:cubicBezTo>
                <a:cubicBezTo>
                  <a:pt x="1224" y="58"/>
                  <a:pt x="1226" y="64"/>
                  <a:pt x="1227" y="62"/>
                </a:cubicBezTo>
                <a:cubicBezTo>
                  <a:pt x="1229" y="59"/>
                  <a:pt x="1223" y="61"/>
                  <a:pt x="1224" y="58"/>
                </a:cubicBezTo>
                <a:cubicBezTo>
                  <a:pt x="1227" y="56"/>
                  <a:pt x="1228" y="63"/>
                  <a:pt x="1230" y="62"/>
                </a:cubicBezTo>
                <a:cubicBezTo>
                  <a:pt x="1234" y="62"/>
                  <a:pt x="1228" y="57"/>
                  <a:pt x="1229" y="56"/>
                </a:cubicBezTo>
                <a:cubicBezTo>
                  <a:pt x="1234" y="53"/>
                  <a:pt x="1244" y="53"/>
                  <a:pt x="1249" y="51"/>
                </a:cubicBezTo>
                <a:cubicBezTo>
                  <a:pt x="1252" y="55"/>
                  <a:pt x="1247" y="53"/>
                  <a:pt x="1248" y="55"/>
                </a:cubicBezTo>
                <a:cubicBezTo>
                  <a:pt x="1250" y="57"/>
                  <a:pt x="1253" y="55"/>
                  <a:pt x="1250" y="53"/>
                </a:cubicBezTo>
                <a:cubicBezTo>
                  <a:pt x="1255" y="54"/>
                  <a:pt x="1253" y="56"/>
                  <a:pt x="1256" y="55"/>
                </a:cubicBezTo>
                <a:cubicBezTo>
                  <a:pt x="1254" y="51"/>
                  <a:pt x="1252" y="54"/>
                  <a:pt x="1249" y="50"/>
                </a:cubicBezTo>
                <a:cubicBezTo>
                  <a:pt x="1255" y="50"/>
                  <a:pt x="1257" y="44"/>
                  <a:pt x="1262" y="48"/>
                </a:cubicBezTo>
                <a:cubicBezTo>
                  <a:pt x="1268" y="42"/>
                  <a:pt x="1282" y="42"/>
                  <a:pt x="1288" y="39"/>
                </a:cubicBezTo>
                <a:cubicBezTo>
                  <a:pt x="1289" y="42"/>
                  <a:pt x="1290" y="42"/>
                  <a:pt x="1290" y="45"/>
                </a:cubicBezTo>
                <a:cubicBezTo>
                  <a:pt x="1293" y="42"/>
                  <a:pt x="1292" y="44"/>
                  <a:pt x="1299" y="43"/>
                </a:cubicBezTo>
                <a:cubicBezTo>
                  <a:pt x="1300" y="41"/>
                  <a:pt x="1301" y="39"/>
                  <a:pt x="1302" y="37"/>
                </a:cubicBezTo>
                <a:cubicBezTo>
                  <a:pt x="1300" y="35"/>
                  <a:pt x="1299" y="41"/>
                  <a:pt x="1297" y="41"/>
                </a:cubicBezTo>
                <a:cubicBezTo>
                  <a:pt x="1294" y="38"/>
                  <a:pt x="1295" y="43"/>
                  <a:pt x="1292" y="40"/>
                </a:cubicBezTo>
                <a:cubicBezTo>
                  <a:pt x="1307" y="31"/>
                  <a:pt x="1339" y="25"/>
                  <a:pt x="1359" y="24"/>
                </a:cubicBezTo>
                <a:cubicBezTo>
                  <a:pt x="1351" y="28"/>
                  <a:pt x="1325" y="30"/>
                  <a:pt x="1314" y="34"/>
                </a:cubicBezTo>
                <a:cubicBezTo>
                  <a:pt x="1310" y="35"/>
                  <a:pt x="1315" y="37"/>
                  <a:pt x="1317" y="40"/>
                </a:cubicBezTo>
                <a:cubicBezTo>
                  <a:pt x="1318" y="37"/>
                  <a:pt x="1320" y="39"/>
                  <a:pt x="1324" y="37"/>
                </a:cubicBezTo>
                <a:cubicBezTo>
                  <a:pt x="1327" y="40"/>
                  <a:pt x="1323" y="40"/>
                  <a:pt x="1322" y="41"/>
                </a:cubicBezTo>
                <a:cubicBezTo>
                  <a:pt x="1324" y="43"/>
                  <a:pt x="1326" y="39"/>
                  <a:pt x="1328" y="44"/>
                </a:cubicBezTo>
                <a:cubicBezTo>
                  <a:pt x="1326" y="47"/>
                  <a:pt x="1319" y="47"/>
                  <a:pt x="1313" y="49"/>
                </a:cubicBezTo>
                <a:cubicBezTo>
                  <a:pt x="1308" y="51"/>
                  <a:pt x="1300" y="52"/>
                  <a:pt x="1298" y="54"/>
                </a:cubicBezTo>
                <a:cubicBezTo>
                  <a:pt x="1297" y="54"/>
                  <a:pt x="1302" y="60"/>
                  <a:pt x="1296" y="54"/>
                </a:cubicBezTo>
                <a:cubicBezTo>
                  <a:pt x="1295" y="56"/>
                  <a:pt x="1300" y="60"/>
                  <a:pt x="1301" y="63"/>
                </a:cubicBezTo>
                <a:cubicBezTo>
                  <a:pt x="1302" y="57"/>
                  <a:pt x="1300" y="62"/>
                  <a:pt x="1304" y="63"/>
                </a:cubicBezTo>
                <a:cubicBezTo>
                  <a:pt x="1304" y="63"/>
                  <a:pt x="1310" y="57"/>
                  <a:pt x="1311" y="63"/>
                </a:cubicBezTo>
                <a:cubicBezTo>
                  <a:pt x="1313" y="60"/>
                  <a:pt x="1308" y="58"/>
                  <a:pt x="1307" y="59"/>
                </a:cubicBezTo>
                <a:cubicBezTo>
                  <a:pt x="1311" y="59"/>
                  <a:pt x="1318" y="58"/>
                  <a:pt x="1325" y="60"/>
                </a:cubicBezTo>
                <a:cubicBezTo>
                  <a:pt x="1327" y="55"/>
                  <a:pt x="1334" y="56"/>
                  <a:pt x="1340" y="57"/>
                </a:cubicBezTo>
                <a:cubicBezTo>
                  <a:pt x="1340" y="58"/>
                  <a:pt x="1341" y="60"/>
                  <a:pt x="1342" y="62"/>
                </a:cubicBezTo>
                <a:cubicBezTo>
                  <a:pt x="1342" y="59"/>
                  <a:pt x="1340" y="56"/>
                  <a:pt x="1343" y="55"/>
                </a:cubicBezTo>
                <a:cubicBezTo>
                  <a:pt x="1344" y="64"/>
                  <a:pt x="1351" y="58"/>
                  <a:pt x="1355" y="63"/>
                </a:cubicBezTo>
                <a:cubicBezTo>
                  <a:pt x="1352" y="64"/>
                  <a:pt x="1346" y="64"/>
                  <a:pt x="1347" y="68"/>
                </a:cubicBezTo>
                <a:cubicBezTo>
                  <a:pt x="1348" y="71"/>
                  <a:pt x="1350" y="69"/>
                  <a:pt x="1351" y="72"/>
                </a:cubicBezTo>
                <a:cubicBezTo>
                  <a:pt x="1351" y="70"/>
                  <a:pt x="1355" y="72"/>
                  <a:pt x="1357" y="72"/>
                </a:cubicBezTo>
                <a:cubicBezTo>
                  <a:pt x="1358" y="70"/>
                  <a:pt x="1361" y="72"/>
                  <a:pt x="1358" y="72"/>
                </a:cubicBezTo>
                <a:cubicBezTo>
                  <a:pt x="1329" y="83"/>
                  <a:pt x="1296" y="93"/>
                  <a:pt x="1277" y="103"/>
                </a:cubicBezTo>
                <a:cubicBezTo>
                  <a:pt x="1281" y="108"/>
                  <a:pt x="1291" y="106"/>
                  <a:pt x="1293" y="101"/>
                </a:cubicBezTo>
                <a:cubicBezTo>
                  <a:pt x="1296" y="106"/>
                  <a:pt x="1302" y="95"/>
                  <a:pt x="1307" y="101"/>
                </a:cubicBezTo>
                <a:cubicBezTo>
                  <a:pt x="1307" y="100"/>
                  <a:pt x="1306" y="98"/>
                  <a:pt x="1308" y="98"/>
                </a:cubicBezTo>
                <a:cubicBezTo>
                  <a:pt x="1308" y="99"/>
                  <a:pt x="1307" y="99"/>
                  <a:pt x="1308" y="100"/>
                </a:cubicBezTo>
                <a:cubicBezTo>
                  <a:pt x="1310" y="100"/>
                  <a:pt x="1309" y="99"/>
                  <a:pt x="1308" y="97"/>
                </a:cubicBezTo>
                <a:cubicBezTo>
                  <a:pt x="1309" y="97"/>
                  <a:pt x="1313" y="102"/>
                  <a:pt x="1311" y="98"/>
                </a:cubicBezTo>
                <a:cubicBezTo>
                  <a:pt x="1313" y="100"/>
                  <a:pt x="1316" y="103"/>
                  <a:pt x="1317" y="105"/>
                </a:cubicBezTo>
                <a:cubicBezTo>
                  <a:pt x="1316" y="105"/>
                  <a:pt x="1315" y="105"/>
                  <a:pt x="1314" y="106"/>
                </a:cubicBezTo>
                <a:cubicBezTo>
                  <a:pt x="1313" y="104"/>
                  <a:pt x="1314" y="103"/>
                  <a:pt x="1313" y="101"/>
                </a:cubicBezTo>
                <a:cubicBezTo>
                  <a:pt x="1311" y="99"/>
                  <a:pt x="1310" y="102"/>
                  <a:pt x="1308" y="102"/>
                </a:cubicBezTo>
                <a:cubicBezTo>
                  <a:pt x="1309" y="103"/>
                  <a:pt x="1311" y="102"/>
                  <a:pt x="1312" y="102"/>
                </a:cubicBezTo>
                <a:cubicBezTo>
                  <a:pt x="1312" y="109"/>
                  <a:pt x="1318" y="105"/>
                  <a:pt x="1320" y="104"/>
                </a:cubicBezTo>
                <a:cubicBezTo>
                  <a:pt x="1319" y="104"/>
                  <a:pt x="1315" y="101"/>
                  <a:pt x="1318" y="101"/>
                </a:cubicBezTo>
                <a:cubicBezTo>
                  <a:pt x="1316" y="97"/>
                  <a:pt x="1317" y="102"/>
                  <a:pt x="1315" y="102"/>
                </a:cubicBezTo>
                <a:cubicBezTo>
                  <a:pt x="1312" y="98"/>
                  <a:pt x="1317" y="99"/>
                  <a:pt x="1315" y="96"/>
                </a:cubicBezTo>
                <a:cubicBezTo>
                  <a:pt x="1325" y="99"/>
                  <a:pt x="1342" y="83"/>
                  <a:pt x="1356" y="83"/>
                </a:cubicBezTo>
                <a:cubicBezTo>
                  <a:pt x="1358" y="86"/>
                  <a:pt x="1357" y="86"/>
                  <a:pt x="1356" y="87"/>
                </a:cubicBezTo>
                <a:cubicBezTo>
                  <a:pt x="1355" y="86"/>
                  <a:pt x="1356" y="85"/>
                  <a:pt x="1356" y="85"/>
                </a:cubicBezTo>
                <a:cubicBezTo>
                  <a:pt x="1350" y="83"/>
                  <a:pt x="1358" y="89"/>
                  <a:pt x="1358" y="90"/>
                </a:cubicBezTo>
                <a:cubicBezTo>
                  <a:pt x="1358" y="89"/>
                  <a:pt x="1358" y="88"/>
                  <a:pt x="1359" y="90"/>
                </a:cubicBezTo>
                <a:cubicBezTo>
                  <a:pt x="1360" y="88"/>
                  <a:pt x="1358" y="85"/>
                  <a:pt x="1356" y="82"/>
                </a:cubicBezTo>
                <a:cubicBezTo>
                  <a:pt x="1358" y="84"/>
                  <a:pt x="1363" y="85"/>
                  <a:pt x="1359" y="82"/>
                </a:cubicBezTo>
                <a:cubicBezTo>
                  <a:pt x="1357" y="79"/>
                  <a:pt x="1362" y="83"/>
                  <a:pt x="1363" y="85"/>
                </a:cubicBezTo>
                <a:cubicBezTo>
                  <a:pt x="1361" y="86"/>
                  <a:pt x="1358" y="84"/>
                  <a:pt x="1361" y="89"/>
                </a:cubicBezTo>
                <a:cubicBezTo>
                  <a:pt x="1364" y="86"/>
                  <a:pt x="1371" y="88"/>
                  <a:pt x="1379" y="84"/>
                </a:cubicBezTo>
                <a:cubicBezTo>
                  <a:pt x="1377" y="81"/>
                  <a:pt x="1375" y="87"/>
                  <a:pt x="1373" y="82"/>
                </a:cubicBezTo>
                <a:cubicBezTo>
                  <a:pt x="1389" y="76"/>
                  <a:pt x="1405" y="76"/>
                  <a:pt x="1422" y="70"/>
                </a:cubicBezTo>
                <a:cubicBezTo>
                  <a:pt x="1422" y="75"/>
                  <a:pt x="1411" y="77"/>
                  <a:pt x="1407" y="77"/>
                </a:cubicBezTo>
                <a:cubicBezTo>
                  <a:pt x="1406" y="78"/>
                  <a:pt x="1407" y="80"/>
                  <a:pt x="1408" y="81"/>
                </a:cubicBezTo>
                <a:cubicBezTo>
                  <a:pt x="1361" y="90"/>
                  <a:pt x="1325" y="109"/>
                  <a:pt x="1278" y="123"/>
                </a:cubicBezTo>
                <a:cubicBezTo>
                  <a:pt x="1278" y="125"/>
                  <a:pt x="1278" y="126"/>
                  <a:pt x="1278" y="128"/>
                </a:cubicBezTo>
                <a:cubicBezTo>
                  <a:pt x="1279" y="129"/>
                  <a:pt x="1278" y="126"/>
                  <a:pt x="1280" y="128"/>
                </a:cubicBezTo>
                <a:cubicBezTo>
                  <a:pt x="1292" y="123"/>
                  <a:pt x="1276" y="135"/>
                  <a:pt x="1274" y="129"/>
                </a:cubicBezTo>
                <a:cubicBezTo>
                  <a:pt x="1272" y="135"/>
                  <a:pt x="1256" y="135"/>
                  <a:pt x="1249" y="141"/>
                </a:cubicBezTo>
                <a:cubicBezTo>
                  <a:pt x="1249" y="139"/>
                  <a:pt x="1249" y="139"/>
                  <a:pt x="1247" y="137"/>
                </a:cubicBezTo>
                <a:cubicBezTo>
                  <a:pt x="1247" y="138"/>
                  <a:pt x="1247" y="140"/>
                  <a:pt x="1249" y="143"/>
                </a:cubicBezTo>
                <a:cubicBezTo>
                  <a:pt x="1247" y="142"/>
                  <a:pt x="1246" y="142"/>
                  <a:pt x="1245" y="140"/>
                </a:cubicBezTo>
                <a:cubicBezTo>
                  <a:pt x="1244" y="141"/>
                  <a:pt x="1247" y="144"/>
                  <a:pt x="1244" y="144"/>
                </a:cubicBezTo>
                <a:cubicBezTo>
                  <a:pt x="1244" y="141"/>
                  <a:pt x="1242" y="142"/>
                  <a:pt x="1240" y="143"/>
                </a:cubicBezTo>
                <a:cubicBezTo>
                  <a:pt x="1248" y="146"/>
                  <a:pt x="1235" y="145"/>
                  <a:pt x="1235" y="145"/>
                </a:cubicBezTo>
                <a:cubicBezTo>
                  <a:pt x="1232" y="146"/>
                  <a:pt x="1224" y="156"/>
                  <a:pt x="1221" y="151"/>
                </a:cubicBezTo>
                <a:cubicBezTo>
                  <a:pt x="1217" y="158"/>
                  <a:pt x="1203" y="160"/>
                  <a:pt x="1200" y="160"/>
                </a:cubicBezTo>
                <a:cubicBezTo>
                  <a:pt x="1200" y="160"/>
                  <a:pt x="1200" y="166"/>
                  <a:pt x="1197" y="161"/>
                </a:cubicBezTo>
                <a:cubicBezTo>
                  <a:pt x="1197" y="165"/>
                  <a:pt x="1190" y="168"/>
                  <a:pt x="1186" y="165"/>
                </a:cubicBezTo>
                <a:cubicBezTo>
                  <a:pt x="1180" y="174"/>
                  <a:pt x="1165" y="174"/>
                  <a:pt x="1151" y="183"/>
                </a:cubicBezTo>
                <a:cubicBezTo>
                  <a:pt x="1155" y="188"/>
                  <a:pt x="1154" y="184"/>
                  <a:pt x="1155" y="183"/>
                </a:cubicBezTo>
                <a:cubicBezTo>
                  <a:pt x="1166" y="187"/>
                  <a:pt x="1183" y="177"/>
                  <a:pt x="1190" y="173"/>
                </a:cubicBezTo>
                <a:cubicBezTo>
                  <a:pt x="1222" y="162"/>
                  <a:pt x="1268" y="149"/>
                  <a:pt x="1304" y="134"/>
                </a:cubicBezTo>
                <a:cubicBezTo>
                  <a:pt x="1309" y="132"/>
                  <a:pt x="1312" y="125"/>
                  <a:pt x="1321" y="130"/>
                </a:cubicBezTo>
                <a:cubicBezTo>
                  <a:pt x="1318" y="131"/>
                  <a:pt x="1317" y="129"/>
                  <a:pt x="1320" y="134"/>
                </a:cubicBezTo>
                <a:cubicBezTo>
                  <a:pt x="1319" y="133"/>
                  <a:pt x="1314" y="130"/>
                  <a:pt x="1317" y="135"/>
                </a:cubicBezTo>
                <a:cubicBezTo>
                  <a:pt x="1316" y="135"/>
                  <a:pt x="1315" y="133"/>
                  <a:pt x="1314" y="131"/>
                </a:cubicBezTo>
                <a:cubicBezTo>
                  <a:pt x="1314" y="132"/>
                  <a:pt x="1314" y="133"/>
                  <a:pt x="1313" y="132"/>
                </a:cubicBezTo>
                <a:cubicBezTo>
                  <a:pt x="1312" y="133"/>
                  <a:pt x="1314" y="134"/>
                  <a:pt x="1314" y="136"/>
                </a:cubicBezTo>
                <a:cubicBezTo>
                  <a:pt x="1310" y="135"/>
                  <a:pt x="1310" y="135"/>
                  <a:pt x="1306" y="136"/>
                </a:cubicBezTo>
                <a:cubicBezTo>
                  <a:pt x="1313" y="141"/>
                  <a:pt x="1301" y="134"/>
                  <a:pt x="1306" y="141"/>
                </a:cubicBezTo>
                <a:cubicBezTo>
                  <a:pt x="1307" y="141"/>
                  <a:pt x="1298" y="135"/>
                  <a:pt x="1300" y="142"/>
                </a:cubicBezTo>
                <a:cubicBezTo>
                  <a:pt x="1288" y="142"/>
                  <a:pt x="1286" y="142"/>
                  <a:pt x="1277" y="150"/>
                </a:cubicBezTo>
                <a:cubicBezTo>
                  <a:pt x="1277" y="149"/>
                  <a:pt x="1277" y="148"/>
                  <a:pt x="1276" y="147"/>
                </a:cubicBezTo>
                <a:cubicBezTo>
                  <a:pt x="1275" y="148"/>
                  <a:pt x="1274" y="148"/>
                  <a:pt x="1272" y="149"/>
                </a:cubicBezTo>
                <a:cubicBezTo>
                  <a:pt x="1278" y="150"/>
                  <a:pt x="1275" y="153"/>
                  <a:pt x="1271" y="149"/>
                </a:cubicBezTo>
                <a:cubicBezTo>
                  <a:pt x="1272" y="151"/>
                  <a:pt x="1271" y="154"/>
                  <a:pt x="1268" y="149"/>
                </a:cubicBezTo>
                <a:cubicBezTo>
                  <a:pt x="1266" y="150"/>
                  <a:pt x="1270" y="153"/>
                  <a:pt x="1269" y="155"/>
                </a:cubicBezTo>
                <a:cubicBezTo>
                  <a:pt x="1267" y="156"/>
                  <a:pt x="1264" y="153"/>
                  <a:pt x="1268" y="158"/>
                </a:cubicBezTo>
                <a:cubicBezTo>
                  <a:pt x="1266" y="157"/>
                  <a:pt x="1261" y="153"/>
                  <a:pt x="1265" y="159"/>
                </a:cubicBezTo>
                <a:cubicBezTo>
                  <a:pt x="1261" y="155"/>
                  <a:pt x="1257" y="158"/>
                  <a:pt x="1257" y="162"/>
                </a:cubicBezTo>
                <a:cubicBezTo>
                  <a:pt x="1250" y="159"/>
                  <a:pt x="1253" y="169"/>
                  <a:pt x="1246" y="163"/>
                </a:cubicBezTo>
                <a:cubicBezTo>
                  <a:pt x="1245" y="163"/>
                  <a:pt x="1248" y="167"/>
                  <a:pt x="1247" y="168"/>
                </a:cubicBezTo>
                <a:cubicBezTo>
                  <a:pt x="1240" y="163"/>
                  <a:pt x="1240" y="172"/>
                  <a:pt x="1233" y="165"/>
                </a:cubicBezTo>
                <a:cubicBezTo>
                  <a:pt x="1233" y="166"/>
                  <a:pt x="1235" y="168"/>
                  <a:pt x="1236" y="170"/>
                </a:cubicBezTo>
                <a:cubicBezTo>
                  <a:pt x="1229" y="170"/>
                  <a:pt x="1228" y="173"/>
                  <a:pt x="1222" y="177"/>
                </a:cubicBezTo>
                <a:cubicBezTo>
                  <a:pt x="1219" y="175"/>
                  <a:pt x="1221" y="176"/>
                  <a:pt x="1219" y="172"/>
                </a:cubicBezTo>
                <a:cubicBezTo>
                  <a:pt x="1218" y="174"/>
                  <a:pt x="1219" y="175"/>
                  <a:pt x="1219" y="177"/>
                </a:cubicBezTo>
                <a:cubicBezTo>
                  <a:pt x="1217" y="177"/>
                  <a:pt x="1216" y="174"/>
                  <a:pt x="1214" y="171"/>
                </a:cubicBezTo>
                <a:cubicBezTo>
                  <a:pt x="1215" y="174"/>
                  <a:pt x="1216" y="178"/>
                  <a:pt x="1212" y="172"/>
                </a:cubicBezTo>
                <a:cubicBezTo>
                  <a:pt x="1210" y="173"/>
                  <a:pt x="1215" y="177"/>
                  <a:pt x="1215" y="180"/>
                </a:cubicBezTo>
                <a:cubicBezTo>
                  <a:pt x="1211" y="174"/>
                  <a:pt x="1214" y="183"/>
                  <a:pt x="1208" y="180"/>
                </a:cubicBezTo>
                <a:cubicBezTo>
                  <a:pt x="1209" y="183"/>
                  <a:pt x="1206" y="183"/>
                  <a:pt x="1206" y="185"/>
                </a:cubicBezTo>
                <a:cubicBezTo>
                  <a:pt x="1226" y="182"/>
                  <a:pt x="1254" y="170"/>
                  <a:pt x="1271" y="163"/>
                </a:cubicBezTo>
                <a:cubicBezTo>
                  <a:pt x="1275" y="163"/>
                  <a:pt x="1279" y="166"/>
                  <a:pt x="1280" y="160"/>
                </a:cubicBezTo>
                <a:cubicBezTo>
                  <a:pt x="1281" y="160"/>
                  <a:pt x="1282" y="163"/>
                  <a:pt x="1284" y="165"/>
                </a:cubicBezTo>
                <a:cubicBezTo>
                  <a:pt x="1281" y="167"/>
                  <a:pt x="1276" y="169"/>
                  <a:pt x="1275" y="174"/>
                </a:cubicBezTo>
                <a:cubicBezTo>
                  <a:pt x="1274" y="174"/>
                  <a:pt x="1273" y="172"/>
                  <a:pt x="1272" y="171"/>
                </a:cubicBezTo>
                <a:cubicBezTo>
                  <a:pt x="1274" y="177"/>
                  <a:pt x="1264" y="172"/>
                  <a:pt x="1267" y="176"/>
                </a:cubicBezTo>
                <a:cubicBezTo>
                  <a:pt x="1265" y="176"/>
                  <a:pt x="1264" y="175"/>
                  <a:pt x="1264" y="173"/>
                </a:cubicBezTo>
                <a:cubicBezTo>
                  <a:pt x="1264" y="175"/>
                  <a:pt x="1262" y="177"/>
                  <a:pt x="1263" y="180"/>
                </a:cubicBezTo>
                <a:cubicBezTo>
                  <a:pt x="1258" y="173"/>
                  <a:pt x="1259" y="186"/>
                  <a:pt x="1254" y="180"/>
                </a:cubicBezTo>
                <a:cubicBezTo>
                  <a:pt x="1253" y="181"/>
                  <a:pt x="1254" y="183"/>
                  <a:pt x="1256" y="186"/>
                </a:cubicBezTo>
                <a:cubicBezTo>
                  <a:pt x="1253" y="188"/>
                  <a:pt x="1246" y="192"/>
                  <a:pt x="1247" y="192"/>
                </a:cubicBezTo>
                <a:cubicBezTo>
                  <a:pt x="1238" y="196"/>
                  <a:pt x="1214" y="208"/>
                  <a:pt x="1207" y="211"/>
                </a:cubicBezTo>
                <a:cubicBezTo>
                  <a:pt x="1206" y="211"/>
                  <a:pt x="1208" y="213"/>
                  <a:pt x="1208" y="215"/>
                </a:cubicBezTo>
                <a:cubicBezTo>
                  <a:pt x="1207" y="215"/>
                  <a:pt x="1206" y="214"/>
                  <a:pt x="1205" y="212"/>
                </a:cubicBezTo>
                <a:cubicBezTo>
                  <a:pt x="1203" y="215"/>
                  <a:pt x="1208" y="218"/>
                  <a:pt x="1208" y="221"/>
                </a:cubicBezTo>
                <a:cubicBezTo>
                  <a:pt x="1209" y="223"/>
                  <a:pt x="1212" y="215"/>
                  <a:pt x="1215" y="221"/>
                </a:cubicBezTo>
                <a:cubicBezTo>
                  <a:pt x="1212" y="221"/>
                  <a:pt x="1210" y="223"/>
                  <a:pt x="1209" y="225"/>
                </a:cubicBezTo>
                <a:cubicBezTo>
                  <a:pt x="1206" y="220"/>
                  <a:pt x="1206" y="217"/>
                  <a:pt x="1201" y="213"/>
                </a:cubicBezTo>
                <a:cubicBezTo>
                  <a:pt x="1201" y="214"/>
                  <a:pt x="1202" y="215"/>
                  <a:pt x="1203" y="217"/>
                </a:cubicBezTo>
                <a:cubicBezTo>
                  <a:pt x="1202" y="218"/>
                  <a:pt x="1201" y="216"/>
                  <a:pt x="1200" y="217"/>
                </a:cubicBezTo>
                <a:cubicBezTo>
                  <a:pt x="1202" y="222"/>
                  <a:pt x="1206" y="220"/>
                  <a:pt x="1206" y="224"/>
                </a:cubicBezTo>
                <a:cubicBezTo>
                  <a:pt x="1202" y="222"/>
                  <a:pt x="1201" y="220"/>
                  <a:pt x="1199" y="223"/>
                </a:cubicBezTo>
                <a:cubicBezTo>
                  <a:pt x="1199" y="220"/>
                  <a:pt x="1200" y="221"/>
                  <a:pt x="1197" y="218"/>
                </a:cubicBezTo>
                <a:cubicBezTo>
                  <a:pt x="1185" y="223"/>
                  <a:pt x="1181" y="226"/>
                  <a:pt x="1170" y="227"/>
                </a:cubicBezTo>
                <a:cubicBezTo>
                  <a:pt x="1170" y="228"/>
                  <a:pt x="1170" y="230"/>
                  <a:pt x="1171" y="232"/>
                </a:cubicBezTo>
                <a:cubicBezTo>
                  <a:pt x="1174" y="234"/>
                  <a:pt x="1174" y="230"/>
                  <a:pt x="1176" y="230"/>
                </a:cubicBezTo>
                <a:cubicBezTo>
                  <a:pt x="1177" y="232"/>
                  <a:pt x="1181" y="236"/>
                  <a:pt x="1178" y="236"/>
                </a:cubicBezTo>
                <a:cubicBezTo>
                  <a:pt x="1180" y="238"/>
                  <a:pt x="1186" y="235"/>
                  <a:pt x="1186" y="233"/>
                </a:cubicBezTo>
                <a:cubicBezTo>
                  <a:pt x="1191" y="235"/>
                  <a:pt x="1183" y="237"/>
                  <a:pt x="1181" y="238"/>
                </a:cubicBezTo>
                <a:cubicBezTo>
                  <a:pt x="1183" y="240"/>
                  <a:pt x="1185" y="236"/>
                  <a:pt x="1188" y="236"/>
                </a:cubicBezTo>
                <a:cubicBezTo>
                  <a:pt x="1189" y="241"/>
                  <a:pt x="1189" y="240"/>
                  <a:pt x="1191" y="245"/>
                </a:cubicBezTo>
                <a:cubicBezTo>
                  <a:pt x="1195" y="245"/>
                  <a:pt x="1188" y="239"/>
                  <a:pt x="1192" y="239"/>
                </a:cubicBezTo>
                <a:cubicBezTo>
                  <a:pt x="1194" y="241"/>
                  <a:pt x="1193" y="242"/>
                  <a:pt x="1195" y="244"/>
                </a:cubicBezTo>
                <a:cubicBezTo>
                  <a:pt x="1194" y="240"/>
                  <a:pt x="1195" y="238"/>
                  <a:pt x="1199" y="242"/>
                </a:cubicBezTo>
                <a:cubicBezTo>
                  <a:pt x="1202" y="241"/>
                  <a:pt x="1195" y="236"/>
                  <a:pt x="1197" y="235"/>
                </a:cubicBezTo>
                <a:cubicBezTo>
                  <a:pt x="1196" y="231"/>
                  <a:pt x="1199" y="241"/>
                  <a:pt x="1202" y="241"/>
                </a:cubicBezTo>
                <a:cubicBezTo>
                  <a:pt x="1202" y="240"/>
                  <a:pt x="1200" y="238"/>
                  <a:pt x="1199" y="236"/>
                </a:cubicBezTo>
                <a:cubicBezTo>
                  <a:pt x="1202" y="235"/>
                  <a:pt x="1205" y="242"/>
                  <a:pt x="1205" y="244"/>
                </a:cubicBezTo>
                <a:cubicBezTo>
                  <a:pt x="1202" y="243"/>
                  <a:pt x="1197" y="247"/>
                  <a:pt x="1191" y="249"/>
                </a:cubicBezTo>
                <a:cubicBezTo>
                  <a:pt x="1191" y="246"/>
                  <a:pt x="1188" y="245"/>
                  <a:pt x="1187" y="241"/>
                </a:cubicBezTo>
                <a:cubicBezTo>
                  <a:pt x="1186" y="240"/>
                  <a:pt x="1184" y="241"/>
                  <a:pt x="1183" y="241"/>
                </a:cubicBezTo>
                <a:cubicBezTo>
                  <a:pt x="1182" y="242"/>
                  <a:pt x="1187" y="246"/>
                  <a:pt x="1184" y="247"/>
                </a:cubicBezTo>
                <a:cubicBezTo>
                  <a:pt x="1182" y="244"/>
                  <a:pt x="1181" y="242"/>
                  <a:pt x="1179" y="241"/>
                </a:cubicBezTo>
                <a:cubicBezTo>
                  <a:pt x="1178" y="242"/>
                  <a:pt x="1176" y="242"/>
                  <a:pt x="1177" y="244"/>
                </a:cubicBezTo>
                <a:cubicBezTo>
                  <a:pt x="1178" y="245"/>
                  <a:pt x="1178" y="243"/>
                  <a:pt x="1179" y="243"/>
                </a:cubicBezTo>
                <a:cubicBezTo>
                  <a:pt x="1180" y="244"/>
                  <a:pt x="1181" y="246"/>
                  <a:pt x="1182" y="247"/>
                </a:cubicBezTo>
                <a:cubicBezTo>
                  <a:pt x="1181" y="250"/>
                  <a:pt x="1179" y="244"/>
                  <a:pt x="1178" y="246"/>
                </a:cubicBezTo>
                <a:cubicBezTo>
                  <a:pt x="1175" y="243"/>
                  <a:pt x="1176" y="242"/>
                  <a:pt x="1174" y="239"/>
                </a:cubicBezTo>
                <a:cubicBezTo>
                  <a:pt x="1175" y="244"/>
                  <a:pt x="1170" y="242"/>
                  <a:pt x="1167" y="239"/>
                </a:cubicBezTo>
                <a:cubicBezTo>
                  <a:pt x="1167" y="243"/>
                  <a:pt x="1174" y="252"/>
                  <a:pt x="1177" y="255"/>
                </a:cubicBezTo>
                <a:cubicBezTo>
                  <a:pt x="1174" y="257"/>
                  <a:pt x="1174" y="257"/>
                  <a:pt x="1173" y="253"/>
                </a:cubicBezTo>
                <a:cubicBezTo>
                  <a:pt x="1176" y="259"/>
                  <a:pt x="1163" y="257"/>
                  <a:pt x="1166" y="263"/>
                </a:cubicBezTo>
                <a:cubicBezTo>
                  <a:pt x="1164" y="262"/>
                  <a:pt x="1163" y="261"/>
                  <a:pt x="1162" y="260"/>
                </a:cubicBezTo>
                <a:cubicBezTo>
                  <a:pt x="1161" y="261"/>
                  <a:pt x="1163" y="263"/>
                  <a:pt x="1164" y="265"/>
                </a:cubicBezTo>
                <a:cubicBezTo>
                  <a:pt x="1162" y="267"/>
                  <a:pt x="1160" y="262"/>
                  <a:pt x="1159" y="261"/>
                </a:cubicBezTo>
                <a:cubicBezTo>
                  <a:pt x="1158" y="263"/>
                  <a:pt x="1160" y="263"/>
                  <a:pt x="1161" y="266"/>
                </a:cubicBezTo>
                <a:cubicBezTo>
                  <a:pt x="1164" y="270"/>
                  <a:pt x="1164" y="265"/>
                  <a:pt x="1169" y="268"/>
                </a:cubicBezTo>
                <a:cubicBezTo>
                  <a:pt x="1166" y="270"/>
                  <a:pt x="1173" y="277"/>
                  <a:pt x="1174" y="280"/>
                </a:cubicBezTo>
                <a:cubicBezTo>
                  <a:pt x="1172" y="282"/>
                  <a:pt x="1168" y="272"/>
                  <a:pt x="1167" y="270"/>
                </a:cubicBezTo>
                <a:cubicBezTo>
                  <a:pt x="1164" y="270"/>
                  <a:pt x="1165" y="272"/>
                  <a:pt x="1168" y="275"/>
                </a:cubicBezTo>
                <a:cubicBezTo>
                  <a:pt x="1162" y="270"/>
                  <a:pt x="1156" y="274"/>
                  <a:pt x="1153" y="275"/>
                </a:cubicBezTo>
                <a:cubicBezTo>
                  <a:pt x="1156" y="280"/>
                  <a:pt x="1155" y="272"/>
                  <a:pt x="1158" y="278"/>
                </a:cubicBezTo>
                <a:cubicBezTo>
                  <a:pt x="1160" y="282"/>
                  <a:pt x="1155" y="277"/>
                  <a:pt x="1155" y="282"/>
                </a:cubicBezTo>
                <a:cubicBezTo>
                  <a:pt x="1154" y="280"/>
                  <a:pt x="1153" y="278"/>
                  <a:pt x="1151" y="276"/>
                </a:cubicBezTo>
                <a:cubicBezTo>
                  <a:pt x="1149" y="275"/>
                  <a:pt x="1151" y="279"/>
                  <a:pt x="1147" y="278"/>
                </a:cubicBezTo>
                <a:cubicBezTo>
                  <a:pt x="1150" y="283"/>
                  <a:pt x="1151" y="277"/>
                  <a:pt x="1152" y="279"/>
                </a:cubicBezTo>
                <a:cubicBezTo>
                  <a:pt x="1153" y="283"/>
                  <a:pt x="1150" y="287"/>
                  <a:pt x="1146" y="286"/>
                </a:cubicBezTo>
                <a:cubicBezTo>
                  <a:pt x="1147" y="287"/>
                  <a:pt x="1148" y="289"/>
                  <a:pt x="1149" y="290"/>
                </a:cubicBezTo>
                <a:cubicBezTo>
                  <a:pt x="1149" y="285"/>
                  <a:pt x="1155" y="292"/>
                  <a:pt x="1150" y="290"/>
                </a:cubicBezTo>
                <a:cubicBezTo>
                  <a:pt x="1153" y="291"/>
                  <a:pt x="1159" y="288"/>
                  <a:pt x="1158" y="286"/>
                </a:cubicBezTo>
                <a:cubicBezTo>
                  <a:pt x="1162" y="286"/>
                  <a:pt x="1161" y="292"/>
                  <a:pt x="1166" y="297"/>
                </a:cubicBezTo>
                <a:cubicBezTo>
                  <a:pt x="1163" y="297"/>
                  <a:pt x="1163" y="294"/>
                  <a:pt x="1161" y="291"/>
                </a:cubicBezTo>
                <a:cubicBezTo>
                  <a:pt x="1158" y="292"/>
                  <a:pt x="1165" y="299"/>
                  <a:pt x="1166" y="302"/>
                </a:cubicBezTo>
                <a:cubicBezTo>
                  <a:pt x="1163" y="302"/>
                  <a:pt x="1161" y="297"/>
                  <a:pt x="1158" y="292"/>
                </a:cubicBezTo>
                <a:cubicBezTo>
                  <a:pt x="1158" y="297"/>
                  <a:pt x="1163" y="302"/>
                  <a:pt x="1165" y="305"/>
                </a:cubicBezTo>
                <a:cubicBezTo>
                  <a:pt x="1169" y="312"/>
                  <a:pt x="1161" y="300"/>
                  <a:pt x="1155" y="294"/>
                </a:cubicBezTo>
                <a:cubicBezTo>
                  <a:pt x="1155" y="296"/>
                  <a:pt x="1161" y="305"/>
                  <a:pt x="1163" y="306"/>
                </a:cubicBezTo>
                <a:cubicBezTo>
                  <a:pt x="1163" y="311"/>
                  <a:pt x="1157" y="298"/>
                  <a:pt x="1154" y="297"/>
                </a:cubicBezTo>
                <a:cubicBezTo>
                  <a:pt x="1153" y="298"/>
                  <a:pt x="1154" y="299"/>
                  <a:pt x="1153" y="300"/>
                </a:cubicBezTo>
                <a:cubicBezTo>
                  <a:pt x="1164" y="318"/>
                  <a:pt x="1155" y="303"/>
                  <a:pt x="1149" y="298"/>
                </a:cubicBezTo>
                <a:cubicBezTo>
                  <a:pt x="1147" y="299"/>
                  <a:pt x="1151" y="302"/>
                  <a:pt x="1148" y="302"/>
                </a:cubicBezTo>
                <a:cubicBezTo>
                  <a:pt x="1143" y="297"/>
                  <a:pt x="1142" y="290"/>
                  <a:pt x="1135" y="283"/>
                </a:cubicBezTo>
                <a:cubicBezTo>
                  <a:pt x="1136" y="279"/>
                  <a:pt x="1138" y="284"/>
                  <a:pt x="1140" y="287"/>
                </a:cubicBezTo>
                <a:cubicBezTo>
                  <a:pt x="1139" y="283"/>
                  <a:pt x="1144" y="283"/>
                  <a:pt x="1140" y="278"/>
                </a:cubicBezTo>
                <a:cubicBezTo>
                  <a:pt x="1138" y="278"/>
                  <a:pt x="1139" y="280"/>
                  <a:pt x="1140" y="282"/>
                </a:cubicBezTo>
                <a:cubicBezTo>
                  <a:pt x="1138" y="282"/>
                  <a:pt x="1136" y="276"/>
                  <a:pt x="1134" y="273"/>
                </a:cubicBezTo>
                <a:cubicBezTo>
                  <a:pt x="1132" y="274"/>
                  <a:pt x="1137" y="278"/>
                  <a:pt x="1137" y="280"/>
                </a:cubicBezTo>
                <a:cubicBezTo>
                  <a:pt x="1134" y="280"/>
                  <a:pt x="1131" y="278"/>
                  <a:pt x="1127" y="276"/>
                </a:cubicBezTo>
                <a:cubicBezTo>
                  <a:pt x="1127" y="277"/>
                  <a:pt x="1129" y="279"/>
                  <a:pt x="1130" y="281"/>
                </a:cubicBezTo>
                <a:cubicBezTo>
                  <a:pt x="1133" y="283"/>
                  <a:pt x="1126" y="279"/>
                  <a:pt x="1124" y="274"/>
                </a:cubicBezTo>
                <a:cubicBezTo>
                  <a:pt x="1123" y="276"/>
                  <a:pt x="1128" y="281"/>
                  <a:pt x="1130" y="286"/>
                </a:cubicBezTo>
                <a:cubicBezTo>
                  <a:pt x="1128" y="288"/>
                  <a:pt x="1129" y="281"/>
                  <a:pt x="1125" y="283"/>
                </a:cubicBezTo>
                <a:cubicBezTo>
                  <a:pt x="1124" y="286"/>
                  <a:pt x="1129" y="288"/>
                  <a:pt x="1129" y="291"/>
                </a:cubicBezTo>
                <a:cubicBezTo>
                  <a:pt x="1128" y="291"/>
                  <a:pt x="1126" y="288"/>
                  <a:pt x="1124" y="286"/>
                </a:cubicBezTo>
                <a:cubicBezTo>
                  <a:pt x="1122" y="287"/>
                  <a:pt x="1124" y="291"/>
                  <a:pt x="1120" y="286"/>
                </a:cubicBezTo>
                <a:cubicBezTo>
                  <a:pt x="1119" y="287"/>
                  <a:pt x="1121" y="290"/>
                  <a:pt x="1119" y="290"/>
                </a:cubicBezTo>
                <a:cubicBezTo>
                  <a:pt x="1115" y="287"/>
                  <a:pt x="1115" y="285"/>
                  <a:pt x="1111" y="282"/>
                </a:cubicBezTo>
                <a:cubicBezTo>
                  <a:pt x="1108" y="287"/>
                  <a:pt x="1101" y="288"/>
                  <a:pt x="1098" y="288"/>
                </a:cubicBezTo>
                <a:cubicBezTo>
                  <a:pt x="1097" y="289"/>
                  <a:pt x="1098" y="291"/>
                  <a:pt x="1099" y="293"/>
                </a:cubicBezTo>
                <a:cubicBezTo>
                  <a:pt x="1098" y="293"/>
                  <a:pt x="1097" y="291"/>
                  <a:pt x="1096" y="290"/>
                </a:cubicBezTo>
                <a:cubicBezTo>
                  <a:pt x="1095" y="292"/>
                  <a:pt x="1097" y="297"/>
                  <a:pt x="1092" y="292"/>
                </a:cubicBezTo>
                <a:cubicBezTo>
                  <a:pt x="1095" y="296"/>
                  <a:pt x="1091" y="298"/>
                  <a:pt x="1090" y="301"/>
                </a:cubicBezTo>
                <a:cubicBezTo>
                  <a:pt x="1088" y="299"/>
                  <a:pt x="1085" y="299"/>
                  <a:pt x="1083" y="294"/>
                </a:cubicBezTo>
                <a:cubicBezTo>
                  <a:pt x="1082" y="296"/>
                  <a:pt x="1087" y="301"/>
                  <a:pt x="1089" y="305"/>
                </a:cubicBezTo>
                <a:cubicBezTo>
                  <a:pt x="1091" y="307"/>
                  <a:pt x="1093" y="305"/>
                  <a:pt x="1095" y="308"/>
                </a:cubicBezTo>
                <a:cubicBezTo>
                  <a:pt x="1096" y="306"/>
                  <a:pt x="1096" y="305"/>
                  <a:pt x="1093" y="302"/>
                </a:cubicBezTo>
                <a:cubicBezTo>
                  <a:pt x="1097" y="304"/>
                  <a:pt x="1100" y="308"/>
                  <a:pt x="1104" y="305"/>
                </a:cubicBezTo>
                <a:cubicBezTo>
                  <a:pt x="1106" y="309"/>
                  <a:pt x="1104" y="308"/>
                  <a:pt x="1106" y="312"/>
                </a:cubicBezTo>
                <a:cubicBezTo>
                  <a:pt x="1103" y="314"/>
                  <a:pt x="1099" y="314"/>
                  <a:pt x="1099" y="317"/>
                </a:cubicBezTo>
                <a:cubicBezTo>
                  <a:pt x="1102" y="321"/>
                  <a:pt x="1102" y="316"/>
                  <a:pt x="1105" y="316"/>
                </a:cubicBezTo>
                <a:cubicBezTo>
                  <a:pt x="1107" y="319"/>
                  <a:pt x="1103" y="319"/>
                  <a:pt x="1104" y="322"/>
                </a:cubicBezTo>
                <a:cubicBezTo>
                  <a:pt x="1108" y="326"/>
                  <a:pt x="1103" y="315"/>
                  <a:pt x="1108" y="322"/>
                </a:cubicBezTo>
                <a:cubicBezTo>
                  <a:pt x="1108" y="320"/>
                  <a:pt x="1112" y="310"/>
                  <a:pt x="1114" y="316"/>
                </a:cubicBezTo>
                <a:cubicBezTo>
                  <a:pt x="1117" y="316"/>
                  <a:pt x="1113" y="312"/>
                  <a:pt x="1114" y="311"/>
                </a:cubicBezTo>
                <a:cubicBezTo>
                  <a:pt x="1115" y="311"/>
                  <a:pt x="1116" y="313"/>
                  <a:pt x="1117" y="315"/>
                </a:cubicBezTo>
                <a:cubicBezTo>
                  <a:pt x="1119" y="314"/>
                  <a:pt x="1118" y="311"/>
                  <a:pt x="1118" y="309"/>
                </a:cubicBezTo>
                <a:cubicBezTo>
                  <a:pt x="1121" y="310"/>
                  <a:pt x="1123" y="314"/>
                  <a:pt x="1126" y="317"/>
                </a:cubicBezTo>
                <a:cubicBezTo>
                  <a:pt x="1124" y="319"/>
                  <a:pt x="1122" y="317"/>
                  <a:pt x="1120" y="314"/>
                </a:cubicBezTo>
                <a:cubicBezTo>
                  <a:pt x="1119" y="315"/>
                  <a:pt x="1125" y="320"/>
                  <a:pt x="1120" y="320"/>
                </a:cubicBezTo>
                <a:cubicBezTo>
                  <a:pt x="1121" y="321"/>
                  <a:pt x="1125" y="323"/>
                  <a:pt x="1123" y="320"/>
                </a:cubicBezTo>
                <a:cubicBezTo>
                  <a:pt x="1126" y="320"/>
                  <a:pt x="1124" y="323"/>
                  <a:pt x="1126" y="324"/>
                </a:cubicBezTo>
                <a:cubicBezTo>
                  <a:pt x="1124" y="324"/>
                  <a:pt x="1121" y="323"/>
                  <a:pt x="1119" y="325"/>
                </a:cubicBezTo>
                <a:cubicBezTo>
                  <a:pt x="1129" y="327"/>
                  <a:pt x="1114" y="325"/>
                  <a:pt x="1119" y="330"/>
                </a:cubicBezTo>
                <a:cubicBezTo>
                  <a:pt x="1117" y="331"/>
                  <a:pt x="1116" y="328"/>
                  <a:pt x="1114" y="327"/>
                </a:cubicBezTo>
                <a:cubicBezTo>
                  <a:pt x="1116" y="332"/>
                  <a:pt x="1117" y="334"/>
                  <a:pt x="1112" y="328"/>
                </a:cubicBezTo>
                <a:cubicBezTo>
                  <a:pt x="1111" y="328"/>
                  <a:pt x="1111" y="330"/>
                  <a:pt x="1112" y="332"/>
                </a:cubicBezTo>
                <a:cubicBezTo>
                  <a:pt x="1110" y="331"/>
                  <a:pt x="1109" y="328"/>
                  <a:pt x="1107" y="327"/>
                </a:cubicBezTo>
                <a:cubicBezTo>
                  <a:pt x="1105" y="331"/>
                  <a:pt x="1114" y="337"/>
                  <a:pt x="1117" y="342"/>
                </a:cubicBezTo>
                <a:cubicBezTo>
                  <a:pt x="1112" y="342"/>
                  <a:pt x="1112" y="334"/>
                  <a:pt x="1108" y="338"/>
                </a:cubicBezTo>
                <a:cubicBezTo>
                  <a:pt x="1108" y="336"/>
                  <a:pt x="1108" y="335"/>
                  <a:pt x="1109" y="334"/>
                </a:cubicBezTo>
                <a:cubicBezTo>
                  <a:pt x="1107" y="331"/>
                  <a:pt x="1105" y="331"/>
                  <a:pt x="1103" y="327"/>
                </a:cubicBezTo>
                <a:cubicBezTo>
                  <a:pt x="1102" y="328"/>
                  <a:pt x="1104" y="331"/>
                  <a:pt x="1105" y="333"/>
                </a:cubicBezTo>
                <a:cubicBezTo>
                  <a:pt x="1102" y="334"/>
                  <a:pt x="1104" y="331"/>
                  <a:pt x="1102" y="329"/>
                </a:cubicBezTo>
                <a:cubicBezTo>
                  <a:pt x="1101" y="330"/>
                  <a:pt x="1101" y="331"/>
                  <a:pt x="1102" y="333"/>
                </a:cubicBezTo>
                <a:cubicBezTo>
                  <a:pt x="1096" y="326"/>
                  <a:pt x="1101" y="337"/>
                  <a:pt x="1095" y="333"/>
                </a:cubicBezTo>
                <a:cubicBezTo>
                  <a:pt x="1094" y="335"/>
                  <a:pt x="1098" y="335"/>
                  <a:pt x="1099" y="339"/>
                </a:cubicBezTo>
                <a:cubicBezTo>
                  <a:pt x="1101" y="338"/>
                  <a:pt x="1098" y="335"/>
                  <a:pt x="1101" y="335"/>
                </a:cubicBezTo>
                <a:cubicBezTo>
                  <a:pt x="1106" y="345"/>
                  <a:pt x="1107" y="340"/>
                  <a:pt x="1112" y="341"/>
                </a:cubicBezTo>
                <a:cubicBezTo>
                  <a:pt x="1112" y="343"/>
                  <a:pt x="1110" y="345"/>
                  <a:pt x="1106" y="345"/>
                </a:cubicBezTo>
                <a:cubicBezTo>
                  <a:pt x="1104" y="345"/>
                  <a:pt x="1108" y="349"/>
                  <a:pt x="1109" y="351"/>
                </a:cubicBezTo>
                <a:cubicBezTo>
                  <a:pt x="1107" y="353"/>
                  <a:pt x="1105" y="348"/>
                  <a:pt x="1103" y="345"/>
                </a:cubicBezTo>
                <a:cubicBezTo>
                  <a:pt x="1100" y="347"/>
                  <a:pt x="1106" y="352"/>
                  <a:pt x="1106" y="355"/>
                </a:cubicBezTo>
                <a:cubicBezTo>
                  <a:pt x="1101" y="353"/>
                  <a:pt x="1101" y="354"/>
                  <a:pt x="1099" y="358"/>
                </a:cubicBezTo>
                <a:cubicBezTo>
                  <a:pt x="1101" y="353"/>
                  <a:pt x="1092" y="353"/>
                  <a:pt x="1096" y="359"/>
                </a:cubicBezTo>
                <a:cubicBezTo>
                  <a:pt x="1093" y="357"/>
                  <a:pt x="1091" y="353"/>
                  <a:pt x="1089" y="350"/>
                </a:cubicBezTo>
                <a:cubicBezTo>
                  <a:pt x="1093" y="352"/>
                  <a:pt x="1095" y="346"/>
                  <a:pt x="1091" y="342"/>
                </a:cubicBezTo>
                <a:cubicBezTo>
                  <a:pt x="1089" y="342"/>
                  <a:pt x="1095" y="347"/>
                  <a:pt x="1091" y="346"/>
                </a:cubicBezTo>
                <a:cubicBezTo>
                  <a:pt x="1089" y="342"/>
                  <a:pt x="1087" y="342"/>
                  <a:pt x="1084" y="340"/>
                </a:cubicBezTo>
                <a:cubicBezTo>
                  <a:pt x="1082" y="341"/>
                  <a:pt x="1089" y="344"/>
                  <a:pt x="1085" y="344"/>
                </a:cubicBezTo>
                <a:cubicBezTo>
                  <a:pt x="1083" y="342"/>
                  <a:pt x="1084" y="341"/>
                  <a:pt x="1083" y="339"/>
                </a:cubicBezTo>
                <a:cubicBezTo>
                  <a:pt x="1081" y="337"/>
                  <a:pt x="1082" y="342"/>
                  <a:pt x="1079" y="337"/>
                </a:cubicBezTo>
                <a:cubicBezTo>
                  <a:pt x="1078" y="339"/>
                  <a:pt x="1082" y="341"/>
                  <a:pt x="1083" y="344"/>
                </a:cubicBezTo>
                <a:cubicBezTo>
                  <a:pt x="1081" y="342"/>
                  <a:pt x="1079" y="342"/>
                  <a:pt x="1077" y="338"/>
                </a:cubicBezTo>
                <a:cubicBezTo>
                  <a:pt x="1076" y="340"/>
                  <a:pt x="1077" y="347"/>
                  <a:pt x="1071" y="343"/>
                </a:cubicBezTo>
                <a:cubicBezTo>
                  <a:pt x="1070" y="345"/>
                  <a:pt x="1074" y="350"/>
                  <a:pt x="1077" y="355"/>
                </a:cubicBezTo>
                <a:cubicBezTo>
                  <a:pt x="1080" y="355"/>
                  <a:pt x="1075" y="350"/>
                  <a:pt x="1079" y="353"/>
                </a:cubicBezTo>
                <a:cubicBezTo>
                  <a:pt x="1080" y="354"/>
                  <a:pt x="1078" y="354"/>
                  <a:pt x="1080" y="357"/>
                </a:cubicBezTo>
                <a:cubicBezTo>
                  <a:pt x="1077" y="358"/>
                  <a:pt x="1075" y="356"/>
                  <a:pt x="1074" y="359"/>
                </a:cubicBezTo>
                <a:cubicBezTo>
                  <a:pt x="1075" y="360"/>
                  <a:pt x="1076" y="361"/>
                  <a:pt x="1077" y="362"/>
                </a:cubicBezTo>
                <a:cubicBezTo>
                  <a:pt x="1078" y="360"/>
                  <a:pt x="1081" y="360"/>
                  <a:pt x="1084" y="361"/>
                </a:cubicBezTo>
                <a:cubicBezTo>
                  <a:pt x="1080" y="365"/>
                  <a:pt x="1072" y="369"/>
                  <a:pt x="1064" y="368"/>
                </a:cubicBezTo>
                <a:cubicBezTo>
                  <a:pt x="1064" y="370"/>
                  <a:pt x="1063" y="371"/>
                  <a:pt x="1062" y="373"/>
                </a:cubicBezTo>
                <a:cubicBezTo>
                  <a:pt x="1068" y="373"/>
                  <a:pt x="1060" y="379"/>
                  <a:pt x="1062" y="384"/>
                </a:cubicBezTo>
                <a:cubicBezTo>
                  <a:pt x="1061" y="382"/>
                  <a:pt x="1055" y="384"/>
                  <a:pt x="1057" y="387"/>
                </a:cubicBezTo>
                <a:cubicBezTo>
                  <a:pt x="1055" y="385"/>
                  <a:pt x="1052" y="387"/>
                  <a:pt x="1050" y="384"/>
                </a:cubicBezTo>
                <a:cubicBezTo>
                  <a:pt x="1050" y="384"/>
                  <a:pt x="1049" y="386"/>
                  <a:pt x="1051" y="388"/>
                </a:cubicBezTo>
                <a:cubicBezTo>
                  <a:pt x="1048" y="388"/>
                  <a:pt x="1045" y="381"/>
                  <a:pt x="1042" y="381"/>
                </a:cubicBezTo>
                <a:cubicBezTo>
                  <a:pt x="1040" y="384"/>
                  <a:pt x="1047" y="386"/>
                  <a:pt x="1044" y="388"/>
                </a:cubicBezTo>
                <a:cubicBezTo>
                  <a:pt x="1041" y="390"/>
                  <a:pt x="1039" y="380"/>
                  <a:pt x="1036" y="382"/>
                </a:cubicBezTo>
                <a:cubicBezTo>
                  <a:pt x="1035" y="383"/>
                  <a:pt x="1040" y="388"/>
                  <a:pt x="1041" y="390"/>
                </a:cubicBezTo>
                <a:cubicBezTo>
                  <a:pt x="1038" y="391"/>
                  <a:pt x="1035" y="385"/>
                  <a:pt x="1035" y="383"/>
                </a:cubicBezTo>
                <a:cubicBezTo>
                  <a:pt x="1032" y="385"/>
                  <a:pt x="1038" y="389"/>
                  <a:pt x="1039" y="394"/>
                </a:cubicBezTo>
                <a:cubicBezTo>
                  <a:pt x="1037" y="393"/>
                  <a:pt x="1032" y="385"/>
                  <a:pt x="1032" y="384"/>
                </a:cubicBezTo>
                <a:cubicBezTo>
                  <a:pt x="1032" y="384"/>
                  <a:pt x="1031" y="384"/>
                  <a:pt x="1031" y="384"/>
                </a:cubicBezTo>
                <a:cubicBezTo>
                  <a:pt x="1031" y="386"/>
                  <a:pt x="1035" y="392"/>
                  <a:pt x="1037" y="393"/>
                </a:cubicBezTo>
                <a:cubicBezTo>
                  <a:pt x="1038" y="396"/>
                  <a:pt x="1035" y="395"/>
                  <a:pt x="1034" y="393"/>
                </a:cubicBezTo>
                <a:cubicBezTo>
                  <a:pt x="1033" y="393"/>
                  <a:pt x="1034" y="395"/>
                  <a:pt x="1032" y="395"/>
                </a:cubicBezTo>
                <a:cubicBezTo>
                  <a:pt x="1029" y="393"/>
                  <a:pt x="1030" y="389"/>
                  <a:pt x="1028" y="388"/>
                </a:cubicBezTo>
                <a:cubicBezTo>
                  <a:pt x="1026" y="384"/>
                  <a:pt x="1031" y="389"/>
                  <a:pt x="1031" y="391"/>
                </a:cubicBezTo>
                <a:cubicBezTo>
                  <a:pt x="1032" y="390"/>
                  <a:pt x="1031" y="389"/>
                  <a:pt x="1031" y="387"/>
                </a:cubicBezTo>
                <a:cubicBezTo>
                  <a:pt x="1028" y="385"/>
                  <a:pt x="1027" y="386"/>
                  <a:pt x="1025" y="388"/>
                </a:cubicBezTo>
                <a:cubicBezTo>
                  <a:pt x="1027" y="389"/>
                  <a:pt x="1028" y="390"/>
                  <a:pt x="1029" y="392"/>
                </a:cubicBezTo>
                <a:cubicBezTo>
                  <a:pt x="1030" y="392"/>
                  <a:pt x="1020" y="387"/>
                  <a:pt x="1021" y="391"/>
                </a:cubicBezTo>
                <a:cubicBezTo>
                  <a:pt x="1018" y="386"/>
                  <a:pt x="1016" y="396"/>
                  <a:pt x="1011" y="391"/>
                </a:cubicBezTo>
                <a:cubicBezTo>
                  <a:pt x="1009" y="395"/>
                  <a:pt x="1002" y="395"/>
                  <a:pt x="1007" y="401"/>
                </a:cubicBezTo>
                <a:cubicBezTo>
                  <a:pt x="1006" y="402"/>
                  <a:pt x="1004" y="397"/>
                  <a:pt x="1003" y="396"/>
                </a:cubicBezTo>
                <a:cubicBezTo>
                  <a:pt x="1002" y="398"/>
                  <a:pt x="1005" y="401"/>
                  <a:pt x="1008" y="407"/>
                </a:cubicBezTo>
                <a:cubicBezTo>
                  <a:pt x="1009" y="403"/>
                  <a:pt x="1013" y="405"/>
                  <a:pt x="1019" y="404"/>
                </a:cubicBezTo>
                <a:cubicBezTo>
                  <a:pt x="1020" y="407"/>
                  <a:pt x="1015" y="406"/>
                  <a:pt x="1014" y="406"/>
                </a:cubicBezTo>
                <a:cubicBezTo>
                  <a:pt x="1012" y="407"/>
                  <a:pt x="1016" y="407"/>
                  <a:pt x="1017" y="410"/>
                </a:cubicBezTo>
                <a:cubicBezTo>
                  <a:pt x="1012" y="407"/>
                  <a:pt x="1015" y="412"/>
                  <a:pt x="1019" y="416"/>
                </a:cubicBezTo>
                <a:cubicBezTo>
                  <a:pt x="1017" y="416"/>
                  <a:pt x="1015" y="413"/>
                  <a:pt x="1013" y="410"/>
                </a:cubicBezTo>
                <a:cubicBezTo>
                  <a:pt x="1017" y="418"/>
                  <a:pt x="1014" y="415"/>
                  <a:pt x="1016" y="420"/>
                </a:cubicBezTo>
                <a:cubicBezTo>
                  <a:pt x="1015" y="421"/>
                  <a:pt x="1014" y="418"/>
                  <a:pt x="1012" y="417"/>
                </a:cubicBezTo>
                <a:cubicBezTo>
                  <a:pt x="1009" y="421"/>
                  <a:pt x="993" y="427"/>
                  <a:pt x="993" y="433"/>
                </a:cubicBezTo>
                <a:cubicBezTo>
                  <a:pt x="992" y="434"/>
                  <a:pt x="990" y="428"/>
                  <a:pt x="988" y="427"/>
                </a:cubicBezTo>
                <a:cubicBezTo>
                  <a:pt x="986" y="427"/>
                  <a:pt x="990" y="431"/>
                  <a:pt x="991" y="433"/>
                </a:cubicBezTo>
                <a:cubicBezTo>
                  <a:pt x="981" y="432"/>
                  <a:pt x="982" y="441"/>
                  <a:pt x="978" y="441"/>
                </a:cubicBezTo>
                <a:cubicBezTo>
                  <a:pt x="981" y="441"/>
                  <a:pt x="986" y="449"/>
                  <a:pt x="986" y="452"/>
                </a:cubicBezTo>
                <a:cubicBezTo>
                  <a:pt x="991" y="450"/>
                  <a:pt x="992" y="451"/>
                  <a:pt x="996" y="450"/>
                </a:cubicBezTo>
                <a:cubicBezTo>
                  <a:pt x="995" y="447"/>
                  <a:pt x="994" y="447"/>
                  <a:pt x="992" y="445"/>
                </a:cubicBezTo>
                <a:cubicBezTo>
                  <a:pt x="994" y="450"/>
                  <a:pt x="989" y="446"/>
                  <a:pt x="986" y="442"/>
                </a:cubicBezTo>
                <a:cubicBezTo>
                  <a:pt x="985" y="442"/>
                  <a:pt x="989" y="449"/>
                  <a:pt x="990" y="448"/>
                </a:cubicBezTo>
                <a:cubicBezTo>
                  <a:pt x="992" y="450"/>
                  <a:pt x="988" y="449"/>
                  <a:pt x="987" y="451"/>
                </a:cubicBezTo>
                <a:cubicBezTo>
                  <a:pt x="986" y="446"/>
                  <a:pt x="984" y="445"/>
                  <a:pt x="981" y="441"/>
                </a:cubicBezTo>
                <a:cubicBezTo>
                  <a:pt x="984" y="441"/>
                  <a:pt x="985" y="439"/>
                  <a:pt x="986" y="438"/>
                </a:cubicBezTo>
                <a:cubicBezTo>
                  <a:pt x="988" y="439"/>
                  <a:pt x="989" y="444"/>
                  <a:pt x="991" y="443"/>
                </a:cubicBezTo>
                <a:cubicBezTo>
                  <a:pt x="987" y="437"/>
                  <a:pt x="995" y="436"/>
                  <a:pt x="1000" y="435"/>
                </a:cubicBezTo>
                <a:cubicBezTo>
                  <a:pt x="1001" y="437"/>
                  <a:pt x="998" y="436"/>
                  <a:pt x="999" y="438"/>
                </a:cubicBezTo>
                <a:cubicBezTo>
                  <a:pt x="1002" y="441"/>
                  <a:pt x="1002" y="436"/>
                  <a:pt x="1003" y="436"/>
                </a:cubicBezTo>
                <a:cubicBezTo>
                  <a:pt x="1005" y="438"/>
                  <a:pt x="1002" y="443"/>
                  <a:pt x="998" y="443"/>
                </a:cubicBezTo>
                <a:cubicBezTo>
                  <a:pt x="1002" y="443"/>
                  <a:pt x="1014" y="442"/>
                  <a:pt x="1009" y="437"/>
                </a:cubicBezTo>
                <a:cubicBezTo>
                  <a:pt x="1012" y="438"/>
                  <a:pt x="1011" y="442"/>
                  <a:pt x="1014" y="445"/>
                </a:cubicBezTo>
                <a:cubicBezTo>
                  <a:pt x="1013" y="442"/>
                  <a:pt x="1015" y="441"/>
                  <a:pt x="1011" y="438"/>
                </a:cubicBezTo>
                <a:cubicBezTo>
                  <a:pt x="1015" y="439"/>
                  <a:pt x="1020" y="446"/>
                  <a:pt x="1024" y="443"/>
                </a:cubicBezTo>
                <a:cubicBezTo>
                  <a:pt x="1027" y="446"/>
                  <a:pt x="1025" y="451"/>
                  <a:pt x="1024" y="445"/>
                </a:cubicBezTo>
                <a:cubicBezTo>
                  <a:pt x="1024" y="446"/>
                  <a:pt x="1023" y="447"/>
                  <a:pt x="1024" y="448"/>
                </a:cubicBezTo>
                <a:cubicBezTo>
                  <a:pt x="1026" y="451"/>
                  <a:pt x="1028" y="447"/>
                  <a:pt x="1029" y="449"/>
                </a:cubicBezTo>
                <a:cubicBezTo>
                  <a:pt x="1030" y="448"/>
                  <a:pt x="1030" y="446"/>
                  <a:pt x="1028" y="444"/>
                </a:cubicBezTo>
                <a:cubicBezTo>
                  <a:pt x="1031" y="444"/>
                  <a:pt x="1030" y="446"/>
                  <a:pt x="1032" y="448"/>
                </a:cubicBezTo>
                <a:cubicBezTo>
                  <a:pt x="1034" y="447"/>
                  <a:pt x="1033" y="446"/>
                  <a:pt x="1035" y="445"/>
                </a:cubicBezTo>
                <a:cubicBezTo>
                  <a:pt x="1033" y="444"/>
                  <a:pt x="1031" y="446"/>
                  <a:pt x="1029" y="441"/>
                </a:cubicBezTo>
                <a:cubicBezTo>
                  <a:pt x="1035" y="444"/>
                  <a:pt x="1030" y="441"/>
                  <a:pt x="1032" y="438"/>
                </a:cubicBezTo>
                <a:cubicBezTo>
                  <a:pt x="1033" y="441"/>
                  <a:pt x="1035" y="440"/>
                  <a:pt x="1036" y="443"/>
                </a:cubicBezTo>
                <a:cubicBezTo>
                  <a:pt x="1033" y="438"/>
                  <a:pt x="1040" y="442"/>
                  <a:pt x="1036" y="436"/>
                </a:cubicBezTo>
                <a:cubicBezTo>
                  <a:pt x="1041" y="438"/>
                  <a:pt x="1044" y="440"/>
                  <a:pt x="1047" y="434"/>
                </a:cubicBezTo>
                <a:cubicBezTo>
                  <a:pt x="1034" y="436"/>
                  <a:pt x="1047" y="433"/>
                  <a:pt x="1049" y="428"/>
                </a:cubicBezTo>
                <a:cubicBezTo>
                  <a:pt x="1050" y="430"/>
                  <a:pt x="1055" y="433"/>
                  <a:pt x="1054" y="435"/>
                </a:cubicBezTo>
                <a:cubicBezTo>
                  <a:pt x="1059" y="439"/>
                  <a:pt x="1059" y="434"/>
                  <a:pt x="1065" y="434"/>
                </a:cubicBezTo>
                <a:cubicBezTo>
                  <a:pt x="1064" y="432"/>
                  <a:pt x="1065" y="431"/>
                  <a:pt x="1062" y="428"/>
                </a:cubicBezTo>
                <a:cubicBezTo>
                  <a:pt x="1061" y="427"/>
                  <a:pt x="1061" y="429"/>
                  <a:pt x="1060" y="429"/>
                </a:cubicBezTo>
                <a:cubicBezTo>
                  <a:pt x="1059" y="427"/>
                  <a:pt x="1057" y="424"/>
                  <a:pt x="1059" y="424"/>
                </a:cubicBezTo>
                <a:cubicBezTo>
                  <a:pt x="1058" y="422"/>
                  <a:pt x="1056" y="422"/>
                  <a:pt x="1055" y="423"/>
                </a:cubicBezTo>
                <a:cubicBezTo>
                  <a:pt x="1055" y="420"/>
                  <a:pt x="1059" y="416"/>
                  <a:pt x="1065" y="423"/>
                </a:cubicBezTo>
                <a:cubicBezTo>
                  <a:pt x="1063" y="424"/>
                  <a:pt x="1061" y="422"/>
                  <a:pt x="1059" y="422"/>
                </a:cubicBezTo>
                <a:cubicBezTo>
                  <a:pt x="1061" y="428"/>
                  <a:pt x="1064" y="423"/>
                  <a:pt x="1066" y="425"/>
                </a:cubicBezTo>
                <a:cubicBezTo>
                  <a:pt x="1068" y="429"/>
                  <a:pt x="1066" y="432"/>
                  <a:pt x="1070" y="434"/>
                </a:cubicBezTo>
                <a:cubicBezTo>
                  <a:pt x="1067" y="428"/>
                  <a:pt x="1073" y="431"/>
                  <a:pt x="1075" y="427"/>
                </a:cubicBezTo>
                <a:cubicBezTo>
                  <a:pt x="1077" y="430"/>
                  <a:pt x="1078" y="431"/>
                  <a:pt x="1080" y="430"/>
                </a:cubicBezTo>
                <a:cubicBezTo>
                  <a:pt x="1076" y="426"/>
                  <a:pt x="1076" y="427"/>
                  <a:pt x="1080" y="425"/>
                </a:cubicBezTo>
                <a:cubicBezTo>
                  <a:pt x="1081" y="426"/>
                  <a:pt x="1081" y="428"/>
                  <a:pt x="1082" y="429"/>
                </a:cubicBezTo>
                <a:cubicBezTo>
                  <a:pt x="1087" y="423"/>
                  <a:pt x="1098" y="427"/>
                  <a:pt x="1099" y="419"/>
                </a:cubicBezTo>
                <a:cubicBezTo>
                  <a:pt x="1100" y="419"/>
                  <a:pt x="1101" y="421"/>
                  <a:pt x="1102" y="422"/>
                </a:cubicBezTo>
                <a:cubicBezTo>
                  <a:pt x="1105" y="421"/>
                  <a:pt x="1100" y="411"/>
                  <a:pt x="1106" y="419"/>
                </a:cubicBezTo>
                <a:cubicBezTo>
                  <a:pt x="1107" y="418"/>
                  <a:pt x="1106" y="416"/>
                  <a:pt x="1105" y="415"/>
                </a:cubicBezTo>
                <a:cubicBezTo>
                  <a:pt x="1106" y="415"/>
                  <a:pt x="1107" y="416"/>
                  <a:pt x="1109" y="418"/>
                </a:cubicBezTo>
                <a:cubicBezTo>
                  <a:pt x="1111" y="417"/>
                  <a:pt x="1105" y="413"/>
                  <a:pt x="1109" y="413"/>
                </a:cubicBezTo>
                <a:cubicBezTo>
                  <a:pt x="1110" y="415"/>
                  <a:pt x="1111" y="416"/>
                  <a:pt x="1112" y="418"/>
                </a:cubicBezTo>
                <a:cubicBezTo>
                  <a:pt x="1113" y="417"/>
                  <a:pt x="1112" y="415"/>
                  <a:pt x="1110" y="413"/>
                </a:cubicBezTo>
                <a:cubicBezTo>
                  <a:pt x="1116" y="420"/>
                  <a:pt x="1117" y="404"/>
                  <a:pt x="1124" y="411"/>
                </a:cubicBezTo>
                <a:cubicBezTo>
                  <a:pt x="1126" y="410"/>
                  <a:pt x="1122" y="404"/>
                  <a:pt x="1127" y="410"/>
                </a:cubicBezTo>
                <a:cubicBezTo>
                  <a:pt x="1129" y="408"/>
                  <a:pt x="1131" y="403"/>
                  <a:pt x="1135" y="408"/>
                </a:cubicBezTo>
                <a:cubicBezTo>
                  <a:pt x="1135" y="407"/>
                  <a:pt x="1134" y="405"/>
                  <a:pt x="1136" y="405"/>
                </a:cubicBezTo>
                <a:cubicBezTo>
                  <a:pt x="1138" y="408"/>
                  <a:pt x="1140" y="406"/>
                  <a:pt x="1142" y="411"/>
                </a:cubicBezTo>
                <a:cubicBezTo>
                  <a:pt x="1143" y="410"/>
                  <a:pt x="1139" y="406"/>
                  <a:pt x="1141" y="405"/>
                </a:cubicBezTo>
                <a:cubicBezTo>
                  <a:pt x="1144" y="405"/>
                  <a:pt x="1143" y="409"/>
                  <a:pt x="1144" y="411"/>
                </a:cubicBezTo>
                <a:cubicBezTo>
                  <a:pt x="1144" y="409"/>
                  <a:pt x="1149" y="409"/>
                  <a:pt x="1144" y="406"/>
                </a:cubicBezTo>
                <a:cubicBezTo>
                  <a:pt x="1142" y="402"/>
                  <a:pt x="1149" y="407"/>
                  <a:pt x="1146" y="404"/>
                </a:cubicBezTo>
                <a:cubicBezTo>
                  <a:pt x="1148" y="404"/>
                  <a:pt x="1150" y="409"/>
                  <a:pt x="1147" y="408"/>
                </a:cubicBezTo>
                <a:cubicBezTo>
                  <a:pt x="1150" y="412"/>
                  <a:pt x="1150" y="403"/>
                  <a:pt x="1152" y="409"/>
                </a:cubicBezTo>
                <a:cubicBezTo>
                  <a:pt x="1146" y="411"/>
                  <a:pt x="1141" y="413"/>
                  <a:pt x="1139" y="416"/>
                </a:cubicBezTo>
                <a:cubicBezTo>
                  <a:pt x="1138" y="414"/>
                  <a:pt x="1137" y="413"/>
                  <a:pt x="1136" y="411"/>
                </a:cubicBezTo>
                <a:cubicBezTo>
                  <a:pt x="1135" y="412"/>
                  <a:pt x="1137" y="414"/>
                  <a:pt x="1138" y="416"/>
                </a:cubicBezTo>
                <a:cubicBezTo>
                  <a:pt x="1135" y="417"/>
                  <a:pt x="1129" y="417"/>
                  <a:pt x="1126" y="421"/>
                </a:cubicBezTo>
                <a:cubicBezTo>
                  <a:pt x="1122" y="417"/>
                  <a:pt x="1131" y="416"/>
                  <a:pt x="1133" y="415"/>
                </a:cubicBezTo>
                <a:cubicBezTo>
                  <a:pt x="1129" y="413"/>
                  <a:pt x="1122" y="415"/>
                  <a:pt x="1123" y="421"/>
                </a:cubicBezTo>
                <a:cubicBezTo>
                  <a:pt x="1119" y="418"/>
                  <a:pt x="1117" y="420"/>
                  <a:pt x="1114" y="420"/>
                </a:cubicBezTo>
                <a:cubicBezTo>
                  <a:pt x="1113" y="421"/>
                  <a:pt x="1115" y="423"/>
                  <a:pt x="1116" y="422"/>
                </a:cubicBezTo>
                <a:cubicBezTo>
                  <a:pt x="1117" y="426"/>
                  <a:pt x="1113" y="422"/>
                  <a:pt x="1112" y="421"/>
                </a:cubicBezTo>
                <a:cubicBezTo>
                  <a:pt x="1111" y="424"/>
                  <a:pt x="1106" y="423"/>
                  <a:pt x="1112" y="427"/>
                </a:cubicBezTo>
                <a:cubicBezTo>
                  <a:pt x="1110" y="427"/>
                  <a:pt x="1109" y="425"/>
                  <a:pt x="1107" y="423"/>
                </a:cubicBezTo>
                <a:cubicBezTo>
                  <a:pt x="1107" y="424"/>
                  <a:pt x="1107" y="425"/>
                  <a:pt x="1105" y="425"/>
                </a:cubicBezTo>
                <a:cubicBezTo>
                  <a:pt x="1106" y="426"/>
                  <a:pt x="1107" y="427"/>
                  <a:pt x="1108" y="428"/>
                </a:cubicBezTo>
                <a:cubicBezTo>
                  <a:pt x="1107" y="428"/>
                  <a:pt x="1105" y="426"/>
                  <a:pt x="1104" y="424"/>
                </a:cubicBezTo>
                <a:cubicBezTo>
                  <a:pt x="1103" y="425"/>
                  <a:pt x="1105" y="427"/>
                  <a:pt x="1106" y="429"/>
                </a:cubicBezTo>
                <a:cubicBezTo>
                  <a:pt x="1102" y="424"/>
                  <a:pt x="1102" y="429"/>
                  <a:pt x="1098" y="428"/>
                </a:cubicBezTo>
                <a:cubicBezTo>
                  <a:pt x="1104" y="433"/>
                  <a:pt x="1095" y="431"/>
                  <a:pt x="1094" y="433"/>
                </a:cubicBezTo>
                <a:cubicBezTo>
                  <a:pt x="1093" y="433"/>
                  <a:pt x="1095" y="437"/>
                  <a:pt x="1095" y="437"/>
                </a:cubicBezTo>
                <a:cubicBezTo>
                  <a:pt x="1094" y="437"/>
                  <a:pt x="1088" y="431"/>
                  <a:pt x="1089" y="436"/>
                </a:cubicBezTo>
                <a:cubicBezTo>
                  <a:pt x="1089" y="435"/>
                  <a:pt x="1089" y="434"/>
                  <a:pt x="1088" y="432"/>
                </a:cubicBezTo>
                <a:cubicBezTo>
                  <a:pt x="1087" y="434"/>
                  <a:pt x="1088" y="435"/>
                  <a:pt x="1089" y="438"/>
                </a:cubicBezTo>
                <a:cubicBezTo>
                  <a:pt x="1088" y="438"/>
                  <a:pt x="1086" y="435"/>
                  <a:pt x="1085" y="433"/>
                </a:cubicBezTo>
                <a:cubicBezTo>
                  <a:pt x="1086" y="438"/>
                  <a:pt x="1078" y="437"/>
                  <a:pt x="1078" y="436"/>
                </a:cubicBezTo>
                <a:cubicBezTo>
                  <a:pt x="1077" y="439"/>
                  <a:pt x="1082" y="440"/>
                  <a:pt x="1083" y="443"/>
                </a:cubicBezTo>
                <a:cubicBezTo>
                  <a:pt x="1081" y="444"/>
                  <a:pt x="1079" y="440"/>
                  <a:pt x="1077" y="437"/>
                </a:cubicBezTo>
                <a:cubicBezTo>
                  <a:pt x="1076" y="438"/>
                  <a:pt x="1076" y="439"/>
                  <a:pt x="1075" y="439"/>
                </a:cubicBezTo>
                <a:cubicBezTo>
                  <a:pt x="1076" y="443"/>
                  <a:pt x="1078" y="442"/>
                  <a:pt x="1080" y="444"/>
                </a:cubicBezTo>
                <a:cubicBezTo>
                  <a:pt x="1077" y="446"/>
                  <a:pt x="1075" y="438"/>
                  <a:pt x="1073" y="440"/>
                </a:cubicBezTo>
                <a:cubicBezTo>
                  <a:pt x="1071" y="440"/>
                  <a:pt x="1075" y="443"/>
                  <a:pt x="1076" y="443"/>
                </a:cubicBezTo>
                <a:cubicBezTo>
                  <a:pt x="1077" y="445"/>
                  <a:pt x="1074" y="444"/>
                  <a:pt x="1075" y="446"/>
                </a:cubicBezTo>
                <a:cubicBezTo>
                  <a:pt x="1073" y="448"/>
                  <a:pt x="1072" y="441"/>
                  <a:pt x="1070" y="444"/>
                </a:cubicBezTo>
                <a:cubicBezTo>
                  <a:pt x="1069" y="446"/>
                  <a:pt x="1073" y="444"/>
                  <a:pt x="1073" y="447"/>
                </a:cubicBezTo>
                <a:cubicBezTo>
                  <a:pt x="1070" y="446"/>
                  <a:pt x="1067" y="444"/>
                  <a:pt x="1064" y="442"/>
                </a:cubicBezTo>
                <a:cubicBezTo>
                  <a:pt x="1064" y="443"/>
                  <a:pt x="1067" y="447"/>
                  <a:pt x="1067" y="450"/>
                </a:cubicBezTo>
                <a:cubicBezTo>
                  <a:pt x="1065" y="450"/>
                  <a:pt x="1066" y="446"/>
                  <a:pt x="1063" y="444"/>
                </a:cubicBezTo>
                <a:cubicBezTo>
                  <a:pt x="1063" y="445"/>
                  <a:pt x="1064" y="446"/>
                  <a:pt x="1064" y="448"/>
                </a:cubicBezTo>
                <a:cubicBezTo>
                  <a:pt x="1060" y="443"/>
                  <a:pt x="1060" y="447"/>
                  <a:pt x="1057" y="446"/>
                </a:cubicBezTo>
                <a:cubicBezTo>
                  <a:pt x="1055" y="447"/>
                  <a:pt x="1060" y="451"/>
                  <a:pt x="1061" y="454"/>
                </a:cubicBezTo>
                <a:cubicBezTo>
                  <a:pt x="1058" y="453"/>
                  <a:pt x="1056" y="452"/>
                  <a:pt x="1057" y="449"/>
                </a:cubicBezTo>
                <a:cubicBezTo>
                  <a:pt x="1055" y="447"/>
                  <a:pt x="1056" y="452"/>
                  <a:pt x="1053" y="449"/>
                </a:cubicBezTo>
                <a:cubicBezTo>
                  <a:pt x="1054" y="454"/>
                  <a:pt x="1057" y="453"/>
                  <a:pt x="1058" y="456"/>
                </a:cubicBezTo>
                <a:cubicBezTo>
                  <a:pt x="1054" y="455"/>
                  <a:pt x="1054" y="454"/>
                  <a:pt x="1049" y="448"/>
                </a:cubicBezTo>
                <a:cubicBezTo>
                  <a:pt x="1048" y="449"/>
                  <a:pt x="1052" y="452"/>
                  <a:pt x="1052" y="454"/>
                </a:cubicBezTo>
                <a:cubicBezTo>
                  <a:pt x="1038" y="454"/>
                  <a:pt x="1031" y="465"/>
                  <a:pt x="1016" y="469"/>
                </a:cubicBezTo>
                <a:cubicBezTo>
                  <a:pt x="1015" y="470"/>
                  <a:pt x="1018" y="473"/>
                  <a:pt x="1016" y="473"/>
                </a:cubicBezTo>
                <a:cubicBezTo>
                  <a:pt x="1021" y="474"/>
                  <a:pt x="1026" y="471"/>
                  <a:pt x="1031" y="473"/>
                </a:cubicBezTo>
                <a:cubicBezTo>
                  <a:pt x="1035" y="466"/>
                  <a:pt x="1044" y="464"/>
                  <a:pt x="1057" y="463"/>
                </a:cubicBezTo>
                <a:cubicBezTo>
                  <a:pt x="1055" y="459"/>
                  <a:pt x="1060" y="455"/>
                  <a:pt x="1064" y="460"/>
                </a:cubicBezTo>
                <a:cubicBezTo>
                  <a:pt x="1065" y="459"/>
                  <a:pt x="1063" y="457"/>
                  <a:pt x="1062" y="455"/>
                </a:cubicBezTo>
                <a:cubicBezTo>
                  <a:pt x="1066" y="459"/>
                  <a:pt x="1066" y="453"/>
                  <a:pt x="1071" y="460"/>
                </a:cubicBezTo>
                <a:cubicBezTo>
                  <a:pt x="1056" y="468"/>
                  <a:pt x="1055" y="470"/>
                  <a:pt x="1044" y="477"/>
                </a:cubicBezTo>
                <a:cubicBezTo>
                  <a:pt x="1050" y="478"/>
                  <a:pt x="1054" y="471"/>
                  <a:pt x="1060" y="479"/>
                </a:cubicBezTo>
                <a:cubicBezTo>
                  <a:pt x="1061" y="478"/>
                  <a:pt x="1059" y="476"/>
                  <a:pt x="1058" y="474"/>
                </a:cubicBezTo>
                <a:cubicBezTo>
                  <a:pt x="1065" y="481"/>
                  <a:pt x="1069" y="467"/>
                  <a:pt x="1072" y="472"/>
                </a:cubicBezTo>
                <a:cubicBezTo>
                  <a:pt x="1074" y="472"/>
                  <a:pt x="1072" y="470"/>
                  <a:pt x="1071" y="468"/>
                </a:cubicBezTo>
                <a:cubicBezTo>
                  <a:pt x="1073" y="468"/>
                  <a:pt x="1074" y="469"/>
                  <a:pt x="1075" y="471"/>
                </a:cubicBezTo>
                <a:cubicBezTo>
                  <a:pt x="1075" y="470"/>
                  <a:pt x="1075" y="469"/>
                  <a:pt x="1074" y="467"/>
                </a:cubicBezTo>
                <a:cubicBezTo>
                  <a:pt x="1075" y="467"/>
                  <a:pt x="1076" y="469"/>
                  <a:pt x="1077" y="470"/>
                </a:cubicBezTo>
                <a:cubicBezTo>
                  <a:pt x="1078" y="469"/>
                  <a:pt x="1076" y="467"/>
                  <a:pt x="1078" y="467"/>
                </a:cubicBezTo>
                <a:cubicBezTo>
                  <a:pt x="1080" y="468"/>
                  <a:pt x="1081" y="469"/>
                  <a:pt x="1081" y="471"/>
                </a:cubicBezTo>
                <a:cubicBezTo>
                  <a:pt x="1085" y="471"/>
                  <a:pt x="1079" y="466"/>
                  <a:pt x="1078" y="464"/>
                </a:cubicBezTo>
                <a:cubicBezTo>
                  <a:pt x="1080" y="464"/>
                  <a:pt x="1085" y="469"/>
                  <a:pt x="1083" y="471"/>
                </a:cubicBezTo>
                <a:cubicBezTo>
                  <a:pt x="1085" y="472"/>
                  <a:pt x="1089" y="471"/>
                  <a:pt x="1089" y="476"/>
                </a:cubicBezTo>
                <a:cubicBezTo>
                  <a:pt x="1084" y="471"/>
                  <a:pt x="1086" y="474"/>
                  <a:pt x="1085" y="477"/>
                </a:cubicBezTo>
                <a:cubicBezTo>
                  <a:pt x="1083" y="476"/>
                  <a:pt x="1082" y="474"/>
                  <a:pt x="1084" y="473"/>
                </a:cubicBezTo>
                <a:cubicBezTo>
                  <a:pt x="1080" y="472"/>
                  <a:pt x="1082" y="476"/>
                  <a:pt x="1079" y="471"/>
                </a:cubicBezTo>
                <a:cubicBezTo>
                  <a:pt x="1080" y="476"/>
                  <a:pt x="1074" y="478"/>
                  <a:pt x="1072" y="475"/>
                </a:cubicBezTo>
                <a:cubicBezTo>
                  <a:pt x="1070" y="476"/>
                  <a:pt x="1075" y="481"/>
                  <a:pt x="1076" y="481"/>
                </a:cubicBezTo>
                <a:cubicBezTo>
                  <a:pt x="1075" y="478"/>
                  <a:pt x="1077" y="478"/>
                  <a:pt x="1080" y="476"/>
                </a:cubicBezTo>
                <a:cubicBezTo>
                  <a:pt x="1081" y="477"/>
                  <a:pt x="1081" y="477"/>
                  <a:pt x="1080" y="478"/>
                </a:cubicBezTo>
                <a:cubicBezTo>
                  <a:pt x="1081" y="478"/>
                  <a:pt x="1081" y="479"/>
                  <a:pt x="1082" y="480"/>
                </a:cubicBezTo>
                <a:cubicBezTo>
                  <a:pt x="1070" y="484"/>
                  <a:pt x="1057" y="491"/>
                  <a:pt x="1053" y="495"/>
                </a:cubicBezTo>
                <a:cubicBezTo>
                  <a:pt x="1052" y="494"/>
                  <a:pt x="1053" y="493"/>
                  <a:pt x="1052" y="492"/>
                </a:cubicBezTo>
                <a:cubicBezTo>
                  <a:pt x="1048" y="492"/>
                  <a:pt x="1053" y="496"/>
                  <a:pt x="1050" y="496"/>
                </a:cubicBezTo>
                <a:cubicBezTo>
                  <a:pt x="1049" y="492"/>
                  <a:pt x="1048" y="499"/>
                  <a:pt x="1042" y="499"/>
                </a:cubicBezTo>
                <a:cubicBezTo>
                  <a:pt x="1041" y="498"/>
                  <a:pt x="1040" y="496"/>
                  <a:pt x="1039" y="495"/>
                </a:cubicBezTo>
                <a:cubicBezTo>
                  <a:pt x="1046" y="496"/>
                  <a:pt x="1044" y="491"/>
                  <a:pt x="1052" y="491"/>
                </a:cubicBezTo>
                <a:cubicBezTo>
                  <a:pt x="1047" y="487"/>
                  <a:pt x="1047" y="490"/>
                  <a:pt x="1050" y="486"/>
                </a:cubicBezTo>
                <a:cubicBezTo>
                  <a:pt x="1043" y="486"/>
                  <a:pt x="1043" y="493"/>
                  <a:pt x="1037" y="493"/>
                </a:cubicBezTo>
                <a:cubicBezTo>
                  <a:pt x="1036" y="494"/>
                  <a:pt x="1036" y="499"/>
                  <a:pt x="1038" y="499"/>
                </a:cubicBezTo>
                <a:cubicBezTo>
                  <a:pt x="1039" y="502"/>
                  <a:pt x="1034" y="502"/>
                  <a:pt x="1033" y="503"/>
                </a:cubicBezTo>
                <a:cubicBezTo>
                  <a:pt x="1031" y="501"/>
                  <a:pt x="1030" y="500"/>
                  <a:pt x="1029" y="500"/>
                </a:cubicBezTo>
                <a:cubicBezTo>
                  <a:pt x="1026" y="497"/>
                  <a:pt x="1029" y="497"/>
                  <a:pt x="1027" y="495"/>
                </a:cubicBezTo>
                <a:cubicBezTo>
                  <a:pt x="1025" y="492"/>
                  <a:pt x="1028" y="499"/>
                  <a:pt x="1024" y="496"/>
                </a:cubicBezTo>
                <a:cubicBezTo>
                  <a:pt x="1027" y="498"/>
                  <a:pt x="1029" y="502"/>
                  <a:pt x="1031" y="502"/>
                </a:cubicBezTo>
                <a:cubicBezTo>
                  <a:pt x="1025" y="510"/>
                  <a:pt x="1018" y="508"/>
                  <a:pt x="1014" y="512"/>
                </a:cubicBezTo>
                <a:cubicBezTo>
                  <a:pt x="1010" y="514"/>
                  <a:pt x="1013" y="509"/>
                  <a:pt x="1012" y="507"/>
                </a:cubicBezTo>
                <a:cubicBezTo>
                  <a:pt x="1008" y="509"/>
                  <a:pt x="1013" y="510"/>
                  <a:pt x="1012" y="513"/>
                </a:cubicBezTo>
                <a:cubicBezTo>
                  <a:pt x="1010" y="514"/>
                  <a:pt x="1008" y="516"/>
                  <a:pt x="1007" y="512"/>
                </a:cubicBezTo>
                <a:cubicBezTo>
                  <a:pt x="1011" y="517"/>
                  <a:pt x="995" y="520"/>
                  <a:pt x="993" y="518"/>
                </a:cubicBezTo>
                <a:cubicBezTo>
                  <a:pt x="992" y="519"/>
                  <a:pt x="992" y="520"/>
                  <a:pt x="994" y="522"/>
                </a:cubicBezTo>
                <a:cubicBezTo>
                  <a:pt x="987" y="520"/>
                  <a:pt x="982" y="530"/>
                  <a:pt x="976" y="531"/>
                </a:cubicBezTo>
                <a:cubicBezTo>
                  <a:pt x="977" y="532"/>
                  <a:pt x="978" y="532"/>
                  <a:pt x="979" y="534"/>
                </a:cubicBezTo>
                <a:cubicBezTo>
                  <a:pt x="996" y="525"/>
                  <a:pt x="1007" y="521"/>
                  <a:pt x="1023" y="516"/>
                </a:cubicBezTo>
                <a:cubicBezTo>
                  <a:pt x="1008" y="523"/>
                  <a:pt x="998" y="530"/>
                  <a:pt x="989" y="534"/>
                </a:cubicBezTo>
                <a:cubicBezTo>
                  <a:pt x="988" y="535"/>
                  <a:pt x="985" y="535"/>
                  <a:pt x="985" y="535"/>
                </a:cubicBezTo>
                <a:cubicBezTo>
                  <a:pt x="981" y="542"/>
                  <a:pt x="966" y="535"/>
                  <a:pt x="968" y="546"/>
                </a:cubicBezTo>
                <a:cubicBezTo>
                  <a:pt x="964" y="544"/>
                  <a:pt x="965" y="545"/>
                  <a:pt x="966" y="548"/>
                </a:cubicBezTo>
                <a:cubicBezTo>
                  <a:pt x="965" y="548"/>
                  <a:pt x="964" y="546"/>
                  <a:pt x="963" y="545"/>
                </a:cubicBezTo>
                <a:cubicBezTo>
                  <a:pt x="962" y="546"/>
                  <a:pt x="964" y="547"/>
                  <a:pt x="964" y="549"/>
                </a:cubicBezTo>
                <a:cubicBezTo>
                  <a:pt x="963" y="549"/>
                  <a:pt x="961" y="545"/>
                  <a:pt x="960" y="546"/>
                </a:cubicBezTo>
                <a:cubicBezTo>
                  <a:pt x="964" y="548"/>
                  <a:pt x="960" y="550"/>
                  <a:pt x="958" y="546"/>
                </a:cubicBezTo>
                <a:cubicBezTo>
                  <a:pt x="959" y="549"/>
                  <a:pt x="957" y="548"/>
                  <a:pt x="957" y="548"/>
                </a:cubicBezTo>
                <a:cubicBezTo>
                  <a:pt x="938" y="557"/>
                  <a:pt x="914" y="575"/>
                  <a:pt x="884" y="585"/>
                </a:cubicBezTo>
                <a:cubicBezTo>
                  <a:pt x="883" y="586"/>
                  <a:pt x="885" y="588"/>
                  <a:pt x="886" y="587"/>
                </a:cubicBezTo>
                <a:cubicBezTo>
                  <a:pt x="876" y="589"/>
                  <a:pt x="856" y="598"/>
                  <a:pt x="855" y="610"/>
                </a:cubicBezTo>
                <a:cubicBezTo>
                  <a:pt x="856" y="609"/>
                  <a:pt x="852" y="606"/>
                  <a:pt x="854" y="605"/>
                </a:cubicBezTo>
                <a:cubicBezTo>
                  <a:pt x="850" y="601"/>
                  <a:pt x="849" y="604"/>
                  <a:pt x="846" y="605"/>
                </a:cubicBezTo>
                <a:cubicBezTo>
                  <a:pt x="850" y="607"/>
                  <a:pt x="850" y="613"/>
                  <a:pt x="846" y="607"/>
                </a:cubicBezTo>
                <a:cubicBezTo>
                  <a:pt x="845" y="608"/>
                  <a:pt x="851" y="616"/>
                  <a:pt x="847" y="614"/>
                </a:cubicBezTo>
                <a:cubicBezTo>
                  <a:pt x="850" y="619"/>
                  <a:pt x="850" y="614"/>
                  <a:pt x="853" y="615"/>
                </a:cubicBezTo>
                <a:cubicBezTo>
                  <a:pt x="852" y="614"/>
                  <a:pt x="850" y="613"/>
                  <a:pt x="849" y="613"/>
                </a:cubicBezTo>
                <a:cubicBezTo>
                  <a:pt x="848" y="609"/>
                  <a:pt x="856" y="612"/>
                  <a:pt x="855" y="614"/>
                </a:cubicBezTo>
                <a:cubicBezTo>
                  <a:pt x="868" y="606"/>
                  <a:pt x="892" y="606"/>
                  <a:pt x="900" y="593"/>
                </a:cubicBezTo>
                <a:cubicBezTo>
                  <a:pt x="898" y="591"/>
                  <a:pt x="896" y="590"/>
                  <a:pt x="894" y="590"/>
                </a:cubicBezTo>
                <a:cubicBezTo>
                  <a:pt x="895" y="592"/>
                  <a:pt x="896" y="591"/>
                  <a:pt x="897" y="591"/>
                </a:cubicBezTo>
                <a:cubicBezTo>
                  <a:pt x="894" y="595"/>
                  <a:pt x="886" y="597"/>
                  <a:pt x="882" y="600"/>
                </a:cubicBezTo>
                <a:cubicBezTo>
                  <a:pt x="881" y="594"/>
                  <a:pt x="892" y="595"/>
                  <a:pt x="894" y="591"/>
                </a:cubicBezTo>
                <a:cubicBezTo>
                  <a:pt x="893" y="590"/>
                  <a:pt x="892" y="590"/>
                  <a:pt x="891" y="588"/>
                </a:cubicBezTo>
                <a:cubicBezTo>
                  <a:pt x="898" y="588"/>
                  <a:pt x="902" y="586"/>
                  <a:pt x="906" y="586"/>
                </a:cubicBezTo>
                <a:cubicBezTo>
                  <a:pt x="905" y="584"/>
                  <a:pt x="904" y="584"/>
                  <a:pt x="903" y="585"/>
                </a:cubicBezTo>
                <a:cubicBezTo>
                  <a:pt x="915" y="579"/>
                  <a:pt x="926" y="570"/>
                  <a:pt x="937" y="570"/>
                </a:cubicBezTo>
                <a:cubicBezTo>
                  <a:pt x="939" y="564"/>
                  <a:pt x="956" y="563"/>
                  <a:pt x="961" y="558"/>
                </a:cubicBezTo>
                <a:cubicBezTo>
                  <a:pt x="948" y="571"/>
                  <a:pt x="916" y="580"/>
                  <a:pt x="901" y="591"/>
                </a:cubicBezTo>
                <a:cubicBezTo>
                  <a:pt x="924" y="594"/>
                  <a:pt x="934" y="573"/>
                  <a:pt x="955" y="573"/>
                </a:cubicBezTo>
                <a:cubicBezTo>
                  <a:pt x="948" y="570"/>
                  <a:pt x="960" y="570"/>
                  <a:pt x="959" y="574"/>
                </a:cubicBezTo>
                <a:cubicBezTo>
                  <a:pt x="963" y="574"/>
                  <a:pt x="957" y="568"/>
                  <a:pt x="956" y="571"/>
                </a:cubicBezTo>
                <a:cubicBezTo>
                  <a:pt x="956" y="568"/>
                  <a:pt x="961" y="569"/>
                  <a:pt x="963" y="567"/>
                </a:cubicBezTo>
                <a:cubicBezTo>
                  <a:pt x="966" y="572"/>
                  <a:pt x="960" y="567"/>
                  <a:pt x="961" y="572"/>
                </a:cubicBezTo>
                <a:cubicBezTo>
                  <a:pt x="973" y="569"/>
                  <a:pt x="973" y="566"/>
                  <a:pt x="987" y="563"/>
                </a:cubicBezTo>
                <a:cubicBezTo>
                  <a:pt x="872" y="624"/>
                  <a:pt x="773" y="671"/>
                  <a:pt x="677" y="716"/>
                </a:cubicBezTo>
                <a:cubicBezTo>
                  <a:pt x="657" y="729"/>
                  <a:pt x="619" y="746"/>
                  <a:pt x="597" y="753"/>
                </a:cubicBezTo>
                <a:cubicBezTo>
                  <a:pt x="599" y="757"/>
                  <a:pt x="596" y="760"/>
                  <a:pt x="593" y="755"/>
                </a:cubicBezTo>
                <a:cubicBezTo>
                  <a:pt x="595" y="761"/>
                  <a:pt x="582" y="764"/>
                  <a:pt x="580" y="762"/>
                </a:cubicBezTo>
                <a:cubicBezTo>
                  <a:pt x="577" y="766"/>
                  <a:pt x="573" y="767"/>
                  <a:pt x="568" y="767"/>
                </a:cubicBezTo>
                <a:cubicBezTo>
                  <a:pt x="567" y="767"/>
                  <a:pt x="568" y="769"/>
                  <a:pt x="569" y="770"/>
                </a:cubicBezTo>
                <a:cubicBezTo>
                  <a:pt x="562" y="774"/>
                  <a:pt x="544" y="777"/>
                  <a:pt x="539" y="784"/>
                </a:cubicBezTo>
                <a:cubicBezTo>
                  <a:pt x="538" y="786"/>
                  <a:pt x="535" y="783"/>
                  <a:pt x="535" y="783"/>
                </a:cubicBezTo>
                <a:cubicBezTo>
                  <a:pt x="529" y="786"/>
                  <a:pt x="524" y="791"/>
                  <a:pt x="516" y="795"/>
                </a:cubicBezTo>
                <a:cubicBezTo>
                  <a:pt x="502" y="802"/>
                  <a:pt x="484" y="811"/>
                  <a:pt x="469" y="819"/>
                </a:cubicBezTo>
                <a:cubicBezTo>
                  <a:pt x="462" y="823"/>
                  <a:pt x="455" y="829"/>
                  <a:pt x="447" y="828"/>
                </a:cubicBezTo>
                <a:cubicBezTo>
                  <a:pt x="434" y="837"/>
                  <a:pt x="416" y="848"/>
                  <a:pt x="402" y="851"/>
                </a:cubicBezTo>
                <a:cubicBezTo>
                  <a:pt x="400" y="852"/>
                  <a:pt x="404" y="855"/>
                  <a:pt x="405" y="857"/>
                </a:cubicBezTo>
                <a:cubicBezTo>
                  <a:pt x="370" y="863"/>
                  <a:pt x="343" y="892"/>
                  <a:pt x="314" y="898"/>
                </a:cubicBezTo>
                <a:cubicBezTo>
                  <a:pt x="314" y="902"/>
                  <a:pt x="307" y="908"/>
                  <a:pt x="303" y="905"/>
                </a:cubicBezTo>
                <a:cubicBezTo>
                  <a:pt x="285" y="919"/>
                  <a:pt x="271" y="927"/>
                  <a:pt x="251" y="934"/>
                </a:cubicBezTo>
                <a:cubicBezTo>
                  <a:pt x="250" y="927"/>
                  <a:pt x="247" y="932"/>
                  <a:pt x="244" y="928"/>
                </a:cubicBezTo>
                <a:cubicBezTo>
                  <a:pt x="250" y="928"/>
                  <a:pt x="250" y="925"/>
                  <a:pt x="252" y="922"/>
                </a:cubicBezTo>
                <a:cubicBezTo>
                  <a:pt x="249" y="918"/>
                  <a:pt x="249" y="917"/>
                  <a:pt x="250" y="914"/>
                </a:cubicBezTo>
                <a:cubicBezTo>
                  <a:pt x="245" y="915"/>
                  <a:pt x="248" y="913"/>
                  <a:pt x="243" y="912"/>
                </a:cubicBezTo>
                <a:cubicBezTo>
                  <a:pt x="243" y="914"/>
                  <a:pt x="245" y="921"/>
                  <a:pt x="246" y="918"/>
                </a:cubicBezTo>
                <a:cubicBezTo>
                  <a:pt x="246" y="923"/>
                  <a:pt x="243" y="918"/>
                  <a:pt x="242" y="914"/>
                </a:cubicBezTo>
                <a:cubicBezTo>
                  <a:pt x="242" y="917"/>
                  <a:pt x="242" y="918"/>
                  <a:pt x="239" y="918"/>
                </a:cubicBezTo>
                <a:cubicBezTo>
                  <a:pt x="238" y="916"/>
                  <a:pt x="239" y="915"/>
                  <a:pt x="240" y="913"/>
                </a:cubicBezTo>
                <a:cubicBezTo>
                  <a:pt x="238" y="911"/>
                  <a:pt x="237" y="918"/>
                  <a:pt x="236" y="912"/>
                </a:cubicBezTo>
                <a:cubicBezTo>
                  <a:pt x="234" y="914"/>
                  <a:pt x="236" y="914"/>
                  <a:pt x="238" y="917"/>
                </a:cubicBezTo>
                <a:cubicBezTo>
                  <a:pt x="235" y="917"/>
                  <a:pt x="232" y="918"/>
                  <a:pt x="229" y="918"/>
                </a:cubicBezTo>
                <a:cubicBezTo>
                  <a:pt x="227" y="911"/>
                  <a:pt x="228" y="912"/>
                  <a:pt x="224" y="907"/>
                </a:cubicBezTo>
                <a:cubicBezTo>
                  <a:pt x="229" y="908"/>
                  <a:pt x="229" y="904"/>
                  <a:pt x="231" y="901"/>
                </a:cubicBezTo>
                <a:cubicBezTo>
                  <a:pt x="234" y="905"/>
                  <a:pt x="231" y="905"/>
                  <a:pt x="232" y="907"/>
                </a:cubicBezTo>
                <a:cubicBezTo>
                  <a:pt x="234" y="905"/>
                  <a:pt x="236" y="903"/>
                  <a:pt x="235" y="899"/>
                </a:cubicBezTo>
                <a:cubicBezTo>
                  <a:pt x="232" y="899"/>
                  <a:pt x="229" y="900"/>
                  <a:pt x="226" y="894"/>
                </a:cubicBezTo>
                <a:cubicBezTo>
                  <a:pt x="230" y="892"/>
                  <a:pt x="228" y="886"/>
                  <a:pt x="233" y="883"/>
                </a:cubicBezTo>
                <a:cubicBezTo>
                  <a:pt x="232" y="880"/>
                  <a:pt x="225" y="880"/>
                  <a:pt x="230" y="878"/>
                </a:cubicBezTo>
                <a:cubicBezTo>
                  <a:pt x="228" y="876"/>
                  <a:pt x="227" y="879"/>
                  <a:pt x="225" y="879"/>
                </a:cubicBezTo>
                <a:cubicBezTo>
                  <a:pt x="224" y="877"/>
                  <a:pt x="224" y="876"/>
                  <a:pt x="226" y="876"/>
                </a:cubicBezTo>
                <a:cubicBezTo>
                  <a:pt x="222" y="878"/>
                  <a:pt x="214" y="885"/>
                  <a:pt x="205" y="887"/>
                </a:cubicBezTo>
                <a:cubicBezTo>
                  <a:pt x="203" y="885"/>
                  <a:pt x="204" y="884"/>
                  <a:pt x="203" y="882"/>
                </a:cubicBezTo>
                <a:cubicBezTo>
                  <a:pt x="203" y="886"/>
                  <a:pt x="201" y="884"/>
                  <a:pt x="199" y="885"/>
                </a:cubicBezTo>
                <a:cubicBezTo>
                  <a:pt x="200" y="884"/>
                  <a:pt x="198" y="880"/>
                  <a:pt x="200" y="879"/>
                </a:cubicBezTo>
                <a:cubicBezTo>
                  <a:pt x="204" y="882"/>
                  <a:pt x="203" y="881"/>
                  <a:pt x="209" y="883"/>
                </a:cubicBezTo>
                <a:cubicBezTo>
                  <a:pt x="206" y="880"/>
                  <a:pt x="203" y="877"/>
                  <a:pt x="200" y="879"/>
                </a:cubicBezTo>
                <a:cubicBezTo>
                  <a:pt x="200" y="873"/>
                  <a:pt x="195" y="874"/>
                  <a:pt x="193" y="876"/>
                </a:cubicBezTo>
                <a:cubicBezTo>
                  <a:pt x="190" y="873"/>
                  <a:pt x="198" y="875"/>
                  <a:pt x="194" y="871"/>
                </a:cubicBezTo>
                <a:cubicBezTo>
                  <a:pt x="196" y="873"/>
                  <a:pt x="199" y="875"/>
                  <a:pt x="201" y="873"/>
                </a:cubicBezTo>
                <a:cubicBezTo>
                  <a:pt x="202" y="871"/>
                  <a:pt x="200" y="871"/>
                  <a:pt x="201" y="869"/>
                </a:cubicBezTo>
                <a:cubicBezTo>
                  <a:pt x="199" y="870"/>
                  <a:pt x="197" y="866"/>
                  <a:pt x="194" y="865"/>
                </a:cubicBezTo>
                <a:cubicBezTo>
                  <a:pt x="194" y="867"/>
                  <a:pt x="196" y="868"/>
                  <a:pt x="196" y="870"/>
                </a:cubicBezTo>
                <a:cubicBezTo>
                  <a:pt x="194" y="870"/>
                  <a:pt x="194" y="866"/>
                  <a:pt x="191" y="868"/>
                </a:cubicBezTo>
                <a:cubicBezTo>
                  <a:pt x="193" y="864"/>
                  <a:pt x="183" y="856"/>
                  <a:pt x="178" y="850"/>
                </a:cubicBezTo>
                <a:cubicBezTo>
                  <a:pt x="177" y="851"/>
                  <a:pt x="179" y="853"/>
                  <a:pt x="179" y="854"/>
                </a:cubicBezTo>
                <a:cubicBezTo>
                  <a:pt x="178" y="854"/>
                  <a:pt x="177" y="852"/>
                  <a:pt x="175" y="853"/>
                </a:cubicBezTo>
                <a:cubicBezTo>
                  <a:pt x="175" y="850"/>
                  <a:pt x="178" y="847"/>
                  <a:pt x="179" y="848"/>
                </a:cubicBezTo>
                <a:cubicBezTo>
                  <a:pt x="178" y="852"/>
                  <a:pt x="183" y="852"/>
                  <a:pt x="188" y="858"/>
                </a:cubicBezTo>
                <a:cubicBezTo>
                  <a:pt x="190" y="857"/>
                  <a:pt x="190" y="856"/>
                  <a:pt x="188" y="853"/>
                </a:cubicBezTo>
                <a:cubicBezTo>
                  <a:pt x="186" y="852"/>
                  <a:pt x="186" y="855"/>
                  <a:pt x="183" y="852"/>
                </a:cubicBezTo>
                <a:cubicBezTo>
                  <a:pt x="182" y="850"/>
                  <a:pt x="185" y="852"/>
                  <a:pt x="186" y="851"/>
                </a:cubicBezTo>
                <a:cubicBezTo>
                  <a:pt x="184" y="849"/>
                  <a:pt x="183" y="850"/>
                  <a:pt x="182" y="850"/>
                </a:cubicBezTo>
                <a:cubicBezTo>
                  <a:pt x="180" y="848"/>
                  <a:pt x="180" y="846"/>
                  <a:pt x="182" y="846"/>
                </a:cubicBezTo>
                <a:cubicBezTo>
                  <a:pt x="181" y="845"/>
                  <a:pt x="176" y="843"/>
                  <a:pt x="178" y="846"/>
                </a:cubicBezTo>
                <a:cubicBezTo>
                  <a:pt x="175" y="843"/>
                  <a:pt x="173" y="843"/>
                  <a:pt x="170" y="839"/>
                </a:cubicBezTo>
                <a:cubicBezTo>
                  <a:pt x="172" y="837"/>
                  <a:pt x="173" y="840"/>
                  <a:pt x="175" y="840"/>
                </a:cubicBezTo>
                <a:cubicBezTo>
                  <a:pt x="175" y="836"/>
                  <a:pt x="173" y="833"/>
                  <a:pt x="170" y="830"/>
                </a:cubicBezTo>
                <a:cubicBezTo>
                  <a:pt x="171" y="830"/>
                  <a:pt x="172" y="829"/>
                  <a:pt x="174" y="829"/>
                </a:cubicBezTo>
                <a:cubicBezTo>
                  <a:pt x="171" y="825"/>
                  <a:pt x="172" y="824"/>
                  <a:pt x="169" y="820"/>
                </a:cubicBezTo>
                <a:cubicBezTo>
                  <a:pt x="173" y="819"/>
                  <a:pt x="177" y="818"/>
                  <a:pt x="178" y="815"/>
                </a:cubicBezTo>
                <a:cubicBezTo>
                  <a:pt x="174" y="814"/>
                  <a:pt x="171" y="814"/>
                  <a:pt x="169" y="812"/>
                </a:cubicBezTo>
                <a:cubicBezTo>
                  <a:pt x="166" y="818"/>
                  <a:pt x="161" y="813"/>
                  <a:pt x="160" y="815"/>
                </a:cubicBezTo>
                <a:cubicBezTo>
                  <a:pt x="155" y="806"/>
                  <a:pt x="154" y="806"/>
                  <a:pt x="154" y="799"/>
                </a:cubicBezTo>
                <a:cubicBezTo>
                  <a:pt x="154" y="799"/>
                  <a:pt x="155" y="800"/>
                  <a:pt x="156" y="801"/>
                </a:cubicBezTo>
                <a:cubicBezTo>
                  <a:pt x="154" y="798"/>
                  <a:pt x="156" y="797"/>
                  <a:pt x="151" y="792"/>
                </a:cubicBezTo>
                <a:cubicBezTo>
                  <a:pt x="149" y="793"/>
                  <a:pt x="156" y="799"/>
                  <a:pt x="152" y="798"/>
                </a:cubicBezTo>
                <a:cubicBezTo>
                  <a:pt x="151" y="795"/>
                  <a:pt x="149" y="791"/>
                  <a:pt x="146" y="789"/>
                </a:cubicBezTo>
                <a:cubicBezTo>
                  <a:pt x="144" y="785"/>
                  <a:pt x="149" y="788"/>
                  <a:pt x="149" y="790"/>
                </a:cubicBezTo>
                <a:cubicBezTo>
                  <a:pt x="152" y="790"/>
                  <a:pt x="149" y="787"/>
                  <a:pt x="152" y="787"/>
                </a:cubicBezTo>
                <a:cubicBezTo>
                  <a:pt x="149" y="783"/>
                  <a:pt x="151" y="791"/>
                  <a:pt x="148" y="787"/>
                </a:cubicBezTo>
                <a:cubicBezTo>
                  <a:pt x="144" y="783"/>
                  <a:pt x="149" y="784"/>
                  <a:pt x="150" y="784"/>
                </a:cubicBezTo>
                <a:cubicBezTo>
                  <a:pt x="147" y="782"/>
                  <a:pt x="149" y="783"/>
                  <a:pt x="149" y="780"/>
                </a:cubicBezTo>
                <a:cubicBezTo>
                  <a:pt x="147" y="780"/>
                  <a:pt x="140" y="781"/>
                  <a:pt x="138" y="783"/>
                </a:cubicBezTo>
                <a:cubicBezTo>
                  <a:pt x="136" y="780"/>
                  <a:pt x="135" y="781"/>
                  <a:pt x="131" y="778"/>
                </a:cubicBezTo>
                <a:cubicBezTo>
                  <a:pt x="134" y="777"/>
                  <a:pt x="123" y="765"/>
                  <a:pt x="119" y="762"/>
                </a:cubicBezTo>
                <a:cubicBezTo>
                  <a:pt x="121" y="763"/>
                  <a:pt x="122" y="764"/>
                  <a:pt x="124" y="765"/>
                </a:cubicBezTo>
                <a:cubicBezTo>
                  <a:pt x="124" y="761"/>
                  <a:pt x="117" y="752"/>
                  <a:pt x="116" y="757"/>
                </a:cubicBezTo>
                <a:cubicBezTo>
                  <a:pt x="116" y="754"/>
                  <a:pt x="112" y="755"/>
                  <a:pt x="112" y="751"/>
                </a:cubicBezTo>
                <a:cubicBezTo>
                  <a:pt x="113" y="750"/>
                  <a:pt x="114" y="754"/>
                  <a:pt x="115" y="753"/>
                </a:cubicBezTo>
                <a:cubicBezTo>
                  <a:pt x="114" y="746"/>
                  <a:pt x="106" y="739"/>
                  <a:pt x="102" y="728"/>
                </a:cubicBezTo>
                <a:cubicBezTo>
                  <a:pt x="104" y="726"/>
                  <a:pt x="105" y="727"/>
                  <a:pt x="107" y="725"/>
                </a:cubicBezTo>
                <a:cubicBezTo>
                  <a:pt x="106" y="723"/>
                  <a:pt x="105" y="722"/>
                  <a:pt x="104" y="720"/>
                </a:cubicBezTo>
                <a:cubicBezTo>
                  <a:pt x="100" y="718"/>
                  <a:pt x="100" y="721"/>
                  <a:pt x="98" y="720"/>
                </a:cubicBezTo>
                <a:cubicBezTo>
                  <a:pt x="97" y="718"/>
                  <a:pt x="102" y="713"/>
                  <a:pt x="95" y="711"/>
                </a:cubicBezTo>
                <a:cubicBezTo>
                  <a:pt x="98" y="706"/>
                  <a:pt x="81" y="690"/>
                  <a:pt x="76" y="680"/>
                </a:cubicBezTo>
                <a:cubicBezTo>
                  <a:pt x="72" y="679"/>
                  <a:pt x="69" y="679"/>
                  <a:pt x="66" y="677"/>
                </a:cubicBezTo>
                <a:cubicBezTo>
                  <a:pt x="67" y="675"/>
                  <a:pt x="67" y="670"/>
                  <a:pt x="70" y="671"/>
                </a:cubicBezTo>
                <a:cubicBezTo>
                  <a:pt x="69" y="664"/>
                  <a:pt x="65" y="656"/>
                  <a:pt x="59" y="651"/>
                </a:cubicBezTo>
                <a:cubicBezTo>
                  <a:pt x="61" y="649"/>
                  <a:pt x="61" y="650"/>
                  <a:pt x="63" y="648"/>
                </a:cubicBezTo>
                <a:cubicBezTo>
                  <a:pt x="60" y="647"/>
                  <a:pt x="56" y="645"/>
                  <a:pt x="52" y="645"/>
                </a:cubicBezTo>
                <a:cubicBezTo>
                  <a:pt x="54" y="643"/>
                  <a:pt x="53" y="640"/>
                  <a:pt x="50" y="636"/>
                </a:cubicBezTo>
                <a:cubicBezTo>
                  <a:pt x="52" y="634"/>
                  <a:pt x="49" y="631"/>
                  <a:pt x="52" y="628"/>
                </a:cubicBezTo>
                <a:cubicBezTo>
                  <a:pt x="48" y="625"/>
                  <a:pt x="49" y="626"/>
                  <a:pt x="50" y="623"/>
                </a:cubicBezTo>
                <a:cubicBezTo>
                  <a:pt x="47" y="621"/>
                  <a:pt x="45" y="621"/>
                  <a:pt x="44" y="623"/>
                </a:cubicBezTo>
                <a:cubicBezTo>
                  <a:pt x="41" y="622"/>
                  <a:pt x="38" y="615"/>
                  <a:pt x="37" y="619"/>
                </a:cubicBezTo>
                <a:cubicBezTo>
                  <a:pt x="34" y="616"/>
                  <a:pt x="36" y="615"/>
                  <a:pt x="33" y="612"/>
                </a:cubicBezTo>
                <a:cubicBezTo>
                  <a:pt x="38" y="609"/>
                  <a:pt x="45" y="608"/>
                  <a:pt x="44" y="599"/>
                </a:cubicBezTo>
                <a:cubicBezTo>
                  <a:pt x="39" y="598"/>
                  <a:pt x="44" y="598"/>
                  <a:pt x="38" y="590"/>
                </a:cubicBezTo>
                <a:cubicBezTo>
                  <a:pt x="43" y="593"/>
                  <a:pt x="38" y="589"/>
                  <a:pt x="35" y="585"/>
                </a:cubicBezTo>
                <a:cubicBezTo>
                  <a:pt x="39" y="586"/>
                  <a:pt x="36" y="580"/>
                  <a:pt x="41" y="580"/>
                </a:cubicBezTo>
                <a:cubicBezTo>
                  <a:pt x="38" y="578"/>
                  <a:pt x="28" y="581"/>
                  <a:pt x="28" y="582"/>
                </a:cubicBezTo>
                <a:cubicBezTo>
                  <a:pt x="27" y="583"/>
                  <a:pt x="23" y="577"/>
                  <a:pt x="26" y="578"/>
                </a:cubicBezTo>
                <a:cubicBezTo>
                  <a:pt x="24" y="576"/>
                  <a:pt x="22" y="580"/>
                  <a:pt x="20" y="580"/>
                </a:cubicBezTo>
                <a:cubicBezTo>
                  <a:pt x="23" y="571"/>
                  <a:pt x="37" y="568"/>
                  <a:pt x="43" y="558"/>
                </a:cubicBezTo>
                <a:cubicBezTo>
                  <a:pt x="39" y="557"/>
                  <a:pt x="35" y="561"/>
                  <a:pt x="31" y="562"/>
                </a:cubicBezTo>
                <a:cubicBezTo>
                  <a:pt x="31" y="561"/>
                  <a:pt x="31" y="560"/>
                  <a:pt x="31" y="559"/>
                </a:cubicBezTo>
                <a:cubicBezTo>
                  <a:pt x="26" y="560"/>
                  <a:pt x="21" y="565"/>
                  <a:pt x="17" y="563"/>
                </a:cubicBezTo>
                <a:cubicBezTo>
                  <a:pt x="13" y="559"/>
                  <a:pt x="20" y="560"/>
                  <a:pt x="21" y="559"/>
                </a:cubicBezTo>
                <a:cubicBezTo>
                  <a:pt x="19" y="554"/>
                  <a:pt x="20" y="559"/>
                  <a:pt x="18" y="557"/>
                </a:cubicBezTo>
                <a:cubicBezTo>
                  <a:pt x="27" y="549"/>
                  <a:pt x="40" y="542"/>
                  <a:pt x="49" y="531"/>
                </a:cubicBezTo>
                <a:cubicBezTo>
                  <a:pt x="93" y="491"/>
                  <a:pt x="155" y="454"/>
                  <a:pt x="211" y="420"/>
                </a:cubicBezTo>
                <a:cubicBezTo>
                  <a:pt x="210" y="418"/>
                  <a:pt x="209" y="418"/>
                  <a:pt x="207" y="416"/>
                </a:cubicBezTo>
                <a:cubicBezTo>
                  <a:pt x="196" y="426"/>
                  <a:pt x="179" y="436"/>
                  <a:pt x="162" y="442"/>
                </a:cubicBezTo>
                <a:cubicBezTo>
                  <a:pt x="161" y="442"/>
                  <a:pt x="162" y="444"/>
                  <a:pt x="163" y="445"/>
                </a:cubicBezTo>
                <a:cubicBezTo>
                  <a:pt x="156" y="443"/>
                  <a:pt x="153" y="450"/>
                  <a:pt x="150" y="453"/>
                </a:cubicBezTo>
                <a:cubicBezTo>
                  <a:pt x="139" y="463"/>
                  <a:pt x="121" y="467"/>
                  <a:pt x="108" y="478"/>
                </a:cubicBezTo>
                <a:cubicBezTo>
                  <a:pt x="87" y="493"/>
                  <a:pt x="65" y="510"/>
                  <a:pt x="44" y="524"/>
                </a:cubicBezTo>
                <a:cubicBezTo>
                  <a:pt x="34" y="531"/>
                  <a:pt x="24" y="536"/>
                  <a:pt x="12" y="542"/>
                </a:cubicBezTo>
                <a:cubicBezTo>
                  <a:pt x="10" y="541"/>
                  <a:pt x="18" y="538"/>
                  <a:pt x="15" y="533"/>
                </a:cubicBezTo>
                <a:cubicBezTo>
                  <a:pt x="11" y="528"/>
                  <a:pt x="10" y="539"/>
                  <a:pt x="6" y="533"/>
                </a:cubicBezTo>
                <a:cubicBezTo>
                  <a:pt x="11" y="531"/>
                  <a:pt x="14" y="528"/>
                  <a:pt x="18" y="525"/>
                </a:cubicBezTo>
                <a:cubicBezTo>
                  <a:pt x="10" y="518"/>
                  <a:pt x="9" y="527"/>
                  <a:pt x="3" y="528"/>
                </a:cubicBezTo>
                <a:cubicBezTo>
                  <a:pt x="0" y="524"/>
                  <a:pt x="7" y="522"/>
                  <a:pt x="7" y="525"/>
                </a:cubicBezTo>
                <a:cubicBezTo>
                  <a:pt x="30" y="501"/>
                  <a:pt x="64" y="465"/>
                  <a:pt x="104" y="450"/>
                </a:cubicBezTo>
                <a:cubicBezTo>
                  <a:pt x="104" y="449"/>
                  <a:pt x="105" y="448"/>
                  <a:pt x="106" y="448"/>
                </a:cubicBezTo>
                <a:cubicBezTo>
                  <a:pt x="104" y="446"/>
                  <a:pt x="103" y="448"/>
                  <a:pt x="102" y="448"/>
                </a:cubicBezTo>
                <a:cubicBezTo>
                  <a:pt x="108" y="443"/>
                  <a:pt x="131" y="439"/>
                  <a:pt x="128" y="431"/>
                </a:cubicBezTo>
                <a:cubicBezTo>
                  <a:pt x="142" y="428"/>
                  <a:pt x="156" y="417"/>
                  <a:pt x="169" y="411"/>
                </a:cubicBezTo>
                <a:cubicBezTo>
                  <a:pt x="170" y="411"/>
                  <a:pt x="168" y="409"/>
                  <a:pt x="168" y="409"/>
                </a:cubicBezTo>
                <a:cubicBezTo>
                  <a:pt x="167" y="406"/>
                  <a:pt x="173" y="410"/>
                  <a:pt x="174" y="409"/>
                </a:cubicBezTo>
                <a:cubicBezTo>
                  <a:pt x="173" y="400"/>
                  <a:pt x="183" y="405"/>
                  <a:pt x="182" y="399"/>
                </a:cubicBezTo>
                <a:cubicBezTo>
                  <a:pt x="185" y="398"/>
                  <a:pt x="187" y="399"/>
                  <a:pt x="189" y="402"/>
                </a:cubicBezTo>
                <a:cubicBezTo>
                  <a:pt x="187" y="398"/>
                  <a:pt x="193" y="398"/>
                  <a:pt x="191" y="394"/>
                </a:cubicBezTo>
                <a:cubicBezTo>
                  <a:pt x="201" y="393"/>
                  <a:pt x="210" y="381"/>
                  <a:pt x="220" y="385"/>
                </a:cubicBezTo>
                <a:cubicBezTo>
                  <a:pt x="224" y="384"/>
                  <a:pt x="218" y="375"/>
                  <a:pt x="224" y="377"/>
                </a:cubicBezTo>
                <a:cubicBezTo>
                  <a:pt x="222" y="379"/>
                  <a:pt x="227" y="384"/>
                  <a:pt x="224" y="385"/>
                </a:cubicBezTo>
                <a:cubicBezTo>
                  <a:pt x="226" y="387"/>
                  <a:pt x="229" y="383"/>
                  <a:pt x="225" y="380"/>
                </a:cubicBezTo>
                <a:cubicBezTo>
                  <a:pt x="228" y="377"/>
                  <a:pt x="230" y="378"/>
                  <a:pt x="230" y="373"/>
                </a:cubicBezTo>
                <a:cubicBezTo>
                  <a:pt x="232" y="375"/>
                  <a:pt x="231" y="375"/>
                  <a:pt x="232" y="377"/>
                </a:cubicBezTo>
                <a:cubicBezTo>
                  <a:pt x="236" y="376"/>
                  <a:pt x="235" y="373"/>
                  <a:pt x="233" y="369"/>
                </a:cubicBezTo>
                <a:cubicBezTo>
                  <a:pt x="236" y="368"/>
                  <a:pt x="233" y="371"/>
                  <a:pt x="235" y="374"/>
                </a:cubicBezTo>
                <a:cubicBezTo>
                  <a:pt x="237" y="374"/>
                  <a:pt x="236" y="372"/>
                  <a:pt x="235" y="372"/>
                </a:cubicBezTo>
                <a:cubicBezTo>
                  <a:pt x="237" y="368"/>
                  <a:pt x="242" y="372"/>
                  <a:pt x="244" y="370"/>
                </a:cubicBezTo>
                <a:cubicBezTo>
                  <a:pt x="247" y="369"/>
                  <a:pt x="239" y="366"/>
                  <a:pt x="242" y="365"/>
                </a:cubicBezTo>
                <a:cubicBezTo>
                  <a:pt x="248" y="368"/>
                  <a:pt x="247" y="357"/>
                  <a:pt x="257" y="363"/>
                </a:cubicBezTo>
                <a:cubicBezTo>
                  <a:pt x="257" y="358"/>
                  <a:pt x="272" y="360"/>
                  <a:pt x="266" y="354"/>
                </a:cubicBezTo>
                <a:cubicBezTo>
                  <a:pt x="270" y="354"/>
                  <a:pt x="273" y="346"/>
                  <a:pt x="280" y="353"/>
                </a:cubicBezTo>
                <a:cubicBezTo>
                  <a:pt x="280" y="349"/>
                  <a:pt x="285" y="347"/>
                  <a:pt x="286" y="343"/>
                </a:cubicBezTo>
                <a:cubicBezTo>
                  <a:pt x="287" y="343"/>
                  <a:pt x="288" y="345"/>
                  <a:pt x="289" y="346"/>
                </a:cubicBezTo>
                <a:cubicBezTo>
                  <a:pt x="290" y="345"/>
                  <a:pt x="292" y="343"/>
                  <a:pt x="289" y="339"/>
                </a:cubicBezTo>
                <a:cubicBezTo>
                  <a:pt x="291" y="339"/>
                  <a:pt x="293" y="342"/>
                  <a:pt x="295" y="342"/>
                </a:cubicBezTo>
                <a:cubicBezTo>
                  <a:pt x="296" y="340"/>
                  <a:pt x="297" y="337"/>
                  <a:pt x="297" y="334"/>
                </a:cubicBezTo>
                <a:cubicBezTo>
                  <a:pt x="307" y="338"/>
                  <a:pt x="315" y="329"/>
                  <a:pt x="315" y="325"/>
                </a:cubicBezTo>
                <a:cubicBezTo>
                  <a:pt x="323" y="326"/>
                  <a:pt x="326" y="327"/>
                  <a:pt x="328" y="321"/>
                </a:cubicBezTo>
                <a:cubicBezTo>
                  <a:pt x="335" y="324"/>
                  <a:pt x="339" y="314"/>
                  <a:pt x="346" y="321"/>
                </a:cubicBezTo>
                <a:cubicBezTo>
                  <a:pt x="348" y="318"/>
                  <a:pt x="343" y="320"/>
                  <a:pt x="342" y="315"/>
                </a:cubicBezTo>
                <a:cubicBezTo>
                  <a:pt x="347" y="314"/>
                  <a:pt x="356" y="314"/>
                  <a:pt x="358" y="307"/>
                </a:cubicBezTo>
                <a:cubicBezTo>
                  <a:pt x="366" y="313"/>
                  <a:pt x="368" y="303"/>
                  <a:pt x="375" y="302"/>
                </a:cubicBezTo>
                <a:cubicBezTo>
                  <a:pt x="375" y="303"/>
                  <a:pt x="376" y="304"/>
                  <a:pt x="377" y="304"/>
                </a:cubicBezTo>
                <a:cubicBezTo>
                  <a:pt x="378" y="306"/>
                  <a:pt x="375" y="305"/>
                  <a:pt x="376" y="307"/>
                </a:cubicBezTo>
                <a:cubicBezTo>
                  <a:pt x="378" y="310"/>
                  <a:pt x="380" y="306"/>
                  <a:pt x="382" y="306"/>
                </a:cubicBezTo>
                <a:cubicBezTo>
                  <a:pt x="378" y="302"/>
                  <a:pt x="380" y="305"/>
                  <a:pt x="378" y="300"/>
                </a:cubicBezTo>
                <a:cubicBezTo>
                  <a:pt x="385" y="303"/>
                  <a:pt x="381" y="296"/>
                  <a:pt x="384" y="294"/>
                </a:cubicBezTo>
                <a:cubicBezTo>
                  <a:pt x="386" y="297"/>
                  <a:pt x="384" y="297"/>
                  <a:pt x="384" y="298"/>
                </a:cubicBezTo>
                <a:cubicBezTo>
                  <a:pt x="385" y="300"/>
                  <a:pt x="387" y="300"/>
                  <a:pt x="388" y="299"/>
                </a:cubicBezTo>
                <a:cubicBezTo>
                  <a:pt x="385" y="296"/>
                  <a:pt x="391" y="293"/>
                  <a:pt x="387" y="294"/>
                </a:cubicBezTo>
                <a:cubicBezTo>
                  <a:pt x="391" y="289"/>
                  <a:pt x="400" y="288"/>
                  <a:pt x="401" y="284"/>
                </a:cubicBezTo>
                <a:cubicBezTo>
                  <a:pt x="402" y="285"/>
                  <a:pt x="400" y="285"/>
                  <a:pt x="401" y="287"/>
                </a:cubicBezTo>
                <a:cubicBezTo>
                  <a:pt x="402" y="287"/>
                  <a:pt x="403" y="287"/>
                  <a:pt x="403" y="289"/>
                </a:cubicBezTo>
                <a:cubicBezTo>
                  <a:pt x="417" y="279"/>
                  <a:pt x="436" y="272"/>
                  <a:pt x="451" y="263"/>
                </a:cubicBezTo>
                <a:cubicBezTo>
                  <a:pt x="453" y="266"/>
                  <a:pt x="454" y="269"/>
                  <a:pt x="456" y="267"/>
                </a:cubicBezTo>
                <a:cubicBezTo>
                  <a:pt x="455" y="265"/>
                  <a:pt x="454" y="265"/>
                  <a:pt x="455" y="266"/>
                </a:cubicBezTo>
                <a:cubicBezTo>
                  <a:pt x="453" y="255"/>
                  <a:pt x="481" y="256"/>
                  <a:pt x="481" y="243"/>
                </a:cubicBezTo>
                <a:cubicBezTo>
                  <a:pt x="484" y="245"/>
                  <a:pt x="485" y="243"/>
                  <a:pt x="486" y="241"/>
                </a:cubicBezTo>
                <a:cubicBezTo>
                  <a:pt x="487" y="242"/>
                  <a:pt x="488" y="244"/>
                  <a:pt x="488" y="245"/>
                </a:cubicBezTo>
                <a:cubicBezTo>
                  <a:pt x="496" y="235"/>
                  <a:pt x="512" y="241"/>
                  <a:pt x="513" y="227"/>
                </a:cubicBezTo>
                <a:cubicBezTo>
                  <a:pt x="515" y="226"/>
                  <a:pt x="517" y="226"/>
                  <a:pt x="519" y="225"/>
                </a:cubicBezTo>
                <a:cubicBezTo>
                  <a:pt x="519" y="227"/>
                  <a:pt x="514" y="228"/>
                  <a:pt x="522" y="229"/>
                </a:cubicBezTo>
                <a:cubicBezTo>
                  <a:pt x="519" y="230"/>
                  <a:pt x="513" y="231"/>
                  <a:pt x="513" y="237"/>
                </a:cubicBezTo>
                <a:cubicBezTo>
                  <a:pt x="517" y="238"/>
                  <a:pt x="526" y="229"/>
                  <a:pt x="533" y="229"/>
                </a:cubicBezTo>
                <a:cubicBezTo>
                  <a:pt x="530" y="222"/>
                  <a:pt x="527" y="231"/>
                  <a:pt x="525" y="225"/>
                </a:cubicBezTo>
                <a:cubicBezTo>
                  <a:pt x="532" y="225"/>
                  <a:pt x="523" y="217"/>
                  <a:pt x="530" y="217"/>
                </a:cubicBezTo>
                <a:cubicBezTo>
                  <a:pt x="529" y="220"/>
                  <a:pt x="532" y="221"/>
                  <a:pt x="532" y="224"/>
                </a:cubicBezTo>
                <a:cubicBezTo>
                  <a:pt x="537" y="223"/>
                  <a:pt x="534" y="218"/>
                  <a:pt x="541" y="217"/>
                </a:cubicBezTo>
                <a:cubicBezTo>
                  <a:pt x="541" y="218"/>
                  <a:pt x="541" y="219"/>
                  <a:pt x="541" y="220"/>
                </a:cubicBezTo>
                <a:cubicBezTo>
                  <a:pt x="543" y="219"/>
                  <a:pt x="545" y="218"/>
                  <a:pt x="547" y="218"/>
                </a:cubicBezTo>
                <a:cubicBezTo>
                  <a:pt x="548" y="217"/>
                  <a:pt x="544" y="215"/>
                  <a:pt x="543" y="212"/>
                </a:cubicBezTo>
                <a:cubicBezTo>
                  <a:pt x="544" y="211"/>
                  <a:pt x="545" y="211"/>
                  <a:pt x="546" y="211"/>
                </a:cubicBezTo>
                <a:cubicBezTo>
                  <a:pt x="548" y="213"/>
                  <a:pt x="549" y="215"/>
                  <a:pt x="551" y="217"/>
                </a:cubicBezTo>
                <a:cubicBezTo>
                  <a:pt x="563" y="208"/>
                  <a:pt x="582" y="195"/>
                  <a:pt x="603" y="186"/>
                </a:cubicBezTo>
                <a:cubicBezTo>
                  <a:pt x="611" y="182"/>
                  <a:pt x="619" y="177"/>
                  <a:pt x="626" y="177"/>
                </a:cubicBezTo>
                <a:cubicBezTo>
                  <a:pt x="623" y="177"/>
                  <a:pt x="628" y="183"/>
                  <a:pt x="630" y="179"/>
                </a:cubicBezTo>
                <a:cubicBezTo>
                  <a:pt x="633" y="181"/>
                  <a:pt x="632" y="181"/>
                  <a:pt x="635" y="184"/>
                </a:cubicBezTo>
                <a:cubicBezTo>
                  <a:pt x="627" y="192"/>
                  <a:pt x="605" y="194"/>
                  <a:pt x="602" y="204"/>
                </a:cubicBezTo>
                <a:cubicBezTo>
                  <a:pt x="601" y="202"/>
                  <a:pt x="600" y="201"/>
                  <a:pt x="600" y="200"/>
                </a:cubicBezTo>
                <a:cubicBezTo>
                  <a:pt x="598" y="206"/>
                  <a:pt x="589" y="202"/>
                  <a:pt x="592" y="209"/>
                </a:cubicBezTo>
                <a:cubicBezTo>
                  <a:pt x="578" y="209"/>
                  <a:pt x="574" y="214"/>
                  <a:pt x="566" y="221"/>
                </a:cubicBezTo>
                <a:cubicBezTo>
                  <a:pt x="565" y="222"/>
                  <a:pt x="565" y="220"/>
                  <a:pt x="565" y="220"/>
                </a:cubicBezTo>
                <a:cubicBezTo>
                  <a:pt x="551" y="223"/>
                  <a:pt x="540" y="235"/>
                  <a:pt x="526" y="242"/>
                </a:cubicBezTo>
                <a:cubicBezTo>
                  <a:pt x="527" y="242"/>
                  <a:pt x="522" y="244"/>
                  <a:pt x="522" y="244"/>
                </a:cubicBezTo>
                <a:cubicBezTo>
                  <a:pt x="510" y="251"/>
                  <a:pt x="494" y="255"/>
                  <a:pt x="483" y="260"/>
                </a:cubicBezTo>
                <a:cubicBezTo>
                  <a:pt x="477" y="263"/>
                  <a:pt x="475" y="269"/>
                  <a:pt x="468" y="268"/>
                </a:cubicBezTo>
                <a:cubicBezTo>
                  <a:pt x="465" y="273"/>
                  <a:pt x="458" y="273"/>
                  <a:pt x="453" y="280"/>
                </a:cubicBezTo>
                <a:moveTo>
                  <a:pt x="1344" y="71"/>
                </a:moveTo>
                <a:cubicBezTo>
                  <a:pt x="1344" y="71"/>
                  <a:pt x="1344" y="72"/>
                  <a:pt x="1344" y="73"/>
                </a:cubicBezTo>
                <a:cubicBezTo>
                  <a:pt x="1339" y="73"/>
                  <a:pt x="1336" y="72"/>
                  <a:pt x="1335" y="75"/>
                </a:cubicBezTo>
                <a:cubicBezTo>
                  <a:pt x="1341" y="76"/>
                  <a:pt x="1344" y="76"/>
                  <a:pt x="1345" y="71"/>
                </a:cubicBezTo>
                <a:cubicBezTo>
                  <a:pt x="1348" y="72"/>
                  <a:pt x="1346" y="74"/>
                  <a:pt x="1348" y="74"/>
                </a:cubicBezTo>
                <a:cubicBezTo>
                  <a:pt x="1347" y="72"/>
                  <a:pt x="1350" y="72"/>
                  <a:pt x="1349" y="70"/>
                </a:cubicBezTo>
                <a:cubicBezTo>
                  <a:pt x="1347" y="70"/>
                  <a:pt x="1344" y="70"/>
                  <a:pt x="1342" y="67"/>
                </a:cubicBezTo>
                <a:cubicBezTo>
                  <a:pt x="1340" y="68"/>
                  <a:pt x="1342" y="71"/>
                  <a:pt x="1341" y="72"/>
                </a:cubicBezTo>
                <a:cubicBezTo>
                  <a:pt x="1343" y="73"/>
                  <a:pt x="1342" y="68"/>
                  <a:pt x="1344" y="71"/>
                </a:cubicBezTo>
                <a:moveTo>
                  <a:pt x="1013" y="447"/>
                </a:moveTo>
                <a:cubicBezTo>
                  <a:pt x="1012" y="445"/>
                  <a:pt x="1011" y="443"/>
                  <a:pt x="1009" y="441"/>
                </a:cubicBezTo>
                <a:cubicBezTo>
                  <a:pt x="1004" y="441"/>
                  <a:pt x="1011" y="450"/>
                  <a:pt x="1013" y="447"/>
                </a:cubicBezTo>
                <a:moveTo>
                  <a:pt x="1030" y="493"/>
                </a:moveTo>
                <a:cubicBezTo>
                  <a:pt x="1032" y="497"/>
                  <a:pt x="1033" y="501"/>
                  <a:pt x="1037" y="500"/>
                </a:cubicBezTo>
                <a:cubicBezTo>
                  <a:pt x="1033" y="497"/>
                  <a:pt x="1037" y="494"/>
                  <a:pt x="1033" y="493"/>
                </a:cubicBezTo>
                <a:cubicBezTo>
                  <a:pt x="1033" y="494"/>
                  <a:pt x="1034" y="499"/>
                  <a:pt x="1032" y="496"/>
                </a:cubicBezTo>
                <a:cubicBezTo>
                  <a:pt x="1033" y="496"/>
                  <a:pt x="1031" y="493"/>
                  <a:pt x="1030" y="493"/>
                </a:cubicBezTo>
                <a:moveTo>
                  <a:pt x="208" y="880"/>
                </a:moveTo>
                <a:cubicBezTo>
                  <a:pt x="206" y="876"/>
                  <a:pt x="210" y="879"/>
                  <a:pt x="209" y="877"/>
                </a:cubicBezTo>
                <a:cubicBezTo>
                  <a:pt x="207" y="877"/>
                  <a:pt x="202" y="875"/>
                  <a:pt x="203" y="878"/>
                </a:cubicBezTo>
                <a:cubicBezTo>
                  <a:pt x="204" y="878"/>
                  <a:pt x="206" y="879"/>
                  <a:pt x="208" y="880"/>
                </a:cubicBezTo>
                <a:moveTo>
                  <a:pt x="598" y="195"/>
                </a:moveTo>
                <a:cubicBezTo>
                  <a:pt x="605" y="193"/>
                  <a:pt x="609" y="194"/>
                  <a:pt x="609" y="187"/>
                </a:cubicBezTo>
                <a:cubicBezTo>
                  <a:pt x="603" y="188"/>
                  <a:pt x="599" y="191"/>
                  <a:pt x="598" y="195"/>
                </a:cubicBezTo>
                <a:moveTo>
                  <a:pt x="579" y="201"/>
                </a:moveTo>
                <a:cubicBezTo>
                  <a:pt x="582" y="206"/>
                  <a:pt x="584" y="201"/>
                  <a:pt x="587" y="201"/>
                </a:cubicBezTo>
                <a:cubicBezTo>
                  <a:pt x="584" y="197"/>
                  <a:pt x="580" y="199"/>
                  <a:pt x="579" y="201"/>
                </a:cubicBezTo>
                <a:moveTo>
                  <a:pt x="569" y="210"/>
                </a:moveTo>
                <a:cubicBezTo>
                  <a:pt x="573" y="208"/>
                  <a:pt x="577" y="207"/>
                  <a:pt x="577" y="204"/>
                </a:cubicBezTo>
                <a:cubicBezTo>
                  <a:pt x="574" y="205"/>
                  <a:pt x="568" y="206"/>
                  <a:pt x="569" y="210"/>
                </a:cubicBezTo>
                <a:moveTo>
                  <a:pt x="544" y="223"/>
                </a:moveTo>
                <a:cubicBezTo>
                  <a:pt x="547" y="222"/>
                  <a:pt x="550" y="221"/>
                  <a:pt x="550" y="218"/>
                </a:cubicBezTo>
                <a:cubicBezTo>
                  <a:pt x="548" y="220"/>
                  <a:pt x="541" y="218"/>
                  <a:pt x="544" y="223"/>
                </a:cubicBezTo>
                <a:moveTo>
                  <a:pt x="411" y="300"/>
                </a:moveTo>
                <a:cubicBezTo>
                  <a:pt x="418" y="305"/>
                  <a:pt x="426" y="297"/>
                  <a:pt x="428" y="293"/>
                </a:cubicBezTo>
                <a:cubicBezTo>
                  <a:pt x="432" y="295"/>
                  <a:pt x="437" y="295"/>
                  <a:pt x="441" y="295"/>
                </a:cubicBezTo>
                <a:cubicBezTo>
                  <a:pt x="438" y="289"/>
                  <a:pt x="444" y="291"/>
                  <a:pt x="447" y="291"/>
                </a:cubicBezTo>
                <a:cubicBezTo>
                  <a:pt x="449" y="288"/>
                  <a:pt x="445" y="282"/>
                  <a:pt x="450" y="283"/>
                </a:cubicBezTo>
                <a:cubicBezTo>
                  <a:pt x="439" y="283"/>
                  <a:pt x="423" y="297"/>
                  <a:pt x="411" y="300"/>
                </a:cubicBezTo>
                <a:moveTo>
                  <a:pt x="719" y="174"/>
                </a:moveTo>
                <a:cubicBezTo>
                  <a:pt x="723" y="171"/>
                  <a:pt x="729" y="174"/>
                  <a:pt x="728" y="168"/>
                </a:cubicBezTo>
                <a:cubicBezTo>
                  <a:pt x="723" y="172"/>
                  <a:pt x="721" y="167"/>
                  <a:pt x="719" y="174"/>
                </a:cubicBezTo>
                <a:moveTo>
                  <a:pt x="733" y="170"/>
                </a:moveTo>
                <a:cubicBezTo>
                  <a:pt x="736" y="167"/>
                  <a:pt x="740" y="167"/>
                  <a:pt x="745" y="165"/>
                </a:cubicBezTo>
                <a:cubicBezTo>
                  <a:pt x="739" y="158"/>
                  <a:pt x="733" y="167"/>
                  <a:pt x="731" y="167"/>
                </a:cubicBezTo>
                <a:cubicBezTo>
                  <a:pt x="730" y="166"/>
                  <a:pt x="730" y="165"/>
                  <a:pt x="729" y="166"/>
                </a:cubicBezTo>
                <a:cubicBezTo>
                  <a:pt x="730" y="167"/>
                  <a:pt x="732" y="170"/>
                  <a:pt x="733" y="170"/>
                </a:cubicBezTo>
                <a:moveTo>
                  <a:pt x="398" y="310"/>
                </a:moveTo>
                <a:cubicBezTo>
                  <a:pt x="399" y="313"/>
                  <a:pt x="412" y="307"/>
                  <a:pt x="410" y="302"/>
                </a:cubicBezTo>
                <a:cubicBezTo>
                  <a:pt x="406" y="305"/>
                  <a:pt x="396" y="305"/>
                  <a:pt x="398" y="310"/>
                </a:cubicBezTo>
                <a:moveTo>
                  <a:pt x="389" y="319"/>
                </a:moveTo>
                <a:cubicBezTo>
                  <a:pt x="391" y="319"/>
                  <a:pt x="392" y="318"/>
                  <a:pt x="393" y="317"/>
                </a:cubicBezTo>
                <a:cubicBezTo>
                  <a:pt x="389" y="313"/>
                  <a:pt x="394" y="314"/>
                  <a:pt x="393" y="312"/>
                </a:cubicBezTo>
                <a:cubicBezTo>
                  <a:pt x="391" y="312"/>
                  <a:pt x="387" y="311"/>
                  <a:pt x="386" y="314"/>
                </a:cubicBezTo>
                <a:cubicBezTo>
                  <a:pt x="389" y="314"/>
                  <a:pt x="387" y="317"/>
                  <a:pt x="389" y="319"/>
                </a:cubicBezTo>
                <a:moveTo>
                  <a:pt x="387" y="316"/>
                </a:moveTo>
                <a:cubicBezTo>
                  <a:pt x="386" y="316"/>
                  <a:pt x="385" y="313"/>
                  <a:pt x="383" y="314"/>
                </a:cubicBezTo>
                <a:cubicBezTo>
                  <a:pt x="381" y="316"/>
                  <a:pt x="381" y="319"/>
                  <a:pt x="383" y="323"/>
                </a:cubicBezTo>
                <a:cubicBezTo>
                  <a:pt x="387" y="322"/>
                  <a:pt x="388" y="319"/>
                  <a:pt x="387" y="316"/>
                </a:cubicBezTo>
                <a:moveTo>
                  <a:pt x="327" y="349"/>
                </a:moveTo>
                <a:cubicBezTo>
                  <a:pt x="329" y="345"/>
                  <a:pt x="332" y="347"/>
                  <a:pt x="336" y="349"/>
                </a:cubicBezTo>
                <a:cubicBezTo>
                  <a:pt x="330" y="344"/>
                  <a:pt x="335" y="344"/>
                  <a:pt x="336" y="341"/>
                </a:cubicBezTo>
                <a:cubicBezTo>
                  <a:pt x="329" y="340"/>
                  <a:pt x="329" y="348"/>
                  <a:pt x="323" y="342"/>
                </a:cubicBezTo>
                <a:cubicBezTo>
                  <a:pt x="322" y="345"/>
                  <a:pt x="325" y="345"/>
                  <a:pt x="327" y="349"/>
                </a:cubicBezTo>
                <a:moveTo>
                  <a:pt x="352" y="335"/>
                </a:moveTo>
                <a:cubicBezTo>
                  <a:pt x="354" y="333"/>
                  <a:pt x="360" y="334"/>
                  <a:pt x="355" y="329"/>
                </a:cubicBezTo>
                <a:cubicBezTo>
                  <a:pt x="355" y="331"/>
                  <a:pt x="349" y="330"/>
                  <a:pt x="352" y="335"/>
                </a:cubicBezTo>
                <a:moveTo>
                  <a:pt x="358" y="330"/>
                </a:moveTo>
                <a:cubicBezTo>
                  <a:pt x="360" y="330"/>
                  <a:pt x="362" y="333"/>
                  <a:pt x="364" y="334"/>
                </a:cubicBezTo>
                <a:cubicBezTo>
                  <a:pt x="361" y="328"/>
                  <a:pt x="370" y="330"/>
                  <a:pt x="369" y="323"/>
                </a:cubicBezTo>
                <a:cubicBezTo>
                  <a:pt x="364" y="325"/>
                  <a:pt x="360" y="327"/>
                  <a:pt x="358" y="330"/>
                </a:cubicBezTo>
                <a:moveTo>
                  <a:pt x="287" y="366"/>
                </a:moveTo>
                <a:cubicBezTo>
                  <a:pt x="289" y="369"/>
                  <a:pt x="289" y="371"/>
                  <a:pt x="289" y="373"/>
                </a:cubicBezTo>
                <a:cubicBezTo>
                  <a:pt x="285" y="376"/>
                  <a:pt x="285" y="377"/>
                  <a:pt x="281" y="376"/>
                </a:cubicBezTo>
                <a:cubicBezTo>
                  <a:pt x="282" y="378"/>
                  <a:pt x="280" y="378"/>
                  <a:pt x="282" y="381"/>
                </a:cubicBezTo>
                <a:cubicBezTo>
                  <a:pt x="289" y="378"/>
                  <a:pt x="291" y="377"/>
                  <a:pt x="294" y="372"/>
                </a:cubicBezTo>
                <a:cubicBezTo>
                  <a:pt x="291" y="368"/>
                  <a:pt x="291" y="360"/>
                  <a:pt x="290" y="363"/>
                </a:cubicBezTo>
                <a:cubicBezTo>
                  <a:pt x="291" y="365"/>
                  <a:pt x="288" y="365"/>
                  <a:pt x="287" y="366"/>
                </a:cubicBezTo>
                <a:moveTo>
                  <a:pt x="297" y="362"/>
                </a:moveTo>
                <a:cubicBezTo>
                  <a:pt x="298" y="363"/>
                  <a:pt x="299" y="364"/>
                  <a:pt x="300" y="365"/>
                </a:cubicBezTo>
                <a:cubicBezTo>
                  <a:pt x="301" y="362"/>
                  <a:pt x="305" y="362"/>
                  <a:pt x="304" y="359"/>
                </a:cubicBezTo>
                <a:cubicBezTo>
                  <a:pt x="300" y="359"/>
                  <a:pt x="299" y="360"/>
                  <a:pt x="297" y="362"/>
                </a:cubicBezTo>
                <a:moveTo>
                  <a:pt x="256" y="386"/>
                </a:moveTo>
                <a:cubicBezTo>
                  <a:pt x="259" y="387"/>
                  <a:pt x="257" y="385"/>
                  <a:pt x="259" y="385"/>
                </a:cubicBezTo>
                <a:cubicBezTo>
                  <a:pt x="258" y="383"/>
                  <a:pt x="257" y="382"/>
                  <a:pt x="256" y="381"/>
                </a:cubicBezTo>
                <a:cubicBezTo>
                  <a:pt x="257" y="381"/>
                  <a:pt x="258" y="381"/>
                  <a:pt x="259" y="382"/>
                </a:cubicBezTo>
                <a:cubicBezTo>
                  <a:pt x="255" y="376"/>
                  <a:pt x="255" y="384"/>
                  <a:pt x="256" y="386"/>
                </a:cubicBezTo>
                <a:moveTo>
                  <a:pt x="268" y="387"/>
                </a:moveTo>
                <a:cubicBezTo>
                  <a:pt x="264" y="387"/>
                  <a:pt x="264" y="380"/>
                  <a:pt x="261" y="382"/>
                </a:cubicBezTo>
                <a:cubicBezTo>
                  <a:pt x="265" y="391"/>
                  <a:pt x="253" y="394"/>
                  <a:pt x="247" y="394"/>
                </a:cubicBezTo>
                <a:cubicBezTo>
                  <a:pt x="248" y="396"/>
                  <a:pt x="249" y="398"/>
                  <a:pt x="249" y="399"/>
                </a:cubicBezTo>
                <a:cubicBezTo>
                  <a:pt x="255" y="395"/>
                  <a:pt x="270" y="392"/>
                  <a:pt x="268" y="385"/>
                </a:cubicBezTo>
                <a:cubicBezTo>
                  <a:pt x="268" y="386"/>
                  <a:pt x="268" y="387"/>
                  <a:pt x="268" y="387"/>
                </a:cubicBezTo>
                <a:moveTo>
                  <a:pt x="1262" y="51"/>
                </a:moveTo>
                <a:cubicBezTo>
                  <a:pt x="1258" y="50"/>
                  <a:pt x="1263" y="50"/>
                  <a:pt x="1264" y="52"/>
                </a:cubicBezTo>
                <a:cubicBezTo>
                  <a:pt x="1263" y="50"/>
                  <a:pt x="1262" y="49"/>
                  <a:pt x="1262" y="48"/>
                </a:cubicBezTo>
                <a:cubicBezTo>
                  <a:pt x="1260" y="50"/>
                  <a:pt x="1254" y="49"/>
                  <a:pt x="1255" y="52"/>
                </a:cubicBezTo>
                <a:cubicBezTo>
                  <a:pt x="1255" y="52"/>
                  <a:pt x="1256" y="52"/>
                  <a:pt x="1257" y="53"/>
                </a:cubicBezTo>
                <a:cubicBezTo>
                  <a:pt x="1256" y="53"/>
                  <a:pt x="1257" y="55"/>
                  <a:pt x="1258" y="54"/>
                </a:cubicBezTo>
                <a:cubicBezTo>
                  <a:pt x="1258" y="52"/>
                  <a:pt x="1257" y="50"/>
                  <a:pt x="1261" y="53"/>
                </a:cubicBezTo>
                <a:cubicBezTo>
                  <a:pt x="1260" y="51"/>
                  <a:pt x="1262" y="53"/>
                  <a:pt x="1262" y="51"/>
                </a:cubicBezTo>
                <a:moveTo>
                  <a:pt x="1265" y="51"/>
                </a:moveTo>
                <a:cubicBezTo>
                  <a:pt x="1271" y="53"/>
                  <a:pt x="1269" y="46"/>
                  <a:pt x="1276" y="50"/>
                </a:cubicBezTo>
                <a:cubicBezTo>
                  <a:pt x="1275" y="48"/>
                  <a:pt x="1276" y="48"/>
                  <a:pt x="1276" y="46"/>
                </a:cubicBezTo>
                <a:cubicBezTo>
                  <a:pt x="1277" y="47"/>
                  <a:pt x="1278" y="49"/>
                  <a:pt x="1279" y="48"/>
                </a:cubicBezTo>
                <a:cubicBezTo>
                  <a:pt x="1273" y="43"/>
                  <a:pt x="1264" y="49"/>
                  <a:pt x="1265" y="51"/>
                </a:cubicBezTo>
                <a:moveTo>
                  <a:pt x="1288" y="46"/>
                </a:moveTo>
                <a:cubicBezTo>
                  <a:pt x="1285" y="45"/>
                  <a:pt x="1291" y="46"/>
                  <a:pt x="1288" y="42"/>
                </a:cubicBezTo>
                <a:cubicBezTo>
                  <a:pt x="1282" y="38"/>
                  <a:pt x="1286" y="52"/>
                  <a:pt x="1288" y="46"/>
                </a:cubicBezTo>
                <a:moveTo>
                  <a:pt x="1280" y="48"/>
                </a:moveTo>
                <a:cubicBezTo>
                  <a:pt x="1280" y="46"/>
                  <a:pt x="1288" y="45"/>
                  <a:pt x="1283" y="42"/>
                </a:cubicBezTo>
                <a:cubicBezTo>
                  <a:pt x="1285" y="44"/>
                  <a:pt x="1275" y="45"/>
                  <a:pt x="1280" y="48"/>
                </a:cubicBezTo>
                <a:moveTo>
                  <a:pt x="1302" y="42"/>
                </a:moveTo>
                <a:cubicBezTo>
                  <a:pt x="1303" y="42"/>
                  <a:pt x="1308" y="46"/>
                  <a:pt x="1307" y="42"/>
                </a:cubicBezTo>
                <a:cubicBezTo>
                  <a:pt x="1301" y="40"/>
                  <a:pt x="1309" y="42"/>
                  <a:pt x="1307" y="38"/>
                </a:cubicBezTo>
                <a:cubicBezTo>
                  <a:pt x="1304" y="38"/>
                  <a:pt x="1302" y="39"/>
                  <a:pt x="1302" y="42"/>
                </a:cubicBezTo>
                <a:moveTo>
                  <a:pt x="1127" y="120"/>
                </a:moveTo>
                <a:cubicBezTo>
                  <a:pt x="1131" y="122"/>
                  <a:pt x="1131" y="120"/>
                  <a:pt x="1132" y="118"/>
                </a:cubicBezTo>
                <a:cubicBezTo>
                  <a:pt x="1133" y="120"/>
                  <a:pt x="1137" y="125"/>
                  <a:pt x="1136" y="120"/>
                </a:cubicBezTo>
                <a:cubicBezTo>
                  <a:pt x="1134" y="121"/>
                  <a:pt x="1132" y="116"/>
                  <a:pt x="1134" y="116"/>
                </a:cubicBezTo>
                <a:cubicBezTo>
                  <a:pt x="1137" y="120"/>
                  <a:pt x="1137" y="122"/>
                  <a:pt x="1140" y="123"/>
                </a:cubicBezTo>
                <a:cubicBezTo>
                  <a:pt x="1138" y="121"/>
                  <a:pt x="1142" y="116"/>
                  <a:pt x="1139" y="119"/>
                </a:cubicBezTo>
                <a:cubicBezTo>
                  <a:pt x="1137" y="120"/>
                  <a:pt x="1134" y="114"/>
                  <a:pt x="1132" y="115"/>
                </a:cubicBezTo>
                <a:cubicBezTo>
                  <a:pt x="1132" y="118"/>
                  <a:pt x="1127" y="116"/>
                  <a:pt x="1127" y="120"/>
                </a:cubicBezTo>
                <a:moveTo>
                  <a:pt x="1175" y="106"/>
                </a:moveTo>
                <a:cubicBezTo>
                  <a:pt x="1178" y="107"/>
                  <a:pt x="1179" y="102"/>
                  <a:pt x="1184" y="106"/>
                </a:cubicBezTo>
                <a:cubicBezTo>
                  <a:pt x="1181" y="102"/>
                  <a:pt x="1184" y="106"/>
                  <a:pt x="1186" y="104"/>
                </a:cubicBezTo>
                <a:cubicBezTo>
                  <a:pt x="1185" y="103"/>
                  <a:pt x="1183" y="101"/>
                  <a:pt x="1184" y="101"/>
                </a:cubicBezTo>
                <a:cubicBezTo>
                  <a:pt x="1185" y="103"/>
                  <a:pt x="1187" y="103"/>
                  <a:pt x="1188" y="103"/>
                </a:cubicBezTo>
                <a:cubicBezTo>
                  <a:pt x="1186" y="100"/>
                  <a:pt x="1191" y="101"/>
                  <a:pt x="1191" y="96"/>
                </a:cubicBezTo>
                <a:cubicBezTo>
                  <a:pt x="1184" y="100"/>
                  <a:pt x="1177" y="101"/>
                  <a:pt x="1175" y="106"/>
                </a:cubicBezTo>
                <a:moveTo>
                  <a:pt x="1193" y="98"/>
                </a:moveTo>
                <a:cubicBezTo>
                  <a:pt x="1199" y="98"/>
                  <a:pt x="1199" y="95"/>
                  <a:pt x="1205" y="96"/>
                </a:cubicBezTo>
                <a:cubicBezTo>
                  <a:pt x="1203" y="94"/>
                  <a:pt x="1204" y="93"/>
                  <a:pt x="1203" y="91"/>
                </a:cubicBezTo>
                <a:cubicBezTo>
                  <a:pt x="1199" y="95"/>
                  <a:pt x="1193" y="93"/>
                  <a:pt x="1193" y="98"/>
                </a:cubicBezTo>
                <a:moveTo>
                  <a:pt x="1286" y="69"/>
                </a:moveTo>
                <a:cubicBezTo>
                  <a:pt x="1283" y="69"/>
                  <a:pt x="1286" y="66"/>
                  <a:pt x="1284" y="65"/>
                </a:cubicBezTo>
                <a:cubicBezTo>
                  <a:pt x="1278" y="63"/>
                  <a:pt x="1271" y="64"/>
                  <a:pt x="1267" y="65"/>
                </a:cubicBezTo>
                <a:cubicBezTo>
                  <a:pt x="1268" y="67"/>
                  <a:pt x="1269" y="67"/>
                  <a:pt x="1270" y="68"/>
                </a:cubicBezTo>
                <a:cubicBezTo>
                  <a:pt x="1268" y="67"/>
                  <a:pt x="1264" y="70"/>
                  <a:pt x="1264" y="72"/>
                </a:cubicBezTo>
                <a:cubicBezTo>
                  <a:pt x="1274" y="76"/>
                  <a:pt x="1283" y="67"/>
                  <a:pt x="1286" y="69"/>
                </a:cubicBezTo>
                <a:moveTo>
                  <a:pt x="1287" y="60"/>
                </a:moveTo>
                <a:cubicBezTo>
                  <a:pt x="1290" y="65"/>
                  <a:pt x="1283" y="60"/>
                  <a:pt x="1285" y="65"/>
                </a:cubicBezTo>
                <a:cubicBezTo>
                  <a:pt x="1289" y="64"/>
                  <a:pt x="1289" y="65"/>
                  <a:pt x="1294" y="64"/>
                </a:cubicBezTo>
                <a:cubicBezTo>
                  <a:pt x="1293" y="60"/>
                  <a:pt x="1295" y="59"/>
                  <a:pt x="1298" y="61"/>
                </a:cubicBezTo>
                <a:cubicBezTo>
                  <a:pt x="1295" y="58"/>
                  <a:pt x="1296" y="53"/>
                  <a:pt x="1292" y="54"/>
                </a:cubicBezTo>
                <a:cubicBezTo>
                  <a:pt x="1295" y="60"/>
                  <a:pt x="1290" y="57"/>
                  <a:pt x="1287" y="60"/>
                </a:cubicBezTo>
                <a:moveTo>
                  <a:pt x="1240" y="83"/>
                </a:moveTo>
                <a:cubicBezTo>
                  <a:pt x="1248" y="79"/>
                  <a:pt x="1258" y="80"/>
                  <a:pt x="1262" y="74"/>
                </a:cubicBezTo>
                <a:cubicBezTo>
                  <a:pt x="1257" y="68"/>
                  <a:pt x="1257" y="77"/>
                  <a:pt x="1252" y="73"/>
                </a:cubicBezTo>
                <a:cubicBezTo>
                  <a:pt x="1252" y="74"/>
                  <a:pt x="1252" y="75"/>
                  <a:pt x="1251" y="76"/>
                </a:cubicBezTo>
                <a:cubicBezTo>
                  <a:pt x="1245" y="74"/>
                  <a:pt x="1241" y="77"/>
                  <a:pt x="1240" y="83"/>
                </a:cubicBezTo>
                <a:moveTo>
                  <a:pt x="1348" y="87"/>
                </a:moveTo>
                <a:cubicBezTo>
                  <a:pt x="1343" y="88"/>
                  <a:pt x="1342" y="91"/>
                  <a:pt x="1339" y="92"/>
                </a:cubicBezTo>
                <a:cubicBezTo>
                  <a:pt x="1341" y="91"/>
                  <a:pt x="1343" y="101"/>
                  <a:pt x="1342" y="97"/>
                </a:cubicBezTo>
                <a:cubicBezTo>
                  <a:pt x="1343" y="96"/>
                  <a:pt x="1340" y="92"/>
                  <a:pt x="1343" y="92"/>
                </a:cubicBezTo>
                <a:cubicBezTo>
                  <a:pt x="1343" y="100"/>
                  <a:pt x="1347" y="88"/>
                  <a:pt x="1348" y="87"/>
                </a:cubicBezTo>
                <a:moveTo>
                  <a:pt x="1354" y="90"/>
                </a:moveTo>
                <a:cubicBezTo>
                  <a:pt x="1351" y="92"/>
                  <a:pt x="1352" y="87"/>
                  <a:pt x="1349" y="87"/>
                </a:cubicBezTo>
                <a:cubicBezTo>
                  <a:pt x="1350" y="90"/>
                  <a:pt x="1350" y="92"/>
                  <a:pt x="1349" y="93"/>
                </a:cubicBezTo>
                <a:cubicBezTo>
                  <a:pt x="1348" y="92"/>
                  <a:pt x="1347" y="90"/>
                  <a:pt x="1346" y="91"/>
                </a:cubicBezTo>
                <a:cubicBezTo>
                  <a:pt x="1351" y="99"/>
                  <a:pt x="1355" y="88"/>
                  <a:pt x="1354" y="90"/>
                </a:cubicBezTo>
                <a:moveTo>
                  <a:pt x="1328" y="95"/>
                </a:moveTo>
                <a:cubicBezTo>
                  <a:pt x="1331" y="99"/>
                  <a:pt x="1330" y="100"/>
                  <a:pt x="1333" y="102"/>
                </a:cubicBezTo>
                <a:cubicBezTo>
                  <a:pt x="1332" y="101"/>
                  <a:pt x="1331" y="100"/>
                  <a:pt x="1332" y="99"/>
                </a:cubicBezTo>
                <a:cubicBezTo>
                  <a:pt x="1333" y="99"/>
                  <a:pt x="1335" y="101"/>
                  <a:pt x="1336" y="101"/>
                </a:cubicBezTo>
                <a:cubicBezTo>
                  <a:pt x="1333" y="97"/>
                  <a:pt x="1330" y="98"/>
                  <a:pt x="1328" y="95"/>
                </a:cubicBezTo>
                <a:moveTo>
                  <a:pt x="1400" y="82"/>
                </a:moveTo>
                <a:cubicBezTo>
                  <a:pt x="1394" y="77"/>
                  <a:pt x="1383" y="81"/>
                  <a:pt x="1386" y="83"/>
                </a:cubicBezTo>
                <a:cubicBezTo>
                  <a:pt x="1387" y="83"/>
                  <a:pt x="1396" y="80"/>
                  <a:pt x="1400" y="82"/>
                </a:cubicBezTo>
                <a:moveTo>
                  <a:pt x="1107" y="200"/>
                </a:moveTo>
                <a:cubicBezTo>
                  <a:pt x="1108" y="199"/>
                  <a:pt x="1116" y="200"/>
                  <a:pt x="1113" y="194"/>
                </a:cubicBezTo>
                <a:cubicBezTo>
                  <a:pt x="1111" y="196"/>
                  <a:pt x="1105" y="195"/>
                  <a:pt x="1107" y="200"/>
                </a:cubicBezTo>
                <a:moveTo>
                  <a:pt x="512" y="447"/>
                </a:moveTo>
                <a:cubicBezTo>
                  <a:pt x="511" y="448"/>
                  <a:pt x="511" y="453"/>
                  <a:pt x="507" y="450"/>
                </a:cubicBezTo>
                <a:cubicBezTo>
                  <a:pt x="508" y="449"/>
                  <a:pt x="509" y="449"/>
                  <a:pt x="508" y="448"/>
                </a:cubicBezTo>
                <a:cubicBezTo>
                  <a:pt x="504" y="448"/>
                  <a:pt x="509" y="457"/>
                  <a:pt x="509" y="456"/>
                </a:cubicBezTo>
                <a:cubicBezTo>
                  <a:pt x="511" y="455"/>
                  <a:pt x="518" y="455"/>
                  <a:pt x="520" y="452"/>
                </a:cubicBezTo>
                <a:cubicBezTo>
                  <a:pt x="517" y="446"/>
                  <a:pt x="513" y="452"/>
                  <a:pt x="512" y="450"/>
                </a:cubicBezTo>
                <a:cubicBezTo>
                  <a:pt x="512" y="449"/>
                  <a:pt x="515" y="446"/>
                  <a:pt x="512" y="447"/>
                </a:cubicBezTo>
                <a:moveTo>
                  <a:pt x="1086" y="262"/>
                </a:moveTo>
                <a:cubicBezTo>
                  <a:pt x="1075" y="268"/>
                  <a:pt x="1061" y="272"/>
                  <a:pt x="1052" y="275"/>
                </a:cubicBezTo>
                <a:cubicBezTo>
                  <a:pt x="1057" y="282"/>
                  <a:pt x="1029" y="282"/>
                  <a:pt x="1039" y="289"/>
                </a:cubicBezTo>
                <a:cubicBezTo>
                  <a:pt x="1038" y="286"/>
                  <a:pt x="1053" y="279"/>
                  <a:pt x="1052" y="285"/>
                </a:cubicBezTo>
                <a:cubicBezTo>
                  <a:pt x="1053" y="282"/>
                  <a:pt x="1056" y="281"/>
                  <a:pt x="1058" y="278"/>
                </a:cubicBezTo>
                <a:cubicBezTo>
                  <a:pt x="1061" y="281"/>
                  <a:pt x="1063" y="285"/>
                  <a:pt x="1064" y="289"/>
                </a:cubicBezTo>
                <a:cubicBezTo>
                  <a:pt x="1059" y="286"/>
                  <a:pt x="1057" y="289"/>
                  <a:pt x="1054" y="287"/>
                </a:cubicBezTo>
                <a:cubicBezTo>
                  <a:pt x="1055" y="289"/>
                  <a:pt x="1057" y="293"/>
                  <a:pt x="1058" y="293"/>
                </a:cubicBezTo>
                <a:cubicBezTo>
                  <a:pt x="1058" y="291"/>
                  <a:pt x="1057" y="290"/>
                  <a:pt x="1059" y="290"/>
                </a:cubicBezTo>
                <a:cubicBezTo>
                  <a:pt x="1060" y="291"/>
                  <a:pt x="1059" y="293"/>
                  <a:pt x="1061" y="293"/>
                </a:cubicBezTo>
                <a:cubicBezTo>
                  <a:pt x="1063" y="290"/>
                  <a:pt x="1071" y="292"/>
                  <a:pt x="1073" y="288"/>
                </a:cubicBezTo>
                <a:cubicBezTo>
                  <a:pt x="1073" y="285"/>
                  <a:pt x="1068" y="285"/>
                  <a:pt x="1070" y="283"/>
                </a:cubicBezTo>
                <a:cubicBezTo>
                  <a:pt x="1072" y="283"/>
                  <a:pt x="1074" y="288"/>
                  <a:pt x="1076" y="287"/>
                </a:cubicBezTo>
                <a:cubicBezTo>
                  <a:pt x="1075" y="285"/>
                  <a:pt x="1073" y="283"/>
                  <a:pt x="1073" y="282"/>
                </a:cubicBezTo>
                <a:cubicBezTo>
                  <a:pt x="1075" y="282"/>
                  <a:pt x="1076" y="286"/>
                  <a:pt x="1078" y="286"/>
                </a:cubicBezTo>
                <a:cubicBezTo>
                  <a:pt x="1076" y="283"/>
                  <a:pt x="1075" y="281"/>
                  <a:pt x="1076" y="280"/>
                </a:cubicBezTo>
                <a:cubicBezTo>
                  <a:pt x="1077" y="282"/>
                  <a:pt x="1079" y="284"/>
                  <a:pt x="1080" y="285"/>
                </a:cubicBezTo>
                <a:cubicBezTo>
                  <a:pt x="1087" y="282"/>
                  <a:pt x="1093" y="280"/>
                  <a:pt x="1096" y="279"/>
                </a:cubicBezTo>
                <a:cubicBezTo>
                  <a:pt x="1093" y="275"/>
                  <a:pt x="1091" y="271"/>
                  <a:pt x="1091" y="269"/>
                </a:cubicBezTo>
                <a:cubicBezTo>
                  <a:pt x="1092" y="270"/>
                  <a:pt x="1093" y="271"/>
                  <a:pt x="1094" y="270"/>
                </a:cubicBezTo>
                <a:cubicBezTo>
                  <a:pt x="1091" y="262"/>
                  <a:pt x="1087" y="275"/>
                  <a:pt x="1086" y="268"/>
                </a:cubicBezTo>
                <a:cubicBezTo>
                  <a:pt x="1089" y="270"/>
                  <a:pt x="1090" y="266"/>
                  <a:pt x="1086" y="262"/>
                </a:cubicBezTo>
                <a:moveTo>
                  <a:pt x="1098" y="270"/>
                </a:moveTo>
                <a:cubicBezTo>
                  <a:pt x="1096" y="265"/>
                  <a:pt x="1092" y="266"/>
                  <a:pt x="1092" y="261"/>
                </a:cubicBezTo>
                <a:cubicBezTo>
                  <a:pt x="1090" y="262"/>
                  <a:pt x="1089" y="263"/>
                  <a:pt x="1089" y="264"/>
                </a:cubicBezTo>
                <a:cubicBezTo>
                  <a:pt x="1092" y="266"/>
                  <a:pt x="1095" y="269"/>
                  <a:pt x="1098" y="270"/>
                </a:cubicBezTo>
                <a:moveTo>
                  <a:pt x="1102" y="266"/>
                </a:moveTo>
                <a:cubicBezTo>
                  <a:pt x="1100" y="262"/>
                  <a:pt x="1100" y="259"/>
                  <a:pt x="1096" y="257"/>
                </a:cubicBezTo>
                <a:cubicBezTo>
                  <a:pt x="1099" y="262"/>
                  <a:pt x="1098" y="264"/>
                  <a:pt x="1102" y="266"/>
                </a:cubicBezTo>
                <a:moveTo>
                  <a:pt x="1147" y="239"/>
                </a:moveTo>
                <a:cubicBezTo>
                  <a:pt x="1139" y="238"/>
                  <a:pt x="1136" y="242"/>
                  <a:pt x="1127" y="245"/>
                </a:cubicBezTo>
                <a:cubicBezTo>
                  <a:pt x="1127" y="249"/>
                  <a:pt x="1131" y="251"/>
                  <a:pt x="1133" y="256"/>
                </a:cubicBezTo>
                <a:cubicBezTo>
                  <a:pt x="1129" y="257"/>
                  <a:pt x="1129" y="260"/>
                  <a:pt x="1124" y="261"/>
                </a:cubicBezTo>
                <a:cubicBezTo>
                  <a:pt x="1126" y="263"/>
                  <a:pt x="1127" y="266"/>
                  <a:pt x="1129" y="266"/>
                </a:cubicBezTo>
                <a:cubicBezTo>
                  <a:pt x="1131" y="264"/>
                  <a:pt x="1127" y="263"/>
                  <a:pt x="1128" y="261"/>
                </a:cubicBezTo>
                <a:cubicBezTo>
                  <a:pt x="1130" y="264"/>
                  <a:pt x="1132" y="264"/>
                  <a:pt x="1135" y="264"/>
                </a:cubicBezTo>
                <a:cubicBezTo>
                  <a:pt x="1134" y="262"/>
                  <a:pt x="1132" y="262"/>
                  <a:pt x="1132" y="261"/>
                </a:cubicBezTo>
                <a:cubicBezTo>
                  <a:pt x="1135" y="262"/>
                  <a:pt x="1138" y="265"/>
                  <a:pt x="1141" y="263"/>
                </a:cubicBezTo>
                <a:cubicBezTo>
                  <a:pt x="1138" y="259"/>
                  <a:pt x="1151" y="259"/>
                  <a:pt x="1152" y="253"/>
                </a:cubicBezTo>
                <a:cubicBezTo>
                  <a:pt x="1153" y="255"/>
                  <a:pt x="1154" y="255"/>
                  <a:pt x="1156" y="255"/>
                </a:cubicBezTo>
                <a:cubicBezTo>
                  <a:pt x="1150" y="248"/>
                  <a:pt x="1159" y="256"/>
                  <a:pt x="1157" y="252"/>
                </a:cubicBezTo>
                <a:cubicBezTo>
                  <a:pt x="1156" y="252"/>
                  <a:pt x="1156" y="248"/>
                  <a:pt x="1154" y="246"/>
                </a:cubicBezTo>
                <a:cubicBezTo>
                  <a:pt x="1151" y="245"/>
                  <a:pt x="1153" y="251"/>
                  <a:pt x="1151" y="247"/>
                </a:cubicBezTo>
                <a:cubicBezTo>
                  <a:pt x="1150" y="246"/>
                  <a:pt x="1150" y="246"/>
                  <a:pt x="1149" y="245"/>
                </a:cubicBezTo>
                <a:cubicBezTo>
                  <a:pt x="1152" y="245"/>
                  <a:pt x="1153" y="245"/>
                  <a:pt x="1152" y="242"/>
                </a:cubicBezTo>
                <a:cubicBezTo>
                  <a:pt x="1155" y="247"/>
                  <a:pt x="1161" y="256"/>
                  <a:pt x="1161" y="250"/>
                </a:cubicBezTo>
                <a:cubicBezTo>
                  <a:pt x="1160" y="250"/>
                  <a:pt x="1159" y="251"/>
                  <a:pt x="1158" y="248"/>
                </a:cubicBezTo>
                <a:cubicBezTo>
                  <a:pt x="1162" y="251"/>
                  <a:pt x="1164" y="249"/>
                  <a:pt x="1163" y="245"/>
                </a:cubicBezTo>
                <a:cubicBezTo>
                  <a:pt x="1164" y="250"/>
                  <a:pt x="1165" y="251"/>
                  <a:pt x="1164" y="255"/>
                </a:cubicBezTo>
                <a:cubicBezTo>
                  <a:pt x="1166" y="255"/>
                  <a:pt x="1167" y="256"/>
                  <a:pt x="1168" y="255"/>
                </a:cubicBezTo>
                <a:cubicBezTo>
                  <a:pt x="1167" y="253"/>
                  <a:pt x="1166" y="251"/>
                  <a:pt x="1164" y="249"/>
                </a:cubicBezTo>
                <a:cubicBezTo>
                  <a:pt x="1166" y="249"/>
                  <a:pt x="1165" y="247"/>
                  <a:pt x="1167" y="246"/>
                </a:cubicBezTo>
                <a:cubicBezTo>
                  <a:pt x="1168" y="248"/>
                  <a:pt x="1170" y="253"/>
                  <a:pt x="1171" y="250"/>
                </a:cubicBezTo>
                <a:cubicBezTo>
                  <a:pt x="1169" y="247"/>
                  <a:pt x="1168" y="240"/>
                  <a:pt x="1164" y="240"/>
                </a:cubicBezTo>
                <a:cubicBezTo>
                  <a:pt x="1165" y="242"/>
                  <a:pt x="1165" y="243"/>
                  <a:pt x="1163" y="244"/>
                </a:cubicBezTo>
                <a:cubicBezTo>
                  <a:pt x="1161" y="239"/>
                  <a:pt x="1162" y="241"/>
                  <a:pt x="1161" y="243"/>
                </a:cubicBezTo>
                <a:cubicBezTo>
                  <a:pt x="1159" y="241"/>
                  <a:pt x="1158" y="240"/>
                  <a:pt x="1157" y="239"/>
                </a:cubicBezTo>
                <a:cubicBezTo>
                  <a:pt x="1159" y="240"/>
                  <a:pt x="1160" y="236"/>
                  <a:pt x="1164" y="236"/>
                </a:cubicBezTo>
                <a:cubicBezTo>
                  <a:pt x="1156" y="233"/>
                  <a:pt x="1151" y="239"/>
                  <a:pt x="1148" y="242"/>
                </a:cubicBezTo>
                <a:cubicBezTo>
                  <a:pt x="1149" y="242"/>
                  <a:pt x="1148" y="240"/>
                  <a:pt x="1147" y="239"/>
                </a:cubicBezTo>
                <a:moveTo>
                  <a:pt x="1116" y="257"/>
                </a:moveTo>
                <a:cubicBezTo>
                  <a:pt x="1113" y="254"/>
                  <a:pt x="1117" y="254"/>
                  <a:pt x="1118" y="253"/>
                </a:cubicBezTo>
                <a:cubicBezTo>
                  <a:pt x="1114" y="248"/>
                  <a:pt x="1115" y="254"/>
                  <a:pt x="1112" y="252"/>
                </a:cubicBezTo>
                <a:cubicBezTo>
                  <a:pt x="1113" y="254"/>
                  <a:pt x="1113" y="257"/>
                  <a:pt x="1116" y="257"/>
                </a:cubicBezTo>
                <a:moveTo>
                  <a:pt x="1121" y="249"/>
                </a:moveTo>
                <a:cubicBezTo>
                  <a:pt x="1122" y="250"/>
                  <a:pt x="1123" y="251"/>
                  <a:pt x="1123" y="253"/>
                </a:cubicBezTo>
                <a:cubicBezTo>
                  <a:pt x="1125" y="249"/>
                  <a:pt x="1128" y="254"/>
                  <a:pt x="1128" y="251"/>
                </a:cubicBezTo>
                <a:cubicBezTo>
                  <a:pt x="1127" y="251"/>
                  <a:pt x="1127" y="250"/>
                  <a:pt x="1127" y="248"/>
                </a:cubicBezTo>
                <a:cubicBezTo>
                  <a:pt x="1124" y="248"/>
                  <a:pt x="1123" y="247"/>
                  <a:pt x="1121" y="249"/>
                </a:cubicBezTo>
                <a:moveTo>
                  <a:pt x="1038" y="292"/>
                </a:moveTo>
                <a:cubicBezTo>
                  <a:pt x="1036" y="291"/>
                  <a:pt x="1035" y="284"/>
                  <a:pt x="1032" y="286"/>
                </a:cubicBezTo>
                <a:cubicBezTo>
                  <a:pt x="1036" y="290"/>
                  <a:pt x="1034" y="293"/>
                  <a:pt x="1038" y="292"/>
                </a:cubicBezTo>
                <a:moveTo>
                  <a:pt x="1114" y="275"/>
                </a:moveTo>
                <a:cubicBezTo>
                  <a:pt x="1113" y="272"/>
                  <a:pt x="1108" y="263"/>
                  <a:pt x="1105" y="262"/>
                </a:cubicBezTo>
                <a:cubicBezTo>
                  <a:pt x="1108" y="266"/>
                  <a:pt x="1111" y="274"/>
                  <a:pt x="1114" y="275"/>
                </a:cubicBezTo>
                <a:moveTo>
                  <a:pt x="1118" y="274"/>
                </a:moveTo>
                <a:cubicBezTo>
                  <a:pt x="1116" y="271"/>
                  <a:pt x="1110" y="260"/>
                  <a:pt x="1108" y="261"/>
                </a:cubicBezTo>
                <a:cubicBezTo>
                  <a:pt x="1111" y="265"/>
                  <a:pt x="1114" y="272"/>
                  <a:pt x="1118" y="274"/>
                </a:cubicBezTo>
                <a:moveTo>
                  <a:pt x="1123" y="272"/>
                </a:moveTo>
                <a:cubicBezTo>
                  <a:pt x="1121" y="269"/>
                  <a:pt x="1115" y="257"/>
                  <a:pt x="1115" y="261"/>
                </a:cubicBezTo>
                <a:cubicBezTo>
                  <a:pt x="1119" y="265"/>
                  <a:pt x="1120" y="272"/>
                  <a:pt x="1123" y="272"/>
                </a:cubicBezTo>
                <a:moveTo>
                  <a:pt x="1126" y="265"/>
                </a:moveTo>
                <a:cubicBezTo>
                  <a:pt x="1124" y="265"/>
                  <a:pt x="1122" y="258"/>
                  <a:pt x="1120" y="260"/>
                </a:cubicBezTo>
                <a:cubicBezTo>
                  <a:pt x="1122" y="263"/>
                  <a:pt x="1124" y="265"/>
                  <a:pt x="1124" y="267"/>
                </a:cubicBezTo>
                <a:cubicBezTo>
                  <a:pt x="1125" y="265"/>
                  <a:pt x="1127" y="267"/>
                  <a:pt x="1126" y="265"/>
                </a:cubicBezTo>
                <a:moveTo>
                  <a:pt x="1100" y="277"/>
                </a:moveTo>
                <a:cubicBezTo>
                  <a:pt x="1100" y="277"/>
                  <a:pt x="1099" y="277"/>
                  <a:pt x="1100" y="278"/>
                </a:cubicBezTo>
                <a:cubicBezTo>
                  <a:pt x="1102" y="280"/>
                  <a:pt x="1104" y="278"/>
                  <a:pt x="1101" y="275"/>
                </a:cubicBezTo>
                <a:cubicBezTo>
                  <a:pt x="1099" y="276"/>
                  <a:pt x="1096" y="272"/>
                  <a:pt x="1094" y="272"/>
                </a:cubicBezTo>
                <a:cubicBezTo>
                  <a:pt x="1094" y="274"/>
                  <a:pt x="1094" y="275"/>
                  <a:pt x="1096" y="277"/>
                </a:cubicBezTo>
                <a:cubicBezTo>
                  <a:pt x="1097" y="277"/>
                  <a:pt x="1099" y="274"/>
                  <a:pt x="1100" y="277"/>
                </a:cubicBezTo>
                <a:moveTo>
                  <a:pt x="946" y="340"/>
                </a:moveTo>
                <a:cubicBezTo>
                  <a:pt x="948" y="344"/>
                  <a:pt x="952" y="341"/>
                  <a:pt x="949" y="338"/>
                </a:cubicBezTo>
                <a:cubicBezTo>
                  <a:pt x="941" y="340"/>
                  <a:pt x="935" y="341"/>
                  <a:pt x="928" y="347"/>
                </a:cubicBezTo>
                <a:cubicBezTo>
                  <a:pt x="933" y="348"/>
                  <a:pt x="945" y="346"/>
                  <a:pt x="946" y="340"/>
                </a:cubicBezTo>
                <a:moveTo>
                  <a:pt x="1079" y="305"/>
                </a:moveTo>
                <a:cubicBezTo>
                  <a:pt x="1080" y="306"/>
                  <a:pt x="1082" y="311"/>
                  <a:pt x="1084" y="308"/>
                </a:cubicBezTo>
                <a:cubicBezTo>
                  <a:pt x="1081" y="305"/>
                  <a:pt x="1079" y="303"/>
                  <a:pt x="1078" y="299"/>
                </a:cubicBezTo>
                <a:cubicBezTo>
                  <a:pt x="1080" y="301"/>
                  <a:pt x="1082" y="306"/>
                  <a:pt x="1084" y="306"/>
                </a:cubicBezTo>
                <a:cubicBezTo>
                  <a:pt x="1081" y="301"/>
                  <a:pt x="1080" y="298"/>
                  <a:pt x="1076" y="295"/>
                </a:cubicBezTo>
                <a:cubicBezTo>
                  <a:pt x="1077" y="302"/>
                  <a:pt x="1067" y="299"/>
                  <a:pt x="1066" y="304"/>
                </a:cubicBezTo>
                <a:cubicBezTo>
                  <a:pt x="1061" y="301"/>
                  <a:pt x="1057" y="315"/>
                  <a:pt x="1051" y="312"/>
                </a:cubicBezTo>
                <a:cubicBezTo>
                  <a:pt x="1051" y="314"/>
                  <a:pt x="1053" y="317"/>
                  <a:pt x="1051" y="318"/>
                </a:cubicBezTo>
                <a:cubicBezTo>
                  <a:pt x="1048" y="315"/>
                  <a:pt x="1047" y="317"/>
                  <a:pt x="1047" y="319"/>
                </a:cubicBezTo>
                <a:cubicBezTo>
                  <a:pt x="1046" y="318"/>
                  <a:pt x="1046" y="317"/>
                  <a:pt x="1045" y="317"/>
                </a:cubicBezTo>
                <a:cubicBezTo>
                  <a:pt x="1051" y="326"/>
                  <a:pt x="1053" y="314"/>
                  <a:pt x="1058" y="319"/>
                </a:cubicBezTo>
                <a:cubicBezTo>
                  <a:pt x="1063" y="326"/>
                  <a:pt x="1064" y="330"/>
                  <a:pt x="1068" y="332"/>
                </a:cubicBezTo>
                <a:cubicBezTo>
                  <a:pt x="1065" y="326"/>
                  <a:pt x="1058" y="322"/>
                  <a:pt x="1058" y="316"/>
                </a:cubicBezTo>
                <a:cubicBezTo>
                  <a:pt x="1058" y="316"/>
                  <a:pt x="1059" y="316"/>
                  <a:pt x="1059" y="315"/>
                </a:cubicBezTo>
                <a:cubicBezTo>
                  <a:pt x="1061" y="319"/>
                  <a:pt x="1063" y="322"/>
                  <a:pt x="1065" y="325"/>
                </a:cubicBezTo>
                <a:cubicBezTo>
                  <a:pt x="1067" y="324"/>
                  <a:pt x="1068" y="323"/>
                  <a:pt x="1069" y="326"/>
                </a:cubicBezTo>
                <a:cubicBezTo>
                  <a:pt x="1071" y="325"/>
                  <a:pt x="1070" y="320"/>
                  <a:pt x="1072" y="325"/>
                </a:cubicBezTo>
                <a:cubicBezTo>
                  <a:pt x="1074" y="323"/>
                  <a:pt x="1072" y="321"/>
                  <a:pt x="1076" y="323"/>
                </a:cubicBezTo>
                <a:cubicBezTo>
                  <a:pt x="1077" y="322"/>
                  <a:pt x="1073" y="318"/>
                  <a:pt x="1074" y="317"/>
                </a:cubicBezTo>
                <a:cubicBezTo>
                  <a:pt x="1076" y="319"/>
                  <a:pt x="1078" y="325"/>
                  <a:pt x="1080" y="325"/>
                </a:cubicBezTo>
                <a:cubicBezTo>
                  <a:pt x="1077" y="319"/>
                  <a:pt x="1076" y="316"/>
                  <a:pt x="1072" y="316"/>
                </a:cubicBezTo>
                <a:cubicBezTo>
                  <a:pt x="1071" y="317"/>
                  <a:pt x="1074" y="321"/>
                  <a:pt x="1071" y="321"/>
                </a:cubicBezTo>
                <a:cubicBezTo>
                  <a:pt x="1069" y="316"/>
                  <a:pt x="1069" y="319"/>
                  <a:pt x="1066" y="316"/>
                </a:cubicBezTo>
                <a:cubicBezTo>
                  <a:pt x="1068" y="315"/>
                  <a:pt x="1069" y="318"/>
                  <a:pt x="1071" y="317"/>
                </a:cubicBezTo>
                <a:cubicBezTo>
                  <a:pt x="1072" y="314"/>
                  <a:pt x="1067" y="313"/>
                  <a:pt x="1069" y="312"/>
                </a:cubicBezTo>
                <a:cubicBezTo>
                  <a:pt x="1072" y="314"/>
                  <a:pt x="1071" y="312"/>
                  <a:pt x="1074" y="312"/>
                </a:cubicBezTo>
                <a:cubicBezTo>
                  <a:pt x="1072" y="308"/>
                  <a:pt x="1077" y="308"/>
                  <a:pt x="1075" y="305"/>
                </a:cubicBezTo>
                <a:cubicBezTo>
                  <a:pt x="1079" y="309"/>
                  <a:pt x="1073" y="308"/>
                  <a:pt x="1077" y="311"/>
                </a:cubicBezTo>
                <a:cubicBezTo>
                  <a:pt x="1080" y="310"/>
                  <a:pt x="1077" y="306"/>
                  <a:pt x="1079" y="305"/>
                </a:cubicBezTo>
                <a:moveTo>
                  <a:pt x="1087" y="307"/>
                </a:moveTo>
                <a:cubicBezTo>
                  <a:pt x="1085" y="302"/>
                  <a:pt x="1084" y="296"/>
                  <a:pt x="1079" y="296"/>
                </a:cubicBezTo>
                <a:cubicBezTo>
                  <a:pt x="1085" y="299"/>
                  <a:pt x="1082" y="306"/>
                  <a:pt x="1087" y="307"/>
                </a:cubicBezTo>
                <a:moveTo>
                  <a:pt x="964" y="359"/>
                </a:moveTo>
                <a:cubicBezTo>
                  <a:pt x="961" y="354"/>
                  <a:pt x="961" y="352"/>
                  <a:pt x="957" y="349"/>
                </a:cubicBezTo>
                <a:cubicBezTo>
                  <a:pt x="961" y="354"/>
                  <a:pt x="960" y="358"/>
                  <a:pt x="964" y="359"/>
                </a:cubicBezTo>
                <a:moveTo>
                  <a:pt x="983" y="359"/>
                </a:moveTo>
                <a:cubicBezTo>
                  <a:pt x="981" y="356"/>
                  <a:pt x="981" y="353"/>
                  <a:pt x="978" y="353"/>
                </a:cubicBezTo>
                <a:cubicBezTo>
                  <a:pt x="983" y="358"/>
                  <a:pt x="979" y="359"/>
                  <a:pt x="981" y="362"/>
                </a:cubicBezTo>
                <a:cubicBezTo>
                  <a:pt x="983" y="359"/>
                  <a:pt x="981" y="359"/>
                  <a:pt x="985" y="362"/>
                </a:cubicBezTo>
                <a:cubicBezTo>
                  <a:pt x="983" y="358"/>
                  <a:pt x="998" y="365"/>
                  <a:pt x="995" y="355"/>
                </a:cubicBezTo>
                <a:cubicBezTo>
                  <a:pt x="991" y="354"/>
                  <a:pt x="988" y="357"/>
                  <a:pt x="986" y="356"/>
                </a:cubicBezTo>
                <a:cubicBezTo>
                  <a:pt x="985" y="351"/>
                  <a:pt x="989" y="353"/>
                  <a:pt x="985" y="346"/>
                </a:cubicBezTo>
                <a:cubicBezTo>
                  <a:pt x="989" y="351"/>
                  <a:pt x="993" y="355"/>
                  <a:pt x="997" y="356"/>
                </a:cubicBezTo>
                <a:cubicBezTo>
                  <a:pt x="999" y="351"/>
                  <a:pt x="1004" y="354"/>
                  <a:pt x="1006" y="352"/>
                </a:cubicBezTo>
                <a:cubicBezTo>
                  <a:pt x="1005" y="350"/>
                  <a:pt x="1004" y="348"/>
                  <a:pt x="1002" y="348"/>
                </a:cubicBezTo>
                <a:cubicBezTo>
                  <a:pt x="1003" y="350"/>
                  <a:pt x="996" y="356"/>
                  <a:pt x="992" y="351"/>
                </a:cubicBezTo>
                <a:cubicBezTo>
                  <a:pt x="994" y="351"/>
                  <a:pt x="986" y="339"/>
                  <a:pt x="987" y="342"/>
                </a:cubicBezTo>
                <a:cubicBezTo>
                  <a:pt x="988" y="344"/>
                  <a:pt x="992" y="348"/>
                  <a:pt x="990" y="349"/>
                </a:cubicBezTo>
                <a:cubicBezTo>
                  <a:pt x="990" y="349"/>
                  <a:pt x="989" y="349"/>
                  <a:pt x="989" y="349"/>
                </a:cubicBezTo>
                <a:cubicBezTo>
                  <a:pt x="987" y="346"/>
                  <a:pt x="987" y="344"/>
                  <a:pt x="984" y="344"/>
                </a:cubicBezTo>
                <a:cubicBezTo>
                  <a:pt x="985" y="345"/>
                  <a:pt x="984" y="345"/>
                  <a:pt x="982" y="346"/>
                </a:cubicBezTo>
                <a:cubicBezTo>
                  <a:pt x="983" y="347"/>
                  <a:pt x="985" y="349"/>
                  <a:pt x="984" y="350"/>
                </a:cubicBezTo>
                <a:cubicBezTo>
                  <a:pt x="982" y="346"/>
                  <a:pt x="976" y="347"/>
                  <a:pt x="977" y="350"/>
                </a:cubicBezTo>
                <a:cubicBezTo>
                  <a:pt x="977" y="349"/>
                  <a:pt x="978" y="349"/>
                  <a:pt x="978" y="350"/>
                </a:cubicBezTo>
                <a:cubicBezTo>
                  <a:pt x="979" y="350"/>
                  <a:pt x="980" y="351"/>
                  <a:pt x="981" y="351"/>
                </a:cubicBezTo>
                <a:cubicBezTo>
                  <a:pt x="980" y="349"/>
                  <a:pt x="979" y="348"/>
                  <a:pt x="981" y="348"/>
                </a:cubicBezTo>
                <a:cubicBezTo>
                  <a:pt x="983" y="353"/>
                  <a:pt x="986" y="357"/>
                  <a:pt x="983" y="359"/>
                </a:cubicBezTo>
                <a:moveTo>
                  <a:pt x="925" y="378"/>
                </a:moveTo>
                <a:cubicBezTo>
                  <a:pt x="923" y="379"/>
                  <a:pt x="921" y="374"/>
                  <a:pt x="919" y="376"/>
                </a:cubicBezTo>
                <a:cubicBezTo>
                  <a:pt x="922" y="379"/>
                  <a:pt x="918" y="381"/>
                  <a:pt x="922" y="382"/>
                </a:cubicBezTo>
                <a:cubicBezTo>
                  <a:pt x="919" y="376"/>
                  <a:pt x="925" y="380"/>
                  <a:pt x="925" y="378"/>
                </a:cubicBezTo>
                <a:moveTo>
                  <a:pt x="919" y="384"/>
                </a:moveTo>
                <a:cubicBezTo>
                  <a:pt x="918" y="382"/>
                  <a:pt x="913" y="373"/>
                  <a:pt x="914" y="377"/>
                </a:cubicBezTo>
                <a:cubicBezTo>
                  <a:pt x="920" y="384"/>
                  <a:pt x="916" y="385"/>
                  <a:pt x="921" y="390"/>
                </a:cubicBezTo>
                <a:cubicBezTo>
                  <a:pt x="924" y="385"/>
                  <a:pt x="941" y="385"/>
                  <a:pt x="941" y="376"/>
                </a:cubicBezTo>
                <a:cubicBezTo>
                  <a:pt x="934" y="377"/>
                  <a:pt x="930" y="387"/>
                  <a:pt x="928" y="380"/>
                </a:cubicBezTo>
                <a:cubicBezTo>
                  <a:pt x="925" y="383"/>
                  <a:pt x="923" y="382"/>
                  <a:pt x="919" y="384"/>
                </a:cubicBezTo>
                <a:moveTo>
                  <a:pt x="1041" y="335"/>
                </a:moveTo>
                <a:cubicBezTo>
                  <a:pt x="1041" y="332"/>
                  <a:pt x="1038" y="327"/>
                  <a:pt x="1038" y="324"/>
                </a:cubicBezTo>
                <a:cubicBezTo>
                  <a:pt x="1037" y="325"/>
                  <a:pt x="1036" y="325"/>
                  <a:pt x="1035" y="326"/>
                </a:cubicBezTo>
                <a:cubicBezTo>
                  <a:pt x="1039" y="329"/>
                  <a:pt x="1038" y="335"/>
                  <a:pt x="1041" y="335"/>
                </a:cubicBezTo>
                <a:moveTo>
                  <a:pt x="1051" y="331"/>
                </a:moveTo>
                <a:cubicBezTo>
                  <a:pt x="1051" y="331"/>
                  <a:pt x="1050" y="331"/>
                  <a:pt x="1050" y="330"/>
                </a:cubicBezTo>
                <a:cubicBezTo>
                  <a:pt x="1051" y="329"/>
                  <a:pt x="1051" y="329"/>
                  <a:pt x="1052" y="329"/>
                </a:cubicBezTo>
                <a:cubicBezTo>
                  <a:pt x="1051" y="326"/>
                  <a:pt x="1049" y="324"/>
                  <a:pt x="1048" y="325"/>
                </a:cubicBezTo>
                <a:cubicBezTo>
                  <a:pt x="1048" y="326"/>
                  <a:pt x="1050" y="328"/>
                  <a:pt x="1049" y="329"/>
                </a:cubicBezTo>
                <a:cubicBezTo>
                  <a:pt x="1048" y="327"/>
                  <a:pt x="1047" y="327"/>
                  <a:pt x="1046" y="327"/>
                </a:cubicBezTo>
                <a:cubicBezTo>
                  <a:pt x="1047" y="328"/>
                  <a:pt x="1048" y="330"/>
                  <a:pt x="1049" y="331"/>
                </a:cubicBezTo>
                <a:cubicBezTo>
                  <a:pt x="1050" y="330"/>
                  <a:pt x="1052" y="332"/>
                  <a:pt x="1051" y="331"/>
                </a:cubicBezTo>
                <a:moveTo>
                  <a:pt x="973" y="367"/>
                </a:moveTo>
                <a:cubicBezTo>
                  <a:pt x="970" y="362"/>
                  <a:pt x="973" y="363"/>
                  <a:pt x="975" y="365"/>
                </a:cubicBezTo>
                <a:cubicBezTo>
                  <a:pt x="973" y="363"/>
                  <a:pt x="972" y="358"/>
                  <a:pt x="970" y="358"/>
                </a:cubicBezTo>
                <a:cubicBezTo>
                  <a:pt x="972" y="363"/>
                  <a:pt x="967" y="363"/>
                  <a:pt x="973" y="367"/>
                </a:cubicBezTo>
                <a:moveTo>
                  <a:pt x="978" y="365"/>
                </a:moveTo>
                <a:cubicBezTo>
                  <a:pt x="976" y="361"/>
                  <a:pt x="976" y="359"/>
                  <a:pt x="972" y="357"/>
                </a:cubicBezTo>
                <a:cubicBezTo>
                  <a:pt x="975" y="361"/>
                  <a:pt x="974" y="365"/>
                  <a:pt x="978" y="365"/>
                </a:cubicBezTo>
                <a:moveTo>
                  <a:pt x="1043" y="331"/>
                </a:moveTo>
                <a:cubicBezTo>
                  <a:pt x="1044" y="333"/>
                  <a:pt x="1045" y="331"/>
                  <a:pt x="1047" y="331"/>
                </a:cubicBezTo>
                <a:cubicBezTo>
                  <a:pt x="1043" y="326"/>
                  <a:pt x="1044" y="330"/>
                  <a:pt x="1041" y="329"/>
                </a:cubicBezTo>
                <a:cubicBezTo>
                  <a:pt x="1042" y="330"/>
                  <a:pt x="1042" y="330"/>
                  <a:pt x="1043" y="331"/>
                </a:cubicBezTo>
                <a:moveTo>
                  <a:pt x="1146" y="296"/>
                </a:moveTo>
                <a:cubicBezTo>
                  <a:pt x="1149" y="297"/>
                  <a:pt x="1143" y="292"/>
                  <a:pt x="1146" y="292"/>
                </a:cubicBezTo>
                <a:cubicBezTo>
                  <a:pt x="1147" y="291"/>
                  <a:pt x="1149" y="293"/>
                  <a:pt x="1148" y="291"/>
                </a:cubicBezTo>
                <a:cubicBezTo>
                  <a:pt x="1146" y="291"/>
                  <a:pt x="1145" y="289"/>
                  <a:pt x="1143" y="287"/>
                </a:cubicBezTo>
                <a:cubicBezTo>
                  <a:pt x="1143" y="287"/>
                  <a:pt x="1142" y="287"/>
                  <a:pt x="1141" y="288"/>
                </a:cubicBezTo>
                <a:cubicBezTo>
                  <a:pt x="1144" y="291"/>
                  <a:pt x="1143" y="293"/>
                  <a:pt x="1146" y="296"/>
                </a:cubicBezTo>
                <a:moveTo>
                  <a:pt x="958" y="372"/>
                </a:moveTo>
                <a:cubicBezTo>
                  <a:pt x="959" y="369"/>
                  <a:pt x="962" y="370"/>
                  <a:pt x="963" y="367"/>
                </a:cubicBezTo>
                <a:cubicBezTo>
                  <a:pt x="961" y="368"/>
                  <a:pt x="960" y="366"/>
                  <a:pt x="959" y="366"/>
                </a:cubicBezTo>
                <a:cubicBezTo>
                  <a:pt x="961" y="370"/>
                  <a:pt x="954" y="366"/>
                  <a:pt x="958" y="372"/>
                </a:cubicBezTo>
                <a:moveTo>
                  <a:pt x="1061" y="333"/>
                </a:moveTo>
                <a:cubicBezTo>
                  <a:pt x="1062" y="334"/>
                  <a:pt x="1063" y="337"/>
                  <a:pt x="1064" y="337"/>
                </a:cubicBezTo>
                <a:cubicBezTo>
                  <a:pt x="1060" y="332"/>
                  <a:pt x="1064" y="334"/>
                  <a:pt x="1066" y="333"/>
                </a:cubicBezTo>
                <a:cubicBezTo>
                  <a:pt x="1063" y="329"/>
                  <a:pt x="1062" y="331"/>
                  <a:pt x="1061" y="333"/>
                </a:cubicBezTo>
                <a:moveTo>
                  <a:pt x="1063" y="349"/>
                </a:moveTo>
                <a:cubicBezTo>
                  <a:pt x="1065" y="349"/>
                  <a:pt x="1069" y="350"/>
                  <a:pt x="1066" y="345"/>
                </a:cubicBezTo>
                <a:cubicBezTo>
                  <a:pt x="1064" y="345"/>
                  <a:pt x="1065" y="347"/>
                  <a:pt x="1065" y="348"/>
                </a:cubicBezTo>
                <a:cubicBezTo>
                  <a:pt x="1064" y="347"/>
                  <a:pt x="1062" y="344"/>
                  <a:pt x="1061" y="344"/>
                </a:cubicBezTo>
                <a:cubicBezTo>
                  <a:pt x="1062" y="345"/>
                  <a:pt x="1061" y="346"/>
                  <a:pt x="1060" y="344"/>
                </a:cubicBezTo>
                <a:cubicBezTo>
                  <a:pt x="1060" y="344"/>
                  <a:pt x="1059" y="343"/>
                  <a:pt x="1059" y="344"/>
                </a:cubicBezTo>
                <a:cubicBezTo>
                  <a:pt x="1060" y="345"/>
                  <a:pt x="1061" y="347"/>
                  <a:pt x="1063" y="349"/>
                </a:cubicBezTo>
                <a:moveTo>
                  <a:pt x="459" y="601"/>
                </a:moveTo>
                <a:cubicBezTo>
                  <a:pt x="458" y="602"/>
                  <a:pt x="457" y="600"/>
                  <a:pt x="456" y="600"/>
                </a:cubicBezTo>
                <a:cubicBezTo>
                  <a:pt x="456" y="601"/>
                  <a:pt x="457" y="602"/>
                  <a:pt x="457" y="602"/>
                </a:cubicBezTo>
                <a:cubicBezTo>
                  <a:pt x="456" y="602"/>
                  <a:pt x="456" y="601"/>
                  <a:pt x="455" y="601"/>
                </a:cubicBezTo>
                <a:cubicBezTo>
                  <a:pt x="458" y="603"/>
                  <a:pt x="461" y="610"/>
                  <a:pt x="460" y="607"/>
                </a:cubicBezTo>
                <a:cubicBezTo>
                  <a:pt x="460" y="605"/>
                  <a:pt x="459" y="603"/>
                  <a:pt x="459" y="601"/>
                </a:cubicBezTo>
                <a:moveTo>
                  <a:pt x="1065" y="357"/>
                </a:moveTo>
                <a:cubicBezTo>
                  <a:pt x="1068" y="357"/>
                  <a:pt x="1067" y="354"/>
                  <a:pt x="1071" y="353"/>
                </a:cubicBezTo>
                <a:cubicBezTo>
                  <a:pt x="1072" y="354"/>
                  <a:pt x="1073" y="356"/>
                  <a:pt x="1074" y="356"/>
                </a:cubicBezTo>
                <a:cubicBezTo>
                  <a:pt x="1073" y="355"/>
                  <a:pt x="1074" y="354"/>
                  <a:pt x="1072" y="351"/>
                </a:cubicBezTo>
                <a:cubicBezTo>
                  <a:pt x="1067" y="353"/>
                  <a:pt x="1064" y="353"/>
                  <a:pt x="1065" y="357"/>
                </a:cubicBezTo>
                <a:moveTo>
                  <a:pt x="912" y="442"/>
                </a:moveTo>
                <a:cubicBezTo>
                  <a:pt x="913" y="441"/>
                  <a:pt x="919" y="442"/>
                  <a:pt x="915" y="438"/>
                </a:cubicBezTo>
                <a:cubicBezTo>
                  <a:pt x="913" y="439"/>
                  <a:pt x="910" y="439"/>
                  <a:pt x="912" y="442"/>
                </a:cubicBezTo>
                <a:moveTo>
                  <a:pt x="974" y="427"/>
                </a:moveTo>
                <a:cubicBezTo>
                  <a:pt x="974" y="428"/>
                  <a:pt x="973" y="429"/>
                  <a:pt x="971" y="428"/>
                </a:cubicBezTo>
                <a:cubicBezTo>
                  <a:pt x="973" y="430"/>
                  <a:pt x="974" y="431"/>
                  <a:pt x="976" y="432"/>
                </a:cubicBezTo>
                <a:cubicBezTo>
                  <a:pt x="976" y="427"/>
                  <a:pt x="983" y="426"/>
                  <a:pt x="984" y="421"/>
                </a:cubicBezTo>
                <a:cubicBezTo>
                  <a:pt x="985" y="423"/>
                  <a:pt x="986" y="425"/>
                  <a:pt x="987" y="424"/>
                </a:cubicBezTo>
                <a:cubicBezTo>
                  <a:pt x="986" y="423"/>
                  <a:pt x="984" y="421"/>
                  <a:pt x="985" y="421"/>
                </a:cubicBezTo>
                <a:cubicBezTo>
                  <a:pt x="987" y="420"/>
                  <a:pt x="988" y="424"/>
                  <a:pt x="989" y="423"/>
                </a:cubicBezTo>
                <a:cubicBezTo>
                  <a:pt x="989" y="422"/>
                  <a:pt x="987" y="419"/>
                  <a:pt x="989" y="419"/>
                </a:cubicBezTo>
                <a:cubicBezTo>
                  <a:pt x="993" y="424"/>
                  <a:pt x="996" y="419"/>
                  <a:pt x="999" y="418"/>
                </a:cubicBezTo>
                <a:cubicBezTo>
                  <a:pt x="996" y="413"/>
                  <a:pt x="993" y="415"/>
                  <a:pt x="992" y="409"/>
                </a:cubicBezTo>
                <a:cubicBezTo>
                  <a:pt x="988" y="408"/>
                  <a:pt x="985" y="409"/>
                  <a:pt x="985" y="414"/>
                </a:cubicBezTo>
                <a:cubicBezTo>
                  <a:pt x="987" y="414"/>
                  <a:pt x="989" y="414"/>
                  <a:pt x="991" y="415"/>
                </a:cubicBezTo>
                <a:cubicBezTo>
                  <a:pt x="988" y="416"/>
                  <a:pt x="987" y="415"/>
                  <a:pt x="988" y="418"/>
                </a:cubicBezTo>
                <a:cubicBezTo>
                  <a:pt x="983" y="416"/>
                  <a:pt x="974" y="423"/>
                  <a:pt x="970" y="426"/>
                </a:cubicBezTo>
                <a:cubicBezTo>
                  <a:pt x="971" y="427"/>
                  <a:pt x="973" y="424"/>
                  <a:pt x="974" y="427"/>
                </a:cubicBezTo>
                <a:moveTo>
                  <a:pt x="926" y="461"/>
                </a:moveTo>
                <a:cubicBezTo>
                  <a:pt x="932" y="464"/>
                  <a:pt x="944" y="461"/>
                  <a:pt x="945" y="455"/>
                </a:cubicBezTo>
                <a:cubicBezTo>
                  <a:pt x="940" y="456"/>
                  <a:pt x="932" y="455"/>
                  <a:pt x="929" y="458"/>
                </a:cubicBezTo>
                <a:cubicBezTo>
                  <a:pt x="929" y="455"/>
                  <a:pt x="926" y="454"/>
                  <a:pt x="927" y="451"/>
                </a:cubicBezTo>
                <a:cubicBezTo>
                  <a:pt x="926" y="452"/>
                  <a:pt x="921" y="451"/>
                  <a:pt x="922" y="454"/>
                </a:cubicBezTo>
                <a:cubicBezTo>
                  <a:pt x="925" y="456"/>
                  <a:pt x="924" y="452"/>
                  <a:pt x="926" y="454"/>
                </a:cubicBezTo>
                <a:cubicBezTo>
                  <a:pt x="927" y="455"/>
                  <a:pt x="927" y="456"/>
                  <a:pt x="928" y="457"/>
                </a:cubicBezTo>
                <a:cubicBezTo>
                  <a:pt x="926" y="458"/>
                  <a:pt x="924" y="459"/>
                  <a:pt x="926" y="461"/>
                </a:cubicBezTo>
                <a:moveTo>
                  <a:pt x="938" y="446"/>
                </a:moveTo>
                <a:cubicBezTo>
                  <a:pt x="936" y="448"/>
                  <a:pt x="931" y="447"/>
                  <a:pt x="932" y="450"/>
                </a:cubicBezTo>
                <a:cubicBezTo>
                  <a:pt x="934" y="449"/>
                  <a:pt x="939" y="451"/>
                  <a:pt x="938" y="446"/>
                </a:cubicBezTo>
                <a:moveTo>
                  <a:pt x="880" y="476"/>
                </a:moveTo>
                <a:cubicBezTo>
                  <a:pt x="882" y="474"/>
                  <a:pt x="888" y="474"/>
                  <a:pt x="888" y="471"/>
                </a:cubicBezTo>
                <a:cubicBezTo>
                  <a:pt x="884" y="468"/>
                  <a:pt x="878" y="471"/>
                  <a:pt x="880" y="476"/>
                </a:cubicBezTo>
                <a:moveTo>
                  <a:pt x="384" y="683"/>
                </a:moveTo>
                <a:cubicBezTo>
                  <a:pt x="387" y="686"/>
                  <a:pt x="387" y="678"/>
                  <a:pt x="384" y="678"/>
                </a:cubicBezTo>
                <a:cubicBezTo>
                  <a:pt x="385" y="680"/>
                  <a:pt x="382" y="681"/>
                  <a:pt x="384" y="683"/>
                </a:cubicBezTo>
                <a:moveTo>
                  <a:pt x="465" y="651"/>
                </a:moveTo>
                <a:cubicBezTo>
                  <a:pt x="466" y="650"/>
                  <a:pt x="468" y="650"/>
                  <a:pt x="467" y="648"/>
                </a:cubicBezTo>
                <a:cubicBezTo>
                  <a:pt x="466" y="648"/>
                  <a:pt x="465" y="649"/>
                  <a:pt x="463" y="648"/>
                </a:cubicBezTo>
                <a:cubicBezTo>
                  <a:pt x="464" y="647"/>
                  <a:pt x="463" y="646"/>
                  <a:pt x="462" y="647"/>
                </a:cubicBezTo>
                <a:cubicBezTo>
                  <a:pt x="463" y="648"/>
                  <a:pt x="464" y="650"/>
                  <a:pt x="465" y="651"/>
                </a:cubicBezTo>
                <a:moveTo>
                  <a:pt x="965" y="443"/>
                </a:moveTo>
                <a:cubicBezTo>
                  <a:pt x="965" y="446"/>
                  <a:pt x="963" y="447"/>
                  <a:pt x="961" y="448"/>
                </a:cubicBezTo>
                <a:cubicBezTo>
                  <a:pt x="961" y="446"/>
                  <a:pt x="958" y="444"/>
                  <a:pt x="959" y="446"/>
                </a:cubicBezTo>
                <a:cubicBezTo>
                  <a:pt x="961" y="449"/>
                  <a:pt x="963" y="452"/>
                  <a:pt x="964" y="451"/>
                </a:cubicBezTo>
                <a:cubicBezTo>
                  <a:pt x="964" y="449"/>
                  <a:pt x="967" y="450"/>
                  <a:pt x="970" y="450"/>
                </a:cubicBezTo>
                <a:cubicBezTo>
                  <a:pt x="966" y="446"/>
                  <a:pt x="971" y="447"/>
                  <a:pt x="970" y="444"/>
                </a:cubicBezTo>
                <a:cubicBezTo>
                  <a:pt x="967" y="445"/>
                  <a:pt x="968" y="448"/>
                  <a:pt x="965" y="443"/>
                </a:cubicBezTo>
                <a:moveTo>
                  <a:pt x="500" y="637"/>
                </a:moveTo>
                <a:cubicBezTo>
                  <a:pt x="504" y="642"/>
                  <a:pt x="508" y="638"/>
                  <a:pt x="508" y="634"/>
                </a:cubicBezTo>
                <a:cubicBezTo>
                  <a:pt x="505" y="636"/>
                  <a:pt x="504" y="637"/>
                  <a:pt x="500" y="637"/>
                </a:cubicBezTo>
                <a:moveTo>
                  <a:pt x="973" y="448"/>
                </a:moveTo>
                <a:cubicBezTo>
                  <a:pt x="975" y="447"/>
                  <a:pt x="976" y="445"/>
                  <a:pt x="976" y="442"/>
                </a:cubicBezTo>
                <a:cubicBezTo>
                  <a:pt x="975" y="445"/>
                  <a:pt x="970" y="442"/>
                  <a:pt x="973" y="448"/>
                </a:cubicBezTo>
                <a:moveTo>
                  <a:pt x="957" y="454"/>
                </a:moveTo>
                <a:cubicBezTo>
                  <a:pt x="957" y="456"/>
                  <a:pt x="955" y="456"/>
                  <a:pt x="951" y="458"/>
                </a:cubicBezTo>
                <a:cubicBezTo>
                  <a:pt x="953" y="463"/>
                  <a:pt x="955" y="457"/>
                  <a:pt x="957" y="460"/>
                </a:cubicBezTo>
                <a:cubicBezTo>
                  <a:pt x="957" y="468"/>
                  <a:pt x="942" y="465"/>
                  <a:pt x="942" y="469"/>
                </a:cubicBezTo>
                <a:cubicBezTo>
                  <a:pt x="942" y="467"/>
                  <a:pt x="942" y="466"/>
                  <a:pt x="940" y="464"/>
                </a:cubicBezTo>
                <a:cubicBezTo>
                  <a:pt x="938" y="465"/>
                  <a:pt x="938" y="472"/>
                  <a:pt x="943" y="474"/>
                </a:cubicBezTo>
                <a:cubicBezTo>
                  <a:pt x="939" y="467"/>
                  <a:pt x="950" y="471"/>
                  <a:pt x="952" y="467"/>
                </a:cubicBezTo>
                <a:cubicBezTo>
                  <a:pt x="952" y="470"/>
                  <a:pt x="953" y="468"/>
                  <a:pt x="955" y="470"/>
                </a:cubicBezTo>
                <a:cubicBezTo>
                  <a:pt x="958" y="468"/>
                  <a:pt x="956" y="466"/>
                  <a:pt x="956" y="465"/>
                </a:cubicBezTo>
                <a:cubicBezTo>
                  <a:pt x="957" y="465"/>
                  <a:pt x="958" y="468"/>
                  <a:pt x="960" y="466"/>
                </a:cubicBezTo>
                <a:cubicBezTo>
                  <a:pt x="959" y="464"/>
                  <a:pt x="956" y="464"/>
                  <a:pt x="957" y="463"/>
                </a:cubicBezTo>
                <a:cubicBezTo>
                  <a:pt x="959" y="462"/>
                  <a:pt x="960" y="468"/>
                  <a:pt x="962" y="465"/>
                </a:cubicBezTo>
                <a:cubicBezTo>
                  <a:pt x="961" y="462"/>
                  <a:pt x="963" y="457"/>
                  <a:pt x="957" y="454"/>
                </a:cubicBezTo>
                <a:moveTo>
                  <a:pt x="964" y="460"/>
                </a:moveTo>
                <a:cubicBezTo>
                  <a:pt x="965" y="460"/>
                  <a:pt x="966" y="459"/>
                  <a:pt x="967" y="459"/>
                </a:cubicBezTo>
                <a:cubicBezTo>
                  <a:pt x="965" y="457"/>
                  <a:pt x="964" y="453"/>
                  <a:pt x="962" y="453"/>
                </a:cubicBezTo>
                <a:cubicBezTo>
                  <a:pt x="964" y="458"/>
                  <a:pt x="960" y="453"/>
                  <a:pt x="959" y="453"/>
                </a:cubicBezTo>
                <a:cubicBezTo>
                  <a:pt x="961" y="456"/>
                  <a:pt x="962" y="458"/>
                  <a:pt x="964" y="460"/>
                </a:cubicBezTo>
                <a:moveTo>
                  <a:pt x="524" y="642"/>
                </a:moveTo>
                <a:cubicBezTo>
                  <a:pt x="522" y="640"/>
                  <a:pt x="525" y="640"/>
                  <a:pt x="524" y="639"/>
                </a:cubicBezTo>
                <a:cubicBezTo>
                  <a:pt x="523" y="641"/>
                  <a:pt x="521" y="635"/>
                  <a:pt x="520" y="636"/>
                </a:cubicBezTo>
                <a:cubicBezTo>
                  <a:pt x="520" y="637"/>
                  <a:pt x="522" y="642"/>
                  <a:pt x="524" y="642"/>
                </a:cubicBezTo>
                <a:moveTo>
                  <a:pt x="390" y="700"/>
                </a:moveTo>
                <a:cubicBezTo>
                  <a:pt x="390" y="698"/>
                  <a:pt x="388" y="690"/>
                  <a:pt x="387" y="694"/>
                </a:cubicBezTo>
                <a:cubicBezTo>
                  <a:pt x="390" y="694"/>
                  <a:pt x="386" y="700"/>
                  <a:pt x="390" y="700"/>
                </a:cubicBezTo>
                <a:moveTo>
                  <a:pt x="398" y="689"/>
                </a:moveTo>
                <a:cubicBezTo>
                  <a:pt x="398" y="693"/>
                  <a:pt x="396" y="688"/>
                  <a:pt x="394" y="690"/>
                </a:cubicBezTo>
                <a:cubicBezTo>
                  <a:pt x="395" y="692"/>
                  <a:pt x="396" y="691"/>
                  <a:pt x="397" y="692"/>
                </a:cubicBezTo>
                <a:cubicBezTo>
                  <a:pt x="397" y="693"/>
                  <a:pt x="397" y="694"/>
                  <a:pt x="398" y="694"/>
                </a:cubicBezTo>
                <a:cubicBezTo>
                  <a:pt x="397" y="692"/>
                  <a:pt x="402" y="689"/>
                  <a:pt x="398" y="689"/>
                </a:cubicBezTo>
                <a:moveTo>
                  <a:pt x="435" y="675"/>
                </a:moveTo>
                <a:cubicBezTo>
                  <a:pt x="435" y="676"/>
                  <a:pt x="436" y="677"/>
                  <a:pt x="436" y="676"/>
                </a:cubicBezTo>
                <a:cubicBezTo>
                  <a:pt x="435" y="674"/>
                  <a:pt x="440" y="677"/>
                  <a:pt x="437" y="672"/>
                </a:cubicBezTo>
                <a:cubicBezTo>
                  <a:pt x="435" y="672"/>
                  <a:pt x="434" y="673"/>
                  <a:pt x="433" y="673"/>
                </a:cubicBezTo>
                <a:cubicBezTo>
                  <a:pt x="434" y="674"/>
                  <a:pt x="434" y="675"/>
                  <a:pt x="435" y="675"/>
                </a:cubicBezTo>
                <a:moveTo>
                  <a:pt x="628" y="597"/>
                </a:moveTo>
                <a:cubicBezTo>
                  <a:pt x="625" y="597"/>
                  <a:pt x="624" y="601"/>
                  <a:pt x="622" y="601"/>
                </a:cubicBezTo>
                <a:cubicBezTo>
                  <a:pt x="625" y="602"/>
                  <a:pt x="630" y="601"/>
                  <a:pt x="628" y="597"/>
                </a:cubicBezTo>
                <a:moveTo>
                  <a:pt x="427" y="695"/>
                </a:moveTo>
                <a:cubicBezTo>
                  <a:pt x="429" y="696"/>
                  <a:pt x="433" y="698"/>
                  <a:pt x="432" y="694"/>
                </a:cubicBezTo>
                <a:cubicBezTo>
                  <a:pt x="431" y="694"/>
                  <a:pt x="431" y="695"/>
                  <a:pt x="430" y="694"/>
                </a:cubicBezTo>
                <a:cubicBezTo>
                  <a:pt x="427" y="690"/>
                  <a:pt x="428" y="687"/>
                  <a:pt x="425" y="686"/>
                </a:cubicBezTo>
                <a:cubicBezTo>
                  <a:pt x="426" y="685"/>
                  <a:pt x="426" y="684"/>
                  <a:pt x="425" y="682"/>
                </a:cubicBezTo>
                <a:cubicBezTo>
                  <a:pt x="424" y="683"/>
                  <a:pt x="423" y="682"/>
                  <a:pt x="422" y="682"/>
                </a:cubicBezTo>
                <a:cubicBezTo>
                  <a:pt x="426" y="689"/>
                  <a:pt x="425" y="689"/>
                  <a:pt x="427" y="695"/>
                </a:cubicBezTo>
                <a:moveTo>
                  <a:pt x="929" y="479"/>
                </a:moveTo>
                <a:cubicBezTo>
                  <a:pt x="934" y="481"/>
                  <a:pt x="938" y="474"/>
                  <a:pt x="941" y="475"/>
                </a:cubicBezTo>
                <a:cubicBezTo>
                  <a:pt x="940" y="474"/>
                  <a:pt x="938" y="471"/>
                  <a:pt x="937" y="471"/>
                </a:cubicBezTo>
                <a:cubicBezTo>
                  <a:pt x="940" y="476"/>
                  <a:pt x="931" y="476"/>
                  <a:pt x="929" y="474"/>
                </a:cubicBezTo>
                <a:cubicBezTo>
                  <a:pt x="930" y="474"/>
                  <a:pt x="929" y="473"/>
                  <a:pt x="928" y="474"/>
                </a:cubicBezTo>
                <a:cubicBezTo>
                  <a:pt x="930" y="476"/>
                  <a:pt x="928" y="476"/>
                  <a:pt x="929" y="479"/>
                </a:cubicBezTo>
                <a:moveTo>
                  <a:pt x="489" y="662"/>
                </a:moveTo>
                <a:cubicBezTo>
                  <a:pt x="491" y="663"/>
                  <a:pt x="492" y="668"/>
                  <a:pt x="494" y="667"/>
                </a:cubicBezTo>
                <a:cubicBezTo>
                  <a:pt x="493" y="666"/>
                  <a:pt x="492" y="665"/>
                  <a:pt x="493" y="665"/>
                </a:cubicBezTo>
                <a:cubicBezTo>
                  <a:pt x="494" y="666"/>
                  <a:pt x="495" y="665"/>
                  <a:pt x="496" y="665"/>
                </a:cubicBezTo>
                <a:cubicBezTo>
                  <a:pt x="494" y="662"/>
                  <a:pt x="495" y="661"/>
                  <a:pt x="492" y="658"/>
                </a:cubicBezTo>
                <a:cubicBezTo>
                  <a:pt x="490" y="658"/>
                  <a:pt x="486" y="658"/>
                  <a:pt x="488" y="659"/>
                </a:cubicBezTo>
                <a:cubicBezTo>
                  <a:pt x="492" y="660"/>
                  <a:pt x="493" y="666"/>
                  <a:pt x="489" y="662"/>
                </a:cubicBezTo>
                <a:moveTo>
                  <a:pt x="440" y="686"/>
                </a:moveTo>
                <a:cubicBezTo>
                  <a:pt x="442" y="686"/>
                  <a:pt x="444" y="685"/>
                  <a:pt x="445" y="686"/>
                </a:cubicBezTo>
                <a:cubicBezTo>
                  <a:pt x="444" y="684"/>
                  <a:pt x="443" y="681"/>
                  <a:pt x="442" y="681"/>
                </a:cubicBezTo>
                <a:cubicBezTo>
                  <a:pt x="438" y="683"/>
                  <a:pt x="438" y="679"/>
                  <a:pt x="440" y="686"/>
                </a:cubicBezTo>
                <a:moveTo>
                  <a:pt x="1016" y="447"/>
                </a:moveTo>
                <a:cubicBezTo>
                  <a:pt x="1019" y="447"/>
                  <a:pt x="1021" y="446"/>
                  <a:pt x="1018" y="442"/>
                </a:cubicBezTo>
                <a:cubicBezTo>
                  <a:pt x="1017" y="442"/>
                  <a:pt x="1016" y="443"/>
                  <a:pt x="1016" y="443"/>
                </a:cubicBezTo>
                <a:cubicBezTo>
                  <a:pt x="1017" y="445"/>
                  <a:pt x="1016" y="446"/>
                  <a:pt x="1016" y="447"/>
                </a:cubicBezTo>
                <a:moveTo>
                  <a:pt x="473" y="674"/>
                </a:moveTo>
                <a:cubicBezTo>
                  <a:pt x="469" y="671"/>
                  <a:pt x="467" y="679"/>
                  <a:pt x="473" y="679"/>
                </a:cubicBezTo>
                <a:cubicBezTo>
                  <a:pt x="470" y="675"/>
                  <a:pt x="474" y="678"/>
                  <a:pt x="473" y="674"/>
                </a:cubicBezTo>
                <a:cubicBezTo>
                  <a:pt x="473" y="675"/>
                  <a:pt x="474" y="676"/>
                  <a:pt x="473" y="674"/>
                </a:cubicBezTo>
                <a:moveTo>
                  <a:pt x="997" y="460"/>
                </a:moveTo>
                <a:cubicBezTo>
                  <a:pt x="995" y="460"/>
                  <a:pt x="994" y="457"/>
                  <a:pt x="992" y="459"/>
                </a:cubicBezTo>
                <a:cubicBezTo>
                  <a:pt x="993" y="460"/>
                  <a:pt x="991" y="460"/>
                  <a:pt x="993" y="463"/>
                </a:cubicBezTo>
                <a:cubicBezTo>
                  <a:pt x="998" y="467"/>
                  <a:pt x="999" y="461"/>
                  <a:pt x="1003" y="460"/>
                </a:cubicBezTo>
                <a:cubicBezTo>
                  <a:pt x="1000" y="457"/>
                  <a:pt x="1000" y="456"/>
                  <a:pt x="999" y="453"/>
                </a:cubicBezTo>
                <a:cubicBezTo>
                  <a:pt x="997" y="453"/>
                  <a:pt x="995" y="452"/>
                  <a:pt x="995" y="454"/>
                </a:cubicBezTo>
                <a:cubicBezTo>
                  <a:pt x="996" y="454"/>
                  <a:pt x="1000" y="457"/>
                  <a:pt x="998" y="458"/>
                </a:cubicBezTo>
                <a:cubicBezTo>
                  <a:pt x="996" y="454"/>
                  <a:pt x="998" y="460"/>
                  <a:pt x="997" y="460"/>
                </a:cubicBezTo>
                <a:moveTo>
                  <a:pt x="497" y="662"/>
                </a:moveTo>
                <a:cubicBezTo>
                  <a:pt x="498" y="663"/>
                  <a:pt x="500" y="670"/>
                  <a:pt x="500" y="666"/>
                </a:cubicBezTo>
                <a:cubicBezTo>
                  <a:pt x="499" y="664"/>
                  <a:pt x="499" y="663"/>
                  <a:pt x="499" y="662"/>
                </a:cubicBezTo>
                <a:cubicBezTo>
                  <a:pt x="500" y="663"/>
                  <a:pt x="501" y="663"/>
                  <a:pt x="501" y="664"/>
                </a:cubicBezTo>
                <a:cubicBezTo>
                  <a:pt x="503" y="667"/>
                  <a:pt x="504" y="669"/>
                  <a:pt x="507" y="671"/>
                </a:cubicBezTo>
                <a:cubicBezTo>
                  <a:pt x="504" y="667"/>
                  <a:pt x="506" y="667"/>
                  <a:pt x="505" y="664"/>
                </a:cubicBezTo>
                <a:cubicBezTo>
                  <a:pt x="500" y="663"/>
                  <a:pt x="502" y="662"/>
                  <a:pt x="498" y="659"/>
                </a:cubicBezTo>
                <a:cubicBezTo>
                  <a:pt x="499" y="661"/>
                  <a:pt x="498" y="661"/>
                  <a:pt x="497" y="662"/>
                </a:cubicBezTo>
                <a:moveTo>
                  <a:pt x="1009" y="457"/>
                </a:moveTo>
                <a:cubicBezTo>
                  <a:pt x="1009" y="458"/>
                  <a:pt x="1008" y="458"/>
                  <a:pt x="1007" y="458"/>
                </a:cubicBezTo>
                <a:cubicBezTo>
                  <a:pt x="998" y="444"/>
                  <a:pt x="1010" y="462"/>
                  <a:pt x="1001" y="456"/>
                </a:cubicBezTo>
                <a:cubicBezTo>
                  <a:pt x="1004" y="459"/>
                  <a:pt x="1003" y="463"/>
                  <a:pt x="1005" y="462"/>
                </a:cubicBezTo>
                <a:cubicBezTo>
                  <a:pt x="1004" y="458"/>
                  <a:pt x="1009" y="460"/>
                  <a:pt x="1009" y="457"/>
                </a:cubicBezTo>
                <a:moveTo>
                  <a:pt x="462" y="683"/>
                </a:moveTo>
                <a:cubicBezTo>
                  <a:pt x="460" y="679"/>
                  <a:pt x="454" y="677"/>
                  <a:pt x="455" y="680"/>
                </a:cubicBezTo>
                <a:cubicBezTo>
                  <a:pt x="461" y="682"/>
                  <a:pt x="463" y="692"/>
                  <a:pt x="469" y="696"/>
                </a:cubicBezTo>
                <a:cubicBezTo>
                  <a:pt x="465" y="693"/>
                  <a:pt x="469" y="690"/>
                  <a:pt x="465" y="689"/>
                </a:cubicBezTo>
                <a:cubicBezTo>
                  <a:pt x="467" y="692"/>
                  <a:pt x="457" y="681"/>
                  <a:pt x="459" y="680"/>
                </a:cubicBezTo>
                <a:cubicBezTo>
                  <a:pt x="460" y="682"/>
                  <a:pt x="461" y="683"/>
                  <a:pt x="462" y="683"/>
                </a:cubicBezTo>
                <a:moveTo>
                  <a:pt x="452" y="683"/>
                </a:moveTo>
                <a:cubicBezTo>
                  <a:pt x="452" y="684"/>
                  <a:pt x="455" y="688"/>
                  <a:pt x="456" y="692"/>
                </a:cubicBezTo>
                <a:cubicBezTo>
                  <a:pt x="458" y="689"/>
                  <a:pt x="459" y="693"/>
                  <a:pt x="461" y="693"/>
                </a:cubicBezTo>
                <a:cubicBezTo>
                  <a:pt x="460" y="689"/>
                  <a:pt x="459" y="686"/>
                  <a:pt x="456" y="682"/>
                </a:cubicBezTo>
                <a:cubicBezTo>
                  <a:pt x="454" y="683"/>
                  <a:pt x="452" y="680"/>
                  <a:pt x="452" y="683"/>
                </a:cubicBezTo>
                <a:moveTo>
                  <a:pt x="479" y="686"/>
                </a:moveTo>
                <a:cubicBezTo>
                  <a:pt x="477" y="685"/>
                  <a:pt x="478" y="683"/>
                  <a:pt x="475" y="681"/>
                </a:cubicBezTo>
                <a:cubicBezTo>
                  <a:pt x="476" y="680"/>
                  <a:pt x="476" y="680"/>
                  <a:pt x="475" y="678"/>
                </a:cubicBezTo>
                <a:cubicBezTo>
                  <a:pt x="471" y="678"/>
                  <a:pt x="476" y="682"/>
                  <a:pt x="475" y="684"/>
                </a:cubicBezTo>
                <a:cubicBezTo>
                  <a:pt x="471" y="682"/>
                  <a:pt x="471" y="682"/>
                  <a:pt x="469" y="685"/>
                </a:cubicBezTo>
                <a:cubicBezTo>
                  <a:pt x="465" y="681"/>
                  <a:pt x="466" y="676"/>
                  <a:pt x="462" y="677"/>
                </a:cubicBezTo>
                <a:cubicBezTo>
                  <a:pt x="465" y="680"/>
                  <a:pt x="467" y="684"/>
                  <a:pt x="470" y="687"/>
                </a:cubicBezTo>
                <a:cubicBezTo>
                  <a:pt x="469" y="688"/>
                  <a:pt x="469" y="692"/>
                  <a:pt x="472" y="692"/>
                </a:cubicBezTo>
                <a:cubicBezTo>
                  <a:pt x="468" y="686"/>
                  <a:pt x="473" y="686"/>
                  <a:pt x="474" y="684"/>
                </a:cubicBezTo>
                <a:cubicBezTo>
                  <a:pt x="475" y="688"/>
                  <a:pt x="480" y="690"/>
                  <a:pt x="479" y="686"/>
                </a:cubicBezTo>
                <a:moveTo>
                  <a:pt x="482" y="677"/>
                </a:moveTo>
                <a:cubicBezTo>
                  <a:pt x="482" y="681"/>
                  <a:pt x="479" y="681"/>
                  <a:pt x="478" y="683"/>
                </a:cubicBezTo>
                <a:cubicBezTo>
                  <a:pt x="478" y="682"/>
                  <a:pt x="479" y="682"/>
                  <a:pt x="479" y="683"/>
                </a:cubicBezTo>
                <a:cubicBezTo>
                  <a:pt x="479" y="684"/>
                  <a:pt x="478" y="684"/>
                  <a:pt x="478" y="684"/>
                </a:cubicBezTo>
                <a:cubicBezTo>
                  <a:pt x="480" y="687"/>
                  <a:pt x="481" y="687"/>
                  <a:pt x="483" y="686"/>
                </a:cubicBezTo>
                <a:cubicBezTo>
                  <a:pt x="480" y="681"/>
                  <a:pt x="485" y="681"/>
                  <a:pt x="488" y="683"/>
                </a:cubicBezTo>
                <a:cubicBezTo>
                  <a:pt x="485" y="677"/>
                  <a:pt x="489" y="681"/>
                  <a:pt x="491" y="679"/>
                </a:cubicBezTo>
                <a:cubicBezTo>
                  <a:pt x="489" y="680"/>
                  <a:pt x="488" y="671"/>
                  <a:pt x="488" y="675"/>
                </a:cubicBezTo>
                <a:cubicBezTo>
                  <a:pt x="488" y="677"/>
                  <a:pt x="483" y="676"/>
                  <a:pt x="484" y="680"/>
                </a:cubicBezTo>
                <a:cubicBezTo>
                  <a:pt x="483" y="678"/>
                  <a:pt x="483" y="677"/>
                  <a:pt x="482" y="677"/>
                </a:cubicBezTo>
                <a:moveTo>
                  <a:pt x="410" y="724"/>
                </a:moveTo>
                <a:cubicBezTo>
                  <a:pt x="414" y="724"/>
                  <a:pt x="412" y="717"/>
                  <a:pt x="408" y="717"/>
                </a:cubicBezTo>
                <a:cubicBezTo>
                  <a:pt x="409" y="718"/>
                  <a:pt x="411" y="720"/>
                  <a:pt x="410" y="721"/>
                </a:cubicBezTo>
                <a:cubicBezTo>
                  <a:pt x="408" y="718"/>
                  <a:pt x="406" y="714"/>
                  <a:pt x="404" y="713"/>
                </a:cubicBezTo>
                <a:cubicBezTo>
                  <a:pt x="406" y="712"/>
                  <a:pt x="403" y="710"/>
                  <a:pt x="407" y="710"/>
                </a:cubicBezTo>
                <a:cubicBezTo>
                  <a:pt x="405" y="710"/>
                  <a:pt x="401" y="705"/>
                  <a:pt x="401" y="705"/>
                </a:cubicBezTo>
                <a:cubicBezTo>
                  <a:pt x="403" y="712"/>
                  <a:pt x="402" y="716"/>
                  <a:pt x="410" y="724"/>
                </a:cubicBezTo>
                <a:moveTo>
                  <a:pt x="413" y="708"/>
                </a:moveTo>
                <a:cubicBezTo>
                  <a:pt x="409" y="704"/>
                  <a:pt x="416" y="706"/>
                  <a:pt x="413" y="703"/>
                </a:cubicBezTo>
                <a:cubicBezTo>
                  <a:pt x="412" y="704"/>
                  <a:pt x="410" y="700"/>
                  <a:pt x="409" y="701"/>
                </a:cubicBezTo>
                <a:cubicBezTo>
                  <a:pt x="409" y="702"/>
                  <a:pt x="411" y="708"/>
                  <a:pt x="413" y="708"/>
                </a:cubicBezTo>
                <a:moveTo>
                  <a:pt x="493" y="678"/>
                </a:moveTo>
                <a:cubicBezTo>
                  <a:pt x="493" y="678"/>
                  <a:pt x="493" y="679"/>
                  <a:pt x="494" y="679"/>
                </a:cubicBezTo>
                <a:cubicBezTo>
                  <a:pt x="494" y="678"/>
                  <a:pt x="493" y="677"/>
                  <a:pt x="494" y="677"/>
                </a:cubicBezTo>
                <a:cubicBezTo>
                  <a:pt x="495" y="678"/>
                  <a:pt x="496" y="678"/>
                  <a:pt x="495" y="677"/>
                </a:cubicBezTo>
                <a:cubicBezTo>
                  <a:pt x="493" y="678"/>
                  <a:pt x="495" y="673"/>
                  <a:pt x="492" y="674"/>
                </a:cubicBezTo>
                <a:cubicBezTo>
                  <a:pt x="494" y="679"/>
                  <a:pt x="487" y="667"/>
                  <a:pt x="489" y="672"/>
                </a:cubicBezTo>
                <a:cubicBezTo>
                  <a:pt x="490" y="676"/>
                  <a:pt x="492" y="675"/>
                  <a:pt x="493" y="678"/>
                </a:cubicBezTo>
                <a:moveTo>
                  <a:pt x="398" y="715"/>
                </a:moveTo>
                <a:cubicBezTo>
                  <a:pt x="402" y="716"/>
                  <a:pt x="402" y="711"/>
                  <a:pt x="399" y="711"/>
                </a:cubicBezTo>
                <a:cubicBezTo>
                  <a:pt x="400" y="712"/>
                  <a:pt x="397" y="713"/>
                  <a:pt x="396" y="712"/>
                </a:cubicBezTo>
                <a:cubicBezTo>
                  <a:pt x="396" y="711"/>
                  <a:pt x="395" y="711"/>
                  <a:pt x="395" y="711"/>
                </a:cubicBezTo>
                <a:cubicBezTo>
                  <a:pt x="396" y="713"/>
                  <a:pt x="397" y="713"/>
                  <a:pt x="398" y="715"/>
                </a:cubicBezTo>
                <a:moveTo>
                  <a:pt x="499" y="668"/>
                </a:moveTo>
                <a:cubicBezTo>
                  <a:pt x="497" y="671"/>
                  <a:pt x="499" y="671"/>
                  <a:pt x="494" y="670"/>
                </a:cubicBezTo>
                <a:cubicBezTo>
                  <a:pt x="499" y="674"/>
                  <a:pt x="496" y="674"/>
                  <a:pt x="496" y="677"/>
                </a:cubicBezTo>
                <a:cubicBezTo>
                  <a:pt x="497" y="677"/>
                  <a:pt x="497" y="676"/>
                  <a:pt x="498" y="677"/>
                </a:cubicBezTo>
                <a:cubicBezTo>
                  <a:pt x="499" y="678"/>
                  <a:pt x="500" y="679"/>
                  <a:pt x="500" y="679"/>
                </a:cubicBezTo>
                <a:cubicBezTo>
                  <a:pt x="497" y="674"/>
                  <a:pt x="501" y="673"/>
                  <a:pt x="499" y="668"/>
                </a:cubicBezTo>
                <a:moveTo>
                  <a:pt x="387" y="722"/>
                </a:moveTo>
                <a:cubicBezTo>
                  <a:pt x="385" y="722"/>
                  <a:pt x="384" y="718"/>
                  <a:pt x="382" y="719"/>
                </a:cubicBezTo>
                <a:cubicBezTo>
                  <a:pt x="384" y="723"/>
                  <a:pt x="387" y="724"/>
                  <a:pt x="389" y="724"/>
                </a:cubicBezTo>
                <a:cubicBezTo>
                  <a:pt x="387" y="722"/>
                  <a:pt x="388" y="720"/>
                  <a:pt x="387" y="720"/>
                </a:cubicBezTo>
                <a:cubicBezTo>
                  <a:pt x="387" y="721"/>
                  <a:pt x="388" y="722"/>
                  <a:pt x="387" y="722"/>
                </a:cubicBezTo>
                <a:moveTo>
                  <a:pt x="414" y="709"/>
                </a:moveTo>
                <a:cubicBezTo>
                  <a:pt x="415" y="711"/>
                  <a:pt x="417" y="712"/>
                  <a:pt x="418" y="712"/>
                </a:cubicBezTo>
                <a:cubicBezTo>
                  <a:pt x="417" y="710"/>
                  <a:pt x="419" y="710"/>
                  <a:pt x="418" y="709"/>
                </a:cubicBezTo>
                <a:cubicBezTo>
                  <a:pt x="417" y="709"/>
                  <a:pt x="416" y="710"/>
                  <a:pt x="415" y="709"/>
                </a:cubicBezTo>
                <a:cubicBezTo>
                  <a:pt x="416" y="707"/>
                  <a:pt x="421" y="708"/>
                  <a:pt x="417" y="705"/>
                </a:cubicBezTo>
                <a:cubicBezTo>
                  <a:pt x="416" y="706"/>
                  <a:pt x="415" y="707"/>
                  <a:pt x="414" y="709"/>
                </a:cubicBezTo>
                <a:moveTo>
                  <a:pt x="452" y="692"/>
                </a:moveTo>
                <a:cubicBezTo>
                  <a:pt x="450" y="690"/>
                  <a:pt x="445" y="697"/>
                  <a:pt x="446" y="697"/>
                </a:cubicBezTo>
                <a:cubicBezTo>
                  <a:pt x="449" y="694"/>
                  <a:pt x="452" y="699"/>
                  <a:pt x="454" y="700"/>
                </a:cubicBezTo>
                <a:cubicBezTo>
                  <a:pt x="454" y="697"/>
                  <a:pt x="449" y="695"/>
                  <a:pt x="451" y="693"/>
                </a:cubicBezTo>
                <a:cubicBezTo>
                  <a:pt x="453" y="695"/>
                  <a:pt x="455" y="701"/>
                  <a:pt x="457" y="700"/>
                </a:cubicBezTo>
                <a:cubicBezTo>
                  <a:pt x="455" y="696"/>
                  <a:pt x="458" y="695"/>
                  <a:pt x="455" y="691"/>
                </a:cubicBezTo>
                <a:cubicBezTo>
                  <a:pt x="451" y="691"/>
                  <a:pt x="456" y="695"/>
                  <a:pt x="454" y="697"/>
                </a:cubicBezTo>
                <a:cubicBezTo>
                  <a:pt x="453" y="694"/>
                  <a:pt x="454" y="694"/>
                  <a:pt x="452" y="692"/>
                </a:cubicBezTo>
                <a:moveTo>
                  <a:pt x="463" y="702"/>
                </a:moveTo>
                <a:cubicBezTo>
                  <a:pt x="464" y="701"/>
                  <a:pt x="458" y="691"/>
                  <a:pt x="456" y="693"/>
                </a:cubicBezTo>
                <a:cubicBezTo>
                  <a:pt x="461" y="697"/>
                  <a:pt x="460" y="702"/>
                  <a:pt x="463" y="702"/>
                </a:cubicBezTo>
                <a:moveTo>
                  <a:pt x="394" y="725"/>
                </a:moveTo>
                <a:cubicBezTo>
                  <a:pt x="398" y="729"/>
                  <a:pt x="393" y="717"/>
                  <a:pt x="400" y="722"/>
                </a:cubicBezTo>
                <a:cubicBezTo>
                  <a:pt x="397" y="717"/>
                  <a:pt x="395" y="719"/>
                  <a:pt x="392" y="716"/>
                </a:cubicBezTo>
                <a:cubicBezTo>
                  <a:pt x="393" y="718"/>
                  <a:pt x="391" y="718"/>
                  <a:pt x="391" y="720"/>
                </a:cubicBezTo>
                <a:cubicBezTo>
                  <a:pt x="394" y="718"/>
                  <a:pt x="396" y="725"/>
                  <a:pt x="394" y="725"/>
                </a:cubicBezTo>
                <a:moveTo>
                  <a:pt x="343" y="740"/>
                </a:moveTo>
                <a:cubicBezTo>
                  <a:pt x="344" y="741"/>
                  <a:pt x="345" y="742"/>
                  <a:pt x="345" y="743"/>
                </a:cubicBezTo>
                <a:cubicBezTo>
                  <a:pt x="349" y="744"/>
                  <a:pt x="343" y="739"/>
                  <a:pt x="345" y="739"/>
                </a:cubicBezTo>
                <a:cubicBezTo>
                  <a:pt x="346" y="740"/>
                  <a:pt x="347" y="741"/>
                  <a:pt x="349" y="740"/>
                </a:cubicBezTo>
                <a:cubicBezTo>
                  <a:pt x="346" y="736"/>
                  <a:pt x="345" y="738"/>
                  <a:pt x="343" y="740"/>
                </a:cubicBezTo>
                <a:moveTo>
                  <a:pt x="438" y="709"/>
                </a:moveTo>
                <a:cubicBezTo>
                  <a:pt x="440" y="709"/>
                  <a:pt x="442" y="705"/>
                  <a:pt x="439" y="704"/>
                </a:cubicBezTo>
                <a:cubicBezTo>
                  <a:pt x="441" y="708"/>
                  <a:pt x="436" y="704"/>
                  <a:pt x="436" y="706"/>
                </a:cubicBezTo>
                <a:cubicBezTo>
                  <a:pt x="436" y="707"/>
                  <a:pt x="437" y="708"/>
                  <a:pt x="438" y="709"/>
                </a:cubicBezTo>
                <a:moveTo>
                  <a:pt x="452" y="703"/>
                </a:moveTo>
                <a:cubicBezTo>
                  <a:pt x="451" y="704"/>
                  <a:pt x="449" y="704"/>
                  <a:pt x="450" y="706"/>
                </a:cubicBezTo>
                <a:cubicBezTo>
                  <a:pt x="452" y="705"/>
                  <a:pt x="453" y="705"/>
                  <a:pt x="454" y="703"/>
                </a:cubicBezTo>
                <a:cubicBezTo>
                  <a:pt x="452" y="701"/>
                  <a:pt x="451" y="700"/>
                  <a:pt x="450" y="700"/>
                </a:cubicBezTo>
                <a:cubicBezTo>
                  <a:pt x="450" y="701"/>
                  <a:pt x="451" y="702"/>
                  <a:pt x="452" y="703"/>
                </a:cubicBezTo>
                <a:moveTo>
                  <a:pt x="363" y="743"/>
                </a:moveTo>
                <a:cubicBezTo>
                  <a:pt x="362" y="743"/>
                  <a:pt x="361" y="742"/>
                  <a:pt x="360" y="743"/>
                </a:cubicBezTo>
                <a:cubicBezTo>
                  <a:pt x="363" y="748"/>
                  <a:pt x="366" y="746"/>
                  <a:pt x="368" y="750"/>
                </a:cubicBezTo>
                <a:cubicBezTo>
                  <a:pt x="366" y="747"/>
                  <a:pt x="364" y="741"/>
                  <a:pt x="362" y="741"/>
                </a:cubicBezTo>
                <a:cubicBezTo>
                  <a:pt x="362" y="742"/>
                  <a:pt x="363" y="742"/>
                  <a:pt x="363" y="743"/>
                </a:cubicBezTo>
                <a:moveTo>
                  <a:pt x="395" y="734"/>
                </a:moveTo>
                <a:cubicBezTo>
                  <a:pt x="396" y="732"/>
                  <a:pt x="397" y="731"/>
                  <a:pt x="397" y="729"/>
                </a:cubicBezTo>
                <a:cubicBezTo>
                  <a:pt x="392" y="728"/>
                  <a:pt x="394" y="729"/>
                  <a:pt x="395" y="734"/>
                </a:cubicBezTo>
                <a:moveTo>
                  <a:pt x="998" y="481"/>
                </a:moveTo>
                <a:cubicBezTo>
                  <a:pt x="998" y="478"/>
                  <a:pt x="1005" y="475"/>
                  <a:pt x="997" y="480"/>
                </a:cubicBezTo>
                <a:cubicBezTo>
                  <a:pt x="1004" y="489"/>
                  <a:pt x="1000" y="486"/>
                  <a:pt x="998" y="481"/>
                </a:cubicBezTo>
                <a:moveTo>
                  <a:pt x="1006" y="476"/>
                </a:moveTo>
                <a:cubicBezTo>
                  <a:pt x="1005" y="480"/>
                  <a:pt x="1002" y="478"/>
                  <a:pt x="1000" y="482"/>
                </a:cubicBezTo>
                <a:cubicBezTo>
                  <a:pt x="1001" y="484"/>
                  <a:pt x="1003" y="485"/>
                  <a:pt x="1005" y="486"/>
                </a:cubicBezTo>
                <a:cubicBezTo>
                  <a:pt x="1001" y="481"/>
                  <a:pt x="1005" y="481"/>
                  <a:pt x="1008" y="483"/>
                </a:cubicBezTo>
                <a:cubicBezTo>
                  <a:pt x="1008" y="484"/>
                  <a:pt x="1009" y="485"/>
                  <a:pt x="1010" y="485"/>
                </a:cubicBezTo>
                <a:cubicBezTo>
                  <a:pt x="1008" y="482"/>
                  <a:pt x="1005" y="478"/>
                  <a:pt x="1006" y="476"/>
                </a:cubicBezTo>
                <a:moveTo>
                  <a:pt x="385" y="750"/>
                </a:moveTo>
                <a:cubicBezTo>
                  <a:pt x="386" y="749"/>
                  <a:pt x="391" y="749"/>
                  <a:pt x="389" y="747"/>
                </a:cubicBezTo>
                <a:cubicBezTo>
                  <a:pt x="385" y="749"/>
                  <a:pt x="389" y="737"/>
                  <a:pt x="388" y="740"/>
                </a:cubicBezTo>
                <a:cubicBezTo>
                  <a:pt x="384" y="742"/>
                  <a:pt x="385" y="746"/>
                  <a:pt x="385" y="750"/>
                </a:cubicBezTo>
                <a:moveTo>
                  <a:pt x="1032" y="484"/>
                </a:moveTo>
                <a:cubicBezTo>
                  <a:pt x="1030" y="480"/>
                  <a:pt x="1027" y="485"/>
                  <a:pt x="1024" y="483"/>
                </a:cubicBezTo>
                <a:cubicBezTo>
                  <a:pt x="1027" y="489"/>
                  <a:pt x="1030" y="482"/>
                  <a:pt x="1032" y="484"/>
                </a:cubicBezTo>
                <a:moveTo>
                  <a:pt x="1072" y="481"/>
                </a:moveTo>
                <a:cubicBezTo>
                  <a:pt x="1069" y="478"/>
                  <a:pt x="1067" y="479"/>
                  <a:pt x="1065" y="477"/>
                </a:cubicBezTo>
                <a:cubicBezTo>
                  <a:pt x="1068" y="480"/>
                  <a:pt x="1064" y="480"/>
                  <a:pt x="1062" y="481"/>
                </a:cubicBezTo>
                <a:cubicBezTo>
                  <a:pt x="1065" y="486"/>
                  <a:pt x="1063" y="478"/>
                  <a:pt x="1066" y="482"/>
                </a:cubicBezTo>
                <a:cubicBezTo>
                  <a:pt x="1066" y="482"/>
                  <a:pt x="1067" y="484"/>
                  <a:pt x="1068" y="484"/>
                </a:cubicBezTo>
                <a:cubicBezTo>
                  <a:pt x="1067" y="483"/>
                  <a:pt x="1067" y="481"/>
                  <a:pt x="1067" y="480"/>
                </a:cubicBezTo>
                <a:cubicBezTo>
                  <a:pt x="1068" y="482"/>
                  <a:pt x="1069" y="484"/>
                  <a:pt x="1070" y="483"/>
                </a:cubicBezTo>
                <a:cubicBezTo>
                  <a:pt x="1069" y="482"/>
                  <a:pt x="1068" y="480"/>
                  <a:pt x="1069" y="480"/>
                </a:cubicBezTo>
                <a:cubicBezTo>
                  <a:pt x="1070" y="481"/>
                  <a:pt x="1071" y="482"/>
                  <a:pt x="1072" y="481"/>
                </a:cubicBezTo>
                <a:moveTo>
                  <a:pt x="1058" y="484"/>
                </a:moveTo>
                <a:cubicBezTo>
                  <a:pt x="1056" y="485"/>
                  <a:pt x="1055" y="484"/>
                  <a:pt x="1054" y="484"/>
                </a:cubicBezTo>
                <a:cubicBezTo>
                  <a:pt x="1057" y="487"/>
                  <a:pt x="1053" y="489"/>
                  <a:pt x="1056" y="489"/>
                </a:cubicBezTo>
                <a:cubicBezTo>
                  <a:pt x="1055" y="487"/>
                  <a:pt x="1059" y="487"/>
                  <a:pt x="1058" y="484"/>
                </a:cubicBezTo>
                <a:moveTo>
                  <a:pt x="1023" y="506"/>
                </a:moveTo>
                <a:cubicBezTo>
                  <a:pt x="1025" y="506"/>
                  <a:pt x="1021" y="499"/>
                  <a:pt x="1020" y="500"/>
                </a:cubicBezTo>
                <a:cubicBezTo>
                  <a:pt x="1019" y="500"/>
                  <a:pt x="1020" y="507"/>
                  <a:pt x="1023" y="506"/>
                </a:cubicBezTo>
                <a:moveTo>
                  <a:pt x="828" y="615"/>
                </a:moveTo>
                <a:cubicBezTo>
                  <a:pt x="829" y="617"/>
                  <a:pt x="830" y="619"/>
                  <a:pt x="829" y="619"/>
                </a:cubicBezTo>
                <a:cubicBezTo>
                  <a:pt x="826" y="619"/>
                  <a:pt x="824" y="627"/>
                  <a:pt x="815" y="628"/>
                </a:cubicBezTo>
                <a:cubicBezTo>
                  <a:pt x="817" y="631"/>
                  <a:pt x="816" y="632"/>
                  <a:pt x="817" y="635"/>
                </a:cubicBezTo>
                <a:cubicBezTo>
                  <a:pt x="820" y="630"/>
                  <a:pt x="827" y="629"/>
                  <a:pt x="829" y="622"/>
                </a:cubicBezTo>
                <a:cubicBezTo>
                  <a:pt x="836" y="627"/>
                  <a:pt x="837" y="617"/>
                  <a:pt x="843" y="621"/>
                </a:cubicBezTo>
                <a:cubicBezTo>
                  <a:pt x="842" y="618"/>
                  <a:pt x="846" y="618"/>
                  <a:pt x="844" y="613"/>
                </a:cubicBezTo>
                <a:cubicBezTo>
                  <a:pt x="840" y="615"/>
                  <a:pt x="840" y="615"/>
                  <a:pt x="841" y="611"/>
                </a:cubicBezTo>
                <a:cubicBezTo>
                  <a:pt x="839" y="613"/>
                  <a:pt x="837" y="612"/>
                  <a:pt x="834" y="611"/>
                </a:cubicBezTo>
                <a:cubicBezTo>
                  <a:pt x="835" y="613"/>
                  <a:pt x="837" y="616"/>
                  <a:pt x="836" y="616"/>
                </a:cubicBezTo>
                <a:cubicBezTo>
                  <a:pt x="834" y="615"/>
                  <a:pt x="832" y="615"/>
                  <a:pt x="830" y="613"/>
                </a:cubicBezTo>
                <a:cubicBezTo>
                  <a:pt x="830" y="615"/>
                  <a:pt x="829" y="615"/>
                  <a:pt x="828" y="615"/>
                </a:cubicBezTo>
                <a:moveTo>
                  <a:pt x="767" y="648"/>
                </a:moveTo>
                <a:cubicBezTo>
                  <a:pt x="768" y="649"/>
                  <a:pt x="768" y="649"/>
                  <a:pt x="769" y="649"/>
                </a:cubicBezTo>
                <a:cubicBezTo>
                  <a:pt x="765" y="643"/>
                  <a:pt x="761" y="646"/>
                  <a:pt x="761" y="649"/>
                </a:cubicBezTo>
                <a:cubicBezTo>
                  <a:pt x="764" y="650"/>
                  <a:pt x="763" y="645"/>
                  <a:pt x="767" y="648"/>
                </a:cubicBezTo>
                <a:moveTo>
                  <a:pt x="727" y="670"/>
                </a:moveTo>
                <a:cubicBezTo>
                  <a:pt x="729" y="673"/>
                  <a:pt x="730" y="672"/>
                  <a:pt x="732" y="673"/>
                </a:cubicBezTo>
                <a:cubicBezTo>
                  <a:pt x="731" y="670"/>
                  <a:pt x="729" y="666"/>
                  <a:pt x="730" y="663"/>
                </a:cubicBezTo>
                <a:cubicBezTo>
                  <a:pt x="729" y="664"/>
                  <a:pt x="728" y="664"/>
                  <a:pt x="727" y="664"/>
                </a:cubicBezTo>
                <a:cubicBezTo>
                  <a:pt x="729" y="667"/>
                  <a:pt x="732" y="673"/>
                  <a:pt x="727" y="670"/>
                </a:cubicBezTo>
                <a:moveTo>
                  <a:pt x="799" y="642"/>
                </a:moveTo>
                <a:cubicBezTo>
                  <a:pt x="801" y="640"/>
                  <a:pt x="801" y="637"/>
                  <a:pt x="802" y="635"/>
                </a:cubicBezTo>
                <a:cubicBezTo>
                  <a:pt x="799" y="634"/>
                  <a:pt x="800" y="640"/>
                  <a:pt x="797" y="637"/>
                </a:cubicBezTo>
                <a:cubicBezTo>
                  <a:pt x="798" y="636"/>
                  <a:pt x="799" y="636"/>
                  <a:pt x="798" y="635"/>
                </a:cubicBezTo>
                <a:cubicBezTo>
                  <a:pt x="796" y="636"/>
                  <a:pt x="797" y="639"/>
                  <a:pt x="799" y="642"/>
                </a:cubicBezTo>
                <a:moveTo>
                  <a:pt x="812" y="637"/>
                </a:moveTo>
                <a:cubicBezTo>
                  <a:pt x="810" y="634"/>
                  <a:pt x="814" y="634"/>
                  <a:pt x="811" y="631"/>
                </a:cubicBezTo>
                <a:cubicBezTo>
                  <a:pt x="810" y="632"/>
                  <a:pt x="809" y="630"/>
                  <a:pt x="808" y="631"/>
                </a:cubicBezTo>
                <a:cubicBezTo>
                  <a:pt x="807" y="633"/>
                  <a:pt x="810" y="636"/>
                  <a:pt x="812" y="637"/>
                </a:cubicBezTo>
                <a:moveTo>
                  <a:pt x="656" y="702"/>
                </a:moveTo>
                <a:cubicBezTo>
                  <a:pt x="658" y="704"/>
                  <a:pt x="659" y="705"/>
                  <a:pt x="660" y="704"/>
                </a:cubicBezTo>
                <a:cubicBezTo>
                  <a:pt x="658" y="702"/>
                  <a:pt x="659" y="698"/>
                  <a:pt x="656" y="698"/>
                </a:cubicBezTo>
                <a:cubicBezTo>
                  <a:pt x="656" y="701"/>
                  <a:pt x="658" y="702"/>
                  <a:pt x="658" y="703"/>
                </a:cubicBezTo>
                <a:cubicBezTo>
                  <a:pt x="657" y="702"/>
                  <a:pt x="657" y="702"/>
                  <a:pt x="656" y="702"/>
                </a:cubicBezTo>
                <a:moveTo>
                  <a:pt x="776" y="654"/>
                </a:moveTo>
                <a:cubicBezTo>
                  <a:pt x="777" y="653"/>
                  <a:pt x="775" y="650"/>
                  <a:pt x="779" y="652"/>
                </a:cubicBezTo>
                <a:cubicBezTo>
                  <a:pt x="778" y="651"/>
                  <a:pt x="777" y="650"/>
                  <a:pt x="776" y="648"/>
                </a:cubicBezTo>
                <a:cubicBezTo>
                  <a:pt x="776" y="649"/>
                  <a:pt x="775" y="649"/>
                  <a:pt x="774" y="649"/>
                </a:cubicBezTo>
                <a:cubicBezTo>
                  <a:pt x="778" y="652"/>
                  <a:pt x="773" y="654"/>
                  <a:pt x="776" y="654"/>
                </a:cubicBezTo>
                <a:moveTo>
                  <a:pt x="902" y="600"/>
                </a:moveTo>
                <a:cubicBezTo>
                  <a:pt x="907" y="605"/>
                  <a:pt x="909" y="600"/>
                  <a:pt x="913" y="599"/>
                </a:cubicBezTo>
                <a:cubicBezTo>
                  <a:pt x="912" y="597"/>
                  <a:pt x="911" y="595"/>
                  <a:pt x="909" y="593"/>
                </a:cubicBezTo>
                <a:cubicBezTo>
                  <a:pt x="903" y="594"/>
                  <a:pt x="906" y="599"/>
                  <a:pt x="902" y="600"/>
                </a:cubicBezTo>
                <a:moveTo>
                  <a:pt x="663" y="700"/>
                </a:moveTo>
                <a:cubicBezTo>
                  <a:pt x="662" y="702"/>
                  <a:pt x="664" y="705"/>
                  <a:pt x="663" y="707"/>
                </a:cubicBezTo>
                <a:cubicBezTo>
                  <a:pt x="664" y="706"/>
                  <a:pt x="665" y="707"/>
                  <a:pt x="666" y="707"/>
                </a:cubicBezTo>
                <a:cubicBezTo>
                  <a:pt x="662" y="703"/>
                  <a:pt x="665" y="702"/>
                  <a:pt x="665" y="700"/>
                </a:cubicBezTo>
                <a:cubicBezTo>
                  <a:pt x="664" y="701"/>
                  <a:pt x="662" y="697"/>
                  <a:pt x="661" y="697"/>
                </a:cubicBezTo>
                <a:cubicBezTo>
                  <a:pt x="662" y="698"/>
                  <a:pt x="662" y="699"/>
                  <a:pt x="663" y="700"/>
                </a:cubicBezTo>
                <a:moveTo>
                  <a:pt x="920" y="593"/>
                </a:moveTo>
                <a:cubicBezTo>
                  <a:pt x="919" y="593"/>
                  <a:pt x="916" y="596"/>
                  <a:pt x="919" y="596"/>
                </a:cubicBezTo>
                <a:cubicBezTo>
                  <a:pt x="922" y="594"/>
                  <a:pt x="927" y="593"/>
                  <a:pt x="923" y="589"/>
                </a:cubicBezTo>
                <a:cubicBezTo>
                  <a:pt x="925" y="595"/>
                  <a:pt x="918" y="590"/>
                  <a:pt x="919" y="593"/>
                </a:cubicBezTo>
                <a:cubicBezTo>
                  <a:pt x="919" y="592"/>
                  <a:pt x="920" y="592"/>
                  <a:pt x="920" y="593"/>
                </a:cubicBezTo>
                <a:moveTo>
                  <a:pt x="859" y="623"/>
                </a:moveTo>
                <a:cubicBezTo>
                  <a:pt x="862" y="625"/>
                  <a:pt x="868" y="624"/>
                  <a:pt x="866" y="620"/>
                </a:cubicBezTo>
                <a:cubicBezTo>
                  <a:pt x="865" y="620"/>
                  <a:pt x="864" y="619"/>
                  <a:pt x="863" y="617"/>
                </a:cubicBezTo>
                <a:cubicBezTo>
                  <a:pt x="860" y="618"/>
                  <a:pt x="857" y="619"/>
                  <a:pt x="859" y="623"/>
                </a:cubicBezTo>
                <a:moveTo>
                  <a:pt x="229" y="909"/>
                </a:moveTo>
                <a:cubicBezTo>
                  <a:pt x="234" y="914"/>
                  <a:pt x="228" y="912"/>
                  <a:pt x="230" y="916"/>
                </a:cubicBezTo>
                <a:cubicBezTo>
                  <a:pt x="232" y="914"/>
                  <a:pt x="231" y="915"/>
                  <a:pt x="234" y="915"/>
                </a:cubicBezTo>
                <a:cubicBezTo>
                  <a:pt x="233" y="913"/>
                  <a:pt x="233" y="907"/>
                  <a:pt x="230" y="906"/>
                </a:cubicBezTo>
                <a:cubicBezTo>
                  <a:pt x="236" y="915"/>
                  <a:pt x="228" y="908"/>
                  <a:pt x="229" y="909"/>
                </a:cubicBezTo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2" name="PA_文本框 2"/>
          <p:cNvSpPr txBox="1"/>
          <p:nvPr>
            <p:custDataLst>
              <p:tags r:id="rId1"/>
            </p:custDataLst>
          </p:nvPr>
        </p:nvSpPr>
        <p:spPr>
          <a:xfrm>
            <a:off x="3145766" y="1022916"/>
            <a:ext cx="5704575" cy="97726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400" b="1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CDA23D"/>
                    </a:gs>
                    <a:gs pos="55000">
                      <a:srgbClr val="E1B64A"/>
                    </a:gs>
                    <a:gs pos="100000">
                      <a:srgbClr val="F7E880">
                        <a:lumMod val="99000"/>
                      </a:srgbClr>
                    </a:gs>
                  </a:gsLst>
                  <a:lin ang="2700000" scaled="1"/>
                </a:gradFill>
                <a:effectLst/>
                <a:uLnTx/>
                <a:uFillTx/>
                <a:latin typeface="Arial" panose="020B0604020202020204"/>
                <a:ea typeface="微软雅黑" panose="020B0503020204020204" pitchFamily="34" charset="-122"/>
              </a:defRPr>
            </a:lvl1pPr>
          </a:lstStyle>
          <a:p>
            <a:pPr algn="ctr"/>
            <a:r>
              <a:rPr lang="zh-CN" altLang="en-US" sz="4800" b="0" noProof="0" dirty="0" smtClean="0">
                <a:solidFill>
                  <a:srgbClr val="5F787F"/>
                </a:solidFill>
                <a:latin typeface="思源宋体 Heavy" panose="02020900000000000000" pitchFamily="18" charset="-122"/>
                <a:ea typeface="思源宋体 Heavy" panose="02020900000000000000" pitchFamily="18" charset="-122"/>
              </a:rPr>
              <a:t>Conclusion</a:t>
            </a:r>
            <a:endParaRPr lang="zh-CN" altLang="en-US" sz="4800" b="0" noProof="0" dirty="0" smtClean="0">
              <a:solidFill>
                <a:srgbClr val="5F787F"/>
              </a:solidFill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8" name="1"/>
          <p:cNvSpPr txBox="1">
            <a:spLocks noChangeArrowheads="1"/>
          </p:cNvSpPr>
          <p:nvPr/>
        </p:nvSpPr>
        <p:spPr bwMode="auto">
          <a:xfrm>
            <a:off x="2385060" y="2670810"/>
            <a:ext cx="7981950" cy="2585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 defTabSz="1216025"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1216025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+mn-lt"/>
              </a:rPr>
              <a:t>  </a:t>
            </a:r>
            <a:r>
              <a:rPr lang="zh-CN" altLang="en-US" sz="2800" noProof="0" dirty="0" smtClean="0">
                <a:ln>
                  <a:noFill/>
                </a:ln>
                <a:solidFill>
                  <a:srgbClr val="5F787F"/>
                </a:solidFill>
                <a:effectLst/>
                <a:uLnTx/>
                <a:uFillTx/>
                <a:latin typeface="思源宋体 Heavy" panose="02020900000000000000" pitchFamily="18" charset="-122"/>
                <a:ea typeface="思源宋体 Heavy" panose="02020900000000000000" pitchFamily="18" charset="-122"/>
                <a:sym typeface="+mn-lt"/>
              </a:rPr>
              <a:t>Lewin's transformation model is effective in managing the transformation process of Huawei's enterprises, but it also has limitations that need to be addressed in future research.</a:t>
            </a:r>
            <a:endParaRPr lang="zh-CN" altLang="en-US" sz="2800" noProof="0" dirty="0" smtClean="0">
              <a:ln>
                <a:noFill/>
              </a:ln>
              <a:solidFill>
                <a:srgbClr val="5F787F"/>
              </a:solidFill>
              <a:effectLst/>
              <a:uLnTx/>
              <a:uFillTx/>
              <a:latin typeface="思源宋体 Heavy" panose="02020900000000000000" pitchFamily="18" charset="-122"/>
              <a:ea typeface="思源宋体 Heavy" panose="02020900000000000000" pitchFamily="18" charset="-122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8" name="Freeform 9"/>
          <p:cNvSpPr>
            <a:spLocks noEditPoints="1"/>
          </p:cNvSpPr>
          <p:nvPr/>
        </p:nvSpPr>
        <p:spPr bwMode="auto">
          <a:xfrm rot="7107736">
            <a:off x="-1617328" y="3021627"/>
            <a:ext cx="4689169" cy="335759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7385" h="5288">
                <a:moveTo>
                  <a:pt x="3601" y="3659"/>
                </a:moveTo>
                <a:cubicBezTo>
                  <a:pt x="3601" y="3667"/>
                  <a:pt x="3609" y="3675"/>
                  <a:pt x="3609" y="3675"/>
                </a:cubicBezTo>
                <a:cubicBezTo>
                  <a:pt x="3601" y="3675"/>
                  <a:pt x="3601" y="3667"/>
                  <a:pt x="3593" y="3667"/>
                </a:cubicBezTo>
                <a:cubicBezTo>
                  <a:pt x="3617" y="3683"/>
                  <a:pt x="3641" y="3738"/>
                  <a:pt x="3633" y="3715"/>
                </a:cubicBezTo>
                <a:cubicBezTo>
                  <a:pt x="3633" y="3699"/>
                  <a:pt x="3625" y="3683"/>
                  <a:pt x="3625" y="3667"/>
                </a:cubicBezTo>
                <a:cubicBezTo>
                  <a:pt x="3617" y="3675"/>
                  <a:pt x="3609" y="3659"/>
                  <a:pt x="3601" y="3659"/>
                </a:cubicBezTo>
                <a:close/>
                <a:moveTo>
                  <a:pt x="4052" y="2443"/>
                </a:moveTo>
                <a:cubicBezTo>
                  <a:pt x="4051" y="2443"/>
                  <a:pt x="4048" y="2444"/>
                  <a:pt x="4045" y="2445"/>
                </a:cubicBezTo>
                <a:cubicBezTo>
                  <a:pt x="4037" y="2453"/>
                  <a:pt x="4037" y="2492"/>
                  <a:pt x="4006" y="2469"/>
                </a:cubicBezTo>
                <a:cubicBezTo>
                  <a:pt x="4014" y="2461"/>
                  <a:pt x="4022" y="2461"/>
                  <a:pt x="4014" y="2453"/>
                </a:cubicBezTo>
                <a:cubicBezTo>
                  <a:pt x="3982" y="2453"/>
                  <a:pt x="4022" y="2524"/>
                  <a:pt x="4022" y="2516"/>
                </a:cubicBezTo>
                <a:cubicBezTo>
                  <a:pt x="4037" y="2508"/>
                  <a:pt x="4093" y="2508"/>
                  <a:pt x="4109" y="2485"/>
                </a:cubicBezTo>
                <a:cubicBezTo>
                  <a:pt x="4085" y="2437"/>
                  <a:pt x="4053" y="2485"/>
                  <a:pt x="4045" y="2469"/>
                </a:cubicBezTo>
                <a:cubicBezTo>
                  <a:pt x="4045" y="2462"/>
                  <a:pt x="4064" y="2443"/>
                  <a:pt x="4052" y="2443"/>
                </a:cubicBezTo>
                <a:close/>
                <a:moveTo>
                  <a:pt x="2061" y="1926"/>
                </a:moveTo>
                <a:cubicBezTo>
                  <a:pt x="2059" y="1926"/>
                  <a:pt x="2056" y="1927"/>
                  <a:pt x="2053" y="1929"/>
                </a:cubicBezTo>
                <a:cubicBezTo>
                  <a:pt x="2085" y="2001"/>
                  <a:pt x="1990" y="2024"/>
                  <a:pt x="1942" y="2024"/>
                </a:cubicBezTo>
                <a:cubicBezTo>
                  <a:pt x="1950" y="2040"/>
                  <a:pt x="1958" y="2056"/>
                  <a:pt x="1958" y="2064"/>
                </a:cubicBezTo>
                <a:cubicBezTo>
                  <a:pt x="2006" y="2032"/>
                  <a:pt x="2125" y="2008"/>
                  <a:pt x="2109" y="1953"/>
                </a:cubicBezTo>
                <a:cubicBezTo>
                  <a:pt x="2109" y="1961"/>
                  <a:pt x="2109" y="1969"/>
                  <a:pt x="2109" y="1969"/>
                </a:cubicBezTo>
                <a:cubicBezTo>
                  <a:pt x="2081" y="1969"/>
                  <a:pt x="2078" y="1926"/>
                  <a:pt x="2061" y="1926"/>
                </a:cubicBezTo>
                <a:close/>
                <a:moveTo>
                  <a:pt x="2019" y="1912"/>
                </a:moveTo>
                <a:cubicBezTo>
                  <a:pt x="2006" y="1910"/>
                  <a:pt x="2008" y="1949"/>
                  <a:pt x="2014" y="1961"/>
                </a:cubicBezTo>
                <a:cubicBezTo>
                  <a:pt x="2038" y="1969"/>
                  <a:pt x="2022" y="1953"/>
                  <a:pt x="2038" y="1953"/>
                </a:cubicBezTo>
                <a:cubicBezTo>
                  <a:pt x="2030" y="1937"/>
                  <a:pt x="2022" y="1929"/>
                  <a:pt x="2014" y="1921"/>
                </a:cubicBezTo>
                <a:cubicBezTo>
                  <a:pt x="2022" y="1921"/>
                  <a:pt x="2030" y="1921"/>
                  <a:pt x="2038" y="1929"/>
                </a:cubicBezTo>
                <a:cubicBezTo>
                  <a:pt x="2030" y="1917"/>
                  <a:pt x="2024" y="1912"/>
                  <a:pt x="2019" y="1912"/>
                </a:cubicBezTo>
                <a:close/>
                <a:moveTo>
                  <a:pt x="7284" y="1878"/>
                </a:moveTo>
                <a:cubicBezTo>
                  <a:pt x="7281" y="1877"/>
                  <a:pt x="7278" y="1879"/>
                  <a:pt x="7275" y="1881"/>
                </a:cubicBezTo>
                <a:cubicBezTo>
                  <a:pt x="7299" y="1905"/>
                  <a:pt x="7267" y="1921"/>
                  <a:pt x="7299" y="1929"/>
                </a:cubicBezTo>
                <a:cubicBezTo>
                  <a:pt x="7275" y="1881"/>
                  <a:pt x="7323" y="1913"/>
                  <a:pt x="7323" y="1897"/>
                </a:cubicBezTo>
                <a:cubicBezTo>
                  <a:pt x="7310" y="1904"/>
                  <a:pt x="7297" y="1879"/>
                  <a:pt x="7284" y="1878"/>
                </a:cubicBezTo>
                <a:close/>
                <a:moveTo>
                  <a:pt x="1841" y="1849"/>
                </a:moveTo>
                <a:lnTo>
                  <a:pt x="1843" y="1853"/>
                </a:lnTo>
                <a:cubicBezTo>
                  <a:pt x="1843" y="1855"/>
                  <a:pt x="1844" y="1856"/>
                  <a:pt x="1844" y="1858"/>
                </a:cubicBezTo>
                <a:lnTo>
                  <a:pt x="1845" y="1861"/>
                </a:lnTo>
                <a:lnTo>
                  <a:pt x="1845" y="1861"/>
                </a:lnTo>
                <a:cubicBezTo>
                  <a:pt x="1843" y="1858"/>
                  <a:pt x="1842" y="1855"/>
                  <a:pt x="1842" y="1852"/>
                </a:cubicBezTo>
                <a:lnTo>
                  <a:pt x="1841" y="1849"/>
                </a:lnTo>
                <a:close/>
                <a:moveTo>
                  <a:pt x="1838" y="1824"/>
                </a:moveTo>
                <a:cubicBezTo>
                  <a:pt x="1846" y="1824"/>
                  <a:pt x="1840" y="1835"/>
                  <a:pt x="1841" y="1848"/>
                </a:cubicBezTo>
                <a:lnTo>
                  <a:pt x="1841" y="1849"/>
                </a:lnTo>
                <a:lnTo>
                  <a:pt x="1841" y="1848"/>
                </a:lnTo>
                <a:cubicBezTo>
                  <a:pt x="1839" y="1841"/>
                  <a:pt x="1835" y="1834"/>
                  <a:pt x="1831" y="1826"/>
                </a:cubicBezTo>
                <a:cubicBezTo>
                  <a:pt x="1834" y="1825"/>
                  <a:pt x="1836" y="1824"/>
                  <a:pt x="1838" y="1824"/>
                </a:cubicBezTo>
                <a:close/>
                <a:moveTo>
                  <a:pt x="2287" y="1773"/>
                </a:moveTo>
                <a:cubicBezTo>
                  <a:pt x="2286" y="1773"/>
                  <a:pt x="2285" y="1775"/>
                  <a:pt x="2284" y="1778"/>
                </a:cubicBezTo>
                <a:cubicBezTo>
                  <a:pt x="2292" y="1794"/>
                  <a:pt x="2268" y="1794"/>
                  <a:pt x="2260" y="1802"/>
                </a:cubicBezTo>
                <a:cubicBezTo>
                  <a:pt x="2276" y="1826"/>
                  <a:pt x="2276" y="1842"/>
                  <a:pt x="2276" y="1858"/>
                </a:cubicBezTo>
                <a:cubicBezTo>
                  <a:pt x="2244" y="1881"/>
                  <a:pt x="2244" y="1889"/>
                  <a:pt x="2212" y="1881"/>
                </a:cubicBezTo>
                <a:cubicBezTo>
                  <a:pt x="2220" y="1897"/>
                  <a:pt x="2204" y="1897"/>
                  <a:pt x="2220" y="1921"/>
                </a:cubicBezTo>
                <a:cubicBezTo>
                  <a:pt x="2276" y="1897"/>
                  <a:pt x="2292" y="1889"/>
                  <a:pt x="2315" y="1850"/>
                </a:cubicBezTo>
                <a:cubicBezTo>
                  <a:pt x="2295" y="1823"/>
                  <a:pt x="2292" y="1774"/>
                  <a:pt x="2287" y="1773"/>
                </a:cubicBezTo>
                <a:close/>
                <a:moveTo>
                  <a:pt x="2395" y="1747"/>
                </a:moveTo>
                <a:cubicBezTo>
                  <a:pt x="2363" y="1747"/>
                  <a:pt x="2355" y="1755"/>
                  <a:pt x="2339" y="1770"/>
                </a:cubicBezTo>
                <a:cubicBezTo>
                  <a:pt x="2347" y="1778"/>
                  <a:pt x="2355" y="1786"/>
                  <a:pt x="2363" y="1794"/>
                </a:cubicBezTo>
                <a:cubicBezTo>
                  <a:pt x="2371" y="1770"/>
                  <a:pt x="2403" y="1770"/>
                  <a:pt x="2395" y="1747"/>
                </a:cubicBezTo>
                <a:close/>
                <a:moveTo>
                  <a:pt x="2639" y="1603"/>
                </a:moveTo>
                <a:cubicBezTo>
                  <a:pt x="2593" y="1603"/>
                  <a:pt x="2590" y="1656"/>
                  <a:pt x="2545" y="1612"/>
                </a:cubicBezTo>
                <a:cubicBezTo>
                  <a:pt x="2538" y="1636"/>
                  <a:pt x="2561" y="1636"/>
                  <a:pt x="2577" y="1667"/>
                </a:cubicBezTo>
                <a:cubicBezTo>
                  <a:pt x="2593" y="1636"/>
                  <a:pt x="2617" y="1651"/>
                  <a:pt x="2649" y="1667"/>
                </a:cubicBezTo>
                <a:cubicBezTo>
                  <a:pt x="2601" y="1628"/>
                  <a:pt x="2641" y="1628"/>
                  <a:pt x="2649" y="1604"/>
                </a:cubicBezTo>
                <a:cubicBezTo>
                  <a:pt x="2645" y="1603"/>
                  <a:pt x="2642" y="1603"/>
                  <a:pt x="2639" y="1603"/>
                </a:cubicBezTo>
                <a:close/>
                <a:moveTo>
                  <a:pt x="2799" y="1509"/>
                </a:moveTo>
                <a:cubicBezTo>
                  <a:pt x="2799" y="1524"/>
                  <a:pt x="2752" y="1516"/>
                  <a:pt x="2776" y="1556"/>
                </a:cubicBezTo>
                <a:cubicBezTo>
                  <a:pt x="2792" y="1540"/>
                  <a:pt x="2839" y="1548"/>
                  <a:pt x="2799" y="1509"/>
                </a:cubicBezTo>
                <a:close/>
                <a:moveTo>
                  <a:pt x="2911" y="1461"/>
                </a:moveTo>
                <a:cubicBezTo>
                  <a:pt x="2871" y="1477"/>
                  <a:pt x="2839" y="1493"/>
                  <a:pt x="2823" y="1516"/>
                </a:cubicBezTo>
                <a:cubicBezTo>
                  <a:pt x="2839" y="1516"/>
                  <a:pt x="2855" y="1540"/>
                  <a:pt x="2871" y="1548"/>
                </a:cubicBezTo>
                <a:cubicBezTo>
                  <a:pt x="2847" y="1501"/>
                  <a:pt x="2918" y="1516"/>
                  <a:pt x="2911" y="1461"/>
                </a:cubicBezTo>
                <a:close/>
                <a:moveTo>
                  <a:pt x="3027" y="1388"/>
                </a:moveTo>
                <a:cubicBezTo>
                  <a:pt x="3025" y="1388"/>
                  <a:pt x="3024" y="1389"/>
                  <a:pt x="3022" y="1390"/>
                </a:cubicBezTo>
                <a:cubicBezTo>
                  <a:pt x="3006" y="1405"/>
                  <a:pt x="3006" y="1429"/>
                  <a:pt x="3022" y="1461"/>
                </a:cubicBezTo>
                <a:cubicBezTo>
                  <a:pt x="3053" y="1453"/>
                  <a:pt x="3061" y="1429"/>
                  <a:pt x="3053" y="1405"/>
                </a:cubicBezTo>
                <a:cubicBezTo>
                  <a:pt x="3046" y="1405"/>
                  <a:pt x="3040" y="1387"/>
                  <a:pt x="3027" y="1388"/>
                </a:cubicBezTo>
                <a:close/>
                <a:moveTo>
                  <a:pt x="3079" y="1372"/>
                </a:moveTo>
                <a:cubicBezTo>
                  <a:pt x="3065" y="1372"/>
                  <a:pt x="3050" y="1375"/>
                  <a:pt x="3045" y="1390"/>
                </a:cubicBezTo>
                <a:cubicBezTo>
                  <a:pt x="3069" y="1390"/>
                  <a:pt x="3053" y="1413"/>
                  <a:pt x="3069" y="1429"/>
                </a:cubicBezTo>
                <a:cubicBezTo>
                  <a:pt x="3085" y="1429"/>
                  <a:pt x="3093" y="1421"/>
                  <a:pt x="3101" y="1413"/>
                </a:cubicBezTo>
                <a:cubicBezTo>
                  <a:pt x="3069" y="1382"/>
                  <a:pt x="3109" y="1390"/>
                  <a:pt x="3101" y="1374"/>
                </a:cubicBezTo>
                <a:cubicBezTo>
                  <a:pt x="3095" y="1374"/>
                  <a:pt x="3087" y="1373"/>
                  <a:pt x="3079" y="1372"/>
                </a:cubicBezTo>
                <a:close/>
                <a:moveTo>
                  <a:pt x="3236" y="1294"/>
                </a:moveTo>
                <a:cubicBezTo>
                  <a:pt x="3204" y="1318"/>
                  <a:pt x="3125" y="1318"/>
                  <a:pt x="3141" y="1358"/>
                </a:cubicBezTo>
                <a:cubicBezTo>
                  <a:pt x="3149" y="1382"/>
                  <a:pt x="3252" y="1334"/>
                  <a:pt x="3236" y="1294"/>
                </a:cubicBezTo>
                <a:close/>
                <a:moveTo>
                  <a:pt x="3547" y="1143"/>
                </a:moveTo>
                <a:cubicBezTo>
                  <a:pt x="3543" y="1143"/>
                  <a:pt x="3540" y="1143"/>
                  <a:pt x="3538" y="1144"/>
                </a:cubicBezTo>
                <a:lnTo>
                  <a:pt x="3537" y="1145"/>
                </a:lnTo>
                <a:lnTo>
                  <a:pt x="3537" y="1145"/>
                </a:lnTo>
                <a:cubicBezTo>
                  <a:pt x="3450" y="1157"/>
                  <a:pt x="3333" y="1256"/>
                  <a:pt x="3244" y="1278"/>
                </a:cubicBezTo>
                <a:cubicBezTo>
                  <a:pt x="3299" y="1318"/>
                  <a:pt x="3363" y="1255"/>
                  <a:pt x="3379" y="1223"/>
                </a:cubicBezTo>
                <a:cubicBezTo>
                  <a:pt x="3411" y="1239"/>
                  <a:pt x="3450" y="1239"/>
                  <a:pt x="3482" y="1239"/>
                </a:cubicBezTo>
                <a:cubicBezTo>
                  <a:pt x="3458" y="1191"/>
                  <a:pt x="3506" y="1207"/>
                  <a:pt x="3530" y="1207"/>
                </a:cubicBezTo>
                <a:cubicBezTo>
                  <a:pt x="3541" y="1189"/>
                  <a:pt x="3527" y="1158"/>
                  <a:pt x="3535" y="1147"/>
                </a:cubicBezTo>
                <a:lnTo>
                  <a:pt x="3537" y="1145"/>
                </a:lnTo>
                <a:lnTo>
                  <a:pt x="3545" y="1144"/>
                </a:lnTo>
                <a:cubicBezTo>
                  <a:pt x="3548" y="1144"/>
                  <a:pt x="3551" y="1144"/>
                  <a:pt x="3553" y="1144"/>
                </a:cubicBezTo>
                <a:cubicBezTo>
                  <a:pt x="3551" y="1143"/>
                  <a:pt x="3549" y="1143"/>
                  <a:pt x="3547" y="1143"/>
                </a:cubicBezTo>
                <a:close/>
                <a:moveTo>
                  <a:pt x="3590" y="1003"/>
                </a:moveTo>
                <a:cubicBezTo>
                  <a:pt x="3590" y="1003"/>
                  <a:pt x="3591" y="1003"/>
                  <a:pt x="3591" y="1004"/>
                </a:cubicBezTo>
                <a:lnTo>
                  <a:pt x="3593" y="1005"/>
                </a:lnTo>
                <a:lnTo>
                  <a:pt x="3593" y="1009"/>
                </a:lnTo>
                <a:cubicBezTo>
                  <a:pt x="3590" y="1006"/>
                  <a:pt x="3589" y="1004"/>
                  <a:pt x="3590" y="1003"/>
                </a:cubicBezTo>
                <a:close/>
                <a:moveTo>
                  <a:pt x="4347" y="628"/>
                </a:moveTo>
                <a:cubicBezTo>
                  <a:pt x="4331" y="644"/>
                  <a:pt x="4276" y="628"/>
                  <a:pt x="4299" y="667"/>
                </a:cubicBezTo>
                <a:cubicBezTo>
                  <a:pt x="4323" y="659"/>
                  <a:pt x="4347" y="652"/>
                  <a:pt x="4347" y="628"/>
                </a:cubicBezTo>
                <a:close/>
                <a:moveTo>
                  <a:pt x="4561" y="517"/>
                </a:moveTo>
                <a:cubicBezTo>
                  <a:pt x="4537" y="525"/>
                  <a:pt x="4490" y="533"/>
                  <a:pt x="4498" y="564"/>
                </a:cubicBezTo>
                <a:cubicBezTo>
                  <a:pt x="4530" y="548"/>
                  <a:pt x="4561" y="540"/>
                  <a:pt x="4561" y="517"/>
                </a:cubicBezTo>
                <a:close/>
                <a:moveTo>
                  <a:pt x="4607" y="475"/>
                </a:moveTo>
                <a:cubicBezTo>
                  <a:pt x="4594" y="475"/>
                  <a:pt x="4582" y="484"/>
                  <a:pt x="4577" y="493"/>
                </a:cubicBezTo>
                <a:cubicBezTo>
                  <a:pt x="4601" y="533"/>
                  <a:pt x="4617" y="493"/>
                  <a:pt x="4641" y="493"/>
                </a:cubicBezTo>
                <a:cubicBezTo>
                  <a:pt x="4630" y="479"/>
                  <a:pt x="4618" y="474"/>
                  <a:pt x="4607" y="475"/>
                </a:cubicBezTo>
                <a:close/>
                <a:moveTo>
                  <a:pt x="4815" y="382"/>
                </a:moveTo>
                <a:cubicBezTo>
                  <a:pt x="4768" y="390"/>
                  <a:pt x="4736" y="413"/>
                  <a:pt x="4728" y="445"/>
                </a:cubicBezTo>
                <a:cubicBezTo>
                  <a:pt x="4783" y="429"/>
                  <a:pt x="4815" y="437"/>
                  <a:pt x="4815" y="382"/>
                </a:cubicBezTo>
                <a:close/>
                <a:moveTo>
                  <a:pt x="5760" y="231"/>
                </a:moveTo>
                <a:cubicBezTo>
                  <a:pt x="5720" y="263"/>
                  <a:pt x="5704" y="223"/>
                  <a:pt x="5688" y="279"/>
                </a:cubicBezTo>
                <a:cubicBezTo>
                  <a:pt x="5720" y="255"/>
                  <a:pt x="5768" y="279"/>
                  <a:pt x="5760" y="231"/>
                </a:cubicBezTo>
                <a:close/>
                <a:moveTo>
                  <a:pt x="5855" y="186"/>
                </a:moveTo>
                <a:cubicBezTo>
                  <a:pt x="5823" y="186"/>
                  <a:pt x="5795" y="223"/>
                  <a:pt x="5783" y="223"/>
                </a:cubicBezTo>
                <a:cubicBezTo>
                  <a:pt x="5775" y="215"/>
                  <a:pt x="5775" y="207"/>
                  <a:pt x="5768" y="215"/>
                </a:cubicBezTo>
                <a:cubicBezTo>
                  <a:pt x="5775" y="223"/>
                  <a:pt x="5791" y="247"/>
                  <a:pt x="5799" y="247"/>
                </a:cubicBezTo>
                <a:cubicBezTo>
                  <a:pt x="5823" y="223"/>
                  <a:pt x="5855" y="223"/>
                  <a:pt x="5895" y="207"/>
                </a:cubicBezTo>
                <a:cubicBezTo>
                  <a:pt x="5881" y="192"/>
                  <a:pt x="5868" y="186"/>
                  <a:pt x="5855" y="186"/>
                </a:cubicBezTo>
                <a:close/>
                <a:moveTo>
                  <a:pt x="6344" y="0"/>
                </a:moveTo>
                <a:lnTo>
                  <a:pt x="7385" y="1920"/>
                </a:lnTo>
                <a:lnTo>
                  <a:pt x="7384" y="1921"/>
                </a:lnTo>
                <a:cubicBezTo>
                  <a:pt x="7367" y="1935"/>
                  <a:pt x="7355" y="1941"/>
                  <a:pt x="7347" y="1913"/>
                </a:cubicBezTo>
                <a:cubicBezTo>
                  <a:pt x="7323" y="1937"/>
                  <a:pt x="7307" y="1929"/>
                  <a:pt x="7275" y="1945"/>
                </a:cubicBezTo>
                <a:cubicBezTo>
                  <a:pt x="7267" y="1929"/>
                  <a:pt x="7228" y="1858"/>
                  <a:pt x="7236" y="1889"/>
                </a:cubicBezTo>
                <a:cubicBezTo>
                  <a:pt x="7282" y="1943"/>
                  <a:pt x="7253" y="1952"/>
                  <a:pt x="7288" y="1989"/>
                </a:cubicBezTo>
                <a:lnTo>
                  <a:pt x="7290" y="1992"/>
                </a:lnTo>
                <a:lnTo>
                  <a:pt x="3045" y="4293"/>
                </a:lnTo>
                <a:lnTo>
                  <a:pt x="3045" y="4292"/>
                </a:lnTo>
                <a:cubicBezTo>
                  <a:pt x="3042" y="4284"/>
                  <a:pt x="3037" y="4278"/>
                  <a:pt x="3030" y="4278"/>
                </a:cubicBezTo>
                <a:cubicBezTo>
                  <a:pt x="3035" y="4288"/>
                  <a:pt x="3027" y="4295"/>
                  <a:pt x="3025" y="4302"/>
                </a:cubicBezTo>
                <a:lnTo>
                  <a:pt x="3024" y="4304"/>
                </a:lnTo>
                <a:lnTo>
                  <a:pt x="1210" y="5288"/>
                </a:lnTo>
                <a:lnTo>
                  <a:pt x="1209" y="5284"/>
                </a:lnTo>
                <a:cubicBezTo>
                  <a:pt x="1205" y="5272"/>
                  <a:pt x="1204" y="5259"/>
                  <a:pt x="1204" y="5238"/>
                </a:cubicBezTo>
                <a:cubicBezTo>
                  <a:pt x="1204" y="5238"/>
                  <a:pt x="1212" y="5246"/>
                  <a:pt x="1220" y="5254"/>
                </a:cubicBezTo>
                <a:cubicBezTo>
                  <a:pt x="1204" y="5230"/>
                  <a:pt x="1220" y="5222"/>
                  <a:pt x="1180" y="5183"/>
                </a:cubicBezTo>
                <a:cubicBezTo>
                  <a:pt x="1165" y="5190"/>
                  <a:pt x="1220" y="5238"/>
                  <a:pt x="1188" y="5230"/>
                </a:cubicBezTo>
                <a:cubicBezTo>
                  <a:pt x="1180" y="5206"/>
                  <a:pt x="1165" y="5175"/>
                  <a:pt x="1141" y="5159"/>
                </a:cubicBezTo>
                <a:cubicBezTo>
                  <a:pt x="1125" y="5127"/>
                  <a:pt x="1165" y="5151"/>
                  <a:pt x="1165" y="5167"/>
                </a:cubicBezTo>
                <a:cubicBezTo>
                  <a:pt x="1188" y="5167"/>
                  <a:pt x="1165" y="5143"/>
                  <a:pt x="1188" y="5143"/>
                </a:cubicBezTo>
                <a:cubicBezTo>
                  <a:pt x="1165" y="5111"/>
                  <a:pt x="1180" y="5175"/>
                  <a:pt x="1157" y="5143"/>
                </a:cubicBezTo>
                <a:cubicBezTo>
                  <a:pt x="1125" y="5111"/>
                  <a:pt x="1165" y="5119"/>
                  <a:pt x="1173" y="5119"/>
                </a:cubicBezTo>
                <a:cubicBezTo>
                  <a:pt x="1149" y="5103"/>
                  <a:pt x="1165" y="5111"/>
                  <a:pt x="1165" y="5087"/>
                </a:cubicBezTo>
                <a:cubicBezTo>
                  <a:pt x="1149" y="5087"/>
                  <a:pt x="1093" y="5095"/>
                  <a:pt x="1077" y="5111"/>
                </a:cubicBezTo>
                <a:cubicBezTo>
                  <a:pt x="1061" y="5087"/>
                  <a:pt x="1053" y="5095"/>
                  <a:pt x="1022" y="5071"/>
                </a:cubicBezTo>
                <a:cubicBezTo>
                  <a:pt x="1046" y="5063"/>
                  <a:pt x="958" y="4968"/>
                  <a:pt x="927" y="4944"/>
                </a:cubicBezTo>
                <a:cubicBezTo>
                  <a:pt x="942" y="4952"/>
                  <a:pt x="950" y="4960"/>
                  <a:pt x="966" y="4968"/>
                </a:cubicBezTo>
                <a:cubicBezTo>
                  <a:pt x="966" y="4937"/>
                  <a:pt x="911" y="4865"/>
                  <a:pt x="903" y="4905"/>
                </a:cubicBezTo>
                <a:cubicBezTo>
                  <a:pt x="903" y="4881"/>
                  <a:pt x="871" y="4889"/>
                  <a:pt x="871" y="4857"/>
                </a:cubicBezTo>
                <a:cubicBezTo>
                  <a:pt x="879" y="4849"/>
                  <a:pt x="887" y="4881"/>
                  <a:pt x="895" y="4873"/>
                </a:cubicBezTo>
                <a:cubicBezTo>
                  <a:pt x="887" y="4817"/>
                  <a:pt x="823" y="4762"/>
                  <a:pt x="792" y="4675"/>
                </a:cubicBezTo>
                <a:cubicBezTo>
                  <a:pt x="807" y="4659"/>
                  <a:pt x="815" y="4667"/>
                  <a:pt x="831" y="4651"/>
                </a:cubicBezTo>
                <a:cubicBezTo>
                  <a:pt x="823" y="4635"/>
                  <a:pt x="815" y="4627"/>
                  <a:pt x="807" y="4611"/>
                </a:cubicBezTo>
                <a:cubicBezTo>
                  <a:pt x="776" y="4595"/>
                  <a:pt x="776" y="4619"/>
                  <a:pt x="760" y="4611"/>
                </a:cubicBezTo>
                <a:cubicBezTo>
                  <a:pt x="752" y="4595"/>
                  <a:pt x="792" y="4556"/>
                  <a:pt x="736" y="4540"/>
                </a:cubicBezTo>
                <a:cubicBezTo>
                  <a:pt x="760" y="4500"/>
                  <a:pt x="625" y="4373"/>
                  <a:pt x="585" y="4294"/>
                </a:cubicBezTo>
                <a:cubicBezTo>
                  <a:pt x="554" y="4286"/>
                  <a:pt x="530" y="4286"/>
                  <a:pt x="506" y="4270"/>
                </a:cubicBezTo>
                <a:cubicBezTo>
                  <a:pt x="514" y="4254"/>
                  <a:pt x="514" y="4214"/>
                  <a:pt x="538" y="4222"/>
                </a:cubicBezTo>
                <a:cubicBezTo>
                  <a:pt x="530" y="4167"/>
                  <a:pt x="498" y="4103"/>
                  <a:pt x="450" y="4064"/>
                </a:cubicBezTo>
                <a:cubicBezTo>
                  <a:pt x="466" y="4048"/>
                  <a:pt x="466" y="4056"/>
                  <a:pt x="482" y="4040"/>
                </a:cubicBezTo>
                <a:cubicBezTo>
                  <a:pt x="458" y="4032"/>
                  <a:pt x="427" y="4016"/>
                  <a:pt x="395" y="4016"/>
                </a:cubicBezTo>
                <a:cubicBezTo>
                  <a:pt x="411" y="4000"/>
                  <a:pt x="403" y="3976"/>
                  <a:pt x="379" y="3945"/>
                </a:cubicBezTo>
                <a:cubicBezTo>
                  <a:pt x="395" y="3929"/>
                  <a:pt x="371" y="3905"/>
                  <a:pt x="395" y="3881"/>
                </a:cubicBezTo>
                <a:cubicBezTo>
                  <a:pt x="363" y="3857"/>
                  <a:pt x="371" y="3865"/>
                  <a:pt x="379" y="3841"/>
                </a:cubicBezTo>
                <a:cubicBezTo>
                  <a:pt x="355" y="3826"/>
                  <a:pt x="339" y="3826"/>
                  <a:pt x="331" y="3841"/>
                </a:cubicBezTo>
                <a:cubicBezTo>
                  <a:pt x="308" y="3834"/>
                  <a:pt x="284" y="3778"/>
                  <a:pt x="276" y="3810"/>
                </a:cubicBezTo>
                <a:cubicBezTo>
                  <a:pt x="252" y="3786"/>
                  <a:pt x="268" y="3778"/>
                  <a:pt x="244" y="3754"/>
                </a:cubicBezTo>
                <a:cubicBezTo>
                  <a:pt x="284" y="3730"/>
                  <a:pt x="339" y="3722"/>
                  <a:pt x="331" y="3651"/>
                </a:cubicBezTo>
                <a:cubicBezTo>
                  <a:pt x="292" y="3643"/>
                  <a:pt x="331" y="3643"/>
                  <a:pt x="284" y="3580"/>
                </a:cubicBezTo>
                <a:cubicBezTo>
                  <a:pt x="323" y="3603"/>
                  <a:pt x="284" y="3572"/>
                  <a:pt x="260" y="3540"/>
                </a:cubicBezTo>
                <a:cubicBezTo>
                  <a:pt x="292" y="3548"/>
                  <a:pt x="268" y="3500"/>
                  <a:pt x="308" y="3500"/>
                </a:cubicBezTo>
                <a:cubicBezTo>
                  <a:pt x="284" y="3484"/>
                  <a:pt x="204" y="3508"/>
                  <a:pt x="204" y="3516"/>
                </a:cubicBezTo>
                <a:cubicBezTo>
                  <a:pt x="196" y="3524"/>
                  <a:pt x="165" y="3476"/>
                  <a:pt x="188" y="3484"/>
                </a:cubicBezTo>
                <a:cubicBezTo>
                  <a:pt x="173" y="3469"/>
                  <a:pt x="157" y="3500"/>
                  <a:pt x="141" y="3500"/>
                </a:cubicBezTo>
                <a:cubicBezTo>
                  <a:pt x="165" y="3429"/>
                  <a:pt x="276" y="3405"/>
                  <a:pt x="323" y="3326"/>
                </a:cubicBezTo>
                <a:cubicBezTo>
                  <a:pt x="292" y="3318"/>
                  <a:pt x="260" y="3349"/>
                  <a:pt x="228" y="3357"/>
                </a:cubicBezTo>
                <a:cubicBezTo>
                  <a:pt x="228" y="3349"/>
                  <a:pt x="228" y="3342"/>
                  <a:pt x="228" y="3334"/>
                </a:cubicBezTo>
                <a:cubicBezTo>
                  <a:pt x="188" y="3342"/>
                  <a:pt x="149" y="3381"/>
                  <a:pt x="117" y="3365"/>
                </a:cubicBezTo>
                <a:cubicBezTo>
                  <a:pt x="85" y="3334"/>
                  <a:pt x="141" y="3342"/>
                  <a:pt x="149" y="3334"/>
                </a:cubicBezTo>
                <a:cubicBezTo>
                  <a:pt x="133" y="3294"/>
                  <a:pt x="141" y="3334"/>
                  <a:pt x="125" y="3318"/>
                </a:cubicBezTo>
                <a:cubicBezTo>
                  <a:pt x="196" y="3254"/>
                  <a:pt x="300" y="3199"/>
                  <a:pt x="371" y="3111"/>
                </a:cubicBezTo>
                <a:cubicBezTo>
                  <a:pt x="720" y="2794"/>
                  <a:pt x="1212" y="2500"/>
                  <a:pt x="1657" y="2231"/>
                </a:cubicBezTo>
                <a:cubicBezTo>
                  <a:pt x="1649" y="2215"/>
                  <a:pt x="1641" y="2215"/>
                  <a:pt x="1625" y="2199"/>
                </a:cubicBezTo>
                <a:cubicBezTo>
                  <a:pt x="1538" y="2278"/>
                  <a:pt x="1403" y="2358"/>
                  <a:pt x="1268" y="2405"/>
                </a:cubicBezTo>
                <a:cubicBezTo>
                  <a:pt x="1260" y="2405"/>
                  <a:pt x="1268" y="2421"/>
                  <a:pt x="1276" y="2429"/>
                </a:cubicBezTo>
                <a:cubicBezTo>
                  <a:pt x="1220" y="2413"/>
                  <a:pt x="1196" y="2469"/>
                  <a:pt x="1173" y="2492"/>
                </a:cubicBezTo>
                <a:cubicBezTo>
                  <a:pt x="1085" y="2572"/>
                  <a:pt x="942" y="2604"/>
                  <a:pt x="839" y="2691"/>
                </a:cubicBezTo>
                <a:cubicBezTo>
                  <a:pt x="673" y="2810"/>
                  <a:pt x="498" y="2945"/>
                  <a:pt x="331" y="3056"/>
                </a:cubicBezTo>
                <a:cubicBezTo>
                  <a:pt x="252" y="3111"/>
                  <a:pt x="173" y="3151"/>
                  <a:pt x="77" y="3199"/>
                </a:cubicBezTo>
                <a:cubicBezTo>
                  <a:pt x="61" y="3191"/>
                  <a:pt x="125" y="3167"/>
                  <a:pt x="101" y="3127"/>
                </a:cubicBezTo>
                <a:cubicBezTo>
                  <a:pt x="69" y="3088"/>
                  <a:pt x="61" y="3175"/>
                  <a:pt x="30" y="3127"/>
                </a:cubicBezTo>
                <a:cubicBezTo>
                  <a:pt x="69" y="3111"/>
                  <a:pt x="93" y="3088"/>
                  <a:pt x="125" y="3064"/>
                </a:cubicBezTo>
                <a:cubicBezTo>
                  <a:pt x="61" y="3008"/>
                  <a:pt x="54" y="3080"/>
                  <a:pt x="6" y="3088"/>
                </a:cubicBezTo>
                <a:cubicBezTo>
                  <a:pt x="-18" y="3056"/>
                  <a:pt x="38" y="3040"/>
                  <a:pt x="38" y="3064"/>
                </a:cubicBezTo>
                <a:cubicBezTo>
                  <a:pt x="220" y="2873"/>
                  <a:pt x="490" y="2588"/>
                  <a:pt x="807" y="2469"/>
                </a:cubicBezTo>
                <a:cubicBezTo>
                  <a:pt x="807" y="2461"/>
                  <a:pt x="815" y="2453"/>
                  <a:pt x="823" y="2453"/>
                </a:cubicBezTo>
                <a:cubicBezTo>
                  <a:pt x="807" y="2437"/>
                  <a:pt x="800" y="2453"/>
                  <a:pt x="792" y="2453"/>
                </a:cubicBezTo>
                <a:cubicBezTo>
                  <a:pt x="839" y="2413"/>
                  <a:pt x="1022" y="2381"/>
                  <a:pt x="998" y="2318"/>
                </a:cubicBezTo>
                <a:cubicBezTo>
                  <a:pt x="1109" y="2294"/>
                  <a:pt x="1220" y="2207"/>
                  <a:pt x="1323" y="2159"/>
                </a:cubicBezTo>
                <a:cubicBezTo>
                  <a:pt x="1331" y="2159"/>
                  <a:pt x="1315" y="2143"/>
                  <a:pt x="1315" y="2143"/>
                </a:cubicBezTo>
                <a:cubicBezTo>
                  <a:pt x="1307" y="2120"/>
                  <a:pt x="1355" y="2151"/>
                  <a:pt x="1363" y="2143"/>
                </a:cubicBezTo>
                <a:cubicBezTo>
                  <a:pt x="1355" y="2072"/>
                  <a:pt x="1434" y="2112"/>
                  <a:pt x="1426" y="2064"/>
                </a:cubicBezTo>
                <a:cubicBezTo>
                  <a:pt x="1450" y="2056"/>
                  <a:pt x="1466" y="2064"/>
                  <a:pt x="1482" y="2088"/>
                </a:cubicBezTo>
                <a:cubicBezTo>
                  <a:pt x="1466" y="2056"/>
                  <a:pt x="1514" y="2056"/>
                  <a:pt x="1498" y="2024"/>
                </a:cubicBezTo>
                <a:cubicBezTo>
                  <a:pt x="1577" y="2016"/>
                  <a:pt x="1649" y="1921"/>
                  <a:pt x="1728" y="1953"/>
                </a:cubicBezTo>
                <a:cubicBezTo>
                  <a:pt x="1760" y="1945"/>
                  <a:pt x="1712" y="1874"/>
                  <a:pt x="1760" y="1889"/>
                </a:cubicBezTo>
                <a:cubicBezTo>
                  <a:pt x="1744" y="1905"/>
                  <a:pt x="1784" y="1945"/>
                  <a:pt x="1760" y="1953"/>
                </a:cubicBezTo>
                <a:cubicBezTo>
                  <a:pt x="1776" y="1969"/>
                  <a:pt x="1799" y="1937"/>
                  <a:pt x="1768" y="1913"/>
                </a:cubicBezTo>
                <a:cubicBezTo>
                  <a:pt x="1792" y="1889"/>
                  <a:pt x="1807" y="1897"/>
                  <a:pt x="1807" y="1858"/>
                </a:cubicBezTo>
                <a:cubicBezTo>
                  <a:pt x="1823" y="1874"/>
                  <a:pt x="1815" y="1874"/>
                  <a:pt x="1823" y="1889"/>
                </a:cubicBezTo>
                <a:cubicBezTo>
                  <a:pt x="1841" y="1885"/>
                  <a:pt x="1846" y="1875"/>
                  <a:pt x="1845" y="1862"/>
                </a:cubicBezTo>
                <a:lnTo>
                  <a:pt x="1845" y="1861"/>
                </a:lnTo>
                <a:lnTo>
                  <a:pt x="1847" y="1866"/>
                </a:lnTo>
                <a:cubicBezTo>
                  <a:pt x="1863" y="1866"/>
                  <a:pt x="1855" y="1850"/>
                  <a:pt x="1847" y="1850"/>
                </a:cubicBezTo>
                <a:cubicBezTo>
                  <a:pt x="1863" y="1818"/>
                  <a:pt x="1903" y="1850"/>
                  <a:pt x="1919" y="1834"/>
                </a:cubicBezTo>
                <a:cubicBezTo>
                  <a:pt x="1942" y="1826"/>
                  <a:pt x="1879" y="1802"/>
                  <a:pt x="1903" y="1794"/>
                </a:cubicBezTo>
                <a:cubicBezTo>
                  <a:pt x="1950" y="1818"/>
                  <a:pt x="1942" y="1731"/>
                  <a:pt x="2022" y="1778"/>
                </a:cubicBezTo>
                <a:cubicBezTo>
                  <a:pt x="2022" y="1739"/>
                  <a:pt x="2141" y="1755"/>
                  <a:pt x="2093" y="1707"/>
                </a:cubicBezTo>
                <a:cubicBezTo>
                  <a:pt x="2125" y="1707"/>
                  <a:pt x="2149" y="1643"/>
                  <a:pt x="2204" y="1699"/>
                </a:cubicBezTo>
                <a:cubicBezTo>
                  <a:pt x="2204" y="1667"/>
                  <a:pt x="2244" y="1651"/>
                  <a:pt x="2252" y="1620"/>
                </a:cubicBezTo>
                <a:cubicBezTo>
                  <a:pt x="2260" y="1620"/>
                  <a:pt x="2268" y="1636"/>
                  <a:pt x="2276" y="1643"/>
                </a:cubicBezTo>
                <a:cubicBezTo>
                  <a:pt x="2284" y="1636"/>
                  <a:pt x="2299" y="1620"/>
                  <a:pt x="2276" y="1588"/>
                </a:cubicBezTo>
                <a:cubicBezTo>
                  <a:pt x="2292" y="1588"/>
                  <a:pt x="2307" y="1612"/>
                  <a:pt x="2323" y="1612"/>
                </a:cubicBezTo>
                <a:cubicBezTo>
                  <a:pt x="2331" y="1596"/>
                  <a:pt x="2339" y="1572"/>
                  <a:pt x="2339" y="1548"/>
                </a:cubicBezTo>
                <a:cubicBezTo>
                  <a:pt x="2419" y="1580"/>
                  <a:pt x="2482" y="1509"/>
                  <a:pt x="2482" y="1477"/>
                </a:cubicBezTo>
                <a:cubicBezTo>
                  <a:pt x="2545" y="1485"/>
                  <a:pt x="2569" y="1493"/>
                  <a:pt x="2585" y="1445"/>
                </a:cubicBezTo>
                <a:cubicBezTo>
                  <a:pt x="2641" y="1469"/>
                  <a:pt x="2672" y="1390"/>
                  <a:pt x="2728" y="1445"/>
                </a:cubicBezTo>
                <a:cubicBezTo>
                  <a:pt x="2744" y="1421"/>
                  <a:pt x="2704" y="1437"/>
                  <a:pt x="2696" y="1397"/>
                </a:cubicBezTo>
                <a:cubicBezTo>
                  <a:pt x="2736" y="1390"/>
                  <a:pt x="2807" y="1390"/>
                  <a:pt x="2823" y="1334"/>
                </a:cubicBezTo>
                <a:cubicBezTo>
                  <a:pt x="2887" y="1382"/>
                  <a:pt x="2903" y="1302"/>
                  <a:pt x="2958" y="1294"/>
                </a:cubicBezTo>
                <a:cubicBezTo>
                  <a:pt x="2958" y="1302"/>
                  <a:pt x="2966" y="1310"/>
                  <a:pt x="2974" y="1310"/>
                </a:cubicBezTo>
                <a:cubicBezTo>
                  <a:pt x="2982" y="1326"/>
                  <a:pt x="2958" y="1318"/>
                  <a:pt x="2966" y="1334"/>
                </a:cubicBezTo>
                <a:cubicBezTo>
                  <a:pt x="2982" y="1358"/>
                  <a:pt x="2998" y="1326"/>
                  <a:pt x="3014" y="1326"/>
                </a:cubicBezTo>
                <a:cubicBezTo>
                  <a:pt x="2982" y="1294"/>
                  <a:pt x="2998" y="1318"/>
                  <a:pt x="2982" y="1278"/>
                </a:cubicBezTo>
                <a:cubicBezTo>
                  <a:pt x="3038" y="1302"/>
                  <a:pt x="3006" y="1247"/>
                  <a:pt x="3030" y="1231"/>
                </a:cubicBezTo>
                <a:cubicBezTo>
                  <a:pt x="3045" y="1255"/>
                  <a:pt x="3030" y="1255"/>
                  <a:pt x="3030" y="1263"/>
                </a:cubicBezTo>
                <a:cubicBezTo>
                  <a:pt x="3038" y="1278"/>
                  <a:pt x="3053" y="1278"/>
                  <a:pt x="3061" y="1270"/>
                </a:cubicBezTo>
                <a:cubicBezTo>
                  <a:pt x="3038" y="1247"/>
                  <a:pt x="3085" y="1223"/>
                  <a:pt x="3053" y="1231"/>
                </a:cubicBezTo>
                <a:cubicBezTo>
                  <a:pt x="3085" y="1191"/>
                  <a:pt x="3157" y="1183"/>
                  <a:pt x="3164" y="1151"/>
                </a:cubicBezTo>
                <a:cubicBezTo>
                  <a:pt x="3172" y="1159"/>
                  <a:pt x="3157" y="1159"/>
                  <a:pt x="3164" y="1175"/>
                </a:cubicBezTo>
                <a:cubicBezTo>
                  <a:pt x="3172" y="1175"/>
                  <a:pt x="3180" y="1175"/>
                  <a:pt x="3180" y="1191"/>
                </a:cubicBezTo>
                <a:cubicBezTo>
                  <a:pt x="3291" y="1112"/>
                  <a:pt x="3442" y="1056"/>
                  <a:pt x="3561" y="985"/>
                </a:cubicBezTo>
                <a:cubicBezTo>
                  <a:pt x="3577" y="1009"/>
                  <a:pt x="3585" y="1032"/>
                  <a:pt x="3601" y="1017"/>
                </a:cubicBezTo>
                <a:cubicBezTo>
                  <a:pt x="3598" y="1011"/>
                  <a:pt x="3595" y="1007"/>
                  <a:pt x="3593" y="1005"/>
                </a:cubicBezTo>
                <a:lnTo>
                  <a:pt x="3593" y="1005"/>
                </a:lnTo>
                <a:lnTo>
                  <a:pt x="3592" y="1001"/>
                </a:lnTo>
                <a:cubicBezTo>
                  <a:pt x="3591" y="922"/>
                  <a:pt x="3799" y="926"/>
                  <a:pt x="3799" y="826"/>
                </a:cubicBezTo>
                <a:cubicBezTo>
                  <a:pt x="3823" y="842"/>
                  <a:pt x="3831" y="826"/>
                  <a:pt x="3839" y="810"/>
                </a:cubicBezTo>
                <a:cubicBezTo>
                  <a:pt x="3847" y="818"/>
                  <a:pt x="3855" y="834"/>
                  <a:pt x="3855" y="842"/>
                </a:cubicBezTo>
                <a:cubicBezTo>
                  <a:pt x="3918" y="763"/>
                  <a:pt x="4045" y="810"/>
                  <a:pt x="4053" y="699"/>
                </a:cubicBezTo>
                <a:cubicBezTo>
                  <a:pt x="4069" y="691"/>
                  <a:pt x="4085" y="691"/>
                  <a:pt x="4101" y="683"/>
                </a:cubicBezTo>
                <a:cubicBezTo>
                  <a:pt x="4101" y="699"/>
                  <a:pt x="4061" y="707"/>
                  <a:pt x="4125" y="715"/>
                </a:cubicBezTo>
                <a:cubicBezTo>
                  <a:pt x="4101" y="723"/>
                  <a:pt x="4053" y="731"/>
                  <a:pt x="4053" y="779"/>
                </a:cubicBezTo>
                <a:cubicBezTo>
                  <a:pt x="4085" y="786"/>
                  <a:pt x="4157" y="715"/>
                  <a:pt x="4212" y="715"/>
                </a:cubicBezTo>
                <a:cubicBezTo>
                  <a:pt x="4188" y="659"/>
                  <a:pt x="4164" y="731"/>
                  <a:pt x="4149" y="683"/>
                </a:cubicBezTo>
                <a:cubicBezTo>
                  <a:pt x="4204" y="683"/>
                  <a:pt x="4133" y="620"/>
                  <a:pt x="4188" y="620"/>
                </a:cubicBezTo>
                <a:cubicBezTo>
                  <a:pt x="4180" y="644"/>
                  <a:pt x="4204" y="652"/>
                  <a:pt x="4204" y="675"/>
                </a:cubicBezTo>
                <a:cubicBezTo>
                  <a:pt x="4244" y="667"/>
                  <a:pt x="4220" y="628"/>
                  <a:pt x="4276" y="620"/>
                </a:cubicBezTo>
                <a:cubicBezTo>
                  <a:pt x="4276" y="628"/>
                  <a:pt x="4276" y="636"/>
                  <a:pt x="4276" y="644"/>
                </a:cubicBezTo>
                <a:cubicBezTo>
                  <a:pt x="4291" y="636"/>
                  <a:pt x="4307" y="628"/>
                  <a:pt x="4323" y="628"/>
                </a:cubicBezTo>
                <a:cubicBezTo>
                  <a:pt x="4331" y="620"/>
                  <a:pt x="4299" y="604"/>
                  <a:pt x="4291" y="580"/>
                </a:cubicBezTo>
                <a:cubicBezTo>
                  <a:pt x="4299" y="572"/>
                  <a:pt x="4307" y="572"/>
                  <a:pt x="4315" y="572"/>
                </a:cubicBezTo>
                <a:cubicBezTo>
                  <a:pt x="4331" y="588"/>
                  <a:pt x="4339" y="604"/>
                  <a:pt x="4355" y="620"/>
                </a:cubicBezTo>
                <a:cubicBezTo>
                  <a:pt x="4450" y="548"/>
                  <a:pt x="4601" y="445"/>
                  <a:pt x="4768" y="374"/>
                </a:cubicBezTo>
                <a:cubicBezTo>
                  <a:pt x="4831" y="342"/>
                  <a:pt x="4895" y="302"/>
                  <a:pt x="4950" y="302"/>
                </a:cubicBezTo>
                <a:cubicBezTo>
                  <a:pt x="4926" y="302"/>
                  <a:pt x="4966" y="350"/>
                  <a:pt x="4982" y="318"/>
                </a:cubicBezTo>
                <a:cubicBezTo>
                  <a:pt x="5006" y="334"/>
                  <a:pt x="4998" y="334"/>
                  <a:pt x="5022" y="358"/>
                </a:cubicBezTo>
                <a:cubicBezTo>
                  <a:pt x="4958" y="421"/>
                  <a:pt x="4783" y="437"/>
                  <a:pt x="4760" y="517"/>
                </a:cubicBezTo>
                <a:cubicBezTo>
                  <a:pt x="4752" y="501"/>
                  <a:pt x="4744" y="493"/>
                  <a:pt x="4744" y="485"/>
                </a:cubicBezTo>
                <a:cubicBezTo>
                  <a:pt x="4728" y="533"/>
                  <a:pt x="4656" y="501"/>
                  <a:pt x="4680" y="556"/>
                </a:cubicBezTo>
                <a:cubicBezTo>
                  <a:pt x="4569" y="556"/>
                  <a:pt x="4537" y="596"/>
                  <a:pt x="4474" y="652"/>
                </a:cubicBezTo>
                <a:cubicBezTo>
                  <a:pt x="4466" y="659"/>
                  <a:pt x="4466" y="644"/>
                  <a:pt x="4466" y="644"/>
                </a:cubicBezTo>
                <a:cubicBezTo>
                  <a:pt x="4355" y="667"/>
                  <a:pt x="4268" y="763"/>
                  <a:pt x="4157" y="818"/>
                </a:cubicBezTo>
                <a:cubicBezTo>
                  <a:pt x="4164" y="818"/>
                  <a:pt x="4125" y="834"/>
                  <a:pt x="4125" y="834"/>
                </a:cubicBezTo>
                <a:cubicBezTo>
                  <a:pt x="4030" y="890"/>
                  <a:pt x="3903" y="921"/>
                  <a:pt x="3815" y="961"/>
                </a:cubicBezTo>
                <a:cubicBezTo>
                  <a:pt x="3768" y="985"/>
                  <a:pt x="3752" y="1032"/>
                  <a:pt x="3696" y="1024"/>
                </a:cubicBezTo>
                <a:cubicBezTo>
                  <a:pt x="3672" y="1064"/>
                  <a:pt x="3617" y="1064"/>
                  <a:pt x="3577" y="1120"/>
                </a:cubicBezTo>
                <a:cubicBezTo>
                  <a:pt x="3601" y="1175"/>
                  <a:pt x="3633" y="1120"/>
                  <a:pt x="3641" y="1175"/>
                </a:cubicBezTo>
                <a:cubicBezTo>
                  <a:pt x="3672" y="1159"/>
                  <a:pt x="3688" y="1151"/>
                  <a:pt x="3712" y="1136"/>
                </a:cubicBezTo>
                <a:cubicBezTo>
                  <a:pt x="3688" y="1104"/>
                  <a:pt x="3688" y="1128"/>
                  <a:pt x="3672" y="1136"/>
                </a:cubicBezTo>
                <a:cubicBezTo>
                  <a:pt x="3688" y="1096"/>
                  <a:pt x="3728" y="1096"/>
                  <a:pt x="3760" y="1112"/>
                </a:cubicBezTo>
                <a:cubicBezTo>
                  <a:pt x="3768" y="1096"/>
                  <a:pt x="3768" y="1080"/>
                  <a:pt x="3791" y="1088"/>
                </a:cubicBezTo>
                <a:cubicBezTo>
                  <a:pt x="3784" y="1072"/>
                  <a:pt x="3807" y="1064"/>
                  <a:pt x="3784" y="1032"/>
                </a:cubicBezTo>
                <a:cubicBezTo>
                  <a:pt x="3799" y="1024"/>
                  <a:pt x="3815" y="1017"/>
                  <a:pt x="3831" y="1017"/>
                </a:cubicBezTo>
                <a:cubicBezTo>
                  <a:pt x="3839" y="1032"/>
                  <a:pt x="3815" y="1024"/>
                  <a:pt x="3815" y="1040"/>
                </a:cubicBezTo>
                <a:cubicBezTo>
                  <a:pt x="3918" y="1056"/>
                  <a:pt x="3950" y="945"/>
                  <a:pt x="4061" y="953"/>
                </a:cubicBezTo>
                <a:cubicBezTo>
                  <a:pt x="4061" y="937"/>
                  <a:pt x="4061" y="937"/>
                  <a:pt x="4053" y="913"/>
                </a:cubicBezTo>
                <a:cubicBezTo>
                  <a:pt x="4093" y="921"/>
                  <a:pt x="4077" y="866"/>
                  <a:pt x="4125" y="866"/>
                </a:cubicBezTo>
                <a:cubicBezTo>
                  <a:pt x="4125" y="874"/>
                  <a:pt x="4133" y="882"/>
                  <a:pt x="4141" y="898"/>
                </a:cubicBezTo>
                <a:cubicBezTo>
                  <a:pt x="4188" y="890"/>
                  <a:pt x="4244" y="834"/>
                  <a:pt x="4283" y="826"/>
                </a:cubicBezTo>
                <a:cubicBezTo>
                  <a:pt x="4307" y="794"/>
                  <a:pt x="4379" y="810"/>
                  <a:pt x="4387" y="763"/>
                </a:cubicBezTo>
                <a:cubicBezTo>
                  <a:pt x="4498" y="763"/>
                  <a:pt x="4561" y="667"/>
                  <a:pt x="4649" y="667"/>
                </a:cubicBezTo>
                <a:cubicBezTo>
                  <a:pt x="4656" y="652"/>
                  <a:pt x="4649" y="636"/>
                  <a:pt x="4649" y="612"/>
                </a:cubicBezTo>
                <a:cubicBezTo>
                  <a:pt x="4696" y="604"/>
                  <a:pt x="4768" y="636"/>
                  <a:pt x="4760" y="572"/>
                </a:cubicBezTo>
                <a:cubicBezTo>
                  <a:pt x="4807" y="588"/>
                  <a:pt x="4879" y="572"/>
                  <a:pt x="4910" y="533"/>
                </a:cubicBezTo>
                <a:cubicBezTo>
                  <a:pt x="4903" y="525"/>
                  <a:pt x="4903" y="525"/>
                  <a:pt x="4895" y="525"/>
                </a:cubicBezTo>
                <a:cubicBezTo>
                  <a:pt x="5006" y="437"/>
                  <a:pt x="5204" y="453"/>
                  <a:pt x="5275" y="326"/>
                </a:cubicBezTo>
                <a:cubicBezTo>
                  <a:pt x="5307" y="326"/>
                  <a:pt x="5275" y="342"/>
                  <a:pt x="5283" y="358"/>
                </a:cubicBezTo>
                <a:cubicBezTo>
                  <a:pt x="5506" y="287"/>
                  <a:pt x="5760" y="152"/>
                  <a:pt x="6093" y="25"/>
                </a:cubicBezTo>
                <a:cubicBezTo>
                  <a:pt x="6109" y="41"/>
                  <a:pt x="6093" y="48"/>
                  <a:pt x="6085" y="33"/>
                </a:cubicBezTo>
                <a:cubicBezTo>
                  <a:pt x="6077" y="48"/>
                  <a:pt x="6117" y="80"/>
                  <a:pt x="6085" y="80"/>
                </a:cubicBezTo>
                <a:cubicBezTo>
                  <a:pt x="6069" y="64"/>
                  <a:pt x="6037" y="33"/>
                  <a:pt x="6061" y="80"/>
                </a:cubicBezTo>
                <a:cubicBezTo>
                  <a:pt x="6053" y="80"/>
                  <a:pt x="6045" y="64"/>
                  <a:pt x="6037" y="56"/>
                </a:cubicBezTo>
                <a:cubicBezTo>
                  <a:pt x="6029" y="64"/>
                  <a:pt x="6053" y="88"/>
                  <a:pt x="6045" y="96"/>
                </a:cubicBezTo>
                <a:cubicBezTo>
                  <a:pt x="6029" y="96"/>
                  <a:pt x="6014" y="104"/>
                  <a:pt x="6037" y="112"/>
                </a:cubicBezTo>
                <a:cubicBezTo>
                  <a:pt x="5998" y="120"/>
                  <a:pt x="5910" y="136"/>
                  <a:pt x="5910" y="175"/>
                </a:cubicBezTo>
                <a:cubicBezTo>
                  <a:pt x="5966" y="207"/>
                  <a:pt x="6053" y="104"/>
                  <a:pt x="6125" y="80"/>
                </a:cubicBezTo>
                <a:cubicBezTo>
                  <a:pt x="6141" y="72"/>
                  <a:pt x="6156" y="88"/>
                  <a:pt x="6172" y="72"/>
                </a:cubicBezTo>
                <a:cubicBezTo>
                  <a:pt x="6180" y="56"/>
                  <a:pt x="6236" y="41"/>
                  <a:pt x="6260" y="33"/>
                </a:cubicBezTo>
                <a:cubicBezTo>
                  <a:pt x="6283" y="24"/>
                  <a:pt x="6308" y="14"/>
                  <a:pt x="6333" y="4"/>
                </a:cubicBezTo>
                <a:lnTo>
                  <a:pt x="6344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0" name="Freeform 9"/>
          <p:cNvSpPr>
            <a:spLocks noEditPoints="1"/>
          </p:cNvSpPr>
          <p:nvPr/>
        </p:nvSpPr>
        <p:spPr bwMode="auto">
          <a:xfrm rot="7107736">
            <a:off x="-1549913" y="2969175"/>
            <a:ext cx="4589508" cy="334213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7228" h="5263">
                <a:moveTo>
                  <a:pt x="3601" y="3635"/>
                </a:moveTo>
                <a:cubicBezTo>
                  <a:pt x="3601" y="3643"/>
                  <a:pt x="3609" y="3651"/>
                  <a:pt x="3609" y="3651"/>
                </a:cubicBezTo>
                <a:cubicBezTo>
                  <a:pt x="3601" y="3651"/>
                  <a:pt x="3601" y="3643"/>
                  <a:pt x="3593" y="3643"/>
                </a:cubicBezTo>
                <a:cubicBezTo>
                  <a:pt x="3617" y="3658"/>
                  <a:pt x="3641" y="3714"/>
                  <a:pt x="3633" y="3690"/>
                </a:cubicBezTo>
                <a:cubicBezTo>
                  <a:pt x="3633" y="3674"/>
                  <a:pt x="3625" y="3658"/>
                  <a:pt x="3625" y="3643"/>
                </a:cubicBezTo>
                <a:cubicBezTo>
                  <a:pt x="3617" y="3651"/>
                  <a:pt x="3609" y="3635"/>
                  <a:pt x="3601" y="3635"/>
                </a:cubicBezTo>
                <a:close/>
                <a:moveTo>
                  <a:pt x="4052" y="2419"/>
                </a:moveTo>
                <a:cubicBezTo>
                  <a:pt x="4051" y="2419"/>
                  <a:pt x="4048" y="2420"/>
                  <a:pt x="4045" y="2421"/>
                </a:cubicBezTo>
                <a:cubicBezTo>
                  <a:pt x="4037" y="2429"/>
                  <a:pt x="4037" y="2468"/>
                  <a:pt x="4006" y="2444"/>
                </a:cubicBezTo>
                <a:cubicBezTo>
                  <a:pt x="4014" y="2436"/>
                  <a:pt x="4022" y="2436"/>
                  <a:pt x="4014" y="2429"/>
                </a:cubicBezTo>
                <a:cubicBezTo>
                  <a:pt x="3982" y="2429"/>
                  <a:pt x="4022" y="2500"/>
                  <a:pt x="4022" y="2492"/>
                </a:cubicBezTo>
                <a:cubicBezTo>
                  <a:pt x="4037" y="2484"/>
                  <a:pt x="4093" y="2484"/>
                  <a:pt x="4109" y="2460"/>
                </a:cubicBezTo>
                <a:cubicBezTo>
                  <a:pt x="4085" y="2413"/>
                  <a:pt x="4053" y="2460"/>
                  <a:pt x="4045" y="2444"/>
                </a:cubicBezTo>
                <a:cubicBezTo>
                  <a:pt x="4045" y="2437"/>
                  <a:pt x="4064" y="2418"/>
                  <a:pt x="4052" y="2419"/>
                </a:cubicBezTo>
                <a:close/>
                <a:moveTo>
                  <a:pt x="2061" y="1902"/>
                </a:moveTo>
                <a:cubicBezTo>
                  <a:pt x="2059" y="1902"/>
                  <a:pt x="2056" y="1903"/>
                  <a:pt x="2053" y="1905"/>
                </a:cubicBezTo>
                <a:cubicBezTo>
                  <a:pt x="2085" y="1976"/>
                  <a:pt x="1990" y="2000"/>
                  <a:pt x="1942" y="2000"/>
                </a:cubicBezTo>
                <a:cubicBezTo>
                  <a:pt x="1950" y="2016"/>
                  <a:pt x="1958" y="2032"/>
                  <a:pt x="1958" y="2040"/>
                </a:cubicBezTo>
                <a:cubicBezTo>
                  <a:pt x="2006" y="2008"/>
                  <a:pt x="2125" y="1984"/>
                  <a:pt x="2109" y="1929"/>
                </a:cubicBezTo>
                <a:cubicBezTo>
                  <a:pt x="2109" y="1937"/>
                  <a:pt x="2109" y="1944"/>
                  <a:pt x="2109" y="1944"/>
                </a:cubicBezTo>
                <a:cubicBezTo>
                  <a:pt x="2081" y="1944"/>
                  <a:pt x="2078" y="1902"/>
                  <a:pt x="2061" y="1902"/>
                </a:cubicBezTo>
                <a:close/>
                <a:moveTo>
                  <a:pt x="2019" y="1887"/>
                </a:moveTo>
                <a:cubicBezTo>
                  <a:pt x="2006" y="1886"/>
                  <a:pt x="2008" y="1925"/>
                  <a:pt x="2014" y="1937"/>
                </a:cubicBezTo>
                <a:cubicBezTo>
                  <a:pt x="2038" y="1944"/>
                  <a:pt x="2022" y="1929"/>
                  <a:pt x="2038" y="1929"/>
                </a:cubicBezTo>
                <a:cubicBezTo>
                  <a:pt x="2030" y="1913"/>
                  <a:pt x="2022" y="1905"/>
                  <a:pt x="2014" y="1897"/>
                </a:cubicBezTo>
                <a:cubicBezTo>
                  <a:pt x="2022" y="1897"/>
                  <a:pt x="2030" y="1897"/>
                  <a:pt x="2038" y="1905"/>
                </a:cubicBezTo>
                <a:cubicBezTo>
                  <a:pt x="2030" y="1893"/>
                  <a:pt x="2024" y="1888"/>
                  <a:pt x="2019" y="1887"/>
                </a:cubicBezTo>
                <a:close/>
                <a:moveTo>
                  <a:pt x="1841" y="1824"/>
                </a:moveTo>
                <a:lnTo>
                  <a:pt x="1843" y="1829"/>
                </a:lnTo>
                <a:cubicBezTo>
                  <a:pt x="1843" y="1830"/>
                  <a:pt x="1844" y="1832"/>
                  <a:pt x="1844" y="1834"/>
                </a:cubicBezTo>
                <a:lnTo>
                  <a:pt x="1845" y="1837"/>
                </a:lnTo>
                <a:cubicBezTo>
                  <a:pt x="1843" y="1834"/>
                  <a:pt x="1842" y="1831"/>
                  <a:pt x="1842" y="1828"/>
                </a:cubicBezTo>
                <a:lnTo>
                  <a:pt x="1841" y="1824"/>
                </a:lnTo>
                <a:close/>
                <a:moveTo>
                  <a:pt x="1838" y="1800"/>
                </a:moveTo>
                <a:cubicBezTo>
                  <a:pt x="1846" y="1800"/>
                  <a:pt x="1840" y="1810"/>
                  <a:pt x="1841" y="1824"/>
                </a:cubicBezTo>
                <a:cubicBezTo>
                  <a:pt x="1839" y="1817"/>
                  <a:pt x="1835" y="1810"/>
                  <a:pt x="1831" y="1802"/>
                </a:cubicBezTo>
                <a:cubicBezTo>
                  <a:pt x="1834" y="1801"/>
                  <a:pt x="1836" y="1800"/>
                  <a:pt x="1838" y="1800"/>
                </a:cubicBezTo>
                <a:close/>
                <a:moveTo>
                  <a:pt x="2287" y="1749"/>
                </a:moveTo>
                <a:cubicBezTo>
                  <a:pt x="2286" y="1749"/>
                  <a:pt x="2285" y="1750"/>
                  <a:pt x="2284" y="1754"/>
                </a:cubicBezTo>
                <a:cubicBezTo>
                  <a:pt x="2292" y="1770"/>
                  <a:pt x="2268" y="1770"/>
                  <a:pt x="2260" y="1778"/>
                </a:cubicBezTo>
                <a:cubicBezTo>
                  <a:pt x="2276" y="1802"/>
                  <a:pt x="2276" y="1818"/>
                  <a:pt x="2276" y="1833"/>
                </a:cubicBezTo>
                <a:cubicBezTo>
                  <a:pt x="2244" y="1857"/>
                  <a:pt x="2244" y="1865"/>
                  <a:pt x="2212" y="1857"/>
                </a:cubicBezTo>
                <a:cubicBezTo>
                  <a:pt x="2220" y="1873"/>
                  <a:pt x="2204" y="1873"/>
                  <a:pt x="2220" y="1897"/>
                </a:cubicBezTo>
                <a:cubicBezTo>
                  <a:pt x="2276" y="1873"/>
                  <a:pt x="2292" y="1865"/>
                  <a:pt x="2315" y="1825"/>
                </a:cubicBezTo>
                <a:cubicBezTo>
                  <a:pt x="2295" y="1799"/>
                  <a:pt x="2292" y="1749"/>
                  <a:pt x="2287" y="1749"/>
                </a:cubicBezTo>
                <a:close/>
                <a:moveTo>
                  <a:pt x="2395" y="1722"/>
                </a:moveTo>
                <a:cubicBezTo>
                  <a:pt x="2363" y="1722"/>
                  <a:pt x="2355" y="1730"/>
                  <a:pt x="2339" y="1746"/>
                </a:cubicBezTo>
                <a:cubicBezTo>
                  <a:pt x="2347" y="1754"/>
                  <a:pt x="2355" y="1762"/>
                  <a:pt x="2363" y="1770"/>
                </a:cubicBezTo>
                <a:cubicBezTo>
                  <a:pt x="2371" y="1746"/>
                  <a:pt x="2403" y="1746"/>
                  <a:pt x="2395" y="1722"/>
                </a:cubicBezTo>
                <a:close/>
                <a:moveTo>
                  <a:pt x="2639" y="1579"/>
                </a:moveTo>
                <a:cubicBezTo>
                  <a:pt x="2593" y="1579"/>
                  <a:pt x="2590" y="1632"/>
                  <a:pt x="2545" y="1587"/>
                </a:cubicBezTo>
                <a:cubicBezTo>
                  <a:pt x="2538" y="1611"/>
                  <a:pt x="2561" y="1611"/>
                  <a:pt x="2577" y="1643"/>
                </a:cubicBezTo>
                <a:cubicBezTo>
                  <a:pt x="2593" y="1611"/>
                  <a:pt x="2617" y="1627"/>
                  <a:pt x="2649" y="1643"/>
                </a:cubicBezTo>
                <a:cubicBezTo>
                  <a:pt x="2601" y="1603"/>
                  <a:pt x="2641" y="1603"/>
                  <a:pt x="2649" y="1579"/>
                </a:cubicBezTo>
                <a:cubicBezTo>
                  <a:pt x="2645" y="1579"/>
                  <a:pt x="2642" y="1579"/>
                  <a:pt x="2639" y="1579"/>
                </a:cubicBezTo>
                <a:close/>
                <a:moveTo>
                  <a:pt x="2799" y="1484"/>
                </a:moveTo>
                <a:cubicBezTo>
                  <a:pt x="2799" y="1500"/>
                  <a:pt x="2752" y="1492"/>
                  <a:pt x="2776" y="1532"/>
                </a:cubicBezTo>
                <a:cubicBezTo>
                  <a:pt x="2792" y="1516"/>
                  <a:pt x="2839" y="1524"/>
                  <a:pt x="2799" y="1484"/>
                </a:cubicBezTo>
                <a:close/>
                <a:moveTo>
                  <a:pt x="2911" y="1437"/>
                </a:moveTo>
                <a:cubicBezTo>
                  <a:pt x="2871" y="1453"/>
                  <a:pt x="2839" y="1468"/>
                  <a:pt x="2823" y="1492"/>
                </a:cubicBezTo>
                <a:cubicBezTo>
                  <a:pt x="2839" y="1492"/>
                  <a:pt x="2855" y="1516"/>
                  <a:pt x="2871" y="1524"/>
                </a:cubicBezTo>
                <a:cubicBezTo>
                  <a:pt x="2847" y="1476"/>
                  <a:pt x="2918" y="1492"/>
                  <a:pt x="2911" y="1437"/>
                </a:cubicBezTo>
                <a:close/>
                <a:moveTo>
                  <a:pt x="3027" y="1364"/>
                </a:moveTo>
                <a:cubicBezTo>
                  <a:pt x="3025" y="1364"/>
                  <a:pt x="3024" y="1364"/>
                  <a:pt x="3022" y="1365"/>
                </a:cubicBezTo>
                <a:cubicBezTo>
                  <a:pt x="3006" y="1381"/>
                  <a:pt x="3006" y="1405"/>
                  <a:pt x="3022" y="1437"/>
                </a:cubicBezTo>
                <a:cubicBezTo>
                  <a:pt x="3053" y="1429"/>
                  <a:pt x="3061" y="1405"/>
                  <a:pt x="3053" y="1381"/>
                </a:cubicBezTo>
                <a:cubicBezTo>
                  <a:pt x="3046" y="1381"/>
                  <a:pt x="3040" y="1363"/>
                  <a:pt x="3027" y="1364"/>
                </a:cubicBezTo>
                <a:close/>
                <a:moveTo>
                  <a:pt x="3079" y="1348"/>
                </a:moveTo>
                <a:cubicBezTo>
                  <a:pt x="3065" y="1348"/>
                  <a:pt x="3050" y="1350"/>
                  <a:pt x="3045" y="1365"/>
                </a:cubicBezTo>
                <a:cubicBezTo>
                  <a:pt x="3069" y="1365"/>
                  <a:pt x="3053" y="1389"/>
                  <a:pt x="3069" y="1405"/>
                </a:cubicBezTo>
                <a:cubicBezTo>
                  <a:pt x="3085" y="1405"/>
                  <a:pt x="3093" y="1397"/>
                  <a:pt x="3101" y="1389"/>
                </a:cubicBezTo>
                <a:cubicBezTo>
                  <a:pt x="3069" y="1357"/>
                  <a:pt x="3109" y="1365"/>
                  <a:pt x="3101" y="1349"/>
                </a:cubicBezTo>
                <a:cubicBezTo>
                  <a:pt x="3095" y="1349"/>
                  <a:pt x="3087" y="1348"/>
                  <a:pt x="3079" y="1348"/>
                </a:cubicBezTo>
                <a:close/>
                <a:moveTo>
                  <a:pt x="3236" y="1270"/>
                </a:moveTo>
                <a:cubicBezTo>
                  <a:pt x="3204" y="1294"/>
                  <a:pt x="3125" y="1294"/>
                  <a:pt x="3141" y="1333"/>
                </a:cubicBezTo>
                <a:cubicBezTo>
                  <a:pt x="3149" y="1357"/>
                  <a:pt x="3252" y="1310"/>
                  <a:pt x="3236" y="1270"/>
                </a:cubicBezTo>
                <a:close/>
                <a:moveTo>
                  <a:pt x="3537" y="1120"/>
                </a:moveTo>
                <a:cubicBezTo>
                  <a:pt x="3450" y="1133"/>
                  <a:pt x="3333" y="1232"/>
                  <a:pt x="3244" y="1254"/>
                </a:cubicBezTo>
                <a:cubicBezTo>
                  <a:pt x="3299" y="1294"/>
                  <a:pt x="3363" y="1230"/>
                  <a:pt x="3379" y="1199"/>
                </a:cubicBezTo>
                <a:cubicBezTo>
                  <a:pt x="3411" y="1214"/>
                  <a:pt x="3450" y="1214"/>
                  <a:pt x="3482" y="1214"/>
                </a:cubicBezTo>
                <a:cubicBezTo>
                  <a:pt x="3458" y="1167"/>
                  <a:pt x="3506" y="1183"/>
                  <a:pt x="3530" y="1183"/>
                </a:cubicBezTo>
                <a:cubicBezTo>
                  <a:pt x="3541" y="1165"/>
                  <a:pt x="3527" y="1134"/>
                  <a:pt x="3535" y="1122"/>
                </a:cubicBezTo>
                <a:lnTo>
                  <a:pt x="3537" y="1120"/>
                </a:lnTo>
                <a:close/>
                <a:moveTo>
                  <a:pt x="3547" y="1118"/>
                </a:moveTo>
                <a:cubicBezTo>
                  <a:pt x="3543" y="1118"/>
                  <a:pt x="3540" y="1119"/>
                  <a:pt x="3538" y="1120"/>
                </a:cubicBezTo>
                <a:lnTo>
                  <a:pt x="3545" y="1120"/>
                </a:lnTo>
                <a:cubicBezTo>
                  <a:pt x="3548" y="1119"/>
                  <a:pt x="3551" y="1119"/>
                  <a:pt x="3553" y="1119"/>
                </a:cubicBezTo>
                <a:cubicBezTo>
                  <a:pt x="3551" y="1119"/>
                  <a:pt x="3549" y="1118"/>
                  <a:pt x="3547" y="1118"/>
                </a:cubicBezTo>
                <a:close/>
                <a:moveTo>
                  <a:pt x="3590" y="979"/>
                </a:moveTo>
                <a:cubicBezTo>
                  <a:pt x="3590" y="979"/>
                  <a:pt x="3591" y="979"/>
                  <a:pt x="3591" y="979"/>
                </a:cubicBezTo>
                <a:lnTo>
                  <a:pt x="3593" y="981"/>
                </a:lnTo>
                <a:lnTo>
                  <a:pt x="3593" y="984"/>
                </a:lnTo>
                <a:cubicBezTo>
                  <a:pt x="3590" y="981"/>
                  <a:pt x="3589" y="979"/>
                  <a:pt x="3590" y="979"/>
                </a:cubicBezTo>
                <a:close/>
                <a:moveTo>
                  <a:pt x="4347" y="603"/>
                </a:moveTo>
                <a:cubicBezTo>
                  <a:pt x="4331" y="619"/>
                  <a:pt x="4276" y="603"/>
                  <a:pt x="4299" y="643"/>
                </a:cubicBezTo>
                <a:cubicBezTo>
                  <a:pt x="4323" y="635"/>
                  <a:pt x="4347" y="627"/>
                  <a:pt x="4347" y="603"/>
                </a:cubicBezTo>
                <a:close/>
                <a:moveTo>
                  <a:pt x="4561" y="492"/>
                </a:moveTo>
                <a:cubicBezTo>
                  <a:pt x="4537" y="500"/>
                  <a:pt x="4490" y="508"/>
                  <a:pt x="4498" y="540"/>
                </a:cubicBezTo>
                <a:cubicBezTo>
                  <a:pt x="4530" y="524"/>
                  <a:pt x="4561" y="516"/>
                  <a:pt x="4561" y="492"/>
                </a:cubicBezTo>
                <a:close/>
                <a:moveTo>
                  <a:pt x="4607" y="450"/>
                </a:moveTo>
                <a:cubicBezTo>
                  <a:pt x="4594" y="451"/>
                  <a:pt x="4582" y="460"/>
                  <a:pt x="4577" y="469"/>
                </a:cubicBezTo>
                <a:cubicBezTo>
                  <a:pt x="4601" y="508"/>
                  <a:pt x="4617" y="469"/>
                  <a:pt x="4641" y="469"/>
                </a:cubicBezTo>
                <a:cubicBezTo>
                  <a:pt x="4630" y="455"/>
                  <a:pt x="4618" y="450"/>
                  <a:pt x="4607" y="450"/>
                </a:cubicBezTo>
                <a:close/>
                <a:moveTo>
                  <a:pt x="4815" y="357"/>
                </a:moveTo>
                <a:cubicBezTo>
                  <a:pt x="4768" y="365"/>
                  <a:pt x="4736" y="389"/>
                  <a:pt x="4728" y="421"/>
                </a:cubicBezTo>
                <a:cubicBezTo>
                  <a:pt x="4783" y="405"/>
                  <a:pt x="4815" y="413"/>
                  <a:pt x="4815" y="357"/>
                </a:cubicBezTo>
                <a:close/>
                <a:moveTo>
                  <a:pt x="5760" y="207"/>
                </a:moveTo>
                <a:cubicBezTo>
                  <a:pt x="5720" y="238"/>
                  <a:pt x="5704" y="199"/>
                  <a:pt x="5688" y="254"/>
                </a:cubicBezTo>
                <a:cubicBezTo>
                  <a:pt x="5720" y="230"/>
                  <a:pt x="5768" y="254"/>
                  <a:pt x="5760" y="207"/>
                </a:cubicBezTo>
                <a:close/>
                <a:moveTo>
                  <a:pt x="5855" y="162"/>
                </a:moveTo>
                <a:cubicBezTo>
                  <a:pt x="5823" y="162"/>
                  <a:pt x="5795" y="199"/>
                  <a:pt x="5783" y="199"/>
                </a:cubicBezTo>
                <a:cubicBezTo>
                  <a:pt x="5775" y="191"/>
                  <a:pt x="5775" y="183"/>
                  <a:pt x="5768" y="191"/>
                </a:cubicBezTo>
                <a:cubicBezTo>
                  <a:pt x="5775" y="199"/>
                  <a:pt x="5791" y="223"/>
                  <a:pt x="5799" y="223"/>
                </a:cubicBezTo>
                <a:cubicBezTo>
                  <a:pt x="5823" y="199"/>
                  <a:pt x="5855" y="199"/>
                  <a:pt x="5895" y="183"/>
                </a:cubicBezTo>
                <a:cubicBezTo>
                  <a:pt x="5881" y="167"/>
                  <a:pt x="5868" y="162"/>
                  <a:pt x="5855" y="162"/>
                </a:cubicBezTo>
                <a:close/>
                <a:moveTo>
                  <a:pt x="6093" y="0"/>
                </a:moveTo>
                <a:cubicBezTo>
                  <a:pt x="6109" y="16"/>
                  <a:pt x="6093" y="24"/>
                  <a:pt x="6085" y="8"/>
                </a:cubicBezTo>
                <a:cubicBezTo>
                  <a:pt x="6077" y="24"/>
                  <a:pt x="6117" y="56"/>
                  <a:pt x="6085" y="56"/>
                </a:cubicBezTo>
                <a:cubicBezTo>
                  <a:pt x="6069" y="40"/>
                  <a:pt x="6037" y="8"/>
                  <a:pt x="6061" y="56"/>
                </a:cubicBezTo>
                <a:cubicBezTo>
                  <a:pt x="6053" y="56"/>
                  <a:pt x="6045" y="40"/>
                  <a:pt x="6037" y="32"/>
                </a:cubicBezTo>
                <a:cubicBezTo>
                  <a:pt x="6029" y="40"/>
                  <a:pt x="6053" y="64"/>
                  <a:pt x="6045" y="72"/>
                </a:cubicBezTo>
                <a:cubicBezTo>
                  <a:pt x="6029" y="72"/>
                  <a:pt x="6014" y="80"/>
                  <a:pt x="6037" y="88"/>
                </a:cubicBezTo>
                <a:cubicBezTo>
                  <a:pt x="5998" y="96"/>
                  <a:pt x="5910" y="111"/>
                  <a:pt x="5910" y="151"/>
                </a:cubicBezTo>
                <a:cubicBezTo>
                  <a:pt x="5966" y="183"/>
                  <a:pt x="6053" y="80"/>
                  <a:pt x="6125" y="56"/>
                </a:cubicBezTo>
                <a:cubicBezTo>
                  <a:pt x="6140" y="49"/>
                  <a:pt x="6154" y="62"/>
                  <a:pt x="6169" y="51"/>
                </a:cubicBezTo>
                <a:lnTo>
                  <a:pt x="6170" y="50"/>
                </a:lnTo>
                <a:lnTo>
                  <a:pt x="7228" y="2001"/>
                </a:lnTo>
                <a:lnTo>
                  <a:pt x="3045" y="4268"/>
                </a:lnTo>
                <a:cubicBezTo>
                  <a:pt x="3042" y="4260"/>
                  <a:pt x="3037" y="4254"/>
                  <a:pt x="3030" y="4254"/>
                </a:cubicBezTo>
                <a:cubicBezTo>
                  <a:pt x="3035" y="4264"/>
                  <a:pt x="3027" y="4270"/>
                  <a:pt x="3025" y="4278"/>
                </a:cubicBezTo>
                <a:lnTo>
                  <a:pt x="3024" y="4280"/>
                </a:lnTo>
                <a:lnTo>
                  <a:pt x="1210" y="5263"/>
                </a:lnTo>
                <a:lnTo>
                  <a:pt x="1209" y="5260"/>
                </a:lnTo>
                <a:cubicBezTo>
                  <a:pt x="1205" y="5248"/>
                  <a:pt x="1204" y="5235"/>
                  <a:pt x="1204" y="5214"/>
                </a:cubicBezTo>
                <a:cubicBezTo>
                  <a:pt x="1204" y="5214"/>
                  <a:pt x="1212" y="5222"/>
                  <a:pt x="1220" y="5230"/>
                </a:cubicBezTo>
                <a:cubicBezTo>
                  <a:pt x="1204" y="5206"/>
                  <a:pt x="1220" y="5198"/>
                  <a:pt x="1180" y="5158"/>
                </a:cubicBezTo>
                <a:cubicBezTo>
                  <a:pt x="1165" y="5166"/>
                  <a:pt x="1220" y="5214"/>
                  <a:pt x="1188" y="5206"/>
                </a:cubicBezTo>
                <a:cubicBezTo>
                  <a:pt x="1180" y="5182"/>
                  <a:pt x="1165" y="5150"/>
                  <a:pt x="1141" y="5134"/>
                </a:cubicBezTo>
                <a:cubicBezTo>
                  <a:pt x="1125" y="5103"/>
                  <a:pt x="1165" y="5126"/>
                  <a:pt x="1165" y="5142"/>
                </a:cubicBezTo>
                <a:cubicBezTo>
                  <a:pt x="1188" y="5142"/>
                  <a:pt x="1165" y="5119"/>
                  <a:pt x="1188" y="5119"/>
                </a:cubicBezTo>
                <a:cubicBezTo>
                  <a:pt x="1165" y="5087"/>
                  <a:pt x="1180" y="5150"/>
                  <a:pt x="1157" y="5119"/>
                </a:cubicBezTo>
                <a:cubicBezTo>
                  <a:pt x="1125" y="5087"/>
                  <a:pt x="1165" y="5095"/>
                  <a:pt x="1173" y="5095"/>
                </a:cubicBezTo>
                <a:cubicBezTo>
                  <a:pt x="1149" y="5079"/>
                  <a:pt x="1165" y="5087"/>
                  <a:pt x="1165" y="5063"/>
                </a:cubicBezTo>
                <a:cubicBezTo>
                  <a:pt x="1149" y="5063"/>
                  <a:pt x="1093" y="5071"/>
                  <a:pt x="1077" y="5087"/>
                </a:cubicBezTo>
                <a:cubicBezTo>
                  <a:pt x="1061" y="5063"/>
                  <a:pt x="1053" y="5071"/>
                  <a:pt x="1022" y="5047"/>
                </a:cubicBezTo>
                <a:cubicBezTo>
                  <a:pt x="1046" y="5039"/>
                  <a:pt x="958" y="4944"/>
                  <a:pt x="927" y="4920"/>
                </a:cubicBezTo>
                <a:cubicBezTo>
                  <a:pt x="942" y="4928"/>
                  <a:pt x="950" y="4936"/>
                  <a:pt x="966" y="4944"/>
                </a:cubicBezTo>
                <a:cubicBezTo>
                  <a:pt x="966" y="4912"/>
                  <a:pt x="911" y="4841"/>
                  <a:pt x="903" y="4880"/>
                </a:cubicBezTo>
                <a:cubicBezTo>
                  <a:pt x="903" y="4857"/>
                  <a:pt x="871" y="4865"/>
                  <a:pt x="871" y="4833"/>
                </a:cubicBezTo>
                <a:cubicBezTo>
                  <a:pt x="879" y="4825"/>
                  <a:pt x="887" y="4857"/>
                  <a:pt x="895" y="4849"/>
                </a:cubicBezTo>
                <a:cubicBezTo>
                  <a:pt x="887" y="4793"/>
                  <a:pt x="823" y="4738"/>
                  <a:pt x="792" y="4650"/>
                </a:cubicBezTo>
                <a:cubicBezTo>
                  <a:pt x="807" y="4635"/>
                  <a:pt x="815" y="4642"/>
                  <a:pt x="831" y="4627"/>
                </a:cubicBezTo>
                <a:cubicBezTo>
                  <a:pt x="823" y="4611"/>
                  <a:pt x="815" y="4603"/>
                  <a:pt x="807" y="4587"/>
                </a:cubicBezTo>
                <a:cubicBezTo>
                  <a:pt x="776" y="4571"/>
                  <a:pt x="776" y="4595"/>
                  <a:pt x="760" y="4587"/>
                </a:cubicBezTo>
                <a:cubicBezTo>
                  <a:pt x="752" y="4571"/>
                  <a:pt x="792" y="4531"/>
                  <a:pt x="736" y="4515"/>
                </a:cubicBezTo>
                <a:cubicBezTo>
                  <a:pt x="760" y="4476"/>
                  <a:pt x="625" y="4349"/>
                  <a:pt x="585" y="4269"/>
                </a:cubicBezTo>
                <a:cubicBezTo>
                  <a:pt x="554" y="4262"/>
                  <a:pt x="530" y="4262"/>
                  <a:pt x="506" y="4246"/>
                </a:cubicBezTo>
                <a:cubicBezTo>
                  <a:pt x="514" y="4230"/>
                  <a:pt x="514" y="4190"/>
                  <a:pt x="538" y="4198"/>
                </a:cubicBezTo>
                <a:cubicBezTo>
                  <a:pt x="530" y="4143"/>
                  <a:pt x="498" y="4079"/>
                  <a:pt x="450" y="4039"/>
                </a:cubicBezTo>
                <a:cubicBezTo>
                  <a:pt x="466" y="4023"/>
                  <a:pt x="466" y="4031"/>
                  <a:pt x="482" y="4016"/>
                </a:cubicBezTo>
                <a:cubicBezTo>
                  <a:pt x="458" y="4008"/>
                  <a:pt x="427" y="3992"/>
                  <a:pt x="395" y="3992"/>
                </a:cubicBezTo>
                <a:cubicBezTo>
                  <a:pt x="411" y="3976"/>
                  <a:pt x="403" y="3952"/>
                  <a:pt x="379" y="3920"/>
                </a:cubicBezTo>
                <a:cubicBezTo>
                  <a:pt x="395" y="3904"/>
                  <a:pt x="371" y="3881"/>
                  <a:pt x="395" y="3857"/>
                </a:cubicBezTo>
                <a:cubicBezTo>
                  <a:pt x="363" y="3833"/>
                  <a:pt x="371" y="3841"/>
                  <a:pt x="379" y="3817"/>
                </a:cubicBezTo>
                <a:cubicBezTo>
                  <a:pt x="355" y="3801"/>
                  <a:pt x="339" y="3801"/>
                  <a:pt x="331" y="3817"/>
                </a:cubicBezTo>
                <a:cubicBezTo>
                  <a:pt x="308" y="3809"/>
                  <a:pt x="284" y="3754"/>
                  <a:pt x="276" y="3785"/>
                </a:cubicBezTo>
                <a:cubicBezTo>
                  <a:pt x="252" y="3762"/>
                  <a:pt x="268" y="3754"/>
                  <a:pt x="244" y="3730"/>
                </a:cubicBezTo>
                <a:cubicBezTo>
                  <a:pt x="284" y="3706"/>
                  <a:pt x="339" y="3698"/>
                  <a:pt x="331" y="3627"/>
                </a:cubicBezTo>
                <a:cubicBezTo>
                  <a:pt x="292" y="3619"/>
                  <a:pt x="331" y="3619"/>
                  <a:pt x="284" y="3555"/>
                </a:cubicBezTo>
                <a:cubicBezTo>
                  <a:pt x="323" y="3579"/>
                  <a:pt x="284" y="3547"/>
                  <a:pt x="260" y="3516"/>
                </a:cubicBezTo>
                <a:cubicBezTo>
                  <a:pt x="292" y="3524"/>
                  <a:pt x="268" y="3476"/>
                  <a:pt x="308" y="3476"/>
                </a:cubicBezTo>
                <a:cubicBezTo>
                  <a:pt x="284" y="3460"/>
                  <a:pt x="204" y="3484"/>
                  <a:pt x="204" y="3492"/>
                </a:cubicBezTo>
                <a:cubicBezTo>
                  <a:pt x="196" y="3500"/>
                  <a:pt x="165" y="3452"/>
                  <a:pt x="188" y="3460"/>
                </a:cubicBezTo>
                <a:cubicBezTo>
                  <a:pt x="173" y="3444"/>
                  <a:pt x="157" y="3476"/>
                  <a:pt x="141" y="3476"/>
                </a:cubicBezTo>
                <a:cubicBezTo>
                  <a:pt x="165" y="3405"/>
                  <a:pt x="276" y="3381"/>
                  <a:pt x="323" y="3301"/>
                </a:cubicBezTo>
                <a:cubicBezTo>
                  <a:pt x="292" y="3293"/>
                  <a:pt x="260" y="3325"/>
                  <a:pt x="228" y="3333"/>
                </a:cubicBezTo>
                <a:cubicBezTo>
                  <a:pt x="228" y="3325"/>
                  <a:pt x="228" y="3317"/>
                  <a:pt x="228" y="3309"/>
                </a:cubicBezTo>
                <a:cubicBezTo>
                  <a:pt x="188" y="3317"/>
                  <a:pt x="149" y="3357"/>
                  <a:pt x="117" y="3341"/>
                </a:cubicBezTo>
                <a:cubicBezTo>
                  <a:pt x="85" y="3309"/>
                  <a:pt x="141" y="3317"/>
                  <a:pt x="149" y="3309"/>
                </a:cubicBezTo>
                <a:cubicBezTo>
                  <a:pt x="133" y="3270"/>
                  <a:pt x="141" y="3309"/>
                  <a:pt x="125" y="3293"/>
                </a:cubicBezTo>
                <a:cubicBezTo>
                  <a:pt x="196" y="3230"/>
                  <a:pt x="300" y="3174"/>
                  <a:pt x="371" y="3087"/>
                </a:cubicBezTo>
                <a:cubicBezTo>
                  <a:pt x="720" y="2770"/>
                  <a:pt x="1212" y="2476"/>
                  <a:pt x="1657" y="2206"/>
                </a:cubicBezTo>
                <a:cubicBezTo>
                  <a:pt x="1649" y="2190"/>
                  <a:pt x="1641" y="2190"/>
                  <a:pt x="1625" y="2175"/>
                </a:cubicBezTo>
                <a:cubicBezTo>
                  <a:pt x="1538" y="2254"/>
                  <a:pt x="1403" y="2333"/>
                  <a:pt x="1268" y="2381"/>
                </a:cubicBezTo>
                <a:cubicBezTo>
                  <a:pt x="1260" y="2381"/>
                  <a:pt x="1268" y="2397"/>
                  <a:pt x="1276" y="2405"/>
                </a:cubicBezTo>
                <a:cubicBezTo>
                  <a:pt x="1220" y="2389"/>
                  <a:pt x="1196" y="2444"/>
                  <a:pt x="1173" y="2468"/>
                </a:cubicBezTo>
                <a:cubicBezTo>
                  <a:pt x="1085" y="2548"/>
                  <a:pt x="942" y="2579"/>
                  <a:pt x="839" y="2667"/>
                </a:cubicBezTo>
                <a:cubicBezTo>
                  <a:pt x="673" y="2786"/>
                  <a:pt x="498" y="2921"/>
                  <a:pt x="331" y="3032"/>
                </a:cubicBezTo>
                <a:cubicBezTo>
                  <a:pt x="252" y="3087"/>
                  <a:pt x="173" y="3127"/>
                  <a:pt x="77" y="3174"/>
                </a:cubicBezTo>
                <a:cubicBezTo>
                  <a:pt x="61" y="3167"/>
                  <a:pt x="125" y="3143"/>
                  <a:pt x="101" y="3103"/>
                </a:cubicBezTo>
                <a:cubicBezTo>
                  <a:pt x="69" y="3063"/>
                  <a:pt x="61" y="3151"/>
                  <a:pt x="30" y="3103"/>
                </a:cubicBezTo>
                <a:cubicBezTo>
                  <a:pt x="69" y="3087"/>
                  <a:pt x="93" y="3063"/>
                  <a:pt x="125" y="3040"/>
                </a:cubicBezTo>
                <a:cubicBezTo>
                  <a:pt x="61" y="2984"/>
                  <a:pt x="54" y="3055"/>
                  <a:pt x="6" y="3063"/>
                </a:cubicBezTo>
                <a:cubicBezTo>
                  <a:pt x="-18" y="3032"/>
                  <a:pt x="38" y="3016"/>
                  <a:pt x="38" y="3040"/>
                </a:cubicBezTo>
                <a:cubicBezTo>
                  <a:pt x="220" y="2849"/>
                  <a:pt x="490" y="2563"/>
                  <a:pt x="807" y="2444"/>
                </a:cubicBezTo>
                <a:cubicBezTo>
                  <a:pt x="807" y="2436"/>
                  <a:pt x="815" y="2429"/>
                  <a:pt x="823" y="2429"/>
                </a:cubicBezTo>
                <a:cubicBezTo>
                  <a:pt x="807" y="2413"/>
                  <a:pt x="800" y="2429"/>
                  <a:pt x="792" y="2429"/>
                </a:cubicBezTo>
                <a:cubicBezTo>
                  <a:pt x="839" y="2389"/>
                  <a:pt x="1022" y="2357"/>
                  <a:pt x="998" y="2294"/>
                </a:cubicBezTo>
                <a:cubicBezTo>
                  <a:pt x="1109" y="2270"/>
                  <a:pt x="1220" y="2183"/>
                  <a:pt x="1323" y="2135"/>
                </a:cubicBezTo>
                <a:cubicBezTo>
                  <a:pt x="1331" y="2135"/>
                  <a:pt x="1315" y="2119"/>
                  <a:pt x="1315" y="2119"/>
                </a:cubicBezTo>
                <a:cubicBezTo>
                  <a:pt x="1307" y="2095"/>
                  <a:pt x="1355" y="2127"/>
                  <a:pt x="1363" y="2119"/>
                </a:cubicBezTo>
                <a:cubicBezTo>
                  <a:pt x="1355" y="2048"/>
                  <a:pt x="1434" y="2087"/>
                  <a:pt x="1426" y="2040"/>
                </a:cubicBezTo>
                <a:cubicBezTo>
                  <a:pt x="1450" y="2032"/>
                  <a:pt x="1466" y="2040"/>
                  <a:pt x="1482" y="2064"/>
                </a:cubicBezTo>
                <a:cubicBezTo>
                  <a:pt x="1466" y="2032"/>
                  <a:pt x="1514" y="2032"/>
                  <a:pt x="1498" y="2000"/>
                </a:cubicBezTo>
                <a:cubicBezTo>
                  <a:pt x="1577" y="1992"/>
                  <a:pt x="1649" y="1897"/>
                  <a:pt x="1728" y="1929"/>
                </a:cubicBezTo>
                <a:cubicBezTo>
                  <a:pt x="1760" y="1921"/>
                  <a:pt x="1712" y="1849"/>
                  <a:pt x="1760" y="1865"/>
                </a:cubicBezTo>
                <a:cubicBezTo>
                  <a:pt x="1744" y="1881"/>
                  <a:pt x="1784" y="1921"/>
                  <a:pt x="1760" y="1929"/>
                </a:cubicBezTo>
                <a:cubicBezTo>
                  <a:pt x="1776" y="1944"/>
                  <a:pt x="1799" y="1913"/>
                  <a:pt x="1768" y="1889"/>
                </a:cubicBezTo>
                <a:cubicBezTo>
                  <a:pt x="1792" y="1865"/>
                  <a:pt x="1807" y="1873"/>
                  <a:pt x="1807" y="1833"/>
                </a:cubicBezTo>
                <a:cubicBezTo>
                  <a:pt x="1823" y="1849"/>
                  <a:pt x="1815" y="1849"/>
                  <a:pt x="1823" y="1865"/>
                </a:cubicBezTo>
                <a:cubicBezTo>
                  <a:pt x="1841" y="1861"/>
                  <a:pt x="1846" y="1851"/>
                  <a:pt x="1845" y="1838"/>
                </a:cubicBezTo>
                <a:lnTo>
                  <a:pt x="1845" y="1837"/>
                </a:lnTo>
                <a:lnTo>
                  <a:pt x="1847" y="1841"/>
                </a:lnTo>
                <a:cubicBezTo>
                  <a:pt x="1863" y="1841"/>
                  <a:pt x="1855" y="1825"/>
                  <a:pt x="1847" y="1825"/>
                </a:cubicBezTo>
                <a:cubicBezTo>
                  <a:pt x="1863" y="1794"/>
                  <a:pt x="1903" y="1825"/>
                  <a:pt x="1919" y="1810"/>
                </a:cubicBezTo>
                <a:cubicBezTo>
                  <a:pt x="1942" y="1802"/>
                  <a:pt x="1879" y="1778"/>
                  <a:pt x="1903" y="1770"/>
                </a:cubicBezTo>
                <a:cubicBezTo>
                  <a:pt x="1950" y="1794"/>
                  <a:pt x="1942" y="1706"/>
                  <a:pt x="2022" y="1754"/>
                </a:cubicBezTo>
                <a:cubicBezTo>
                  <a:pt x="2022" y="1714"/>
                  <a:pt x="2141" y="1730"/>
                  <a:pt x="2093" y="1683"/>
                </a:cubicBezTo>
                <a:cubicBezTo>
                  <a:pt x="2125" y="1683"/>
                  <a:pt x="2149" y="1619"/>
                  <a:pt x="2204" y="1675"/>
                </a:cubicBezTo>
                <a:cubicBezTo>
                  <a:pt x="2204" y="1643"/>
                  <a:pt x="2244" y="1627"/>
                  <a:pt x="2252" y="1595"/>
                </a:cubicBezTo>
                <a:cubicBezTo>
                  <a:pt x="2260" y="1595"/>
                  <a:pt x="2268" y="1611"/>
                  <a:pt x="2276" y="1619"/>
                </a:cubicBezTo>
                <a:cubicBezTo>
                  <a:pt x="2284" y="1611"/>
                  <a:pt x="2299" y="1595"/>
                  <a:pt x="2276" y="1564"/>
                </a:cubicBezTo>
                <a:cubicBezTo>
                  <a:pt x="2292" y="1564"/>
                  <a:pt x="2307" y="1587"/>
                  <a:pt x="2323" y="1587"/>
                </a:cubicBezTo>
                <a:cubicBezTo>
                  <a:pt x="2331" y="1572"/>
                  <a:pt x="2339" y="1548"/>
                  <a:pt x="2339" y="1524"/>
                </a:cubicBezTo>
                <a:cubicBezTo>
                  <a:pt x="2419" y="1556"/>
                  <a:pt x="2482" y="1484"/>
                  <a:pt x="2482" y="1453"/>
                </a:cubicBezTo>
                <a:cubicBezTo>
                  <a:pt x="2545" y="1460"/>
                  <a:pt x="2569" y="1468"/>
                  <a:pt x="2585" y="1421"/>
                </a:cubicBezTo>
                <a:cubicBezTo>
                  <a:pt x="2641" y="1445"/>
                  <a:pt x="2672" y="1365"/>
                  <a:pt x="2728" y="1421"/>
                </a:cubicBezTo>
                <a:cubicBezTo>
                  <a:pt x="2744" y="1397"/>
                  <a:pt x="2704" y="1413"/>
                  <a:pt x="2696" y="1373"/>
                </a:cubicBezTo>
                <a:cubicBezTo>
                  <a:pt x="2736" y="1365"/>
                  <a:pt x="2807" y="1365"/>
                  <a:pt x="2823" y="1310"/>
                </a:cubicBezTo>
                <a:cubicBezTo>
                  <a:pt x="2887" y="1357"/>
                  <a:pt x="2903" y="1278"/>
                  <a:pt x="2958" y="1270"/>
                </a:cubicBezTo>
                <a:cubicBezTo>
                  <a:pt x="2958" y="1278"/>
                  <a:pt x="2966" y="1286"/>
                  <a:pt x="2974" y="1286"/>
                </a:cubicBezTo>
                <a:cubicBezTo>
                  <a:pt x="2982" y="1302"/>
                  <a:pt x="2958" y="1294"/>
                  <a:pt x="2966" y="1310"/>
                </a:cubicBezTo>
                <a:cubicBezTo>
                  <a:pt x="2982" y="1333"/>
                  <a:pt x="2998" y="1302"/>
                  <a:pt x="3014" y="1302"/>
                </a:cubicBezTo>
                <a:cubicBezTo>
                  <a:pt x="2982" y="1270"/>
                  <a:pt x="2998" y="1294"/>
                  <a:pt x="2982" y="1254"/>
                </a:cubicBezTo>
                <a:cubicBezTo>
                  <a:pt x="3038" y="1278"/>
                  <a:pt x="3006" y="1222"/>
                  <a:pt x="3030" y="1207"/>
                </a:cubicBezTo>
                <a:cubicBezTo>
                  <a:pt x="3045" y="1230"/>
                  <a:pt x="3030" y="1230"/>
                  <a:pt x="3030" y="1238"/>
                </a:cubicBezTo>
                <a:cubicBezTo>
                  <a:pt x="3038" y="1254"/>
                  <a:pt x="3053" y="1254"/>
                  <a:pt x="3061" y="1246"/>
                </a:cubicBezTo>
                <a:cubicBezTo>
                  <a:pt x="3038" y="1222"/>
                  <a:pt x="3085" y="1199"/>
                  <a:pt x="3053" y="1207"/>
                </a:cubicBezTo>
                <a:cubicBezTo>
                  <a:pt x="3085" y="1167"/>
                  <a:pt x="3157" y="1159"/>
                  <a:pt x="3164" y="1127"/>
                </a:cubicBezTo>
                <a:cubicBezTo>
                  <a:pt x="3172" y="1135"/>
                  <a:pt x="3157" y="1135"/>
                  <a:pt x="3164" y="1151"/>
                </a:cubicBezTo>
                <a:cubicBezTo>
                  <a:pt x="3172" y="1151"/>
                  <a:pt x="3180" y="1151"/>
                  <a:pt x="3180" y="1167"/>
                </a:cubicBezTo>
                <a:cubicBezTo>
                  <a:pt x="3291" y="1087"/>
                  <a:pt x="3442" y="1032"/>
                  <a:pt x="3561" y="961"/>
                </a:cubicBezTo>
                <a:cubicBezTo>
                  <a:pt x="3577" y="984"/>
                  <a:pt x="3585" y="1008"/>
                  <a:pt x="3601" y="992"/>
                </a:cubicBezTo>
                <a:cubicBezTo>
                  <a:pt x="3598" y="986"/>
                  <a:pt x="3595" y="983"/>
                  <a:pt x="3593" y="981"/>
                </a:cubicBezTo>
                <a:lnTo>
                  <a:pt x="3592" y="976"/>
                </a:lnTo>
                <a:cubicBezTo>
                  <a:pt x="3591" y="897"/>
                  <a:pt x="3799" y="902"/>
                  <a:pt x="3799" y="802"/>
                </a:cubicBezTo>
                <a:cubicBezTo>
                  <a:pt x="3823" y="818"/>
                  <a:pt x="3831" y="802"/>
                  <a:pt x="3839" y="786"/>
                </a:cubicBezTo>
                <a:cubicBezTo>
                  <a:pt x="3847" y="794"/>
                  <a:pt x="3855" y="810"/>
                  <a:pt x="3855" y="818"/>
                </a:cubicBezTo>
                <a:cubicBezTo>
                  <a:pt x="3918" y="738"/>
                  <a:pt x="4045" y="786"/>
                  <a:pt x="4053" y="675"/>
                </a:cubicBezTo>
                <a:cubicBezTo>
                  <a:pt x="4069" y="667"/>
                  <a:pt x="4085" y="667"/>
                  <a:pt x="4101" y="659"/>
                </a:cubicBezTo>
                <a:cubicBezTo>
                  <a:pt x="4101" y="675"/>
                  <a:pt x="4061" y="683"/>
                  <a:pt x="4125" y="691"/>
                </a:cubicBezTo>
                <a:cubicBezTo>
                  <a:pt x="4101" y="699"/>
                  <a:pt x="4053" y="707"/>
                  <a:pt x="4053" y="754"/>
                </a:cubicBezTo>
                <a:cubicBezTo>
                  <a:pt x="4085" y="762"/>
                  <a:pt x="4157" y="691"/>
                  <a:pt x="4212" y="691"/>
                </a:cubicBezTo>
                <a:cubicBezTo>
                  <a:pt x="4188" y="635"/>
                  <a:pt x="4164" y="707"/>
                  <a:pt x="4149" y="659"/>
                </a:cubicBezTo>
                <a:cubicBezTo>
                  <a:pt x="4204" y="659"/>
                  <a:pt x="4133" y="596"/>
                  <a:pt x="4188" y="596"/>
                </a:cubicBezTo>
                <a:cubicBezTo>
                  <a:pt x="4180" y="619"/>
                  <a:pt x="4204" y="627"/>
                  <a:pt x="4204" y="651"/>
                </a:cubicBezTo>
                <a:cubicBezTo>
                  <a:pt x="4244" y="643"/>
                  <a:pt x="4220" y="603"/>
                  <a:pt x="4276" y="596"/>
                </a:cubicBezTo>
                <a:cubicBezTo>
                  <a:pt x="4276" y="603"/>
                  <a:pt x="4276" y="611"/>
                  <a:pt x="4276" y="619"/>
                </a:cubicBezTo>
                <a:cubicBezTo>
                  <a:pt x="4291" y="611"/>
                  <a:pt x="4307" y="603"/>
                  <a:pt x="4323" y="603"/>
                </a:cubicBezTo>
                <a:cubicBezTo>
                  <a:pt x="4331" y="596"/>
                  <a:pt x="4299" y="580"/>
                  <a:pt x="4291" y="556"/>
                </a:cubicBezTo>
                <a:cubicBezTo>
                  <a:pt x="4299" y="548"/>
                  <a:pt x="4307" y="548"/>
                  <a:pt x="4315" y="548"/>
                </a:cubicBezTo>
                <a:cubicBezTo>
                  <a:pt x="4331" y="564"/>
                  <a:pt x="4339" y="580"/>
                  <a:pt x="4355" y="596"/>
                </a:cubicBezTo>
                <a:cubicBezTo>
                  <a:pt x="4450" y="524"/>
                  <a:pt x="4601" y="421"/>
                  <a:pt x="4768" y="350"/>
                </a:cubicBezTo>
                <a:cubicBezTo>
                  <a:pt x="4831" y="318"/>
                  <a:pt x="4895" y="278"/>
                  <a:pt x="4950" y="278"/>
                </a:cubicBezTo>
                <a:cubicBezTo>
                  <a:pt x="4926" y="278"/>
                  <a:pt x="4966" y="326"/>
                  <a:pt x="4982" y="294"/>
                </a:cubicBezTo>
                <a:cubicBezTo>
                  <a:pt x="5006" y="310"/>
                  <a:pt x="4998" y="310"/>
                  <a:pt x="5022" y="334"/>
                </a:cubicBezTo>
                <a:cubicBezTo>
                  <a:pt x="4958" y="397"/>
                  <a:pt x="4783" y="413"/>
                  <a:pt x="4760" y="492"/>
                </a:cubicBezTo>
                <a:cubicBezTo>
                  <a:pt x="4752" y="476"/>
                  <a:pt x="4744" y="469"/>
                  <a:pt x="4744" y="461"/>
                </a:cubicBezTo>
                <a:cubicBezTo>
                  <a:pt x="4728" y="508"/>
                  <a:pt x="4656" y="476"/>
                  <a:pt x="4680" y="532"/>
                </a:cubicBezTo>
                <a:cubicBezTo>
                  <a:pt x="4569" y="532"/>
                  <a:pt x="4537" y="572"/>
                  <a:pt x="4474" y="627"/>
                </a:cubicBezTo>
                <a:cubicBezTo>
                  <a:pt x="4466" y="635"/>
                  <a:pt x="4466" y="619"/>
                  <a:pt x="4466" y="619"/>
                </a:cubicBezTo>
                <a:cubicBezTo>
                  <a:pt x="4355" y="643"/>
                  <a:pt x="4268" y="738"/>
                  <a:pt x="4157" y="794"/>
                </a:cubicBezTo>
                <a:cubicBezTo>
                  <a:pt x="4164" y="794"/>
                  <a:pt x="4125" y="810"/>
                  <a:pt x="4125" y="810"/>
                </a:cubicBezTo>
                <a:cubicBezTo>
                  <a:pt x="4030" y="865"/>
                  <a:pt x="3903" y="897"/>
                  <a:pt x="3815" y="937"/>
                </a:cubicBezTo>
                <a:cubicBezTo>
                  <a:pt x="3768" y="961"/>
                  <a:pt x="3752" y="1008"/>
                  <a:pt x="3696" y="1000"/>
                </a:cubicBezTo>
                <a:cubicBezTo>
                  <a:pt x="3672" y="1040"/>
                  <a:pt x="3617" y="1040"/>
                  <a:pt x="3577" y="1095"/>
                </a:cubicBezTo>
                <a:cubicBezTo>
                  <a:pt x="3601" y="1151"/>
                  <a:pt x="3633" y="1095"/>
                  <a:pt x="3641" y="1151"/>
                </a:cubicBezTo>
                <a:cubicBezTo>
                  <a:pt x="3672" y="1135"/>
                  <a:pt x="3688" y="1127"/>
                  <a:pt x="3712" y="1111"/>
                </a:cubicBezTo>
                <a:cubicBezTo>
                  <a:pt x="3688" y="1080"/>
                  <a:pt x="3688" y="1103"/>
                  <a:pt x="3672" y="1111"/>
                </a:cubicBezTo>
                <a:cubicBezTo>
                  <a:pt x="3688" y="1072"/>
                  <a:pt x="3728" y="1072"/>
                  <a:pt x="3760" y="1087"/>
                </a:cubicBezTo>
                <a:cubicBezTo>
                  <a:pt x="3768" y="1072"/>
                  <a:pt x="3768" y="1056"/>
                  <a:pt x="3791" y="1064"/>
                </a:cubicBezTo>
                <a:cubicBezTo>
                  <a:pt x="3784" y="1048"/>
                  <a:pt x="3807" y="1040"/>
                  <a:pt x="3784" y="1008"/>
                </a:cubicBezTo>
                <a:cubicBezTo>
                  <a:pt x="3799" y="1000"/>
                  <a:pt x="3815" y="992"/>
                  <a:pt x="3831" y="992"/>
                </a:cubicBezTo>
                <a:cubicBezTo>
                  <a:pt x="3839" y="1008"/>
                  <a:pt x="3815" y="1000"/>
                  <a:pt x="3815" y="1016"/>
                </a:cubicBezTo>
                <a:cubicBezTo>
                  <a:pt x="3918" y="1032"/>
                  <a:pt x="3950" y="921"/>
                  <a:pt x="4061" y="929"/>
                </a:cubicBezTo>
                <a:cubicBezTo>
                  <a:pt x="4061" y="913"/>
                  <a:pt x="4061" y="913"/>
                  <a:pt x="4053" y="889"/>
                </a:cubicBezTo>
                <a:cubicBezTo>
                  <a:pt x="4093" y="897"/>
                  <a:pt x="4077" y="842"/>
                  <a:pt x="4125" y="842"/>
                </a:cubicBezTo>
                <a:cubicBezTo>
                  <a:pt x="4125" y="849"/>
                  <a:pt x="4133" y="857"/>
                  <a:pt x="4141" y="873"/>
                </a:cubicBezTo>
                <a:cubicBezTo>
                  <a:pt x="4188" y="865"/>
                  <a:pt x="4244" y="810"/>
                  <a:pt x="4283" y="802"/>
                </a:cubicBezTo>
                <a:cubicBezTo>
                  <a:pt x="4307" y="770"/>
                  <a:pt x="4379" y="786"/>
                  <a:pt x="4387" y="738"/>
                </a:cubicBezTo>
                <a:cubicBezTo>
                  <a:pt x="4498" y="738"/>
                  <a:pt x="4561" y="643"/>
                  <a:pt x="4649" y="643"/>
                </a:cubicBezTo>
                <a:cubicBezTo>
                  <a:pt x="4656" y="627"/>
                  <a:pt x="4649" y="611"/>
                  <a:pt x="4649" y="588"/>
                </a:cubicBezTo>
                <a:cubicBezTo>
                  <a:pt x="4696" y="580"/>
                  <a:pt x="4768" y="611"/>
                  <a:pt x="4760" y="548"/>
                </a:cubicBezTo>
                <a:cubicBezTo>
                  <a:pt x="4807" y="564"/>
                  <a:pt x="4879" y="548"/>
                  <a:pt x="4910" y="508"/>
                </a:cubicBezTo>
                <a:cubicBezTo>
                  <a:pt x="4903" y="500"/>
                  <a:pt x="4903" y="500"/>
                  <a:pt x="4895" y="500"/>
                </a:cubicBezTo>
                <a:cubicBezTo>
                  <a:pt x="5006" y="413"/>
                  <a:pt x="5204" y="429"/>
                  <a:pt x="5275" y="302"/>
                </a:cubicBezTo>
                <a:cubicBezTo>
                  <a:pt x="5307" y="302"/>
                  <a:pt x="5275" y="318"/>
                  <a:pt x="5283" y="334"/>
                </a:cubicBezTo>
                <a:cubicBezTo>
                  <a:pt x="5506" y="262"/>
                  <a:pt x="5760" y="127"/>
                  <a:pt x="6093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715" name="Freeform 16"/>
          <p:cNvSpPr/>
          <p:nvPr/>
        </p:nvSpPr>
        <p:spPr bwMode="auto">
          <a:xfrm rot="16420803">
            <a:off x="10585450" y="3004820"/>
            <a:ext cx="54610" cy="54610"/>
          </a:xfrm>
          <a:custGeom>
            <a:avLst/>
            <a:gdLst>
              <a:gd name="T0" fmla="*/ 0 w 4"/>
              <a:gd name="T1" fmla="*/ 5 h 5"/>
              <a:gd name="T2" fmla="*/ 4 w 4"/>
              <a:gd name="T3" fmla="*/ 0 h 5"/>
              <a:gd name="T4" fmla="*/ 0 w 4"/>
              <a:gd name="T5" fmla="*/ 5 h 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" h="5">
                <a:moveTo>
                  <a:pt x="0" y="5"/>
                </a:moveTo>
                <a:cubicBezTo>
                  <a:pt x="0" y="4"/>
                  <a:pt x="1" y="1"/>
                  <a:pt x="4" y="0"/>
                </a:cubicBezTo>
                <a:cubicBezTo>
                  <a:pt x="3" y="3"/>
                  <a:pt x="2" y="5"/>
                  <a:pt x="0" y="5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16" name="Freeform 17"/>
          <p:cNvSpPr/>
          <p:nvPr/>
        </p:nvSpPr>
        <p:spPr bwMode="auto">
          <a:xfrm rot="16420803">
            <a:off x="10459085" y="2426970"/>
            <a:ext cx="46990" cy="46990"/>
          </a:xfrm>
          <a:custGeom>
            <a:avLst/>
            <a:gdLst>
              <a:gd name="T0" fmla="*/ 0 w 4"/>
              <a:gd name="T1" fmla="*/ 4 h 4"/>
              <a:gd name="T2" fmla="*/ 1 w 4"/>
              <a:gd name="T3" fmla="*/ 0 h 4"/>
              <a:gd name="T4" fmla="*/ 0 w 4"/>
              <a:gd name="T5" fmla="*/ 4 h 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" h="4">
                <a:moveTo>
                  <a:pt x="0" y="4"/>
                </a:moveTo>
                <a:cubicBezTo>
                  <a:pt x="0" y="2"/>
                  <a:pt x="1" y="1"/>
                  <a:pt x="1" y="0"/>
                </a:cubicBezTo>
                <a:cubicBezTo>
                  <a:pt x="4" y="0"/>
                  <a:pt x="4" y="4"/>
                  <a:pt x="0" y="4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25" name="Freeform 26"/>
          <p:cNvSpPr/>
          <p:nvPr/>
        </p:nvSpPr>
        <p:spPr bwMode="auto">
          <a:xfrm rot="16420803">
            <a:off x="10422890" y="354965"/>
            <a:ext cx="69850" cy="93345"/>
          </a:xfrm>
          <a:custGeom>
            <a:avLst/>
            <a:gdLst>
              <a:gd name="T0" fmla="*/ 2 w 6"/>
              <a:gd name="T1" fmla="*/ 5 h 8"/>
              <a:gd name="T2" fmla="*/ 6 w 6"/>
              <a:gd name="T3" fmla="*/ 0 h 8"/>
              <a:gd name="T4" fmla="*/ 2 w 6"/>
              <a:gd name="T5" fmla="*/ 5 h 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6" h="8">
                <a:moveTo>
                  <a:pt x="2" y="5"/>
                </a:moveTo>
                <a:cubicBezTo>
                  <a:pt x="0" y="2"/>
                  <a:pt x="4" y="1"/>
                  <a:pt x="6" y="0"/>
                </a:cubicBezTo>
                <a:cubicBezTo>
                  <a:pt x="5" y="2"/>
                  <a:pt x="5" y="8"/>
                  <a:pt x="2" y="5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81" name="Freeform 5"/>
          <p:cNvSpPr>
            <a:spLocks noEditPoints="1"/>
          </p:cNvSpPr>
          <p:nvPr/>
        </p:nvSpPr>
        <p:spPr bwMode="auto">
          <a:xfrm rot="6655981">
            <a:off x="8576258" y="291599"/>
            <a:ext cx="3629124" cy="2338788"/>
          </a:xfrm>
          <a:custGeom>
            <a:avLst/>
            <a:gdLst>
              <a:gd name="T0" fmla="*/ 523 w 956"/>
              <a:gd name="T1" fmla="*/ 71 h 603"/>
              <a:gd name="T2" fmla="*/ 556 w 956"/>
              <a:gd name="T3" fmla="*/ 62 h 603"/>
              <a:gd name="T4" fmla="*/ 656 w 956"/>
              <a:gd name="T5" fmla="*/ 39 h 603"/>
              <a:gd name="T6" fmla="*/ 679 w 956"/>
              <a:gd name="T7" fmla="*/ 38 h 603"/>
              <a:gd name="T8" fmla="*/ 679 w 956"/>
              <a:gd name="T9" fmla="*/ 57 h 603"/>
              <a:gd name="T10" fmla="*/ 850 w 956"/>
              <a:gd name="T11" fmla="*/ 21 h 603"/>
              <a:gd name="T12" fmla="*/ 844 w 956"/>
              <a:gd name="T13" fmla="*/ 44 h 603"/>
              <a:gd name="T14" fmla="*/ 850 w 956"/>
              <a:gd name="T15" fmla="*/ 63 h 603"/>
              <a:gd name="T16" fmla="*/ 956 w 956"/>
              <a:gd name="T17" fmla="*/ 81 h 603"/>
              <a:gd name="T18" fmla="*/ 800 w 956"/>
              <a:gd name="T19" fmla="*/ 138 h 603"/>
              <a:gd name="T20" fmla="*/ 929 w 956"/>
              <a:gd name="T21" fmla="*/ 121 h 603"/>
              <a:gd name="T22" fmla="*/ 860 w 956"/>
              <a:gd name="T23" fmla="*/ 138 h 603"/>
              <a:gd name="T24" fmla="*/ 810 w 956"/>
              <a:gd name="T25" fmla="*/ 170 h 603"/>
              <a:gd name="T26" fmla="*/ 782 w 956"/>
              <a:gd name="T27" fmla="*/ 174 h 603"/>
              <a:gd name="T28" fmla="*/ 720 w 956"/>
              <a:gd name="T29" fmla="*/ 212 h 603"/>
              <a:gd name="T30" fmla="*/ 655 w 956"/>
              <a:gd name="T31" fmla="*/ 240 h 603"/>
              <a:gd name="T32" fmla="*/ 610 w 956"/>
              <a:gd name="T33" fmla="*/ 267 h 603"/>
              <a:gd name="T34" fmla="*/ 676 w 956"/>
              <a:gd name="T35" fmla="*/ 265 h 603"/>
              <a:gd name="T36" fmla="*/ 715 w 956"/>
              <a:gd name="T37" fmla="*/ 256 h 603"/>
              <a:gd name="T38" fmla="*/ 712 w 956"/>
              <a:gd name="T39" fmla="*/ 269 h 603"/>
              <a:gd name="T40" fmla="*/ 695 w 956"/>
              <a:gd name="T41" fmla="*/ 287 h 603"/>
              <a:gd name="T42" fmla="*/ 747 w 956"/>
              <a:gd name="T43" fmla="*/ 288 h 603"/>
              <a:gd name="T44" fmla="*/ 808 w 956"/>
              <a:gd name="T45" fmla="*/ 265 h 603"/>
              <a:gd name="T46" fmla="*/ 813 w 956"/>
              <a:gd name="T47" fmla="*/ 273 h 603"/>
              <a:gd name="T48" fmla="*/ 772 w 956"/>
              <a:gd name="T49" fmla="*/ 298 h 603"/>
              <a:gd name="T50" fmla="*/ 822 w 956"/>
              <a:gd name="T51" fmla="*/ 283 h 603"/>
              <a:gd name="T52" fmla="*/ 743 w 956"/>
              <a:gd name="T53" fmla="*/ 320 h 603"/>
              <a:gd name="T54" fmla="*/ 685 w 956"/>
              <a:gd name="T55" fmla="*/ 350 h 603"/>
              <a:gd name="T56" fmla="*/ 653 w 956"/>
              <a:gd name="T57" fmla="*/ 372 h 603"/>
              <a:gd name="T58" fmla="*/ 670 w 956"/>
              <a:gd name="T59" fmla="*/ 378 h 603"/>
              <a:gd name="T60" fmla="*/ 464 w 956"/>
              <a:gd name="T61" fmla="*/ 466 h 603"/>
              <a:gd name="T62" fmla="*/ 114 w 956"/>
              <a:gd name="T63" fmla="*/ 591 h 603"/>
              <a:gd name="T64" fmla="*/ 30 w 956"/>
              <a:gd name="T65" fmla="*/ 389 h 603"/>
              <a:gd name="T66" fmla="*/ 208 w 956"/>
              <a:gd name="T67" fmla="*/ 159 h 603"/>
              <a:gd name="T68" fmla="*/ 265 w 956"/>
              <a:gd name="T69" fmla="*/ 141 h 603"/>
              <a:gd name="T70" fmla="*/ 302 w 956"/>
              <a:gd name="T71" fmla="*/ 133 h 603"/>
              <a:gd name="T72" fmla="*/ 509 w 956"/>
              <a:gd name="T73" fmla="*/ 69 h 603"/>
              <a:gd name="T74" fmla="*/ 836 w 956"/>
              <a:gd name="T75" fmla="*/ 30 h 603"/>
              <a:gd name="T76" fmla="*/ 799 w 956"/>
              <a:gd name="T77" fmla="*/ 60 h 603"/>
              <a:gd name="T78" fmla="*/ 761 w 956"/>
              <a:gd name="T79" fmla="*/ 70 h 603"/>
              <a:gd name="T80" fmla="*/ 755 w 956"/>
              <a:gd name="T81" fmla="*/ 71 h 603"/>
              <a:gd name="T82" fmla="*/ 791 w 956"/>
              <a:gd name="T83" fmla="*/ 63 h 603"/>
              <a:gd name="T84" fmla="*/ 838 w 956"/>
              <a:gd name="T85" fmla="*/ 98 h 603"/>
              <a:gd name="T86" fmla="*/ 780 w 956"/>
              <a:gd name="T87" fmla="*/ 121 h 603"/>
              <a:gd name="T88" fmla="*/ 608 w 956"/>
              <a:gd name="T89" fmla="*/ 171 h 603"/>
              <a:gd name="T90" fmla="*/ 877 w 956"/>
              <a:gd name="T91" fmla="*/ 94 h 603"/>
              <a:gd name="T92" fmla="*/ 909 w 956"/>
              <a:gd name="T93" fmla="*/ 95 h 603"/>
              <a:gd name="T94" fmla="*/ 867 w 956"/>
              <a:gd name="T95" fmla="*/ 108 h 603"/>
              <a:gd name="T96" fmla="*/ 805 w 956"/>
              <a:gd name="T97" fmla="*/ 130 h 603"/>
              <a:gd name="T98" fmla="*/ 752 w 956"/>
              <a:gd name="T99" fmla="*/ 146 h 603"/>
              <a:gd name="T100" fmla="*/ 928 w 956"/>
              <a:gd name="T101" fmla="*/ 85 h 603"/>
              <a:gd name="T102" fmla="*/ 770 w 956"/>
              <a:gd name="T103" fmla="*/ 140 h 603"/>
              <a:gd name="T104" fmla="*/ 820 w 956"/>
              <a:gd name="T105" fmla="*/ 144 h 603"/>
              <a:gd name="T106" fmla="*/ 747 w 956"/>
              <a:gd name="T107" fmla="*/ 186 h 603"/>
              <a:gd name="T108" fmla="*/ 767 w 956"/>
              <a:gd name="T109" fmla="*/ 179 h 603"/>
              <a:gd name="T110" fmla="*/ 587 w 956"/>
              <a:gd name="T111" fmla="*/ 266 h 603"/>
              <a:gd name="T112" fmla="*/ 582 w 956"/>
              <a:gd name="T113" fmla="*/ 278 h 603"/>
              <a:gd name="T114" fmla="*/ 674 w 956"/>
              <a:gd name="T115" fmla="*/ 285 h 603"/>
              <a:gd name="T116" fmla="*/ 652 w 956"/>
              <a:gd name="T117" fmla="*/ 294 h 603"/>
              <a:gd name="T118" fmla="*/ 687 w 956"/>
              <a:gd name="T119" fmla="*/ 293 h 603"/>
              <a:gd name="T120" fmla="*/ 612 w 956"/>
              <a:gd name="T121" fmla="*/ 386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5715" h="3683">
                <a:moveTo>
                  <a:pt x="2294" y="3057"/>
                </a:moveTo>
                <a:cubicBezTo>
                  <a:pt x="2294" y="3060"/>
                  <a:pt x="2294" y="3059"/>
                  <a:pt x="2293" y="3058"/>
                </a:cubicBezTo>
                <a:lnTo>
                  <a:pt x="2293" y="3058"/>
                </a:lnTo>
                <a:lnTo>
                  <a:pt x="2294" y="3057"/>
                </a:lnTo>
                <a:close/>
                <a:moveTo>
                  <a:pt x="1620" y="2988"/>
                </a:moveTo>
                <a:cubicBezTo>
                  <a:pt x="1614" y="2994"/>
                  <a:pt x="1595" y="2988"/>
                  <a:pt x="1595" y="3001"/>
                </a:cubicBezTo>
                <a:cubicBezTo>
                  <a:pt x="1608" y="3001"/>
                  <a:pt x="1627" y="3020"/>
                  <a:pt x="1620" y="2988"/>
                </a:cubicBezTo>
                <a:close/>
                <a:moveTo>
                  <a:pt x="1809" y="2636"/>
                </a:moveTo>
                <a:cubicBezTo>
                  <a:pt x="1803" y="2636"/>
                  <a:pt x="1803" y="2648"/>
                  <a:pt x="1797" y="2648"/>
                </a:cubicBezTo>
                <a:cubicBezTo>
                  <a:pt x="1797" y="2661"/>
                  <a:pt x="1816" y="2674"/>
                  <a:pt x="1809" y="2655"/>
                </a:cubicBezTo>
                <a:cubicBezTo>
                  <a:pt x="1803" y="2655"/>
                  <a:pt x="1803" y="2655"/>
                  <a:pt x="1797" y="2648"/>
                </a:cubicBezTo>
                <a:cubicBezTo>
                  <a:pt x="1803" y="2648"/>
                  <a:pt x="1822" y="2648"/>
                  <a:pt x="1809" y="2636"/>
                </a:cubicBezTo>
                <a:close/>
                <a:moveTo>
                  <a:pt x="3592" y="2409"/>
                </a:moveTo>
                <a:cubicBezTo>
                  <a:pt x="3580" y="2409"/>
                  <a:pt x="3548" y="2409"/>
                  <a:pt x="3548" y="2428"/>
                </a:cubicBezTo>
                <a:cubicBezTo>
                  <a:pt x="3561" y="2434"/>
                  <a:pt x="3592" y="2441"/>
                  <a:pt x="3592" y="2409"/>
                </a:cubicBezTo>
                <a:close/>
                <a:moveTo>
                  <a:pt x="3586" y="2384"/>
                </a:moveTo>
                <a:cubicBezTo>
                  <a:pt x="3573" y="2390"/>
                  <a:pt x="3548" y="2390"/>
                  <a:pt x="3554" y="2409"/>
                </a:cubicBezTo>
                <a:cubicBezTo>
                  <a:pt x="3573" y="2409"/>
                  <a:pt x="3580" y="2397"/>
                  <a:pt x="3586" y="2384"/>
                </a:cubicBezTo>
                <a:close/>
                <a:moveTo>
                  <a:pt x="3868" y="2325"/>
                </a:moveTo>
                <a:lnTo>
                  <a:pt x="3868" y="2325"/>
                </a:lnTo>
                <a:lnTo>
                  <a:pt x="3863" y="2328"/>
                </a:lnTo>
                <a:cubicBezTo>
                  <a:pt x="3865" y="2326"/>
                  <a:pt x="3866" y="2325"/>
                  <a:pt x="3868" y="2325"/>
                </a:cubicBezTo>
                <a:close/>
                <a:moveTo>
                  <a:pt x="2568" y="2002"/>
                </a:moveTo>
                <a:cubicBezTo>
                  <a:pt x="2567" y="2002"/>
                  <a:pt x="2565" y="2004"/>
                  <a:pt x="2565" y="2007"/>
                </a:cubicBezTo>
                <a:cubicBezTo>
                  <a:pt x="2572" y="2007"/>
                  <a:pt x="2572" y="2013"/>
                  <a:pt x="2572" y="2019"/>
                </a:cubicBezTo>
                <a:cubicBezTo>
                  <a:pt x="2578" y="2013"/>
                  <a:pt x="2591" y="2026"/>
                  <a:pt x="2591" y="2007"/>
                </a:cubicBezTo>
                <a:cubicBezTo>
                  <a:pt x="2586" y="2011"/>
                  <a:pt x="2574" y="2002"/>
                  <a:pt x="2568" y="2002"/>
                </a:cubicBezTo>
                <a:close/>
                <a:moveTo>
                  <a:pt x="4274" y="1951"/>
                </a:moveTo>
                <a:cubicBezTo>
                  <a:pt x="4269" y="1951"/>
                  <a:pt x="4266" y="1955"/>
                  <a:pt x="4266" y="1963"/>
                </a:cubicBezTo>
                <a:cubicBezTo>
                  <a:pt x="4285" y="1956"/>
                  <a:pt x="4291" y="1982"/>
                  <a:pt x="4310" y="1982"/>
                </a:cubicBezTo>
                <a:cubicBezTo>
                  <a:pt x="4302" y="1964"/>
                  <a:pt x="4284" y="1950"/>
                  <a:pt x="4274" y="1951"/>
                </a:cubicBezTo>
                <a:close/>
                <a:moveTo>
                  <a:pt x="4332" y="1929"/>
                </a:moveTo>
                <a:cubicBezTo>
                  <a:pt x="4328" y="1929"/>
                  <a:pt x="4321" y="1938"/>
                  <a:pt x="4317" y="1938"/>
                </a:cubicBezTo>
                <a:cubicBezTo>
                  <a:pt x="4317" y="1944"/>
                  <a:pt x="4323" y="1950"/>
                  <a:pt x="4317" y="1956"/>
                </a:cubicBezTo>
                <a:cubicBezTo>
                  <a:pt x="4323" y="1956"/>
                  <a:pt x="4336" y="1956"/>
                  <a:pt x="4336" y="1950"/>
                </a:cubicBezTo>
                <a:cubicBezTo>
                  <a:pt x="4317" y="1944"/>
                  <a:pt x="4329" y="1931"/>
                  <a:pt x="4336" y="1938"/>
                </a:cubicBezTo>
                <a:cubicBezTo>
                  <a:pt x="4336" y="1932"/>
                  <a:pt x="4334" y="1929"/>
                  <a:pt x="4332" y="1929"/>
                </a:cubicBezTo>
                <a:close/>
                <a:moveTo>
                  <a:pt x="3615" y="1902"/>
                </a:moveTo>
                <a:cubicBezTo>
                  <a:pt x="3611" y="1903"/>
                  <a:pt x="3606" y="1910"/>
                  <a:pt x="3598" y="1906"/>
                </a:cubicBezTo>
                <a:cubicBezTo>
                  <a:pt x="3605" y="1912"/>
                  <a:pt x="3605" y="1925"/>
                  <a:pt x="3611" y="1925"/>
                </a:cubicBezTo>
                <a:cubicBezTo>
                  <a:pt x="3605" y="1906"/>
                  <a:pt x="3617" y="1925"/>
                  <a:pt x="3624" y="1919"/>
                </a:cubicBezTo>
                <a:cubicBezTo>
                  <a:pt x="3621" y="1905"/>
                  <a:pt x="3618" y="1902"/>
                  <a:pt x="3615" y="1902"/>
                </a:cubicBezTo>
                <a:close/>
                <a:moveTo>
                  <a:pt x="2943" y="1887"/>
                </a:moveTo>
                <a:cubicBezTo>
                  <a:pt x="2937" y="1900"/>
                  <a:pt x="2943" y="1912"/>
                  <a:pt x="2950" y="1906"/>
                </a:cubicBezTo>
                <a:cubicBezTo>
                  <a:pt x="2937" y="1893"/>
                  <a:pt x="2962" y="1900"/>
                  <a:pt x="2956" y="1887"/>
                </a:cubicBezTo>
                <a:cubicBezTo>
                  <a:pt x="2950" y="1893"/>
                  <a:pt x="2950" y="1887"/>
                  <a:pt x="2943" y="1887"/>
                </a:cubicBezTo>
                <a:close/>
                <a:moveTo>
                  <a:pt x="4147" y="1881"/>
                </a:moveTo>
                <a:cubicBezTo>
                  <a:pt x="4147" y="1881"/>
                  <a:pt x="4147" y="1881"/>
                  <a:pt x="4147" y="1882"/>
                </a:cubicBezTo>
                <a:lnTo>
                  <a:pt x="4147" y="1882"/>
                </a:lnTo>
                <a:lnTo>
                  <a:pt x="4147" y="1881"/>
                </a:lnTo>
                <a:cubicBezTo>
                  <a:pt x="4147" y="1881"/>
                  <a:pt x="4147" y="1881"/>
                  <a:pt x="4147" y="1881"/>
                </a:cubicBezTo>
                <a:close/>
                <a:moveTo>
                  <a:pt x="3819" y="1831"/>
                </a:moveTo>
                <a:cubicBezTo>
                  <a:pt x="3819" y="1843"/>
                  <a:pt x="3794" y="1824"/>
                  <a:pt x="3800" y="1849"/>
                </a:cubicBezTo>
                <a:cubicBezTo>
                  <a:pt x="3806" y="1849"/>
                  <a:pt x="3832" y="1843"/>
                  <a:pt x="3819" y="1831"/>
                </a:cubicBezTo>
                <a:close/>
                <a:moveTo>
                  <a:pt x="3847" y="1828"/>
                </a:moveTo>
                <a:cubicBezTo>
                  <a:pt x="3846" y="1828"/>
                  <a:pt x="3845" y="1829"/>
                  <a:pt x="3844" y="1831"/>
                </a:cubicBezTo>
                <a:cubicBezTo>
                  <a:pt x="3844" y="1837"/>
                  <a:pt x="3850" y="1849"/>
                  <a:pt x="3850" y="1856"/>
                </a:cubicBezTo>
                <a:cubicBezTo>
                  <a:pt x="3861" y="1861"/>
                  <a:pt x="3853" y="1828"/>
                  <a:pt x="3847" y="1828"/>
                </a:cubicBezTo>
                <a:close/>
                <a:moveTo>
                  <a:pt x="4008" y="1812"/>
                </a:moveTo>
                <a:cubicBezTo>
                  <a:pt x="3983" y="1818"/>
                  <a:pt x="3989" y="1831"/>
                  <a:pt x="3970" y="1818"/>
                </a:cubicBezTo>
                <a:cubicBezTo>
                  <a:pt x="3976" y="1843"/>
                  <a:pt x="3989" y="1856"/>
                  <a:pt x="4002" y="1849"/>
                </a:cubicBezTo>
                <a:cubicBezTo>
                  <a:pt x="3995" y="1837"/>
                  <a:pt x="4002" y="1831"/>
                  <a:pt x="4008" y="1824"/>
                </a:cubicBezTo>
                <a:cubicBezTo>
                  <a:pt x="4008" y="1837"/>
                  <a:pt x="4014" y="1843"/>
                  <a:pt x="4021" y="1843"/>
                </a:cubicBezTo>
                <a:cubicBezTo>
                  <a:pt x="4014" y="1824"/>
                  <a:pt x="4014" y="1824"/>
                  <a:pt x="4008" y="1812"/>
                </a:cubicBezTo>
                <a:close/>
                <a:moveTo>
                  <a:pt x="3869" y="1812"/>
                </a:moveTo>
                <a:cubicBezTo>
                  <a:pt x="3863" y="1812"/>
                  <a:pt x="3863" y="1824"/>
                  <a:pt x="3857" y="1824"/>
                </a:cubicBezTo>
                <a:cubicBezTo>
                  <a:pt x="3857" y="1818"/>
                  <a:pt x="3857" y="1818"/>
                  <a:pt x="3850" y="1818"/>
                </a:cubicBezTo>
                <a:cubicBezTo>
                  <a:pt x="3857" y="1831"/>
                  <a:pt x="3857" y="1849"/>
                  <a:pt x="3869" y="1849"/>
                </a:cubicBezTo>
                <a:cubicBezTo>
                  <a:pt x="3863" y="1831"/>
                  <a:pt x="3876" y="1856"/>
                  <a:pt x="3882" y="1843"/>
                </a:cubicBezTo>
                <a:cubicBezTo>
                  <a:pt x="3882" y="1824"/>
                  <a:pt x="3869" y="1831"/>
                  <a:pt x="3869" y="1812"/>
                </a:cubicBezTo>
                <a:close/>
                <a:moveTo>
                  <a:pt x="3951" y="1799"/>
                </a:moveTo>
                <a:lnTo>
                  <a:pt x="3951" y="1799"/>
                </a:lnTo>
                <a:lnTo>
                  <a:pt x="3951" y="1800"/>
                </a:lnTo>
                <a:lnTo>
                  <a:pt x="3951" y="1799"/>
                </a:lnTo>
                <a:close/>
                <a:moveTo>
                  <a:pt x="3921" y="1788"/>
                </a:moveTo>
                <a:cubicBezTo>
                  <a:pt x="3920" y="1788"/>
                  <a:pt x="3920" y="1789"/>
                  <a:pt x="3920" y="1793"/>
                </a:cubicBezTo>
                <a:cubicBezTo>
                  <a:pt x="3925" y="1804"/>
                  <a:pt x="3926" y="1810"/>
                  <a:pt x="3922" y="1816"/>
                </a:cubicBezTo>
                <a:lnTo>
                  <a:pt x="3920" y="1818"/>
                </a:lnTo>
                <a:lnTo>
                  <a:pt x="3920" y="1818"/>
                </a:lnTo>
                <a:lnTo>
                  <a:pt x="3918" y="1814"/>
                </a:lnTo>
                <a:cubicBezTo>
                  <a:pt x="3915" y="1804"/>
                  <a:pt x="3919" y="1799"/>
                  <a:pt x="3913" y="1799"/>
                </a:cubicBezTo>
                <a:cubicBezTo>
                  <a:pt x="3920" y="1805"/>
                  <a:pt x="3907" y="1805"/>
                  <a:pt x="3907" y="1812"/>
                </a:cubicBezTo>
                <a:cubicBezTo>
                  <a:pt x="3901" y="1812"/>
                  <a:pt x="3901" y="1818"/>
                  <a:pt x="3895" y="1812"/>
                </a:cubicBezTo>
                <a:cubicBezTo>
                  <a:pt x="3901" y="1812"/>
                  <a:pt x="3907" y="1812"/>
                  <a:pt x="3901" y="1805"/>
                </a:cubicBezTo>
                <a:cubicBezTo>
                  <a:pt x="3901" y="1805"/>
                  <a:pt x="3901" y="1805"/>
                  <a:pt x="3895" y="1799"/>
                </a:cubicBezTo>
                <a:cubicBezTo>
                  <a:pt x="3895" y="1799"/>
                  <a:pt x="3895" y="1799"/>
                  <a:pt x="3888" y="1799"/>
                </a:cubicBezTo>
                <a:cubicBezTo>
                  <a:pt x="3888" y="1805"/>
                  <a:pt x="3895" y="1812"/>
                  <a:pt x="3895" y="1818"/>
                </a:cubicBezTo>
                <a:cubicBezTo>
                  <a:pt x="3882" y="1812"/>
                  <a:pt x="3876" y="1831"/>
                  <a:pt x="3888" y="1831"/>
                </a:cubicBezTo>
                <a:cubicBezTo>
                  <a:pt x="3882" y="1818"/>
                  <a:pt x="3913" y="1831"/>
                  <a:pt x="3907" y="1812"/>
                </a:cubicBezTo>
                <a:cubicBezTo>
                  <a:pt x="3913" y="1812"/>
                  <a:pt x="3917" y="1815"/>
                  <a:pt x="3919" y="1817"/>
                </a:cubicBezTo>
                <a:lnTo>
                  <a:pt x="3920" y="1818"/>
                </a:lnTo>
                <a:lnTo>
                  <a:pt x="3920" y="1818"/>
                </a:lnTo>
                <a:lnTo>
                  <a:pt x="3920" y="1818"/>
                </a:lnTo>
                <a:lnTo>
                  <a:pt x="3921" y="1819"/>
                </a:lnTo>
                <a:cubicBezTo>
                  <a:pt x="3922" y="1820"/>
                  <a:pt x="3924" y="1820"/>
                  <a:pt x="3926" y="1818"/>
                </a:cubicBezTo>
                <a:cubicBezTo>
                  <a:pt x="3931" y="1818"/>
                  <a:pt x="3924" y="1789"/>
                  <a:pt x="3921" y="1788"/>
                </a:cubicBezTo>
                <a:close/>
                <a:moveTo>
                  <a:pt x="3924" y="1759"/>
                </a:moveTo>
                <a:cubicBezTo>
                  <a:pt x="3924" y="1760"/>
                  <a:pt x="3925" y="1766"/>
                  <a:pt x="3932" y="1780"/>
                </a:cubicBezTo>
                <a:cubicBezTo>
                  <a:pt x="3932" y="1804"/>
                  <a:pt x="3949" y="1822"/>
                  <a:pt x="3951" y="1803"/>
                </a:cubicBezTo>
                <a:lnTo>
                  <a:pt x="3951" y="1800"/>
                </a:lnTo>
                <a:lnTo>
                  <a:pt x="3957" y="1815"/>
                </a:lnTo>
                <a:cubicBezTo>
                  <a:pt x="3961" y="1826"/>
                  <a:pt x="3964" y="1837"/>
                  <a:pt x="3964" y="1849"/>
                </a:cubicBezTo>
                <a:cubicBezTo>
                  <a:pt x="3989" y="1843"/>
                  <a:pt x="3945" y="1805"/>
                  <a:pt x="3964" y="1793"/>
                </a:cubicBezTo>
                <a:cubicBezTo>
                  <a:pt x="3964" y="1799"/>
                  <a:pt x="3970" y="1805"/>
                  <a:pt x="3970" y="1805"/>
                </a:cubicBezTo>
                <a:cubicBezTo>
                  <a:pt x="3976" y="1793"/>
                  <a:pt x="3970" y="1780"/>
                  <a:pt x="3958" y="1780"/>
                </a:cubicBezTo>
                <a:cubicBezTo>
                  <a:pt x="3964" y="1799"/>
                  <a:pt x="3951" y="1787"/>
                  <a:pt x="3945" y="1780"/>
                </a:cubicBezTo>
                <a:cubicBezTo>
                  <a:pt x="3947" y="1787"/>
                  <a:pt x="3949" y="1792"/>
                  <a:pt x="3951" y="1798"/>
                </a:cubicBezTo>
                <a:lnTo>
                  <a:pt x="3951" y="1799"/>
                </a:lnTo>
                <a:lnTo>
                  <a:pt x="3947" y="1799"/>
                </a:lnTo>
                <a:cubicBezTo>
                  <a:pt x="3942" y="1799"/>
                  <a:pt x="3939" y="1798"/>
                  <a:pt x="3939" y="1793"/>
                </a:cubicBezTo>
                <a:cubicBezTo>
                  <a:pt x="3935" y="1773"/>
                  <a:pt x="3926" y="1758"/>
                  <a:pt x="3924" y="1759"/>
                </a:cubicBezTo>
                <a:close/>
                <a:moveTo>
                  <a:pt x="3359" y="1736"/>
                </a:moveTo>
                <a:cubicBezTo>
                  <a:pt x="3340" y="1743"/>
                  <a:pt x="3328" y="1736"/>
                  <a:pt x="3309" y="1749"/>
                </a:cubicBezTo>
                <a:cubicBezTo>
                  <a:pt x="3321" y="1749"/>
                  <a:pt x="3321" y="1793"/>
                  <a:pt x="3340" y="1793"/>
                </a:cubicBezTo>
                <a:cubicBezTo>
                  <a:pt x="3340" y="1780"/>
                  <a:pt x="3321" y="1774"/>
                  <a:pt x="3334" y="1768"/>
                </a:cubicBezTo>
                <a:cubicBezTo>
                  <a:pt x="3340" y="1761"/>
                  <a:pt x="3340" y="1799"/>
                  <a:pt x="3346" y="1793"/>
                </a:cubicBezTo>
                <a:cubicBezTo>
                  <a:pt x="3353" y="1787"/>
                  <a:pt x="3365" y="1787"/>
                  <a:pt x="3365" y="1761"/>
                </a:cubicBezTo>
                <a:cubicBezTo>
                  <a:pt x="3359" y="1761"/>
                  <a:pt x="3353" y="1768"/>
                  <a:pt x="3346" y="1755"/>
                </a:cubicBezTo>
                <a:cubicBezTo>
                  <a:pt x="3353" y="1749"/>
                  <a:pt x="3359" y="1755"/>
                  <a:pt x="3359" y="1749"/>
                </a:cubicBezTo>
                <a:cubicBezTo>
                  <a:pt x="3353" y="1749"/>
                  <a:pt x="3353" y="1743"/>
                  <a:pt x="3359" y="1736"/>
                </a:cubicBezTo>
                <a:close/>
                <a:moveTo>
                  <a:pt x="3397" y="1691"/>
                </a:moveTo>
                <a:cubicBezTo>
                  <a:pt x="3397" y="1691"/>
                  <a:pt x="3397" y="1691"/>
                  <a:pt x="3397" y="1692"/>
                </a:cubicBezTo>
                <a:lnTo>
                  <a:pt x="3398" y="1692"/>
                </a:lnTo>
                <a:lnTo>
                  <a:pt x="3399" y="1693"/>
                </a:lnTo>
                <a:cubicBezTo>
                  <a:pt x="3400" y="1697"/>
                  <a:pt x="3401" y="1705"/>
                  <a:pt x="3397" y="1705"/>
                </a:cubicBezTo>
                <a:cubicBezTo>
                  <a:pt x="3384" y="1717"/>
                  <a:pt x="3321" y="1724"/>
                  <a:pt x="3353" y="1730"/>
                </a:cubicBezTo>
                <a:cubicBezTo>
                  <a:pt x="3372" y="1736"/>
                  <a:pt x="3384" y="1717"/>
                  <a:pt x="3409" y="1736"/>
                </a:cubicBezTo>
                <a:cubicBezTo>
                  <a:pt x="3403" y="1768"/>
                  <a:pt x="3428" y="1780"/>
                  <a:pt x="3409" y="1736"/>
                </a:cubicBezTo>
                <a:cubicBezTo>
                  <a:pt x="3422" y="1724"/>
                  <a:pt x="3409" y="1724"/>
                  <a:pt x="3422" y="1749"/>
                </a:cubicBezTo>
                <a:cubicBezTo>
                  <a:pt x="3428" y="1717"/>
                  <a:pt x="3460" y="1755"/>
                  <a:pt x="3454" y="1717"/>
                </a:cubicBezTo>
                <a:cubicBezTo>
                  <a:pt x="3441" y="1730"/>
                  <a:pt x="3422" y="1730"/>
                  <a:pt x="3422" y="1692"/>
                </a:cubicBezTo>
                <a:cubicBezTo>
                  <a:pt x="3410" y="1728"/>
                  <a:pt x="3410" y="1691"/>
                  <a:pt x="3399" y="1692"/>
                </a:cubicBezTo>
                <a:lnTo>
                  <a:pt x="3398" y="1692"/>
                </a:lnTo>
                <a:lnTo>
                  <a:pt x="3398" y="1691"/>
                </a:lnTo>
                <a:cubicBezTo>
                  <a:pt x="3398" y="1691"/>
                  <a:pt x="3397" y="1691"/>
                  <a:pt x="3397" y="1691"/>
                </a:cubicBezTo>
                <a:close/>
                <a:moveTo>
                  <a:pt x="3391" y="1673"/>
                </a:moveTo>
                <a:cubicBezTo>
                  <a:pt x="3378" y="1680"/>
                  <a:pt x="3372" y="1667"/>
                  <a:pt x="3359" y="1680"/>
                </a:cubicBezTo>
                <a:cubicBezTo>
                  <a:pt x="3359" y="1698"/>
                  <a:pt x="3391" y="1680"/>
                  <a:pt x="3391" y="1673"/>
                </a:cubicBezTo>
                <a:close/>
                <a:moveTo>
                  <a:pt x="3523" y="1623"/>
                </a:moveTo>
                <a:cubicBezTo>
                  <a:pt x="3504" y="1629"/>
                  <a:pt x="3485" y="1623"/>
                  <a:pt x="3485" y="1648"/>
                </a:cubicBezTo>
                <a:cubicBezTo>
                  <a:pt x="3504" y="1642"/>
                  <a:pt x="3523" y="1642"/>
                  <a:pt x="3523" y="1623"/>
                </a:cubicBezTo>
                <a:close/>
                <a:moveTo>
                  <a:pt x="4235" y="1598"/>
                </a:moveTo>
                <a:cubicBezTo>
                  <a:pt x="4222" y="1604"/>
                  <a:pt x="4228" y="1629"/>
                  <a:pt x="4241" y="1636"/>
                </a:cubicBezTo>
                <a:cubicBezTo>
                  <a:pt x="4235" y="1617"/>
                  <a:pt x="4241" y="1610"/>
                  <a:pt x="4235" y="1598"/>
                </a:cubicBezTo>
                <a:close/>
                <a:moveTo>
                  <a:pt x="3819" y="1510"/>
                </a:moveTo>
                <a:cubicBezTo>
                  <a:pt x="3813" y="1522"/>
                  <a:pt x="3832" y="1529"/>
                  <a:pt x="3825" y="1535"/>
                </a:cubicBezTo>
                <a:cubicBezTo>
                  <a:pt x="3813" y="1547"/>
                  <a:pt x="3819" y="1510"/>
                  <a:pt x="3806" y="1516"/>
                </a:cubicBezTo>
                <a:cubicBezTo>
                  <a:pt x="3806" y="1510"/>
                  <a:pt x="3813" y="1510"/>
                  <a:pt x="3819" y="1510"/>
                </a:cubicBezTo>
                <a:close/>
                <a:moveTo>
                  <a:pt x="3858" y="1352"/>
                </a:moveTo>
                <a:cubicBezTo>
                  <a:pt x="3856" y="1352"/>
                  <a:pt x="3850" y="1354"/>
                  <a:pt x="3838" y="1359"/>
                </a:cubicBezTo>
                <a:cubicBezTo>
                  <a:pt x="3838" y="1359"/>
                  <a:pt x="3819" y="1340"/>
                  <a:pt x="3825" y="1365"/>
                </a:cubicBezTo>
                <a:cubicBezTo>
                  <a:pt x="3849" y="1357"/>
                  <a:pt x="3860" y="1352"/>
                  <a:pt x="3858" y="1352"/>
                </a:cubicBezTo>
                <a:close/>
                <a:moveTo>
                  <a:pt x="3175" y="1337"/>
                </a:moveTo>
                <a:cubicBezTo>
                  <a:pt x="3174" y="1337"/>
                  <a:pt x="3172" y="1338"/>
                  <a:pt x="3170" y="1340"/>
                </a:cubicBezTo>
                <a:cubicBezTo>
                  <a:pt x="3176" y="1346"/>
                  <a:pt x="3176" y="1352"/>
                  <a:pt x="3170" y="1352"/>
                </a:cubicBezTo>
                <a:cubicBezTo>
                  <a:pt x="3183" y="1359"/>
                  <a:pt x="3202" y="1334"/>
                  <a:pt x="3221" y="1346"/>
                </a:cubicBezTo>
                <a:cubicBezTo>
                  <a:pt x="3208" y="1327"/>
                  <a:pt x="3183" y="1352"/>
                  <a:pt x="3176" y="1340"/>
                </a:cubicBezTo>
                <a:cubicBezTo>
                  <a:pt x="3176" y="1340"/>
                  <a:pt x="3176" y="1337"/>
                  <a:pt x="3175" y="1337"/>
                </a:cubicBezTo>
                <a:close/>
                <a:moveTo>
                  <a:pt x="4160" y="1326"/>
                </a:moveTo>
                <a:cubicBezTo>
                  <a:pt x="4155" y="1326"/>
                  <a:pt x="4153" y="1328"/>
                  <a:pt x="4153" y="1340"/>
                </a:cubicBezTo>
                <a:cubicBezTo>
                  <a:pt x="4159" y="1346"/>
                  <a:pt x="4178" y="1340"/>
                  <a:pt x="4172" y="1327"/>
                </a:cubicBezTo>
                <a:cubicBezTo>
                  <a:pt x="4167" y="1327"/>
                  <a:pt x="4163" y="1326"/>
                  <a:pt x="4160" y="1326"/>
                </a:cubicBezTo>
                <a:close/>
                <a:moveTo>
                  <a:pt x="4210" y="1315"/>
                </a:moveTo>
                <a:cubicBezTo>
                  <a:pt x="4197" y="1327"/>
                  <a:pt x="4172" y="1321"/>
                  <a:pt x="4178" y="1340"/>
                </a:cubicBezTo>
                <a:cubicBezTo>
                  <a:pt x="4191" y="1334"/>
                  <a:pt x="4216" y="1340"/>
                  <a:pt x="4210" y="1315"/>
                </a:cubicBezTo>
                <a:close/>
                <a:moveTo>
                  <a:pt x="4491" y="1131"/>
                </a:moveTo>
                <a:cubicBezTo>
                  <a:pt x="4490" y="1131"/>
                  <a:pt x="4488" y="1132"/>
                  <a:pt x="4487" y="1132"/>
                </a:cubicBezTo>
                <a:cubicBezTo>
                  <a:pt x="4487" y="1157"/>
                  <a:pt x="4462" y="1139"/>
                  <a:pt x="4455" y="1132"/>
                </a:cubicBezTo>
                <a:cubicBezTo>
                  <a:pt x="4455" y="1145"/>
                  <a:pt x="4468" y="1157"/>
                  <a:pt x="4455" y="1157"/>
                </a:cubicBezTo>
                <a:cubicBezTo>
                  <a:pt x="4430" y="1126"/>
                  <a:pt x="4392" y="1126"/>
                  <a:pt x="4392" y="1164"/>
                </a:cubicBezTo>
                <a:cubicBezTo>
                  <a:pt x="4386" y="1157"/>
                  <a:pt x="4380" y="1151"/>
                  <a:pt x="4373" y="1145"/>
                </a:cubicBezTo>
                <a:cubicBezTo>
                  <a:pt x="4380" y="1157"/>
                  <a:pt x="4373" y="1164"/>
                  <a:pt x="4367" y="1164"/>
                </a:cubicBezTo>
                <a:cubicBezTo>
                  <a:pt x="4361" y="1157"/>
                  <a:pt x="4361" y="1145"/>
                  <a:pt x="4354" y="1145"/>
                </a:cubicBezTo>
                <a:cubicBezTo>
                  <a:pt x="4354" y="1157"/>
                  <a:pt x="4354" y="1157"/>
                  <a:pt x="4354" y="1170"/>
                </a:cubicBezTo>
                <a:cubicBezTo>
                  <a:pt x="4367" y="1164"/>
                  <a:pt x="4373" y="1176"/>
                  <a:pt x="4373" y="1189"/>
                </a:cubicBezTo>
                <a:cubicBezTo>
                  <a:pt x="4386" y="1189"/>
                  <a:pt x="4380" y="1176"/>
                  <a:pt x="4386" y="1170"/>
                </a:cubicBezTo>
                <a:cubicBezTo>
                  <a:pt x="4386" y="1183"/>
                  <a:pt x="4392" y="1189"/>
                  <a:pt x="4399" y="1189"/>
                </a:cubicBezTo>
                <a:cubicBezTo>
                  <a:pt x="4399" y="1183"/>
                  <a:pt x="4399" y="1176"/>
                  <a:pt x="4399" y="1170"/>
                </a:cubicBezTo>
                <a:cubicBezTo>
                  <a:pt x="4405" y="1183"/>
                  <a:pt x="4411" y="1208"/>
                  <a:pt x="4411" y="1189"/>
                </a:cubicBezTo>
                <a:cubicBezTo>
                  <a:pt x="4411" y="1183"/>
                  <a:pt x="4405" y="1176"/>
                  <a:pt x="4411" y="1176"/>
                </a:cubicBezTo>
                <a:cubicBezTo>
                  <a:pt x="4424" y="1183"/>
                  <a:pt x="4462" y="1176"/>
                  <a:pt x="4468" y="1145"/>
                </a:cubicBezTo>
                <a:cubicBezTo>
                  <a:pt x="4480" y="1170"/>
                  <a:pt x="4493" y="1132"/>
                  <a:pt x="4499" y="1151"/>
                </a:cubicBezTo>
                <a:cubicBezTo>
                  <a:pt x="4505" y="1146"/>
                  <a:pt x="4501" y="1131"/>
                  <a:pt x="4491" y="1131"/>
                </a:cubicBezTo>
                <a:close/>
                <a:moveTo>
                  <a:pt x="4520" y="1108"/>
                </a:moveTo>
                <a:cubicBezTo>
                  <a:pt x="4519" y="1107"/>
                  <a:pt x="4518" y="1109"/>
                  <a:pt x="4518" y="1113"/>
                </a:cubicBezTo>
                <a:cubicBezTo>
                  <a:pt x="4518" y="1120"/>
                  <a:pt x="4525" y="1120"/>
                  <a:pt x="4525" y="1126"/>
                </a:cubicBezTo>
                <a:cubicBezTo>
                  <a:pt x="4518" y="1120"/>
                  <a:pt x="4506" y="1126"/>
                  <a:pt x="4518" y="1145"/>
                </a:cubicBezTo>
                <a:cubicBezTo>
                  <a:pt x="4525" y="1139"/>
                  <a:pt x="4525" y="1132"/>
                  <a:pt x="4531" y="1132"/>
                </a:cubicBezTo>
                <a:cubicBezTo>
                  <a:pt x="4531" y="1128"/>
                  <a:pt x="4524" y="1109"/>
                  <a:pt x="4520" y="1108"/>
                </a:cubicBezTo>
                <a:close/>
                <a:moveTo>
                  <a:pt x="3479" y="1101"/>
                </a:moveTo>
                <a:cubicBezTo>
                  <a:pt x="3460" y="1101"/>
                  <a:pt x="3428" y="1101"/>
                  <a:pt x="3422" y="1126"/>
                </a:cubicBezTo>
                <a:cubicBezTo>
                  <a:pt x="3447" y="1113"/>
                  <a:pt x="3466" y="1120"/>
                  <a:pt x="3479" y="1101"/>
                </a:cubicBezTo>
                <a:close/>
                <a:moveTo>
                  <a:pt x="4474" y="1076"/>
                </a:moveTo>
                <a:cubicBezTo>
                  <a:pt x="4455" y="1095"/>
                  <a:pt x="4443" y="1063"/>
                  <a:pt x="4430" y="1082"/>
                </a:cubicBezTo>
                <a:cubicBezTo>
                  <a:pt x="4436" y="1088"/>
                  <a:pt x="4443" y="1107"/>
                  <a:pt x="4443" y="1113"/>
                </a:cubicBezTo>
                <a:cubicBezTo>
                  <a:pt x="4430" y="1107"/>
                  <a:pt x="4430" y="1076"/>
                  <a:pt x="4417" y="1082"/>
                </a:cubicBezTo>
                <a:cubicBezTo>
                  <a:pt x="4436" y="1107"/>
                  <a:pt x="4405" y="1113"/>
                  <a:pt x="4430" y="1132"/>
                </a:cubicBezTo>
                <a:cubicBezTo>
                  <a:pt x="4436" y="1126"/>
                  <a:pt x="4417" y="1120"/>
                  <a:pt x="4424" y="1113"/>
                </a:cubicBezTo>
                <a:cubicBezTo>
                  <a:pt x="4443" y="1139"/>
                  <a:pt x="4449" y="1088"/>
                  <a:pt x="4468" y="1113"/>
                </a:cubicBezTo>
                <a:cubicBezTo>
                  <a:pt x="4468" y="1101"/>
                  <a:pt x="4462" y="1095"/>
                  <a:pt x="4468" y="1095"/>
                </a:cubicBezTo>
                <a:cubicBezTo>
                  <a:pt x="4480" y="1095"/>
                  <a:pt x="4474" y="1113"/>
                  <a:pt x="4480" y="1113"/>
                </a:cubicBezTo>
                <a:cubicBezTo>
                  <a:pt x="4480" y="1107"/>
                  <a:pt x="4480" y="1107"/>
                  <a:pt x="4487" y="1107"/>
                </a:cubicBezTo>
                <a:cubicBezTo>
                  <a:pt x="4474" y="1088"/>
                  <a:pt x="4474" y="1101"/>
                  <a:pt x="4474" y="1076"/>
                </a:cubicBezTo>
                <a:close/>
                <a:moveTo>
                  <a:pt x="3548" y="1057"/>
                </a:moveTo>
                <a:cubicBezTo>
                  <a:pt x="3535" y="1063"/>
                  <a:pt x="3535" y="1069"/>
                  <a:pt x="3523" y="1076"/>
                </a:cubicBezTo>
                <a:cubicBezTo>
                  <a:pt x="3535" y="1088"/>
                  <a:pt x="3504" y="1088"/>
                  <a:pt x="3517" y="1095"/>
                </a:cubicBezTo>
                <a:cubicBezTo>
                  <a:pt x="3529" y="1069"/>
                  <a:pt x="3561" y="1095"/>
                  <a:pt x="3548" y="1057"/>
                </a:cubicBezTo>
                <a:close/>
                <a:moveTo>
                  <a:pt x="4800" y="1043"/>
                </a:moveTo>
                <a:cubicBezTo>
                  <a:pt x="4801" y="1043"/>
                  <a:pt x="4802" y="1043"/>
                  <a:pt x="4803" y="1044"/>
                </a:cubicBezTo>
                <a:lnTo>
                  <a:pt x="4804" y="1044"/>
                </a:lnTo>
                <a:lnTo>
                  <a:pt x="4800" y="1045"/>
                </a:lnTo>
                <a:cubicBezTo>
                  <a:pt x="4799" y="1045"/>
                  <a:pt x="4797" y="1046"/>
                  <a:pt x="4796" y="1046"/>
                </a:cubicBezTo>
                <a:lnTo>
                  <a:pt x="4794" y="1046"/>
                </a:lnTo>
                <a:lnTo>
                  <a:pt x="4795" y="1044"/>
                </a:lnTo>
                <a:cubicBezTo>
                  <a:pt x="4797" y="1043"/>
                  <a:pt x="4798" y="1043"/>
                  <a:pt x="4800" y="1043"/>
                </a:cubicBezTo>
                <a:close/>
                <a:moveTo>
                  <a:pt x="4760" y="1042"/>
                </a:moveTo>
                <a:cubicBezTo>
                  <a:pt x="4756" y="1042"/>
                  <a:pt x="4753" y="1044"/>
                  <a:pt x="4751" y="1051"/>
                </a:cubicBezTo>
                <a:cubicBezTo>
                  <a:pt x="4758" y="1044"/>
                  <a:pt x="4764" y="1057"/>
                  <a:pt x="4770" y="1069"/>
                </a:cubicBezTo>
                <a:cubicBezTo>
                  <a:pt x="4789" y="1065"/>
                  <a:pt x="4773" y="1042"/>
                  <a:pt x="4760" y="1042"/>
                </a:cubicBezTo>
                <a:close/>
                <a:moveTo>
                  <a:pt x="4821" y="1038"/>
                </a:moveTo>
                <a:cubicBezTo>
                  <a:pt x="4846" y="1044"/>
                  <a:pt x="4814" y="1051"/>
                  <a:pt x="4814" y="1057"/>
                </a:cubicBezTo>
                <a:cubicBezTo>
                  <a:pt x="4810" y="1057"/>
                  <a:pt x="4809" y="1049"/>
                  <a:pt x="4805" y="1045"/>
                </a:cubicBezTo>
                <a:lnTo>
                  <a:pt x="4804" y="1044"/>
                </a:lnTo>
                <a:lnTo>
                  <a:pt x="4808" y="1043"/>
                </a:lnTo>
                <a:cubicBezTo>
                  <a:pt x="4815" y="1041"/>
                  <a:pt x="4821" y="1038"/>
                  <a:pt x="4821" y="1038"/>
                </a:cubicBezTo>
                <a:close/>
                <a:moveTo>
                  <a:pt x="3743" y="994"/>
                </a:moveTo>
                <a:cubicBezTo>
                  <a:pt x="3712" y="1007"/>
                  <a:pt x="3636" y="1019"/>
                  <a:pt x="3605" y="1051"/>
                </a:cubicBezTo>
                <a:cubicBezTo>
                  <a:pt x="3655" y="1044"/>
                  <a:pt x="3724" y="1013"/>
                  <a:pt x="3743" y="994"/>
                </a:cubicBezTo>
                <a:close/>
                <a:moveTo>
                  <a:pt x="4424" y="900"/>
                </a:moveTo>
                <a:cubicBezTo>
                  <a:pt x="4386" y="900"/>
                  <a:pt x="4380" y="925"/>
                  <a:pt x="4354" y="912"/>
                </a:cubicBezTo>
                <a:cubicBezTo>
                  <a:pt x="4354" y="937"/>
                  <a:pt x="4323" y="912"/>
                  <a:pt x="4310" y="937"/>
                </a:cubicBezTo>
                <a:cubicBezTo>
                  <a:pt x="4317" y="950"/>
                  <a:pt x="4323" y="950"/>
                  <a:pt x="4329" y="956"/>
                </a:cubicBezTo>
                <a:cubicBezTo>
                  <a:pt x="4323" y="925"/>
                  <a:pt x="4336" y="962"/>
                  <a:pt x="4342" y="956"/>
                </a:cubicBezTo>
                <a:cubicBezTo>
                  <a:pt x="4342" y="937"/>
                  <a:pt x="4354" y="956"/>
                  <a:pt x="4361" y="950"/>
                </a:cubicBezTo>
                <a:cubicBezTo>
                  <a:pt x="4361" y="944"/>
                  <a:pt x="4354" y="937"/>
                  <a:pt x="4361" y="931"/>
                </a:cubicBezTo>
                <a:cubicBezTo>
                  <a:pt x="4361" y="937"/>
                  <a:pt x="4361" y="944"/>
                  <a:pt x="4367" y="950"/>
                </a:cubicBezTo>
                <a:cubicBezTo>
                  <a:pt x="4380" y="950"/>
                  <a:pt x="4380" y="937"/>
                  <a:pt x="4380" y="925"/>
                </a:cubicBezTo>
                <a:cubicBezTo>
                  <a:pt x="4386" y="937"/>
                  <a:pt x="4392" y="937"/>
                  <a:pt x="4392" y="937"/>
                </a:cubicBezTo>
                <a:cubicBezTo>
                  <a:pt x="4392" y="931"/>
                  <a:pt x="4392" y="925"/>
                  <a:pt x="4392" y="925"/>
                </a:cubicBezTo>
                <a:cubicBezTo>
                  <a:pt x="4405" y="937"/>
                  <a:pt x="4424" y="918"/>
                  <a:pt x="4430" y="918"/>
                </a:cubicBezTo>
                <a:cubicBezTo>
                  <a:pt x="4417" y="918"/>
                  <a:pt x="4424" y="912"/>
                  <a:pt x="4424" y="900"/>
                </a:cubicBezTo>
                <a:close/>
                <a:moveTo>
                  <a:pt x="4890" y="881"/>
                </a:moveTo>
                <a:cubicBezTo>
                  <a:pt x="4877" y="893"/>
                  <a:pt x="4858" y="881"/>
                  <a:pt x="4858" y="906"/>
                </a:cubicBezTo>
                <a:cubicBezTo>
                  <a:pt x="4877" y="906"/>
                  <a:pt x="4884" y="900"/>
                  <a:pt x="4903" y="900"/>
                </a:cubicBezTo>
                <a:cubicBezTo>
                  <a:pt x="4896" y="893"/>
                  <a:pt x="4896" y="881"/>
                  <a:pt x="4890" y="881"/>
                </a:cubicBezTo>
                <a:close/>
                <a:moveTo>
                  <a:pt x="4575" y="862"/>
                </a:moveTo>
                <a:cubicBezTo>
                  <a:pt x="4569" y="874"/>
                  <a:pt x="4550" y="856"/>
                  <a:pt x="4543" y="881"/>
                </a:cubicBezTo>
                <a:cubicBezTo>
                  <a:pt x="4531" y="856"/>
                  <a:pt x="4537" y="900"/>
                  <a:pt x="4518" y="874"/>
                </a:cubicBezTo>
                <a:cubicBezTo>
                  <a:pt x="4518" y="893"/>
                  <a:pt x="4493" y="906"/>
                  <a:pt x="4480" y="912"/>
                </a:cubicBezTo>
                <a:cubicBezTo>
                  <a:pt x="4512" y="950"/>
                  <a:pt x="4556" y="887"/>
                  <a:pt x="4537" y="893"/>
                </a:cubicBezTo>
                <a:cubicBezTo>
                  <a:pt x="4556" y="887"/>
                  <a:pt x="4575" y="893"/>
                  <a:pt x="4575" y="868"/>
                </a:cubicBezTo>
                <a:cubicBezTo>
                  <a:pt x="4575" y="874"/>
                  <a:pt x="4581" y="881"/>
                  <a:pt x="4581" y="881"/>
                </a:cubicBezTo>
                <a:cubicBezTo>
                  <a:pt x="4581" y="874"/>
                  <a:pt x="4581" y="868"/>
                  <a:pt x="4575" y="862"/>
                </a:cubicBezTo>
                <a:close/>
                <a:moveTo>
                  <a:pt x="4701" y="830"/>
                </a:moveTo>
                <a:cubicBezTo>
                  <a:pt x="4663" y="849"/>
                  <a:pt x="4644" y="830"/>
                  <a:pt x="4625" y="868"/>
                </a:cubicBezTo>
                <a:cubicBezTo>
                  <a:pt x="4632" y="868"/>
                  <a:pt x="4638" y="868"/>
                  <a:pt x="4638" y="874"/>
                </a:cubicBezTo>
                <a:cubicBezTo>
                  <a:pt x="4632" y="874"/>
                  <a:pt x="4632" y="881"/>
                  <a:pt x="4625" y="881"/>
                </a:cubicBezTo>
                <a:cubicBezTo>
                  <a:pt x="4625" y="874"/>
                  <a:pt x="4619" y="868"/>
                  <a:pt x="4613" y="862"/>
                </a:cubicBezTo>
                <a:cubicBezTo>
                  <a:pt x="4619" y="874"/>
                  <a:pt x="4619" y="906"/>
                  <a:pt x="4632" y="906"/>
                </a:cubicBezTo>
                <a:cubicBezTo>
                  <a:pt x="4657" y="900"/>
                  <a:pt x="4682" y="887"/>
                  <a:pt x="4720" y="874"/>
                </a:cubicBezTo>
                <a:cubicBezTo>
                  <a:pt x="4714" y="868"/>
                  <a:pt x="4714" y="856"/>
                  <a:pt x="4707" y="843"/>
                </a:cubicBezTo>
                <a:cubicBezTo>
                  <a:pt x="4688" y="843"/>
                  <a:pt x="4714" y="868"/>
                  <a:pt x="4707" y="868"/>
                </a:cubicBezTo>
                <a:cubicBezTo>
                  <a:pt x="4701" y="868"/>
                  <a:pt x="4695" y="874"/>
                  <a:pt x="4688" y="868"/>
                </a:cubicBezTo>
                <a:cubicBezTo>
                  <a:pt x="4688" y="862"/>
                  <a:pt x="4695" y="856"/>
                  <a:pt x="4688" y="849"/>
                </a:cubicBezTo>
                <a:cubicBezTo>
                  <a:pt x="4695" y="843"/>
                  <a:pt x="4707" y="843"/>
                  <a:pt x="4701" y="830"/>
                </a:cubicBezTo>
                <a:close/>
                <a:moveTo>
                  <a:pt x="4720" y="793"/>
                </a:moveTo>
                <a:cubicBezTo>
                  <a:pt x="4726" y="811"/>
                  <a:pt x="4732" y="824"/>
                  <a:pt x="4745" y="830"/>
                </a:cubicBezTo>
                <a:cubicBezTo>
                  <a:pt x="4745" y="811"/>
                  <a:pt x="4732" y="799"/>
                  <a:pt x="4720" y="793"/>
                </a:cubicBezTo>
                <a:close/>
                <a:moveTo>
                  <a:pt x="4739" y="783"/>
                </a:moveTo>
                <a:cubicBezTo>
                  <a:pt x="4736" y="784"/>
                  <a:pt x="4734" y="786"/>
                  <a:pt x="4732" y="793"/>
                </a:cubicBezTo>
                <a:cubicBezTo>
                  <a:pt x="4739" y="786"/>
                  <a:pt x="4739" y="786"/>
                  <a:pt x="4745" y="786"/>
                </a:cubicBezTo>
                <a:cubicBezTo>
                  <a:pt x="4745" y="805"/>
                  <a:pt x="4745" y="824"/>
                  <a:pt x="4764" y="818"/>
                </a:cubicBezTo>
                <a:cubicBezTo>
                  <a:pt x="4759" y="804"/>
                  <a:pt x="4747" y="782"/>
                  <a:pt x="4739" y="783"/>
                </a:cubicBezTo>
                <a:close/>
                <a:moveTo>
                  <a:pt x="4978" y="705"/>
                </a:moveTo>
                <a:cubicBezTo>
                  <a:pt x="4972" y="723"/>
                  <a:pt x="4947" y="723"/>
                  <a:pt x="4928" y="736"/>
                </a:cubicBezTo>
                <a:cubicBezTo>
                  <a:pt x="4947" y="767"/>
                  <a:pt x="4997" y="711"/>
                  <a:pt x="4978" y="705"/>
                </a:cubicBezTo>
                <a:close/>
                <a:moveTo>
                  <a:pt x="5154" y="635"/>
                </a:moveTo>
                <a:cubicBezTo>
                  <a:pt x="5129" y="648"/>
                  <a:pt x="5110" y="642"/>
                  <a:pt x="5104" y="667"/>
                </a:cubicBezTo>
                <a:cubicBezTo>
                  <a:pt x="5123" y="673"/>
                  <a:pt x="5129" y="642"/>
                  <a:pt x="5142" y="667"/>
                </a:cubicBezTo>
                <a:cubicBezTo>
                  <a:pt x="5129" y="661"/>
                  <a:pt x="5104" y="667"/>
                  <a:pt x="5110" y="692"/>
                </a:cubicBezTo>
                <a:cubicBezTo>
                  <a:pt x="5123" y="686"/>
                  <a:pt x="5142" y="686"/>
                  <a:pt x="5154" y="679"/>
                </a:cubicBezTo>
                <a:cubicBezTo>
                  <a:pt x="5154" y="667"/>
                  <a:pt x="5142" y="654"/>
                  <a:pt x="5154" y="654"/>
                </a:cubicBezTo>
                <a:cubicBezTo>
                  <a:pt x="5167" y="667"/>
                  <a:pt x="5148" y="679"/>
                  <a:pt x="5167" y="673"/>
                </a:cubicBezTo>
                <a:cubicBezTo>
                  <a:pt x="5167" y="673"/>
                  <a:pt x="5161" y="642"/>
                  <a:pt x="5154" y="635"/>
                </a:cubicBezTo>
                <a:close/>
                <a:moveTo>
                  <a:pt x="5255" y="616"/>
                </a:moveTo>
                <a:cubicBezTo>
                  <a:pt x="5243" y="629"/>
                  <a:pt x="5224" y="623"/>
                  <a:pt x="5211" y="642"/>
                </a:cubicBezTo>
                <a:cubicBezTo>
                  <a:pt x="5230" y="635"/>
                  <a:pt x="5255" y="648"/>
                  <a:pt x="5255" y="616"/>
                </a:cubicBezTo>
                <a:close/>
                <a:moveTo>
                  <a:pt x="5274" y="604"/>
                </a:moveTo>
                <a:cubicBezTo>
                  <a:pt x="5274" y="616"/>
                  <a:pt x="5280" y="616"/>
                  <a:pt x="5287" y="616"/>
                </a:cubicBezTo>
                <a:cubicBezTo>
                  <a:pt x="5274" y="623"/>
                  <a:pt x="5274" y="610"/>
                  <a:pt x="5262" y="623"/>
                </a:cubicBezTo>
                <a:cubicBezTo>
                  <a:pt x="5262" y="642"/>
                  <a:pt x="5299" y="623"/>
                  <a:pt x="5293" y="623"/>
                </a:cubicBezTo>
                <a:cubicBezTo>
                  <a:pt x="5287" y="623"/>
                  <a:pt x="5293" y="610"/>
                  <a:pt x="5293" y="610"/>
                </a:cubicBezTo>
                <a:cubicBezTo>
                  <a:pt x="5299" y="610"/>
                  <a:pt x="5299" y="616"/>
                  <a:pt x="5299" y="610"/>
                </a:cubicBezTo>
                <a:cubicBezTo>
                  <a:pt x="5293" y="604"/>
                  <a:pt x="5280" y="604"/>
                  <a:pt x="5274" y="604"/>
                </a:cubicBezTo>
                <a:close/>
                <a:moveTo>
                  <a:pt x="5388" y="579"/>
                </a:moveTo>
                <a:cubicBezTo>
                  <a:pt x="5356" y="591"/>
                  <a:pt x="5369" y="598"/>
                  <a:pt x="5337" y="598"/>
                </a:cubicBezTo>
                <a:cubicBezTo>
                  <a:pt x="5337" y="604"/>
                  <a:pt x="5337" y="610"/>
                  <a:pt x="5343" y="610"/>
                </a:cubicBezTo>
                <a:cubicBezTo>
                  <a:pt x="5343" y="604"/>
                  <a:pt x="5343" y="604"/>
                  <a:pt x="5343" y="598"/>
                </a:cubicBezTo>
                <a:cubicBezTo>
                  <a:pt x="5343" y="604"/>
                  <a:pt x="5350" y="604"/>
                  <a:pt x="5350" y="610"/>
                </a:cubicBezTo>
                <a:cubicBezTo>
                  <a:pt x="5362" y="591"/>
                  <a:pt x="5375" y="616"/>
                  <a:pt x="5375" y="598"/>
                </a:cubicBezTo>
                <a:cubicBezTo>
                  <a:pt x="5388" y="616"/>
                  <a:pt x="5394" y="585"/>
                  <a:pt x="5406" y="604"/>
                </a:cubicBezTo>
                <a:cubicBezTo>
                  <a:pt x="5406" y="598"/>
                  <a:pt x="5406" y="598"/>
                  <a:pt x="5400" y="591"/>
                </a:cubicBezTo>
                <a:cubicBezTo>
                  <a:pt x="5400" y="585"/>
                  <a:pt x="5394" y="591"/>
                  <a:pt x="5388" y="579"/>
                </a:cubicBezTo>
                <a:close/>
                <a:moveTo>
                  <a:pt x="5432" y="572"/>
                </a:moveTo>
                <a:lnTo>
                  <a:pt x="5438" y="572"/>
                </a:lnTo>
                <a:cubicBezTo>
                  <a:pt x="5436" y="572"/>
                  <a:pt x="5435" y="572"/>
                  <a:pt x="5434" y="572"/>
                </a:cubicBezTo>
                <a:lnTo>
                  <a:pt x="5432" y="572"/>
                </a:lnTo>
                <a:close/>
                <a:moveTo>
                  <a:pt x="5425" y="566"/>
                </a:moveTo>
                <a:cubicBezTo>
                  <a:pt x="5429" y="569"/>
                  <a:pt x="5430" y="571"/>
                  <a:pt x="5432" y="572"/>
                </a:cubicBezTo>
                <a:lnTo>
                  <a:pt x="5432" y="572"/>
                </a:lnTo>
                <a:lnTo>
                  <a:pt x="5426" y="571"/>
                </a:lnTo>
                <a:lnTo>
                  <a:pt x="5426" y="570"/>
                </a:lnTo>
                <a:cubicBezTo>
                  <a:pt x="5426" y="569"/>
                  <a:pt x="5425" y="568"/>
                  <a:pt x="5425" y="566"/>
                </a:cubicBezTo>
                <a:close/>
                <a:moveTo>
                  <a:pt x="5419" y="566"/>
                </a:moveTo>
                <a:cubicBezTo>
                  <a:pt x="5421" y="568"/>
                  <a:pt x="5421" y="569"/>
                  <a:pt x="5422" y="570"/>
                </a:cubicBezTo>
                <a:lnTo>
                  <a:pt x="5422" y="571"/>
                </a:lnTo>
                <a:lnTo>
                  <a:pt x="5414" y="570"/>
                </a:lnTo>
                <a:lnTo>
                  <a:pt x="5415" y="570"/>
                </a:lnTo>
                <a:cubicBezTo>
                  <a:pt x="5416" y="569"/>
                  <a:pt x="5417" y="568"/>
                  <a:pt x="5419" y="566"/>
                </a:cubicBezTo>
                <a:close/>
                <a:moveTo>
                  <a:pt x="5494" y="565"/>
                </a:moveTo>
                <a:lnTo>
                  <a:pt x="5495" y="566"/>
                </a:lnTo>
                <a:lnTo>
                  <a:pt x="5493" y="565"/>
                </a:lnTo>
                <a:lnTo>
                  <a:pt x="5494" y="565"/>
                </a:lnTo>
                <a:close/>
                <a:moveTo>
                  <a:pt x="5085" y="554"/>
                </a:moveTo>
                <a:cubicBezTo>
                  <a:pt x="5091" y="572"/>
                  <a:pt x="5085" y="572"/>
                  <a:pt x="5079" y="585"/>
                </a:cubicBezTo>
                <a:cubicBezTo>
                  <a:pt x="5079" y="579"/>
                  <a:pt x="5079" y="566"/>
                  <a:pt x="5073" y="566"/>
                </a:cubicBezTo>
                <a:cubicBezTo>
                  <a:pt x="5073" y="572"/>
                  <a:pt x="5073" y="585"/>
                  <a:pt x="5073" y="585"/>
                </a:cubicBezTo>
                <a:cubicBezTo>
                  <a:pt x="5041" y="572"/>
                  <a:pt x="5035" y="604"/>
                  <a:pt x="5003" y="610"/>
                </a:cubicBezTo>
                <a:cubicBezTo>
                  <a:pt x="5003" y="604"/>
                  <a:pt x="5003" y="604"/>
                  <a:pt x="5003" y="598"/>
                </a:cubicBezTo>
                <a:cubicBezTo>
                  <a:pt x="4997" y="610"/>
                  <a:pt x="4972" y="598"/>
                  <a:pt x="4972" y="616"/>
                </a:cubicBezTo>
                <a:cubicBezTo>
                  <a:pt x="4940" y="604"/>
                  <a:pt x="4884" y="642"/>
                  <a:pt x="4846" y="629"/>
                </a:cubicBezTo>
                <a:cubicBezTo>
                  <a:pt x="4846" y="635"/>
                  <a:pt x="4858" y="654"/>
                  <a:pt x="4852" y="661"/>
                </a:cubicBezTo>
                <a:cubicBezTo>
                  <a:pt x="4846" y="635"/>
                  <a:pt x="4821" y="654"/>
                  <a:pt x="4827" y="667"/>
                </a:cubicBezTo>
                <a:cubicBezTo>
                  <a:pt x="4814" y="648"/>
                  <a:pt x="4814" y="654"/>
                  <a:pt x="4808" y="667"/>
                </a:cubicBezTo>
                <a:cubicBezTo>
                  <a:pt x="4802" y="667"/>
                  <a:pt x="4802" y="642"/>
                  <a:pt x="4795" y="642"/>
                </a:cubicBezTo>
                <a:cubicBezTo>
                  <a:pt x="4802" y="654"/>
                  <a:pt x="4802" y="661"/>
                  <a:pt x="4795" y="667"/>
                </a:cubicBezTo>
                <a:cubicBezTo>
                  <a:pt x="4795" y="661"/>
                  <a:pt x="4783" y="629"/>
                  <a:pt x="4783" y="648"/>
                </a:cubicBezTo>
                <a:cubicBezTo>
                  <a:pt x="4783" y="654"/>
                  <a:pt x="4789" y="667"/>
                  <a:pt x="4783" y="667"/>
                </a:cubicBezTo>
                <a:cubicBezTo>
                  <a:pt x="4783" y="654"/>
                  <a:pt x="4764" y="679"/>
                  <a:pt x="4764" y="654"/>
                </a:cubicBezTo>
                <a:cubicBezTo>
                  <a:pt x="4745" y="673"/>
                  <a:pt x="4714" y="686"/>
                  <a:pt x="4688" y="673"/>
                </a:cubicBezTo>
                <a:cubicBezTo>
                  <a:pt x="4688" y="686"/>
                  <a:pt x="4695" y="692"/>
                  <a:pt x="4695" y="698"/>
                </a:cubicBezTo>
                <a:cubicBezTo>
                  <a:pt x="4682" y="686"/>
                  <a:pt x="4663" y="698"/>
                  <a:pt x="4663" y="711"/>
                </a:cubicBezTo>
                <a:cubicBezTo>
                  <a:pt x="4651" y="698"/>
                  <a:pt x="4644" y="717"/>
                  <a:pt x="4625" y="711"/>
                </a:cubicBezTo>
                <a:cubicBezTo>
                  <a:pt x="4632" y="717"/>
                  <a:pt x="4632" y="730"/>
                  <a:pt x="4632" y="730"/>
                </a:cubicBezTo>
                <a:cubicBezTo>
                  <a:pt x="4625" y="717"/>
                  <a:pt x="4619" y="717"/>
                  <a:pt x="4619" y="717"/>
                </a:cubicBezTo>
                <a:cubicBezTo>
                  <a:pt x="4619" y="723"/>
                  <a:pt x="4613" y="730"/>
                  <a:pt x="4613" y="736"/>
                </a:cubicBezTo>
                <a:cubicBezTo>
                  <a:pt x="4613" y="730"/>
                  <a:pt x="4606" y="717"/>
                  <a:pt x="4606" y="717"/>
                </a:cubicBezTo>
                <a:cubicBezTo>
                  <a:pt x="4600" y="730"/>
                  <a:pt x="4581" y="755"/>
                  <a:pt x="4606" y="761"/>
                </a:cubicBezTo>
                <a:cubicBezTo>
                  <a:pt x="4606" y="755"/>
                  <a:pt x="4600" y="742"/>
                  <a:pt x="4606" y="736"/>
                </a:cubicBezTo>
                <a:cubicBezTo>
                  <a:pt x="4606" y="742"/>
                  <a:pt x="4606" y="749"/>
                  <a:pt x="4613" y="755"/>
                </a:cubicBezTo>
                <a:cubicBezTo>
                  <a:pt x="4669" y="736"/>
                  <a:pt x="4726" y="723"/>
                  <a:pt x="4764" y="705"/>
                </a:cubicBezTo>
                <a:cubicBezTo>
                  <a:pt x="4865" y="648"/>
                  <a:pt x="4972" y="667"/>
                  <a:pt x="5085" y="604"/>
                </a:cubicBezTo>
                <a:cubicBezTo>
                  <a:pt x="5098" y="616"/>
                  <a:pt x="5104" y="585"/>
                  <a:pt x="5136" y="585"/>
                </a:cubicBezTo>
                <a:cubicBezTo>
                  <a:pt x="5129" y="566"/>
                  <a:pt x="5129" y="572"/>
                  <a:pt x="5129" y="560"/>
                </a:cubicBezTo>
                <a:cubicBezTo>
                  <a:pt x="5104" y="572"/>
                  <a:pt x="5104" y="572"/>
                  <a:pt x="5085" y="554"/>
                </a:cubicBezTo>
                <a:close/>
                <a:moveTo>
                  <a:pt x="5133" y="546"/>
                </a:moveTo>
                <a:cubicBezTo>
                  <a:pt x="5132" y="546"/>
                  <a:pt x="5131" y="546"/>
                  <a:pt x="5129" y="547"/>
                </a:cubicBezTo>
                <a:cubicBezTo>
                  <a:pt x="5136" y="554"/>
                  <a:pt x="5136" y="579"/>
                  <a:pt x="5148" y="579"/>
                </a:cubicBezTo>
                <a:cubicBezTo>
                  <a:pt x="5142" y="579"/>
                  <a:pt x="5142" y="572"/>
                  <a:pt x="5142" y="566"/>
                </a:cubicBezTo>
                <a:cubicBezTo>
                  <a:pt x="5148" y="560"/>
                  <a:pt x="5154" y="560"/>
                  <a:pt x="5154" y="554"/>
                </a:cubicBezTo>
                <a:cubicBezTo>
                  <a:pt x="5143" y="559"/>
                  <a:pt x="5142" y="545"/>
                  <a:pt x="5133" y="546"/>
                </a:cubicBezTo>
                <a:close/>
                <a:moveTo>
                  <a:pt x="5514" y="541"/>
                </a:moveTo>
                <a:cubicBezTo>
                  <a:pt x="5526" y="554"/>
                  <a:pt x="5501" y="566"/>
                  <a:pt x="5520" y="566"/>
                </a:cubicBezTo>
                <a:cubicBezTo>
                  <a:pt x="5520" y="554"/>
                  <a:pt x="5532" y="554"/>
                  <a:pt x="5526" y="541"/>
                </a:cubicBezTo>
                <a:cubicBezTo>
                  <a:pt x="5520" y="541"/>
                  <a:pt x="5520" y="541"/>
                  <a:pt x="5514" y="541"/>
                </a:cubicBezTo>
                <a:close/>
                <a:moveTo>
                  <a:pt x="5545" y="528"/>
                </a:moveTo>
                <a:cubicBezTo>
                  <a:pt x="5542" y="528"/>
                  <a:pt x="5540" y="530"/>
                  <a:pt x="5540" y="532"/>
                </a:cubicBezTo>
                <a:lnTo>
                  <a:pt x="5539" y="535"/>
                </a:lnTo>
                <a:lnTo>
                  <a:pt x="5539" y="535"/>
                </a:lnTo>
                <a:lnTo>
                  <a:pt x="5539" y="535"/>
                </a:lnTo>
                <a:lnTo>
                  <a:pt x="5539" y="536"/>
                </a:lnTo>
                <a:cubicBezTo>
                  <a:pt x="5539" y="538"/>
                  <a:pt x="5539" y="539"/>
                  <a:pt x="5539" y="541"/>
                </a:cubicBezTo>
                <a:cubicBezTo>
                  <a:pt x="5532" y="535"/>
                  <a:pt x="5532" y="535"/>
                  <a:pt x="5532" y="541"/>
                </a:cubicBezTo>
                <a:cubicBezTo>
                  <a:pt x="5545" y="541"/>
                  <a:pt x="5520" y="554"/>
                  <a:pt x="5526" y="566"/>
                </a:cubicBezTo>
                <a:cubicBezTo>
                  <a:pt x="5539" y="566"/>
                  <a:pt x="5526" y="547"/>
                  <a:pt x="5545" y="547"/>
                </a:cubicBezTo>
                <a:cubicBezTo>
                  <a:pt x="5545" y="554"/>
                  <a:pt x="5545" y="560"/>
                  <a:pt x="5551" y="560"/>
                </a:cubicBezTo>
                <a:cubicBezTo>
                  <a:pt x="5546" y="549"/>
                  <a:pt x="5545" y="543"/>
                  <a:pt x="5541" y="537"/>
                </a:cubicBezTo>
                <a:lnTo>
                  <a:pt x="5539" y="535"/>
                </a:lnTo>
                <a:lnTo>
                  <a:pt x="5539" y="535"/>
                </a:lnTo>
                <a:lnTo>
                  <a:pt x="5541" y="535"/>
                </a:lnTo>
                <a:cubicBezTo>
                  <a:pt x="5545" y="535"/>
                  <a:pt x="5545" y="534"/>
                  <a:pt x="5545" y="528"/>
                </a:cubicBezTo>
                <a:close/>
                <a:moveTo>
                  <a:pt x="5617" y="513"/>
                </a:moveTo>
                <a:cubicBezTo>
                  <a:pt x="5615" y="513"/>
                  <a:pt x="5614" y="513"/>
                  <a:pt x="5614" y="516"/>
                </a:cubicBezTo>
                <a:cubicBezTo>
                  <a:pt x="5621" y="516"/>
                  <a:pt x="5621" y="516"/>
                  <a:pt x="5621" y="522"/>
                </a:cubicBezTo>
                <a:cubicBezTo>
                  <a:pt x="5614" y="528"/>
                  <a:pt x="5614" y="528"/>
                  <a:pt x="5614" y="535"/>
                </a:cubicBezTo>
                <a:cubicBezTo>
                  <a:pt x="5621" y="528"/>
                  <a:pt x="5627" y="535"/>
                  <a:pt x="5640" y="535"/>
                </a:cubicBezTo>
                <a:cubicBezTo>
                  <a:pt x="5633" y="522"/>
                  <a:pt x="5640" y="522"/>
                  <a:pt x="5640" y="516"/>
                </a:cubicBezTo>
                <a:cubicBezTo>
                  <a:pt x="5627" y="522"/>
                  <a:pt x="5621" y="535"/>
                  <a:pt x="5627" y="516"/>
                </a:cubicBezTo>
                <a:cubicBezTo>
                  <a:pt x="5623" y="516"/>
                  <a:pt x="5619" y="513"/>
                  <a:pt x="5617" y="513"/>
                </a:cubicBezTo>
                <a:close/>
                <a:moveTo>
                  <a:pt x="5532" y="478"/>
                </a:moveTo>
                <a:cubicBezTo>
                  <a:pt x="5463" y="503"/>
                  <a:pt x="5356" y="535"/>
                  <a:pt x="5293" y="528"/>
                </a:cubicBezTo>
                <a:cubicBezTo>
                  <a:pt x="5293" y="522"/>
                  <a:pt x="5299" y="516"/>
                  <a:pt x="5299" y="510"/>
                </a:cubicBezTo>
                <a:cubicBezTo>
                  <a:pt x="5287" y="510"/>
                  <a:pt x="5293" y="528"/>
                  <a:pt x="5287" y="510"/>
                </a:cubicBezTo>
                <a:cubicBezTo>
                  <a:pt x="5255" y="528"/>
                  <a:pt x="5224" y="503"/>
                  <a:pt x="5186" y="547"/>
                </a:cubicBezTo>
                <a:cubicBezTo>
                  <a:pt x="5192" y="547"/>
                  <a:pt x="5199" y="541"/>
                  <a:pt x="5199" y="547"/>
                </a:cubicBezTo>
                <a:cubicBezTo>
                  <a:pt x="5192" y="547"/>
                  <a:pt x="5192" y="554"/>
                  <a:pt x="5192" y="560"/>
                </a:cubicBezTo>
                <a:cubicBezTo>
                  <a:pt x="5173" y="541"/>
                  <a:pt x="5173" y="579"/>
                  <a:pt x="5154" y="566"/>
                </a:cubicBezTo>
                <a:cubicBezTo>
                  <a:pt x="5154" y="579"/>
                  <a:pt x="5173" y="591"/>
                  <a:pt x="5161" y="598"/>
                </a:cubicBezTo>
                <a:cubicBezTo>
                  <a:pt x="5161" y="591"/>
                  <a:pt x="5154" y="585"/>
                  <a:pt x="5148" y="585"/>
                </a:cubicBezTo>
                <a:cubicBezTo>
                  <a:pt x="5148" y="591"/>
                  <a:pt x="5154" y="604"/>
                  <a:pt x="5148" y="610"/>
                </a:cubicBezTo>
                <a:cubicBezTo>
                  <a:pt x="5148" y="585"/>
                  <a:pt x="5110" y="623"/>
                  <a:pt x="5123" y="616"/>
                </a:cubicBezTo>
                <a:cubicBezTo>
                  <a:pt x="5173" y="616"/>
                  <a:pt x="5199" y="579"/>
                  <a:pt x="5224" y="623"/>
                </a:cubicBezTo>
                <a:cubicBezTo>
                  <a:pt x="5224" y="610"/>
                  <a:pt x="5211" y="598"/>
                  <a:pt x="5217" y="591"/>
                </a:cubicBezTo>
                <a:cubicBezTo>
                  <a:pt x="5224" y="604"/>
                  <a:pt x="5224" y="610"/>
                  <a:pt x="5230" y="610"/>
                </a:cubicBezTo>
                <a:cubicBezTo>
                  <a:pt x="5230" y="604"/>
                  <a:pt x="5230" y="598"/>
                  <a:pt x="5230" y="598"/>
                </a:cubicBezTo>
                <a:cubicBezTo>
                  <a:pt x="5296" y="603"/>
                  <a:pt x="5338" y="570"/>
                  <a:pt x="5407" y="570"/>
                </a:cubicBezTo>
                <a:lnTo>
                  <a:pt x="5414" y="570"/>
                </a:lnTo>
                <a:lnTo>
                  <a:pt x="5411" y="573"/>
                </a:lnTo>
                <a:cubicBezTo>
                  <a:pt x="5403" y="577"/>
                  <a:pt x="5399" y="576"/>
                  <a:pt x="5394" y="585"/>
                </a:cubicBezTo>
                <a:cubicBezTo>
                  <a:pt x="5406" y="579"/>
                  <a:pt x="5406" y="610"/>
                  <a:pt x="5419" y="598"/>
                </a:cubicBezTo>
                <a:cubicBezTo>
                  <a:pt x="5419" y="591"/>
                  <a:pt x="5413" y="579"/>
                  <a:pt x="5413" y="579"/>
                </a:cubicBezTo>
                <a:cubicBezTo>
                  <a:pt x="5419" y="585"/>
                  <a:pt x="5425" y="598"/>
                  <a:pt x="5432" y="598"/>
                </a:cubicBezTo>
                <a:cubicBezTo>
                  <a:pt x="5432" y="591"/>
                  <a:pt x="5432" y="585"/>
                  <a:pt x="5425" y="579"/>
                </a:cubicBezTo>
                <a:cubicBezTo>
                  <a:pt x="5425" y="579"/>
                  <a:pt x="5419" y="579"/>
                  <a:pt x="5419" y="579"/>
                </a:cubicBezTo>
                <a:cubicBezTo>
                  <a:pt x="5419" y="575"/>
                  <a:pt x="5422" y="573"/>
                  <a:pt x="5422" y="571"/>
                </a:cubicBezTo>
                <a:lnTo>
                  <a:pt x="5422" y="571"/>
                </a:lnTo>
                <a:lnTo>
                  <a:pt x="5422" y="571"/>
                </a:lnTo>
                <a:lnTo>
                  <a:pt x="5426" y="571"/>
                </a:lnTo>
                <a:lnTo>
                  <a:pt x="5427" y="574"/>
                </a:lnTo>
                <a:cubicBezTo>
                  <a:pt x="5431" y="580"/>
                  <a:pt x="5438" y="582"/>
                  <a:pt x="5438" y="591"/>
                </a:cubicBezTo>
                <a:cubicBezTo>
                  <a:pt x="5457" y="598"/>
                  <a:pt x="5432" y="566"/>
                  <a:pt x="5451" y="572"/>
                </a:cubicBezTo>
                <a:cubicBezTo>
                  <a:pt x="5451" y="579"/>
                  <a:pt x="5444" y="585"/>
                  <a:pt x="5451" y="591"/>
                </a:cubicBezTo>
                <a:cubicBezTo>
                  <a:pt x="5451" y="579"/>
                  <a:pt x="5457" y="585"/>
                  <a:pt x="5463" y="585"/>
                </a:cubicBezTo>
                <a:cubicBezTo>
                  <a:pt x="5463" y="572"/>
                  <a:pt x="5444" y="572"/>
                  <a:pt x="5457" y="566"/>
                </a:cubicBezTo>
                <a:cubicBezTo>
                  <a:pt x="5469" y="584"/>
                  <a:pt x="5475" y="552"/>
                  <a:pt x="5491" y="563"/>
                </a:cubicBezTo>
                <a:lnTo>
                  <a:pt x="5493" y="565"/>
                </a:lnTo>
                <a:lnTo>
                  <a:pt x="5492" y="566"/>
                </a:lnTo>
                <a:cubicBezTo>
                  <a:pt x="5489" y="570"/>
                  <a:pt x="5484" y="574"/>
                  <a:pt x="5482" y="579"/>
                </a:cubicBezTo>
                <a:cubicBezTo>
                  <a:pt x="5501" y="585"/>
                  <a:pt x="5501" y="560"/>
                  <a:pt x="5507" y="547"/>
                </a:cubicBezTo>
                <a:cubicBezTo>
                  <a:pt x="5508" y="549"/>
                  <a:pt x="5509" y="550"/>
                  <a:pt x="5509" y="552"/>
                </a:cubicBezTo>
                <a:lnTo>
                  <a:pt x="5509" y="555"/>
                </a:lnTo>
                <a:lnTo>
                  <a:pt x="5509" y="555"/>
                </a:lnTo>
                <a:cubicBezTo>
                  <a:pt x="5508" y="557"/>
                  <a:pt x="5508" y="559"/>
                  <a:pt x="5508" y="561"/>
                </a:cubicBezTo>
                <a:lnTo>
                  <a:pt x="5508" y="562"/>
                </a:lnTo>
                <a:lnTo>
                  <a:pt x="5508" y="565"/>
                </a:lnTo>
                <a:cubicBezTo>
                  <a:pt x="5507" y="569"/>
                  <a:pt x="5507" y="572"/>
                  <a:pt x="5514" y="572"/>
                </a:cubicBezTo>
                <a:cubicBezTo>
                  <a:pt x="5511" y="569"/>
                  <a:pt x="5510" y="566"/>
                  <a:pt x="5509" y="564"/>
                </a:cubicBezTo>
                <a:lnTo>
                  <a:pt x="5508" y="562"/>
                </a:lnTo>
                <a:lnTo>
                  <a:pt x="5509" y="561"/>
                </a:lnTo>
                <a:cubicBezTo>
                  <a:pt x="5509" y="559"/>
                  <a:pt x="5509" y="558"/>
                  <a:pt x="5509" y="557"/>
                </a:cubicBezTo>
                <a:lnTo>
                  <a:pt x="5509" y="555"/>
                </a:lnTo>
                <a:lnTo>
                  <a:pt x="5510" y="553"/>
                </a:lnTo>
                <a:cubicBezTo>
                  <a:pt x="5512" y="551"/>
                  <a:pt x="5514" y="550"/>
                  <a:pt x="5514" y="547"/>
                </a:cubicBezTo>
                <a:cubicBezTo>
                  <a:pt x="5509" y="547"/>
                  <a:pt x="5504" y="547"/>
                  <a:pt x="5502" y="545"/>
                </a:cubicBezTo>
                <a:lnTo>
                  <a:pt x="5502" y="544"/>
                </a:lnTo>
                <a:lnTo>
                  <a:pt x="5501" y="541"/>
                </a:lnTo>
                <a:cubicBezTo>
                  <a:pt x="5501" y="542"/>
                  <a:pt x="5501" y="542"/>
                  <a:pt x="5501" y="543"/>
                </a:cubicBezTo>
                <a:lnTo>
                  <a:pt x="5502" y="544"/>
                </a:lnTo>
                <a:lnTo>
                  <a:pt x="5502" y="544"/>
                </a:lnTo>
                <a:cubicBezTo>
                  <a:pt x="5503" y="552"/>
                  <a:pt x="5500" y="557"/>
                  <a:pt x="5496" y="562"/>
                </a:cubicBezTo>
                <a:lnTo>
                  <a:pt x="5494" y="565"/>
                </a:lnTo>
                <a:lnTo>
                  <a:pt x="5493" y="564"/>
                </a:lnTo>
                <a:cubicBezTo>
                  <a:pt x="5488" y="558"/>
                  <a:pt x="5488" y="554"/>
                  <a:pt x="5488" y="554"/>
                </a:cubicBezTo>
                <a:cubicBezTo>
                  <a:pt x="5488" y="554"/>
                  <a:pt x="5495" y="547"/>
                  <a:pt x="5488" y="547"/>
                </a:cubicBezTo>
                <a:cubicBezTo>
                  <a:pt x="5488" y="554"/>
                  <a:pt x="5469" y="560"/>
                  <a:pt x="5463" y="554"/>
                </a:cubicBezTo>
                <a:cubicBezTo>
                  <a:pt x="5476" y="522"/>
                  <a:pt x="5539" y="541"/>
                  <a:pt x="5539" y="510"/>
                </a:cubicBezTo>
                <a:cubicBezTo>
                  <a:pt x="5532" y="510"/>
                  <a:pt x="5526" y="510"/>
                  <a:pt x="5526" y="497"/>
                </a:cubicBezTo>
                <a:cubicBezTo>
                  <a:pt x="5514" y="497"/>
                  <a:pt x="5514" y="522"/>
                  <a:pt x="5507" y="503"/>
                </a:cubicBezTo>
                <a:cubicBezTo>
                  <a:pt x="5514" y="497"/>
                  <a:pt x="5532" y="497"/>
                  <a:pt x="5532" y="478"/>
                </a:cubicBezTo>
                <a:close/>
                <a:moveTo>
                  <a:pt x="3015" y="430"/>
                </a:moveTo>
                <a:lnTo>
                  <a:pt x="3015" y="430"/>
                </a:lnTo>
                <a:cubicBezTo>
                  <a:pt x="3014" y="432"/>
                  <a:pt x="3013" y="434"/>
                  <a:pt x="3013" y="434"/>
                </a:cubicBezTo>
                <a:lnTo>
                  <a:pt x="3015" y="430"/>
                </a:lnTo>
                <a:close/>
                <a:moveTo>
                  <a:pt x="4562" y="403"/>
                </a:moveTo>
                <a:cubicBezTo>
                  <a:pt x="4562" y="415"/>
                  <a:pt x="4581" y="421"/>
                  <a:pt x="4569" y="428"/>
                </a:cubicBezTo>
                <a:cubicBezTo>
                  <a:pt x="4556" y="415"/>
                  <a:pt x="4556" y="421"/>
                  <a:pt x="4556" y="428"/>
                </a:cubicBezTo>
                <a:cubicBezTo>
                  <a:pt x="4537" y="415"/>
                  <a:pt x="4506" y="440"/>
                  <a:pt x="4499" y="421"/>
                </a:cubicBezTo>
                <a:cubicBezTo>
                  <a:pt x="4506" y="453"/>
                  <a:pt x="4462" y="459"/>
                  <a:pt x="4449" y="447"/>
                </a:cubicBezTo>
                <a:cubicBezTo>
                  <a:pt x="4462" y="447"/>
                  <a:pt x="4468" y="447"/>
                  <a:pt x="4474" y="434"/>
                </a:cubicBezTo>
                <a:cubicBezTo>
                  <a:pt x="4474" y="447"/>
                  <a:pt x="4487" y="453"/>
                  <a:pt x="4487" y="440"/>
                </a:cubicBezTo>
                <a:cubicBezTo>
                  <a:pt x="4480" y="440"/>
                  <a:pt x="4474" y="428"/>
                  <a:pt x="4474" y="421"/>
                </a:cubicBezTo>
                <a:cubicBezTo>
                  <a:pt x="4443" y="440"/>
                  <a:pt x="4430" y="440"/>
                  <a:pt x="4399" y="459"/>
                </a:cubicBezTo>
                <a:cubicBezTo>
                  <a:pt x="4405" y="459"/>
                  <a:pt x="4411" y="459"/>
                  <a:pt x="4417" y="466"/>
                </a:cubicBezTo>
                <a:cubicBezTo>
                  <a:pt x="4405" y="472"/>
                  <a:pt x="4386" y="472"/>
                  <a:pt x="4380" y="472"/>
                </a:cubicBezTo>
                <a:cubicBezTo>
                  <a:pt x="4386" y="516"/>
                  <a:pt x="4380" y="466"/>
                  <a:pt x="4399" y="478"/>
                </a:cubicBezTo>
                <a:cubicBezTo>
                  <a:pt x="4380" y="472"/>
                  <a:pt x="4386" y="503"/>
                  <a:pt x="4399" y="503"/>
                </a:cubicBezTo>
                <a:cubicBezTo>
                  <a:pt x="4399" y="478"/>
                  <a:pt x="4411" y="510"/>
                  <a:pt x="4417" y="484"/>
                </a:cubicBezTo>
                <a:cubicBezTo>
                  <a:pt x="4417" y="491"/>
                  <a:pt x="4417" y="497"/>
                  <a:pt x="4417" y="503"/>
                </a:cubicBezTo>
                <a:cubicBezTo>
                  <a:pt x="4436" y="510"/>
                  <a:pt x="4417" y="484"/>
                  <a:pt x="4424" y="484"/>
                </a:cubicBezTo>
                <a:cubicBezTo>
                  <a:pt x="4430" y="497"/>
                  <a:pt x="4430" y="510"/>
                  <a:pt x="4443" y="510"/>
                </a:cubicBezTo>
                <a:cubicBezTo>
                  <a:pt x="4437" y="480"/>
                  <a:pt x="4470" y="495"/>
                  <a:pt x="4489" y="476"/>
                </a:cubicBezTo>
                <a:lnTo>
                  <a:pt x="4492" y="473"/>
                </a:lnTo>
                <a:lnTo>
                  <a:pt x="4492" y="473"/>
                </a:lnTo>
                <a:cubicBezTo>
                  <a:pt x="4493" y="473"/>
                  <a:pt x="4493" y="473"/>
                  <a:pt x="4493" y="472"/>
                </a:cubicBezTo>
                <a:lnTo>
                  <a:pt x="4492" y="473"/>
                </a:lnTo>
                <a:lnTo>
                  <a:pt x="4491" y="473"/>
                </a:lnTo>
                <a:cubicBezTo>
                  <a:pt x="4487" y="472"/>
                  <a:pt x="4476" y="459"/>
                  <a:pt x="4487" y="459"/>
                </a:cubicBezTo>
                <a:cubicBezTo>
                  <a:pt x="4531" y="466"/>
                  <a:pt x="4556" y="428"/>
                  <a:pt x="4581" y="447"/>
                </a:cubicBezTo>
                <a:cubicBezTo>
                  <a:pt x="4588" y="421"/>
                  <a:pt x="4575" y="415"/>
                  <a:pt x="4562" y="403"/>
                </a:cubicBezTo>
                <a:close/>
                <a:moveTo>
                  <a:pt x="4871" y="396"/>
                </a:moveTo>
                <a:cubicBezTo>
                  <a:pt x="4865" y="415"/>
                  <a:pt x="4840" y="403"/>
                  <a:pt x="4821" y="409"/>
                </a:cubicBezTo>
                <a:cubicBezTo>
                  <a:pt x="4846" y="459"/>
                  <a:pt x="4871" y="396"/>
                  <a:pt x="4890" y="428"/>
                </a:cubicBezTo>
                <a:cubicBezTo>
                  <a:pt x="4884" y="409"/>
                  <a:pt x="4877" y="396"/>
                  <a:pt x="4871" y="396"/>
                </a:cubicBezTo>
                <a:close/>
                <a:moveTo>
                  <a:pt x="4688" y="359"/>
                </a:moveTo>
                <a:cubicBezTo>
                  <a:pt x="4676" y="384"/>
                  <a:pt x="4638" y="359"/>
                  <a:pt x="4632" y="403"/>
                </a:cubicBezTo>
                <a:cubicBezTo>
                  <a:pt x="4632" y="396"/>
                  <a:pt x="4625" y="390"/>
                  <a:pt x="4625" y="384"/>
                </a:cubicBezTo>
                <a:cubicBezTo>
                  <a:pt x="4613" y="403"/>
                  <a:pt x="4606" y="390"/>
                  <a:pt x="4600" y="409"/>
                </a:cubicBezTo>
                <a:cubicBezTo>
                  <a:pt x="4588" y="371"/>
                  <a:pt x="4594" y="421"/>
                  <a:pt x="4606" y="421"/>
                </a:cubicBezTo>
                <a:cubicBezTo>
                  <a:pt x="4606" y="409"/>
                  <a:pt x="4606" y="403"/>
                  <a:pt x="4619" y="403"/>
                </a:cubicBezTo>
                <a:cubicBezTo>
                  <a:pt x="4619" y="409"/>
                  <a:pt x="4613" y="415"/>
                  <a:pt x="4619" y="421"/>
                </a:cubicBezTo>
                <a:cubicBezTo>
                  <a:pt x="4632" y="428"/>
                  <a:pt x="4632" y="396"/>
                  <a:pt x="4638" y="409"/>
                </a:cubicBezTo>
                <a:cubicBezTo>
                  <a:pt x="4644" y="421"/>
                  <a:pt x="4625" y="434"/>
                  <a:pt x="4638" y="440"/>
                </a:cubicBezTo>
                <a:cubicBezTo>
                  <a:pt x="4644" y="421"/>
                  <a:pt x="4644" y="415"/>
                  <a:pt x="4657" y="434"/>
                </a:cubicBezTo>
                <a:cubicBezTo>
                  <a:pt x="4651" y="409"/>
                  <a:pt x="4632" y="396"/>
                  <a:pt x="4651" y="384"/>
                </a:cubicBezTo>
                <a:cubicBezTo>
                  <a:pt x="4651" y="396"/>
                  <a:pt x="4657" y="415"/>
                  <a:pt x="4669" y="415"/>
                </a:cubicBezTo>
                <a:cubicBezTo>
                  <a:pt x="4663" y="403"/>
                  <a:pt x="4663" y="371"/>
                  <a:pt x="4676" y="384"/>
                </a:cubicBezTo>
                <a:cubicBezTo>
                  <a:pt x="4676" y="384"/>
                  <a:pt x="4669" y="390"/>
                  <a:pt x="4676" y="396"/>
                </a:cubicBezTo>
                <a:cubicBezTo>
                  <a:pt x="4688" y="390"/>
                  <a:pt x="4688" y="390"/>
                  <a:pt x="4701" y="390"/>
                </a:cubicBezTo>
                <a:cubicBezTo>
                  <a:pt x="4701" y="371"/>
                  <a:pt x="4695" y="359"/>
                  <a:pt x="4688" y="359"/>
                </a:cubicBezTo>
                <a:close/>
                <a:moveTo>
                  <a:pt x="4701" y="346"/>
                </a:moveTo>
                <a:cubicBezTo>
                  <a:pt x="4695" y="352"/>
                  <a:pt x="4701" y="390"/>
                  <a:pt x="4714" y="390"/>
                </a:cubicBezTo>
                <a:cubicBezTo>
                  <a:pt x="4714" y="384"/>
                  <a:pt x="4720" y="384"/>
                  <a:pt x="4726" y="384"/>
                </a:cubicBezTo>
                <a:cubicBezTo>
                  <a:pt x="4720" y="371"/>
                  <a:pt x="4726" y="352"/>
                  <a:pt x="4714" y="346"/>
                </a:cubicBezTo>
                <a:cubicBezTo>
                  <a:pt x="4720" y="365"/>
                  <a:pt x="4701" y="352"/>
                  <a:pt x="4701" y="346"/>
                </a:cubicBezTo>
                <a:close/>
                <a:moveTo>
                  <a:pt x="4999" y="301"/>
                </a:moveTo>
                <a:cubicBezTo>
                  <a:pt x="4998" y="301"/>
                  <a:pt x="4998" y="301"/>
                  <a:pt x="4997" y="302"/>
                </a:cubicBezTo>
                <a:cubicBezTo>
                  <a:pt x="4997" y="321"/>
                  <a:pt x="4972" y="289"/>
                  <a:pt x="4984" y="315"/>
                </a:cubicBezTo>
                <a:cubicBezTo>
                  <a:pt x="4991" y="302"/>
                  <a:pt x="5003" y="333"/>
                  <a:pt x="5010" y="327"/>
                </a:cubicBezTo>
                <a:cubicBezTo>
                  <a:pt x="5004" y="322"/>
                  <a:pt x="5003" y="302"/>
                  <a:pt x="4999" y="301"/>
                </a:cubicBezTo>
                <a:close/>
                <a:moveTo>
                  <a:pt x="4797" y="293"/>
                </a:moveTo>
                <a:cubicBezTo>
                  <a:pt x="4777" y="294"/>
                  <a:pt x="4747" y="315"/>
                  <a:pt x="4739" y="315"/>
                </a:cubicBezTo>
                <a:cubicBezTo>
                  <a:pt x="4770" y="359"/>
                  <a:pt x="4739" y="340"/>
                  <a:pt x="4739" y="371"/>
                </a:cubicBezTo>
                <a:cubicBezTo>
                  <a:pt x="4739" y="359"/>
                  <a:pt x="4732" y="346"/>
                  <a:pt x="4726" y="340"/>
                </a:cubicBezTo>
                <a:cubicBezTo>
                  <a:pt x="4732" y="359"/>
                  <a:pt x="4720" y="365"/>
                  <a:pt x="4726" y="377"/>
                </a:cubicBezTo>
                <a:cubicBezTo>
                  <a:pt x="4739" y="384"/>
                  <a:pt x="4758" y="384"/>
                  <a:pt x="4758" y="377"/>
                </a:cubicBezTo>
                <a:cubicBezTo>
                  <a:pt x="4758" y="377"/>
                  <a:pt x="4751" y="377"/>
                  <a:pt x="4751" y="371"/>
                </a:cubicBezTo>
                <a:cubicBezTo>
                  <a:pt x="4770" y="365"/>
                  <a:pt x="4777" y="352"/>
                  <a:pt x="4795" y="365"/>
                </a:cubicBezTo>
                <a:cubicBezTo>
                  <a:pt x="4795" y="359"/>
                  <a:pt x="4789" y="346"/>
                  <a:pt x="4795" y="346"/>
                </a:cubicBezTo>
                <a:cubicBezTo>
                  <a:pt x="4802" y="352"/>
                  <a:pt x="4802" y="359"/>
                  <a:pt x="4808" y="359"/>
                </a:cubicBezTo>
                <a:cubicBezTo>
                  <a:pt x="4802" y="346"/>
                  <a:pt x="4814" y="365"/>
                  <a:pt x="4821" y="352"/>
                </a:cubicBezTo>
                <a:cubicBezTo>
                  <a:pt x="4814" y="333"/>
                  <a:pt x="4814" y="340"/>
                  <a:pt x="4802" y="352"/>
                </a:cubicBezTo>
                <a:cubicBezTo>
                  <a:pt x="4789" y="340"/>
                  <a:pt x="4808" y="340"/>
                  <a:pt x="4802" y="321"/>
                </a:cubicBezTo>
                <a:cubicBezTo>
                  <a:pt x="4783" y="321"/>
                  <a:pt x="4795" y="340"/>
                  <a:pt x="4789" y="346"/>
                </a:cubicBezTo>
                <a:cubicBezTo>
                  <a:pt x="4783" y="315"/>
                  <a:pt x="4764" y="346"/>
                  <a:pt x="4758" y="333"/>
                </a:cubicBezTo>
                <a:cubicBezTo>
                  <a:pt x="4777" y="321"/>
                  <a:pt x="4802" y="308"/>
                  <a:pt x="4814" y="308"/>
                </a:cubicBezTo>
                <a:cubicBezTo>
                  <a:pt x="4812" y="296"/>
                  <a:pt x="4805" y="293"/>
                  <a:pt x="4797" y="293"/>
                </a:cubicBezTo>
                <a:close/>
                <a:moveTo>
                  <a:pt x="4999" y="282"/>
                </a:moveTo>
                <a:cubicBezTo>
                  <a:pt x="4999" y="282"/>
                  <a:pt x="4998" y="283"/>
                  <a:pt x="4997" y="283"/>
                </a:cubicBezTo>
                <a:cubicBezTo>
                  <a:pt x="5010" y="296"/>
                  <a:pt x="5003" y="315"/>
                  <a:pt x="5022" y="327"/>
                </a:cubicBezTo>
                <a:cubicBezTo>
                  <a:pt x="5010" y="315"/>
                  <a:pt x="5010" y="281"/>
                  <a:pt x="4999" y="282"/>
                </a:cubicBezTo>
                <a:close/>
                <a:moveTo>
                  <a:pt x="4934" y="258"/>
                </a:moveTo>
                <a:cubicBezTo>
                  <a:pt x="4921" y="270"/>
                  <a:pt x="4903" y="258"/>
                  <a:pt x="4903" y="277"/>
                </a:cubicBezTo>
                <a:cubicBezTo>
                  <a:pt x="4884" y="252"/>
                  <a:pt x="4814" y="277"/>
                  <a:pt x="4827" y="308"/>
                </a:cubicBezTo>
                <a:cubicBezTo>
                  <a:pt x="4846" y="308"/>
                  <a:pt x="4858" y="308"/>
                  <a:pt x="4884" y="289"/>
                </a:cubicBezTo>
                <a:cubicBezTo>
                  <a:pt x="4884" y="296"/>
                  <a:pt x="4896" y="315"/>
                  <a:pt x="4890" y="315"/>
                </a:cubicBezTo>
                <a:cubicBezTo>
                  <a:pt x="4871" y="296"/>
                  <a:pt x="4884" y="327"/>
                  <a:pt x="4877" y="333"/>
                </a:cubicBezTo>
                <a:cubicBezTo>
                  <a:pt x="4871" y="327"/>
                  <a:pt x="4871" y="327"/>
                  <a:pt x="4865" y="327"/>
                </a:cubicBezTo>
                <a:cubicBezTo>
                  <a:pt x="4877" y="352"/>
                  <a:pt x="4884" y="333"/>
                  <a:pt x="4915" y="333"/>
                </a:cubicBezTo>
                <a:cubicBezTo>
                  <a:pt x="4909" y="315"/>
                  <a:pt x="4896" y="289"/>
                  <a:pt x="4903" y="283"/>
                </a:cubicBezTo>
                <a:cubicBezTo>
                  <a:pt x="4906" y="286"/>
                  <a:pt x="4908" y="290"/>
                  <a:pt x="4909" y="293"/>
                </a:cubicBezTo>
                <a:lnTo>
                  <a:pt x="4909" y="294"/>
                </a:lnTo>
                <a:lnTo>
                  <a:pt x="4909" y="296"/>
                </a:lnTo>
                <a:cubicBezTo>
                  <a:pt x="4909" y="296"/>
                  <a:pt x="4910" y="297"/>
                  <a:pt x="4910" y="298"/>
                </a:cubicBezTo>
                <a:lnTo>
                  <a:pt x="4911" y="299"/>
                </a:lnTo>
                <a:lnTo>
                  <a:pt x="4913" y="304"/>
                </a:lnTo>
                <a:cubicBezTo>
                  <a:pt x="4915" y="310"/>
                  <a:pt x="4918" y="315"/>
                  <a:pt x="4928" y="315"/>
                </a:cubicBezTo>
                <a:cubicBezTo>
                  <a:pt x="4928" y="298"/>
                  <a:pt x="4918" y="306"/>
                  <a:pt x="4911" y="299"/>
                </a:cubicBezTo>
                <a:lnTo>
                  <a:pt x="4911" y="299"/>
                </a:lnTo>
                <a:lnTo>
                  <a:pt x="4911" y="299"/>
                </a:lnTo>
                <a:lnTo>
                  <a:pt x="4909" y="294"/>
                </a:lnTo>
                <a:lnTo>
                  <a:pt x="4910" y="291"/>
                </a:lnTo>
                <a:cubicBezTo>
                  <a:pt x="4918" y="273"/>
                  <a:pt x="4940" y="287"/>
                  <a:pt x="4934" y="258"/>
                </a:cubicBezTo>
                <a:close/>
                <a:moveTo>
                  <a:pt x="4373" y="252"/>
                </a:moveTo>
                <a:cubicBezTo>
                  <a:pt x="4373" y="258"/>
                  <a:pt x="4367" y="258"/>
                  <a:pt x="4367" y="258"/>
                </a:cubicBezTo>
                <a:cubicBezTo>
                  <a:pt x="4373" y="264"/>
                  <a:pt x="4373" y="289"/>
                  <a:pt x="4386" y="289"/>
                </a:cubicBezTo>
                <a:cubicBezTo>
                  <a:pt x="4380" y="277"/>
                  <a:pt x="4380" y="252"/>
                  <a:pt x="4373" y="252"/>
                </a:cubicBezTo>
                <a:close/>
                <a:moveTo>
                  <a:pt x="4430" y="226"/>
                </a:moveTo>
                <a:lnTo>
                  <a:pt x="4430" y="226"/>
                </a:lnTo>
                <a:lnTo>
                  <a:pt x="4430" y="226"/>
                </a:lnTo>
                <a:lnTo>
                  <a:pt x="4430" y="226"/>
                </a:lnTo>
                <a:close/>
                <a:moveTo>
                  <a:pt x="4455" y="220"/>
                </a:moveTo>
                <a:cubicBezTo>
                  <a:pt x="4455" y="226"/>
                  <a:pt x="4443" y="226"/>
                  <a:pt x="4436" y="239"/>
                </a:cubicBezTo>
                <a:cubicBezTo>
                  <a:pt x="4431" y="239"/>
                  <a:pt x="4435" y="234"/>
                  <a:pt x="4432" y="229"/>
                </a:cubicBezTo>
                <a:lnTo>
                  <a:pt x="4430" y="226"/>
                </a:lnTo>
                <a:lnTo>
                  <a:pt x="4441" y="224"/>
                </a:lnTo>
                <a:cubicBezTo>
                  <a:pt x="4446" y="223"/>
                  <a:pt x="4451" y="221"/>
                  <a:pt x="4455" y="220"/>
                </a:cubicBezTo>
                <a:close/>
                <a:moveTo>
                  <a:pt x="4985" y="164"/>
                </a:moveTo>
                <a:cubicBezTo>
                  <a:pt x="4974" y="165"/>
                  <a:pt x="4963" y="177"/>
                  <a:pt x="4959" y="189"/>
                </a:cubicBezTo>
                <a:cubicBezTo>
                  <a:pt x="4978" y="176"/>
                  <a:pt x="4991" y="182"/>
                  <a:pt x="5003" y="176"/>
                </a:cubicBezTo>
                <a:cubicBezTo>
                  <a:pt x="4999" y="167"/>
                  <a:pt x="4992" y="163"/>
                  <a:pt x="4985" y="164"/>
                </a:cubicBezTo>
                <a:close/>
                <a:moveTo>
                  <a:pt x="5047" y="113"/>
                </a:moveTo>
                <a:cubicBezTo>
                  <a:pt x="5047" y="113"/>
                  <a:pt x="5047" y="114"/>
                  <a:pt x="5048" y="114"/>
                </a:cubicBezTo>
                <a:lnTo>
                  <a:pt x="5048" y="116"/>
                </a:lnTo>
                <a:lnTo>
                  <a:pt x="5047" y="115"/>
                </a:lnTo>
                <a:cubicBezTo>
                  <a:pt x="5047" y="115"/>
                  <a:pt x="5047" y="114"/>
                  <a:pt x="5047" y="113"/>
                </a:cubicBezTo>
                <a:close/>
                <a:moveTo>
                  <a:pt x="4745" y="0"/>
                </a:moveTo>
                <a:cubicBezTo>
                  <a:pt x="4751" y="0"/>
                  <a:pt x="4745" y="0"/>
                  <a:pt x="4745" y="6"/>
                </a:cubicBezTo>
                <a:cubicBezTo>
                  <a:pt x="4745" y="6"/>
                  <a:pt x="4745" y="13"/>
                  <a:pt x="4745" y="13"/>
                </a:cubicBezTo>
                <a:cubicBezTo>
                  <a:pt x="4625" y="50"/>
                  <a:pt x="4424" y="107"/>
                  <a:pt x="4298" y="151"/>
                </a:cubicBezTo>
                <a:cubicBezTo>
                  <a:pt x="4298" y="145"/>
                  <a:pt x="4291" y="138"/>
                  <a:pt x="4291" y="138"/>
                </a:cubicBezTo>
                <a:cubicBezTo>
                  <a:pt x="4254" y="151"/>
                  <a:pt x="4172" y="164"/>
                  <a:pt x="4134" y="189"/>
                </a:cubicBezTo>
                <a:cubicBezTo>
                  <a:pt x="4115" y="201"/>
                  <a:pt x="3995" y="239"/>
                  <a:pt x="3970" y="239"/>
                </a:cubicBezTo>
                <a:cubicBezTo>
                  <a:pt x="3958" y="239"/>
                  <a:pt x="3939" y="277"/>
                  <a:pt x="3932" y="252"/>
                </a:cubicBezTo>
                <a:cubicBezTo>
                  <a:pt x="3869" y="302"/>
                  <a:pt x="3806" y="308"/>
                  <a:pt x="3731" y="333"/>
                </a:cubicBezTo>
                <a:cubicBezTo>
                  <a:pt x="3693" y="352"/>
                  <a:pt x="3636" y="352"/>
                  <a:pt x="3605" y="365"/>
                </a:cubicBezTo>
                <a:cubicBezTo>
                  <a:pt x="3598" y="365"/>
                  <a:pt x="3605" y="384"/>
                  <a:pt x="3592" y="365"/>
                </a:cubicBezTo>
                <a:cubicBezTo>
                  <a:pt x="3586" y="365"/>
                  <a:pt x="3592" y="371"/>
                  <a:pt x="3592" y="377"/>
                </a:cubicBezTo>
                <a:cubicBezTo>
                  <a:pt x="3586" y="377"/>
                  <a:pt x="3580" y="377"/>
                  <a:pt x="3580" y="365"/>
                </a:cubicBezTo>
                <a:cubicBezTo>
                  <a:pt x="3573" y="371"/>
                  <a:pt x="3580" y="377"/>
                  <a:pt x="3580" y="384"/>
                </a:cubicBezTo>
                <a:cubicBezTo>
                  <a:pt x="3573" y="384"/>
                  <a:pt x="3567" y="377"/>
                  <a:pt x="3567" y="371"/>
                </a:cubicBezTo>
                <a:cubicBezTo>
                  <a:pt x="3561" y="377"/>
                  <a:pt x="3561" y="384"/>
                  <a:pt x="3567" y="396"/>
                </a:cubicBezTo>
                <a:cubicBezTo>
                  <a:pt x="3561" y="396"/>
                  <a:pt x="3554" y="377"/>
                  <a:pt x="3548" y="377"/>
                </a:cubicBezTo>
                <a:cubicBezTo>
                  <a:pt x="3548" y="390"/>
                  <a:pt x="3554" y="403"/>
                  <a:pt x="3535" y="390"/>
                </a:cubicBezTo>
                <a:cubicBezTo>
                  <a:pt x="3542" y="403"/>
                  <a:pt x="3548" y="403"/>
                  <a:pt x="3548" y="409"/>
                </a:cubicBezTo>
                <a:cubicBezTo>
                  <a:pt x="3592" y="390"/>
                  <a:pt x="3617" y="403"/>
                  <a:pt x="3630" y="384"/>
                </a:cubicBezTo>
                <a:cubicBezTo>
                  <a:pt x="3674" y="396"/>
                  <a:pt x="3813" y="333"/>
                  <a:pt x="3888" y="315"/>
                </a:cubicBezTo>
                <a:cubicBezTo>
                  <a:pt x="3895" y="315"/>
                  <a:pt x="3895" y="321"/>
                  <a:pt x="3895" y="327"/>
                </a:cubicBezTo>
                <a:cubicBezTo>
                  <a:pt x="3932" y="308"/>
                  <a:pt x="3970" y="315"/>
                  <a:pt x="4021" y="296"/>
                </a:cubicBezTo>
                <a:cubicBezTo>
                  <a:pt x="4014" y="308"/>
                  <a:pt x="3983" y="321"/>
                  <a:pt x="3958" y="321"/>
                </a:cubicBezTo>
                <a:cubicBezTo>
                  <a:pt x="3951" y="321"/>
                  <a:pt x="3970" y="340"/>
                  <a:pt x="3970" y="359"/>
                </a:cubicBezTo>
                <a:cubicBezTo>
                  <a:pt x="3983" y="359"/>
                  <a:pt x="3976" y="346"/>
                  <a:pt x="3970" y="333"/>
                </a:cubicBezTo>
                <a:cubicBezTo>
                  <a:pt x="3976" y="333"/>
                  <a:pt x="3983" y="346"/>
                  <a:pt x="3989" y="352"/>
                </a:cubicBezTo>
                <a:cubicBezTo>
                  <a:pt x="3989" y="333"/>
                  <a:pt x="4014" y="359"/>
                  <a:pt x="4014" y="333"/>
                </a:cubicBezTo>
                <a:cubicBezTo>
                  <a:pt x="4077" y="346"/>
                  <a:pt x="4153" y="277"/>
                  <a:pt x="4216" y="289"/>
                </a:cubicBezTo>
                <a:cubicBezTo>
                  <a:pt x="4271" y="267"/>
                  <a:pt x="4355" y="245"/>
                  <a:pt x="4426" y="228"/>
                </a:cubicBezTo>
                <a:lnTo>
                  <a:pt x="4430" y="226"/>
                </a:lnTo>
                <a:lnTo>
                  <a:pt x="4430" y="229"/>
                </a:lnTo>
                <a:cubicBezTo>
                  <a:pt x="4428" y="234"/>
                  <a:pt x="4423" y="238"/>
                  <a:pt x="4417" y="233"/>
                </a:cubicBezTo>
                <a:cubicBezTo>
                  <a:pt x="4430" y="252"/>
                  <a:pt x="4361" y="226"/>
                  <a:pt x="4392" y="289"/>
                </a:cubicBezTo>
                <a:cubicBezTo>
                  <a:pt x="4518" y="270"/>
                  <a:pt x="4619" y="208"/>
                  <a:pt x="4726" y="195"/>
                </a:cubicBezTo>
                <a:cubicBezTo>
                  <a:pt x="4726" y="195"/>
                  <a:pt x="4732" y="208"/>
                  <a:pt x="4732" y="208"/>
                </a:cubicBezTo>
                <a:cubicBezTo>
                  <a:pt x="4732" y="208"/>
                  <a:pt x="4739" y="176"/>
                  <a:pt x="4745" y="208"/>
                </a:cubicBezTo>
                <a:cubicBezTo>
                  <a:pt x="4751" y="208"/>
                  <a:pt x="4745" y="201"/>
                  <a:pt x="4745" y="195"/>
                </a:cubicBezTo>
                <a:cubicBezTo>
                  <a:pt x="4827" y="176"/>
                  <a:pt x="4890" y="151"/>
                  <a:pt x="5003" y="126"/>
                </a:cubicBezTo>
                <a:cubicBezTo>
                  <a:pt x="5003" y="151"/>
                  <a:pt x="5010" y="120"/>
                  <a:pt x="5010" y="145"/>
                </a:cubicBezTo>
                <a:cubicBezTo>
                  <a:pt x="5022" y="138"/>
                  <a:pt x="5010" y="126"/>
                  <a:pt x="5016" y="126"/>
                </a:cubicBezTo>
                <a:cubicBezTo>
                  <a:pt x="5035" y="132"/>
                  <a:pt x="5022" y="120"/>
                  <a:pt x="5041" y="113"/>
                </a:cubicBezTo>
                <a:cubicBezTo>
                  <a:pt x="5041" y="120"/>
                  <a:pt x="5047" y="126"/>
                  <a:pt x="5047" y="132"/>
                </a:cubicBezTo>
                <a:cubicBezTo>
                  <a:pt x="5052" y="132"/>
                  <a:pt x="5050" y="121"/>
                  <a:pt x="5048" y="116"/>
                </a:cubicBezTo>
                <a:lnTo>
                  <a:pt x="5048" y="116"/>
                </a:lnTo>
                <a:lnTo>
                  <a:pt x="5048" y="116"/>
                </a:lnTo>
                <a:cubicBezTo>
                  <a:pt x="5059" y="120"/>
                  <a:pt x="5141" y="96"/>
                  <a:pt x="5129" y="107"/>
                </a:cubicBezTo>
                <a:cubicBezTo>
                  <a:pt x="5123" y="113"/>
                  <a:pt x="5104" y="107"/>
                  <a:pt x="5104" y="126"/>
                </a:cubicBezTo>
                <a:cubicBezTo>
                  <a:pt x="5085" y="132"/>
                  <a:pt x="5085" y="138"/>
                  <a:pt x="5079" y="126"/>
                </a:cubicBezTo>
                <a:cubicBezTo>
                  <a:pt x="5073" y="132"/>
                  <a:pt x="5060" y="164"/>
                  <a:pt x="5054" y="138"/>
                </a:cubicBezTo>
                <a:cubicBezTo>
                  <a:pt x="5047" y="145"/>
                  <a:pt x="5054" y="164"/>
                  <a:pt x="5041" y="145"/>
                </a:cubicBezTo>
                <a:cubicBezTo>
                  <a:pt x="5035" y="145"/>
                  <a:pt x="5047" y="164"/>
                  <a:pt x="5028" y="157"/>
                </a:cubicBezTo>
                <a:cubicBezTo>
                  <a:pt x="5047" y="176"/>
                  <a:pt x="5047" y="145"/>
                  <a:pt x="5060" y="176"/>
                </a:cubicBezTo>
                <a:cubicBezTo>
                  <a:pt x="5079" y="170"/>
                  <a:pt x="5073" y="164"/>
                  <a:pt x="5091" y="151"/>
                </a:cubicBezTo>
                <a:cubicBezTo>
                  <a:pt x="5098" y="157"/>
                  <a:pt x="5110" y="170"/>
                  <a:pt x="5117" y="151"/>
                </a:cubicBezTo>
                <a:cubicBezTo>
                  <a:pt x="5117" y="151"/>
                  <a:pt x="5123" y="157"/>
                  <a:pt x="5123" y="164"/>
                </a:cubicBezTo>
                <a:cubicBezTo>
                  <a:pt x="5148" y="132"/>
                  <a:pt x="5180" y="157"/>
                  <a:pt x="5192" y="132"/>
                </a:cubicBezTo>
                <a:cubicBezTo>
                  <a:pt x="5192" y="164"/>
                  <a:pt x="5154" y="170"/>
                  <a:pt x="5136" y="157"/>
                </a:cubicBezTo>
                <a:cubicBezTo>
                  <a:pt x="5142" y="182"/>
                  <a:pt x="5117" y="164"/>
                  <a:pt x="5123" y="182"/>
                </a:cubicBezTo>
                <a:cubicBezTo>
                  <a:pt x="5117" y="182"/>
                  <a:pt x="5117" y="176"/>
                  <a:pt x="5117" y="170"/>
                </a:cubicBezTo>
                <a:cubicBezTo>
                  <a:pt x="5085" y="201"/>
                  <a:pt x="5054" y="239"/>
                  <a:pt x="5003" y="252"/>
                </a:cubicBezTo>
                <a:cubicBezTo>
                  <a:pt x="5010" y="270"/>
                  <a:pt x="5028" y="258"/>
                  <a:pt x="5028" y="270"/>
                </a:cubicBezTo>
                <a:cubicBezTo>
                  <a:pt x="5028" y="283"/>
                  <a:pt x="5016" y="270"/>
                  <a:pt x="5010" y="277"/>
                </a:cubicBezTo>
                <a:cubicBezTo>
                  <a:pt x="5016" y="289"/>
                  <a:pt x="5022" y="296"/>
                  <a:pt x="5028" y="308"/>
                </a:cubicBezTo>
                <a:cubicBezTo>
                  <a:pt x="5035" y="302"/>
                  <a:pt x="5028" y="296"/>
                  <a:pt x="5022" y="283"/>
                </a:cubicBezTo>
                <a:cubicBezTo>
                  <a:pt x="5054" y="346"/>
                  <a:pt x="5098" y="296"/>
                  <a:pt x="5129" y="302"/>
                </a:cubicBezTo>
                <a:cubicBezTo>
                  <a:pt x="5085" y="333"/>
                  <a:pt x="5028" y="333"/>
                  <a:pt x="4959" y="359"/>
                </a:cubicBezTo>
                <a:cubicBezTo>
                  <a:pt x="4953" y="359"/>
                  <a:pt x="4972" y="384"/>
                  <a:pt x="4953" y="377"/>
                </a:cubicBezTo>
                <a:cubicBezTo>
                  <a:pt x="4947" y="365"/>
                  <a:pt x="4953" y="365"/>
                  <a:pt x="4953" y="352"/>
                </a:cubicBezTo>
                <a:cubicBezTo>
                  <a:pt x="4947" y="371"/>
                  <a:pt x="4934" y="390"/>
                  <a:pt x="4909" y="403"/>
                </a:cubicBezTo>
                <a:cubicBezTo>
                  <a:pt x="4928" y="421"/>
                  <a:pt x="4953" y="390"/>
                  <a:pt x="4953" y="421"/>
                </a:cubicBezTo>
                <a:cubicBezTo>
                  <a:pt x="4965" y="421"/>
                  <a:pt x="4959" y="415"/>
                  <a:pt x="4959" y="403"/>
                </a:cubicBezTo>
                <a:cubicBezTo>
                  <a:pt x="4965" y="403"/>
                  <a:pt x="4965" y="421"/>
                  <a:pt x="4972" y="421"/>
                </a:cubicBezTo>
                <a:cubicBezTo>
                  <a:pt x="4984" y="415"/>
                  <a:pt x="4953" y="403"/>
                  <a:pt x="4978" y="403"/>
                </a:cubicBezTo>
                <a:cubicBezTo>
                  <a:pt x="4978" y="421"/>
                  <a:pt x="4991" y="421"/>
                  <a:pt x="4984" y="434"/>
                </a:cubicBezTo>
                <a:cubicBezTo>
                  <a:pt x="5003" y="428"/>
                  <a:pt x="4978" y="409"/>
                  <a:pt x="4984" y="396"/>
                </a:cubicBezTo>
                <a:cubicBezTo>
                  <a:pt x="4997" y="390"/>
                  <a:pt x="4984" y="409"/>
                  <a:pt x="4997" y="421"/>
                </a:cubicBezTo>
                <a:cubicBezTo>
                  <a:pt x="5028" y="409"/>
                  <a:pt x="5066" y="415"/>
                  <a:pt x="5117" y="390"/>
                </a:cubicBezTo>
                <a:cubicBezTo>
                  <a:pt x="5117" y="384"/>
                  <a:pt x="5110" y="384"/>
                  <a:pt x="5110" y="377"/>
                </a:cubicBezTo>
                <a:cubicBezTo>
                  <a:pt x="5110" y="390"/>
                  <a:pt x="5104" y="384"/>
                  <a:pt x="5091" y="384"/>
                </a:cubicBezTo>
                <a:cubicBezTo>
                  <a:pt x="5079" y="403"/>
                  <a:pt x="5066" y="396"/>
                  <a:pt x="5047" y="396"/>
                </a:cubicBezTo>
                <a:cubicBezTo>
                  <a:pt x="5060" y="365"/>
                  <a:pt x="5104" y="384"/>
                  <a:pt x="5136" y="359"/>
                </a:cubicBezTo>
                <a:cubicBezTo>
                  <a:pt x="5148" y="371"/>
                  <a:pt x="5136" y="377"/>
                  <a:pt x="5142" y="390"/>
                </a:cubicBezTo>
                <a:cubicBezTo>
                  <a:pt x="5148" y="384"/>
                  <a:pt x="5148" y="371"/>
                  <a:pt x="5142" y="365"/>
                </a:cubicBezTo>
                <a:cubicBezTo>
                  <a:pt x="5224" y="365"/>
                  <a:pt x="5343" y="321"/>
                  <a:pt x="5451" y="321"/>
                </a:cubicBezTo>
                <a:cubicBezTo>
                  <a:pt x="5425" y="340"/>
                  <a:pt x="5369" y="365"/>
                  <a:pt x="5350" y="365"/>
                </a:cubicBezTo>
                <a:cubicBezTo>
                  <a:pt x="5349" y="364"/>
                  <a:pt x="5349" y="364"/>
                  <a:pt x="5349" y="364"/>
                </a:cubicBezTo>
                <a:lnTo>
                  <a:pt x="5349" y="363"/>
                </a:lnTo>
                <a:lnTo>
                  <a:pt x="5349" y="363"/>
                </a:lnTo>
                <a:cubicBezTo>
                  <a:pt x="5357" y="359"/>
                  <a:pt x="5348" y="359"/>
                  <a:pt x="5348" y="363"/>
                </a:cubicBezTo>
                <a:lnTo>
                  <a:pt x="5349" y="363"/>
                </a:lnTo>
                <a:lnTo>
                  <a:pt x="5347" y="364"/>
                </a:lnTo>
                <a:cubicBezTo>
                  <a:pt x="5346" y="364"/>
                  <a:pt x="5345" y="364"/>
                  <a:pt x="5343" y="365"/>
                </a:cubicBezTo>
                <a:cubicBezTo>
                  <a:pt x="5343" y="365"/>
                  <a:pt x="5337" y="352"/>
                  <a:pt x="5331" y="352"/>
                </a:cubicBezTo>
                <a:cubicBezTo>
                  <a:pt x="5337" y="352"/>
                  <a:pt x="5325" y="384"/>
                  <a:pt x="5325" y="346"/>
                </a:cubicBezTo>
                <a:cubicBezTo>
                  <a:pt x="5318" y="352"/>
                  <a:pt x="5325" y="359"/>
                  <a:pt x="5318" y="359"/>
                </a:cubicBezTo>
                <a:cubicBezTo>
                  <a:pt x="5350" y="396"/>
                  <a:pt x="5394" y="377"/>
                  <a:pt x="5425" y="377"/>
                </a:cubicBezTo>
                <a:cubicBezTo>
                  <a:pt x="5425" y="384"/>
                  <a:pt x="5432" y="390"/>
                  <a:pt x="5432" y="403"/>
                </a:cubicBezTo>
                <a:cubicBezTo>
                  <a:pt x="5488" y="421"/>
                  <a:pt x="5589" y="377"/>
                  <a:pt x="5646" y="390"/>
                </a:cubicBezTo>
                <a:cubicBezTo>
                  <a:pt x="5627" y="415"/>
                  <a:pt x="5608" y="409"/>
                  <a:pt x="5583" y="421"/>
                </a:cubicBezTo>
                <a:cubicBezTo>
                  <a:pt x="5577" y="428"/>
                  <a:pt x="5589" y="459"/>
                  <a:pt x="5595" y="459"/>
                </a:cubicBezTo>
                <a:cubicBezTo>
                  <a:pt x="5595" y="453"/>
                  <a:pt x="5602" y="453"/>
                  <a:pt x="5608" y="453"/>
                </a:cubicBezTo>
                <a:cubicBezTo>
                  <a:pt x="5595" y="453"/>
                  <a:pt x="5602" y="497"/>
                  <a:pt x="5608" y="510"/>
                </a:cubicBezTo>
                <a:cubicBezTo>
                  <a:pt x="5621" y="503"/>
                  <a:pt x="5608" y="491"/>
                  <a:pt x="5608" y="472"/>
                </a:cubicBezTo>
                <a:cubicBezTo>
                  <a:pt x="5627" y="522"/>
                  <a:pt x="5677" y="503"/>
                  <a:pt x="5715" y="510"/>
                </a:cubicBezTo>
                <a:cubicBezTo>
                  <a:pt x="5482" y="610"/>
                  <a:pt x="5192" y="673"/>
                  <a:pt x="5022" y="749"/>
                </a:cubicBezTo>
                <a:cubicBezTo>
                  <a:pt x="5016" y="749"/>
                  <a:pt x="5016" y="736"/>
                  <a:pt x="5003" y="736"/>
                </a:cubicBezTo>
                <a:cubicBezTo>
                  <a:pt x="4997" y="742"/>
                  <a:pt x="5003" y="749"/>
                  <a:pt x="5010" y="749"/>
                </a:cubicBezTo>
                <a:cubicBezTo>
                  <a:pt x="5010" y="767"/>
                  <a:pt x="4997" y="736"/>
                  <a:pt x="4984" y="742"/>
                </a:cubicBezTo>
                <a:cubicBezTo>
                  <a:pt x="4984" y="736"/>
                  <a:pt x="4991" y="736"/>
                  <a:pt x="4991" y="723"/>
                </a:cubicBezTo>
                <a:cubicBezTo>
                  <a:pt x="4984" y="749"/>
                  <a:pt x="4947" y="761"/>
                  <a:pt x="4928" y="767"/>
                </a:cubicBezTo>
                <a:cubicBezTo>
                  <a:pt x="4921" y="774"/>
                  <a:pt x="4921" y="749"/>
                  <a:pt x="4915" y="742"/>
                </a:cubicBezTo>
                <a:cubicBezTo>
                  <a:pt x="4909" y="749"/>
                  <a:pt x="4921" y="755"/>
                  <a:pt x="4915" y="767"/>
                </a:cubicBezTo>
                <a:cubicBezTo>
                  <a:pt x="4896" y="742"/>
                  <a:pt x="4833" y="774"/>
                  <a:pt x="4827" y="786"/>
                </a:cubicBezTo>
                <a:cubicBezTo>
                  <a:pt x="4814" y="786"/>
                  <a:pt x="4821" y="780"/>
                  <a:pt x="4821" y="767"/>
                </a:cubicBezTo>
                <a:cubicBezTo>
                  <a:pt x="4802" y="761"/>
                  <a:pt x="4821" y="786"/>
                  <a:pt x="4808" y="786"/>
                </a:cubicBezTo>
                <a:cubicBezTo>
                  <a:pt x="4802" y="774"/>
                  <a:pt x="4802" y="767"/>
                  <a:pt x="4795" y="755"/>
                </a:cubicBezTo>
                <a:cubicBezTo>
                  <a:pt x="4789" y="761"/>
                  <a:pt x="4758" y="774"/>
                  <a:pt x="4783" y="774"/>
                </a:cubicBezTo>
                <a:cubicBezTo>
                  <a:pt x="4783" y="793"/>
                  <a:pt x="4764" y="774"/>
                  <a:pt x="4758" y="774"/>
                </a:cubicBezTo>
                <a:cubicBezTo>
                  <a:pt x="4764" y="786"/>
                  <a:pt x="4770" y="786"/>
                  <a:pt x="4777" y="799"/>
                </a:cubicBezTo>
                <a:cubicBezTo>
                  <a:pt x="4764" y="799"/>
                  <a:pt x="4764" y="811"/>
                  <a:pt x="4770" y="824"/>
                </a:cubicBezTo>
                <a:cubicBezTo>
                  <a:pt x="4751" y="837"/>
                  <a:pt x="4732" y="843"/>
                  <a:pt x="4714" y="856"/>
                </a:cubicBezTo>
                <a:cubicBezTo>
                  <a:pt x="4719" y="861"/>
                  <a:pt x="4725" y="856"/>
                  <a:pt x="4731" y="866"/>
                </a:cubicBezTo>
                <a:lnTo>
                  <a:pt x="4732" y="868"/>
                </a:lnTo>
                <a:lnTo>
                  <a:pt x="4720" y="868"/>
                </a:lnTo>
                <a:cubicBezTo>
                  <a:pt x="4726" y="868"/>
                  <a:pt x="4726" y="868"/>
                  <a:pt x="4732" y="868"/>
                </a:cubicBezTo>
                <a:lnTo>
                  <a:pt x="4732" y="868"/>
                </a:lnTo>
                <a:lnTo>
                  <a:pt x="4739" y="868"/>
                </a:lnTo>
                <a:cubicBezTo>
                  <a:pt x="4784" y="868"/>
                  <a:pt x="4834" y="867"/>
                  <a:pt x="4884" y="862"/>
                </a:cubicBezTo>
                <a:cubicBezTo>
                  <a:pt x="4909" y="856"/>
                  <a:pt x="4921" y="843"/>
                  <a:pt x="4947" y="843"/>
                </a:cubicBezTo>
                <a:cubicBezTo>
                  <a:pt x="4953" y="843"/>
                  <a:pt x="4947" y="837"/>
                  <a:pt x="4947" y="830"/>
                </a:cubicBezTo>
                <a:cubicBezTo>
                  <a:pt x="4984" y="837"/>
                  <a:pt x="5022" y="818"/>
                  <a:pt x="5054" y="824"/>
                </a:cubicBezTo>
                <a:cubicBezTo>
                  <a:pt x="5060" y="830"/>
                  <a:pt x="5028" y="830"/>
                  <a:pt x="5047" y="837"/>
                </a:cubicBezTo>
                <a:cubicBezTo>
                  <a:pt x="5047" y="849"/>
                  <a:pt x="5035" y="843"/>
                  <a:pt x="5035" y="830"/>
                </a:cubicBezTo>
                <a:cubicBezTo>
                  <a:pt x="5022" y="843"/>
                  <a:pt x="5016" y="843"/>
                  <a:pt x="4997" y="849"/>
                </a:cubicBezTo>
                <a:cubicBezTo>
                  <a:pt x="5010" y="874"/>
                  <a:pt x="5028" y="862"/>
                  <a:pt x="5028" y="862"/>
                </a:cubicBezTo>
                <a:cubicBezTo>
                  <a:pt x="5054" y="856"/>
                  <a:pt x="5079" y="849"/>
                  <a:pt x="5091" y="824"/>
                </a:cubicBezTo>
                <a:cubicBezTo>
                  <a:pt x="5098" y="824"/>
                  <a:pt x="5104" y="837"/>
                  <a:pt x="5110" y="837"/>
                </a:cubicBezTo>
                <a:cubicBezTo>
                  <a:pt x="5110" y="793"/>
                  <a:pt x="5073" y="837"/>
                  <a:pt x="5060" y="818"/>
                </a:cubicBezTo>
                <a:cubicBezTo>
                  <a:pt x="5079" y="811"/>
                  <a:pt x="5079" y="811"/>
                  <a:pt x="5104" y="799"/>
                </a:cubicBezTo>
                <a:cubicBezTo>
                  <a:pt x="5104" y="805"/>
                  <a:pt x="5104" y="805"/>
                  <a:pt x="5104" y="811"/>
                </a:cubicBezTo>
                <a:cubicBezTo>
                  <a:pt x="5136" y="793"/>
                  <a:pt x="5148" y="799"/>
                  <a:pt x="5186" y="786"/>
                </a:cubicBezTo>
                <a:cubicBezTo>
                  <a:pt x="5161" y="811"/>
                  <a:pt x="5211" y="786"/>
                  <a:pt x="5230" y="780"/>
                </a:cubicBezTo>
                <a:cubicBezTo>
                  <a:pt x="5280" y="774"/>
                  <a:pt x="5375" y="780"/>
                  <a:pt x="5413" y="761"/>
                </a:cubicBezTo>
                <a:cubicBezTo>
                  <a:pt x="5451" y="799"/>
                  <a:pt x="5488" y="723"/>
                  <a:pt x="5545" y="761"/>
                </a:cubicBezTo>
                <a:cubicBezTo>
                  <a:pt x="5526" y="780"/>
                  <a:pt x="5514" y="774"/>
                  <a:pt x="5514" y="786"/>
                </a:cubicBezTo>
                <a:cubicBezTo>
                  <a:pt x="5501" y="774"/>
                  <a:pt x="5501" y="786"/>
                  <a:pt x="5495" y="793"/>
                </a:cubicBezTo>
                <a:cubicBezTo>
                  <a:pt x="5495" y="786"/>
                  <a:pt x="5488" y="786"/>
                  <a:pt x="5488" y="780"/>
                </a:cubicBezTo>
                <a:cubicBezTo>
                  <a:pt x="5488" y="786"/>
                  <a:pt x="5488" y="793"/>
                  <a:pt x="5488" y="793"/>
                </a:cubicBezTo>
                <a:cubicBezTo>
                  <a:pt x="5488" y="793"/>
                  <a:pt x="5482" y="786"/>
                  <a:pt x="5482" y="786"/>
                </a:cubicBezTo>
                <a:cubicBezTo>
                  <a:pt x="5488" y="811"/>
                  <a:pt x="5451" y="767"/>
                  <a:pt x="5463" y="805"/>
                </a:cubicBezTo>
                <a:cubicBezTo>
                  <a:pt x="5463" y="805"/>
                  <a:pt x="5406" y="761"/>
                  <a:pt x="5419" y="811"/>
                </a:cubicBezTo>
                <a:cubicBezTo>
                  <a:pt x="5413" y="805"/>
                  <a:pt x="5406" y="811"/>
                  <a:pt x="5400" y="799"/>
                </a:cubicBezTo>
                <a:cubicBezTo>
                  <a:pt x="5388" y="837"/>
                  <a:pt x="5337" y="818"/>
                  <a:pt x="5312" y="843"/>
                </a:cubicBezTo>
                <a:cubicBezTo>
                  <a:pt x="5293" y="837"/>
                  <a:pt x="5331" y="837"/>
                  <a:pt x="5325" y="824"/>
                </a:cubicBezTo>
                <a:cubicBezTo>
                  <a:pt x="5280" y="837"/>
                  <a:pt x="5236" y="874"/>
                  <a:pt x="5173" y="881"/>
                </a:cubicBezTo>
                <a:cubicBezTo>
                  <a:pt x="5167" y="887"/>
                  <a:pt x="5186" y="900"/>
                  <a:pt x="5167" y="906"/>
                </a:cubicBezTo>
                <a:cubicBezTo>
                  <a:pt x="5161" y="887"/>
                  <a:pt x="5154" y="868"/>
                  <a:pt x="5148" y="849"/>
                </a:cubicBezTo>
                <a:cubicBezTo>
                  <a:pt x="5148" y="837"/>
                  <a:pt x="5142" y="862"/>
                  <a:pt x="5136" y="849"/>
                </a:cubicBezTo>
                <a:cubicBezTo>
                  <a:pt x="5136" y="862"/>
                  <a:pt x="5142" y="874"/>
                  <a:pt x="5142" y="887"/>
                </a:cubicBezTo>
                <a:cubicBezTo>
                  <a:pt x="5136" y="881"/>
                  <a:pt x="5129" y="887"/>
                  <a:pt x="5123" y="881"/>
                </a:cubicBezTo>
                <a:cubicBezTo>
                  <a:pt x="5117" y="868"/>
                  <a:pt x="5129" y="868"/>
                  <a:pt x="5136" y="874"/>
                </a:cubicBezTo>
                <a:cubicBezTo>
                  <a:pt x="5136" y="849"/>
                  <a:pt x="5117" y="868"/>
                  <a:pt x="5110" y="868"/>
                </a:cubicBezTo>
                <a:cubicBezTo>
                  <a:pt x="5110" y="874"/>
                  <a:pt x="5110" y="887"/>
                  <a:pt x="5104" y="893"/>
                </a:cubicBezTo>
                <a:cubicBezTo>
                  <a:pt x="5085" y="862"/>
                  <a:pt x="5060" y="893"/>
                  <a:pt x="5035" y="906"/>
                </a:cubicBezTo>
                <a:cubicBezTo>
                  <a:pt x="5047" y="918"/>
                  <a:pt x="5047" y="893"/>
                  <a:pt x="5060" y="893"/>
                </a:cubicBezTo>
                <a:cubicBezTo>
                  <a:pt x="5060" y="918"/>
                  <a:pt x="5041" y="937"/>
                  <a:pt x="5022" y="931"/>
                </a:cubicBezTo>
                <a:cubicBezTo>
                  <a:pt x="5016" y="925"/>
                  <a:pt x="5016" y="912"/>
                  <a:pt x="5016" y="906"/>
                </a:cubicBezTo>
                <a:cubicBezTo>
                  <a:pt x="5010" y="912"/>
                  <a:pt x="5010" y="937"/>
                  <a:pt x="5016" y="931"/>
                </a:cubicBezTo>
                <a:cubicBezTo>
                  <a:pt x="5016" y="950"/>
                  <a:pt x="4991" y="912"/>
                  <a:pt x="4997" y="944"/>
                </a:cubicBezTo>
                <a:cubicBezTo>
                  <a:pt x="4991" y="944"/>
                  <a:pt x="4984" y="944"/>
                  <a:pt x="4984" y="931"/>
                </a:cubicBezTo>
                <a:cubicBezTo>
                  <a:pt x="4972" y="962"/>
                  <a:pt x="4928" y="944"/>
                  <a:pt x="4928" y="969"/>
                </a:cubicBezTo>
                <a:cubicBezTo>
                  <a:pt x="4909" y="944"/>
                  <a:pt x="4896" y="975"/>
                  <a:pt x="4884" y="956"/>
                </a:cubicBezTo>
                <a:cubicBezTo>
                  <a:pt x="4877" y="975"/>
                  <a:pt x="4865" y="962"/>
                  <a:pt x="4846" y="981"/>
                </a:cubicBezTo>
                <a:cubicBezTo>
                  <a:pt x="4884" y="981"/>
                  <a:pt x="4814" y="1019"/>
                  <a:pt x="4808" y="994"/>
                </a:cubicBezTo>
                <a:cubicBezTo>
                  <a:pt x="4802" y="1000"/>
                  <a:pt x="4821" y="1013"/>
                  <a:pt x="4814" y="1025"/>
                </a:cubicBezTo>
                <a:cubicBezTo>
                  <a:pt x="4789" y="1007"/>
                  <a:pt x="4795" y="1032"/>
                  <a:pt x="4770" y="1038"/>
                </a:cubicBezTo>
                <a:cubicBezTo>
                  <a:pt x="4775" y="1045"/>
                  <a:pt x="4783" y="1047"/>
                  <a:pt x="4792" y="1046"/>
                </a:cubicBezTo>
                <a:lnTo>
                  <a:pt x="4794" y="1046"/>
                </a:lnTo>
                <a:lnTo>
                  <a:pt x="4794" y="1047"/>
                </a:lnTo>
                <a:cubicBezTo>
                  <a:pt x="4791" y="1054"/>
                  <a:pt x="4795" y="1064"/>
                  <a:pt x="4795" y="1069"/>
                </a:cubicBezTo>
                <a:cubicBezTo>
                  <a:pt x="4783" y="1051"/>
                  <a:pt x="4770" y="1101"/>
                  <a:pt x="4764" y="1076"/>
                </a:cubicBezTo>
                <a:cubicBezTo>
                  <a:pt x="4764" y="1076"/>
                  <a:pt x="4764" y="1088"/>
                  <a:pt x="4764" y="1095"/>
                </a:cubicBezTo>
                <a:cubicBezTo>
                  <a:pt x="4726" y="1076"/>
                  <a:pt x="4714" y="1120"/>
                  <a:pt x="4695" y="1088"/>
                </a:cubicBezTo>
                <a:cubicBezTo>
                  <a:pt x="4720" y="1101"/>
                  <a:pt x="4707" y="1057"/>
                  <a:pt x="4732" y="1044"/>
                </a:cubicBezTo>
                <a:cubicBezTo>
                  <a:pt x="4739" y="1057"/>
                  <a:pt x="4739" y="1069"/>
                  <a:pt x="4751" y="1069"/>
                </a:cubicBezTo>
                <a:cubicBezTo>
                  <a:pt x="4758" y="1051"/>
                  <a:pt x="4732" y="1057"/>
                  <a:pt x="4732" y="1032"/>
                </a:cubicBezTo>
                <a:cubicBezTo>
                  <a:pt x="4751" y="1032"/>
                  <a:pt x="4758" y="1032"/>
                  <a:pt x="4770" y="1019"/>
                </a:cubicBezTo>
                <a:cubicBezTo>
                  <a:pt x="4732" y="1013"/>
                  <a:pt x="4701" y="1044"/>
                  <a:pt x="4688" y="1025"/>
                </a:cubicBezTo>
                <a:cubicBezTo>
                  <a:pt x="4688" y="1032"/>
                  <a:pt x="4688" y="1038"/>
                  <a:pt x="4688" y="1051"/>
                </a:cubicBezTo>
                <a:cubicBezTo>
                  <a:pt x="4682" y="1044"/>
                  <a:pt x="4676" y="1032"/>
                  <a:pt x="4669" y="1013"/>
                </a:cubicBezTo>
                <a:cubicBezTo>
                  <a:pt x="4657" y="1013"/>
                  <a:pt x="4676" y="1032"/>
                  <a:pt x="4676" y="1044"/>
                </a:cubicBezTo>
                <a:cubicBezTo>
                  <a:pt x="4663" y="1044"/>
                  <a:pt x="4669" y="1057"/>
                  <a:pt x="4657" y="1057"/>
                </a:cubicBezTo>
                <a:cubicBezTo>
                  <a:pt x="4651" y="1051"/>
                  <a:pt x="4657" y="1044"/>
                  <a:pt x="4657" y="1038"/>
                </a:cubicBezTo>
                <a:cubicBezTo>
                  <a:pt x="4651" y="1038"/>
                  <a:pt x="4644" y="1044"/>
                  <a:pt x="4638" y="1044"/>
                </a:cubicBezTo>
                <a:cubicBezTo>
                  <a:pt x="4632" y="1051"/>
                  <a:pt x="4638" y="1057"/>
                  <a:pt x="4638" y="1076"/>
                </a:cubicBezTo>
                <a:cubicBezTo>
                  <a:pt x="4636" y="1076"/>
                  <a:pt x="4634" y="1075"/>
                  <a:pt x="4632" y="1073"/>
                </a:cubicBezTo>
                <a:lnTo>
                  <a:pt x="4631" y="1072"/>
                </a:lnTo>
                <a:lnTo>
                  <a:pt x="4631" y="1069"/>
                </a:lnTo>
                <a:cubicBezTo>
                  <a:pt x="4630" y="1067"/>
                  <a:pt x="4629" y="1065"/>
                  <a:pt x="4628" y="1063"/>
                </a:cubicBezTo>
                <a:lnTo>
                  <a:pt x="4627" y="1061"/>
                </a:lnTo>
                <a:lnTo>
                  <a:pt x="4626" y="1059"/>
                </a:lnTo>
                <a:cubicBezTo>
                  <a:pt x="4624" y="1051"/>
                  <a:pt x="4622" y="1041"/>
                  <a:pt x="4619" y="1038"/>
                </a:cubicBezTo>
                <a:cubicBezTo>
                  <a:pt x="4611" y="1042"/>
                  <a:pt x="4618" y="1048"/>
                  <a:pt x="4624" y="1057"/>
                </a:cubicBezTo>
                <a:lnTo>
                  <a:pt x="4627" y="1061"/>
                </a:lnTo>
                <a:lnTo>
                  <a:pt x="4628" y="1065"/>
                </a:lnTo>
                <a:cubicBezTo>
                  <a:pt x="4629" y="1067"/>
                  <a:pt x="4630" y="1069"/>
                  <a:pt x="4631" y="1071"/>
                </a:cubicBezTo>
                <a:lnTo>
                  <a:pt x="4631" y="1072"/>
                </a:lnTo>
                <a:lnTo>
                  <a:pt x="4631" y="1072"/>
                </a:lnTo>
                <a:cubicBezTo>
                  <a:pt x="4632" y="1073"/>
                  <a:pt x="4632" y="1075"/>
                  <a:pt x="4632" y="1076"/>
                </a:cubicBezTo>
                <a:cubicBezTo>
                  <a:pt x="4625" y="1088"/>
                  <a:pt x="4613" y="1076"/>
                  <a:pt x="4619" y="1095"/>
                </a:cubicBezTo>
                <a:cubicBezTo>
                  <a:pt x="4613" y="1095"/>
                  <a:pt x="4613" y="1088"/>
                  <a:pt x="4606" y="1082"/>
                </a:cubicBezTo>
                <a:cubicBezTo>
                  <a:pt x="4600" y="1082"/>
                  <a:pt x="4600" y="1095"/>
                  <a:pt x="4600" y="1101"/>
                </a:cubicBezTo>
                <a:cubicBezTo>
                  <a:pt x="4606" y="1132"/>
                  <a:pt x="4619" y="1101"/>
                  <a:pt x="4632" y="1132"/>
                </a:cubicBezTo>
                <a:cubicBezTo>
                  <a:pt x="4619" y="1132"/>
                  <a:pt x="4606" y="1126"/>
                  <a:pt x="4619" y="1164"/>
                </a:cubicBezTo>
                <a:cubicBezTo>
                  <a:pt x="4606" y="1164"/>
                  <a:pt x="4619" y="1139"/>
                  <a:pt x="4606" y="1132"/>
                </a:cubicBezTo>
                <a:cubicBezTo>
                  <a:pt x="4594" y="1132"/>
                  <a:pt x="4606" y="1157"/>
                  <a:pt x="4613" y="1164"/>
                </a:cubicBezTo>
                <a:cubicBezTo>
                  <a:pt x="4594" y="1170"/>
                  <a:pt x="4594" y="1139"/>
                  <a:pt x="4588" y="1120"/>
                </a:cubicBezTo>
                <a:cubicBezTo>
                  <a:pt x="4581" y="1139"/>
                  <a:pt x="4600" y="1164"/>
                  <a:pt x="4600" y="1183"/>
                </a:cubicBezTo>
                <a:cubicBezTo>
                  <a:pt x="4588" y="1183"/>
                  <a:pt x="4588" y="1164"/>
                  <a:pt x="4588" y="1157"/>
                </a:cubicBezTo>
                <a:cubicBezTo>
                  <a:pt x="4588" y="1189"/>
                  <a:pt x="4569" y="1157"/>
                  <a:pt x="4575" y="1189"/>
                </a:cubicBezTo>
                <a:cubicBezTo>
                  <a:pt x="4569" y="1189"/>
                  <a:pt x="4562" y="1183"/>
                  <a:pt x="4562" y="1176"/>
                </a:cubicBezTo>
                <a:cubicBezTo>
                  <a:pt x="4562" y="1195"/>
                  <a:pt x="4543" y="1176"/>
                  <a:pt x="4550" y="1195"/>
                </a:cubicBezTo>
                <a:cubicBezTo>
                  <a:pt x="4512" y="1176"/>
                  <a:pt x="4487" y="1227"/>
                  <a:pt x="4455" y="1202"/>
                </a:cubicBezTo>
                <a:cubicBezTo>
                  <a:pt x="4436" y="1246"/>
                  <a:pt x="4304" y="1277"/>
                  <a:pt x="4235" y="1302"/>
                </a:cubicBezTo>
                <a:cubicBezTo>
                  <a:pt x="4241" y="1308"/>
                  <a:pt x="4241" y="1327"/>
                  <a:pt x="4254" y="1321"/>
                </a:cubicBezTo>
                <a:cubicBezTo>
                  <a:pt x="4254" y="1334"/>
                  <a:pt x="4241" y="1340"/>
                  <a:pt x="4235" y="1334"/>
                </a:cubicBezTo>
                <a:cubicBezTo>
                  <a:pt x="4235" y="1321"/>
                  <a:pt x="4241" y="1321"/>
                  <a:pt x="4235" y="1308"/>
                </a:cubicBezTo>
                <a:cubicBezTo>
                  <a:pt x="4222" y="1308"/>
                  <a:pt x="4235" y="1327"/>
                  <a:pt x="4228" y="1334"/>
                </a:cubicBezTo>
                <a:cubicBezTo>
                  <a:pt x="4172" y="1346"/>
                  <a:pt x="4147" y="1371"/>
                  <a:pt x="4096" y="1378"/>
                </a:cubicBezTo>
                <a:cubicBezTo>
                  <a:pt x="4090" y="1378"/>
                  <a:pt x="4090" y="1390"/>
                  <a:pt x="4096" y="1403"/>
                </a:cubicBezTo>
                <a:cubicBezTo>
                  <a:pt x="4084" y="1378"/>
                  <a:pt x="4077" y="1403"/>
                  <a:pt x="4071" y="1384"/>
                </a:cubicBezTo>
                <a:cubicBezTo>
                  <a:pt x="4065" y="1390"/>
                  <a:pt x="4065" y="1409"/>
                  <a:pt x="4058" y="1390"/>
                </a:cubicBezTo>
                <a:cubicBezTo>
                  <a:pt x="4058" y="1397"/>
                  <a:pt x="4052" y="1415"/>
                  <a:pt x="4046" y="1390"/>
                </a:cubicBezTo>
                <a:cubicBezTo>
                  <a:pt x="4033" y="1397"/>
                  <a:pt x="4052" y="1415"/>
                  <a:pt x="4033" y="1415"/>
                </a:cubicBezTo>
                <a:cubicBezTo>
                  <a:pt x="4033" y="1409"/>
                  <a:pt x="4033" y="1397"/>
                  <a:pt x="4027" y="1390"/>
                </a:cubicBezTo>
                <a:cubicBezTo>
                  <a:pt x="4021" y="1397"/>
                  <a:pt x="4033" y="1409"/>
                  <a:pt x="4033" y="1422"/>
                </a:cubicBezTo>
                <a:cubicBezTo>
                  <a:pt x="4027" y="1422"/>
                  <a:pt x="4008" y="1422"/>
                  <a:pt x="4008" y="1441"/>
                </a:cubicBezTo>
                <a:cubicBezTo>
                  <a:pt x="3989" y="1447"/>
                  <a:pt x="3932" y="1453"/>
                  <a:pt x="3913" y="1459"/>
                </a:cubicBezTo>
                <a:cubicBezTo>
                  <a:pt x="3939" y="1485"/>
                  <a:pt x="3907" y="1529"/>
                  <a:pt x="3888" y="1516"/>
                </a:cubicBezTo>
                <a:cubicBezTo>
                  <a:pt x="3882" y="1503"/>
                  <a:pt x="3945" y="1503"/>
                  <a:pt x="3913" y="1466"/>
                </a:cubicBezTo>
                <a:cubicBezTo>
                  <a:pt x="3888" y="1441"/>
                  <a:pt x="3869" y="1491"/>
                  <a:pt x="3844" y="1472"/>
                </a:cubicBezTo>
                <a:cubicBezTo>
                  <a:pt x="3838" y="1478"/>
                  <a:pt x="3850" y="1478"/>
                  <a:pt x="3850" y="1491"/>
                </a:cubicBezTo>
                <a:cubicBezTo>
                  <a:pt x="3832" y="1485"/>
                  <a:pt x="3832" y="1491"/>
                  <a:pt x="3819" y="1510"/>
                </a:cubicBezTo>
                <a:cubicBezTo>
                  <a:pt x="3750" y="1497"/>
                  <a:pt x="3718" y="1554"/>
                  <a:pt x="3661" y="1573"/>
                </a:cubicBezTo>
                <a:cubicBezTo>
                  <a:pt x="3661" y="1566"/>
                  <a:pt x="3661" y="1560"/>
                  <a:pt x="3655" y="1560"/>
                </a:cubicBezTo>
                <a:cubicBezTo>
                  <a:pt x="3655" y="1573"/>
                  <a:pt x="3636" y="1579"/>
                  <a:pt x="3630" y="1560"/>
                </a:cubicBezTo>
                <a:cubicBezTo>
                  <a:pt x="3624" y="1566"/>
                  <a:pt x="3643" y="1585"/>
                  <a:pt x="3643" y="1604"/>
                </a:cubicBezTo>
                <a:cubicBezTo>
                  <a:pt x="3649" y="1604"/>
                  <a:pt x="3630" y="1579"/>
                  <a:pt x="3649" y="1585"/>
                </a:cubicBezTo>
                <a:cubicBezTo>
                  <a:pt x="3649" y="1604"/>
                  <a:pt x="3649" y="1598"/>
                  <a:pt x="3655" y="1617"/>
                </a:cubicBezTo>
                <a:cubicBezTo>
                  <a:pt x="3630" y="1610"/>
                  <a:pt x="3636" y="1629"/>
                  <a:pt x="3624" y="1642"/>
                </a:cubicBezTo>
                <a:cubicBezTo>
                  <a:pt x="3617" y="1629"/>
                  <a:pt x="3624" y="1629"/>
                  <a:pt x="3617" y="1617"/>
                </a:cubicBezTo>
                <a:cubicBezTo>
                  <a:pt x="3617" y="1623"/>
                  <a:pt x="3617" y="1636"/>
                  <a:pt x="3605" y="1636"/>
                </a:cubicBezTo>
                <a:cubicBezTo>
                  <a:pt x="3598" y="1623"/>
                  <a:pt x="3605" y="1623"/>
                  <a:pt x="3611" y="1623"/>
                </a:cubicBezTo>
                <a:cubicBezTo>
                  <a:pt x="3605" y="1604"/>
                  <a:pt x="3592" y="1648"/>
                  <a:pt x="3580" y="1617"/>
                </a:cubicBezTo>
                <a:cubicBezTo>
                  <a:pt x="3554" y="1648"/>
                  <a:pt x="3548" y="1648"/>
                  <a:pt x="3504" y="1654"/>
                </a:cubicBezTo>
                <a:cubicBezTo>
                  <a:pt x="3542" y="1680"/>
                  <a:pt x="3460" y="1673"/>
                  <a:pt x="3466" y="1698"/>
                </a:cubicBezTo>
                <a:cubicBezTo>
                  <a:pt x="3472" y="1711"/>
                  <a:pt x="3466" y="1680"/>
                  <a:pt x="3479" y="1686"/>
                </a:cubicBezTo>
                <a:cubicBezTo>
                  <a:pt x="3460" y="1711"/>
                  <a:pt x="3498" y="1692"/>
                  <a:pt x="3504" y="1730"/>
                </a:cubicBezTo>
                <a:cubicBezTo>
                  <a:pt x="3517" y="1755"/>
                  <a:pt x="3523" y="1717"/>
                  <a:pt x="3535" y="1724"/>
                </a:cubicBezTo>
                <a:cubicBezTo>
                  <a:pt x="3529" y="1673"/>
                  <a:pt x="3548" y="1749"/>
                  <a:pt x="3561" y="1705"/>
                </a:cubicBezTo>
                <a:cubicBezTo>
                  <a:pt x="3554" y="1698"/>
                  <a:pt x="3542" y="1705"/>
                  <a:pt x="3535" y="1680"/>
                </a:cubicBezTo>
                <a:cubicBezTo>
                  <a:pt x="3548" y="1680"/>
                  <a:pt x="3561" y="1686"/>
                  <a:pt x="3580" y="1680"/>
                </a:cubicBezTo>
                <a:cubicBezTo>
                  <a:pt x="3580" y="1686"/>
                  <a:pt x="3586" y="1692"/>
                  <a:pt x="3586" y="1698"/>
                </a:cubicBezTo>
                <a:cubicBezTo>
                  <a:pt x="3592" y="1698"/>
                  <a:pt x="3592" y="1692"/>
                  <a:pt x="3586" y="1680"/>
                </a:cubicBezTo>
                <a:cubicBezTo>
                  <a:pt x="3605" y="1673"/>
                  <a:pt x="3592" y="1705"/>
                  <a:pt x="3617" y="1698"/>
                </a:cubicBezTo>
                <a:cubicBezTo>
                  <a:pt x="3617" y="1711"/>
                  <a:pt x="3611" y="1711"/>
                  <a:pt x="3605" y="1717"/>
                </a:cubicBezTo>
                <a:cubicBezTo>
                  <a:pt x="3624" y="1736"/>
                  <a:pt x="3687" y="1661"/>
                  <a:pt x="3706" y="1711"/>
                </a:cubicBezTo>
                <a:cubicBezTo>
                  <a:pt x="3743" y="1686"/>
                  <a:pt x="3787" y="1673"/>
                  <a:pt x="3819" y="1654"/>
                </a:cubicBezTo>
                <a:cubicBezTo>
                  <a:pt x="3813" y="1648"/>
                  <a:pt x="3800" y="1661"/>
                  <a:pt x="3794" y="1629"/>
                </a:cubicBezTo>
                <a:cubicBezTo>
                  <a:pt x="3806" y="1636"/>
                  <a:pt x="3806" y="1636"/>
                  <a:pt x="3819" y="1623"/>
                </a:cubicBezTo>
                <a:cubicBezTo>
                  <a:pt x="3825" y="1648"/>
                  <a:pt x="3838" y="1642"/>
                  <a:pt x="3844" y="1661"/>
                </a:cubicBezTo>
                <a:cubicBezTo>
                  <a:pt x="3844" y="1654"/>
                  <a:pt x="3850" y="1648"/>
                  <a:pt x="3844" y="1642"/>
                </a:cubicBezTo>
                <a:cubicBezTo>
                  <a:pt x="3857" y="1642"/>
                  <a:pt x="3857" y="1667"/>
                  <a:pt x="3863" y="1667"/>
                </a:cubicBezTo>
                <a:cubicBezTo>
                  <a:pt x="3876" y="1661"/>
                  <a:pt x="3901" y="1642"/>
                  <a:pt x="3907" y="1667"/>
                </a:cubicBezTo>
                <a:cubicBezTo>
                  <a:pt x="3913" y="1667"/>
                  <a:pt x="3907" y="1654"/>
                  <a:pt x="3907" y="1648"/>
                </a:cubicBezTo>
                <a:cubicBezTo>
                  <a:pt x="3920" y="1648"/>
                  <a:pt x="3913" y="1648"/>
                  <a:pt x="3926" y="1642"/>
                </a:cubicBezTo>
                <a:cubicBezTo>
                  <a:pt x="3932" y="1648"/>
                  <a:pt x="3939" y="1667"/>
                  <a:pt x="3939" y="1680"/>
                </a:cubicBezTo>
                <a:cubicBezTo>
                  <a:pt x="3951" y="1667"/>
                  <a:pt x="3926" y="1642"/>
                  <a:pt x="3926" y="1610"/>
                </a:cubicBezTo>
                <a:cubicBezTo>
                  <a:pt x="3939" y="1617"/>
                  <a:pt x="3939" y="1648"/>
                  <a:pt x="3951" y="1667"/>
                </a:cubicBezTo>
                <a:cubicBezTo>
                  <a:pt x="3964" y="1661"/>
                  <a:pt x="3970" y="1673"/>
                  <a:pt x="3983" y="1698"/>
                </a:cubicBezTo>
                <a:cubicBezTo>
                  <a:pt x="3983" y="1692"/>
                  <a:pt x="3958" y="1642"/>
                  <a:pt x="3964" y="1623"/>
                </a:cubicBezTo>
                <a:cubicBezTo>
                  <a:pt x="3976" y="1629"/>
                  <a:pt x="3964" y="1654"/>
                  <a:pt x="3976" y="1654"/>
                </a:cubicBezTo>
                <a:cubicBezTo>
                  <a:pt x="3983" y="1636"/>
                  <a:pt x="4008" y="1654"/>
                  <a:pt x="4002" y="1629"/>
                </a:cubicBezTo>
                <a:cubicBezTo>
                  <a:pt x="4021" y="1648"/>
                  <a:pt x="4027" y="1610"/>
                  <a:pt x="4052" y="1617"/>
                </a:cubicBezTo>
                <a:cubicBezTo>
                  <a:pt x="4058" y="1629"/>
                  <a:pt x="4058" y="1636"/>
                  <a:pt x="4058" y="1642"/>
                </a:cubicBezTo>
                <a:cubicBezTo>
                  <a:pt x="4058" y="1604"/>
                  <a:pt x="4109" y="1661"/>
                  <a:pt x="4096" y="1617"/>
                </a:cubicBezTo>
                <a:cubicBezTo>
                  <a:pt x="4096" y="1598"/>
                  <a:pt x="4102" y="1642"/>
                  <a:pt x="4109" y="1648"/>
                </a:cubicBezTo>
                <a:cubicBezTo>
                  <a:pt x="4102" y="1654"/>
                  <a:pt x="4096" y="1648"/>
                  <a:pt x="4096" y="1642"/>
                </a:cubicBezTo>
                <a:cubicBezTo>
                  <a:pt x="4084" y="1661"/>
                  <a:pt x="4109" y="1648"/>
                  <a:pt x="4115" y="1667"/>
                </a:cubicBezTo>
                <a:cubicBezTo>
                  <a:pt x="4115" y="1654"/>
                  <a:pt x="4102" y="1636"/>
                  <a:pt x="4096" y="1604"/>
                </a:cubicBezTo>
                <a:cubicBezTo>
                  <a:pt x="4115" y="1604"/>
                  <a:pt x="4115" y="1667"/>
                  <a:pt x="4140" y="1654"/>
                </a:cubicBezTo>
                <a:cubicBezTo>
                  <a:pt x="4140" y="1648"/>
                  <a:pt x="4134" y="1642"/>
                  <a:pt x="4134" y="1623"/>
                </a:cubicBezTo>
                <a:cubicBezTo>
                  <a:pt x="4134" y="1617"/>
                  <a:pt x="4153" y="1648"/>
                  <a:pt x="4153" y="1661"/>
                </a:cubicBezTo>
                <a:cubicBezTo>
                  <a:pt x="4159" y="1654"/>
                  <a:pt x="4159" y="1654"/>
                  <a:pt x="4165" y="1654"/>
                </a:cubicBezTo>
                <a:cubicBezTo>
                  <a:pt x="4159" y="1636"/>
                  <a:pt x="4172" y="1636"/>
                  <a:pt x="4172" y="1610"/>
                </a:cubicBezTo>
                <a:cubicBezTo>
                  <a:pt x="4191" y="1617"/>
                  <a:pt x="4165" y="1636"/>
                  <a:pt x="4184" y="1642"/>
                </a:cubicBezTo>
                <a:cubicBezTo>
                  <a:pt x="4191" y="1636"/>
                  <a:pt x="4178" y="1610"/>
                  <a:pt x="4197" y="1610"/>
                </a:cubicBezTo>
                <a:cubicBezTo>
                  <a:pt x="4203" y="1617"/>
                  <a:pt x="4203" y="1629"/>
                  <a:pt x="4210" y="1629"/>
                </a:cubicBezTo>
                <a:cubicBezTo>
                  <a:pt x="4210" y="1617"/>
                  <a:pt x="4203" y="1604"/>
                  <a:pt x="4191" y="1592"/>
                </a:cubicBezTo>
                <a:cubicBezTo>
                  <a:pt x="4228" y="1579"/>
                  <a:pt x="4222" y="1585"/>
                  <a:pt x="4235" y="1566"/>
                </a:cubicBezTo>
                <a:cubicBezTo>
                  <a:pt x="4247" y="1579"/>
                  <a:pt x="4254" y="1623"/>
                  <a:pt x="4266" y="1636"/>
                </a:cubicBezTo>
                <a:cubicBezTo>
                  <a:pt x="4273" y="1629"/>
                  <a:pt x="4260" y="1617"/>
                  <a:pt x="4260" y="1604"/>
                </a:cubicBezTo>
                <a:cubicBezTo>
                  <a:pt x="4273" y="1604"/>
                  <a:pt x="4273" y="1623"/>
                  <a:pt x="4279" y="1642"/>
                </a:cubicBezTo>
                <a:cubicBezTo>
                  <a:pt x="4291" y="1636"/>
                  <a:pt x="4273" y="1610"/>
                  <a:pt x="4279" y="1598"/>
                </a:cubicBezTo>
                <a:cubicBezTo>
                  <a:pt x="4285" y="1598"/>
                  <a:pt x="4285" y="1617"/>
                  <a:pt x="4291" y="1629"/>
                </a:cubicBezTo>
                <a:cubicBezTo>
                  <a:pt x="4298" y="1604"/>
                  <a:pt x="4329" y="1623"/>
                  <a:pt x="4367" y="1598"/>
                </a:cubicBezTo>
                <a:cubicBezTo>
                  <a:pt x="4373" y="1617"/>
                  <a:pt x="4367" y="1610"/>
                  <a:pt x="4373" y="1629"/>
                </a:cubicBezTo>
                <a:cubicBezTo>
                  <a:pt x="4361" y="1636"/>
                  <a:pt x="4354" y="1629"/>
                  <a:pt x="4342" y="1636"/>
                </a:cubicBezTo>
                <a:cubicBezTo>
                  <a:pt x="4342" y="1623"/>
                  <a:pt x="4348" y="1623"/>
                  <a:pt x="4354" y="1623"/>
                </a:cubicBezTo>
                <a:cubicBezTo>
                  <a:pt x="4336" y="1610"/>
                  <a:pt x="4317" y="1617"/>
                  <a:pt x="4317" y="1648"/>
                </a:cubicBezTo>
                <a:cubicBezTo>
                  <a:pt x="4310" y="1648"/>
                  <a:pt x="4310" y="1629"/>
                  <a:pt x="4310" y="1623"/>
                </a:cubicBezTo>
                <a:cubicBezTo>
                  <a:pt x="4304" y="1661"/>
                  <a:pt x="4266" y="1642"/>
                  <a:pt x="4260" y="1680"/>
                </a:cubicBezTo>
                <a:cubicBezTo>
                  <a:pt x="4241" y="1667"/>
                  <a:pt x="4228" y="1680"/>
                  <a:pt x="4222" y="1680"/>
                </a:cubicBezTo>
                <a:cubicBezTo>
                  <a:pt x="4216" y="1680"/>
                  <a:pt x="4228" y="1698"/>
                  <a:pt x="4222" y="1705"/>
                </a:cubicBezTo>
                <a:cubicBezTo>
                  <a:pt x="4203" y="1717"/>
                  <a:pt x="4197" y="1680"/>
                  <a:pt x="4178" y="1692"/>
                </a:cubicBezTo>
                <a:cubicBezTo>
                  <a:pt x="4184" y="1711"/>
                  <a:pt x="4184" y="1686"/>
                  <a:pt x="4191" y="1698"/>
                </a:cubicBezTo>
                <a:cubicBezTo>
                  <a:pt x="4203" y="1717"/>
                  <a:pt x="4172" y="1705"/>
                  <a:pt x="4191" y="1730"/>
                </a:cubicBezTo>
                <a:cubicBezTo>
                  <a:pt x="4172" y="1717"/>
                  <a:pt x="4178" y="1711"/>
                  <a:pt x="4165" y="1686"/>
                </a:cubicBezTo>
                <a:cubicBezTo>
                  <a:pt x="4153" y="1686"/>
                  <a:pt x="4165" y="1730"/>
                  <a:pt x="4153" y="1692"/>
                </a:cubicBezTo>
                <a:cubicBezTo>
                  <a:pt x="4153" y="1711"/>
                  <a:pt x="4121" y="1686"/>
                  <a:pt x="4128" y="1711"/>
                </a:cubicBezTo>
                <a:cubicBezTo>
                  <a:pt x="4115" y="1705"/>
                  <a:pt x="4115" y="1692"/>
                  <a:pt x="4115" y="1680"/>
                </a:cubicBezTo>
                <a:cubicBezTo>
                  <a:pt x="4102" y="1680"/>
                  <a:pt x="4102" y="1705"/>
                  <a:pt x="4109" y="1698"/>
                </a:cubicBezTo>
                <a:cubicBezTo>
                  <a:pt x="4109" y="1724"/>
                  <a:pt x="4096" y="1698"/>
                  <a:pt x="4090" y="1698"/>
                </a:cubicBezTo>
                <a:cubicBezTo>
                  <a:pt x="4077" y="1692"/>
                  <a:pt x="4096" y="1717"/>
                  <a:pt x="4096" y="1705"/>
                </a:cubicBezTo>
                <a:cubicBezTo>
                  <a:pt x="4096" y="1749"/>
                  <a:pt x="4046" y="1692"/>
                  <a:pt x="4039" y="1755"/>
                </a:cubicBezTo>
                <a:cubicBezTo>
                  <a:pt x="4027" y="1736"/>
                  <a:pt x="4021" y="1743"/>
                  <a:pt x="4014" y="1736"/>
                </a:cubicBezTo>
                <a:cubicBezTo>
                  <a:pt x="4002" y="1761"/>
                  <a:pt x="4021" y="1799"/>
                  <a:pt x="4021" y="1824"/>
                </a:cubicBezTo>
                <a:cubicBezTo>
                  <a:pt x="4033" y="1818"/>
                  <a:pt x="4014" y="1787"/>
                  <a:pt x="4021" y="1774"/>
                </a:cubicBezTo>
                <a:cubicBezTo>
                  <a:pt x="4027" y="1780"/>
                  <a:pt x="4027" y="1780"/>
                  <a:pt x="4039" y="1774"/>
                </a:cubicBezTo>
                <a:cubicBezTo>
                  <a:pt x="4039" y="1793"/>
                  <a:pt x="4052" y="1818"/>
                  <a:pt x="4065" y="1837"/>
                </a:cubicBezTo>
                <a:cubicBezTo>
                  <a:pt x="4065" y="1818"/>
                  <a:pt x="4027" y="1736"/>
                  <a:pt x="4058" y="1793"/>
                </a:cubicBezTo>
                <a:cubicBezTo>
                  <a:pt x="4065" y="1812"/>
                  <a:pt x="4065" y="1818"/>
                  <a:pt x="4077" y="1837"/>
                </a:cubicBezTo>
                <a:cubicBezTo>
                  <a:pt x="4084" y="1831"/>
                  <a:pt x="4071" y="1812"/>
                  <a:pt x="4071" y="1805"/>
                </a:cubicBezTo>
                <a:cubicBezTo>
                  <a:pt x="4077" y="1805"/>
                  <a:pt x="4084" y="1812"/>
                  <a:pt x="4084" y="1824"/>
                </a:cubicBezTo>
                <a:cubicBezTo>
                  <a:pt x="4090" y="1818"/>
                  <a:pt x="4084" y="1812"/>
                  <a:pt x="4084" y="1805"/>
                </a:cubicBezTo>
                <a:cubicBezTo>
                  <a:pt x="4090" y="1824"/>
                  <a:pt x="4121" y="1787"/>
                  <a:pt x="4128" y="1812"/>
                </a:cubicBezTo>
                <a:cubicBezTo>
                  <a:pt x="4140" y="1793"/>
                  <a:pt x="4172" y="1780"/>
                  <a:pt x="4197" y="1787"/>
                </a:cubicBezTo>
                <a:cubicBezTo>
                  <a:pt x="4216" y="1749"/>
                  <a:pt x="4254" y="1761"/>
                  <a:pt x="4279" y="1749"/>
                </a:cubicBezTo>
                <a:cubicBezTo>
                  <a:pt x="4285" y="1768"/>
                  <a:pt x="4279" y="1761"/>
                  <a:pt x="4291" y="1780"/>
                </a:cubicBezTo>
                <a:cubicBezTo>
                  <a:pt x="4285" y="1774"/>
                  <a:pt x="4279" y="1761"/>
                  <a:pt x="4285" y="1787"/>
                </a:cubicBezTo>
                <a:cubicBezTo>
                  <a:pt x="4260" y="1793"/>
                  <a:pt x="4254" y="1805"/>
                  <a:pt x="4266" y="1837"/>
                </a:cubicBezTo>
                <a:cubicBezTo>
                  <a:pt x="4254" y="1837"/>
                  <a:pt x="4254" y="1818"/>
                  <a:pt x="4247" y="1805"/>
                </a:cubicBezTo>
                <a:cubicBezTo>
                  <a:pt x="4241" y="1805"/>
                  <a:pt x="4254" y="1824"/>
                  <a:pt x="4254" y="1831"/>
                </a:cubicBezTo>
                <a:cubicBezTo>
                  <a:pt x="4222" y="1849"/>
                  <a:pt x="4203" y="1837"/>
                  <a:pt x="4172" y="1868"/>
                </a:cubicBezTo>
                <a:cubicBezTo>
                  <a:pt x="4159" y="1862"/>
                  <a:pt x="4115" y="1868"/>
                  <a:pt x="4128" y="1900"/>
                </a:cubicBezTo>
                <a:cubicBezTo>
                  <a:pt x="4147" y="1906"/>
                  <a:pt x="4121" y="1875"/>
                  <a:pt x="4140" y="1881"/>
                </a:cubicBezTo>
                <a:cubicBezTo>
                  <a:pt x="4140" y="1887"/>
                  <a:pt x="4140" y="1893"/>
                  <a:pt x="4147" y="1893"/>
                </a:cubicBezTo>
                <a:cubicBezTo>
                  <a:pt x="4149" y="1891"/>
                  <a:pt x="4149" y="1887"/>
                  <a:pt x="4148" y="1884"/>
                </a:cubicBezTo>
                <a:lnTo>
                  <a:pt x="4147" y="1882"/>
                </a:lnTo>
                <a:lnTo>
                  <a:pt x="4147" y="1882"/>
                </a:lnTo>
                <a:cubicBezTo>
                  <a:pt x="4148" y="1884"/>
                  <a:pt x="4150" y="1887"/>
                  <a:pt x="4153" y="1893"/>
                </a:cubicBezTo>
                <a:cubicBezTo>
                  <a:pt x="4165" y="1868"/>
                  <a:pt x="4216" y="1893"/>
                  <a:pt x="4235" y="1849"/>
                </a:cubicBezTo>
                <a:cubicBezTo>
                  <a:pt x="4279" y="1837"/>
                  <a:pt x="4367" y="1843"/>
                  <a:pt x="4386" y="1812"/>
                </a:cubicBezTo>
                <a:cubicBezTo>
                  <a:pt x="4392" y="1805"/>
                  <a:pt x="4380" y="1787"/>
                  <a:pt x="4399" y="1812"/>
                </a:cubicBezTo>
                <a:cubicBezTo>
                  <a:pt x="4405" y="1805"/>
                  <a:pt x="4392" y="1793"/>
                  <a:pt x="4392" y="1780"/>
                </a:cubicBezTo>
                <a:cubicBezTo>
                  <a:pt x="4405" y="1774"/>
                  <a:pt x="4417" y="1774"/>
                  <a:pt x="4430" y="1787"/>
                </a:cubicBezTo>
                <a:cubicBezTo>
                  <a:pt x="4430" y="1780"/>
                  <a:pt x="4436" y="1774"/>
                  <a:pt x="4436" y="1761"/>
                </a:cubicBezTo>
                <a:cubicBezTo>
                  <a:pt x="4443" y="1761"/>
                  <a:pt x="4443" y="1774"/>
                  <a:pt x="4443" y="1780"/>
                </a:cubicBezTo>
                <a:cubicBezTo>
                  <a:pt x="4462" y="1774"/>
                  <a:pt x="4449" y="1755"/>
                  <a:pt x="4462" y="1755"/>
                </a:cubicBezTo>
                <a:cubicBezTo>
                  <a:pt x="4474" y="1780"/>
                  <a:pt x="4455" y="1761"/>
                  <a:pt x="4455" y="1774"/>
                </a:cubicBezTo>
                <a:cubicBezTo>
                  <a:pt x="4480" y="1768"/>
                  <a:pt x="4531" y="1774"/>
                  <a:pt x="4537" y="1755"/>
                </a:cubicBezTo>
                <a:cubicBezTo>
                  <a:pt x="4531" y="1736"/>
                  <a:pt x="4550" y="1749"/>
                  <a:pt x="4550" y="1761"/>
                </a:cubicBezTo>
                <a:cubicBezTo>
                  <a:pt x="4575" y="1755"/>
                  <a:pt x="4613" y="1724"/>
                  <a:pt x="4644" y="1717"/>
                </a:cubicBezTo>
                <a:cubicBezTo>
                  <a:pt x="4651" y="1717"/>
                  <a:pt x="4676" y="1743"/>
                  <a:pt x="4669" y="1711"/>
                </a:cubicBezTo>
                <a:cubicBezTo>
                  <a:pt x="4676" y="1711"/>
                  <a:pt x="4676" y="1717"/>
                  <a:pt x="4676" y="1724"/>
                </a:cubicBezTo>
                <a:cubicBezTo>
                  <a:pt x="4682" y="1711"/>
                  <a:pt x="4701" y="1730"/>
                  <a:pt x="4695" y="1705"/>
                </a:cubicBezTo>
                <a:cubicBezTo>
                  <a:pt x="4695" y="1705"/>
                  <a:pt x="4701" y="1711"/>
                  <a:pt x="4701" y="1717"/>
                </a:cubicBezTo>
                <a:cubicBezTo>
                  <a:pt x="4707" y="1698"/>
                  <a:pt x="4732" y="1698"/>
                  <a:pt x="4751" y="1705"/>
                </a:cubicBezTo>
                <a:cubicBezTo>
                  <a:pt x="4732" y="1686"/>
                  <a:pt x="4745" y="1680"/>
                  <a:pt x="4751" y="1698"/>
                </a:cubicBezTo>
                <a:cubicBezTo>
                  <a:pt x="4764" y="1698"/>
                  <a:pt x="4758" y="1692"/>
                  <a:pt x="4758" y="1680"/>
                </a:cubicBezTo>
                <a:cubicBezTo>
                  <a:pt x="4764" y="1680"/>
                  <a:pt x="4764" y="1686"/>
                  <a:pt x="4770" y="1698"/>
                </a:cubicBezTo>
                <a:cubicBezTo>
                  <a:pt x="4764" y="1686"/>
                  <a:pt x="4795" y="1692"/>
                  <a:pt x="4783" y="1667"/>
                </a:cubicBezTo>
                <a:cubicBezTo>
                  <a:pt x="4795" y="1673"/>
                  <a:pt x="4789" y="1692"/>
                  <a:pt x="4789" y="1698"/>
                </a:cubicBezTo>
                <a:cubicBezTo>
                  <a:pt x="4795" y="1673"/>
                  <a:pt x="4814" y="1686"/>
                  <a:pt x="4814" y="1667"/>
                </a:cubicBezTo>
                <a:cubicBezTo>
                  <a:pt x="4821" y="1673"/>
                  <a:pt x="4846" y="1680"/>
                  <a:pt x="4833" y="1667"/>
                </a:cubicBezTo>
                <a:cubicBezTo>
                  <a:pt x="4827" y="1648"/>
                  <a:pt x="4840" y="1673"/>
                  <a:pt x="4846" y="1673"/>
                </a:cubicBezTo>
                <a:cubicBezTo>
                  <a:pt x="4852" y="1692"/>
                  <a:pt x="4833" y="1673"/>
                  <a:pt x="4840" y="1686"/>
                </a:cubicBezTo>
                <a:cubicBezTo>
                  <a:pt x="4871" y="1686"/>
                  <a:pt x="4947" y="1667"/>
                  <a:pt x="4984" y="1642"/>
                </a:cubicBezTo>
                <a:cubicBezTo>
                  <a:pt x="4991" y="1648"/>
                  <a:pt x="4984" y="1648"/>
                  <a:pt x="4984" y="1654"/>
                </a:cubicBezTo>
                <a:cubicBezTo>
                  <a:pt x="5016" y="1642"/>
                  <a:pt x="5047" y="1623"/>
                  <a:pt x="5079" y="1610"/>
                </a:cubicBezTo>
                <a:cubicBezTo>
                  <a:pt x="5079" y="1610"/>
                  <a:pt x="5079" y="1623"/>
                  <a:pt x="5079" y="1623"/>
                </a:cubicBezTo>
                <a:cubicBezTo>
                  <a:pt x="5104" y="1623"/>
                  <a:pt x="5142" y="1592"/>
                  <a:pt x="5173" y="1585"/>
                </a:cubicBezTo>
                <a:cubicBezTo>
                  <a:pt x="5186" y="1579"/>
                  <a:pt x="5199" y="1592"/>
                  <a:pt x="5211" y="1573"/>
                </a:cubicBezTo>
                <a:cubicBezTo>
                  <a:pt x="5274" y="1573"/>
                  <a:pt x="5362" y="1522"/>
                  <a:pt x="5406" y="1522"/>
                </a:cubicBezTo>
                <a:cubicBezTo>
                  <a:pt x="5268" y="1579"/>
                  <a:pt x="5085" y="1623"/>
                  <a:pt x="4934" y="1673"/>
                </a:cubicBezTo>
                <a:cubicBezTo>
                  <a:pt x="4903" y="1680"/>
                  <a:pt x="4865" y="1717"/>
                  <a:pt x="4840" y="1698"/>
                </a:cubicBezTo>
                <a:cubicBezTo>
                  <a:pt x="4840" y="1717"/>
                  <a:pt x="4827" y="1705"/>
                  <a:pt x="4814" y="1717"/>
                </a:cubicBezTo>
                <a:cubicBezTo>
                  <a:pt x="4816" y="1716"/>
                  <a:pt x="4816" y="1714"/>
                  <a:pt x="4816" y="1712"/>
                </a:cubicBezTo>
                <a:lnTo>
                  <a:pt x="4816" y="1711"/>
                </a:lnTo>
                <a:lnTo>
                  <a:pt x="4817" y="1710"/>
                </a:lnTo>
                <a:cubicBezTo>
                  <a:pt x="4819" y="1706"/>
                  <a:pt x="4823" y="1702"/>
                  <a:pt x="4827" y="1698"/>
                </a:cubicBezTo>
                <a:cubicBezTo>
                  <a:pt x="4821" y="1698"/>
                  <a:pt x="4814" y="1698"/>
                  <a:pt x="4814" y="1692"/>
                </a:cubicBezTo>
                <a:cubicBezTo>
                  <a:pt x="4810" y="1696"/>
                  <a:pt x="4814" y="1703"/>
                  <a:pt x="4815" y="1708"/>
                </a:cubicBezTo>
                <a:lnTo>
                  <a:pt x="4816" y="1711"/>
                </a:lnTo>
                <a:lnTo>
                  <a:pt x="4815" y="1713"/>
                </a:lnTo>
                <a:cubicBezTo>
                  <a:pt x="4815" y="1714"/>
                  <a:pt x="4814" y="1716"/>
                  <a:pt x="4814" y="1717"/>
                </a:cubicBezTo>
                <a:cubicBezTo>
                  <a:pt x="4726" y="1749"/>
                  <a:pt x="4606" y="1768"/>
                  <a:pt x="4562" y="1812"/>
                </a:cubicBezTo>
                <a:cubicBezTo>
                  <a:pt x="4543" y="1805"/>
                  <a:pt x="4531" y="1799"/>
                  <a:pt x="4531" y="1818"/>
                </a:cubicBezTo>
                <a:cubicBezTo>
                  <a:pt x="4525" y="1793"/>
                  <a:pt x="4487" y="1849"/>
                  <a:pt x="4480" y="1824"/>
                </a:cubicBezTo>
                <a:cubicBezTo>
                  <a:pt x="4468" y="1824"/>
                  <a:pt x="4480" y="1837"/>
                  <a:pt x="4474" y="1843"/>
                </a:cubicBezTo>
                <a:cubicBezTo>
                  <a:pt x="4455" y="1837"/>
                  <a:pt x="4411" y="1868"/>
                  <a:pt x="4380" y="1881"/>
                </a:cubicBezTo>
                <a:cubicBezTo>
                  <a:pt x="4386" y="1887"/>
                  <a:pt x="4399" y="1881"/>
                  <a:pt x="4399" y="1900"/>
                </a:cubicBezTo>
                <a:cubicBezTo>
                  <a:pt x="4367" y="1893"/>
                  <a:pt x="4354" y="1919"/>
                  <a:pt x="4323" y="1912"/>
                </a:cubicBezTo>
                <a:cubicBezTo>
                  <a:pt x="4329" y="1938"/>
                  <a:pt x="4342" y="1919"/>
                  <a:pt x="4348" y="1938"/>
                </a:cubicBezTo>
                <a:cubicBezTo>
                  <a:pt x="4380" y="1906"/>
                  <a:pt x="4443" y="1931"/>
                  <a:pt x="4462" y="1906"/>
                </a:cubicBezTo>
                <a:cubicBezTo>
                  <a:pt x="4468" y="1900"/>
                  <a:pt x="4455" y="1868"/>
                  <a:pt x="4468" y="1906"/>
                </a:cubicBezTo>
                <a:cubicBezTo>
                  <a:pt x="4480" y="1881"/>
                  <a:pt x="4480" y="1893"/>
                  <a:pt x="4499" y="1868"/>
                </a:cubicBezTo>
                <a:cubicBezTo>
                  <a:pt x="4512" y="1868"/>
                  <a:pt x="4499" y="1881"/>
                  <a:pt x="4493" y="1881"/>
                </a:cubicBezTo>
                <a:cubicBezTo>
                  <a:pt x="4499" y="1893"/>
                  <a:pt x="4525" y="1887"/>
                  <a:pt x="4512" y="1875"/>
                </a:cubicBezTo>
                <a:cubicBezTo>
                  <a:pt x="4512" y="1849"/>
                  <a:pt x="4525" y="1881"/>
                  <a:pt x="4525" y="1887"/>
                </a:cubicBezTo>
                <a:cubicBezTo>
                  <a:pt x="4531" y="1881"/>
                  <a:pt x="4531" y="1881"/>
                  <a:pt x="4525" y="1881"/>
                </a:cubicBezTo>
                <a:cubicBezTo>
                  <a:pt x="4531" y="1875"/>
                  <a:pt x="4543" y="1862"/>
                  <a:pt x="4550" y="1875"/>
                </a:cubicBezTo>
                <a:cubicBezTo>
                  <a:pt x="4556" y="1875"/>
                  <a:pt x="4550" y="1862"/>
                  <a:pt x="4556" y="1862"/>
                </a:cubicBezTo>
                <a:cubicBezTo>
                  <a:pt x="4562" y="1868"/>
                  <a:pt x="4556" y="1868"/>
                  <a:pt x="4556" y="1875"/>
                </a:cubicBezTo>
                <a:cubicBezTo>
                  <a:pt x="4575" y="1849"/>
                  <a:pt x="4613" y="1856"/>
                  <a:pt x="4632" y="1843"/>
                </a:cubicBezTo>
                <a:cubicBezTo>
                  <a:pt x="4632" y="1843"/>
                  <a:pt x="4638" y="1849"/>
                  <a:pt x="4638" y="1856"/>
                </a:cubicBezTo>
                <a:cubicBezTo>
                  <a:pt x="4644" y="1843"/>
                  <a:pt x="4651" y="1843"/>
                  <a:pt x="4663" y="1831"/>
                </a:cubicBezTo>
                <a:cubicBezTo>
                  <a:pt x="4663" y="1837"/>
                  <a:pt x="4657" y="1837"/>
                  <a:pt x="4663" y="1843"/>
                </a:cubicBezTo>
                <a:cubicBezTo>
                  <a:pt x="4663" y="1837"/>
                  <a:pt x="4669" y="1837"/>
                  <a:pt x="4669" y="1831"/>
                </a:cubicBezTo>
                <a:cubicBezTo>
                  <a:pt x="4676" y="1831"/>
                  <a:pt x="4669" y="1831"/>
                  <a:pt x="4669" y="1837"/>
                </a:cubicBezTo>
                <a:cubicBezTo>
                  <a:pt x="4688" y="1824"/>
                  <a:pt x="4688" y="1843"/>
                  <a:pt x="4714" y="1824"/>
                </a:cubicBezTo>
                <a:cubicBezTo>
                  <a:pt x="4707" y="1805"/>
                  <a:pt x="4707" y="1843"/>
                  <a:pt x="4701" y="1818"/>
                </a:cubicBezTo>
                <a:cubicBezTo>
                  <a:pt x="4707" y="1812"/>
                  <a:pt x="4720" y="1812"/>
                  <a:pt x="4720" y="1831"/>
                </a:cubicBezTo>
                <a:cubicBezTo>
                  <a:pt x="4726" y="1818"/>
                  <a:pt x="4720" y="1818"/>
                  <a:pt x="4732" y="1824"/>
                </a:cubicBezTo>
                <a:cubicBezTo>
                  <a:pt x="4739" y="1824"/>
                  <a:pt x="4726" y="1805"/>
                  <a:pt x="4726" y="1799"/>
                </a:cubicBezTo>
                <a:cubicBezTo>
                  <a:pt x="4739" y="1787"/>
                  <a:pt x="4739" y="1831"/>
                  <a:pt x="4745" y="1805"/>
                </a:cubicBezTo>
                <a:cubicBezTo>
                  <a:pt x="4751" y="1805"/>
                  <a:pt x="4745" y="1812"/>
                  <a:pt x="4751" y="1818"/>
                </a:cubicBezTo>
                <a:cubicBezTo>
                  <a:pt x="4758" y="1805"/>
                  <a:pt x="4783" y="1780"/>
                  <a:pt x="4795" y="1805"/>
                </a:cubicBezTo>
                <a:cubicBezTo>
                  <a:pt x="4802" y="1799"/>
                  <a:pt x="4802" y="1793"/>
                  <a:pt x="4795" y="1787"/>
                </a:cubicBezTo>
                <a:cubicBezTo>
                  <a:pt x="4814" y="1799"/>
                  <a:pt x="4846" y="1768"/>
                  <a:pt x="4858" y="1774"/>
                </a:cubicBezTo>
                <a:cubicBezTo>
                  <a:pt x="4858" y="1780"/>
                  <a:pt x="4852" y="1780"/>
                  <a:pt x="4846" y="1787"/>
                </a:cubicBezTo>
                <a:cubicBezTo>
                  <a:pt x="4851" y="1797"/>
                  <a:pt x="4856" y="1778"/>
                  <a:pt x="4865" y="1777"/>
                </a:cubicBezTo>
                <a:lnTo>
                  <a:pt x="4865" y="1777"/>
                </a:lnTo>
                <a:lnTo>
                  <a:pt x="4866" y="1778"/>
                </a:lnTo>
                <a:cubicBezTo>
                  <a:pt x="4867" y="1779"/>
                  <a:pt x="4869" y="1779"/>
                  <a:pt x="4871" y="1780"/>
                </a:cubicBezTo>
                <a:cubicBezTo>
                  <a:pt x="4869" y="1779"/>
                  <a:pt x="4868" y="1778"/>
                  <a:pt x="4867" y="1777"/>
                </a:cubicBezTo>
                <a:lnTo>
                  <a:pt x="4865" y="1777"/>
                </a:lnTo>
                <a:lnTo>
                  <a:pt x="4864" y="1776"/>
                </a:lnTo>
                <a:cubicBezTo>
                  <a:pt x="4859" y="1771"/>
                  <a:pt x="4872" y="1766"/>
                  <a:pt x="4877" y="1787"/>
                </a:cubicBezTo>
                <a:cubicBezTo>
                  <a:pt x="4884" y="1780"/>
                  <a:pt x="4877" y="1774"/>
                  <a:pt x="4877" y="1761"/>
                </a:cubicBezTo>
                <a:cubicBezTo>
                  <a:pt x="4890" y="1780"/>
                  <a:pt x="4884" y="1774"/>
                  <a:pt x="4896" y="1761"/>
                </a:cubicBezTo>
                <a:cubicBezTo>
                  <a:pt x="4915" y="1780"/>
                  <a:pt x="4896" y="1774"/>
                  <a:pt x="4896" y="1793"/>
                </a:cubicBezTo>
                <a:cubicBezTo>
                  <a:pt x="4852" y="1818"/>
                  <a:pt x="4764" y="1824"/>
                  <a:pt x="4707" y="1862"/>
                </a:cubicBezTo>
                <a:cubicBezTo>
                  <a:pt x="4707" y="1856"/>
                  <a:pt x="4714" y="1856"/>
                  <a:pt x="4707" y="1849"/>
                </a:cubicBezTo>
                <a:cubicBezTo>
                  <a:pt x="4663" y="1868"/>
                  <a:pt x="4625" y="1893"/>
                  <a:pt x="4588" y="1887"/>
                </a:cubicBezTo>
                <a:cubicBezTo>
                  <a:pt x="4550" y="1919"/>
                  <a:pt x="4480" y="1938"/>
                  <a:pt x="4436" y="1969"/>
                </a:cubicBezTo>
                <a:cubicBezTo>
                  <a:pt x="4436" y="1982"/>
                  <a:pt x="4449" y="1975"/>
                  <a:pt x="4455" y="1975"/>
                </a:cubicBezTo>
                <a:cubicBezTo>
                  <a:pt x="4462" y="1982"/>
                  <a:pt x="4443" y="1982"/>
                  <a:pt x="4436" y="1988"/>
                </a:cubicBezTo>
                <a:cubicBezTo>
                  <a:pt x="4436" y="1982"/>
                  <a:pt x="4436" y="1982"/>
                  <a:pt x="4436" y="1975"/>
                </a:cubicBezTo>
                <a:cubicBezTo>
                  <a:pt x="4430" y="1969"/>
                  <a:pt x="4424" y="1982"/>
                  <a:pt x="4411" y="1975"/>
                </a:cubicBezTo>
                <a:cubicBezTo>
                  <a:pt x="4424" y="1982"/>
                  <a:pt x="4430" y="1982"/>
                  <a:pt x="4424" y="1994"/>
                </a:cubicBezTo>
                <a:cubicBezTo>
                  <a:pt x="4424" y="1994"/>
                  <a:pt x="4405" y="1975"/>
                  <a:pt x="4411" y="2000"/>
                </a:cubicBezTo>
                <a:cubicBezTo>
                  <a:pt x="4405" y="1994"/>
                  <a:pt x="4411" y="1988"/>
                  <a:pt x="4411" y="1982"/>
                </a:cubicBezTo>
                <a:cubicBezTo>
                  <a:pt x="4405" y="1969"/>
                  <a:pt x="4399" y="1994"/>
                  <a:pt x="4399" y="2000"/>
                </a:cubicBezTo>
                <a:cubicBezTo>
                  <a:pt x="4392" y="1994"/>
                  <a:pt x="4380" y="2013"/>
                  <a:pt x="4373" y="1988"/>
                </a:cubicBezTo>
                <a:cubicBezTo>
                  <a:pt x="4367" y="1994"/>
                  <a:pt x="4373" y="2007"/>
                  <a:pt x="4373" y="2013"/>
                </a:cubicBezTo>
                <a:cubicBezTo>
                  <a:pt x="4361" y="1994"/>
                  <a:pt x="4348" y="2026"/>
                  <a:pt x="4329" y="2013"/>
                </a:cubicBezTo>
                <a:cubicBezTo>
                  <a:pt x="4285" y="2070"/>
                  <a:pt x="4241" y="2032"/>
                  <a:pt x="4197" y="2082"/>
                </a:cubicBezTo>
                <a:cubicBezTo>
                  <a:pt x="4191" y="2082"/>
                  <a:pt x="4191" y="2076"/>
                  <a:pt x="4184" y="2070"/>
                </a:cubicBezTo>
                <a:cubicBezTo>
                  <a:pt x="4178" y="2095"/>
                  <a:pt x="4134" y="2095"/>
                  <a:pt x="4147" y="2145"/>
                </a:cubicBezTo>
                <a:cubicBezTo>
                  <a:pt x="4121" y="2120"/>
                  <a:pt x="4102" y="2151"/>
                  <a:pt x="4077" y="2145"/>
                </a:cubicBezTo>
                <a:cubicBezTo>
                  <a:pt x="4077" y="2139"/>
                  <a:pt x="4084" y="2139"/>
                  <a:pt x="4084" y="2133"/>
                </a:cubicBezTo>
                <a:cubicBezTo>
                  <a:pt x="4077" y="2126"/>
                  <a:pt x="4065" y="2151"/>
                  <a:pt x="4071" y="2126"/>
                </a:cubicBezTo>
                <a:cubicBezTo>
                  <a:pt x="4052" y="2139"/>
                  <a:pt x="4014" y="2126"/>
                  <a:pt x="4027" y="2164"/>
                </a:cubicBezTo>
                <a:cubicBezTo>
                  <a:pt x="4033" y="2164"/>
                  <a:pt x="4027" y="2158"/>
                  <a:pt x="4027" y="2151"/>
                </a:cubicBezTo>
                <a:cubicBezTo>
                  <a:pt x="4033" y="2151"/>
                  <a:pt x="4033" y="2158"/>
                  <a:pt x="4039" y="2164"/>
                </a:cubicBezTo>
                <a:cubicBezTo>
                  <a:pt x="4039" y="2164"/>
                  <a:pt x="4033" y="2151"/>
                  <a:pt x="4033" y="2145"/>
                </a:cubicBezTo>
                <a:cubicBezTo>
                  <a:pt x="4039" y="2145"/>
                  <a:pt x="4046" y="2151"/>
                  <a:pt x="4046" y="2164"/>
                </a:cubicBezTo>
                <a:cubicBezTo>
                  <a:pt x="4052" y="2145"/>
                  <a:pt x="4046" y="2133"/>
                  <a:pt x="4058" y="2151"/>
                </a:cubicBezTo>
                <a:cubicBezTo>
                  <a:pt x="4065" y="2151"/>
                  <a:pt x="4065" y="2145"/>
                  <a:pt x="4058" y="2133"/>
                </a:cubicBezTo>
                <a:cubicBezTo>
                  <a:pt x="4071" y="2145"/>
                  <a:pt x="4065" y="2145"/>
                  <a:pt x="4077" y="2158"/>
                </a:cubicBezTo>
                <a:cubicBezTo>
                  <a:pt x="4058" y="2145"/>
                  <a:pt x="4065" y="2164"/>
                  <a:pt x="4058" y="2177"/>
                </a:cubicBezTo>
                <a:cubicBezTo>
                  <a:pt x="4046" y="2158"/>
                  <a:pt x="4021" y="2195"/>
                  <a:pt x="4008" y="2177"/>
                </a:cubicBezTo>
                <a:cubicBezTo>
                  <a:pt x="4008" y="2183"/>
                  <a:pt x="3995" y="2195"/>
                  <a:pt x="4008" y="2202"/>
                </a:cubicBezTo>
                <a:cubicBezTo>
                  <a:pt x="4002" y="2202"/>
                  <a:pt x="3958" y="2214"/>
                  <a:pt x="3945" y="2195"/>
                </a:cubicBezTo>
                <a:cubicBezTo>
                  <a:pt x="3939" y="2221"/>
                  <a:pt x="3907" y="2214"/>
                  <a:pt x="3901" y="2214"/>
                </a:cubicBezTo>
                <a:cubicBezTo>
                  <a:pt x="3888" y="2239"/>
                  <a:pt x="3895" y="2246"/>
                  <a:pt x="3876" y="2233"/>
                </a:cubicBezTo>
                <a:cubicBezTo>
                  <a:pt x="3876" y="2246"/>
                  <a:pt x="3876" y="2246"/>
                  <a:pt x="3863" y="2239"/>
                </a:cubicBezTo>
                <a:cubicBezTo>
                  <a:pt x="3869" y="2252"/>
                  <a:pt x="3844" y="2252"/>
                  <a:pt x="3838" y="2265"/>
                </a:cubicBezTo>
                <a:cubicBezTo>
                  <a:pt x="3832" y="2265"/>
                  <a:pt x="3838" y="2246"/>
                  <a:pt x="3844" y="2252"/>
                </a:cubicBezTo>
                <a:cubicBezTo>
                  <a:pt x="3825" y="2233"/>
                  <a:pt x="3832" y="2271"/>
                  <a:pt x="3825" y="2277"/>
                </a:cubicBezTo>
                <a:cubicBezTo>
                  <a:pt x="3819" y="2265"/>
                  <a:pt x="3832" y="2265"/>
                  <a:pt x="3825" y="2252"/>
                </a:cubicBezTo>
                <a:cubicBezTo>
                  <a:pt x="3819" y="2258"/>
                  <a:pt x="3800" y="2258"/>
                  <a:pt x="3800" y="2265"/>
                </a:cubicBezTo>
                <a:cubicBezTo>
                  <a:pt x="3806" y="2277"/>
                  <a:pt x="3800" y="2258"/>
                  <a:pt x="3813" y="2258"/>
                </a:cubicBezTo>
                <a:cubicBezTo>
                  <a:pt x="3825" y="2284"/>
                  <a:pt x="3794" y="2277"/>
                  <a:pt x="3806" y="2302"/>
                </a:cubicBezTo>
                <a:cubicBezTo>
                  <a:pt x="3737" y="2309"/>
                  <a:pt x="3674" y="2353"/>
                  <a:pt x="3617" y="2365"/>
                </a:cubicBezTo>
                <a:cubicBezTo>
                  <a:pt x="3624" y="2372"/>
                  <a:pt x="3636" y="2372"/>
                  <a:pt x="3643" y="2365"/>
                </a:cubicBezTo>
                <a:cubicBezTo>
                  <a:pt x="3655" y="2378"/>
                  <a:pt x="3598" y="2378"/>
                  <a:pt x="3617" y="2409"/>
                </a:cubicBezTo>
                <a:cubicBezTo>
                  <a:pt x="3674" y="2403"/>
                  <a:pt x="3737" y="2359"/>
                  <a:pt x="3775" y="2372"/>
                </a:cubicBezTo>
                <a:cubicBezTo>
                  <a:pt x="3775" y="2372"/>
                  <a:pt x="3769" y="2365"/>
                  <a:pt x="3769" y="2359"/>
                </a:cubicBezTo>
                <a:cubicBezTo>
                  <a:pt x="3787" y="2372"/>
                  <a:pt x="3781" y="2340"/>
                  <a:pt x="3800" y="2359"/>
                </a:cubicBezTo>
                <a:cubicBezTo>
                  <a:pt x="3800" y="2353"/>
                  <a:pt x="3800" y="2346"/>
                  <a:pt x="3806" y="2340"/>
                </a:cubicBezTo>
                <a:cubicBezTo>
                  <a:pt x="3819" y="2359"/>
                  <a:pt x="3819" y="2328"/>
                  <a:pt x="3832" y="2340"/>
                </a:cubicBezTo>
                <a:cubicBezTo>
                  <a:pt x="3844" y="2359"/>
                  <a:pt x="3825" y="2334"/>
                  <a:pt x="3832" y="2353"/>
                </a:cubicBezTo>
                <a:cubicBezTo>
                  <a:pt x="3844" y="2365"/>
                  <a:pt x="3857" y="2340"/>
                  <a:pt x="3863" y="2334"/>
                </a:cubicBezTo>
                <a:cubicBezTo>
                  <a:pt x="3863" y="2340"/>
                  <a:pt x="3863" y="2340"/>
                  <a:pt x="3863" y="2346"/>
                </a:cubicBezTo>
                <a:cubicBezTo>
                  <a:pt x="3863" y="2340"/>
                  <a:pt x="3869" y="2334"/>
                  <a:pt x="3876" y="2340"/>
                </a:cubicBezTo>
                <a:cubicBezTo>
                  <a:pt x="3876" y="2332"/>
                  <a:pt x="3873" y="2327"/>
                  <a:pt x="3870" y="2325"/>
                </a:cubicBezTo>
                <a:lnTo>
                  <a:pt x="3868" y="2325"/>
                </a:lnTo>
                <a:lnTo>
                  <a:pt x="3873" y="2323"/>
                </a:lnTo>
                <a:cubicBezTo>
                  <a:pt x="3897" y="2312"/>
                  <a:pt x="3928" y="2301"/>
                  <a:pt x="3939" y="2290"/>
                </a:cubicBezTo>
                <a:cubicBezTo>
                  <a:pt x="3958" y="2302"/>
                  <a:pt x="3913" y="2309"/>
                  <a:pt x="3920" y="2321"/>
                </a:cubicBezTo>
                <a:cubicBezTo>
                  <a:pt x="3926" y="2328"/>
                  <a:pt x="3939" y="2321"/>
                  <a:pt x="3951" y="2315"/>
                </a:cubicBezTo>
                <a:cubicBezTo>
                  <a:pt x="3951" y="2340"/>
                  <a:pt x="3920" y="2334"/>
                  <a:pt x="3901" y="2315"/>
                </a:cubicBezTo>
                <a:cubicBezTo>
                  <a:pt x="3895" y="2321"/>
                  <a:pt x="3895" y="2340"/>
                  <a:pt x="3882" y="2334"/>
                </a:cubicBezTo>
                <a:cubicBezTo>
                  <a:pt x="3882" y="2346"/>
                  <a:pt x="3888" y="2346"/>
                  <a:pt x="3888" y="2353"/>
                </a:cubicBezTo>
                <a:cubicBezTo>
                  <a:pt x="3888" y="2334"/>
                  <a:pt x="3907" y="2334"/>
                  <a:pt x="3901" y="2321"/>
                </a:cubicBezTo>
                <a:cubicBezTo>
                  <a:pt x="3913" y="2328"/>
                  <a:pt x="3920" y="2328"/>
                  <a:pt x="3926" y="2346"/>
                </a:cubicBezTo>
                <a:cubicBezTo>
                  <a:pt x="3920" y="2353"/>
                  <a:pt x="3920" y="2334"/>
                  <a:pt x="3913" y="2334"/>
                </a:cubicBezTo>
                <a:cubicBezTo>
                  <a:pt x="3902" y="2339"/>
                  <a:pt x="3916" y="2354"/>
                  <a:pt x="3915" y="2362"/>
                </a:cubicBezTo>
                <a:lnTo>
                  <a:pt x="3914" y="2364"/>
                </a:lnTo>
                <a:lnTo>
                  <a:pt x="3913" y="2365"/>
                </a:lnTo>
                <a:cubicBezTo>
                  <a:pt x="3914" y="2365"/>
                  <a:pt x="3914" y="2364"/>
                  <a:pt x="3914" y="2364"/>
                </a:cubicBezTo>
                <a:lnTo>
                  <a:pt x="3914" y="2364"/>
                </a:lnTo>
                <a:lnTo>
                  <a:pt x="3915" y="2363"/>
                </a:lnTo>
                <a:cubicBezTo>
                  <a:pt x="3921" y="2353"/>
                  <a:pt x="3933" y="2359"/>
                  <a:pt x="3945" y="2353"/>
                </a:cubicBezTo>
                <a:cubicBezTo>
                  <a:pt x="3939" y="2378"/>
                  <a:pt x="3920" y="2359"/>
                  <a:pt x="3913" y="2378"/>
                </a:cubicBezTo>
                <a:cubicBezTo>
                  <a:pt x="3901" y="2378"/>
                  <a:pt x="3907" y="2372"/>
                  <a:pt x="3907" y="2353"/>
                </a:cubicBezTo>
                <a:cubicBezTo>
                  <a:pt x="3888" y="2365"/>
                  <a:pt x="3876" y="2372"/>
                  <a:pt x="3869" y="2365"/>
                </a:cubicBezTo>
                <a:cubicBezTo>
                  <a:pt x="3863" y="2372"/>
                  <a:pt x="3863" y="2378"/>
                  <a:pt x="3869" y="2390"/>
                </a:cubicBezTo>
                <a:cubicBezTo>
                  <a:pt x="3643" y="2485"/>
                  <a:pt x="3391" y="2579"/>
                  <a:pt x="3158" y="2667"/>
                </a:cubicBezTo>
                <a:cubicBezTo>
                  <a:pt x="3170" y="2686"/>
                  <a:pt x="3151" y="2686"/>
                  <a:pt x="3139" y="2692"/>
                </a:cubicBezTo>
                <a:cubicBezTo>
                  <a:pt x="3126" y="2667"/>
                  <a:pt x="3088" y="2699"/>
                  <a:pt x="3069" y="2705"/>
                </a:cubicBezTo>
                <a:cubicBezTo>
                  <a:pt x="3076" y="2711"/>
                  <a:pt x="3082" y="2711"/>
                  <a:pt x="3082" y="2711"/>
                </a:cubicBezTo>
                <a:cubicBezTo>
                  <a:pt x="3076" y="2724"/>
                  <a:pt x="3044" y="2718"/>
                  <a:pt x="3032" y="2718"/>
                </a:cubicBezTo>
                <a:cubicBezTo>
                  <a:pt x="3025" y="2724"/>
                  <a:pt x="3032" y="2730"/>
                  <a:pt x="3032" y="2736"/>
                </a:cubicBezTo>
                <a:cubicBezTo>
                  <a:pt x="3006" y="2749"/>
                  <a:pt x="2994" y="2736"/>
                  <a:pt x="2975" y="2743"/>
                </a:cubicBezTo>
                <a:cubicBezTo>
                  <a:pt x="2931" y="2806"/>
                  <a:pt x="2843" y="2793"/>
                  <a:pt x="2767" y="2837"/>
                </a:cubicBezTo>
                <a:cubicBezTo>
                  <a:pt x="2767" y="2831"/>
                  <a:pt x="2767" y="2831"/>
                  <a:pt x="2767" y="2818"/>
                </a:cubicBezTo>
                <a:cubicBezTo>
                  <a:pt x="2754" y="2818"/>
                  <a:pt x="2748" y="2831"/>
                  <a:pt x="2729" y="2824"/>
                </a:cubicBezTo>
                <a:cubicBezTo>
                  <a:pt x="2723" y="2837"/>
                  <a:pt x="2748" y="2831"/>
                  <a:pt x="2748" y="2850"/>
                </a:cubicBezTo>
                <a:cubicBezTo>
                  <a:pt x="2717" y="2843"/>
                  <a:pt x="2710" y="2875"/>
                  <a:pt x="2679" y="2875"/>
                </a:cubicBezTo>
                <a:cubicBezTo>
                  <a:pt x="2685" y="2887"/>
                  <a:pt x="2710" y="2900"/>
                  <a:pt x="2710" y="2881"/>
                </a:cubicBezTo>
                <a:cubicBezTo>
                  <a:pt x="2723" y="2875"/>
                  <a:pt x="2723" y="2900"/>
                  <a:pt x="2735" y="2894"/>
                </a:cubicBezTo>
                <a:cubicBezTo>
                  <a:pt x="2691" y="2925"/>
                  <a:pt x="2647" y="2906"/>
                  <a:pt x="2616" y="2931"/>
                </a:cubicBezTo>
                <a:cubicBezTo>
                  <a:pt x="2616" y="2913"/>
                  <a:pt x="2628" y="2919"/>
                  <a:pt x="2654" y="2906"/>
                </a:cubicBezTo>
                <a:cubicBezTo>
                  <a:pt x="2635" y="2894"/>
                  <a:pt x="2616" y="2894"/>
                  <a:pt x="2597" y="2900"/>
                </a:cubicBezTo>
                <a:cubicBezTo>
                  <a:pt x="2609" y="2919"/>
                  <a:pt x="2578" y="2925"/>
                  <a:pt x="2597" y="2957"/>
                </a:cubicBezTo>
                <a:cubicBezTo>
                  <a:pt x="2553" y="2969"/>
                  <a:pt x="2509" y="2963"/>
                  <a:pt x="2496" y="2994"/>
                </a:cubicBezTo>
                <a:cubicBezTo>
                  <a:pt x="2483" y="2982"/>
                  <a:pt x="2465" y="3013"/>
                  <a:pt x="2458" y="2994"/>
                </a:cubicBezTo>
                <a:cubicBezTo>
                  <a:pt x="2414" y="3013"/>
                  <a:pt x="2351" y="3051"/>
                  <a:pt x="2294" y="3051"/>
                </a:cubicBezTo>
                <a:cubicBezTo>
                  <a:pt x="2291" y="3051"/>
                  <a:pt x="2291" y="3054"/>
                  <a:pt x="2292" y="3056"/>
                </a:cubicBezTo>
                <a:lnTo>
                  <a:pt x="2293" y="3058"/>
                </a:lnTo>
                <a:lnTo>
                  <a:pt x="2264" y="3071"/>
                </a:lnTo>
                <a:cubicBezTo>
                  <a:pt x="2192" y="3101"/>
                  <a:pt x="2121" y="3125"/>
                  <a:pt x="2055" y="3158"/>
                </a:cubicBezTo>
                <a:cubicBezTo>
                  <a:pt x="2061" y="3164"/>
                  <a:pt x="2061" y="3177"/>
                  <a:pt x="2068" y="3189"/>
                </a:cubicBezTo>
                <a:cubicBezTo>
                  <a:pt x="2036" y="3183"/>
                  <a:pt x="1998" y="3240"/>
                  <a:pt x="1961" y="3202"/>
                </a:cubicBezTo>
                <a:cubicBezTo>
                  <a:pt x="1948" y="3208"/>
                  <a:pt x="1954" y="3221"/>
                  <a:pt x="1954" y="3233"/>
                </a:cubicBezTo>
                <a:cubicBezTo>
                  <a:pt x="1948" y="3240"/>
                  <a:pt x="1935" y="3240"/>
                  <a:pt x="1929" y="3240"/>
                </a:cubicBezTo>
                <a:cubicBezTo>
                  <a:pt x="1929" y="3240"/>
                  <a:pt x="1929" y="3233"/>
                  <a:pt x="1923" y="3227"/>
                </a:cubicBezTo>
                <a:cubicBezTo>
                  <a:pt x="1916" y="3227"/>
                  <a:pt x="1898" y="3240"/>
                  <a:pt x="1910" y="3240"/>
                </a:cubicBezTo>
                <a:cubicBezTo>
                  <a:pt x="1664" y="3347"/>
                  <a:pt x="1469" y="3441"/>
                  <a:pt x="1224" y="3529"/>
                </a:cubicBezTo>
                <a:cubicBezTo>
                  <a:pt x="1135" y="3573"/>
                  <a:pt x="1013" y="3629"/>
                  <a:pt x="889" y="3676"/>
                </a:cubicBezTo>
                <a:lnTo>
                  <a:pt x="868" y="3683"/>
                </a:lnTo>
                <a:lnTo>
                  <a:pt x="0" y="1413"/>
                </a:lnTo>
                <a:lnTo>
                  <a:pt x="5" y="1410"/>
                </a:lnTo>
                <a:cubicBezTo>
                  <a:pt x="286" y="1277"/>
                  <a:pt x="581" y="1139"/>
                  <a:pt x="883" y="1025"/>
                </a:cubicBezTo>
                <a:cubicBezTo>
                  <a:pt x="883" y="1038"/>
                  <a:pt x="883" y="1044"/>
                  <a:pt x="890" y="1051"/>
                </a:cubicBezTo>
                <a:cubicBezTo>
                  <a:pt x="890" y="1019"/>
                  <a:pt x="921" y="1032"/>
                  <a:pt x="927" y="1007"/>
                </a:cubicBezTo>
                <a:cubicBezTo>
                  <a:pt x="959" y="1019"/>
                  <a:pt x="972" y="981"/>
                  <a:pt x="1003" y="1000"/>
                </a:cubicBezTo>
                <a:cubicBezTo>
                  <a:pt x="1035" y="956"/>
                  <a:pt x="1104" y="975"/>
                  <a:pt x="1142" y="931"/>
                </a:cubicBezTo>
                <a:cubicBezTo>
                  <a:pt x="1142" y="931"/>
                  <a:pt x="1148" y="944"/>
                  <a:pt x="1148" y="950"/>
                </a:cubicBezTo>
                <a:cubicBezTo>
                  <a:pt x="1148" y="918"/>
                  <a:pt x="1198" y="937"/>
                  <a:pt x="1205" y="912"/>
                </a:cubicBezTo>
                <a:cubicBezTo>
                  <a:pt x="1217" y="925"/>
                  <a:pt x="1230" y="918"/>
                  <a:pt x="1230" y="937"/>
                </a:cubicBezTo>
                <a:cubicBezTo>
                  <a:pt x="1236" y="937"/>
                  <a:pt x="1236" y="937"/>
                  <a:pt x="1236" y="937"/>
                </a:cubicBezTo>
                <a:cubicBezTo>
                  <a:pt x="1249" y="925"/>
                  <a:pt x="1230" y="918"/>
                  <a:pt x="1230" y="906"/>
                </a:cubicBezTo>
                <a:cubicBezTo>
                  <a:pt x="1249" y="912"/>
                  <a:pt x="1261" y="900"/>
                  <a:pt x="1268" y="881"/>
                </a:cubicBezTo>
                <a:cubicBezTo>
                  <a:pt x="1274" y="874"/>
                  <a:pt x="1274" y="881"/>
                  <a:pt x="1274" y="881"/>
                </a:cubicBezTo>
                <a:cubicBezTo>
                  <a:pt x="1274" y="887"/>
                  <a:pt x="1280" y="893"/>
                  <a:pt x="1280" y="900"/>
                </a:cubicBezTo>
                <a:cubicBezTo>
                  <a:pt x="1261" y="906"/>
                  <a:pt x="1261" y="918"/>
                  <a:pt x="1268" y="944"/>
                </a:cubicBezTo>
                <a:cubicBezTo>
                  <a:pt x="1293" y="950"/>
                  <a:pt x="1274" y="906"/>
                  <a:pt x="1293" y="918"/>
                </a:cubicBezTo>
                <a:cubicBezTo>
                  <a:pt x="1299" y="912"/>
                  <a:pt x="1299" y="887"/>
                  <a:pt x="1287" y="893"/>
                </a:cubicBezTo>
                <a:cubicBezTo>
                  <a:pt x="1280" y="881"/>
                  <a:pt x="1305" y="881"/>
                  <a:pt x="1312" y="874"/>
                </a:cubicBezTo>
                <a:cubicBezTo>
                  <a:pt x="1318" y="887"/>
                  <a:pt x="1331" y="893"/>
                  <a:pt x="1337" y="918"/>
                </a:cubicBezTo>
                <a:cubicBezTo>
                  <a:pt x="1356" y="906"/>
                  <a:pt x="1324" y="874"/>
                  <a:pt x="1331" y="862"/>
                </a:cubicBezTo>
                <a:cubicBezTo>
                  <a:pt x="1337" y="862"/>
                  <a:pt x="1337" y="868"/>
                  <a:pt x="1343" y="868"/>
                </a:cubicBezTo>
                <a:cubicBezTo>
                  <a:pt x="1356" y="881"/>
                  <a:pt x="1343" y="881"/>
                  <a:pt x="1343" y="887"/>
                </a:cubicBezTo>
                <a:cubicBezTo>
                  <a:pt x="1350" y="887"/>
                  <a:pt x="1356" y="887"/>
                  <a:pt x="1362" y="887"/>
                </a:cubicBezTo>
                <a:cubicBezTo>
                  <a:pt x="1356" y="874"/>
                  <a:pt x="1362" y="843"/>
                  <a:pt x="1381" y="862"/>
                </a:cubicBezTo>
                <a:cubicBezTo>
                  <a:pt x="1368" y="874"/>
                  <a:pt x="1387" y="881"/>
                  <a:pt x="1368" y="893"/>
                </a:cubicBezTo>
                <a:cubicBezTo>
                  <a:pt x="1381" y="918"/>
                  <a:pt x="1406" y="900"/>
                  <a:pt x="1413" y="906"/>
                </a:cubicBezTo>
                <a:cubicBezTo>
                  <a:pt x="1413" y="887"/>
                  <a:pt x="1400" y="887"/>
                  <a:pt x="1387" y="893"/>
                </a:cubicBezTo>
                <a:cubicBezTo>
                  <a:pt x="1381" y="874"/>
                  <a:pt x="1413" y="874"/>
                  <a:pt x="1400" y="849"/>
                </a:cubicBezTo>
                <a:cubicBezTo>
                  <a:pt x="1419" y="843"/>
                  <a:pt x="1425" y="849"/>
                  <a:pt x="1438" y="837"/>
                </a:cubicBezTo>
                <a:cubicBezTo>
                  <a:pt x="1444" y="843"/>
                  <a:pt x="1450" y="849"/>
                  <a:pt x="1457" y="856"/>
                </a:cubicBezTo>
                <a:cubicBezTo>
                  <a:pt x="1463" y="837"/>
                  <a:pt x="1482" y="849"/>
                  <a:pt x="1494" y="837"/>
                </a:cubicBezTo>
                <a:cubicBezTo>
                  <a:pt x="1501" y="849"/>
                  <a:pt x="1501" y="856"/>
                  <a:pt x="1507" y="856"/>
                </a:cubicBezTo>
                <a:cubicBezTo>
                  <a:pt x="1507" y="874"/>
                  <a:pt x="1494" y="849"/>
                  <a:pt x="1488" y="849"/>
                </a:cubicBezTo>
                <a:cubicBezTo>
                  <a:pt x="1482" y="856"/>
                  <a:pt x="1488" y="862"/>
                  <a:pt x="1482" y="862"/>
                </a:cubicBezTo>
                <a:cubicBezTo>
                  <a:pt x="1501" y="874"/>
                  <a:pt x="1513" y="874"/>
                  <a:pt x="1532" y="862"/>
                </a:cubicBezTo>
                <a:cubicBezTo>
                  <a:pt x="1526" y="849"/>
                  <a:pt x="1513" y="856"/>
                  <a:pt x="1507" y="830"/>
                </a:cubicBezTo>
                <a:cubicBezTo>
                  <a:pt x="1526" y="849"/>
                  <a:pt x="1520" y="830"/>
                  <a:pt x="1532" y="824"/>
                </a:cubicBezTo>
                <a:cubicBezTo>
                  <a:pt x="1539" y="830"/>
                  <a:pt x="1532" y="830"/>
                  <a:pt x="1526" y="830"/>
                </a:cubicBezTo>
                <a:cubicBezTo>
                  <a:pt x="1532" y="837"/>
                  <a:pt x="1539" y="843"/>
                  <a:pt x="1545" y="837"/>
                </a:cubicBezTo>
                <a:cubicBezTo>
                  <a:pt x="1545" y="843"/>
                  <a:pt x="1539" y="849"/>
                  <a:pt x="1532" y="849"/>
                </a:cubicBezTo>
                <a:cubicBezTo>
                  <a:pt x="1557" y="862"/>
                  <a:pt x="1570" y="843"/>
                  <a:pt x="1595" y="837"/>
                </a:cubicBezTo>
                <a:cubicBezTo>
                  <a:pt x="1576" y="793"/>
                  <a:pt x="1564" y="849"/>
                  <a:pt x="1551" y="843"/>
                </a:cubicBezTo>
                <a:cubicBezTo>
                  <a:pt x="1551" y="811"/>
                  <a:pt x="1589" y="805"/>
                  <a:pt x="1614" y="811"/>
                </a:cubicBezTo>
                <a:cubicBezTo>
                  <a:pt x="1614" y="824"/>
                  <a:pt x="1595" y="818"/>
                  <a:pt x="1601" y="830"/>
                </a:cubicBezTo>
                <a:cubicBezTo>
                  <a:pt x="1608" y="837"/>
                  <a:pt x="1652" y="830"/>
                  <a:pt x="1639" y="811"/>
                </a:cubicBezTo>
                <a:cubicBezTo>
                  <a:pt x="1709" y="805"/>
                  <a:pt x="1797" y="780"/>
                  <a:pt x="1835" y="761"/>
                </a:cubicBezTo>
                <a:cubicBezTo>
                  <a:pt x="1866" y="749"/>
                  <a:pt x="1910" y="730"/>
                  <a:pt x="1948" y="742"/>
                </a:cubicBezTo>
                <a:cubicBezTo>
                  <a:pt x="1954" y="717"/>
                  <a:pt x="1992" y="755"/>
                  <a:pt x="1986" y="711"/>
                </a:cubicBezTo>
                <a:cubicBezTo>
                  <a:pt x="2017" y="711"/>
                  <a:pt x="2024" y="705"/>
                  <a:pt x="2061" y="692"/>
                </a:cubicBezTo>
                <a:cubicBezTo>
                  <a:pt x="2061" y="692"/>
                  <a:pt x="2061" y="698"/>
                  <a:pt x="2061" y="705"/>
                </a:cubicBezTo>
                <a:cubicBezTo>
                  <a:pt x="2074" y="698"/>
                  <a:pt x="2068" y="698"/>
                  <a:pt x="2087" y="698"/>
                </a:cubicBezTo>
                <a:cubicBezTo>
                  <a:pt x="2080" y="692"/>
                  <a:pt x="2080" y="692"/>
                  <a:pt x="2074" y="692"/>
                </a:cubicBezTo>
                <a:cubicBezTo>
                  <a:pt x="2080" y="667"/>
                  <a:pt x="2150" y="705"/>
                  <a:pt x="2131" y="673"/>
                </a:cubicBezTo>
                <a:cubicBezTo>
                  <a:pt x="2143" y="648"/>
                  <a:pt x="2162" y="673"/>
                  <a:pt x="2162" y="654"/>
                </a:cubicBezTo>
                <a:cubicBezTo>
                  <a:pt x="2175" y="654"/>
                  <a:pt x="2175" y="667"/>
                  <a:pt x="2181" y="673"/>
                </a:cubicBezTo>
                <a:cubicBezTo>
                  <a:pt x="2219" y="654"/>
                  <a:pt x="2276" y="642"/>
                  <a:pt x="2307" y="623"/>
                </a:cubicBezTo>
                <a:lnTo>
                  <a:pt x="2305" y="621"/>
                </a:lnTo>
                <a:lnTo>
                  <a:pt x="2311" y="620"/>
                </a:lnTo>
                <a:cubicBezTo>
                  <a:pt x="2480" y="591"/>
                  <a:pt x="2722" y="482"/>
                  <a:pt x="2906" y="421"/>
                </a:cubicBezTo>
                <a:cubicBezTo>
                  <a:pt x="2906" y="428"/>
                  <a:pt x="2899" y="428"/>
                  <a:pt x="2899" y="434"/>
                </a:cubicBezTo>
                <a:cubicBezTo>
                  <a:pt x="2893" y="453"/>
                  <a:pt x="2906" y="459"/>
                  <a:pt x="2887" y="440"/>
                </a:cubicBezTo>
                <a:cubicBezTo>
                  <a:pt x="2880" y="447"/>
                  <a:pt x="2887" y="453"/>
                  <a:pt x="2893" y="466"/>
                </a:cubicBezTo>
                <a:cubicBezTo>
                  <a:pt x="2880" y="466"/>
                  <a:pt x="2887" y="459"/>
                  <a:pt x="2880" y="447"/>
                </a:cubicBezTo>
                <a:cubicBezTo>
                  <a:pt x="2855" y="453"/>
                  <a:pt x="2817" y="466"/>
                  <a:pt x="2805" y="472"/>
                </a:cubicBezTo>
                <a:cubicBezTo>
                  <a:pt x="2811" y="484"/>
                  <a:pt x="2817" y="503"/>
                  <a:pt x="2824" y="510"/>
                </a:cubicBezTo>
                <a:cubicBezTo>
                  <a:pt x="2830" y="510"/>
                  <a:pt x="2824" y="503"/>
                  <a:pt x="2824" y="503"/>
                </a:cubicBezTo>
                <a:cubicBezTo>
                  <a:pt x="2824" y="497"/>
                  <a:pt x="2830" y="497"/>
                  <a:pt x="2830" y="510"/>
                </a:cubicBezTo>
                <a:cubicBezTo>
                  <a:pt x="2836" y="491"/>
                  <a:pt x="2855" y="497"/>
                  <a:pt x="2868" y="497"/>
                </a:cubicBezTo>
                <a:cubicBezTo>
                  <a:pt x="2874" y="491"/>
                  <a:pt x="2861" y="478"/>
                  <a:pt x="2868" y="472"/>
                </a:cubicBezTo>
                <a:cubicBezTo>
                  <a:pt x="2874" y="472"/>
                  <a:pt x="2874" y="478"/>
                  <a:pt x="2868" y="478"/>
                </a:cubicBezTo>
                <a:cubicBezTo>
                  <a:pt x="2874" y="516"/>
                  <a:pt x="2899" y="459"/>
                  <a:pt x="2899" y="497"/>
                </a:cubicBezTo>
                <a:cubicBezTo>
                  <a:pt x="2912" y="478"/>
                  <a:pt x="2943" y="484"/>
                  <a:pt x="2950" y="478"/>
                </a:cubicBezTo>
                <a:cubicBezTo>
                  <a:pt x="2956" y="472"/>
                  <a:pt x="2956" y="466"/>
                  <a:pt x="2950" y="453"/>
                </a:cubicBezTo>
                <a:cubicBezTo>
                  <a:pt x="2969" y="472"/>
                  <a:pt x="2962" y="459"/>
                  <a:pt x="2962" y="447"/>
                </a:cubicBezTo>
                <a:cubicBezTo>
                  <a:pt x="2962" y="434"/>
                  <a:pt x="2943" y="459"/>
                  <a:pt x="2943" y="434"/>
                </a:cubicBezTo>
                <a:cubicBezTo>
                  <a:pt x="2956" y="428"/>
                  <a:pt x="2962" y="434"/>
                  <a:pt x="2969" y="409"/>
                </a:cubicBezTo>
                <a:cubicBezTo>
                  <a:pt x="2987" y="434"/>
                  <a:pt x="3013" y="409"/>
                  <a:pt x="3050" y="403"/>
                </a:cubicBezTo>
                <a:cubicBezTo>
                  <a:pt x="3050" y="403"/>
                  <a:pt x="3050" y="409"/>
                  <a:pt x="3050" y="409"/>
                </a:cubicBezTo>
                <a:cubicBezTo>
                  <a:pt x="3050" y="409"/>
                  <a:pt x="3050" y="415"/>
                  <a:pt x="3050" y="415"/>
                </a:cubicBezTo>
                <a:cubicBezTo>
                  <a:pt x="3039" y="399"/>
                  <a:pt x="3024" y="416"/>
                  <a:pt x="3016" y="429"/>
                </a:cubicBezTo>
                <a:lnTo>
                  <a:pt x="3015" y="430"/>
                </a:lnTo>
                <a:lnTo>
                  <a:pt x="3015" y="428"/>
                </a:lnTo>
                <a:cubicBezTo>
                  <a:pt x="3016" y="426"/>
                  <a:pt x="3015" y="424"/>
                  <a:pt x="3013" y="421"/>
                </a:cubicBezTo>
                <a:cubicBezTo>
                  <a:pt x="2994" y="428"/>
                  <a:pt x="3000" y="459"/>
                  <a:pt x="2987" y="447"/>
                </a:cubicBezTo>
                <a:cubicBezTo>
                  <a:pt x="2981" y="447"/>
                  <a:pt x="2987" y="453"/>
                  <a:pt x="2987" y="459"/>
                </a:cubicBezTo>
                <a:cubicBezTo>
                  <a:pt x="3006" y="472"/>
                  <a:pt x="3019" y="453"/>
                  <a:pt x="3025" y="459"/>
                </a:cubicBezTo>
                <a:cubicBezTo>
                  <a:pt x="3032" y="459"/>
                  <a:pt x="3032" y="447"/>
                  <a:pt x="3032" y="440"/>
                </a:cubicBezTo>
                <a:cubicBezTo>
                  <a:pt x="3038" y="459"/>
                  <a:pt x="3038" y="440"/>
                  <a:pt x="3050" y="453"/>
                </a:cubicBezTo>
                <a:cubicBezTo>
                  <a:pt x="3057" y="453"/>
                  <a:pt x="3050" y="440"/>
                  <a:pt x="3050" y="434"/>
                </a:cubicBezTo>
                <a:cubicBezTo>
                  <a:pt x="3057" y="440"/>
                  <a:pt x="3057" y="447"/>
                  <a:pt x="3063" y="453"/>
                </a:cubicBezTo>
                <a:cubicBezTo>
                  <a:pt x="3076" y="421"/>
                  <a:pt x="3095" y="453"/>
                  <a:pt x="3101" y="421"/>
                </a:cubicBezTo>
                <a:cubicBezTo>
                  <a:pt x="3107" y="421"/>
                  <a:pt x="3113" y="421"/>
                  <a:pt x="3113" y="434"/>
                </a:cubicBezTo>
                <a:cubicBezTo>
                  <a:pt x="3120" y="434"/>
                  <a:pt x="3113" y="421"/>
                  <a:pt x="3113" y="415"/>
                </a:cubicBezTo>
                <a:cubicBezTo>
                  <a:pt x="3126" y="403"/>
                  <a:pt x="3120" y="434"/>
                  <a:pt x="3126" y="428"/>
                </a:cubicBezTo>
                <a:cubicBezTo>
                  <a:pt x="3126" y="409"/>
                  <a:pt x="3126" y="409"/>
                  <a:pt x="3145" y="428"/>
                </a:cubicBezTo>
                <a:cubicBezTo>
                  <a:pt x="3145" y="428"/>
                  <a:pt x="3145" y="421"/>
                  <a:pt x="3139" y="415"/>
                </a:cubicBezTo>
                <a:cubicBezTo>
                  <a:pt x="3145" y="415"/>
                  <a:pt x="3145" y="421"/>
                  <a:pt x="3151" y="421"/>
                </a:cubicBezTo>
                <a:cubicBezTo>
                  <a:pt x="3158" y="415"/>
                  <a:pt x="3151" y="409"/>
                  <a:pt x="3151" y="409"/>
                </a:cubicBezTo>
                <a:cubicBezTo>
                  <a:pt x="3145" y="396"/>
                  <a:pt x="3158" y="409"/>
                  <a:pt x="3158" y="421"/>
                </a:cubicBezTo>
                <a:cubicBezTo>
                  <a:pt x="3164" y="403"/>
                  <a:pt x="3170" y="403"/>
                  <a:pt x="3176" y="421"/>
                </a:cubicBezTo>
                <a:cubicBezTo>
                  <a:pt x="3183" y="415"/>
                  <a:pt x="3176" y="403"/>
                  <a:pt x="3176" y="396"/>
                </a:cubicBezTo>
                <a:cubicBezTo>
                  <a:pt x="3183" y="377"/>
                  <a:pt x="3202" y="415"/>
                  <a:pt x="3195" y="390"/>
                </a:cubicBezTo>
                <a:cubicBezTo>
                  <a:pt x="3214" y="415"/>
                  <a:pt x="3208" y="359"/>
                  <a:pt x="3221" y="403"/>
                </a:cubicBezTo>
                <a:cubicBezTo>
                  <a:pt x="3309" y="390"/>
                  <a:pt x="3384" y="321"/>
                  <a:pt x="3428" y="327"/>
                </a:cubicBezTo>
                <a:cubicBezTo>
                  <a:pt x="3435" y="327"/>
                  <a:pt x="3435" y="340"/>
                  <a:pt x="3435" y="340"/>
                </a:cubicBezTo>
                <a:cubicBezTo>
                  <a:pt x="3441" y="340"/>
                  <a:pt x="3435" y="333"/>
                  <a:pt x="3435" y="327"/>
                </a:cubicBezTo>
                <a:cubicBezTo>
                  <a:pt x="3447" y="315"/>
                  <a:pt x="3441" y="340"/>
                  <a:pt x="3454" y="340"/>
                </a:cubicBezTo>
                <a:cubicBezTo>
                  <a:pt x="3441" y="308"/>
                  <a:pt x="3498" y="315"/>
                  <a:pt x="3510" y="302"/>
                </a:cubicBezTo>
                <a:cubicBezTo>
                  <a:pt x="3517" y="302"/>
                  <a:pt x="3517" y="315"/>
                  <a:pt x="3510" y="315"/>
                </a:cubicBezTo>
                <a:cubicBezTo>
                  <a:pt x="3529" y="333"/>
                  <a:pt x="3567" y="289"/>
                  <a:pt x="3598" y="308"/>
                </a:cubicBezTo>
                <a:cubicBezTo>
                  <a:pt x="3605" y="302"/>
                  <a:pt x="3605" y="277"/>
                  <a:pt x="3586" y="289"/>
                </a:cubicBezTo>
                <a:cubicBezTo>
                  <a:pt x="3586" y="277"/>
                  <a:pt x="3611" y="277"/>
                  <a:pt x="3617" y="270"/>
                </a:cubicBezTo>
                <a:cubicBezTo>
                  <a:pt x="3624" y="289"/>
                  <a:pt x="3611" y="270"/>
                  <a:pt x="3605" y="289"/>
                </a:cubicBezTo>
                <a:cubicBezTo>
                  <a:pt x="3605" y="289"/>
                  <a:pt x="3611" y="289"/>
                  <a:pt x="3611" y="296"/>
                </a:cubicBezTo>
                <a:cubicBezTo>
                  <a:pt x="3611" y="296"/>
                  <a:pt x="3636" y="302"/>
                  <a:pt x="3630" y="283"/>
                </a:cubicBezTo>
                <a:cubicBezTo>
                  <a:pt x="3655" y="302"/>
                  <a:pt x="3718" y="270"/>
                  <a:pt x="3737" y="252"/>
                </a:cubicBezTo>
                <a:cubicBezTo>
                  <a:pt x="3737" y="283"/>
                  <a:pt x="3756" y="226"/>
                  <a:pt x="3769" y="252"/>
                </a:cubicBezTo>
                <a:cubicBezTo>
                  <a:pt x="3769" y="245"/>
                  <a:pt x="3769" y="233"/>
                  <a:pt x="3769" y="220"/>
                </a:cubicBezTo>
                <a:cubicBezTo>
                  <a:pt x="3775" y="220"/>
                  <a:pt x="3775" y="245"/>
                  <a:pt x="3781" y="252"/>
                </a:cubicBezTo>
                <a:cubicBezTo>
                  <a:pt x="3806" y="245"/>
                  <a:pt x="3813" y="239"/>
                  <a:pt x="3825" y="245"/>
                </a:cubicBezTo>
                <a:cubicBezTo>
                  <a:pt x="3832" y="245"/>
                  <a:pt x="3825" y="226"/>
                  <a:pt x="3825" y="226"/>
                </a:cubicBezTo>
                <a:cubicBezTo>
                  <a:pt x="3825" y="214"/>
                  <a:pt x="3838" y="233"/>
                  <a:pt x="3838" y="245"/>
                </a:cubicBezTo>
                <a:cubicBezTo>
                  <a:pt x="3850" y="239"/>
                  <a:pt x="3844" y="233"/>
                  <a:pt x="3838" y="220"/>
                </a:cubicBezTo>
                <a:cubicBezTo>
                  <a:pt x="3850" y="233"/>
                  <a:pt x="3850" y="233"/>
                  <a:pt x="3869" y="220"/>
                </a:cubicBezTo>
                <a:cubicBezTo>
                  <a:pt x="3863" y="208"/>
                  <a:pt x="3844" y="233"/>
                  <a:pt x="3844" y="208"/>
                </a:cubicBezTo>
                <a:cubicBezTo>
                  <a:pt x="3850" y="214"/>
                  <a:pt x="3857" y="214"/>
                  <a:pt x="3869" y="208"/>
                </a:cubicBezTo>
                <a:cubicBezTo>
                  <a:pt x="3876" y="252"/>
                  <a:pt x="3895" y="214"/>
                  <a:pt x="3907" y="233"/>
                </a:cubicBezTo>
                <a:cubicBezTo>
                  <a:pt x="3913" y="226"/>
                  <a:pt x="3907" y="220"/>
                  <a:pt x="3907" y="214"/>
                </a:cubicBezTo>
                <a:cubicBezTo>
                  <a:pt x="3913" y="214"/>
                  <a:pt x="3920" y="220"/>
                  <a:pt x="3920" y="233"/>
                </a:cubicBezTo>
                <a:cubicBezTo>
                  <a:pt x="3932" y="214"/>
                  <a:pt x="3958" y="214"/>
                  <a:pt x="3964" y="220"/>
                </a:cubicBezTo>
                <a:cubicBezTo>
                  <a:pt x="4046" y="195"/>
                  <a:pt x="4203" y="157"/>
                  <a:pt x="4260" y="138"/>
                </a:cubicBezTo>
                <a:cubicBezTo>
                  <a:pt x="4386" y="88"/>
                  <a:pt x="4606" y="31"/>
                  <a:pt x="4745" y="0"/>
                </a:cubicBezTo>
                <a:close/>
              </a:path>
            </a:pathLst>
          </a:custGeom>
          <a:solidFill>
            <a:srgbClr val="4B575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/>
          </a:p>
        </p:txBody>
      </p:sp>
      <p:sp>
        <p:nvSpPr>
          <p:cNvPr id="2740" name="Freeform 9"/>
          <p:cNvSpPr>
            <a:spLocks noEditPoints="1"/>
          </p:cNvSpPr>
          <p:nvPr/>
        </p:nvSpPr>
        <p:spPr bwMode="auto">
          <a:xfrm rot="166101">
            <a:off x="-18998" y="4441451"/>
            <a:ext cx="2626225" cy="229622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136" h="3616">
                <a:moveTo>
                  <a:pt x="535" y="3275"/>
                </a:moveTo>
                <a:cubicBezTo>
                  <a:pt x="535" y="3289"/>
                  <a:pt x="544" y="3293"/>
                  <a:pt x="544" y="3298"/>
                </a:cubicBezTo>
                <a:cubicBezTo>
                  <a:pt x="540" y="3293"/>
                  <a:pt x="540" y="3293"/>
                  <a:pt x="535" y="3293"/>
                </a:cubicBezTo>
                <a:cubicBezTo>
                  <a:pt x="544" y="3303"/>
                  <a:pt x="549" y="3307"/>
                  <a:pt x="554" y="3303"/>
                </a:cubicBezTo>
                <a:cubicBezTo>
                  <a:pt x="544" y="3293"/>
                  <a:pt x="549" y="3275"/>
                  <a:pt x="535" y="3275"/>
                </a:cubicBezTo>
                <a:close/>
                <a:moveTo>
                  <a:pt x="559" y="3270"/>
                </a:moveTo>
                <a:cubicBezTo>
                  <a:pt x="563" y="3275"/>
                  <a:pt x="563" y="3279"/>
                  <a:pt x="568" y="3284"/>
                </a:cubicBezTo>
                <a:cubicBezTo>
                  <a:pt x="563" y="3293"/>
                  <a:pt x="573" y="3307"/>
                  <a:pt x="568" y="3317"/>
                </a:cubicBezTo>
                <a:cubicBezTo>
                  <a:pt x="573" y="3312"/>
                  <a:pt x="577" y="3317"/>
                  <a:pt x="582" y="3317"/>
                </a:cubicBezTo>
                <a:cubicBezTo>
                  <a:pt x="563" y="3298"/>
                  <a:pt x="577" y="3293"/>
                  <a:pt x="577" y="3284"/>
                </a:cubicBezTo>
                <a:cubicBezTo>
                  <a:pt x="573" y="3289"/>
                  <a:pt x="563" y="3270"/>
                  <a:pt x="559" y="3270"/>
                </a:cubicBezTo>
                <a:close/>
                <a:moveTo>
                  <a:pt x="883" y="3110"/>
                </a:moveTo>
                <a:cubicBezTo>
                  <a:pt x="878" y="3115"/>
                  <a:pt x="873" y="3115"/>
                  <a:pt x="869" y="3115"/>
                </a:cubicBezTo>
                <a:cubicBezTo>
                  <a:pt x="878" y="3129"/>
                  <a:pt x="892" y="3157"/>
                  <a:pt x="869" y="3143"/>
                </a:cubicBezTo>
                <a:cubicBezTo>
                  <a:pt x="878" y="3157"/>
                  <a:pt x="883" y="3152"/>
                  <a:pt x="892" y="3157"/>
                </a:cubicBezTo>
                <a:cubicBezTo>
                  <a:pt x="888" y="3143"/>
                  <a:pt x="878" y="3124"/>
                  <a:pt x="883" y="3110"/>
                </a:cubicBezTo>
                <a:close/>
                <a:moveTo>
                  <a:pt x="1099" y="3040"/>
                </a:moveTo>
                <a:cubicBezTo>
                  <a:pt x="1099" y="3044"/>
                  <a:pt x="1094" y="3044"/>
                  <a:pt x="1090" y="3044"/>
                </a:cubicBezTo>
                <a:cubicBezTo>
                  <a:pt x="1109" y="3058"/>
                  <a:pt x="1085" y="3068"/>
                  <a:pt x="1099" y="3068"/>
                </a:cubicBezTo>
                <a:cubicBezTo>
                  <a:pt x="1104" y="3063"/>
                  <a:pt x="1094" y="3049"/>
                  <a:pt x="1113" y="3058"/>
                </a:cubicBezTo>
                <a:cubicBezTo>
                  <a:pt x="1109" y="3054"/>
                  <a:pt x="1104" y="3049"/>
                  <a:pt x="1099" y="3040"/>
                </a:cubicBezTo>
                <a:close/>
                <a:moveTo>
                  <a:pt x="1043" y="3028"/>
                </a:moveTo>
                <a:cubicBezTo>
                  <a:pt x="1035" y="3028"/>
                  <a:pt x="1029" y="3036"/>
                  <a:pt x="1029" y="3044"/>
                </a:cubicBezTo>
                <a:cubicBezTo>
                  <a:pt x="1043" y="3049"/>
                  <a:pt x="1038" y="3025"/>
                  <a:pt x="1057" y="3040"/>
                </a:cubicBezTo>
                <a:cubicBezTo>
                  <a:pt x="1062" y="3044"/>
                  <a:pt x="1062" y="3044"/>
                  <a:pt x="1066" y="3044"/>
                </a:cubicBezTo>
                <a:cubicBezTo>
                  <a:pt x="1058" y="3032"/>
                  <a:pt x="1050" y="3028"/>
                  <a:pt x="1043" y="3028"/>
                </a:cubicBezTo>
                <a:close/>
                <a:moveTo>
                  <a:pt x="1219" y="2978"/>
                </a:moveTo>
                <a:cubicBezTo>
                  <a:pt x="1208" y="2977"/>
                  <a:pt x="1211" y="3001"/>
                  <a:pt x="1198" y="2988"/>
                </a:cubicBezTo>
                <a:cubicBezTo>
                  <a:pt x="1203" y="2983"/>
                  <a:pt x="1207" y="2983"/>
                  <a:pt x="1203" y="2978"/>
                </a:cubicBezTo>
                <a:cubicBezTo>
                  <a:pt x="1193" y="2983"/>
                  <a:pt x="1198" y="2997"/>
                  <a:pt x="1207" y="3011"/>
                </a:cubicBezTo>
                <a:cubicBezTo>
                  <a:pt x="1217" y="3002"/>
                  <a:pt x="1217" y="2988"/>
                  <a:pt x="1221" y="2978"/>
                </a:cubicBezTo>
                <a:cubicBezTo>
                  <a:pt x="1220" y="2978"/>
                  <a:pt x="1220" y="2978"/>
                  <a:pt x="1219" y="2978"/>
                </a:cubicBezTo>
                <a:close/>
                <a:moveTo>
                  <a:pt x="1253" y="2958"/>
                </a:moveTo>
                <a:cubicBezTo>
                  <a:pt x="1252" y="2958"/>
                  <a:pt x="1251" y="2958"/>
                  <a:pt x="1250" y="2960"/>
                </a:cubicBezTo>
                <a:cubicBezTo>
                  <a:pt x="1245" y="2969"/>
                  <a:pt x="1259" y="2983"/>
                  <a:pt x="1268" y="2988"/>
                </a:cubicBezTo>
                <a:cubicBezTo>
                  <a:pt x="1259" y="2974"/>
                  <a:pt x="1278" y="2974"/>
                  <a:pt x="1264" y="2960"/>
                </a:cubicBezTo>
                <a:cubicBezTo>
                  <a:pt x="1260" y="2963"/>
                  <a:pt x="1257" y="2959"/>
                  <a:pt x="1253" y="2958"/>
                </a:cubicBezTo>
                <a:close/>
                <a:moveTo>
                  <a:pt x="1508" y="2894"/>
                </a:moveTo>
                <a:cubicBezTo>
                  <a:pt x="1494" y="2899"/>
                  <a:pt x="1480" y="2903"/>
                  <a:pt x="1489" y="2922"/>
                </a:cubicBezTo>
                <a:cubicBezTo>
                  <a:pt x="1503" y="2931"/>
                  <a:pt x="1532" y="2927"/>
                  <a:pt x="1522" y="2908"/>
                </a:cubicBezTo>
                <a:cubicBezTo>
                  <a:pt x="1517" y="2908"/>
                  <a:pt x="1513" y="2903"/>
                  <a:pt x="1508" y="2894"/>
                </a:cubicBezTo>
                <a:close/>
                <a:moveTo>
                  <a:pt x="1372" y="2866"/>
                </a:moveTo>
                <a:cubicBezTo>
                  <a:pt x="1376" y="2875"/>
                  <a:pt x="1386" y="2889"/>
                  <a:pt x="1381" y="2889"/>
                </a:cubicBezTo>
                <a:cubicBezTo>
                  <a:pt x="1372" y="2884"/>
                  <a:pt x="1362" y="2884"/>
                  <a:pt x="1353" y="2875"/>
                </a:cubicBezTo>
                <a:cubicBezTo>
                  <a:pt x="1353" y="2884"/>
                  <a:pt x="1348" y="2884"/>
                  <a:pt x="1344" y="2884"/>
                </a:cubicBezTo>
                <a:cubicBezTo>
                  <a:pt x="1348" y="2894"/>
                  <a:pt x="1353" y="2903"/>
                  <a:pt x="1348" y="2903"/>
                </a:cubicBezTo>
                <a:cubicBezTo>
                  <a:pt x="1334" y="2903"/>
                  <a:pt x="1325" y="2941"/>
                  <a:pt x="1282" y="2946"/>
                </a:cubicBezTo>
                <a:cubicBezTo>
                  <a:pt x="1292" y="2960"/>
                  <a:pt x="1287" y="2964"/>
                  <a:pt x="1292" y="2978"/>
                </a:cubicBezTo>
                <a:cubicBezTo>
                  <a:pt x="1306" y="2955"/>
                  <a:pt x="1339" y="2950"/>
                  <a:pt x="1348" y="2917"/>
                </a:cubicBezTo>
                <a:cubicBezTo>
                  <a:pt x="1381" y="2941"/>
                  <a:pt x="1386" y="2894"/>
                  <a:pt x="1414" y="2913"/>
                </a:cubicBezTo>
                <a:cubicBezTo>
                  <a:pt x="1409" y="2899"/>
                  <a:pt x="1428" y="2899"/>
                  <a:pt x="1419" y="2875"/>
                </a:cubicBezTo>
                <a:cubicBezTo>
                  <a:pt x="1400" y="2884"/>
                  <a:pt x="1400" y="2884"/>
                  <a:pt x="1405" y="2866"/>
                </a:cubicBezTo>
                <a:cubicBezTo>
                  <a:pt x="1395" y="2875"/>
                  <a:pt x="1386" y="2870"/>
                  <a:pt x="1372" y="2866"/>
                </a:cubicBezTo>
                <a:close/>
                <a:moveTo>
                  <a:pt x="1471" y="2857"/>
                </a:moveTo>
                <a:lnTo>
                  <a:pt x="1471" y="2857"/>
                </a:lnTo>
                <a:cubicBezTo>
                  <a:pt x="1471" y="2859"/>
                  <a:pt x="1471" y="2860"/>
                  <a:pt x="1470" y="2861"/>
                </a:cubicBezTo>
                <a:lnTo>
                  <a:pt x="1471" y="2857"/>
                </a:lnTo>
                <a:close/>
                <a:moveTo>
                  <a:pt x="403" y="2800"/>
                </a:moveTo>
                <a:cubicBezTo>
                  <a:pt x="389" y="2800"/>
                  <a:pt x="385" y="2819"/>
                  <a:pt x="375" y="2819"/>
                </a:cubicBezTo>
                <a:cubicBezTo>
                  <a:pt x="389" y="2823"/>
                  <a:pt x="413" y="2819"/>
                  <a:pt x="403" y="2800"/>
                </a:cubicBezTo>
                <a:close/>
                <a:moveTo>
                  <a:pt x="1724" y="2781"/>
                </a:moveTo>
                <a:cubicBezTo>
                  <a:pt x="1696" y="2786"/>
                  <a:pt x="1710" y="2809"/>
                  <a:pt x="1691" y="2814"/>
                </a:cubicBezTo>
                <a:cubicBezTo>
                  <a:pt x="1715" y="2837"/>
                  <a:pt x="1724" y="2814"/>
                  <a:pt x="1743" y="2809"/>
                </a:cubicBezTo>
                <a:cubicBezTo>
                  <a:pt x="1738" y="2800"/>
                  <a:pt x="1734" y="2790"/>
                  <a:pt x="1724" y="2781"/>
                </a:cubicBezTo>
                <a:close/>
                <a:moveTo>
                  <a:pt x="1790" y="2762"/>
                </a:moveTo>
                <a:cubicBezTo>
                  <a:pt x="1800" y="2790"/>
                  <a:pt x="1767" y="2767"/>
                  <a:pt x="1771" y="2781"/>
                </a:cubicBezTo>
                <a:cubicBezTo>
                  <a:pt x="1771" y="2776"/>
                  <a:pt x="1776" y="2776"/>
                  <a:pt x="1776" y="2781"/>
                </a:cubicBezTo>
                <a:cubicBezTo>
                  <a:pt x="1771" y="2781"/>
                  <a:pt x="1757" y="2795"/>
                  <a:pt x="1771" y="2795"/>
                </a:cubicBezTo>
                <a:cubicBezTo>
                  <a:pt x="1785" y="2786"/>
                  <a:pt x="1809" y="2781"/>
                  <a:pt x="1790" y="2762"/>
                </a:cubicBezTo>
                <a:close/>
                <a:moveTo>
                  <a:pt x="1616" y="2753"/>
                </a:moveTo>
                <a:cubicBezTo>
                  <a:pt x="1615" y="2754"/>
                  <a:pt x="1614" y="2754"/>
                  <a:pt x="1612" y="2754"/>
                </a:cubicBezTo>
                <a:lnTo>
                  <a:pt x="1612" y="2754"/>
                </a:lnTo>
                <a:lnTo>
                  <a:pt x="1616" y="2753"/>
                </a:lnTo>
                <a:close/>
                <a:moveTo>
                  <a:pt x="1701" y="2740"/>
                </a:moveTo>
                <a:lnTo>
                  <a:pt x="1702" y="2740"/>
                </a:lnTo>
                <a:lnTo>
                  <a:pt x="1696" y="2743"/>
                </a:lnTo>
                <a:cubicBezTo>
                  <a:pt x="1698" y="2742"/>
                  <a:pt x="1700" y="2741"/>
                  <a:pt x="1701" y="2740"/>
                </a:cubicBezTo>
                <a:close/>
                <a:moveTo>
                  <a:pt x="2247" y="2343"/>
                </a:moveTo>
                <a:cubicBezTo>
                  <a:pt x="2247" y="2343"/>
                  <a:pt x="2246" y="2344"/>
                  <a:pt x="2246" y="2344"/>
                </a:cubicBezTo>
                <a:cubicBezTo>
                  <a:pt x="2241" y="2344"/>
                  <a:pt x="2246" y="2377"/>
                  <a:pt x="2260" y="2372"/>
                </a:cubicBezTo>
                <a:cubicBezTo>
                  <a:pt x="2269" y="2372"/>
                  <a:pt x="2253" y="2343"/>
                  <a:pt x="2247" y="2343"/>
                </a:cubicBezTo>
                <a:close/>
                <a:moveTo>
                  <a:pt x="2293" y="2311"/>
                </a:moveTo>
                <a:cubicBezTo>
                  <a:pt x="2303" y="2330"/>
                  <a:pt x="2307" y="2349"/>
                  <a:pt x="2326" y="2344"/>
                </a:cubicBezTo>
                <a:cubicBezTo>
                  <a:pt x="2307" y="2330"/>
                  <a:pt x="2326" y="2316"/>
                  <a:pt x="2307" y="2311"/>
                </a:cubicBezTo>
                <a:cubicBezTo>
                  <a:pt x="2307" y="2316"/>
                  <a:pt x="2312" y="2339"/>
                  <a:pt x="2303" y="2325"/>
                </a:cubicBezTo>
                <a:cubicBezTo>
                  <a:pt x="2307" y="2325"/>
                  <a:pt x="2298" y="2311"/>
                  <a:pt x="2293" y="2311"/>
                </a:cubicBezTo>
                <a:close/>
                <a:moveTo>
                  <a:pt x="2406" y="2269"/>
                </a:moveTo>
                <a:cubicBezTo>
                  <a:pt x="2420" y="2283"/>
                  <a:pt x="2401" y="2292"/>
                  <a:pt x="2415" y="2292"/>
                </a:cubicBezTo>
                <a:cubicBezTo>
                  <a:pt x="2411" y="2283"/>
                  <a:pt x="2429" y="2283"/>
                  <a:pt x="2425" y="2269"/>
                </a:cubicBezTo>
                <a:cubicBezTo>
                  <a:pt x="2415" y="2273"/>
                  <a:pt x="2411" y="2269"/>
                  <a:pt x="2406" y="2269"/>
                </a:cubicBezTo>
                <a:close/>
                <a:moveTo>
                  <a:pt x="2292" y="2261"/>
                </a:moveTo>
                <a:cubicBezTo>
                  <a:pt x="2284" y="2261"/>
                  <a:pt x="2275" y="2270"/>
                  <a:pt x="2265" y="2264"/>
                </a:cubicBezTo>
                <a:cubicBezTo>
                  <a:pt x="2279" y="2292"/>
                  <a:pt x="2293" y="2259"/>
                  <a:pt x="2303" y="2269"/>
                </a:cubicBezTo>
                <a:cubicBezTo>
                  <a:pt x="2300" y="2263"/>
                  <a:pt x="2296" y="2261"/>
                  <a:pt x="2292" y="2261"/>
                </a:cubicBezTo>
                <a:close/>
                <a:moveTo>
                  <a:pt x="2156" y="2237"/>
                </a:moveTo>
                <a:cubicBezTo>
                  <a:pt x="2156" y="2237"/>
                  <a:pt x="2154" y="2239"/>
                  <a:pt x="2151" y="2241"/>
                </a:cubicBezTo>
                <a:lnTo>
                  <a:pt x="2149" y="2243"/>
                </a:lnTo>
                <a:lnTo>
                  <a:pt x="2149" y="2243"/>
                </a:lnTo>
                <a:cubicBezTo>
                  <a:pt x="2146" y="2245"/>
                  <a:pt x="2143" y="2247"/>
                  <a:pt x="2138" y="2250"/>
                </a:cubicBezTo>
                <a:cubicBezTo>
                  <a:pt x="2140" y="2253"/>
                  <a:pt x="2142" y="2255"/>
                  <a:pt x="2144" y="2257"/>
                </a:cubicBezTo>
                <a:lnTo>
                  <a:pt x="2144" y="2258"/>
                </a:lnTo>
                <a:lnTo>
                  <a:pt x="2147" y="2263"/>
                </a:lnTo>
                <a:cubicBezTo>
                  <a:pt x="2155" y="2278"/>
                  <a:pt x="2164" y="2285"/>
                  <a:pt x="2148" y="2263"/>
                </a:cubicBezTo>
                <a:lnTo>
                  <a:pt x="2144" y="2258"/>
                </a:lnTo>
                <a:lnTo>
                  <a:pt x="2143" y="2255"/>
                </a:lnTo>
                <a:cubicBezTo>
                  <a:pt x="2143" y="2251"/>
                  <a:pt x="2145" y="2248"/>
                  <a:pt x="2147" y="2245"/>
                </a:cubicBezTo>
                <a:lnTo>
                  <a:pt x="2149" y="2243"/>
                </a:lnTo>
                <a:lnTo>
                  <a:pt x="2152" y="2240"/>
                </a:lnTo>
                <a:cubicBezTo>
                  <a:pt x="2155" y="2238"/>
                  <a:pt x="2156" y="2237"/>
                  <a:pt x="2156" y="2237"/>
                </a:cubicBezTo>
                <a:close/>
                <a:moveTo>
                  <a:pt x="2458" y="2236"/>
                </a:moveTo>
                <a:cubicBezTo>
                  <a:pt x="2472" y="2250"/>
                  <a:pt x="2453" y="2250"/>
                  <a:pt x="2444" y="2255"/>
                </a:cubicBezTo>
                <a:cubicBezTo>
                  <a:pt x="2458" y="2278"/>
                  <a:pt x="2448" y="2241"/>
                  <a:pt x="2462" y="2259"/>
                </a:cubicBezTo>
                <a:cubicBezTo>
                  <a:pt x="2462" y="2259"/>
                  <a:pt x="2467" y="2269"/>
                  <a:pt x="2472" y="2269"/>
                </a:cubicBezTo>
                <a:cubicBezTo>
                  <a:pt x="2467" y="2264"/>
                  <a:pt x="2467" y="2255"/>
                  <a:pt x="2467" y="2250"/>
                </a:cubicBezTo>
                <a:cubicBezTo>
                  <a:pt x="2472" y="2259"/>
                  <a:pt x="2476" y="2269"/>
                  <a:pt x="2481" y="2264"/>
                </a:cubicBezTo>
                <a:cubicBezTo>
                  <a:pt x="2476" y="2259"/>
                  <a:pt x="2472" y="2250"/>
                  <a:pt x="2476" y="2250"/>
                </a:cubicBezTo>
                <a:cubicBezTo>
                  <a:pt x="2481" y="2255"/>
                  <a:pt x="2486" y="2259"/>
                  <a:pt x="2491" y="2255"/>
                </a:cubicBezTo>
                <a:cubicBezTo>
                  <a:pt x="2476" y="2241"/>
                  <a:pt x="2467" y="2245"/>
                  <a:pt x="2458" y="2236"/>
                </a:cubicBezTo>
                <a:close/>
                <a:moveTo>
                  <a:pt x="2180" y="2231"/>
                </a:moveTo>
                <a:cubicBezTo>
                  <a:pt x="2180" y="2232"/>
                  <a:pt x="2180" y="2232"/>
                  <a:pt x="2180" y="2233"/>
                </a:cubicBezTo>
                <a:lnTo>
                  <a:pt x="2180" y="2233"/>
                </a:lnTo>
                <a:lnTo>
                  <a:pt x="2179" y="2234"/>
                </a:lnTo>
                <a:cubicBezTo>
                  <a:pt x="2174" y="2249"/>
                  <a:pt x="2161" y="2242"/>
                  <a:pt x="2152" y="2259"/>
                </a:cubicBezTo>
                <a:cubicBezTo>
                  <a:pt x="2157" y="2269"/>
                  <a:pt x="2166" y="2273"/>
                  <a:pt x="2176" y="2278"/>
                </a:cubicBezTo>
                <a:cubicBezTo>
                  <a:pt x="2157" y="2255"/>
                  <a:pt x="2176" y="2255"/>
                  <a:pt x="2190" y="2264"/>
                </a:cubicBezTo>
                <a:cubicBezTo>
                  <a:pt x="2190" y="2269"/>
                  <a:pt x="2194" y="2273"/>
                  <a:pt x="2199" y="2273"/>
                </a:cubicBezTo>
                <a:cubicBezTo>
                  <a:pt x="2191" y="2261"/>
                  <a:pt x="2179" y="2245"/>
                  <a:pt x="2179" y="2235"/>
                </a:cubicBezTo>
                <a:lnTo>
                  <a:pt x="2180" y="2233"/>
                </a:lnTo>
                <a:lnTo>
                  <a:pt x="2180" y="2231"/>
                </a:lnTo>
                <a:close/>
                <a:moveTo>
                  <a:pt x="1856" y="2208"/>
                </a:moveTo>
                <a:cubicBezTo>
                  <a:pt x="1870" y="2231"/>
                  <a:pt x="1828" y="2231"/>
                  <a:pt x="1818" y="2222"/>
                </a:cubicBezTo>
                <a:cubicBezTo>
                  <a:pt x="1823" y="2222"/>
                  <a:pt x="1818" y="2217"/>
                  <a:pt x="1814" y="2222"/>
                </a:cubicBezTo>
                <a:cubicBezTo>
                  <a:pt x="1823" y="2231"/>
                  <a:pt x="1814" y="2231"/>
                  <a:pt x="1818" y="2245"/>
                </a:cubicBezTo>
                <a:cubicBezTo>
                  <a:pt x="1842" y="2255"/>
                  <a:pt x="1861" y="2222"/>
                  <a:pt x="1875" y="2226"/>
                </a:cubicBezTo>
                <a:cubicBezTo>
                  <a:pt x="1870" y="2222"/>
                  <a:pt x="1861" y="2208"/>
                  <a:pt x="1856" y="2208"/>
                </a:cubicBezTo>
                <a:close/>
                <a:moveTo>
                  <a:pt x="1610" y="2202"/>
                </a:moveTo>
                <a:cubicBezTo>
                  <a:pt x="1595" y="2201"/>
                  <a:pt x="1581" y="2213"/>
                  <a:pt x="1588" y="2231"/>
                </a:cubicBezTo>
                <a:cubicBezTo>
                  <a:pt x="1597" y="2222"/>
                  <a:pt x="1626" y="2222"/>
                  <a:pt x="1626" y="2208"/>
                </a:cubicBezTo>
                <a:cubicBezTo>
                  <a:pt x="1621" y="2204"/>
                  <a:pt x="1616" y="2202"/>
                  <a:pt x="1610" y="2202"/>
                </a:cubicBezTo>
                <a:close/>
                <a:moveTo>
                  <a:pt x="1950" y="2128"/>
                </a:moveTo>
                <a:cubicBezTo>
                  <a:pt x="1950" y="2137"/>
                  <a:pt x="1941" y="2137"/>
                  <a:pt x="1922" y="2147"/>
                </a:cubicBezTo>
                <a:cubicBezTo>
                  <a:pt x="1931" y="2170"/>
                  <a:pt x="1941" y="2142"/>
                  <a:pt x="1950" y="2156"/>
                </a:cubicBezTo>
                <a:cubicBezTo>
                  <a:pt x="1950" y="2194"/>
                  <a:pt x="1879" y="2179"/>
                  <a:pt x="1879" y="2198"/>
                </a:cubicBezTo>
                <a:cubicBezTo>
                  <a:pt x="1879" y="2189"/>
                  <a:pt x="1879" y="2184"/>
                  <a:pt x="1870" y="2175"/>
                </a:cubicBezTo>
                <a:cubicBezTo>
                  <a:pt x="1861" y="2179"/>
                  <a:pt x="1861" y="2212"/>
                  <a:pt x="1884" y="2222"/>
                </a:cubicBezTo>
                <a:cubicBezTo>
                  <a:pt x="1865" y="2189"/>
                  <a:pt x="1917" y="2208"/>
                  <a:pt x="1926" y="2189"/>
                </a:cubicBezTo>
                <a:cubicBezTo>
                  <a:pt x="1926" y="2203"/>
                  <a:pt x="1931" y="2194"/>
                  <a:pt x="1941" y="2203"/>
                </a:cubicBezTo>
                <a:cubicBezTo>
                  <a:pt x="1955" y="2194"/>
                  <a:pt x="1945" y="2184"/>
                  <a:pt x="1945" y="2179"/>
                </a:cubicBezTo>
                <a:cubicBezTo>
                  <a:pt x="1950" y="2179"/>
                  <a:pt x="1955" y="2194"/>
                  <a:pt x="1964" y="2184"/>
                </a:cubicBezTo>
                <a:cubicBezTo>
                  <a:pt x="1959" y="2175"/>
                  <a:pt x="1945" y="2175"/>
                  <a:pt x="1950" y="2170"/>
                </a:cubicBezTo>
                <a:cubicBezTo>
                  <a:pt x="1959" y="2165"/>
                  <a:pt x="1964" y="2194"/>
                  <a:pt x="1973" y="2179"/>
                </a:cubicBezTo>
                <a:cubicBezTo>
                  <a:pt x="1969" y="2165"/>
                  <a:pt x="1978" y="2142"/>
                  <a:pt x="1950" y="2128"/>
                </a:cubicBezTo>
                <a:close/>
                <a:moveTo>
                  <a:pt x="1959" y="2123"/>
                </a:moveTo>
                <a:cubicBezTo>
                  <a:pt x="1969" y="2137"/>
                  <a:pt x="1973" y="2147"/>
                  <a:pt x="1983" y="2156"/>
                </a:cubicBezTo>
                <a:cubicBezTo>
                  <a:pt x="1988" y="2156"/>
                  <a:pt x="1992" y="2151"/>
                  <a:pt x="1997" y="2151"/>
                </a:cubicBezTo>
                <a:cubicBezTo>
                  <a:pt x="1988" y="2142"/>
                  <a:pt x="1983" y="2123"/>
                  <a:pt x="1973" y="2123"/>
                </a:cubicBezTo>
                <a:cubicBezTo>
                  <a:pt x="1983" y="2147"/>
                  <a:pt x="1964" y="2123"/>
                  <a:pt x="1959" y="2123"/>
                </a:cubicBezTo>
                <a:close/>
                <a:moveTo>
                  <a:pt x="2134" y="2122"/>
                </a:moveTo>
                <a:cubicBezTo>
                  <a:pt x="2131" y="2122"/>
                  <a:pt x="2129" y="2123"/>
                  <a:pt x="2129" y="2128"/>
                </a:cubicBezTo>
                <a:cubicBezTo>
                  <a:pt x="2133" y="2128"/>
                  <a:pt x="2152" y="2142"/>
                  <a:pt x="2143" y="2147"/>
                </a:cubicBezTo>
                <a:cubicBezTo>
                  <a:pt x="2133" y="2128"/>
                  <a:pt x="2143" y="2156"/>
                  <a:pt x="2138" y="2156"/>
                </a:cubicBezTo>
                <a:cubicBezTo>
                  <a:pt x="2129" y="2156"/>
                  <a:pt x="2124" y="2142"/>
                  <a:pt x="2114" y="2151"/>
                </a:cubicBezTo>
                <a:cubicBezTo>
                  <a:pt x="2119" y="2156"/>
                  <a:pt x="2110" y="2156"/>
                  <a:pt x="2119" y="2170"/>
                </a:cubicBezTo>
                <a:cubicBezTo>
                  <a:pt x="2143" y="2189"/>
                  <a:pt x="2147" y="2161"/>
                  <a:pt x="2166" y="2156"/>
                </a:cubicBezTo>
                <a:cubicBezTo>
                  <a:pt x="2152" y="2142"/>
                  <a:pt x="2152" y="2137"/>
                  <a:pt x="2147" y="2123"/>
                </a:cubicBezTo>
                <a:cubicBezTo>
                  <a:pt x="2143" y="2123"/>
                  <a:pt x="2138" y="2122"/>
                  <a:pt x="2134" y="2122"/>
                </a:cubicBezTo>
                <a:close/>
                <a:moveTo>
                  <a:pt x="2168" y="2121"/>
                </a:moveTo>
                <a:cubicBezTo>
                  <a:pt x="2167" y="2119"/>
                  <a:pt x="2187" y="2157"/>
                  <a:pt x="2157" y="2137"/>
                </a:cubicBezTo>
                <a:cubicBezTo>
                  <a:pt x="2171" y="2151"/>
                  <a:pt x="2166" y="2170"/>
                  <a:pt x="2176" y="2165"/>
                </a:cubicBezTo>
                <a:cubicBezTo>
                  <a:pt x="2171" y="2147"/>
                  <a:pt x="2194" y="2156"/>
                  <a:pt x="2194" y="2142"/>
                </a:cubicBezTo>
                <a:cubicBezTo>
                  <a:pt x="2194" y="2147"/>
                  <a:pt x="2190" y="2147"/>
                  <a:pt x="2185" y="2147"/>
                </a:cubicBezTo>
                <a:cubicBezTo>
                  <a:pt x="2173" y="2128"/>
                  <a:pt x="2169" y="2121"/>
                  <a:pt x="2168" y="2121"/>
                </a:cubicBezTo>
                <a:close/>
                <a:moveTo>
                  <a:pt x="1809" y="2114"/>
                </a:moveTo>
                <a:cubicBezTo>
                  <a:pt x="1804" y="2118"/>
                  <a:pt x="1781" y="2114"/>
                  <a:pt x="1785" y="2128"/>
                </a:cubicBezTo>
                <a:cubicBezTo>
                  <a:pt x="1800" y="2137"/>
                  <a:pt x="1795" y="2118"/>
                  <a:pt x="1804" y="2128"/>
                </a:cubicBezTo>
                <a:cubicBezTo>
                  <a:pt x="1809" y="2132"/>
                  <a:pt x="1809" y="2137"/>
                  <a:pt x="1814" y="2142"/>
                </a:cubicBezTo>
                <a:cubicBezTo>
                  <a:pt x="1804" y="2147"/>
                  <a:pt x="1795" y="2151"/>
                  <a:pt x="1804" y="2161"/>
                </a:cubicBezTo>
                <a:cubicBezTo>
                  <a:pt x="1832" y="2175"/>
                  <a:pt x="1889" y="2161"/>
                  <a:pt x="1894" y="2132"/>
                </a:cubicBezTo>
                <a:cubicBezTo>
                  <a:pt x="1870" y="2137"/>
                  <a:pt x="1832" y="2132"/>
                  <a:pt x="1818" y="2147"/>
                </a:cubicBezTo>
                <a:cubicBezTo>
                  <a:pt x="1818" y="2132"/>
                  <a:pt x="1804" y="2128"/>
                  <a:pt x="1809" y="2114"/>
                </a:cubicBezTo>
                <a:close/>
                <a:moveTo>
                  <a:pt x="1861" y="2090"/>
                </a:moveTo>
                <a:cubicBezTo>
                  <a:pt x="1851" y="2100"/>
                  <a:pt x="1828" y="2095"/>
                  <a:pt x="1832" y="2109"/>
                </a:cubicBezTo>
                <a:cubicBezTo>
                  <a:pt x="1842" y="2104"/>
                  <a:pt x="1865" y="2114"/>
                  <a:pt x="1861" y="2090"/>
                </a:cubicBezTo>
                <a:close/>
                <a:moveTo>
                  <a:pt x="1988" y="2076"/>
                </a:moveTo>
                <a:cubicBezTo>
                  <a:pt x="1988" y="2090"/>
                  <a:pt x="1978" y="2095"/>
                  <a:pt x="1969" y="2100"/>
                </a:cubicBezTo>
                <a:cubicBezTo>
                  <a:pt x="1969" y="2090"/>
                  <a:pt x="1955" y="2081"/>
                  <a:pt x="1959" y="2090"/>
                </a:cubicBezTo>
                <a:cubicBezTo>
                  <a:pt x="1969" y="2104"/>
                  <a:pt x="1978" y="2118"/>
                  <a:pt x="1983" y="2114"/>
                </a:cubicBezTo>
                <a:cubicBezTo>
                  <a:pt x="1983" y="2104"/>
                  <a:pt x="1997" y="2109"/>
                  <a:pt x="2011" y="2109"/>
                </a:cubicBezTo>
                <a:cubicBezTo>
                  <a:pt x="1992" y="2090"/>
                  <a:pt x="2016" y="2095"/>
                  <a:pt x="2011" y="2081"/>
                </a:cubicBezTo>
                <a:cubicBezTo>
                  <a:pt x="1997" y="2085"/>
                  <a:pt x="2002" y="2100"/>
                  <a:pt x="1988" y="2076"/>
                </a:cubicBezTo>
                <a:close/>
                <a:moveTo>
                  <a:pt x="2237" y="2071"/>
                </a:moveTo>
                <a:lnTo>
                  <a:pt x="2239" y="2074"/>
                </a:lnTo>
                <a:lnTo>
                  <a:pt x="2238" y="2074"/>
                </a:lnTo>
                <a:lnTo>
                  <a:pt x="2235" y="2072"/>
                </a:lnTo>
                <a:lnTo>
                  <a:pt x="2235" y="2072"/>
                </a:lnTo>
                <a:cubicBezTo>
                  <a:pt x="2236" y="2071"/>
                  <a:pt x="2236" y="2071"/>
                  <a:pt x="2237" y="2071"/>
                </a:cubicBezTo>
                <a:close/>
                <a:moveTo>
                  <a:pt x="2039" y="2071"/>
                </a:moveTo>
                <a:cubicBezTo>
                  <a:pt x="2035" y="2085"/>
                  <a:pt x="2011" y="2071"/>
                  <a:pt x="2025" y="2100"/>
                </a:cubicBezTo>
                <a:cubicBezTo>
                  <a:pt x="2035" y="2095"/>
                  <a:pt x="2039" y="2085"/>
                  <a:pt x="2039" y="2071"/>
                </a:cubicBezTo>
                <a:close/>
                <a:moveTo>
                  <a:pt x="2194" y="2067"/>
                </a:moveTo>
                <a:lnTo>
                  <a:pt x="2193" y="2067"/>
                </a:lnTo>
                <a:cubicBezTo>
                  <a:pt x="2192" y="2068"/>
                  <a:pt x="2191" y="2068"/>
                  <a:pt x="2189" y="2069"/>
                </a:cubicBezTo>
                <a:lnTo>
                  <a:pt x="2187" y="2070"/>
                </a:lnTo>
                <a:lnTo>
                  <a:pt x="2188" y="2068"/>
                </a:lnTo>
                <a:cubicBezTo>
                  <a:pt x="2189" y="2068"/>
                  <a:pt x="2190" y="2067"/>
                  <a:pt x="2191" y="2067"/>
                </a:cubicBezTo>
                <a:lnTo>
                  <a:pt x="2194" y="2067"/>
                </a:lnTo>
                <a:close/>
                <a:moveTo>
                  <a:pt x="1753" y="2053"/>
                </a:moveTo>
                <a:cubicBezTo>
                  <a:pt x="1743" y="2057"/>
                  <a:pt x="1729" y="2057"/>
                  <a:pt x="1738" y="2071"/>
                </a:cubicBezTo>
                <a:cubicBezTo>
                  <a:pt x="1743" y="2067"/>
                  <a:pt x="1771" y="2071"/>
                  <a:pt x="1753" y="2053"/>
                </a:cubicBezTo>
                <a:close/>
                <a:moveTo>
                  <a:pt x="2570" y="2037"/>
                </a:moveTo>
                <a:lnTo>
                  <a:pt x="2570" y="2040"/>
                </a:lnTo>
                <a:cubicBezTo>
                  <a:pt x="2570" y="2041"/>
                  <a:pt x="2570" y="2042"/>
                  <a:pt x="2570" y="2043"/>
                </a:cubicBezTo>
                <a:cubicBezTo>
                  <a:pt x="2570" y="2042"/>
                  <a:pt x="2570" y="2040"/>
                  <a:pt x="2570" y="2039"/>
                </a:cubicBezTo>
                <a:lnTo>
                  <a:pt x="2570" y="2037"/>
                </a:lnTo>
                <a:close/>
                <a:moveTo>
                  <a:pt x="2669" y="1935"/>
                </a:moveTo>
                <a:lnTo>
                  <a:pt x="2672" y="1938"/>
                </a:lnTo>
                <a:lnTo>
                  <a:pt x="2672" y="1938"/>
                </a:lnTo>
                <a:cubicBezTo>
                  <a:pt x="2671" y="1937"/>
                  <a:pt x="2670" y="1936"/>
                  <a:pt x="2669" y="1935"/>
                </a:cubicBezTo>
                <a:close/>
                <a:moveTo>
                  <a:pt x="2101" y="1915"/>
                </a:moveTo>
                <a:cubicBezTo>
                  <a:pt x="2089" y="1915"/>
                  <a:pt x="2082" y="1922"/>
                  <a:pt x="2082" y="1940"/>
                </a:cubicBezTo>
                <a:cubicBezTo>
                  <a:pt x="2091" y="1940"/>
                  <a:pt x="2100" y="1940"/>
                  <a:pt x="2110" y="1944"/>
                </a:cubicBezTo>
                <a:cubicBezTo>
                  <a:pt x="2096" y="1949"/>
                  <a:pt x="2091" y="1944"/>
                  <a:pt x="2096" y="1959"/>
                </a:cubicBezTo>
                <a:cubicBezTo>
                  <a:pt x="2072" y="1949"/>
                  <a:pt x="2030" y="1982"/>
                  <a:pt x="2011" y="1996"/>
                </a:cubicBezTo>
                <a:cubicBezTo>
                  <a:pt x="2016" y="2001"/>
                  <a:pt x="2025" y="1987"/>
                  <a:pt x="2030" y="2001"/>
                </a:cubicBezTo>
                <a:cubicBezTo>
                  <a:pt x="2030" y="2006"/>
                  <a:pt x="2025" y="2010"/>
                  <a:pt x="2016" y="2006"/>
                </a:cubicBezTo>
                <a:cubicBezTo>
                  <a:pt x="2025" y="2015"/>
                  <a:pt x="2030" y="2020"/>
                  <a:pt x="2039" y="2024"/>
                </a:cubicBezTo>
                <a:cubicBezTo>
                  <a:pt x="2039" y="2001"/>
                  <a:pt x="2072" y="1996"/>
                  <a:pt x="2077" y="1973"/>
                </a:cubicBezTo>
                <a:cubicBezTo>
                  <a:pt x="2082" y="1982"/>
                  <a:pt x="2086" y="1991"/>
                  <a:pt x="2091" y="1987"/>
                </a:cubicBezTo>
                <a:cubicBezTo>
                  <a:pt x="2086" y="1982"/>
                  <a:pt x="2077" y="1973"/>
                  <a:pt x="2082" y="1973"/>
                </a:cubicBezTo>
                <a:cubicBezTo>
                  <a:pt x="2091" y="1968"/>
                  <a:pt x="2096" y="1987"/>
                  <a:pt x="2100" y="1982"/>
                </a:cubicBezTo>
                <a:cubicBezTo>
                  <a:pt x="2100" y="1977"/>
                  <a:pt x="2091" y="1963"/>
                  <a:pt x="2100" y="1963"/>
                </a:cubicBezTo>
                <a:cubicBezTo>
                  <a:pt x="2119" y="1987"/>
                  <a:pt x="2133" y="1963"/>
                  <a:pt x="2147" y="1959"/>
                </a:cubicBezTo>
                <a:cubicBezTo>
                  <a:pt x="2133" y="1935"/>
                  <a:pt x="2119" y="1944"/>
                  <a:pt x="2114" y="1916"/>
                </a:cubicBezTo>
                <a:cubicBezTo>
                  <a:pt x="2110" y="1915"/>
                  <a:pt x="2105" y="1914"/>
                  <a:pt x="2101" y="1915"/>
                </a:cubicBezTo>
                <a:close/>
                <a:moveTo>
                  <a:pt x="2288" y="1835"/>
                </a:moveTo>
                <a:lnTo>
                  <a:pt x="2288" y="1835"/>
                </a:lnTo>
                <a:cubicBezTo>
                  <a:pt x="2289" y="1836"/>
                  <a:pt x="2289" y="1836"/>
                  <a:pt x="2288" y="1836"/>
                </a:cubicBezTo>
                <a:lnTo>
                  <a:pt x="2288" y="1835"/>
                </a:lnTo>
                <a:close/>
                <a:moveTo>
                  <a:pt x="1748" y="1761"/>
                </a:moveTo>
                <a:cubicBezTo>
                  <a:pt x="1747" y="1761"/>
                  <a:pt x="1747" y="1762"/>
                  <a:pt x="1748" y="1766"/>
                </a:cubicBezTo>
                <a:cubicBezTo>
                  <a:pt x="1776" y="1799"/>
                  <a:pt x="1757" y="1803"/>
                  <a:pt x="1781" y="1827"/>
                </a:cubicBezTo>
                <a:cubicBezTo>
                  <a:pt x="1795" y="1803"/>
                  <a:pt x="1875" y="1803"/>
                  <a:pt x="1875" y="1761"/>
                </a:cubicBezTo>
                <a:cubicBezTo>
                  <a:pt x="1842" y="1766"/>
                  <a:pt x="1823" y="1813"/>
                  <a:pt x="1814" y="1780"/>
                </a:cubicBezTo>
                <a:cubicBezTo>
                  <a:pt x="1800" y="1794"/>
                  <a:pt x="1790" y="1789"/>
                  <a:pt x="1771" y="1799"/>
                </a:cubicBezTo>
                <a:cubicBezTo>
                  <a:pt x="1767" y="1791"/>
                  <a:pt x="1751" y="1762"/>
                  <a:pt x="1748" y="1761"/>
                </a:cubicBezTo>
                <a:close/>
                <a:moveTo>
                  <a:pt x="1777" y="1759"/>
                </a:moveTo>
                <a:cubicBezTo>
                  <a:pt x="1775" y="1759"/>
                  <a:pt x="1773" y="1759"/>
                  <a:pt x="1771" y="1761"/>
                </a:cubicBezTo>
                <a:cubicBezTo>
                  <a:pt x="1785" y="1775"/>
                  <a:pt x="1767" y="1785"/>
                  <a:pt x="1785" y="1789"/>
                </a:cubicBezTo>
                <a:cubicBezTo>
                  <a:pt x="1771" y="1761"/>
                  <a:pt x="1800" y="1780"/>
                  <a:pt x="1800" y="1770"/>
                </a:cubicBezTo>
                <a:cubicBezTo>
                  <a:pt x="1792" y="1774"/>
                  <a:pt x="1784" y="1760"/>
                  <a:pt x="1777" y="1759"/>
                </a:cubicBezTo>
                <a:close/>
                <a:moveTo>
                  <a:pt x="1959" y="1714"/>
                </a:moveTo>
                <a:cubicBezTo>
                  <a:pt x="1969" y="1733"/>
                  <a:pt x="1936" y="1714"/>
                  <a:pt x="1955" y="1742"/>
                </a:cubicBezTo>
                <a:cubicBezTo>
                  <a:pt x="1959" y="1728"/>
                  <a:pt x="1973" y="1733"/>
                  <a:pt x="1978" y="1719"/>
                </a:cubicBezTo>
                <a:cubicBezTo>
                  <a:pt x="1969" y="1723"/>
                  <a:pt x="1964" y="1714"/>
                  <a:pt x="1959" y="1714"/>
                </a:cubicBezTo>
                <a:close/>
                <a:moveTo>
                  <a:pt x="2011" y="1676"/>
                </a:moveTo>
                <a:cubicBezTo>
                  <a:pt x="2020" y="1700"/>
                  <a:pt x="1997" y="1700"/>
                  <a:pt x="2025" y="1719"/>
                </a:cubicBezTo>
                <a:cubicBezTo>
                  <a:pt x="2011" y="1695"/>
                  <a:pt x="2025" y="1700"/>
                  <a:pt x="2035" y="1709"/>
                </a:cubicBezTo>
                <a:cubicBezTo>
                  <a:pt x="2025" y="1700"/>
                  <a:pt x="2020" y="1676"/>
                  <a:pt x="2011" y="1676"/>
                </a:cubicBezTo>
                <a:close/>
                <a:moveTo>
                  <a:pt x="2020" y="1672"/>
                </a:moveTo>
                <a:cubicBezTo>
                  <a:pt x="2035" y="1691"/>
                  <a:pt x="2030" y="1709"/>
                  <a:pt x="2049" y="1709"/>
                </a:cubicBezTo>
                <a:cubicBezTo>
                  <a:pt x="2039" y="1691"/>
                  <a:pt x="2039" y="1681"/>
                  <a:pt x="2020" y="1672"/>
                </a:cubicBezTo>
                <a:close/>
                <a:moveTo>
                  <a:pt x="2125" y="1662"/>
                </a:moveTo>
                <a:lnTo>
                  <a:pt x="2129" y="1662"/>
                </a:lnTo>
                <a:lnTo>
                  <a:pt x="2129" y="1664"/>
                </a:lnTo>
                <a:lnTo>
                  <a:pt x="2125" y="1662"/>
                </a:lnTo>
                <a:close/>
                <a:moveTo>
                  <a:pt x="2491" y="1644"/>
                </a:moveTo>
                <a:cubicBezTo>
                  <a:pt x="2467" y="1653"/>
                  <a:pt x="2453" y="1653"/>
                  <a:pt x="2458" y="1672"/>
                </a:cubicBezTo>
                <a:cubicBezTo>
                  <a:pt x="2472" y="1672"/>
                  <a:pt x="2467" y="1658"/>
                  <a:pt x="2486" y="1653"/>
                </a:cubicBezTo>
                <a:cubicBezTo>
                  <a:pt x="2491" y="1658"/>
                  <a:pt x="2495" y="1667"/>
                  <a:pt x="2500" y="1667"/>
                </a:cubicBezTo>
                <a:cubicBezTo>
                  <a:pt x="2495" y="1662"/>
                  <a:pt x="2500" y="1658"/>
                  <a:pt x="2491" y="1644"/>
                </a:cubicBezTo>
                <a:close/>
                <a:moveTo>
                  <a:pt x="1950" y="1634"/>
                </a:moveTo>
                <a:cubicBezTo>
                  <a:pt x="1969" y="1658"/>
                  <a:pt x="1964" y="1676"/>
                  <a:pt x="1983" y="1681"/>
                </a:cubicBezTo>
                <a:cubicBezTo>
                  <a:pt x="1969" y="1658"/>
                  <a:pt x="1969" y="1648"/>
                  <a:pt x="1950" y="1634"/>
                </a:cubicBezTo>
                <a:close/>
                <a:moveTo>
                  <a:pt x="2082" y="1620"/>
                </a:moveTo>
                <a:cubicBezTo>
                  <a:pt x="2096" y="1638"/>
                  <a:pt x="2110" y="1653"/>
                  <a:pt x="2124" y="1661"/>
                </a:cubicBezTo>
                <a:lnTo>
                  <a:pt x="2125" y="1662"/>
                </a:lnTo>
                <a:lnTo>
                  <a:pt x="2125" y="1662"/>
                </a:lnTo>
                <a:cubicBezTo>
                  <a:pt x="2108" y="1659"/>
                  <a:pt x="2095" y="1672"/>
                  <a:pt x="2086" y="1667"/>
                </a:cubicBezTo>
                <a:cubicBezTo>
                  <a:pt x="2082" y="1644"/>
                  <a:pt x="2100" y="1653"/>
                  <a:pt x="2082" y="1620"/>
                </a:cubicBezTo>
                <a:close/>
                <a:moveTo>
                  <a:pt x="2431" y="1609"/>
                </a:moveTo>
                <a:cubicBezTo>
                  <a:pt x="2430" y="1608"/>
                  <a:pt x="2429" y="1609"/>
                  <a:pt x="2429" y="1611"/>
                </a:cubicBezTo>
                <a:cubicBezTo>
                  <a:pt x="2434" y="1615"/>
                  <a:pt x="2439" y="1625"/>
                  <a:pt x="2448" y="1634"/>
                </a:cubicBezTo>
                <a:cubicBezTo>
                  <a:pt x="2458" y="1634"/>
                  <a:pt x="2476" y="1639"/>
                  <a:pt x="2462" y="1615"/>
                </a:cubicBezTo>
                <a:cubicBezTo>
                  <a:pt x="2453" y="1615"/>
                  <a:pt x="2458" y="1625"/>
                  <a:pt x="2458" y="1629"/>
                </a:cubicBezTo>
                <a:cubicBezTo>
                  <a:pt x="2453" y="1625"/>
                  <a:pt x="2444" y="1611"/>
                  <a:pt x="2439" y="1611"/>
                </a:cubicBezTo>
                <a:cubicBezTo>
                  <a:pt x="2444" y="1615"/>
                  <a:pt x="2439" y="1620"/>
                  <a:pt x="2434" y="1611"/>
                </a:cubicBezTo>
                <a:cubicBezTo>
                  <a:pt x="2434" y="1611"/>
                  <a:pt x="2432" y="1609"/>
                  <a:pt x="2431" y="1609"/>
                </a:cubicBezTo>
                <a:close/>
                <a:moveTo>
                  <a:pt x="2091" y="1599"/>
                </a:moveTo>
                <a:cubicBezTo>
                  <a:pt x="2090" y="1599"/>
                  <a:pt x="2090" y="1600"/>
                  <a:pt x="2091" y="1601"/>
                </a:cubicBezTo>
                <a:cubicBezTo>
                  <a:pt x="2096" y="1611"/>
                  <a:pt x="2114" y="1629"/>
                  <a:pt x="2105" y="1634"/>
                </a:cubicBezTo>
                <a:cubicBezTo>
                  <a:pt x="2105" y="1634"/>
                  <a:pt x="2100" y="1634"/>
                  <a:pt x="2100" y="1634"/>
                </a:cubicBezTo>
                <a:cubicBezTo>
                  <a:pt x="2091" y="1620"/>
                  <a:pt x="2091" y="1611"/>
                  <a:pt x="2077" y="1611"/>
                </a:cubicBezTo>
                <a:cubicBezTo>
                  <a:pt x="2082" y="1615"/>
                  <a:pt x="2077" y="1615"/>
                  <a:pt x="2067" y="1620"/>
                </a:cubicBezTo>
                <a:cubicBezTo>
                  <a:pt x="2072" y="1625"/>
                  <a:pt x="2082" y="1634"/>
                  <a:pt x="2077" y="1639"/>
                </a:cubicBezTo>
                <a:cubicBezTo>
                  <a:pt x="2067" y="1620"/>
                  <a:pt x="2039" y="1625"/>
                  <a:pt x="2044" y="1639"/>
                </a:cubicBezTo>
                <a:cubicBezTo>
                  <a:pt x="2044" y="1634"/>
                  <a:pt x="2049" y="1634"/>
                  <a:pt x="2049" y="1639"/>
                </a:cubicBezTo>
                <a:cubicBezTo>
                  <a:pt x="2053" y="1639"/>
                  <a:pt x="2058" y="1644"/>
                  <a:pt x="2063" y="1644"/>
                </a:cubicBezTo>
                <a:cubicBezTo>
                  <a:pt x="2058" y="1634"/>
                  <a:pt x="2053" y="1629"/>
                  <a:pt x="2063" y="1629"/>
                </a:cubicBezTo>
                <a:cubicBezTo>
                  <a:pt x="2072" y="1653"/>
                  <a:pt x="2086" y="1672"/>
                  <a:pt x="2072" y="1681"/>
                </a:cubicBezTo>
                <a:cubicBezTo>
                  <a:pt x="2063" y="1667"/>
                  <a:pt x="2063" y="1653"/>
                  <a:pt x="2049" y="1653"/>
                </a:cubicBezTo>
                <a:cubicBezTo>
                  <a:pt x="2072" y="1676"/>
                  <a:pt x="2053" y="1681"/>
                  <a:pt x="2063" y="1695"/>
                </a:cubicBezTo>
                <a:cubicBezTo>
                  <a:pt x="2072" y="1681"/>
                  <a:pt x="2063" y="1681"/>
                  <a:pt x="2082" y="1695"/>
                </a:cubicBezTo>
                <a:cubicBezTo>
                  <a:pt x="2072" y="1677"/>
                  <a:pt x="2138" y="1707"/>
                  <a:pt x="2130" y="1667"/>
                </a:cubicBezTo>
                <a:lnTo>
                  <a:pt x="2129" y="1664"/>
                </a:lnTo>
                <a:lnTo>
                  <a:pt x="2131" y="1665"/>
                </a:lnTo>
                <a:cubicBezTo>
                  <a:pt x="2133" y="1666"/>
                  <a:pt x="2136" y="1667"/>
                  <a:pt x="2138" y="1667"/>
                </a:cubicBezTo>
                <a:cubicBezTo>
                  <a:pt x="2147" y="1644"/>
                  <a:pt x="2171" y="1658"/>
                  <a:pt x="2180" y="1648"/>
                </a:cubicBezTo>
                <a:cubicBezTo>
                  <a:pt x="2176" y="1639"/>
                  <a:pt x="2171" y="1629"/>
                  <a:pt x="2161" y="1629"/>
                </a:cubicBezTo>
                <a:cubicBezTo>
                  <a:pt x="2166" y="1639"/>
                  <a:pt x="2133" y="1667"/>
                  <a:pt x="2114" y="1644"/>
                </a:cubicBezTo>
                <a:cubicBezTo>
                  <a:pt x="2123" y="1644"/>
                  <a:pt x="2095" y="1600"/>
                  <a:pt x="2091" y="1599"/>
                </a:cubicBezTo>
                <a:close/>
                <a:moveTo>
                  <a:pt x="1912" y="1582"/>
                </a:moveTo>
                <a:cubicBezTo>
                  <a:pt x="1875" y="1592"/>
                  <a:pt x="1847" y="1597"/>
                  <a:pt x="1814" y="1625"/>
                </a:cubicBezTo>
                <a:cubicBezTo>
                  <a:pt x="1837" y="1629"/>
                  <a:pt x="1894" y="1620"/>
                  <a:pt x="1898" y="1592"/>
                </a:cubicBezTo>
                <a:cubicBezTo>
                  <a:pt x="1908" y="1611"/>
                  <a:pt x="1926" y="1597"/>
                  <a:pt x="1912" y="1582"/>
                </a:cubicBezTo>
                <a:close/>
                <a:moveTo>
                  <a:pt x="2448" y="1548"/>
                </a:moveTo>
                <a:cubicBezTo>
                  <a:pt x="2444" y="1548"/>
                  <a:pt x="2441" y="1554"/>
                  <a:pt x="2439" y="1559"/>
                </a:cubicBezTo>
                <a:cubicBezTo>
                  <a:pt x="2444" y="1564"/>
                  <a:pt x="2448" y="1578"/>
                  <a:pt x="2453" y="1578"/>
                </a:cubicBezTo>
                <a:cubicBezTo>
                  <a:pt x="2434" y="1554"/>
                  <a:pt x="2453" y="1564"/>
                  <a:pt x="2462" y="1559"/>
                </a:cubicBezTo>
                <a:cubicBezTo>
                  <a:pt x="2456" y="1551"/>
                  <a:pt x="2452" y="1548"/>
                  <a:pt x="2448" y="1548"/>
                </a:cubicBezTo>
                <a:close/>
                <a:moveTo>
                  <a:pt x="2358" y="1538"/>
                </a:moveTo>
                <a:cubicBezTo>
                  <a:pt x="2355" y="1538"/>
                  <a:pt x="2353" y="1543"/>
                  <a:pt x="2345" y="1540"/>
                </a:cubicBezTo>
                <a:cubicBezTo>
                  <a:pt x="2350" y="1545"/>
                  <a:pt x="2350" y="1545"/>
                  <a:pt x="2354" y="1550"/>
                </a:cubicBezTo>
                <a:cubicBezTo>
                  <a:pt x="2359" y="1559"/>
                  <a:pt x="2364" y="1550"/>
                  <a:pt x="2373" y="1550"/>
                </a:cubicBezTo>
                <a:cubicBezTo>
                  <a:pt x="2365" y="1539"/>
                  <a:pt x="2361" y="1537"/>
                  <a:pt x="2358" y="1538"/>
                </a:cubicBezTo>
                <a:close/>
                <a:moveTo>
                  <a:pt x="2380" y="1520"/>
                </a:moveTo>
                <a:cubicBezTo>
                  <a:pt x="2379" y="1520"/>
                  <a:pt x="2378" y="1521"/>
                  <a:pt x="2378" y="1521"/>
                </a:cubicBezTo>
                <a:cubicBezTo>
                  <a:pt x="2378" y="1526"/>
                  <a:pt x="2387" y="1535"/>
                  <a:pt x="2382" y="1540"/>
                </a:cubicBezTo>
                <a:cubicBezTo>
                  <a:pt x="2378" y="1531"/>
                  <a:pt x="2373" y="1531"/>
                  <a:pt x="2368" y="1531"/>
                </a:cubicBezTo>
                <a:cubicBezTo>
                  <a:pt x="2373" y="1535"/>
                  <a:pt x="2378" y="1545"/>
                  <a:pt x="2382" y="1550"/>
                </a:cubicBezTo>
                <a:cubicBezTo>
                  <a:pt x="2387" y="1545"/>
                  <a:pt x="2397" y="1554"/>
                  <a:pt x="2392" y="1550"/>
                </a:cubicBezTo>
                <a:cubicBezTo>
                  <a:pt x="2392" y="1550"/>
                  <a:pt x="2387" y="1550"/>
                  <a:pt x="2387" y="1545"/>
                </a:cubicBezTo>
                <a:cubicBezTo>
                  <a:pt x="2392" y="1540"/>
                  <a:pt x="2392" y="1540"/>
                  <a:pt x="2397" y="1540"/>
                </a:cubicBezTo>
                <a:cubicBezTo>
                  <a:pt x="2392" y="1528"/>
                  <a:pt x="2385" y="1519"/>
                  <a:pt x="2380" y="1520"/>
                </a:cubicBezTo>
                <a:close/>
                <a:moveTo>
                  <a:pt x="2331" y="1517"/>
                </a:moveTo>
                <a:cubicBezTo>
                  <a:pt x="2326" y="1521"/>
                  <a:pt x="2321" y="1521"/>
                  <a:pt x="2317" y="1526"/>
                </a:cubicBezTo>
                <a:cubicBezTo>
                  <a:pt x="2335" y="1540"/>
                  <a:pt x="2331" y="1568"/>
                  <a:pt x="2345" y="1568"/>
                </a:cubicBezTo>
                <a:cubicBezTo>
                  <a:pt x="2345" y="1554"/>
                  <a:pt x="2331" y="1531"/>
                  <a:pt x="2331" y="1517"/>
                </a:cubicBezTo>
                <a:close/>
                <a:moveTo>
                  <a:pt x="2523" y="1385"/>
                </a:moveTo>
                <a:cubicBezTo>
                  <a:pt x="2552" y="1399"/>
                  <a:pt x="2538" y="1432"/>
                  <a:pt x="2561" y="1437"/>
                </a:cubicBezTo>
                <a:cubicBezTo>
                  <a:pt x="2552" y="1413"/>
                  <a:pt x="2547" y="1385"/>
                  <a:pt x="2523" y="1385"/>
                </a:cubicBezTo>
                <a:close/>
                <a:moveTo>
                  <a:pt x="2509" y="1380"/>
                </a:moveTo>
                <a:cubicBezTo>
                  <a:pt x="2514" y="1413"/>
                  <a:pt x="2467" y="1399"/>
                  <a:pt x="2462" y="1423"/>
                </a:cubicBezTo>
                <a:cubicBezTo>
                  <a:pt x="2439" y="1409"/>
                  <a:pt x="2420" y="1474"/>
                  <a:pt x="2392" y="1460"/>
                </a:cubicBezTo>
                <a:cubicBezTo>
                  <a:pt x="2392" y="1470"/>
                  <a:pt x="2401" y="1484"/>
                  <a:pt x="2392" y="1488"/>
                </a:cubicBezTo>
                <a:cubicBezTo>
                  <a:pt x="2378" y="1474"/>
                  <a:pt x="2373" y="1484"/>
                  <a:pt x="2373" y="1493"/>
                </a:cubicBezTo>
                <a:cubicBezTo>
                  <a:pt x="2368" y="1488"/>
                  <a:pt x="2368" y="1484"/>
                  <a:pt x="2364" y="1484"/>
                </a:cubicBezTo>
                <a:cubicBezTo>
                  <a:pt x="2392" y="1526"/>
                  <a:pt x="2401" y="1470"/>
                  <a:pt x="2425" y="1493"/>
                </a:cubicBezTo>
                <a:cubicBezTo>
                  <a:pt x="2448" y="1526"/>
                  <a:pt x="2453" y="1545"/>
                  <a:pt x="2472" y="1554"/>
                </a:cubicBezTo>
                <a:cubicBezTo>
                  <a:pt x="2458" y="1526"/>
                  <a:pt x="2425" y="1507"/>
                  <a:pt x="2425" y="1479"/>
                </a:cubicBezTo>
                <a:cubicBezTo>
                  <a:pt x="2425" y="1479"/>
                  <a:pt x="2429" y="1479"/>
                  <a:pt x="2429" y="1474"/>
                </a:cubicBezTo>
                <a:cubicBezTo>
                  <a:pt x="2439" y="1493"/>
                  <a:pt x="2448" y="1507"/>
                  <a:pt x="2458" y="1521"/>
                </a:cubicBezTo>
                <a:cubicBezTo>
                  <a:pt x="2467" y="1517"/>
                  <a:pt x="2472" y="1512"/>
                  <a:pt x="2476" y="1526"/>
                </a:cubicBezTo>
                <a:cubicBezTo>
                  <a:pt x="2486" y="1521"/>
                  <a:pt x="2481" y="1498"/>
                  <a:pt x="2491" y="1521"/>
                </a:cubicBezTo>
                <a:cubicBezTo>
                  <a:pt x="2500" y="1512"/>
                  <a:pt x="2491" y="1503"/>
                  <a:pt x="2509" y="1512"/>
                </a:cubicBezTo>
                <a:cubicBezTo>
                  <a:pt x="2514" y="1507"/>
                  <a:pt x="2495" y="1488"/>
                  <a:pt x="2500" y="1484"/>
                </a:cubicBezTo>
                <a:cubicBezTo>
                  <a:pt x="2509" y="1493"/>
                  <a:pt x="2519" y="1521"/>
                  <a:pt x="2528" y="1521"/>
                </a:cubicBezTo>
                <a:cubicBezTo>
                  <a:pt x="2514" y="1493"/>
                  <a:pt x="2509" y="1479"/>
                  <a:pt x="2491" y="1479"/>
                </a:cubicBezTo>
                <a:cubicBezTo>
                  <a:pt x="2486" y="1484"/>
                  <a:pt x="2500" y="1503"/>
                  <a:pt x="2486" y="1503"/>
                </a:cubicBezTo>
                <a:cubicBezTo>
                  <a:pt x="2476" y="1479"/>
                  <a:pt x="2476" y="1493"/>
                  <a:pt x="2462" y="1479"/>
                </a:cubicBezTo>
                <a:cubicBezTo>
                  <a:pt x="2472" y="1474"/>
                  <a:pt x="2476" y="1488"/>
                  <a:pt x="2486" y="1484"/>
                </a:cubicBezTo>
                <a:cubicBezTo>
                  <a:pt x="2491" y="1470"/>
                  <a:pt x="2467" y="1465"/>
                  <a:pt x="2476" y="1460"/>
                </a:cubicBezTo>
                <a:cubicBezTo>
                  <a:pt x="2491" y="1470"/>
                  <a:pt x="2486" y="1460"/>
                  <a:pt x="2500" y="1460"/>
                </a:cubicBezTo>
                <a:cubicBezTo>
                  <a:pt x="2491" y="1441"/>
                  <a:pt x="2514" y="1441"/>
                  <a:pt x="2505" y="1427"/>
                </a:cubicBezTo>
                <a:cubicBezTo>
                  <a:pt x="2523" y="1446"/>
                  <a:pt x="2495" y="1441"/>
                  <a:pt x="2514" y="1456"/>
                </a:cubicBezTo>
                <a:cubicBezTo>
                  <a:pt x="2528" y="1451"/>
                  <a:pt x="2514" y="1432"/>
                  <a:pt x="2523" y="1427"/>
                </a:cubicBezTo>
                <a:cubicBezTo>
                  <a:pt x="2528" y="1432"/>
                  <a:pt x="2538" y="1456"/>
                  <a:pt x="2547" y="1441"/>
                </a:cubicBezTo>
                <a:cubicBezTo>
                  <a:pt x="2533" y="1427"/>
                  <a:pt x="2523" y="1418"/>
                  <a:pt x="2519" y="1399"/>
                </a:cubicBezTo>
                <a:cubicBezTo>
                  <a:pt x="2528" y="1409"/>
                  <a:pt x="2538" y="1432"/>
                  <a:pt x="2547" y="1432"/>
                </a:cubicBezTo>
                <a:cubicBezTo>
                  <a:pt x="2533" y="1409"/>
                  <a:pt x="2528" y="1394"/>
                  <a:pt x="2509" y="1380"/>
                </a:cubicBezTo>
                <a:close/>
                <a:moveTo>
                  <a:pt x="2824" y="1343"/>
                </a:moveTo>
                <a:cubicBezTo>
                  <a:pt x="2824" y="1343"/>
                  <a:pt x="2820" y="1343"/>
                  <a:pt x="2815" y="1347"/>
                </a:cubicBezTo>
                <a:cubicBezTo>
                  <a:pt x="2829" y="1362"/>
                  <a:pt x="2824" y="1371"/>
                  <a:pt x="2838" y="1385"/>
                </a:cubicBezTo>
                <a:cubicBezTo>
                  <a:pt x="2852" y="1390"/>
                  <a:pt x="2824" y="1366"/>
                  <a:pt x="2838" y="1366"/>
                </a:cubicBezTo>
                <a:cubicBezTo>
                  <a:pt x="2843" y="1362"/>
                  <a:pt x="2852" y="1371"/>
                  <a:pt x="2848" y="1362"/>
                </a:cubicBezTo>
                <a:cubicBezTo>
                  <a:pt x="2838" y="1362"/>
                  <a:pt x="2834" y="1352"/>
                  <a:pt x="2824" y="1343"/>
                </a:cubicBezTo>
                <a:close/>
                <a:moveTo>
                  <a:pt x="2307" y="1336"/>
                </a:moveTo>
                <a:cubicBezTo>
                  <a:pt x="2306" y="1336"/>
                  <a:pt x="2304" y="1337"/>
                  <a:pt x="2303" y="1338"/>
                </a:cubicBezTo>
                <a:cubicBezTo>
                  <a:pt x="2321" y="1357"/>
                  <a:pt x="2312" y="1371"/>
                  <a:pt x="2331" y="1366"/>
                </a:cubicBezTo>
                <a:cubicBezTo>
                  <a:pt x="2322" y="1362"/>
                  <a:pt x="2318" y="1336"/>
                  <a:pt x="2307" y="1336"/>
                </a:cubicBezTo>
                <a:close/>
                <a:moveTo>
                  <a:pt x="2594" y="1272"/>
                </a:moveTo>
                <a:cubicBezTo>
                  <a:pt x="2594" y="1282"/>
                  <a:pt x="2594" y="1286"/>
                  <a:pt x="2603" y="1296"/>
                </a:cubicBezTo>
                <a:cubicBezTo>
                  <a:pt x="2608" y="1296"/>
                  <a:pt x="2617" y="1282"/>
                  <a:pt x="2622" y="1296"/>
                </a:cubicBezTo>
                <a:cubicBezTo>
                  <a:pt x="2622" y="1296"/>
                  <a:pt x="2617" y="1296"/>
                  <a:pt x="2622" y="1300"/>
                </a:cubicBezTo>
                <a:cubicBezTo>
                  <a:pt x="2632" y="1310"/>
                  <a:pt x="2641" y="1300"/>
                  <a:pt x="2627" y="1286"/>
                </a:cubicBezTo>
                <a:cubicBezTo>
                  <a:pt x="2617" y="1291"/>
                  <a:pt x="2603" y="1272"/>
                  <a:pt x="2594" y="1272"/>
                </a:cubicBezTo>
                <a:close/>
                <a:moveTo>
                  <a:pt x="2646" y="1225"/>
                </a:moveTo>
                <a:cubicBezTo>
                  <a:pt x="2660" y="1244"/>
                  <a:pt x="2674" y="1282"/>
                  <a:pt x="2688" y="1286"/>
                </a:cubicBezTo>
                <a:cubicBezTo>
                  <a:pt x="2683" y="1272"/>
                  <a:pt x="2660" y="1230"/>
                  <a:pt x="2646" y="1225"/>
                </a:cubicBezTo>
                <a:close/>
                <a:moveTo>
                  <a:pt x="2556" y="1225"/>
                </a:moveTo>
                <a:cubicBezTo>
                  <a:pt x="2505" y="1253"/>
                  <a:pt x="2439" y="1272"/>
                  <a:pt x="2397" y="1286"/>
                </a:cubicBezTo>
                <a:cubicBezTo>
                  <a:pt x="2420" y="1319"/>
                  <a:pt x="2288" y="1319"/>
                  <a:pt x="2335" y="1352"/>
                </a:cubicBezTo>
                <a:cubicBezTo>
                  <a:pt x="2331" y="1338"/>
                  <a:pt x="2401" y="1305"/>
                  <a:pt x="2397" y="1333"/>
                </a:cubicBezTo>
                <a:cubicBezTo>
                  <a:pt x="2401" y="1319"/>
                  <a:pt x="2415" y="1315"/>
                  <a:pt x="2425" y="1300"/>
                </a:cubicBezTo>
                <a:cubicBezTo>
                  <a:pt x="2439" y="1315"/>
                  <a:pt x="2448" y="1333"/>
                  <a:pt x="2453" y="1352"/>
                </a:cubicBezTo>
                <a:cubicBezTo>
                  <a:pt x="2429" y="1338"/>
                  <a:pt x="2420" y="1352"/>
                  <a:pt x="2406" y="1343"/>
                </a:cubicBezTo>
                <a:cubicBezTo>
                  <a:pt x="2411" y="1352"/>
                  <a:pt x="2420" y="1371"/>
                  <a:pt x="2425" y="1371"/>
                </a:cubicBezTo>
                <a:cubicBezTo>
                  <a:pt x="2425" y="1362"/>
                  <a:pt x="2420" y="1357"/>
                  <a:pt x="2429" y="1357"/>
                </a:cubicBezTo>
                <a:cubicBezTo>
                  <a:pt x="2434" y="1362"/>
                  <a:pt x="2429" y="1371"/>
                  <a:pt x="2439" y="1371"/>
                </a:cubicBezTo>
                <a:cubicBezTo>
                  <a:pt x="2448" y="1357"/>
                  <a:pt x="2486" y="1366"/>
                  <a:pt x="2495" y="1347"/>
                </a:cubicBezTo>
                <a:cubicBezTo>
                  <a:pt x="2495" y="1333"/>
                  <a:pt x="2472" y="1333"/>
                  <a:pt x="2481" y="1324"/>
                </a:cubicBezTo>
                <a:cubicBezTo>
                  <a:pt x="2491" y="1324"/>
                  <a:pt x="2500" y="1347"/>
                  <a:pt x="2509" y="1343"/>
                </a:cubicBezTo>
                <a:cubicBezTo>
                  <a:pt x="2505" y="1333"/>
                  <a:pt x="2495" y="1324"/>
                  <a:pt x="2495" y="1319"/>
                </a:cubicBezTo>
                <a:cubicBezTo>
                  <a:pt x="2505" y="1319"/>
                  <a:pt x="2509" y="1338"/>
                  <a:pt x="2519" y="1338"/>
                </a:cubicBezTo>
                <a:cubicBezTo>
                  <a:pt x="2509" y="1324"/>
                  <a:pt x="2505" y="1315"/>
                  <a:pt x="2509" y="1310"/>
                </a:cubicBezTo>
                <a:cubicBezTo>
                  <a:pt x="2514" y="1319"/>
                  <a:pt x="2523" y="1329"/>
                  <a:pt x="2528" y="1333"/>
                </a:cubicBezTo>
                <a:cubicBezTo>
                  <a:pt x="2561" y="1319"/>
                  <a:pt x="2589" y="1310"/>
                  <a:pt x="2603" y="1305"/>
                </a:cubicBezTo>
                <a:cubicBezTo>
                  <a:pt x="2589" y="1286"/>
                  <a:pt x="2580" y="1268"/>
                  <a:pt x="2580" y="1258"/>
                </a:cubicBezTo>
                <a:cubicBezTo>
                  <a:pt x="2585" y="1263"/>
                  <a:pt x="2589" y="1268"/>
                  <a:pt x="2594" y="1263"/>
                </a:cubicBezTo>
                <a:cubicBezTo>
                  <a:pt x="2580" y="1225"/>
                  <a:pt x="2561" y="1286"/>
                  <a:pt x="2556" y="1253"/>
                </a:cubicBezTo>
                <a:cubicBezTo>
                  <a:pt x="2570" y="1263"/>
                  <a:pt x="2575" y="1244"/>
                  <a:pt x="2556" y="1225"/>
                </a:cubicBezTo>
                <a:close/>
                <a:moveTo>
                  <a:pt x="2585" y="1221"/>
                </a:moveTo>
                <a:cubicBezTo>
                  <a:pt x="2575" y="1225"/>
                  <a:pt x="2570" y="1230"/>
                  <a:pt x="2570" y="1235"/>
                </a:cubicBezTo>
                <a:cubicBezTo>
                  <a:pt x="2585" y="1244"/>
                  <a:pt x="2599" y="1258"/>
                  <a:pt x="2613" y="1263"/>
                </a:cubicBezTo>
                <a:cubicBezTo>
                  <a:pt x="2603" y="1239"/>
                  <a:pt x="2585" y="1244"/>
                  <a:pt x="2585" y="1221"/>
                </a:cubicBezTo>
                <a:close/>
                <a:moveTo>
                  <a:pt x="2662" y="1220"/>
                </a:moveTo>
                <a:cubicBezTo>
                  <a:pt x="2661" y="1220"/>
                  <a:pt x="2660" y="1220"/>
                  <a:pt x="2660" y="1221"/>
                </a:cubicBezTo>
                <a:cubicBezTo>
                  <a:pt x="2674" y="1239"/>
                  <a:pt x="2688" y="1272"/>
                  <a:pt x="2707" y="1282"/>
                </a:cubicBezTo>
                <a:cubicBezTo>
                  <a:pt x="2698" y="1268"/>
                  <a:pt x="2673" y="1222"/>
                  <a:pt x="2662" y="1220"/>
                </a:cubicBezTo>
                <a:close/>
                <a:moveTo>
                  <a:pt x="2694" y="1217"/>
                </a:moveTo>
                <a:cubicBezTo>
                  <a:pt x="2693" y="1217"/>
                  <a:pt x="2693" y="1218"/>
                  <a:pt x="2693" y="1221"/>
                </a:cubicBezTo>
                <a:cubicBezTo>
                  <a:pt x="2711" y="1239"/>
                  <a:pt x="2716" y="1272"/>
                  <a:pt x="2730" y="1272"/>
                </a:cubicBezTo>
                <a:cubicBezTo>
                  <a:pt x="2722" y="1260"/>
                  <a:pt x="2699" y="1215"/>
                  <a:pt x="2694" y="1217"/>
                </a:cubicBezTo>
                <a:close/>
                <a:moveTo>
                  <a:pt x="2720" y="1214"/>
                </a:moveTo>
                <a:cubicBezTo>
                  <a:pt x="2719" y="1214"/>
                  <a:pt x="2717" y="1215"/>
                  <a:pt x="2716" y="1216"/>
                </a:cubicBezTo>
                <a:cubicBezTo>
                  <a:pt x="2726" y="1230"/>
                  <a:pt x="2735" y="1239"/>
                  <a:pt x="2735" y="1249"/>
                </a:cubicBezTo>
                <a:cubicBezTo>
                  <a:pt x="2740" y="1239"/>
                  <a:pt x="2749" y="1249"/>
                  <a:pt x="2744" y="1239"/>
                </a:cubicBezTo>
                <a:cubicBezTo>
                  <a:pt x="2736" y="1239"/>
                  <a:pt x="2728" y="1214"/>
                  <a:pt x="2720" y="1214"/>
                </a:cubicBezTo>
                <a:close/>
                <a:moveTo>
                  <a:pt x="2603" y="1202"/>
                </a:moveTo>
                <a:cubicBezTo>
                  <a:pt x="2617" y="1225"/>
                  <a:pt x="2613" y="1235"/>
                  <a:pt x="2632" y="1244"/>
                </a:cubicBezTo>
                <a:cubicBezTo>
                  <a:pt x="2622" y="1225"/>
                  <a:pt x="2622" y="1211"/>
                  <a:pt x="2603" y="1202"/>
                </a:cubicBezTo>
                <a:close/>
                <a:moveTo>
                  <a:pt x="2695" y="1173"/>
                </a:moveTo>
                <a:cubicBezTo>
                  <a:pt x="2689" y="1173"/>
                  <a:pt x="2688" y="1185"/>
                  <a:pt x="2679" y="1178"/>
                </a:cubicBezTo>
                <a:cubicBezTo>
                  <a:pt x="2683" y="1188"/>
                  <a:pt x="2683" y="1202"/>
                  <a:pt x="2697" y="1202"/>
                </a:cubicBezTo>
                <a:cubicBezTo>
                  <a:pt x="2683" y="1188"/>
                  <a:pt x="2702" y="1188"/>
                  <a:pt x="2707" y="1183"/>
                </a:cubicBezTo>
                <a:cubicBezTo>
                  <a:pt x="2701" y="1176"/>
                  <a:pt x="2697" y="1173"/>
                  <a:pt x="2695" y="1173"/>
                </a:cubicBezTo>
                <a:close/>
                <a:moveTo>
                  <a:pt x="2733" y="1158"/>
                </a:moveTo>
                <a:cubicBezTo>
                  <a:pt x="2729" y="1158"/>
                  <a:pt x="2726" y="1159"/>
                  <a:pt x="2721" y="1164"/>
                </a:cubicBezTo>
                <a:cubicBezTo>
                  <a:pt x="2726" y="1169"/>
                  <a:pt x="2730" y="1174"/>
                  <a:pt x="2730" y="1183"/>
                </a:cubicBezTo>
                <a:cubicBezTo>
                  <a:pt x="2740" y="1164"/>
                  <a:pt x="2754" y="1188"/>
                  <a:pt x="2754" y="1174"/>
                </a:cubicBezTo>
                <a:cubicBezTo>
                  <a:pt x="2749" y="1174"/>
                  <a:pt x="2749" y="1169"/>
                  <a:pt x="2749" y="1159"/>
                </a:cubicBezTo>
                <a:cubicBezTo>
                  <a:pt x="2742" y="1159"/>
                  <a:pt x="2737" y="1158"/>
                  <a:pt x="2733" y="1158"/>
                </a:cubicBezTo>
                <a:close/>
                <a:moveTo>
                  <a:pt x="2850" y="1129"/>
                </a:moveTo>
                <a:lnTo>
                  <a:pt x="2850" y="1130"/>
                </a:lnTo>
                <a:cubicBezTo>
                  <a:pt x="2850" y="1131"/>
                  <a:pt x="2849" y="1131"/>
                  <a:pt x="2848" y="1131"/>
                </a:cubicBezTo>
                <a:lnTo>
                  <a:pt x="2850" y="1129"/>
                </a:lnTo>
                <a:close/>
                <a:moveTo>
                  <a:pt x="2903" y="1099"/>
                </a:moveTo>
                <a:cubicBezTo>
                  <a:pt x="2881" y="1099"/>
                  <a:pt x="2865" y="1114"/>
                  <a:pt x="2854" y="1125"/>
                </a:cubicBezTo>
                <a:lnTo>
                  <a:pt x="2850" y="1129"/>
                </a:lnTo>
                <a:lnTo>
                  <a:pt x="2850" y="1128"/>
                </a:lnTo>
                <a:cubicBezTo>
                  <a:pt x="2849" y="1125"/>
                  <a:pt x="2846" y="1120"/>
                  <a:pt x="2843" y="1117"/>
                </a:cubicBezTo>
                <a:cubicBezTo>
                  <a:pt x="2805" y="1112"/>
                  <a:pt x="2791" y="1131"/>
                  <a:pt x="2749" y="1145"/>
                </a:cubicBezTo>
                <a:cubicBezTo>
                  <a:pt x="2749" y="1164"/>
                  <a:pt x="2768" y="1174"/>
                  <a:pt x="2777" y="1197"/>
                </a:cubicBezTo>
                <a:cubicBezTo>
                  <a:pt x="2758" y="1202"/>
                  <a:pt x="2758" y="1216"/>
                  <a:pt x="2735" y="1221"/>
                </a:cubicBezTo>
                <a:cubicBezTo>
                  <a:pt x="2744" y="1230"/>
                  <a:pt x="2749" y="1244"/>
                  <a:pt x="2758" y="1244"/>
                </a:cubicBezTo>
                <a:cubicBezTo>
                  <a:pt x="2768" y="1235"/>
                  <a:pt x="2749" y="1230"/>
                  <a:pt x="2754" y="1221"/>
                </a:cubicBezTo>
                <a:cubicBezTo>
                  <a:pt x="2763" y="1235"/>
                  <a:pt x="2773" y="1235"/>
                  <a:pt x="2787" y="1235"/>
                </a:cubicBezTo>
                <a:cubicBezTo>
                  <a:pt x="2782" y="1225"/>
                  <a:pt x="2773" y="1225"/>
                  <a:pt x="2773" y="1221"/>
                </a:cubicBezTo>
                <a:cubicBezTo>
                  <a:pt x="2787" y="1225"/>
                  <a:pt x="2801" y="1239"/>
                  <a:pt x="2815" y="1230"/>
                </a:cubicBezTo>
                <a:cubicBezTo>
                  <a:pt x="2801" y="1211"/>
                  <a:pt x="2862" y="1211"/>
                  <a:pt x="2867" y="1183"/>
                </a:cubicBezTo>
                <a:cubicBezTo>
                  <a:pt x="2871" y="1192"/>
                  <a:pt x="2876" y="1192"/>
                  <a:pt x="2885" y="1192"/>
                </a:cubicBezTo>
                <a:cubicBezTo>
                  <a:pt x="2857" y="1159"/>
                  <a:pt x="2899" y="1197"/>
                  <a:pt x="2890" y="1178"/>
                </a:cubicBezTo>
                <a:cubicBezTo>
                  <a:pt x="2885" y="1178"/>
                  <a:pt x="2885" y="1159"/>
                  <a:pt x="2876" y="1150"/>
                </a:cubicBezTo>
                <a:cubicBezTo>
                  <a:pt x="2862" y="1145"/>
                  <a:pt x="2871" y="1174"/>
                  <a:pt x="2862" y="1155"/>
                </a:cubicBezTo>
                <a:cubicBezTo>
                  <a:pt x="2857" y="1150"/>
                  <a:pt x="2857" y="1150"/>
                  <a:pt x="2852" y="1145"/>
                </a:cubicBezTo>
                <a:cubicBezTo>
                  <a:pt x="2867" y="1145"/>
                  <a:pt x="2871" y="1145"/>
                  <a:pt x="2867" y="1131"/>
                </a:cubicBezTo>
                <a:cubicBezTo>
                  <a:pt x="2881" y="1155"/>
                  <a:pt x="2909" y="1197"/>
                  <a:pt x="2909" y="1169"/>
                </a:cubicBezTo>
                <a:cubicBezTo>
                  <a:pt x="2904" y="1169"/>
                  <a:pt x="2899" y="1174"/>
                  <a:pt x="2895" y="1159"/>
                </a:cubicBezTo>
                <a:cubicBezTo>
                  <a:pt x="2914" y="1174"/>
                  <a:pt x="2923" y="1164"/>
                  <a:pt x="2918" y="1145"/>
                </a:cubicBezTo>
                <a:cubicBezTo>
                  <a:pt x="2923" y="1169"/>
                  <a:pt x="2928" y="1174"/>
                  <a:pt x="2923" y="1192"/>
                </a:cubicBezTo>
                <a:cubicBezTo>
                  <a:pt x="2932" y="1192"/>
                  <a:pt x="2937" y="1197"/>
                  <a:pt x="2942" y="1192"/>
                </a:cubicBezTo>
                <a:cubicBezTo>
                  <a:pt x="2937" y="1183"/>
                  <a:pt x="2932" y="1174"/>
                  <a:pt x="2923" y="1164"/>
                </a:cubicBezTo>
                <a:cubicBezTo>
                  <a:pt x="2932" y="1164"/>
                  <a:pt x="2928" y="1155"/>
                  <a:pt x="2937" y="1150"/>
                </a:cubicBezTo>
                <a:cubicBezTo>
                  <a:pt x="2942" y="1159"/>
                  <a:pt x="2951" y="1183"/>
                  <a:pt x="2956" y="1169"/>
                </a:cubicBezTo>
                <a:cubicBezTo>
                  <a:pt x="2947" y="1155"/>
                  <a:pt x="2942" y="1122"/>
                  <a:pt x="2923" y="1122"/>
                </a:cubicBezTo>
                <a:cubicBezTo>
                  <a:pt x="2928" y="1131"/>
                  <a:pt x="2928" y="1136"/>
                  <a:pt x="2918" y="1141"/>
                </a:cubicBezTo>
                <a:cubicBezTo>
                  <a:pt x="2909" y="1117"/>
                  <a:pt x="2914" y="1127"/>
                  <a:pt x="2909" y="1136"/>
                </a:cubicBezTo>
                <a:cubicBezTo>
                  <a:pt x="2899" y="1127"/>
                  <a:pt x="2895" y="1122"/>
                  <a:pt x="2890" y="1117"/>
                </a:cubicBezTo>
                <a:cubicBezTo>
                  <a:pt x="2899" y="1122"/>
                  <a:pt x="2904" y="1103"/>
                  <a:pt x="2923" y="1103"/>
                </a:cubicBezTo>
                <a:cubicBezTo>
                  <a:pt x="2916" y="1100"/>
                  <a:pt x="2909" y="1099"/>
                  <a:pt x="2903" y="1099"/>
                </a:cubicBezTo>
                <a:close/>
                <a:moveTo>
                  <a:pt x="2683" y="906"/>
                </a:moveTo>
                <a:cubicBezTo>
                  <a:pt x="2674" y="915"/>
                  <a:pt x="2646" y="910"/>
                  <a:pt x="2655" y="934"/>
                </a:cubicBezTo>
                <a:cubicBezTo>
                  <a:pt x="2660" y="929"/>
                  <a:pt x="2697" y="934"/>
                  <a:pt x="2683" y="906"/>
                </a:cubicBezTo>
                <a:close/>
                <a:moveTo>
                  <a:pt x="873" y="783"/>
                </a:moveTo>
                <a:cubicBezTo>
                  <a:pt x="850" y="802"/>
                  <a:pt x="841" y="779"/>
                  <a:pt x="831" y="812"/>
                </a:cubicBezTo>
                <a:cubicBezTo>
                  <a:pt x="850" y="798"/>
                  <a:pt x="878" y="812"/>
                  <a:pt x="873" y="783"/>
                </a:cubicBezTo>
                <a:close/>
                <a:moveTo>
                  <a:pt x="933" y="757"/>
                </a:moveTo>
                <a:cubicBezTo>
                  <a:pt x="912" y="755"/>
                  <a:pt x="895" y="779"/>
                  <a:pt x="888" y="779"/>
                </a:cubicBezTo>
                <a:cubicBezTo>
                  <a:pt x="883" y="774"/>
                  <a:pt x="883" y="769"/>
                  <a:pt x="878" y="774"/>
                </a:cubicBezTo>
                <a:cubicBezTo>
                  <a:pt x="883" y="779"/>
                  <a:pt x="892" y="793"/>
                  <a:pt x="897" y="793"/>
                </a:cubicBezTo>
                <a:cubicBezTo>
                  <a:pt x="911" y="779"/>
                  <a:pt x="930" y="779"/>
                  <a:pt x="953" y="769"/>
                </a:cubicBezTo>
                <a:cubicBezTo>
                  <a:pt x="946" y="761"/>
                  <a:pt x="939" y="758"/>
                  <a:pt x="933" y="757"/>
                </a:cubicBezTo>
                <a:close/>
                <a:moveTo>
                  <a:pt x="3589" y="654"/>
                </a:moveTo>
                <a:lnTo>
                  <a:pt x="3590" y="655"/>
                </a:lnTo>
                <a:cubicBezTo>
                  <a:pt x="3591" y="656"/>
                  <a:pt x="3591" y="657"/>
                  <a:pt x="3591" y="657"/>
                </a:cubicBezTo>
                <a:lnTo>
                  <a:pt x="3589" y="654"/>
                </a:lnTo>
                <a:close/>
                <a:moveTo>
                  <a:pt x="2774" y="534"/>
                </a:moveTo>
                <a:cubicBezTo>
                  <a:pt x="2774" y="534"/>
                  <a:pt x="2773" y="534"/>
                  <a:pt x="2773" y="534"/>
                </a:cubicBezTo>
                <a:cubicBezTo>
                  <a:pt x="2773" y="548"/>
                  <a:pt x="2749" y="539"/>
                  <a:pt x="2749" y="558"/>
                </a:cubicBezTo>
                <a:cubicBezTo>
                  <a:pt x="2768" y="567"/>
                  <a:pt x="2768" y="558"/>
                  <a:pt x="2773" y="548"/>
                </a:cubicBezTo>
                <a:cubicBezTo>
                  <a:pt x="2777" y="558"/>
                  <a:pt x="2796" y="581"/>
                  <a:pt x="2791" y="558"/>
                </a:cubicBezTo>
                <a:cubicBezTo>
                  <a:pt x="2782" y="563"/>
                  <a:pt x="2773" y="539"/>
                  <a:pt x="2782" y="539"/>
                </a:cubicBezTo>
                <a:cubicBezTo>
                  <a:pt x="2796" y="558"/>
                  <a:pt x="2796" y="567"/>
                  <a:pt x="2810" y="572"/>
                </a:cubicBezTo>
                <a:cubicBezTo>
                  <a:pt x="2801" y="563"/>
                  <a:pt x="2820" y="539"/>
                  <a:pt x="2805" y="553"/>
                </a:cubicBezTo>
                <a:cubicBezTo>
                  <a:pt x="2797" y="558"/>
                  <a:pt x="2784" y="533"/>
                  <a:pt x="2774" y="534"/>
                </a:cubicBezTo>
                <a:close/>
                <a:moveTo>
                  <a:pt x="3050" y="445"/>
                </a:moveTo>
                <a:cubicBezTo>
                  <a:pt x="3017" y="464"/>
                  <a:pt x="2984" y="469"/>
                  <a:pt x="2975" y="492"/>
                </a:cubicBezTo>
                <a:cubicBezTo>
                  <a:pt x="2989" y="497"/>
                  <a:pt x="2994" y="473"/>
                  <a:pt x="3017" y="492"/>
                </a:cubicBezTo>
                <a:cubicBezTo>
                  <a:pt x="3003" y="473"/>
                  <a:pt x="3017" y="492"/>
                  <a:pt x="3026" y="483"/>
                </a:cubicBezTo>
                <a:cubicBezTo>
                  <a:pt x="3022" y="478"/>
                  <a:pt x="3012" y="469"/>
                  <a:pt x="3017" y="469"/>
                </a:cubicBezTo>
                <a:cubicBezTo>
                  <a:pt x="3022" y="478"/>
                  <a:pt x="3031" y="478"/>
                  <a:pt x="3036" y="478"/>
                </a:cubicBezTo>
                <a:cubicBezTo>
                  <a:pt x="3026" y="464"/>
                  <a:pt x="3050" y="469"/>
                  <a:pt x="3050" y="445"/>
                </a:cubicBezTo>
                <a:close/>
                <a:moveTo>
                  <a:pt x="3694" y="440"/>
                </a:moveTo>
                <a:cubicBezTo>
                  <a:pt x="3708" y="459"/>
                  <a:pt x="3703" y="464"/>
                  <a:pt x="3717" y="473"/>
                </a:cubicBezTo>
                <a:cubicBezTo>
                  <a:pt x="3713" y="469"/>
                  <a:pt x="3708" y="464"/>
                  <a:pt x="3713" y="459"/>
                </a:cubicBezTo>
                <a:cubicBezTo>
                  <a:pt x="3717" y="459"/>
                  <a:pt x="3727" y="469"/>
                  <a:pt x="3732" y="469"/>
                </a:cubicBezTo>
                <a:cubicBezTo>
                  <a:pt x="3717" y="450"/>
                  <a:pt x="3703" y="454"/>
                  <a:pt x="3694" y="440"/>
                </a:cubicBezTo>
                <a:close/>
                <a:moveTo>
                  <a:pt x="3106" y="422"/>
                </a:moveTo>
                <a:cubicBezTo>
                  <a:pt x="3088" y="440"/>
                  <a:pt x="3059" y="431"/>
                  <a:pt x="3059" y="454"/>
                </a:cubicBezTo>
                <a:cubicBezTo>
                  <a:pt x="3088" y="454"/>
                  <a:pt x="3088" y="440"/>
                  <a:pt x="3116" y="445"/>
                </a:cubicBezTo>
                <a:cubicBezTo>
                  <a:pt x="3106" y="436"/>
                  <a:pt x="3111" y="431"/>
                  <a:pt x="3106" y="422"/>
                </a:cubicBezTo>
                <a:close/>
                <a:moveTo>
                  <a:pt x="3779" y="421"/>
                </a:moveTo>
                <a:lnTo>
                  <a:pt x="3779" y="422"/>
                </a:lnTo>
                <a:lnTo>
                  <a:pt x="3779" y="422"/>
                </a:lnTo>
                <a:lnTo>
                  <a:pt x="3779" y="421"/>
                </a:lnTo>
                <a:close/>
                <a:moveTo>
                  <a:pt x="3788" y="403"/>
                </a:moveTo>
                <a:cubicBezTo>
                  <a:pt x="3764" y="407"/>
                  <a:pt x="3760" y="422"/>
                  <a:pt x="3746" y="426"/>
                </a:cubicBezTo>
                <a:cubicBezTo>
                  <a:pt x="3752" y="423"/>
                  <a:pt x="3757" y="441"/>
                  <a:pt x="3760" y="449"/>
                </a:cubicBezTo>
                <a:lnTo>
                  <a:pt x="3760" y="450"/>
                </a:lnTo>
                <a:lnTo>
                  <a:pt x="3760" y="450"/>
                </a:lnTo>
                <a:cubicBezTo>
                  <a:pt x="3761" y="456"/>
                  <a:pt x="3761" y="455"/>
                  <a:pt x="3760" y="452"/>
                </a:cubicBezTo>
                <a:lnTo>
                  <a:pt x="3760" y="450"/>
                </a:lnTo>
                <a:lnTo>
                  <a:pt x="3760" y="449"/>
                </a:lnTo>
                <a:cubicBezTo>
                  <a:pt x="3763" y="443"/>
                  <a:pt x="3751" y="426"/>
                  <a:pt x="3764" y="426"/>
                </a:cubicBezTo>
                <a:cubicBezTo>
                  <a:pt x="3764" y="450"/>
                  <a:pt x="3772" y="437"/>
                  <a:pt x="3778" y="422"/>
                </a:cubicBezTo>
                <a:lnTo>
                  <a:pt x="3779" y="422"/>
                </a:lnTo>
                <a:lnTo>
                  <a:pt x="3781" y="425"/>
                </a:lnTo>
                <a:cubicBezTo>
                  <a:pt x="3803" y="456"/>
                  <a:pt x="3821" y="408"/>
                  <a:pt x="3816" y="417"/>
                </a:cubicBezTo>
                <a:cubicBezTo>
                  <a:pt x="3802" y="426"/>
                  <a:pt x="3807" y="403"/>
                  <a:pt x="3793" y="403"/>
                </a:cubicBezTo>
                <a:cubicBezTo>
                  <a:pt x="3797" y="417"/>
                  <a:pt x="3797" y="426"/>
                  <a:pt x="3793" y="431"/>
                </a:cubicBezTo>
                <a:cubicBezTo>
                  <a:pt x="3789" y="427"/>
                  <a:pt x="3784" y="419"/>
                  <a:pt x="3780" y="420"/>
                </a:cubicBezTo>
                <a:lnTo>
                  <a:pt x="3779" y="421"/>
                </a:lnTo>
                <a:lnTo>
                  <a:pt x="3782" y="414"/>
                </a:lnTo>
                <a:cubicBezTo>
                  <a:pt x="3785" y="408"/>
                  <a:pt x="3787" y="404"/>
                  <a:pt x="3788" y="403"/>
                </a:cubicBezTo>
                <a:close/>
                <a:moveTo>
                  <a:pt x="3995" y="368"/>
                </a:moveTo>
                <a:cubicBezTo>
                  <a:pt x="3975" y="369"/>
                  <a:pt x="3958" y="378"/>
                  <a:pt x="3967" y="384"/>
                </a:cubicBezTo>
                <a:cubicBezTo>
                  <a:pt x="3971" y="384"/>
                  <a:pt x="4014" y="370"/>
                  <a:pt x="4032" y="379"/>
                </a:cubicBezTo>
                <a:cubicBezTo>
                  <a:pt x="4022" y="370"/>
                  <a:pt x="4008" y="368"/>
                  <a:pt x="3995" y="368"/>
                </a:cubicBezTo>
                <a:close/>
                <a:moveTo>
                  <a:pt x="3370" y="332"/>
                </a:moveTo>
                <a:cubicBezTo>
                  <a:pt x="3359" y="331"/>
                  <a:pt x="3354" y="351"/>
                  <a:pt x="3337" y="337"/>
                </a:cubicBezTo>
                <a:cubicBezTo>
                  <a:pt x="3337" y="342"/>
                  <a:pt x="3337" y="346"/>
                  <a:pt x="3332" y="351"/>
                </a:cubicBezTo>
                <a:cubicBezTo>
                  <a:pt x="3304" y="342"/>
                  <a:pt x="3285" y="356"/>
                  <a:pt x="3280" y="384"/>
                </a:cubicBezTo>
                <a:cubicBezTo>
                  <a:pt x="3318" y="365"/>
                  <a:pt x="3365" y="370"/>
                  <a:pt x="3384" y="342"/>
                </a:cubicBezTo>
                <a:cubicBezTo>
                  <a:pt x="3378" y="335"/>
                  <a:pt x="3373" y="332"/>
                  <a:pt x="3370" y="332"/>
                </a:cubicBezTo>
                <a:close/>
                <a:moveTo>
                  <a:pt x="2937" y="299"/>
                </a:moveTo>
                <a:lnTo>
                  <a:pt x="2941" y="302"/>
                </a:lnTo>
                <a:cubicBezTo>
                  <a:pt x="2954" y="310"/>
                  <a:pt x="2941" y="306"/>
                  <a:pt x="2937" y="300"/>
                </a:cubicBezTo>
                <a:lnTo>
                  <a:pt x="2937" y="299"/>
                </a:lnTo>
                <a:close/>
                <a:moveTo>
                  <a:pt x="3454" y="294"/>
                </a:moveTo>
                <a:cubicBezTo>
                  <a:pt x="3436" y="293"/>
                  <a:pt x="3419" y="296"/>
                  <a:pt x="3407" y="299"/>
                </a:cubicBezTo>
                <a:cubicBezTo>
                  <a:pt x="3412" y="309"/>
                  <a:pt x="3417" y="309"/>
                  <a:pt x="3421" y="313"/>
                </a:cubicBezTo>
                <a:cubicBezTo>
                  <a:pt x="3412" y="309"/>
                  <a:pt x="3393" y="323"/>
                  <a:pt x="3393" y="332"/>
                </a:cubicBezTo>
                <a:cubicBezTo>
                  <a:pt x="3434" y="349"/>
                  <a:pt x="3472" y="318"/>
                  <a:pt x="3490" y="317"/>
                </a:cubicBezTo>
                <a:lnTo>
                  <a:pt x="3491" y="317"/>
                </a:lnTo>
                <a:lnTo>
                  <a:pt x="3492" y="318"/>
                </a:lnTo>
                <a:cubicBezTo>
                  <a:pt x="3493" y="318"/>
                  <a:pt x="3495" y="318"/>
                  <a:pt x="3496" y="318"/>
                </a:cubicBezTo>
                <a:cubicBezTo>
                  <a:pt x="3496" y="318"/>
                  <a:pt x="3495" y="317"/>
                  <a:pt x="3494" y="317"/>
                </a:cubicBezTo>
                <a:lnTo>
                  <a:pt x="3491" y="317"/>
                </a:lnTo>
                <a:lnTo>
                  <a:pt x="3491" y="317"/>
                </a:lnTo>
                <a:cubicBezTo>
                  <a:pt x="3487" y="313"/>
                  <a:pt x="3495" y="303"/>
                  <a:pt x="3487" y="299"/>
                </a:cubicBezTo>
                <a:cubicBezTo>
                  <a:pt x="3477" y="296"/>
                  <a:pt x="3465" y="294"/>
                  <a:pt x="3454" y="294"/>
                </a:cubicBezTo>
                <a:close/>
                <a:moveTo>
                  <a:pt x="3598" y="270"/>
                </a:moveTo>
                <a:cubicBezTo>
                  <a:pt x="3599" y="270"/>
                  <a:pt x="3600" y="270"/>
                  <a:pt x="3601" y="270"/>
                </a:cubicBezTo>
                <a:lnTo>
                  <a:pt x="3604" y="271"/>
                </a:lnTo>
                <a:lnTo>
                  <a:pt x="3603" y="271"/>
                </a:lnTo>
                <a:cubicBezTo>
                  <a:pt x="3600" y="271"/>
                  <a:pt x="3598" y="271"/>
                  <a:pt x="3595" y="271"/>
                </a:cubicBezTo>
                <a:cubicBezTo>
                  <a:pt x="3596" y="271"/>
                  <a:pt x="3597" y="270"/>
                  <a:pt x="3598" y="270"/>
                </a:cubicBezTo>
                <a:close/>
                <a:moveTo>
                  <a:pt x="3528" y="247"/>
                </a:moveTo>
                <a:cubicBezTo>
                  <a:pt x="3527" y="247"/>
                  <a:pt x="3526" y="247"/>
                  <a:pt x="3525" y="248"/>
                </a:cubicBezTo>
                <a:cubicBezTo>
                  <a:pt x="3539" y="276"/>
                  <a:pt x="3515" y="262"/>
                  <a:pt x="3501" y="276"/>
                </a:cubicBezTo>
                <a:cubicBezTo>
                  <a:pt x="3515" y="299"/>
                  <a:pt x="3482" y="276"/>
                  <a:pt x="3492" y="299"/>
                </a:cubicBezTo>
                <a:cubicBezTo>
                  <a:pt x="3511" y="295"/>
                  <a:pt x="3511" y="299"/>
                  <a:pt x="3534" y="295"/>
                </a:cubicBezTo>
                <a:cubicBezTo>
                  <a:pt x="3529" y="276"/>
                  <a:pt x="3539" y="271"/>
                  <a:pt x="3553" y="281"/>
                </a:cubicBezTo>
                <a:cubicBezTo>
                  <a:pt x="3540" y="267"/>
                  <a:pt x="3543" y="246"/>
                  <a:pt x="3528" y="247"/>
                </a:cubicBezTo>
                <a:close/>
                <a:moveTo>
                  <a:pt x="3449" y="210"/>
                </a:moveTo>
                <a:lnTo>
                  <a:pt x="3449" y="212"/>
                </a:lnTo>
                <a:lnTo>
                  <a:pt x="3447" y="211"/>
                </a:lnTo>
                <a:cubicBezTo>
                  <a:pt x="3421" y="206"/>
                  <a:pt x="3394" y="226"/>
                  <a:pt x="3398" y="234"/>
                </a:cubicBezTo>
                <a:cubicBezTo>
                  <a:pt x="3426" y="243"/>
                  <a:pt x="3417" y="210"/>
                  <a:pt x="3449" y="229"/>
                </a:cubicBezTo>
                <a:cubicBezTo>
                  <a:pt x="3445" y="221"/>
                  <a:pt x="3448" y="220"/>
                  <a:pt x="3449" y="213"/>
                </a:cubicBezTo>
                <a:lnTo>
                  <a:pt x="3449" y="212"/>
                </a:lnTo>
                <a:lnTo>
                  <a:pt x="3452" y="213"/>
                </a:lnTo>
                <a:lnTo>
                  <a:pt x="3453" y="214"/>
                </a:lnTo>
                <a:cubicBezTo>
                  <a:pt x="3457" y="219"/>
                  <a:pt x="3460" y="223"/>
                  <a:pt x="3464" y="219"/>
                </a:cubicBezTo>
                <a:cubicBezTo>
                  <a:pt x="3460" y="217"/>
                  <a:pt x="3456" y="214"/>
                  <a:pt x="3452" y="213"/>
                </a:cubicBezTo>
                <a:lnTo>
                  <a:pt x="3452" y="213"/>
                </a:lnTo>
                <a:lnTo>
                  <a:pt x="3451" y="212"/>
                </a:lnTo>
                <a:cubicBezTo>
                  <a:pt x="3451" y="211"/>
                  <a:pt x="3450" y="211"/>
                  <a:pt x="3449" y="210"/>
                </a:cubicBezTo>
                <a:close/>
                <a:moveTo>
                  <a:pt x="3482" y="191"/>
                </a:moveTo>
                <a:cubicBezTo>
                  <a:pt x="3492" y="201"/>
                  <a:pt x="3445" y="205"/>
                  <a:pt x="3468" y="219"/>
                </a:cubicBezTo>
                <a:cubicBezTo>
                  <a:pt x="3468" y="210"/>
                  <a:pt x="3506" y="205"/>
                  <a:pt x="3482" y="191"/>
                </a:cubicBezTo>
                <a:close/>
                <a:moveTo>
                  <a:pt x="3497" y="188"/>
                </a:moveTo>
                <a:cubicBezTo>
                  <a:pt x="3482" y="187"/>
                  <a:pt x="3498" y="235"/>
                  <a:pt x="3506" y="210"/>
                </a:cubicBezTo>
                <a:cubicBezTo>
                  <a:pt x="3492" y="205"/>
                  <a:pt x="3520" y="210"/>
                  <a:pt x="3506" y="191"/>
                </a:cubicBezTo>
                <a:cubicBezTo>
                  <a:pt x="3502" y="189"/>
                  <a:pt x="3500" y="188"/>
                  <a:pt x="3497" y="188"/>
                </a:cubicBezTo>
                <a:close/>
                <a:moveTo>
                  <a:pt x="3595" y="172"/>
                </a:moveTo>
                <a:cubicBezTo>
                  <a:pt x="3581" y="172"/>
                  <a:pt x="3572" y="177"/>
                  <a:pt x="3572" y="191"/>
                </a:cubicBezTo>
                <a:cubicBezTo>
                  <a:pt x="3576" y="191"/>
                  <a:pt x="3600" y="210"/>
                  <a:pt x="3595" y="191"/>
                </a:cubicBezTo>
                <a:cubicBezTo>
                  <a:pt x="3567" y="182"/>
                  <a:pt x="3605" y="191"/>
                  <a:pt x="3595" y="172"/>
                </a:cubicBezTo>
                <a:close/>
                <a:moveTo>
                  <a:pt x="3055" y="149"/>
                </a:moveTo>
                <a:cubicBezTo>
                  <a:pt x="3057" y="149"/>
                  <a:pt x="3058" y="149"/>
                  <a:pt x="3059" y="149"/>
                </a:cubicBezTo>
                <a:cubicBezTo>
                  <a:pt x="3056" y="149"/>
                  <a:pt x="3053" y="151"/>
                  <a:pt x="3051" y="151"/>
                </a:cubicBezTo>
                <a:lnTo>
                  <a:pt x="3049" y="151"/>
                </a:lnTo>
                <a:lnTo>
                  <a:pt x="3050" y="150"/>
                </a:lnTo>
                <a:cubicBezTo>
                  <a:pt x="3051" y="149"/>
                  <a:pt x="3053" y="149"/>
                  <a:pt x="3055" y="149"/>
                </a:cubicBezTo>
                <a:close/>
                <a:moveTo>
                  <a:pt x="3285" y="111"/>
                </a:moveTo>
                <a:lnTo>
                  <a:pt x="3286" y="112"/>
                </a:lnTo>
                <a:lnTo>
                  <a:pt x="3285" y="112"/>
                </a:lnTo>
                <a:lnTo>
                  <a:pt x="3285" y="111"/>
                </a:lnTo>
                <a:close/>
                <a:moveTo>
                  <a:pt x="3840" y="107"/>
                </a:moveTo>
                <a:cubicBezTo>
                  <a:pt x="3802" y="125"/>
                  <a:pt x="3680" y="135"/>
                  <a:pt x="3628" y="154"/>
                </a:cubicBezTo>
                <a:cubicBezTo>
                  <a:pt x="3609" y="158"/>
                  <a:pt x="3633" y="168"/>
                  <a:pt x="3642" y="182"/>
                </a:cubicBezTo>
                <a:cubicBezTo>
                  <a:pt x="3647" y="168"/>
                  <a:pt x="3656" y="177"/>
                  <a:pt x="3675" y="168"/>
                </a:cubicBezTo>
                <a:cubicBezTo>
                  <a:pt x="3689" y="182"/>
                  <a:pt x="3670" y="182"/>
                  <a:pt x="3666" y="187"/>
                </a:cubicBezTo>
                <a:cubicBezTo>
                  <a:pt x="3675" y="196"/>
                  <a:pt x="3685" y="177"/>
                  <a:pt x="3694" y="201"/>
                </a:cubicBezTo>
                <a:cubicBezTo>
                  <a:pt x="3685" y="215"/>
                  <a:pt x="3652" y="215"/>
                  <a:pt x="3623" y="224"/>
                </a:cubicBezTo>
                <a:cubicBezTo>
                  <a:pt x="3600" y="234"/>
                  <a:pt x="3562" y="238"/>
                  <a:pt x="3553" y="248"/>
                </a:cubicBezTo>
                <a:cubicBezTo>
                  <a:pt x="3548" y="248"/>
                  <a:pt x="3572" y="276"/>
                  <a:pt x="3543" y="248"/>
                </a:cubicBezTo>
                <a:cubicBezTo>
                  <a:pt x="3539" y="257"/>
                  <a:pt x="3562" y="276"/>
                  <a:pt x="3567" y="290"/>
                </a:cubicBezTo>
                <a:cubicBezTo>
                  <a:pt x="3572" y="262"/>
                  <a:pt x="3562" y="285"/>
                  <a:pt x="3581" y="290"/>
                </a:cubicBezTo>
                <a:cubicBezTo>
                  <a:pt x="3581" y="290"/>
                  <a:pt x="3609" y="262"/>
                  <a:pt x="3614" y="290"/>
                </a:cubicBezTo>
                <a:cubicBezTo>
                  <a:pt x="3620" y="281"/>
                  <a:pt x="3613" y="274"/>
                  <a:pt x="3606" y="271"/>
                </a:cubicBezTo>
                <a:lnTo>
                  <a:pt x="3604" y="271"/>
                </a:lnTo>
                <a:lnTo>
                  <a:pt x="3612" y="271"/>
                </a:lnTo>
                <a:cubicBezTo>
                  <a:pt x="3630" y="270"/>
                  <a:pt x="3655" y="269"/>
                  <a:pt x="3680" y="276"/>
                </a:cubicBezTo>
                <a:cubicBezTo>
                  <a:pt x="3689" y="252"/>
                  <a:pt x="3722" y="257"/>
                  <a:pt x="3750" y="262"/>
                </a:cubicBezTo>
                <a:cubicBezTo>
                  <a:pt x="3750" y="266"/>
                  <a:pt x="3755" y="276"/>
                  <a:pt x="3760" y="285"/>
                </a:cubicBezTo>
                <a:cubicBezTo>
                  <a:pt x="3760" y="271"/>
                  <a:pt x="3750" y="257"/>
                  <a:pt x="3764" y="252"/>
                </a:cubicBezTo>
                <a:cubicBezTo>
                  <a:pt x="3769" y="295"/>
                  <a:pt x="3802" y="266"/>
                  <a:pt x="3821" y="290"/>
                </a:cubicBezTo>
                <a:cubicBezTo>
                  <a:pt x="3807" y="295"/>
                  <a:pt x="3779" y="295"/>
                  <a:pt x="3783" y="313"/>
                </a:cubicBezTo>
                <a:cubicBezTo>
                  <a:pt x="3786" y="320"/>
                  <a:pt x="3789" y="322"/>
                  <a:pt x="3793" y="323"/>
                </a:cubicBezTo>
                <a:cubicBezTo>
                  <a:pt x="3783" y="323"/>
                  <a:pt x="3769" y="323"/>
                  <a:pt x="3760" y="309"/>
                </a:cubicBezTo>
                <a:cubicBezTo>
                  <a:pt x="3750" y="313"/>
                  <a:pt x="3760" y="328"/>
                  <a:pt x="3755" y="332"/>
                </a:cubicBezTo>
                <a:cubicBezTo>
                  <a:pt x="3764" y="337"/>
                  <a:pt x="3760" y="313"/>
                  <a:pt x="3769" y="328"/>
                </a:cubicBezTo>
                <a:cubicBezTo>
                  <a:pt x="3769" y="328"/>
                  <a:pt x="3769" y="332"/>
                  <a:pt x="3769" y="337"/>
                </a:cubicBezTo>
                <a:cubicBezTo>
                  <a:pt x="3746" y="337"/>
                  <a:pt x="3732" y="332"/>
                  <a:pt x="3727" y="346"/>
                </a:cubicBezTo>
                <a:cubicBezTo>
                  <a:pt x="3755" y="351"/>
                  <a:pt x="3769" y="351"/>
                  <a:pt x="3774" y="328"/>
                </a:cubicBezTo>
                <a:cubicBezTo>
                  <a:pt x="3788" y="332"/>
                  <a:pt x="3779" y="342"/>
                  <a:pt x="3788" y="342"/>
                </a:cubicBezTo>
                <a:cubicBezTo>
                  <a:pt x="3783" y="332"/>
                  <a:pt x="3797" y="332"/>
                  <a:pt x="3793" y="323"/>
                </a:cubicBezTo>
                <a:cubicBezTo>
                  <a:pt x="3796" y="324"/>
                  <a:pt x="3800" y="325"/>
                  <a:pt x="3802" y="332"/>
                </a:cubicBezTo>
                <a:cubicBezTo>
                  <a:pt x="3802" y="323"/>
                  <a:pt x="3821" y="332"/>
                  <a:pt x="3830" y="332"/>
                </a:cubicBezTo>
                <a:cubicBezTo>
                  <a:pt x="3835" y="323"/>
                  <a:pt x="3849" y="332"/>
                  <a:pt x="3835" y="332"/>
                </a:cubicBezTo>
                <a:cubicBezTo>
                  <a:pt x="3699" y="384"/>
                  <a:pt x="3543" y="431"/>
                  <a:pt x="3454" y="478"/>
                </a:cubicBezTo>
                <a:cubicBezTo>
                  <a:pt x="3473" y="501"/>
                  <a:pt x="3520" y="492"/>
                  <a:pt x="3529" y="469"/>
                </a:cubicBezTo>
                <a:cubicBezTo>
                  <a:pt x="3543" y="492"/>
                  <a:pt x="3572" y="440"/>
                  <a:pt x="3595" y="469"/>
                </a:cubicBezTo>
                <a:cubicBezTo>
                  <a:pt x="3595" y="464"/>
                  <a:pt x="3591" y="454"/>
                  <a:pt x="3600" y="454"/>
                </a:cubicBezTo>
                <a:cubicBezTo>
                  <a:pt x="3600" y="459"/>
                  <a:pt x="3595" y="459"/>
                  <a:pt x="3600" y="464"/>
                </a:cubicBezTo>
                <a:cubicBezTo>
                  <a:pt x="3609" y="464"/>
                  <a:pt x="3605" y="459"/>
                  <a:pt x="3600" y="450"/>
                </a:cubicBezTo>
                <a:cubicBezTo>
                  <a:pt x="3605" y="450"/>
                  <a:pt x="3623" y="473"/>
                  <a:pt x="3614" y="454"/>
                </a:cubicBezTo>
                <a:cubicBezTo>
                  <a:pt x="3623" y="464"/>
                  <a:pt x="3638" y="478"/>
                  <a:pt x="3642" y="487"/>
                </a:cubicBezTo>
                <a:cubicBezTo>
                  <a:pt x="3638" y="487"/>
                  <a:pt x="3634" y="487"/>
                  <a:pt x="3630" y="490"/>
                </a:cubicBezTo>
                <a:lnTo>
                  <a:pt x="3628" y="492"/>
                </a:lnTo>
                <a:lnTo>
                  <a:pt x="3628" y="492"/>
                </a:lnTo>
                <a:lnTo>
                  <a:pt x="3628" y="492"/>
                </a:lnTo>
                <a:lnTo>
                  <a:pt x="3627" y="489"/>
                </a:lnTo>
                <a:cubicBezTo>
                  <a:pt x="3624" y="481"/>
                  <a:pt x="3628" y="477"/>
                  <a:pt x="3623" y="469"/>
                </a:cubicBezTo>
                <a:cubicBezTo>
                  <a:pt x="3614" y="459"/>
                  <a:pt x="3609" y="473"/>
                  <a:pt x="3600" y="473"/>
                </a:cubicBezTo>
                <a:cubicBezTo>
                  <a:pt x="3605" y="478"/>
                  <a:pt x="3614" y="473"/>
                  <a:pt x="3619" y="473"/>
                </a:cubicBezTo>
                <a:cubicBezTo>
                  <a:pt x="3619" y="484"/>
                  <a:pt x="3621" y="489"/>
                  <a:pt x="3626" y="491"/>
                </a:cubicBezTo>
                <a:lnTo>
                  <a:pt x="3628" y="492"/>
                </a:lnTo>
                <a:lnTo>
                  <a:pt x="3628" y="492"/>
                </a:lnTo>
                <a:lnTo>
                  <a:pt x="3628" y="492"/>
                </a:lnTo>
                <a:lnTo>
                  <a:pt x="3631" y="492"/>
                </a:lnTo>
                <a:cubicBezTo>
                  <a:pt x="3640" y="492"/>
                  <a:pt x="3651" y="485"/>
                  <a:pt x="3656" y="483"/>
                </a:cubicBezTo>
                <a:cubicBezTo>
                  <a:pt x="3652" y="483"/>
                  <a:pt x="3633" y="469"/>
                  <a:pt x="3647" y="469"/>
                </a:cubicBezTo>
                <a:cubicBezTo>
                  <a:pt x="3638" y="450"/>
                  <a:pt x="3642" y="473"/>
                  <a:pt x="3633" y="473"/>
                </a:cubicBezTo>
                <a:cubicBezTo>
                  <a:pt x="3619" y="454"/>
                  <a:pt x="3642" y="459"/>
                  <a:pt x="3633" y="445"/>
                </a:cubicBezTo>
                <a:cubicBezTo>
                  <a:pt x="3680" y="459"/>
                  <a:pt x="3760" y="384"/>
                  <a:pt x="3826" y="384"/>
                </a:cubicBezTo>
                <a:cubicBezTo>
                  <a:pt x="3835" y="398"/>
                  <a:pt x="3830" y="398"/>
                  <a:pt x="3826" y="403"/>
                </a:cubicBezTo>
                <a:cubicBezTo>
                  <a:pt x="3821" y="398"/>
                  <a:pt x="3826" y="393"/>
                  <a:pt x="3826" y="393"/>
                </a:cubicBezTo>
                <a:cubicBezTo>
                  <a:pt x="3797" y="384"/>
                  <a:pt x="3835" y="412"/>
                  <a:pt x="3835" y="417"/>
                </a:cubicBezTo>
                <a:cubicBezTo>
                  <a:pt x="3835" y="412"/>
                  <a:pt x="3835" y="407"/>
                  <a:pt x="3840" y="417"/>
                </a:cubicBezTo>
                <a:cubicBezTo>
                  <a:pt x="3844" y="407"/>
                  <a:pt x="3835" y="393"/>
                  <a:pt x="3826" y="379"/>
                </a:cubicBezTo>
                <a:cubicBezTo>
                  <a:pt x="3835" y="389"/>
                  <a:pt x="3858" y="393"/>
                  <a:pt x="3840" y="379"/>
                </a:cubicBezTo>
                <a:cubicBezTo>
                  <a:pt x="3830" y="365"/>
                  <a:pt x="3854" y="384"/>
                  <a:pt x="3858" y="393"/>
                </a:cubicBezTo>
                <a:cubicBezTo>
                  <a:pt x="3849" y="398"/>
                  <a:pt x="3835" y="389"/>
                  <a:pt x="3849" y="412"/>
                </a:cubicBezTo>
                <a:cubicBezTo>
                  <a:pt x="3863" y="398"/>
                  <a:pt x="3896" y="407"/>
                  <a:pt x="3934" y="389"/>
                </a:cubicBezTo>
                <a:cubicBezTo>
                  <a:pt x="3924" y="375"/>
                  <a:pt x="3915" y="403"/>
                  <a:pt x="3905" y="379"/>
                </a:cubicBezTo>
                <a:cubicBezTo>
                  <a:pt x="3981" y="351"/>
                  <a:pt x="4056" y="351"/>
                  <a:pt x="4136" y="323"/>
                </a:cubicBezTo>
                <a:cubicBezTo>
                  <a:pt x="4136" y="346"/>
                  <a:pt x="4084" y="356"/>
                  <a:pt x="4065" y="356"/>
                </a:cubicBezTo>
                <a:cubicBezTo>
                  <a:pt x="4061" y="360"/>
                  <a:pt x="4065" y="370"/>
                  <a:pt x="4070" y="375"/>
                </a:cubicBezTo>
                <a:cubicBezTo>
                  <a:pt x="3849" y="417"/>
                  <a:pt x="3680" y="506"/>
                  <a:pt x="3459" y="572"/>
                </a:cubicBezTo>
                <a:cubicBezTo>
                  <a:pt x="3459" y="581"/>
                  <a:pt x="3459" y="586"/>
                  <a:pt x="3459" y="595"/>
                </a:cubicBezTo>
                <a:cubicBezTo>
                  <a:pt x="3464" y="600"/>
                  <a:pt x="3459" y="586"/>
                  <a:pt x="3468" y="595"/>
                </a:cubicBezTo>
                <a:cubicBezTo>
                  <a:pt x="3525" y="572"/>
                  <a:pt x="3449" y="628"/>
                  <a:pt x="3440" y="600"/>
                </a:cubicBezTo>
                <a:cubicBezTo>
                  <a:pt x="3431" y="628"/>
                  <a:pt x="3355" y="628"/>
                  <a:pt x="3323" y="657"/>
                </a:cubicBezTo>
                <a:cubicBezTo>
                  <a:pt x="3323" y="647"/>
                  <a:pt x="3323" y="647"/>
                  <a:pt x="3313" y="638"/>
                </a:cubicBezTo>
                <a:cubicBezTo>
                  <a:pt x="3313" y="642"/>
                  <a:pt x="3313" y="652"/>
                  <a:pt x="3323" y="666"/>
                </a:cubicBezTo>
                <a:cubicBezTo>
                  <a:pt x="3313" y="661"/>
                  <a:pt x="3308" y="661"/>
                  <a:pt x="3304" y="652"/>
                </a:cubicBezTo>
                <a:cubicBezTo>
                  <a:pt x="3299" y="657"/>
                  <a:pt x="3313" y="671"/>
                  <a:pt x="3299" y="671"/>
                </a:cubicBezTo>
                <a:cubicBezTo>
                  <a:pt x="3299" y="657"/>
                  <a:pt x="3290" y="661"/>
                  <a:pt x="3280" y="666"/>
                </a:cubicBezTo>
                <a:cubicBezTo>
                  <a:pt x="3318" y="680"/>
                  <a:pt x="3257" y="675"/>
                  <a:pt x="3257" y="675"/>
                </a:cubicBezTo>
                <a:cubicBezTo>
                  <a:pt x="3243" y="680"/>
                  <a:pt x="3205" y="727"/>
                  <a:pt x="3191" y="704"/>
                </a:cubicBezTo>
                <a:cubicBezTo>
                  <a:pt x="3172" y="736"/>
                  <a:pt x="3106" y="746"/>
                  <a:pt x="3092" y="746"/>
                </a:cubicBezTo>
                <a:cubicBezTo>
                  <a:pt x="3092" y="746"/>
                  <a:pt x="3092" y="774"/>
                  <a:pt x="3078" y="751"/>
                </a:cubicBezTo>
                <a:cubicBezTo>
                  <a:pt x="3078" y="769"/>
                  <a:pt x="3045" y="783"/>
                  <a:pt x="3026" y="769"/>
                </a:cubicBezTo>
                <a:cubicBezTo>
                  <a:pt x="2998" y="812"/>
                  <a:pt x="2928" y="812"/>
                  <a:pt x="2862" y="854"/>
                </a:cubicBezTo>
                <a:cubicBezTo>
                  <a:pt x="2881" y="877"/>
                  <a:pt x="2876" y="859"/>
                  <a:pt x="2881" y="854"/>
                </a:cubicBezTo>
                <a:cubicBezTo>
                  <a:pt x="2932" y="873"/>
                  <a:pt x="3012" y="826"/>
                  <a:pt x="3045" y="807"/>
                </a:cubicBezTo>
                <a:cubicBezTo>
                  <a:pt x="3196" y="755"/>
                  <a:pt x="3412" y="694"/>
                  <a:pt x="3581" y="624"/>
                </a:cubicBezTo>
                <a:cubicBezTo>
                  <a:pt x="3605" y="614"/>
                  <a:pt x="3619" y="581"/>
                  <a:pt x="3661" y="605"/>
                </a:cubicBezTo>
                <a:cubicBezTo>
                  <a:pt x="3647" y="610"/>
                  <a:pt x="3642" y="600"/>
                  <a:pt x="3656" y="624"/>
                </a:cubicBezTo>
                <a:cubicBezTo>
                  <a:pt x="3652" y="619"/>
                  <a:pt x="3628" y="605"/>
                  <a:pt x="3642" y="628"/>
                </a:cubicBezTo>
                <a:cubicBezTo>
                  <a:pt x="3638" y="628"/>
                  <a:pt x="3633" y="619"/>
                  <a:pt x="3628" y="610"/>
                </a:cubicBezTo>
                <a:cubicBezTo>
                  <a:pt x="3628" y="614"/>
                  <a:pt x="3628" y="619"/>
                  <a:pt x="3623" y="614"/>
                </a:cubicBezTo>
                <a:cubicBezTo>
                  <a:pt x="3619" y="619"/>
                  <a:pt x="3628" y="624"/>
                  <a:pt x="3628" y="633"/>
                </a:cubicBezTo>
                <a:cubicBezTo>
                  <a:pt x="3609" y="628"/>
                  <a:pt x="3609" y="628"/>
                  <a:pt x="3591" y="633"/>
                </a:cubicBezTo>
                <a:cubicBezTo>
                  <a:pt x="3622" y="656"/>
                  <a:pt x="3570" y="626"/>
                  <a:pt x="3589" y="654"/>
                </a:cubicBezTo>
                <a:lnTo>
                  <a:pt x="3589" y="654"/>
                </a:lnTo>
                <a:lnTo>
                  <a:pt x="3589" y="654"/>
                </a:lnTo>
                <a:cubicBezTo>
                  <a:pt x="3581" y="648"/>
                  <a:pt x="3555" y="635"/>
                  <a:pt x="3562" y="661"/>
                </a:cubicBezTo>
                <a:cubicBezTo>
                  <a:pt x="3506" y="661"/>
                  <a:pt x="3496" y="661"/>
                  <a:pt x="3454" y="699"/>
                </a:cubicBezTo>
                <a:cubicBezTo>
                  <a:pt x="3454" y="694"/>
                  <a:pt x="3454" y="689"/>
                  <a:pt x="3449" y="685"/>
                </a:cubicBezTo>
                <a:cubicBezTo>
                  <a:pt x="3445" y="689"/>
                  <a:pt x="3440" y="689"/>
                  <a:pt x="3431" y="694"/>
                </a:cubicBezTo>
                <a:cubicBezTo>
                  <a:pt x="3459" y="699"/>
                  <a:pt x="3445" y="713"/>
                  <a:pt x="3426" y="694"/>
                </a:cubicBezTo>
                <a:cubicBezTo>
                  <a:pt x="3431" y="704"/>
                  <a:pt x="3426" y="718"/>
                  <a:pt x="3412" y="694"/>
                </a:cubicBezTo>
                <a:cubicBezTo>
                  <a:pt x="3402" y="699"/>
                  <a:pt x="3421" y="713"/>
                  <a:pt x="3417" y="722"/>
                </a:cubicBezTo>
                <a:cubicBezTo>
                  <a:pt x="3407" y="727"/>
                  <a:pt x="3393" y="713"/>
                  <a:pt x="3412" y="736"/>
                </a:cubicBezTo>
                <a:cubicBezTo>
                  <a:pt x="3402" y="732"/>
                  <a:pt x="3379" y="713"/>
                  <a:pt x="3398" y="741"/>
                </a:cubicBezTo>
                <a:cubicBezTo>
                  <a:pt x="3379" y="722"/>
                  <a:pt x="3360" y="736"/>
                  <a:pt x="3360" y="755"/>
                </a:cubicBezTo>
                <a:cubicBezTo>
                  <a:pt x="3327" y="741"/>
                  <a:pt x="3341" y="788"/>
                  <a:pt x="3308" y="760"/>
                </a:cubicBezTo>
                <a:cubicBezTo>
                  <a:pt x="3304" y="760"/>
                  <a:pt x="3318" y="779"/>
                  <a:pt x="3313" y="783"/>
                </a:cubicBezTo>
                <a:cubicBezTo>
                  <a:pt x="3280" y="760"/>
                  <a:pt x="3280" y="802"/>
                  <a:pt x="3247" y="769"/>
                </a:cubicBezTo>
                <a:cubicBezTo>
                  <a:pt x="3247" y="774"/>
                  <a:pt x="3257" y="783"/>
                  <a:pt x="3261" y="793"/>
                </a:cubicBezTo>
                <a:cubicBezTo>
                  <a:pt x="3229" y="793"/>
                  <a:pt x="3224" y="807"/>
                  <a:pt x="3196" y="826"/>
                </a:cubicBezTo>
                <a:cubicBezTo>
                  <a:pt x="3182" y="816"/>
                  <a:pt x="3191" y="821"/>
                  <a:pt x="3182" y="802"/>
                </a:cubicBezTo>
                <a:cubicBezTo>
                  <a:pt x="3177" y="812"/>
                  <a:pt x="3182" y="816"/>
                  <a:pt x="3182" y="826"/>
                </a:cubicBezTo>
                <a:cubicBezTo>
                  <a:pt x="3172" y="826"/>
                  <a:pt x="3167" y="812"/>
                  <a:pt x="3158" y="798"/>
                </a:cubicBezTo>
                <a:cubicBezTo>
                  <a:pt x="3163" y="812"/>
                  <a:pt x="3167" y="830"/>
                  <a:pt x="3149" y="802"/>
                </a:cubicBezTo>
                <a:cubicBezTo>
                  <a:pt x="3139" y="807"/>
                  <a:pt x="3163" y="826"/>
                  <a:pt x="3163" y="840"/>
                </a:cubicBezTo>
                <a:cubicBezTo>
                  <a:pt x="3144" y="812"/>
                  <a:pt x="3158" y="854"/>
                  <a:pt x="3130" y="840"/>
                </a:cubicBezTo>
                <a:cubicBezTo>
                  <a:pt x="3135" y="854"/>
                  <a:pt x="3120" y="854"/>
                  <a:pt x="3120" y="863"/>
                </a:cubicBezTo>
                <a:cubicBezTo>
                  <a:pt x="3214" y="849"/>
                  <a:pt x="3346" y="793"/>
                  <a:pt x="3426" y="760"/>
                </a:cubicBezTo>
                <a:cubicBezTo>
                  <a:pt x="3445" y="760"/>
                  <a:pt x="3464" y="774"/>
                  <a:pt x="3468" y="746"/>
                </a:cubicBezTo>
                <a:cubicBezTo>
                  <a:pt x="3473" y="746"/>
                  <a:pt x="3478" y="760"/>
                  <a:pt x="3487" y="769"/>
                </a:cubicBezTo>
                <a:cubicBezTo>
                  <a:pt x="3473" y="779"/>
                  <a:pt x="3449" y="788"/>
                  <a:pt x="3445" y="812"/>
                </a:cubicBezTo>
                <a:cubicBezTo>
                  <a:pt x="3440" y="812"/>
                  <a:pt x="3435" y="802"/>
                  <a:pt x="3431" y="798"/>
                </a:cubicBezTo>
                <a:cubicBezTo>
                  <a:pt x="3440" y="826"/>
                  <a:pt x="3393" y="802"/>
                  <a:pt x="3407" y="821"/>
                </a:cubicBezTo>
                <a:cubicBezTo>
                  <a:pt x="3398" y="821"/>
                  <a:pt x="3393" y="816"/>
                  <a:pt x="3393" y="807"/>
                </a:cubicBezTo>
                <a:cubicBezTo>
                  <a:pt x="3393" y="816"/>
                  <a:pt x="3384" y="826"/>
                  <a:pt x="3388" y="840"/>
                </a:cubicBezTo>
                <a:cubicBezTo>
                  <a:pt x="3365" y="807"/>
                  <a:pt x="3370" y="868"/>
                  <a:pt x="3346" y="840"/>
                </a:cubicBezTo>
                <a:cubicBezTo>
                  <a:pt x="3341" y="845"/>
                  <a:pt x="3346" y="854"/>
                  <a:pt x="3355" y="868"/>
                </a:cubicBezTo>
                <a:cubicBezTo>
                  <a:pt x="3341" y="877"/>
                  <a:pt x="3308" y="896"/>
                  <a:pt x="3313" y="896"/>
                </a:cubicBezTo>
                <a:cubicBezTo>
                  <a:pt x="3271" y="915"/>
                  <a:pt x="3158" y="971"/>
                  <a:pt x="3125" y="986"/>
                </a:cubicBezTo>
                <a:cubicBezTo>
                  <a:pt x="3120" y="986"/>
                  <a:pt x="3130" y="995"/>
                  <a:pt x="3130" y="1004"/>
                </a:cubicBezTo>
                <a:cubicBezTo>
                  <a:pt x="3125" y="1004"/>
                  <a:pt x="3120" y="1000"/>
                  <a:pt x="3116" y="990"/>
                </a:cubicBezTo>
                <a:cubicBezTo>
                  <a:pt x="3106" y="1004"/>
                  <a:pt x="3130" y="1018"/>
                  <a:pt x="3130" y="1033"/>
                </a:cubicBezTo>
                <a:cubicBezTo>
                  <a:pt x="3135" y="1042"/>
                  <a:pt x="3149" y="1004"/>
                  <a:pt x="3163" y="1033"/>
                </a:cubicBezTo>
                <a:cubicBezTo>
                  <a:pt x="3149" y="1033"/>
                  <a:pt x="3139" y="1042"/>
                  <a:pt x="3135" y="1051"/>
                </a:cubicBezTo>
                <a:cubicBezTo>
                  <a:pt x="3120" y="1028"/>
                  <a:pt x="3120" y="1014"/>
                  <a:pt x="3097" y="995"/>
                </a:cubicBezTo>
                <a:cubicBezTo>
                  <a:pt x="3097" y="1000"/>
                  <a:pt x="3102" y="1004"/>
                  <a:pt x="3106" y="1014"/>
                </a:cubicBezTo>
                <a:cubicBezTo>
                  <a:pt x="3102" y="1018"/>
                  <a:pt x="3097" y="1009"/>
                  <a:pt x="3092" y="1014"/>
                </a:cubicBezTo>
                <a:cubicBezTo>
                  <a:pt x="3102" y="1037"/>
                  <a:pt x="3120" y="1028"/>
                  <a:pt x="3120" y="1047"/>
                </a:cubicBezTo>
                <a:cubicBezTo>
                  <a:pt x="3102" y="1037"/>
                  <a:pt x="3097" y="1028"/>
                  <a:pt x="3088" y="1042"/>
                </a:cubicBezTo>
                <a:cubicBezTo>
                  <a:pt x="3088" y="1028"/>
                  <a:pt x="3092" y="1033"/>
                  <a:pt x="3078" y="1018"/>
                </a:cubicBezTo>
                <a:cubicBezTo>
                  <a:pt x="3022" y="1042"/>
                  <a:pt x="3003" y="1056"/>
                  <a:pt x="2951" y="1061"/>
                </a:cubicBezTo>
                <a:cubicBezTo>
                  <a:pt x="2951" y="1065"/>
                  <a:pt x="2951" y="1075"/>
                  <a:pt x="2956" y="1084"/>
                </a:cubicBezTo>
                <a:cubicBezTo>
                  <a:pt x="2970" y="1094"/>
                  <a:pt x="2970" y="1075"/>
                  <a:pt x="2979" y="1075"/>
                </a:cubicBezTo>
                <a:cubicBezTo>
                  <a:pt x="2984" y="1084"/>
                  <a:pt x="3003" y="1103"/>
                  <a:pt x="2989" y="1103"/>
                </a:cubicBezTo>
                <a:cubicBezTo>
                  <a:pt x="2998" y="1112"/>
                  <a:pt x="3026" y="1098"/>
                  <a:pt x="3026" y="1089"/>
                </a:cubicBezTo>
                <a:cubicBezTo>
                  <a:pt x="3050" y="1098"/>
                  <a:pt x="3012" y="1108"/>
                  <a:pt x="3003" y="1112"/>
                </a:cubicBezTo>
                <a:cubicBezTo>
                  <a:pt x="3012" y="1122"/>
                  <a:pt x="3022" y="1103"/>
                  <a:pt x="3036" y="1103"/>
                </a:cubicBezTo>
                <a:cubicBezTo>
                  <a:pt x="3041" y="1127"/>
                  <a:pt x="3041" y="1122"/>
                  <a:pt x="3050" y="1145"/>
                </a:cubicBezTo>
                <a:cubicBezTo>
                  <a:pt x="3069" y="1145"/>
                  <a:pt x="3036" y="1117"/>
                  <a:pt x="3055" y="1117"/>
                </a:cubicBezTo>
                <a:cubicBezTo>
                  <a:pt x="3064" y="1127"/>
                  <a:pt x="3059" y="1131"/>
                  <a:pt x="3069" y="1141"/>
                </a:cubicBezTo>
                <a:cubicBezTo>
                  <a:pt x="3064" y="1122"/>
                  <a:pt x="3069" y="1112"/>
                  <a:pt x="3088" y="1131"/>
                </a:cubicBezTo>
                <a:cubicBezTo>
                  <a:pt x="3102" y="1127"/>
                  <a:pt x="3069" y="1103"/>
                  <a:pt x="3078" y="1098"/>
                </a:cubicBezTo>
                <a:cubicBezTo>
                  <a:pt x="3073" y="1080"/>
                  <a:pt x="3088" y="1127"/>
                  <a:pt x="3102" y="1127"/>
                </a:cubicBezTo>
                <a:cubicBezTo>
                  <a:pt x="3102" y="1122"/>
                  <a:pt x="3092" y="1112"/>
                  <a:pt x="3088" y="1103"/>
                </a:cubicBezTo>
                <a:cubicBezTo>
                  <a:pt x="3102" y="1098"/>
                  <a:pt x="3116" y="1131"/>
                  <a:pt x="3116" y="1141"/>
                </a:cubicBezTo>
                <a:cubicBezTo>
                  <a:pt x="3102" y="1136"/>
                  <a:pt x="3078" y="1155"/>
                  <a:pt x="3050" y="1164"/>
                </a:cubicBezTo>
                <a:cubicBezTo>
                  <a:pt x="3050" y="1150"/>
                  <a:pt x="3036" y="1145"/>
                  <a:pt x="3031" y="1127"/>
                </a:cubicBezTo>
                <a:cubicBezTo>
                  <a:pt x="3026" y="1122"/>
                  <a:pt x="3017" y="1127"/>
                  <a:pt x="3012" y="1127"/>
                </a:cubicBezTo>
                <a:cubicBezTo>
                  <a:pt x="3008" y="1131"/>
                  <a:pt x="3031" y="1150"/>
                  <a:pt x="3017" y="1155"/>
                </a:cubicBezTo>
                <a:cubicBezTo>
                  <a:pt x="3008" y="1141"/>
                  <a:pt x="3003" y="1131"/>
                  <a:pt x="2994" y="1127"/>
                </a:cubicBezTo>
                <a:cubicBezTo>
                  <a:pt x="2989" y="1131"/>
                  <a:pt x="2979" y="1131"/>
                  <a:pt x="2984" y="1141"/>
                </a:cubicBezTo>
                <a:cubicBezTo>
                  <a:pt x="2989" y="1145"/>
                  <a:pt x="2989" y="1136"/>
                  <a:pt x="2994" y="1136"/>
                </a:cubicBezTo>
                <a:cubicBezTo>
                  <a:pt x="2998" y="1141"/>
                  <a:pt x="3003" y="1150"/>
                  <a:pt x="3008" y="1155"/>
                </a:cubicBezTo>
                <a:cubicBezTo>
                  <a:pt x="3003" y="1169"/>
                  <a:pt x="2994" y="1141"/>
                  <a:pt x="2989" y="1150"/>
                </a:cubicBezTo>
                <a:cubicBezTo>
                  <a:pt x="2975" y="1136"/>
                  <a:pt x="2979" y="1131"/>
                  <a:pt x="2970" y="1117"/>
                </a:cubicBezTo>
                <a:cubicBezTo>
                  <a:pt x="2975" y="1141"/>
                  <a:pt x="2951" y="1131"/>
                  <a:pt x="2937" y="1117"/>
                </a:cubicBezTo>
                <a:cubicBezTo>
                  <a:pt x="2937" y="1136"/>
                  <a:pt x="2970" y="1178"/>
                  <a:pt x="2984" y="1192"/>
                </a:cubicBezTo>
                <a:cubicBezTo>
                  <a:pt x="2973" y="1200"/>
                  <a:pt x="2971" y="1201"/>
                  <a:pt x="2968" y="1192"/>
                </a:cubicBezTo>
                <a:lnTo>
                  <a:pt x="2967" y="1191"/>
                </a:lnTo>
                <a:lnTo>
                  <a:pt x="2967" y="1190"/>
                </a:lnTo>
                <a:cubicBezTo>
                  <a:pt x="2967" y="1188"/>
                  <a:pt x="2967" y="1186"/>
                  <a:pt x="2965" y="1183"/>
                </a:cubicBezTo>
                <a:cubicBezTo>
                  <a:pt x="2966" y="1185"/>
                  <a:pt x="2966" y="1187"/>
                  <a:pt x="2967" y="1189"/>
                </a:cubicBezTo>
                <a:lnTo>
                  <a:pt x="2967" y="1191"/>
                </a:lnTo>
                <a:lnTo>
                  <a:pt x="2967" y="1192"/>
                </a:lnTo>
                <a:cubicBezTo>
                  <a:pt x="2965" y="1209"/>
                  <a:pt x="2920" y="1205"/>
                  <a:pt x="2932" y="1230"/>
                </a:cubicBezTo>
                <a:cubicBezTo>
                  <a:pt x="2923" y="1225"/>
                  <a:pt x="2918" y="1221"/>
                  <a:pt x="2914" y="1216"/>
                </a:cubicBezTo>
                <a:cubicBezTo>
                  <a:pt x="2909" y="1221"/>
                  <a:pt x="2918" y="1230"/>
                  <a:pt x="2923" y="1239"/>
                </a:cubicBezTo>
                <a:cubicBezTo>
                  <a:pt x="2914" y="1249"/>
                  <a:pt x="2904" y="1225"/>
                  <a:pt x="2899" y="1221"/>
                </a:cubicBezTo>
                <a:cubicBezTo>
                  <a:pt x="2895" y="1230"/>
                  <a:pt x="2904" y="1230"/>
                  <a:pt x="2909" y="1244"/>
                </a:cubicBezTo>
                <a:cubicBezTo>
                  <a:pt x="2923" y="1263"/>
                  <a:pt x="2923" y="1239"/>
                  <a:pt x="2947" y="1253"/>
                </a:cubicBezTo>
                <a:cubicBezTo>
                  <a:pt x="2932" y="1263"/>
                  <a:pt x="2965" y="1296"/>
                  <a:pt x="2970" y="1310"/>
                </a:cubicBezTo>
                <a:cubicBezTo>
                  <a:pt x="2961" y="1319"/>
                  <a:pt x="2942" y="1272"/>
                  <a:pt x="2937" y="1263"/>
                </a:cubicBezTo>
                <a:cubicBezTo>
                  <a:pt x="2923" y="1263"/>
                  <a:pt x="2928" y="1272"/>
                  <a:pt x="2942" y="1286"/>
                </a:cubicBezTo>
                <a:cubicBezTo>
                  <a:pt x="2914" y="1263"/>
                  <a:pt x="2885" y="1282"/>
                  <a:pt x="2871" y="1286"/>
                </a:cubicBezTo>
                <a:cubicBezTo>
                  <a:pt x="2885" y="1310"/>
                  <a:pt x="2881" y="1272"/>
                  <a:pt x="2895" y="1300"/>
                </a:cubicBezTo>
                <a:cubicBezTo>
                  <a:pt x="2904" y="1319"/>
                  <a:pt x="2881" y="1296"/>
                  <a:pt x="2881" y="1319"/>
                </a:cubicBezTo>
                <a:cubicBezTo>
                  <a:pt x="2876" y="1310"/>
                  <a:pt x="2871" y="1300"/>
                  <a:pt x="2862" y="1291"/>
                </a:cubicBezTo>
                <a:cubicBezTo>
                  <a:pt x="2852" y="1286"/>
                  <a:pt x="2862" y="1305"/>
                  <a:pt x="2843" y="1300"/>
                </a:cubicBezTo>
                <a:cubicBezTo>
                  <a:pt x="2857" y="1324"/>
                  <a:pt x="2862" y="1296"/>
                  <a:pt x="2867" y="1305"/>
                </a:cubicBezTo>
                <a:cubicBezTo>
                  <a:pt x="2871" y="1324"/>
                  <a:pt x="2857" y="1343"/>
                  <a:pt x="2838" y="1338"/>
                </a:cubicBezTo>
                <a:cubicBezTo>
                  <a:pt x="2843" y="1343"/>
                  <a:pt x="2848" y="1352"/>
                  <a:pt x="2852" y="1357"/>
                </a:cubicBezTo>
                <a:cubicBezTo>
                  <a:pt x="2852" y="1341"/>
                  <a:pt x="2866" y="1351"/>
                  <a:pt x="2867" y="1356"/>
                </a:cubicBezTo>
                <a:lnTo>
                  <a:pt x="2866" y="1358"/>
                </a:lnTo>
                <a:lnTo>
                  <a:pt x="2863" y="1358"/>
                </a:lnTo>
                <a:cubicBezTo>
                  <a:pt x="2861" y="1358"/>
                  <a:pt x="2859" y="1357"/>
                  <a:pt x="2857" y="1357"/>
                </a:cubicBezTo>
                <a:cubicBezTo>
                  <a:pt x="2863" y="1359"/>
                  <a:pt x="2866" y="1359"/>
                  <a:pt x="2866" y="1358"/>
                </a:cubicBezTo>
                <a:lnTo>
                  <a:pt x="2866" y="1358"/>
                </a:lnTo>
                <a:lnTo>
                  <a:pt x="2870" y="1357"/>
                </a:lnTo>
                <a:cubicBezTo>
                  <a:pt x="2883" y="1355"/>
                  <a:pt x="2898" y="1345"/>
                  <a:pt x="2895" y="1338"/>
                </a:cubicBezTo>
                <a:cubicBezTo>
                  <a:pt x="2914" y="1338"/>
                  <a:pt x="2909" y="1366"/>
                  <a:pt x="2932" y="1390"/>
                </a:cubicBezTo>
                <a:cubicBezTo>
                  <a:pt x="2918" y="1390"/>
                  <a:pt x="2918" y="1376"/>
                  <a:pt x="2909" y="1362"/>
                </a:cubicBezTo>
                <a:cubicBezTo>
                  <a:pt x="2895" y="1366"/>
                  <a:pt x="2928" y="1399"/>
                  <a:pt x="2932" y="1413"/>
                </a:cubicBezTo>
                <a:cubicBezTo>
                  <a:pt x="2918" y="1413"/>
                  <a:pt x="2909" y="1390"/>
                  <a:pt x="2895" y="1366"/>
                </a:cubicBezTo>
                <a:cubicBezTo>
                  <a:pt x="2895" y="1390"/>
                  <a:pt x="2918" y="1413"/>
                  <a:pt x="2928" y="1427"/>
                </a:cubicBezTo>
                <a:cubicBezTo>
                  <a:pt x="2947" y="1460"/>
                  <a:pt x="2909" y="1404"/>
                  <a:pt x="2881" y="1376"/>
                </a:cubicBezTo>
                <a:cubicBezTo>
                  <a:pt x="2881" y="1385"/>
                  <a:pt x="2909" y="1427"/>
                  <a:pt x="2918" y="1432"/>
                </a:cubicBezTo>
                <a:cubicBezTo>
                  <a:pt x="2918" y="1456"/>
                  <a:pt x="2890" y="1394"/>
                  <a:pt x="2876" y="1390"/>
                </a:cubicBezTo>
                <a:cubicBezTo>
                  <a:pt x="2871" y="1394"/>
                  <a:pt x="2876" y="1399"/>
                  <a:pt x="2871" y="1404"/>
                </a:cubicBezTo>
                <a:cubicBezTo>
                  <a:pt x="2923" y="1488"/>
                  <a:pt x="2881" y="1418"/>
                  <a:pt x="2852" y="1394"/>
                </a:cubicBezTo>
                <a:cubicBezTo>
                  <a:pt x="2843" y="1399"/>
                  <a:pt x="2862" y="1413"/>
                  <a:pt x="2848" y="1413"/>
                </a:cubicBezTo>
                <a:cubicBezTo>
                  <a:pt x="2824" y="1390"/>
                  <a:pt x="2820" y="1357"/>
                  <a:pt x="2787" y="1324"/>
                </a:cubicBezTo>
                <a:cubicBezTo>
                  <a:pt x="2791" y="1305"/>
                  <a:pt x="2801" y="1329"/>
                  <a:pt x="2810" y="1343"/>
                </a:cubicBezTo>
                <a:cubicBezTo>
                  <a:pt x="2805" y="1324"/>
                  <a:pt x="2829" y="1324"/>
                  <a:pt x="2810" y="1300"/>
                </a:cubicBezTo>
                <a:cubicBezTo>
                  <a:pt x="2801" y="1300"/>
                  <a:pt x="2805" y="1310"/>
                  <a:pt x="2810" y="1319"/>
                </a:cubicBezTo>
                <a:cubicBezTo>
                  <a:pt x="2801" y="1319"/>
                  <a:pt x="2791" y="1291"/>
                  <a:pt x="2782" y="1277"/>
                </a:cubicBezTo>
                <a:cubicBezTo>
                  <a:pt x="2773" y="1282"/>
                  <a:pt x="2796" y="1300"/>
                  <a:pt x="2796" y="1310"/>
                </a:cubicBezTo>
                <a:cubicBezTo>
                  <a:pt x="2782" y="1310"/>
                  <a:pt x="2768" y="1300"/>
                  <a:pt x="2749" y="1291"/>
                </a:cubicBezTo>
                <a:cubicBezTo>
                  <a:pt x="2749" y="1296"/>
                  <a:pt x="2758" y="1305"/>
                  <a:pt x="2763" y="1315"/>
                </a:cubicBezTo>
                <a:cubicBezTo>
                  <a:pt x="2777" y="1324"/>
                  <a:pt x="2744" y="1305"/>
                  <a:pt x="2735" y="1282"/>
                </a:cubicBezTo>
                <a:cubicBezTo>
                  <a:pt x="2730" y="1291"/>
                  <a:pt x="2754" y="1315"/>
                  <a:pt x="2763" y="1338"/>
                </a:cubicBezTo>
                <a:cubicBezTo>
                  <a:pt x="2754" y="1347"/>
                  <a:pt x="2758" y="1315"/>
                  <a:pt x="2740" y="1324"/>
                </a:cubicBezTo>
                <a:cubicBezTo>
                  <a:pt x="2735" y="1338"/>
                  <a:pt x="2758" y="1347"/>
                  <a:pt x="2758" y="1362"/>
                </a:cubicBezTo>
                <a:cubicBezTo>
                  <a:pt x="2754" y="1362"/>
                  <a:pt x="2744" y="1347"/>
                  <a:pt x="2735" y="1338"/>
                </a:cubicBezTo>
                <a:cubicBezTo>
                  <a:pt x="2726" y="1343"/>
                  <a:pt x="2735" y="1362"/>
                  <a:pt x="2716" y="1338"/>
                </a:cubicBezTo>
                <a:cubicBezTo>
                  <a:pt x="2711" y="1343"/>
                  <a:pt x="2721" y="1357"/>
                  <a:pt x="2711" y="1357"/>
                </a:cubicBezTo>
                <a:cubicBezTo>
                  <a:pt x="2693" y="1343"/>
                  <a:pt x="2693" y="1333"/>
                  <a:pt x="2674" y="1319"/>
                </a:cubicBezTo>
                <a:cubicBezTo>
                  <a:pt x="2660" y="1343"/>
                  <a:pt x="2627" y="1347"/>
                  <a:pt x="2613" y="1347"/>
                </a:cubicBezTo>
                <a:cubicBezTo>
                  <a:pt x="2608" y="1352"/>
                  <a:pt x="2613" y="1362"/>
                  <a:pt x="2617" y="1371"/>
                </a:cubicBezTo>
                <a:cubicBezTo>
                  <a:pt x="2613" y="1371"/>
                  <a:pt x="2608" y="1362"/>
                  <a:pt x="2603" y="1357"/>
                </a:cubicBezTo>
                <a:cubicBezTo>
                  <a:pt x="2599" y="1366"/>
                  <a:pt x="2608" y="1390"/>
                  <a:pt x="2585" y="1366"/>
                </a:cubicBezTo>
                <a:cubicBezTo>
                  <a:pt x="2599" y="1385"/>
                  <a:pt x="2580" y="1394"/>
                  <a:pt x="2575" y="1409"/>
                </a:cubicBezTo>
                <a:cubicBezTo>
                  <a:pt x="2566" y="1399"/>
                  <a:pt x="2552" y="1399"/>
                  <a:pt x="2542" y="1376"/>
                </a:cubicBezTo>
                <a:cubicBezTo>
                  <a:pt x="2538" y="1385"/>
                  <a:pt x="2561" y="1409"/>
                  <a:pt x="2570" y="1427"/>
                </a:cubicBezTo>
                <a:cubicBezTo>
                  <a:pt x="2580" y="1437"/>
                  <a:pt x="2589" y="1427"/>
                  <a:pt x="2599" y="1441"/>
                </a:cubicBezTo>
                <a:cubicBezTo>
                  <a:pt x="2603" y="1432"/>
                  <a:pt x="2603" y="1427"/>
                  <a:pt x="2589" y="1413"/>
                </a:cubicBezTo>
                <a:cubicBezTo>
                  <a:pt x="2608" y="1423"/>
                  <a:pt x="2622" y="1441"/>
                  <a:pt x="2641" y="1427"/>
                </a:cubicBezTo>
                <a:cubicBezTo>
                  <a:pt x="2650" y="1446"/>
                  <a:pt x="2641" y="1441"/>
                  <a:pt x="2650" y="1460"/>
                </a:cubicBezTo>
                <a:cubicBezTo>
                  <a:pt x="2636" y="1470"/>
                  <a:pt x="2617" y="1470"/>
                  <a:pt x="2617" y="1484"/>
                </a:cubicBezTo>
                <a:cubicBezTo>
                  <a:pt x="2632" y="1503"/>
                  <a:pt x="2632" y="1479"/>
                  <a:pt x="2646" y="1479"/>
                </a:cubicBezTo>
                <a:cubicBezTo>
                  <a:pt x="2655" y="1493"/>
                  <a:pt x="2636" y="1493"/>
                  <a:pt x="2641" y="1507"/>
                </a:cubicBezTo>
                <a:cubicBezTo>
                  <a:pt x="2660" y="1526"/>
                  <a:pt x="2636" y="1474"/>
                  <a:pt x="2660" y="1507"/>
                </a:cubicBezTo>
                <a:cubicBezTo>
                  <a:pt x="2660" y="1498"/>
                  <a:pt x="2679" y="1451"/>
                  <a:pt x="2688" y="1479"/>
                </a:cubicBezTo>
                <a:cubicBezTo>
                  <a:pt x="2702" y="1479"/>
                  <a:pt x="2683" y="1460"/>
                  <a:pt x="2688" y="1456"/>
                </a:cubicBezTo>
                <a:cubicBezTo>
                  <a:pt x="2693" y="1456"/>
                  <a:pt x="2697" y="1465"/>
                  <a:pt x="2702" y="1474"/>
                </a:cubicBezTo>
                <a:cubicBezTo>
                  <a:pt x="2711" y="1470"/>
                  <a:pt x="2707" y="1456"/>
                  <a:pt x="2707" y="1446"/>
                </a:cubicBezTo>
                <a:cubicBezTo>
                  <a:pt x="2721" y="1451"/>
                  <a:pt x="2730" y="1470"/>
                  <a:pt x="2744" y="1484"/>
                </a:cubicBezTo>
                <a:cubicBezTo>
                  <a:pt x="2735" y="1493"/>
                  <a:pt x="2726" y="1484"/>
                  <a:pt x="2716" y="1470"/>
                </a:cubicBezTo>
                <a:cubicBezTo>
                  <a:pt x="2711" y="1474"/>
                  <a:pt x="2740" y="1498"/>
                  <a:pt x="2716" y="1498"/>
                </a:cubicBezTo>
                <a:cubicBezTo>
                  <a:pt x="2721" y="1503"/>
                  <a:pt x="2740" y="1512"/>
                  <a:pt x="2730" y="1498"/>
                </a:cubicBezTo>
                <a:cubicBezTo>
                  <a:pt x="2744" y="1498"/>
                  <a:pt x="2735" y="1512"/>
                  <a:pt x="2744" y="1517"/>
                </a:cubicBezTo>
                <a:cubicBezTo>
                  <a:pt x="2735" y="1517"/>
                  <a:pt x="2721" y="1512"/>
                  <a:pt x="2711" y="1521"/>
                </a:cubicBezTo>
                <a:cubicBezTo>
                  <a:pt x="2758" y="1531"/>
                  <a:pt x="2688" y="1521"/>
                  <a:pt x="2711" y="1545"/>
                </a:cubicBezTo>
                <a:cubicBezTo>
                  <a:pt x="2702" y="1550"/>
                  <a:pt x="2697" y="1535"/>
                  <a:pt x="2688" y="1531"/>
                </a:cubicBezTo>
                <a:cubicBezTo>
                  <a:pt x="2697" y="1554"/>
                  <a:pt x="2702" y="1564"/>
                  <a:pt x="2679" y="1535"/>
                </a:cubicBezTo>
                <a:cubicBezTo>
                  <a:pt x="2674" y="1535"/>
                  <a:pt x="2674" y="1545"/>
                  <a:pt x="2679" y="1554"/>
                </a:cubicBezTo>
                <a:cubicBezTo>
                  <a:pt x="2669" y="1550"/>
                  <a:pt x="2664" y="1535"/>
                  <a:pt x="2655" y="1531"/>
                </a:cubicBezTo>
                <a:cubicBezTo>
                  <a:pt x="2646" y="1550"/>
                  <a:pt x="2688" y="1578"/>
                  <a:pt x="2702" y="1601"/>
                </a:cubicBezTo>
                <a:cubicBezTo>
                  <a:pt x="2679" y="1601"/>
                  <a:pt x="2679" y="1564"/>
                  <a:pt x="2660" y="1582"/>
                </a:cubicBezTo>
                <a:cubicBezTo>
                  <a:pt x="2660" y="1573"/>
                  <a:pt x="2660" y="1568"/>
                  <a:pt x="2664" y="1564"/>
                </a:cubicBezTo>
                <a:cubicBezTo>
                  <a:pt x="2655" y="1550"/>
                  <a:pt x="2646" y="1550"/>
                  <a:pt x="2636" y="1531"/>
                </a:cubicBezTo>
                <a:cubicBezTo>
                  <a:pt x="2632" y="1535"/>
                  <a:pt x="2641" y="1550"/>
                  <a:pt x="2646" y="1559"/>
                </a:cubicBezTo>
                <a:cubicBezTo>
                  <a:pt x="2632" y="1564"/>
                  <a:pt x="2641" y="1550"/>
                  <a:pt x="2632" y="1540"/>
                </a:cubicBezTo>
                <a:cubicBezTo>
                  <a:pt x="2627" y="1545"/>
                  <a:pt x="2627" y="1550"/>
                  <a:pt x="2632" y="1559"/>
                </a:cubicBezTo>
                <a:cubicBezTo>
                  <a:pt x="2603" y="1526"/>
                  <a:pt x="2627" y="1578"/>
                  <a:pt x="2599" y="1559"/>
                </a:cubicBezTo>
                <a:cubicBezTo>
                  <a:pt x="2594" y="1568"/>
                  <a:pt x="2613" y="1568"/>
                  <a:pt x="2617" y="1587"/>
                </a:cubicBezTo>
                <a:cubicBezTo>
                  <a:pt x="2627" y="1582"/>
                  <a:pt x="2613" y="1568"/>
                  <a:pt x="2627" y="1568"/>
                </a:cubicBezTo>
                <a:cubicBezTo>
                  <a:pt x="2650" y="1615"/>
                  <a:pt x="2655" y="1592"/>
                  <a:pt x="2679" y="1597"/>
                </a:cubicBezTo>
                <a:cubicBezTo>
                  <a:pt x="2679" y="1606"/>
                  <a:pt x="2669" y="1615"/>
                  <a:pt x="2650" y="1615"/>
                </a:cubicBezTo>
                <a:cubicBezTo>
                  <a:pt x="2641" y="1615"/>
                  <a:pt x="2660" y="1634"/>
                  <a:pt x="2664" y="1644"/>
                </a:cubicBezTo>
                <a:cubicBezTo>
                  <a:pt x="2655" y="1653"/>
                  <a:pt x="2646" y="1629"/>
                  <a:pt x="2636" y="1615"/>
                </a:cubicBezTo>
                <a:cubicBezTo>
                  <a:pt x="2622" y="1625"/>
                  <a:pt x="2650" y="1648"/>
                  <a:pt x="2650" y="1662"/>
                </a:cubicBezTo>
                <a:cubicBezTo>
                  <a:pt x="2627" y="1653"/>
                  <a:pt x="2627" y="1658"/>
                  <a:pt x="2617" y="1676"/>
                </a:cubicBezTo>
                <a:cubicBezTo>
                  <a:pt x="2627" y="1653"/>
                  <a:pt x="2585" y="1653"/>
                  <a:pt x="2603" y="1681"/>
                </a:cubicBezTo>
                <a:cubicBezTo>
                  <a:pt x="2589" y="1672"/>
                  <a:pt x="2580" y="1653"/>
                  <a:pt x="2570" y="1639"/>
                </a:cubicBezTo>
                <a:cubicBezTo>
                  <a:pt x="2589" y="1648"/>
                  <a:pt x="2599" y="1620"/>
                  <a:pt x="2580" y="1601"/>
                </a:cubicBezTo>
                <a:cubicBezTo>
                  <a:pt x="2570" y="1601"/>
                  <a:pt x="2599" y="1625"/>
                  <a:pt x="2580" y="1620"/>
                </a:cubicBezTo>
                <a:cubicBezTo>
                  <a:pt x="2570" y="1601"/>
                  <a:pt x="2561" y="1601"/>
                  <a:pt x="2547" y="1592"/>
                </a:cubicBezTo>
                <a:cubicBezTo>
                  <a:pt x="2538" y="1597"/>
                  <a:pt x="2570" y="1611"/>
                  <a:pt x="2552" y="1611"/>
                </a:cubicBezTo>
                <a:cubicBezTo>
                  <a:pt x="2542" y="1601"/>
                  <a:pt x="2547" y="1597"/>
                  <a:pt x="2542" y="1587"/>
                </a:cubicBezTo>
                <a:cubicBezTo>
                  <a:pt x="2533" y="1578"/>
                  <a:pt x="2538" y="1601"/>
                  <a:pt x="2523" y="1578"/>
                </a:cubicBezTo>
                <a:cubicBezTo>
                  <a:pt x="2519" y="1587"/>
                  <a:pt x="2538" y="1597"/>
                  <a:pt x="2542" y="1611"/>
                </a:cubicBezTo>
                <a:cubicBezTo>
                  <a:pt x="2533" y="1601"/>
                  <a:pt x="2523" y="1601"/>
                  <a:pt x="2514" y="1582"/>
                </a:cubicBezTo>
                <a:cubicBezTo>
                  <a:pt x="2509" y="1592"/>
                  <a:pt x="2514" y="1625"/>
                  <a:pt x="2486" y="1606"/>
                </a:cubicBezTo>
                <a:cubicBezTo>
                  <a:pt x="2481" y="1615"/>
                  <a:pt x="2500" y="1639"/>
                  <a:pt x="2514" y="1662"/>
                </a:cubicBezTo>
                <a:cubicBezTo>
                  <a:pt x="2528" y="1662"/>
                  <a:pt x="2505" y="1639"/>
                  <a:pt x="2523" y="1653"/>
                </a:cubicBezTo>
                <a:cubicBezTo>
                  <a:pt x="2528" y="1658"/>
                  <a:pt x="2519" y="1658"/>
                  <a:pt x="2528" y="1672"/>
                </a:cubicBezTo>
                <a:cubicBezTo>
                  <a:pt x="2514" y="1676"/>
                  <a:pt x="2505" y="1667"/>
                  <a:pt x="2500" y="1681"/>
                </a:cubicBezTo>
                <a:cubicBezTo>
                  <a:pt x="2505" y="1686"/>
                  <a:pt x="2509" y="1691"/>
                  <a:pt x="2514" y="1695"/>
                </a:cubicBezTo>
                <a:cubicBezTo>
                  <a:pt x="2519" y="1686"/>
                  <a:pt x="2533" y="1686"/>
                  <a:pt x="2547" y="1691"/>
                </a:cubicBezTo>
                <a:cubicBezTo>
                  <a:pt x="2528" y="1709"/>
                  <a:pt x="2491" y="1728"/>
                  <a:pt x="2453" y="1723"/>
                </a:cubicBezTo>
                <a:cubicBezTo>
                  <a:pt x="2453" y="1733"/>
                  <a:pt x="2448" y="1738"/>
                  <a:pt x="2444" y="1747"/>
                </a:cubicBezTo>
                <a:cubicBezTo>
                  <a:pt x="2472" y="1747"/>
                  <a:pt x="2434" y="1775"/>
                  <a:pt x="2444" y="1799"/>
                </a:cubicBezTo>
                <a:cubicBezTo>
                  <a:pt x="2439" y="1789"/>
                  <a:pt x="2411" y="1799"/>
                  <a:pt x="2420" y="1813"/>
                </a:cubicBezTo>
                <a:cubicBezTo>
                  <a:pt x="2411" y="1803"/>
                  <a:pt x="2397" y="1813"/>
                  <a:pt x="2387" y="1799"/>
                </a:cubicBezTo>
                <a:cubicBezTo>
                  <a:pt x="2387" y="1799"/>
                  <a:pt x="2382" y="1808"/>
                  <a:pt x="2392" y="1817"/>
                </a:cubicBezTo>
                <a:cubicBezTo>
                  <a:pt x="2378" y="1817"/>
                  <a:pt x="2364" y="1785"/>
                  <a:pt x="2350" y="1785"/>
                </a:cubicBezTo>
                <a:cubicBezTo>
                  <a:pt x="2340" y="1799"/>
                  <a:pt x="2373" y="1808"/>
                  <a:pt x="2359" y="1817"/>
                </a:cubicBezTo>
                <a:cubicBezTo>
                  <a:pt x="2345" y="1827"/>
                  <a:pt x="2335" y="1780"/>
                  <a:pt x="2321" y="1789"/>
                </a:cubicBezTo>
                <a:cubicBezTo>
                  <a:pt x="2317" y="1794"/>
                  <a:pt x="2340" y="1817"/>
                  <a:pt x="2345" y="1827"/>
                </a:cubicBezTo>
                <a:cubicBezTo>
                  <a:pt x="2331" y="1832"/>
                  <a:pt x="2317" y="1803"/>
                  <a:pt x="2317" y="1794"/>
                </a:cubicBezTo>
                <a:cubicBezTo>
                  <a:pt x="2303" y="1803"/>
                  <a:pt x="2331" y="1822"/>
                  <a:pt x="2335" y="1846"/>
                </a:cubicBezTo>
                <a:cubicBezTo>
                  <a:pt x="2326" y="1841"/>
                  <a:pt x="2303" y="1803"/>
                  <a:pt x="2303" y="1799"/>
                </a:cubicBezTo>
                <a:cubicBezTo>
                  <a:pt x="2303" y="1799"/>
                  <a:pt x="2298" y="1799"/>
                  <a:pt x="2298" y="1799"/>
                </a:cubicBezTo>
                <a:cubicBezTo>
                  <a:pt x="2298" y="1808"/>
                  <a:pt x="2317" y="1836"/>
                  <a:pt x="2326" y="1841"/>
                </a:cubicBezTo>
                <a:cubicBezTo>
                  <a:pt x="2331" y="1855"/>
                  <a:pt x="2317" y="1850"/>
                  <a:pt x="2312" y="1841"/>
                </a:cubicBezTo>
                <a:cubicBezTo>
                  <a:pt x="2307" y="1841"/>
                  <a:pt x="2312" y="1850"/>
                  <a:pt x="2303" y="1850"/>
                </a:cubicBezTo>
                <a:cubicBezTo>
                  <a:pt x="2288" y="1841"/>
                  <a:pt x="2293" y="1822"/>
                  <a:pt x="2284" y="1817"/>
                </a:cubicBezTo>
                <a:cubicBezTo>
                  <a:pt x="2274" y="1799"/>
                  <a:pt x="2298" y="1822"/>
                  <a:pt x="2298" y="1832"/>
                </a:cubicBezTo>
                <a:cubicBezTo>
                  <a:pt x="2303" y="1827"/>
                  <a:pt x="2298" y="1822"/>
                  <a:pt x="2298" y="1813"/>
                </a:cubicBezTo>
                <a:cubicBezTo>
                  <a:pt x="2284" y="1803"/>
                  <a:pt x="2279" y="1808"/>
                  <a:pt x="2270" y="1817"/>
                </a:cubicBezTo>
                <a:cubicBezTo>
                  <a:pt x="2278" y="1822"/>
                  <a:pt x="2282" y="1826"/>
                  <a:pt x="2287" y="1833"/>
                </a:cubicBezTo>
                <a:lnTo>
                  <a:pt x="2288" y="1835"/>
                </a:lnTo>
                <a:lnTo>
                  <a:pt x="2286" y="1834"/>
                </a:lnTo>
                <a:cubicBezTo>
                  <a:pt x="2277" y="1829"/>
                  <a:pt x="2247" y="1816"/>
                  <a:pt x="2251" y="1832"/>
                </a:cubicBezTo>
                <a:cubicBezTo>
                  <a:pt x="2237" y="1808"/>
                  <a:pt x="2227" y="1855"/>
                  <a:pt x="2204" y="1832"/>
                </a:cubicBezTo>
                <a:cubicBezTo>
                  <a:pt x="2194" y="1850"/>
                  <a:pt x="2161" y="1850"/>
                  <a:pt x="2185" y="1879"/>
                </a:cubicBezTo>
                <a:cubicBezTo>
                  <a:pt x="2180" y="1883"/>
                  <a:pt x="2171" y="1860"/>
                  <a:pt x="2166" y="1855"/>
                </a:cubicBezTo>
                <a:cubicBezTo>
                  <a:pt x="2161" y="1865"/>
                  <a:pt x="2176" y="1879"/>
                  <a:pt x="2190" y="1907"/>
                </a:cubicBezTo>
                <a:cubicBezTo>
                  <a:pt x="2194" y="1888"/>
                  <a:pt x="2213" y="1897"/>
                  <a:pt x="2241" y="1893"/>
                </a:cubicBezTo>
                <a:cubicBezTo>
                  <a:pt x="2246" y="1907"/>
                  <a:pt x="2223" y="1902"/>
                  <a:pt x="2218" y="1902"/>
                </a:cubicBezTo>
                <a:cubicBezTo>
                  <a:pt x="2208" y="1907"/>
                  <a:pt x="2227" y="1907"/>
                  <a:pt x="2232" y="1921"/>
                </a:cubicBezTo>
                <a:cubicBezTo>
                  <a:pt x="2208" y="1907"/>
                  <a:pt x="2223" y="1930"/>
                  <a:pt x="2241" y="1949"/>
                </a:cubicBezTo>
                <a:cubicBezTo>
                  <a:pt x="2232" y="1949"/>
                  <a:pt x="2223" y="1935"/>
                  <a:pt x="2213" y="1921"/>
                </a:cubicBezTo>
                <a:cubicBezTo>
                  <a:pt x="2232" y="1959"/>
                  <a:pt x="2218" y="1944"/>
                  <a:pt x="2227" y="1968"/>
                </a:cubicBezTo>
                <a:cubicBezTo>
                  <a:pt x="2223" y="1973"/>
                  <a:pt x="2218" y="1959"/>
                  <a:pt x="2208" y="1954"/>
                </a:cubicBezTo>
                <a:cubicBezTo>
                  <a:pt x="2194" y="1973"/>
                  <a:pt x="2119" y="2001"/>
                  <a:pt x="2119" y="2029"/>
                </a:cubicBezTo>
                <a:cubicBezTo>
                  <a:pt x="2114" y="2034"/>
                  <a:pt x="2105" y="2006"/>
                  <a:pt x="2096" y="2001"/>
                </a:cubicBezTo>
                <a:cubicBezTo>
                  <a:pt x="2086" y="2001"/>
                  <a:pt x="2105" y="2020"/>
                  <a:pt x="2110" y="2029"/>
                </a:cubicBezTo>
                <a:cubicBezTo>
                  <a:pt x="2063" y="2024"/>
                  <a:pt x="2067" y="2067"/>
                  <a:pt x="2049" y="2067"/>
                </a:cubicBezTo>
                <a:cubicBezTo>
                  <a:pt x="2063" y="2067"/>
                  <a:pt x="2086" y="2104"/>
                  <a:pt x="2086" y="2118"/>
                </a:cubicBezTo>
                <a:cubicBezTo>
                  <a:pt x="2110" y="2109"/>
                  <a:pt x="2114" y="2114"/>
                  <a:pt x="2133" y="2109"/>
                </a:cubicBezTo>
                <a:cubicBezTo>
                  <a:pt x="2129" y="2095"/>
                  <a:pt x="2124" y="2095"/>
                  <a:pt x="2114" y="2085"/>
                </a:cubicBezTo>
                <a:cubicBezTo>
                  <a:pt x="2124" y="2109"/>
                  <a:pt x="2100" y="2090"/>
                  <a:pt x="2086" y="2071"/>
                </a:cubicBezTo>
                <a:cubicBezTo>
                  <a:pt x="2082" y="2071"/>
                  <a:pt x="2100" y="2104"/>
                  <a:pt x="2105" y="2100"/>
                </a:cubicBezTo>
                <a:cubicBezTo>
                  <a:pt x="2114" y="2109"/>
                  <a:pt x="2096" y="2104"/>
                  <a:pt x="2091" y="2114"/>
                </a:cubicBezTo>
                <a:cubicBezTo>
                  <a:pt x="2086" y="2090"/>
                  <a:pt x="2077" y="2085"/>
                  <a:pt x="2063" y="2067"/>
                </a:cubicBezTo>
                <a:cubicBezTo>
                  <a:pt x="2077" y="2067"/>
                  <a:pt x="2082" y="2057"/>
                  <a:pt x="2086" y="2053"/>
                </a:cubicBezTo>
                <a:cubicBezTo>
                  <a:pt x="2096" y="2057"/>
                  <a:pt x="2100" y="2081"/>
                  <a:pt x="2110" y="2076"/>
                </a:cubicBezTo>
                <a:cubicBezTo>
                  <a:pt x="2091" y="2048"/>
                  <a:pt x="2129" y="2043"/>
                  <a:pt x="2152" y="2038"/>
                </a:cubicBezTo>
                <a:cubicBezTo>
                  <a:pt x="2157" y="2048"/>
                  <a:pt x="2143" y="2043"/>
                  <a:pt x="2147" y="2053"/>
                </a:cubicBezTo>
                <a:cubicBezTo>
                  <a:pt x="2161" y="2067"/>
                  <a:pt x="2161" y="2043"/>
                  <a:pt x="2166" y="2043"/>
                </a:cubicBezTo>
                <a:cubicBezTo>
                  <a:pt x="2176" y="2053"/>
                  <a:pt x="2161" y="2076"/>
                  <a:pt x="2143" y="2076"/>
                </a:cubicBezTo>
                <a:cubicBezTo>
                  <a:pt x="2152" y="2076"/>
                  <a:pt x="2171" y="2075"/>
                  <a:pt x="2184" y="2071"/>
                </a:cubicBezTo>
                <a:lnTo>
                  <a:pt x="2187" y="2070"/>
                </a:lnTo>
                <a:lnTo>
                  <a:pt x="2187" y="2070"/>
                </a:lnTo>
                <a:cubicBezTo>
                  <a:pt x="2182" y="2080"/>
                  <a:pt x="2206" y="2106"/>
                  <a:pt x="2213" y="2095"/>
                </a:cubicBezTo>
                <a:cubicBezTo>
                  <a:pt x="2208" y="2085"/>
                  <a:pt x="2204" y="2076"/>
                  <a:pt x="2194" y="2067"/>
                </a:cubicBezTo>
                <a:lnTo>
                  <a:pt x="2194" y="2067"/>
                </a:lnTo>
                <a:lnTo>
                  <a:pt x="2197" y="2065"/>
                </a:lnTo>
                <a:cubicBezTo>
                  <a:pt x="2201" y="2061"/>
                  <a:pt x="2202" y="2055"/>
                  <a:pt x="2194" y="2048"/>
                </a:cubicBezTo>
                <a:cubicBezTo>
                  <a:pt x="2208" y="2053"/>
                  <a:pt x="2204" y="2071"/>
                  <a:pt x="2218" y="2085"/>
                </a:cubicBezTo>
                <a:cubicBezTo>
                  <a:pt x="2213" y="2071"/>
                  <a:pt x="2223" y="2067"/>
                  <a:pt x="2204" y="2053"/>
                </a:cubicBezTo>
                <a:cubicBezTo>
                  <a:pt x="2213" y="2055"/>
                  <a:pt x="2224" y="2064"/>
                  <a:pt x="2234" y="2071"/>
                </a:cubicBezTo>
                <a:lnTo>
                  <a:pt x="2235" y="2072"/>
                </a:lnTo>
                <a:lnTo>
                  <a:pt x="2233" y="2072"/>
                </a:lnTo>
                <a:cubicBezTo>
                  <a:pt x="2230" y="2073"/>
                  <a:pt x="2227" y="2076"/>
                  <a:pt x="2227" y="2076"/>
                </a:cubicBezTo>
                <a:cubicBezTo>
                  <a:pt x="2232" y="2085"/>
                  <a:pt x="2227" y="2090"/>
                  <a:pt x="2227" y="2095"/>
                </a:cubicBezTo>
                <a:cubicBezTo>
                  <a:pt x="2241" y="2095"/>
                  <a:pt x="2250" y="2091"/>
                  <a:pt x="2239" y="2075"/>
                </a:cubicBezTo>
                <a:lnTo>
                  <a:pt x="2239" y="2074"/>
                </a:lnTo>
                <a:lnTo>
                  <a:pt x="2242" y="2076"/>
                </a:lnTo>
                <a:cubicBezTo>
                  <a:pt x="2250" y="2080"/>
                  <a:pt x="2258" y="2081"/>
                  <a:pt x="2265" y="2076"/>
                </a:cubicBezTo>
                <a:cubicBezTo>
                  <a:pt x="2279" y="2090"/>
                  <a:pt x="2270" y="2114"/>
                  <a:pt x="2265" y="2085"/>
                </a:cubicBezTo>
                <a:cubicBezTo>
                  <a:pt x="2265" y="2090"/>
                  <a:pt x="2260" y="2095"/>
                  <a:pt x="2265" y="2100"/>
                </a:cubicBezTo>
                <a:cubicBezTo>
                  <a:pt x="2274" y="2114"/>
                  <a:pt x="2284" y="2095"/>
                  <a:pt x="2288" y="2104"/>
                </a:cubicBezTo>
                <a:cubicBezTo>
                  <a:pt x="2293" y="2100"/>
                  <a:pt x="2293" y="2090"/>
                  <a:pt x="2284" y="2081"/>
                </a:cubicBezTo>
                <a:cubicBezTo>
                  <a:pt x="2298" y="2081"/>
                  <a:pt x="2293" y="2090"/>
                  <a:pt x="2303" y="2100"/>
                </a:cubicBezTo>
                <a:cubicBezTo>
                  <a:pt x="2312" y="2095"/>
                  <a:pt x="2307" y="2090"/>
                  <a:pt x="2317" y="2085"/>
                </a:cubicBezTo>
                <a:cubicBezTo>
                  <a:pt x="2307" y="2081"/>
                  <a:pt x="2298" y="2090"/>
                  <a:pt x="2288" y="2067"/>
                </a:cubicBezTo>
                <a:cubicBezTo>
                  <a:pt x="2317" y="2081"/>
                  <a:pt x="2293" y="2067"/>
                  <a:pt x="2303" y="2053"/>
                </a:cubicBezTo>
                <a:cubicBezTo>
                  <a:pt x="2306" y="2063"/>
                  <a:pt x="2312" y="2063"/>
                  <a:pt x="2317" y="2068"/>
                </a:cubicBezTo>
                <a:lnTo>
                  <a:pt x="2319" y="2071"/>
                </a:lnTo>
                <a:lnTo>
                  <a:pt x="2319" y="2072"/>
                </a:lnTo>
                <a:cubicBezTo>
                  <a:pt x="2320" y="2073"/>
                  <a:pt x="2320" y="2075"/>
                  <a:pt x="2321" y="2076"/>
                </a:cubicBezTo>
                <a:cubicBezTo>
                  <a:pt x="2321" y="2074"/>
                  <a:pt x="2320" y="2073"/>
                  <a:pt x="2319" y="2072"/>
                </a:cubicBezTo>
                <a:lnTo>
                  <a:pt x="2319" y="2071"/>
                </a:lnTo>
                <a:lnTo>
                  <a:pt x="2318" y="2069"/>
                </a:lnTo>
                <a:cubicBezTo>
                  <a:pt x="2315" y="2056"/>
                  <a:pt x="2338" y="2068"/>
                  <a:pt x="2321" y="2043"/>
                </a:cubicBezTo>
                <a:cubicBezTo>
                  <a:pt x="2345" y="2053"/>
                  <a:pt x="2359" y="2062"/>
                  <a:pt x="2373" y="2034"/>
                </a:cubicBezTo>
                <a:cubicBezTo>
                  <a:pt x="2312" y="2043"/>
                  <a:pt x="2373" y="2029"/>
                  <a:pt x="2382" y="2006"/>
                </a:cubicBezTo>
                <a:cubicBezTo>
                  <a:pt x="2387" y="2015"/>
                  <a:pt x="2411" y="2029"/>
                  <a:pt x="2406" y="2038"/>
                </a:cubicBezTo>
                <a:cubicBezTo>
                  <a:pt x="2429" y="2057"/>
                  <a:pt x="2429" y="2034"/>
                  <a:pt x="2458" y="2034"/>
                </a:cubicBezTo>
                <a:cubicBezTo>
                  <a:pt x="2453" y="2024"/>
                  <a:pt x="2458" y="2020"/>
                  <a:pt x="2444" y="2006"/>
                </a:cubicBezTo>
                <a:cubicBezTo>
                  <a:pt x="2439" y="2001"/>
                  <a:pt x="2439" y="2010"/>
                  <a:pt x="2434" y="2010"/>
                </a:cubicBezTo>
                <a:cubicBezTo>
                  <a:pt x="2429" y="2001"/>
                  <a:pt x="2420" y="1987"/>
                  <a:pt x="2429" y="1987"/>
                </a:cubicBezTo>
                <a:cubicBezTo>
                  <a:pt x="2425" y="1977"/>
                  <a:pt x="2415" y="1977"/>
                  <a:pt x="2411" y="1982"/>
                </a:cubicBezTo>
                <a:cubicBezTo>
                  <a:pt x="2411" y="1968"/>
                  <a:pt x="2429" y="1949"/>
                  <a:pt x="2458" y="1982"/>
                </a:cubicBezTo>
                <a:cubicBezTo>
                  <a:pt x="2448" y="1987"/>
                  <a:pt x="2439" y="1977"/>
                  <a:pt x="2429" y="1977"/>
                </a:cubicBezTo>
                <a:cubicBezTo>
                  <a:pt x="2439" y="2006"/>
                  <a:pt x="2453" y="1982"/>
                  <a:pt x="2462" y="1991"/>
                </a:cubicBezTo>
                <a:cubicBezTo>
                  <a:pt x="2472" y="2010"/>
                  <a:pt x="2462" y="2024"/>
                  <a:pt x="2481" y="2034"/>
                </a:cubicBezTo>
                <a:cubicBezTo>
                  <a:pt x="2467" y="2006"/>
                  <a:pt x="2495" y="2020"/>
                  <a:pt x="2505" y="2001"/>
                </a:cubicBezTo>
                <a:cubicBezTo>
                  <a:pt x="2514" y="2015"/>
                  <a:pt x="2519" y="2020"/>
                  <a:pt x="2528" y="2015"/>
                </a:cubicBezTo>
                <a:cubicBezTo>
                  <a:pt x="2509" y="1996"/>
                  <a:pt x="2509" y="2001"/>
                  <a:pt x="2528" y="1991"/>
                </a:cubicBezTo>
                <a:cubicBezTo>
                  <a:pt x="2533" y="1996"/>
                  <a:pt x="2533" y="2006"/>
                  <a:pt x="2538" y="2010"/>
                </a:cubicBezTo>
                <a:cubicBezTo>
                  <a:pt x="2561" y="1982"/>
                  <a:pt x="2613" y="2001"/>
                  <a:pt x="2617" y="1963"/>
                </a:cubicBezTo>
                <a:cubicBezTo>
                  <a:pt x="2622" y="1963"/>
                  <a:pt x="2627" y="1973"/>
                  <a:pt x="2632" y="1977"/>
                </a:cubicBezTo>
                <a:cubicBezTo>
                  <a:pt x="2646" y="1973"/>
                  <a:pt x="2622" y="1926"/>
                  <a:pt x="2650" y="1963"/>
                </a:cubicBezTo>
                <a:cubicBezTo>
                  <a:pt x="2655" y="1959"/>
                  <a:pt x="2650" y="1949"/>
                  <a:pt x="2646" y="1944"/>
                </a:cubicBezTo>
                <a:cubicBezTo>
                  <a:pt x="2650" y="1944"/>
                  <a:pt x="2655" y="1949"/>
                  <a:pt x="2664" y="1959"/>
                </a:cubicBezTo>
                <a:cubicBezTo>
                  <a:pt x="2674" y="1954"/>
                  <a:pt x="2646" y="1935"/>
                  <a:pt x="2664" y="1935"/>
                </a:cubicBezTo>
                <a:cubicBezTo>
                  <a:pt x="2669" y="1944"/>
                  <a:pt x="2674" y="1949"/>
                  <a:pt x="2679" y="1959"/>
                </a:cubicBezTo>
                <a:cubicBezTo>
                  <a:pt x="2683" y="1954"/>
                  <a:pt x="2680" y="1947"/>
                  <a:pt x="2672" y="1939"/>
                </a:cubicBezTo>
                <a:lnTo>
                  <a:pt x="2672" y="1938"/>
                </a:lnTo>
                <a:lnTo>
                  <a:pt x="2674" y="1940"/>
                </a:lnTo>
                <a:cubicBezTo>
                  <a:pt x="2698" y="1959"/>
                  <a:pt x="2704" y="1895"/>
                  <a:pt x="2735" y="1926"/>
                </a:cubicBezTo>
                <a:cubicBezTo>
                  <a:pt x="2744" y="1921"/>
                  <a:pt x="2726" y="1893"/>
                  <a:pt x="2749" y="1921"/>
                </a:cubicBezTo>
                <a:cubicBezTo>
                  <a:pt x="2758" y="1912"/>
                  <a:pt x="2768" y="1888"/>
                  <a:pt x="2787" y="1912"/>
                </a:cubicBezTo>
                <a:cubicBezTo>
                  <a:pt x="2787" y="1907"/>
                  <a:pt x="2782" y="1897"/>
                  <a:pt x="2791" y="1897"/>
                </a:cubicBezTo>
                <a:cubicBezTo>
                  <a:pt x="2801" y="1912"/>
                  <a:pt x="2810" y="1902"/>
                  <a:pt x="2820" y="1926"/>
                </a:cubicBezTo>
                <a:cubicBezTo>
                  <a:pt x="2824" y="1921"/>
                  <a:pt x="2805" y="1902"/>
                  <a:pt x="2815" y="1897"/>
                </a:cubicBezTo>
                <a:cubicBezTo>
                  <a:pt x="2829" y="1897"/>
                  <a:pt x="2824" y="1916"/>
                  <a:pt x="2829" y="1926"/>
                </a:cubicBezTo>
                <a:cubicBezTo>
                  <a:pt x="2829" y="1916"/>
                  <a:pt x="2852" y="1916"/>
                  <a:pt x="2829" y="1902"/>
                </a:cubicBezTo>
                <a:cubicBezTo>
                  <a:pt x="2820" y="1883"/>
                  <a:pt x="2852" y="1907"/>
                  <a:pt x="2838" y="1893"/>
                </a:cubicBezTo>
                <a:cubicBezTo>
                  <a:pt x="2848" y="1893"/>
                  <a:pt x="2857" y="1916"/>
                  <a:pt x="2843" y="1912"/>
                </a:cubicBezTo>
                <a:cubicBezTo>
                  <a:pt x="2857" y="1930"/>
                  <a:pt x="2857" y="1888"/>
                  <a:pt x="2867" y="1916"/>
                </a:cubicBezTo>
                <a:cubicBezTo>
                  <a:pt x="2838" y="1926"/>
                  <a:pt x="2815" y="1935"/>
                  <a:pt x="2805" y="1949"/>
                </a:cubicBezTo>
                <a:cubicBezTo>
                  <a:pt x="2801" y="1940"/>
                  <a:pt x="2796" y="1935"/>
                  <a:pt x="2791" y="1926"/>
                </a:cubicBezTo>
                <a:cubicBezTo>
                  <a:pt x="2787" y="1930"/>
                  <a:pt x="2796" y="1940"/>
                  <a:pt x="2801" y="1949"/>
                </a:cubicBezTo>
                <a:cubicBezTo>
                  <a:pt x="2787" y="1954"/>
                  <a:pt x="2758" y="1954"/>
                  <a:pt x="2744" y="1973"/>
                </a:cubicBezTo>
                <a:cubicBezTo>
                  <a:pt x="2726" y="1954"/>
                  <a:pt x="2768" y="1949"/>
                  <a:pt x="2777" y="1944"/>
                </a:cubicBezTo>
                <a:cubicBezTo>
                  <a:pt x="2758" y="1935"/>
                  <a:pt x="2726" y="1944"/>
                  <a:pt x="2730" y="1973"/>
                </a:cubicBezTo>
                <a:cubicBezTo>
                  <a:pt x="2711" y="1959"/>
                  <a:pt x="2702" y="1968"/>
                  <a:pt x="2688" y="1968"/>
                </a:cubicBezTo>
                <a:cubicBezTo>
                  <a:pt x="2683" y="1973"/>
                  <a:pt x="2693" y="1982"/>
                  <a:pt x="2697" y="1977"/>
                </a:cubicBezTo>
                <a:cubicBezTo>
                  <a:pt x="2702" y="1996"/>
                  <a:pt x="2683" y="1977"/>
                  <a:pt x="2679" y="1973"/>
                </a:cubicBezTo>
                <a:cubicBezTo>
                  <a:pt x="2674" y="1987"/>
                  <a:pt x="2650" y="1982"/>
                  <a:pt x="2679" y="2001"/>
                </a:cubicBezTo>
                <a:cubicBezTo>
                  <a:pt x="2669" y="2001"/>
                  <a:pt x="2664" y="1991"/>
                  <a:pt x="2655" y="1982"/>
                </a:cubicBezTo>
                <a:cubicBezTo>
                  <a:pt x="2655" y="1987"/>
                  <a:pt x="2655" y="1991"/>
                  <a:pt x="2646" y="1991"/>
                </a:cubicBezTo>
                <a:cubicBezTo>
                  <a:pt x="2650" y="1996"/>
                  <a:pt x="2655" y="2001"/>
                  <a:pt x="2660" y="2006"/>
                </a:cubicBezTo>
                <a:cubicBezTo>
                  <a:pt x="2655" y="2006"/>
                  <a:pt x="2646" y="1996"/>
                  <a:pt x="2641" y="1987"/>
                </a:cubicBezTo>
                <a:cubicBezTo>
                  <a:pt x="2636" y="1991"/>
                  <a:pt x="2646" y="2001"/>
                  <a:pt x="2650" y="2010"/>
                </a:cubicBezTo>
                <a:cubicBezTo>
                  <a:pt x="2632" y="1987"/>
                  <a:pt x="2632" y="2010"/>
                  <a:pt x="2613" y="2006"/>
                </a:cubicBezTo>
                <a:cubicBezTo>
                  <a:pt x="2641" y="2029"/>
                  <a:pt x="2599" y="2020"/>
                  <a:pt x="2594" y="2029"/>
                </a:cubicBezTo>
                <a:cubicBezTo>
                  <a:pt x="2589" y="2029"/>
                  <a:pt x="2599" y="2048"/>
                  <a:pt x="2599" y="2048"/>
                </a:cubicBezTo>
                <a:cubicBezTo>
                  <a:pt x="2595" y="2048"/>
                  <a:pt x="2572" y="2026"/>
                  <a:pt x="2570" y="2037"/>
                </a:cubicBezTo>
                <a:lnTo>
                  <a:pt x="2570" y="2037"/>
                </a:lnTo>
                <a:lnTo>
                  <a:pt x="2570" y="2035"/>
                </a:lnTo>
                <a:cubicBezTo>
                  <a:pt x="2569" y="2033"/>
                  <a:pt x="2568" y="2029"/>
                  <a:pt x="2566" y="2024"/>
                </a:cubicBezTo>
                <a:cubicBezTo>
                  <a:pt x="2561" y="2034"/>
                  <a:pt x="2566" y="2038"/>
                  <a:pt x="2570" y="2053"/>
                </a:cubicBezTo>
                <a:cubicBezTo>
                  <a:pt x="2566" y="2053"/>
                  <a:pt x="2556" y="2038"/>
                  <a:pt x="2552" y="2029"/>
                </a:cubicBezTo>
                <a:cubicBezTo>
                  <a:pt x="2556" y="2053"/>
                  <a:pt x="2519" y="2048"/>
                  <a:pt x="2519" y="2043"/>
                </a:cubicBezTo>
                <a:cubicBezTo>
                  <a:pt x="2514" y="2057"/>
                  <a:pt x="2538" y="2062"/>
                  <a:pt x="2542" y="2076"/>
                </a:cubicBezTo>
                <a:cubicBezTo>
                  <a:pt x="2533" y="2081"/>
                  <a:pt x="2523" y="2062"/>
                  <a:pt x="2514" y="2048"/>
                </a:cubicBezTo>
                <a:cubicBezTo>
                  <a:pt x="2509" y="2053"/>
                  <a:pt x="2509" y="2057"/>
                  <a:pt x="2505" y="2057"/>
                </a:cubicBezTo>
                <a:cubicBezTo>
                  <a:pt x="2509" y="2076"/>
                  <a:pt x="2519" y="2071"/>
                  <a:pt x="2528" y="2081"/>
                </a:cubicBezTo>
                <a:cubicBezTo>
                  <a:pt x="2514" y="2090"/>
                  <a:pt x="2505" y="2053"/>
                  <a:pt x="2495" y="2062"/>
                </a:cubicBezTo>
                <a:cubicBezTo>
                  <a:pt x="2486" y="2062"/>
                  <a:pt x="2505" y="2076"/>
                  <a:pt x="2509" y="2076"/>
                </a:cubicBezTo>
                <a:cubicBezTo>
                  <a:pt x="2514" y="2085"/>
                  <a:pt x="2500" y="2081"/>
                  <a:pt x="2505" y="2090"/>
                </a:cubicBezTo>
                <a:cubicBezTo>
                  <a:pt x="2495" y="2100"/>
                  <a:pt x="2491" y="2067"/>
                  <a:pt x="2481" y="2081"/>
                </a:cubicBezTo>
                <a:cubicBezTo>
                  <a:pt x="2476" y="2090"/>
                  <a:pt x="2495" y="2081"/>
                  <a:pt x="2495" y="2095"/>
                </a:cubicBezTo>
                <a:cubicBezTo>
                  <a:pt x="2481" y="2090"/>
                  <a:pt x="2467" y="2081"/>
                  <a:pt x="2453" y="2071"/>
                </a:cubicBezTo>
                <a:cubicBezTo>
                  <a:pt x="2453" y="2076"/>
                  <a:pt x="2467" y="2095"/>
                  <a:pt x="2467" y="2109"/>
                </a:cubicBezTo>
                <a:cubicBezTo>
                  <a:pt x="2458" y="2109"/>
                  <a:pt x="2462" y="2090"/>
                  <a:pt x="2448" y="2081"/>
                </a:cubicBezTo>
                <a:cubicBezTo>
                  <a:pt x="2448" y="2085"/>
                  <a:pt x="2453" y="2090"/>
                  <a:pt x="2453" y="2100"/>
                </a:cubicBezTo>
                <a:cubicBezTo>
                  <a:pt x="2434" y="2076"/>
                  <a:pt x="2434" y="2095"/>
                  <a:pt x="2420" y="2090"/>
                </a:cubicBezTo>
                <a:cubicBezTo>
                  <a:pt x="2411" y="2095"/>
                  <a:pt x="2434" y="2114"/>
                  <a:pt x="2439" y="2128"/>
                </a:cubicBezTo>
                <a:cubicBezTo>
                  <a:pt x="2425" y="2123"/>
                  <a:pt x="2415" y="2118"/>
                  <a:pt x="2420" y="2104"/>
                </a:cubicBezTo>
                <a:cubicBezTo>
                  <a:pt x="2411" y="2095"/>
                  <a:pt x="2415" y="2118"/>
                  <a:pt x="2401" y="2104"/>
                </a:cubicBezTo>
                <a:cubicBezTo>
                  <a:pt x="2406" y="2128"/>
                  <a:pt x="2420" y="2123"/>
                  <a:pt x="2425" y="2137"/>
                </a:cubicBezTo>
                <a:cubicBezTo>
                  <a:pt x="2406" y="2132"/>
                  <a:pt x="2406" y="2128"/>
                  <a:pt x="2382" y="2100"/>
                </a:cubicBezTo>
                <a:cubicBezTo>
                  <a:pt x="2378" y="2104"/>
                  <a:pt x="2397" y="2118"/>
                  <a:pt x="2397" y="2128"/>
                </a:cubicBezTo>
                <a:cubicBezTo>
                  <a:pt x="2331" y="2128"/>
                  <a:pt x="2298" y="2179"/>
                  <a:pt x="2227" y="2198"/>
                </a:cubicBezTo>
                <a:cubicBezTo>
                  <a:pt x="2223" y="2203"/>
                  <a:pt x="2237" y="2217"/>
                  <a:pt x="2227" y="2217"/>
                </a:cubicBezTo>
                <a:cubicBezTo>
                  <a:pt x="2251" y="2222"/>
                  <a:pt x="2274" y="2208"/>
                  <a:pt x="2298" y="2217"/>
                </a:cubicBezTo>
                <a:cubicBezTo>
                  <a:pt x="2317" y="2184"/>
                  <a:pt x="2359" y="2175"/>
                  <a:pt x="2420" y="2170"/>
                </a:cubicBezTo>
                <a:cubicBezTo>
                  <a:pt x="2411" y="2151"/>
                  <a:pt x="2434" y="2132"/>
                  <a:pt x="2453" y="2156"/>
                </a:cubicBezTo>
                <a:cubicBezTo>
                  <a:pt x="2458" y="2151"/>
                  <a:pt x="2448" y="2142"/>
                  <a:pt x="2444" y="2132"/>
                </a:cubicBezTo>
                <a:cubicBezTo>
                  <a:pt x="2462" y="2151"/>
                  <a:pt x="2462" y="2123"/>
                  <a:pt x="2486" y="2156"/>
                </a:cubicBezTo>
                <a:cubicBezTo>
                  <a:pt x="2415" y="2194"/>
                  <a:pt x="2411" y="2203"/>
                  <a:pt x="2359" y="2236"/>
                </a:cubicBezTo>
                <a:cubicBezTo>
                  <a:pt x="2387" y="2241"/>
                  <a:pt x="2406" y="2208"/>
                  <a:pt x="2434" y="2245"/>
                </a:cubicBezTo>
                <a:cubicBezTo>
                  <a:pt x="2439" y="2241"/>
                  <a:pt x="2429" y="2231"/>
                  <a:pt x="2425" y="2222"/>
                </a:cubicBezTo>
                <a:cubicBezTo>
                  <a:pt x="2458" y="2255"/>
                  <a:pt x="2476" y="2189"/>
                  <a:pt x="2491" y="2212"/>
                </a:cubicBezTo>
                <a:cubicBezTo>
                  <a:pt x="2500" y="2212"/>
                  <a:pt x="2491" y="2203"/>
                  <a:pt x="2486" y="2194"/>
                </a:cubicBezTo>
                <a:cubicBezTo>
                  <a:pt x="2495" y="2194"/>
                  <a:pt x="2500" y="2198"/>
                  <a:pt x="2505" y="2208"/>
                </a:cubicBezTo>
                <a:cubicBezTo>
                  <a:pt x="2505" y="2203"/>
                  <a:pt x="2505" y="2198"/>
                  <a:pt x="2500" y="2189"/>
                </a:cubicBezTo>
                <a:cubicBezTo>
                  <a:pt x="2505" y="2189"/>
                  <a:pt x="2509" y="2198"/>
                  <a:pt x="2514" y="2203"/>
                </a:cubicBezTo>
                <a:cubicBezTo>
                  <a:pt x="2519" y="2198"/>
                  <a:pt x="2509" y="2189"/>
                  <a:pt x="2519" y="2189"/>
                </a:cubicBezTo>
                <a:cubicBezTo>
                  <a:pt x="2528" y="2194"/>
                  <a:pt x="2533" y="2198"/>
                  <a:pt x="2533" y="2208"/>
                </a:cubicBezTo>
                <a:cubicBezTo>
                  <a:pt x="2552" y="2208"/>
                  <a:pt x="2523" y="2184"/>
                  <a:pt x="2519" y="2175"/>
                </a:cubicBezTo>
                <a:cubicBezTo>
                  <a:pt x="2528" y="2175"/>
                  <a:pt x="2552" y="2198"/>
                  <a:pt x="2542" y="2208"/>
                </a:cubicBezTo>
                <a:cubicBezTo>
                  <a:pt x="2552" y="2212"/>
                  <a:pt x="2570" y="2208"/>
                  <a:pt x="2570" y="2231"/>
                </a:cubicBezTo>
                <a:cubicBezTo>
                  <a:pt x="2547" y="2208"/>
                  <a:pt x="2556" y="2222"/>
                  <a:pt x="2552" y="2236"/>
                </a:cubicBezTo>
                <a:cubicBezTo>
                  <a:pt x="2542" y="2231"/>
                  <a:pt x="2538" y="2222"/>
                  <a:pt x="2547" y="2217"/>
                </a:cubicBezTo>
                <a:cubicBezTo>
                  <a:pt x="2528" y="2212"/>
                  <a:pt x="2538" y="2231"/>
                  <a:pt x="2523" y="2208"/>
                </a:cubicBezTo>
                <a:cubicBezTo>
                  <a:pt x="2528" y="2231"/>
                  <a:pt x="2500" y="2241"/>
                  <a:pt x="2491" y="2226"/>
                </a:cubicBezTo>
                <a:cubicBezTo>
                  <a:pt x="2481" y="2231"/>
                  <a:pt x="2505" y="2255"/>
                  <a:pt x="2509" y="2255"/>
                </a:cubicBezTo>
                <a:cubicBezTo>
                  <a:pt x="2505" y="2241"/>
                  <a:pt x="2514" y="2241"/>
                  <a:pt x="2528" y="2231"/>
                </a:cubicBezTo>
                <a:cubicBezTo>
                  <a:pt x="2533" y="2236"/>
                  <a:pt x="2533" y="2236"/>
                  <a:pt x="2528" y="2241"/>
                </a:cubicBezTo>
                <a:cubicBezTo>
                  <a:pt x="2533" y="2241"/>
                  <a:pt x="2533" y="2245"/>
                  <a:pt x="2538" y="2250"/>
                </a:cubicBezTo>
                <a:cubicBezTo>
                  <a:pt x="2481" y="2269"/>
                  <a:pt x="2420" y="2302"/>
                  <a:pt x="2401" y="2320"/>
                </a:cubicBezTo>
                <a:cubicBezTo>
                  <a:pt x="2397" y="2316"/>
                  <a:pt x="2401" y="2311"/>
                  <a:pt x="2397" y="2306"/>
                </a:cubicBezTo>
                <a:cubicBezTo>
                  <a:pt x="2378" y="2306"/>
                  <a:pt x="2401" y="2325"/>
                  <a:pt x="2387" y="2325"/>
                </a:cubicBezTo>
                <a:cubicBezTo>
                  <a:pt x="2382" y="2306"/>
                  <a:pt x="2378" y="2339"/>
                  <a:pt x="2350" y="2339"/>
                </a:cubicBezTo>
                <a:cubicBezTo>
                  <a:pt x="2345" y="2335"/>
                  <a:pt x="2340" y="2325"/>
                  <a:pt x="2335" y="2320"/>
                </a:cubicBezTo>
                <a:cubicBezTo>
                  <a:pt x="2368" y="2325"/>
                  <a:pt x="2359" y="2302"/>
                  <a:pt x="2397" y="2302"/>
                </a:cubicBezTo>
                <a:cubicBezTo>
                  <a:pt x="2373" y="2283"/>
                  <a:pt x="2373" y="2297"/>
                  <a:pt x="2387" y="2278"/>
                </a:cubicBezTo>
                <a:cubicBezTo>
                  <a:pt x="2354" y="2278"/>
                  <a:pt x="2354" y="2311"/>
                  <a:pt x="2326" y="2311"/>
                </a:cubicBezTo>
                <a:cubicBezTo>
                  <a:pt x="2321" y="2316"/>
                  <a:pt x="2321" y="2339"/>
                  <a:pt x="2331" y="2339"/>
                </a:cubicBezTo>
                <a:cubicBezTo>
                  <a:pt x="2335" y="2353"/>
                  <a:pt x="2312" y="2353"/>
                  <a:pt x="2307" y="2358"/>
                </a:cubicBezTo>
                <a:cubicBezTo>
                  <a:pt x="2298" y="2349"/>
                  <a:pt x="2293" y="2344"/>
                  <a:pt x="2288" y="2344"/>
                </a:cubicBezTo>
                <a:cubicBezTo>
                  <a:pt x="2274" y="2330"/>
                  <a:pt x="2288" y="2330"/>
                  <a:pt x="2279" y="2320"/>
                </a:cubicBezTo>
                <a:cubicBezTo>
                  <a:pt x="2270" y="2306"/>
                  <a:pt x="2284" y="2339"/>
                  <a:pt x="2265" y="2325"/>
                </a:cubicBezTo>
                <a:cubicBezTo>
                  <a:pt x="2279" y="2335"/>
                  <a:pt x="2288" y="2353"/>
                  <a:pt x="2298" y="2353"/>
                </a:cubicBezTo>
                <a:cubicBezTo>
                  <a:pt x="2270" y="2391"/>
                  <a:pt x="2237" y="2382"/>
                  <a:pt x="2218" y="2400"/>
                </a:cubicBezTo>
                <a:cubicBezTo>
                  <a:pt x="2213" y="2403"/>
                  <a:pt x="2211" y="2403"/>
                  <a:pt x="2209" y="2402"/>
                </a:cubicBezTo>
                <a:lnTo>
                  <a:pt x="2209" y="2402"/>
                </a:lnTo>
                <a:lnTo>
                  <a:pt x="2209" y="2400"/>
                </a:lnTo>
                <a:cubicBezTo>
                  <a:pt x="2209" y="2399"/>
                  <a:pt x="2209" y="2399"/>
                  <a:pt x="2209" y="2398"/>
                </a:cubicBezTo>
                <a:lnTo>
                  <a:pt x="2208" y="2396"/>
                </a:lnTo>
                <a:lnTo>
                  <a:pt x="2208" y="2396"/>
                </a:lnTo>
                <a:cubicBezTo>
                  <a:pt x="2208" y="2390"/>
                  <a:pt x="2211" y="2382"/>
                  <a:pt x="2208" y="2377"/>
                </a:cubicBezTo>
                <a:cubicBezTo>
                  <a:pt x="2194" y="2384"/>
                  <a:pt x="2204" y="2388"/>
                  <a:pt x="2208" y="2396"/>
                </a:cubicBezTo>
                <a:lnTo>
                  <a:pt x="2208" y="2396"/>
                </a:lnTo>
                <a:lnTo>
                  <a:pt x="2208" y="2399"/>
                </a:lnTo>
                <a:cubicBezTo>
                  <a:pt x="2208" y="2400"/>
                  <a:pt x="2208" y="2401"/>
                  <a:pt x="2208" y="2401"/>
                </a:cubicBezTo>
                <a:lnTo>
                  <a:pt x="2209" y="2402"/>
                </a:lnTo>
                <a:lnTo>
                  <a:pt x="2209" y="2402"/>
                </a:lnTo>
                <a:cubicBezTo>
                  <a:pt x="2209" y="2403"/>
                  <a:pt x="2209" y="2404"/>
                  <a:pt x="2208" y="2405"/>
                </a:cubicBezTo>
                <a:cubicBezTo>
                  <a:pt x="2201" y="2409"/>
                  <a:pt x="2193" y="2416"/>
                  <a:pt x="2188" y="2408"/>
                </a:cubicBezTo>
                <a:lnTo>
                  <a:pt x="2188" y="2408"/>
                </a:lnTo>
                <a:lnTo>
                  <a:pt x="2188" y="2407"/>
                </a:lnTo>
                <a:cubicBezTo>
                  <a:pt x="2188" y="2405"/>
                  <a:pt x="2187" y="2403"/>
                  <a:pt x="2185" y="2400"/>
                </a:cubicBezTo>
                <a:cubicBezTo>
                  <a:pt x="2186" y="2403"/>
                  <a:pt x="2186" y="2405"/>
                  <a:pt x="2187" y="2406"/>
                </a:cubicBezTo>
                <a:lnTo>
                  <a:pt x="2188" y="2408"/>
                </a:lnTo>
                <a:lnTo>
                  <a:pt x="2188" y="2409"/>
                </a:lnTo>
                <a:cubicBezTo>
                  <a:pt x="2186" y="2427"/>
                  <a:pt x="2127" y="2437"/>
                  <a:pt x="2119" y="2429"/>
                </a:cubicBezTo>
                <a:cubicBezTo>
                  <a:pt x="2114" y="2433"/>
                  <a:pt x="2114" y="2438"/>
                  <a:pt x="2124" y="2447"/>
                </a:cubicBezTo>
                <a:cubicBezTo>
                  <a:pt x="2091" y="2438"/>
                  <a:pt x="2067" y="2485"/>
                  <a:pt x="2039" y="2490"/>
                </a:cubicBezTo>
                <a:cubicBezTo>
                  <a:pt x="2044" y="2494"/>
                  <a:pt x="2049" y="2494"/>
                  <a:pt x="2053" y="2504"/>
                </a:cubicBezTo>
                <a:cubicBezTo>
                  <a:pt x="2133" y="2461"/>
                  <a:pt x="2185" y="2443"/>
                  <a:pt x="2260" y="2419"/>
                </a:cubicBezTo>
                <a:cubicBezTo>
                  <a:pt x="2190" y="2452"/>
                  <a:pt x="2143" y="2485"/>
                  <a:pt x="2100" y="2504"/>
                </a:cubicBezTo>
                <a:cubicBezTo>
                  <a:pt x="2096" y="2508"/>
                  <a:pt x="2082" y="2508"/>
                  <a:pt x="2082" y="2508"/>
                </a:cubicBezTo>
                <a:cubicBezTo>
                  <a:pt x="2063" y="2541"/>
                  <a:pt x="1992" y="2508"/>
                  <a:pt x="2002" y="2560"/>
                </a:cubicBezTo>
                <a:cubicBezTo>
                  <a:pt x="1983" y="2551"/>
                  <a:pt x="1988" y="2555"/>
                  <a:pt x="1992" y="2570"/>
                </a:cubicBezTo>
                <a:cubicBezTo>
                  <a:pt x="1988" y="2570"/>
                  <a:pt x="1983" y="2560"/>
                  <a:pt x="1978" y="2555"/>
                </a:cubicBezTo>
                <a:cubicBezTo>
                  <a:pt x="1973" y="2560"/>
                  <a:pt x="1983" y="2565"/>
                  <a:pt x="1983" y="2574"/>
                </a:cubicBezTo>
                <a:cubicBezTo>
                  <a:pt x="1978" y="2574"/>
                  <a:pt x="1969" y="2555"/>
                  <a:pt x="1964" y="2560"/>
                </a:cubicBezTo>
                <a:cubicBezTo>
                  <a:pt x="1983" y="2570"/>
                  <a:pt x="1964" y="2579"/>
                  <a:pt x="1955" y="2560"/>
                </a:cubicBezTo>
                <a:cubicBezTo>
                  <a:pt x="1959" y="2574"/>
                  <a:pt x="1950" y="2570"/>
                  <a:pt x="1950" y="2570"/>
                </a:cubicBezTo>
                <a:cubicBezTo>
                  <a:pt x="1861" y="2612"/>
                  <a:pt x="1748" y="2696"/>
                  <a:pt x="1607" y="2743"/>
                </a:cubicBezTo>
                <a:cubicBezTo>
                  <a:pt x="1604" y="2746"/>
                  <a:pt x="1606" y="2751"/>
                  <a:pt x="1610" y="2753"/>
                </a:cubicBezTo>
                <a:lnTo>
                  <a:pt x="1612" y="2754"/>
                </a:lnTo>
                <a:lnTo>
                  <a:pt x="1607" y="2755"/>
                </a:lnTo>
                <a:cubicBezTo>
                  <a:pt x="1559" y="2767"/>
                  <a:pt x="1480" y="2805"/>
                  <a:pt x="1471" y="2856"/>
                </a:cubicBezTo>
                <a:lnTo>
                  <a:pt x="1471" y="2857"/>
                </a:lnTo>
                <a:lnTo>
                  <a:pt x="1470" y="2856"/>
                </a:lnTo>
                <a:cubicBezTo>
                  <a:pt x="1468" y="2850"/>
                  <a:pt x="1459" y="2841"/>
                  <a:pt x="1466" y="2837"/>
                </a:cubicBezTo>
                <a:cubicBezTo>
                  <a:pt x="1447" y="2819"/>
                  <a:pt x="1442" y="2833"/>
                  <a:pt x="1428" y="2837"/>
                </a:cubicBezTo>
                <a:cubicBezTo>
                  <a:pt x="1447" y="2847"/>
                  <a:pt x="1447" y="2875"/>
                  <a:pt x="1428" y="2847"/>
                </a:cubicBezTo>
                <a:cubicBezTo>
                  <a:pt x="1423" y="2852"/>
                  <a:pt x="1452" y="2889"/>
                  <a:pt x="1433" y="2880"/>
                </a:cubicBezTo>
                <a:cubicBezTo>
                  <a:pt x="1447" y="2903"/>
                  <a:pt x="1447" y="2880"/>
                  <a:pt x="1461" y="2884"/>
                </a:cubicBezTo>
                <a:cubicBezTo>
                  <a:pt x="1456" y="2880"/>
                  <a:pt x="1447" y="2875"/>
                  <a:pt x="1442" y="2875"/>
                </a:cubicBezTo>
                <a:cubicBezTo>
                  <a:pt x="1438" y="2856"/>
                  <a:pt x="1475" y="2870"/>
                  <a:pt x="1470" y="2880"/>
                </a:cubicBezTo>
                <a:cubicBezTo>
                  <a:pt x="1532" y="2842"/>
                  <a:pt x="1644" y="2842"/>
                  <a:pt x="1682" y="2781"/>
                </a:cubicBezTo>
                <a:cubicBezTo>
                  <a:pt x="1673" y="2772"/>
                  <a:pt x="1663" y="2767"/>
                  <a:pt x="1654" y="2767"/>
                </a:cubicBezTo>
                <a:cubicBezTo>
                  <a:pt x="1658" y="2776"/>
                  <a:pt x="1663" y="2772"/>
                  <a:pt x="1668" y="2772"/>
                </a:cubicBezTo>
                <a:cubicBezTo>
                  <a:pt x="1654" y="2790"/>
                  <a:pt x="1616" y="2800"/>
                  <a:pt x="1597" y="2814"/>
                </a:cubicBezTo>
                <a:cubicBezTo>
                  <a:pt x="1593" y="2786"/>
                  <a:pt x="1644" y="2790"/>
                  <a:pt x="1654" y="2772"/>
                </a:cubicBezTo>
                <a:cubicBezTo>
                  <a:pt x="1649" y="2767"/>
                  <a:pt x="1644" y="2767"/>
                  <a:pt x="1640" y="2758"/>
                </a:cubicBezTo>
                <a:cubicBezTo>
                  <a:pt x="1673" y="2758"/>
                  <a:pt x="1691" y="2748"/>
                  <a:pt x="1710" y="2748"/>
                </a:cubicBezTo>
                <a:cubicBezTo>
                  <a:pt x="1708" y="2743"/>
                  <a:pt x="1706" y="2741"/>
                  <a:pt x="1703" y="2740"/>
                </a:cubicBezTo>
                <a:lnTo>
                  <a:pt x="1702" y="2740"/>
                </a:lnTo>
                <a:lnTo>
                  <a:pt x="1717" y="2732"/>
                </a:lnTo>
                <a:cubicBezTo>
                  <a:pt x="1765" y="2705"/>
                  <a:pt x="1811" y="2673"/>
                  <a:pt x="1856" y="2673"/>
                </a:cubicBezTo>
                <a:cubicBezTo>
                  <a:pt x="1865" y="2645"/>
                  <a:pt x="1945" y="2640"/>
                  <a:pt x="1969" y="2617"/>
                </a:cubicBezTo>
                <a:cubicBezTo>
                  <a:pt x="1908" y="2678"/>
                  <a:pt x="1757" y="2720"/>
                  <a:pt x="1687" y="2772"/>
                </a:cubicBezTo>
                <a:cubicBezTo>
                  <a:pt x="1795" y="2786"/>
                  <a:pt x="1842" y="2687"/>
                  <a:pt x="1941" y="2687"/>
                </a:cubicBezTo>
                <a:cubicBezTo>
                  <a:pt x="1908" y="2673"/>
                  <a:pt x="1964" y="2673"/>
                  <a:pt x="1959" y="2692"/>
                </a:cubicBezTo>
                <a:cubicBezTo>
                  <a:pt x="1978" y="2692"/>
                  <a:pt x="1950" y="2664"/>
                  <a:pt x="1945" y="2678"/>
                </a:cubicBezTo>
                <a:cubicBezTo>
                  <a:pt x="1945" y="2664"/>
                  <a:pt x="1969" y="2668"/>
                  <a:pt x="1978" y="2659"/>
                </a:cubicBezTo>
                <a:cubicBezTo>
                  <a:pt x="1992" y="2682"/>
                  <a:pt x="1964" y="2659"/>
                  <a:pt x="1969" y="2682"/>
                </a:cubicBezTo>
                <a:cubicBezTo>
                  <a:pt x="2025" y="2668"/>
                  <a:pt x="2025" y="2654"/>
                  <a:pt x="2091" y="2640"/>
                </a:cubicBezTo>
                <a:cubicBezTo>
                  <a:pt x="1550" y="2927"/>
                  <a:pt x="1085" y="3148"/>
                  <a:pt x="634" y="3359"/>
                </a:cubicBezTo>
                <a:cubicBezTo>
                  <a:pt x="540" y="3420"/>
                  <a:pt x="361" y="3500"/>
                  <a:pt x="258" y="3533"/>
                </a:cubicBezTo>
                <a:cubicBezTo>
                  <a:pt x="267" y="3552"/>
                  <a:pt x="253" y="3566"/>
                  <a:pt x="239" y="3542"/>
                </a:cubicBezTo>
                <a:cubicBezTo>
                  <a:pt x="248" y="3571"/>
                  <a:pt x="187" y="3585"/>
                  <a:pt x="178" y="3575"/>
                </a:cubicBezTo>
                <a:cubicBezTo>
                  <a:pt x="164" y="3594"/>
                  <a:pt x="145" y="3599"/>
                  <a:pt x="121" y="3599"/>
                </a:cubicBezTo>
                <a:cubicBezTo>
                  <a:pt x="117" y="3599"/>
                  <a:pt x="121" y="3608"/>
                  <a:pt x="126" y="3613"/>
                </a:cubicBezTo>
                <a:lnTo>
                  <a:pt x="120" y="3616"/>
                </a:lnTo>
                <a:lnTo>
                  <a:pt x="0" y="1135"/>
                </a:lnTo>
                <a:lnTo>
                  <a:pt x="2" y="1133"/>
                </a:lnTo>
                <a:cubicBezTo>
                  <a:pt x="18" y="1118"/>
                  <a:pt x="56" y="1125"/>
                  <a:pt x="60" y="1098"/>
                </a:cubicBezTo>
                <a:cubicBezTo>
                  <a:pt x="126" y="1098"/>
                  <a:pt x="164" y="1042"/>
                  <a:pt x="215" y="1042"/>
                </a:cubicBezTo>
                <a:cubicBezTo>
                  <a:pt x="220" y="1033"/>
                  <a:pt x="215" y="1023"/>
                  <a:pt x="215" y="1009"/>
                </a:cubicBezTo>
                <a:cubicBezTo>
                  <a:pt x="244" y="1004"/>
                  <a:pt x="286" y="1023"/>
                  <a:pt x="281" y="986"/>
                </a:cubicBezTo>
                <a:cubicBezTo>
                  <a:pt x="309" y="995"/>
                  <a:pt x="352" y="986"/>
                  <a:pt x="370" y="962"/>
                </a:cubicBezTo>
                <a:cubicBezTo>
                  <a:pt x="366" y="957"/>
                  <a:pt x="366" y="957"/>
                  <a:pt x="361" y="957"/>
                </a:cubicBezTo>
                <a:cubicBezTo>
                  <a:pt x="427" y="906"/>
                  <a:pt x="544" y="915"/>
                  <a:pt x="587" y="840"/>
                </a:cubicBezTo>
                <a:cubicBezTo>
                  <a:pt x="606" y="840"/>
                  <a:pt x="587" y="849"/>
                  <a:pt x="591" y="859"/>
                </a:cubicBezTo>
                <a:cubicBezTo>
                  <a:pt x="723" y="816"/>
                  <a:pt x="873" y="736"/>
                  <a:pt x="1071" y="661"/>
                </a:cubicBezTo>
                <a:cubicBezTo>
                  <a:pt x="1080" y="671"/>
                  <a:pt x="1071" y="675"/>
                  <a:pt x="1066" y="666"/>
                </a:cubicBezTo>
                <a:cubicBezTo>
                  <a:pt x="1062" y="675"/>
                  <a:pt x="1085" y="694"/>
                  <a:pt x="1066" y="694"/>
                </a:cubicBezTo>
                <a:cubicBezTo>
                  <a:pt x="1057" y="685"/>
                  <a:pt x="1038" y="666"/>
                  <a:pt x="1052" y="694"/>
                </a:cubicBezTo>
                <a:cubicBezTo>
                  <a:pt x="1047" y="694"/>
                  <a:pt x="1043" y="685"/>
                  <a:pt x="1038" y="680"/>
                </a:cubicBezTo>
                <a:cubicBezTo>
                  <a:pt x="1033" y="685"/>
                  <a:pt x="1047" y="699"/>
                  <a:pt x="1043" y="704"/>
                </a:cubicBezTo>
                <a:cubicBezTo>
                  <a:pt x="1033" y="704"/>
                  <a:pt x="1024" y="708"/>
                  <a:pt x="1038" y="713"/>
                </a:cubicBezTo>
                <a:cubicBezTo>
                  <a:pt x="1014" y="718"/>
                  <a:pt x="963" y="727"/>
                  <a:pt x="963" y="751"/>
                </a:cubicBezTo>
                <a:cubicBezTo>
                  <a:pt x="996" y="769"/>
                  <a:pt x="1047" y="708"/>
                  <a:pt x="1090" y="694"/>
                </a:cubicBezTo>
                <a:cubicBezTo>
                  <a:pt x="1099" y="689"/>
                  <a:pt x="1109" y="699"/>
                  <a:pt x="1118" y="689"/>
                </a:cubicBezTo>
                <a:cubicBezTo>
                  <a:pt x="1123" y="680"/>
                  <a:pt x="1156" y="671"/>
                  <a:pt x="1170" y="666"/>
                </a:cubicBezTo>
                <a:cubicBezTo>
                  <a:pt x="1207" y="652"/>
                  <a:pt x="1250" y="633"/>
                  <a:pt x="1278" y="628"/>
                </a:cubicBezTo>
                <a:cubicBezTo>
                  <a:pt x="1287" y="628"/>
                  <a:pt x="1301" y="642"/>
                  <a:pt x="1287" y="619"/>
                </a:cubicBezTo>
                <a:cubicBezTo>
                  <a:pt x="1297" y="610"/>
                  <a:pt x="1306" y="647"/>
                  <a:pt x="1315" y="642"/>
                </a:cubicBezTo>
                <a:cubicBezTo>
                  <a:pt x="1320" y="633"/>
                  <a:pt x="1301" y="628"/>
                  <a:pt x="1301" y="619"/>
                </a:cubicBezTo>
                <a:cubicBezTo>
                  <a:pt x="1311" y="619"/>
                  <a:pt x="1315" y="624"/>
                  <a:pt x="1320" y="633"/>
                </a:cubicBezTo>
                <a:cubicBezTo>
                  <a:pt x="1325" y="628"/>
                  <a:pt x="1320" y="619"/>
                  <a:pt x="1315" y="614"/>
                </a:cubicBezTo>
                <a:cubicBezTo>
                  <a:pt x="1320" y="614"/>
                  <a:pt x="1329" y="619"/>
                  <a:pt x="1334" y="633"/>
                </a:cubicBezTo>
                <a:cubicBezTo>
                  <a:pt x="1344" y="628"/>
                  <a:pt x="1320" y="610"/>
                  <a:pt x="1325" y="600"/>
                </a:cubicBezTo>
                <a:cubicBezTo>
                  <a:pt x="1329" y="600"/>
                  <a:pt x="1339" y="614"/>
                  <a:pt x="1344" y="624"/>
                </a:cubicBezTo>
                <a:cubicBezTo>
                  <a:pt x="1334" y="581"/>
                  <a:pt x="1391" y="605"/>
                  <a:pt x="1419" y="572"/>
                </a:cubicBezTo>
                <a:cubicBezTo>
                  <a:pt x="1423" y="577"/>
                  <a:pt x="1428" y="586"/>
                  <a:pt x="1433" y="591"/>
                </a:cubicBezTo>
                <a:cubicBezTo>
                  <a:pt x="1433" y="586"/>
                  <a:pt x="1428" y="577"/>
                  <a:pt x="1423" y="567"/>
                </a:cubicBezTo>
                <a:cubicBezTo>
                  <a:pt x="1433" y="567"/>
                  <a:pt x="1442" y="591"/>
                  <a:pt x="1447" y="600"/>
                </a:cubicBezTo>
                <a:cubicBezTo>
                  <a:pt x="1452" y="591"/>
                  <a:pt x="1447" y="581"/>
                  <a:pt x="1438" y="567"/>
                </a:cubicBezTo>
                <a:cubicBezTo>
                  <a:pt x="1447" y="572"/>
                  <a:pt x="1461" y="586"/>
                  <a:pt x="1461" y="595"/>
                </a:cubicBezTo>
                <a:cubicBezTo>
                  <a:pt x="1475" y="595"/>
                  <a:pt x="1456" y="577"/>
                  <a:pt x="1452" y="563"/>
                </a:cubicBezTo>
                <a:cubicBezTo>
                  <a:pt x="1456" y="553"/>
                  <a:pt x="1466" y="581"/>
                  <a:pt x="1475" y="591"/>
                </a:cubicBezTo>
                <a:cubicBezTo>
                  <a:pt x="1475" y="581"/>
                  <a:pt x="1475" y="572"/>
                  <a:pt x="1466" y="558"/>
                </a:cubicBezTo>
                <a:cubicBezTo>
                  <a:pt x="1456" y="539"/>
                  <a:pt x="1480" y="577"/>
                  <a:pt x="1485" y="586"/>
                </a:cubicBezTo>
                <a:cubicBezTo>
                  <a:pt x="1480" y="567"/>
                  <a:pt x="1489" y="558"/>
                  <a:pt x="1499" y="581"/>
                </a:cubicBezTo>
                <a:cubicBezTo>
                  <a:pt x="1499" y="572"/>
                  <a:pt x="1503" y="563"/>
                  <a:pt x="1489" y="548"/>
                </a:cubicBezTo>
                <a:cubicBezTo>
                  <a:pt x="1499" y="544"/>
                  <a:pt x="1508" y="581"/>
                  <a:pt x="1517" y="577"/>
                </a:cubicBezTo>
                <a:cubicBezTo>
                  <a:pt x="1527" y="572"/>
                  <a:pt x="1489" y="539"/>
                  <a:pt x="1508" y="539"/>
                </a:cubicBezTo>
                <a:cubicBezTo>
                  <a:pt x="1522" y="558"/>
                  <a:pt x="1513" y="558"/>
                  <a:pt x="1527" y="577"/>
                </a:cubicBezTo>
                <a:cubicBezTo>
                  <a:pt x="1536" y="572"/>
                  <a:pt x="1527" y="563"/>
                  <a:pt x="1527" y="553"/>
                </a:cubicBezTo>
                <a:cubicBezTo>
                  <a:pt x="1532" y="553"/>
                  <a:pt x="1536" y="563"/>
                  <a:pt x="1541" y="567"/>
                </a:cubicBezTo>
                <a:cubicBezTo>
                  <a:pt x="1532" y="530"/>
                  <a:pt x="1583" y="581"/>
                  <a:pt x="1560" y="534"/>
                </a:cubicBezTo>
                <a:cubicBezTo>
                  <a:pt x="1564" y="534"/>
                  <a:pt x="1574" y="544"/>
                  <a:pt x="1579" y="553"/>
                </a:cubicBezTo>
                <a:cubicBezTo>
                  <a:pt x="1579" y="539"/>
                  <a:pt x="1574" y="525"/>
                  <a:pt x="1569" y="511"/>
                </a:cubicBezTo>
                <a:cubicBezTo>
                  <a:pt x="1588" y="511"/>
                  <a:pt x="1574" y="520"/>
                  <a:pt x="1583" y="534"/>
                </a:cubicBezTo>
                <a:cubicBezTo>
                  <a:pt x="1583" y="525"/>
                  <a:pt x="1583" y="516"/>
                  <a:pt x="1583" y="501"/>
                </a:cubicBezTo>
                <a:cubicBezTo>
                  <a:pt x="1611" y="506"/>
                  <a:pt x="1616" y="487"/>
                  <a:pt x="1649" y="483"/>
                </a:cubicBezTo>
                <a:cubicBezTo>
                  <a:pt x="1668" y="511"/>
                  <a:pt x="1673" y="539"/>
                  <a:pt x="1696" y="558"/>
                </a:cubicBezTo>
                <a:cubicBezTo>
                  <a:pt x="1677" y="534"/>
                  <a:pt x="1682" y="506"/>
                  <a:pt x="1654" y="478"/>
                </a:cubicBezTo>
                <a:cubicBezTo>
                  <a:pt x="1677" y="478"/>
                  <a:pt x="1677" y="525"/>
                  <a:pt x="1701" y="534"/>
                </a:cubicBezTo>
                <a:cubicBezTo>
                  <a:pt x="1706" y="525"/>
                  <a:pt x="1687" y="525"/>
                  <a:pt x="1691" y="516"/>
                </a:cubicBezTo>
                <a:cubicBezTo>
                  <a:pt x="1696" y="516"/>
                  <a:pt x="1701" y="520"/>
                  <a:pt x="1706" y="525"/>
                </a:cubicBezTo>
                <a:cubicBezTo>
                  <a:pt x="1710" y="520"/>
                  <a:pt x="1706" y="501"/>
                  <a:pt x="1720" y="520"/>
                </a:cubicBezTo>
                <a:cubicBezTo>
                  <a:pt x="1724" y="520"/>
                  <a:pt x="1710" y="487"/>
                  <a:pt x="1724" y="511"/>
                </a:cubicBezTo>
                <a:cubicBezTo>
                  <a:pt x="1734" y="501"/>
                  <a:pt x="1724" y="487"/>
                  <a:pt x="1710" y="464"/>
                </a:cubicBezTo>
                <a:cubicBezTo>
                  <a:pt x="1729" y="464"/>
                  <a:pt x="1720" y="483"/>
                  <a:pt x="1738" y="501"/>
                </a:cubicBezTo>
                <a:cubicBezTo>
                  <a:pt x="1734" y="487"/>
                  <a:pt x="1738" y="483"/>
                  <a:pt x="1729" y="464"/>
                </a:cubicBezTo>
                <a:cubicBezTo>
                  <a:pt x="1734" y="464"/>
                  <a:pt x="1738" y="478"/>
                  <a:pt x="1743" y="483"/>
                </a:cubicBezTo>
                <a:cubicBezTo>
                  <a:pt x="1757" y="483"/>
                  <a:pt x="1734" y="464"/>
                  <a:pt x="1748" y="464"/>
                </a:cubicBezTo>
                <a:cubicBezTo>
                  <a:pt x="1753" y="469"/>
                  <a:pt x="1757" y="473"/>
                  <a:pt x="1762" y="478"/>
                </a:cubicBezTo>
                <a:cubicBezTo>
                  <a:pt x="1753" y="445"/>
                  <a:pt x="1767" y="469"/>
                  <a:pt x="1790" y="478"/>
                </a:cubicBezTo>
                <a:cubicBezTo>
                  <a:pt x="1790" y="478"/>
                  <a:pt x="1785" y="469"/>
                  <a:pt x="1781" y="464"/>
                </a:cubicBezTo>
                <a:cubicBezTo>
                  <a:pt x="1790" y="464"/>
                  <a:pt x="1795" y="464"/>
                  <a:pt x="1800" y="473"/>
                </a:cubicBezTo>
                <a:cubicBezTo>
                  <a:pt x="1804" y="473"/>
                  <a:pt x="1795" y="464"/>
                  <a:pt x="1795" y="459"/>
                </a:cubicBezTo>
                <a:cubicBezTo>
                  <a:pt x="1800" y="445"/>
                  <a:pt x="1809" y="473"/>
                  <a:pt x="1814" y="469"/>
                </a:cubicBezTo>
                <a:cubicBezTo>
                  <a:pt x="1795" y="436"/>
                  <a:pt x="1851" y="492"/>
                  <a:pt x="1818" y="445"/>
                </a:cubicBezTo>
                <a:cubicBezTo>
                  <a:pt x="1828" y="450"/>
                  <a:pt x="1837" y="464"/>
                  <a:pt x="1842" y="469"/>
                </a:cubicBezTo>
                <a:cubicBezTo>
                  <a:pt x="1851" y="469"/>
                  <a:pt x="1828" y="445"/>
                  <a:pt x="1828" y="436"/>
                </a:cubicBezTo>
                <a:cubicBezTo>
                  <a:pt x="1842" y="445"/>
                  <a:pt x="1851" y="454"/>
                  <a:pt x="1856" y="473"/>
                </a:cubicBezTo>
                <a:cubicBezTo>
                  <a:pt x="1879" y="459"/>
                  <a:pt x="1851" y="473"/>
                  <a:pt x="1847" y="440"/>
                </a:cubicBezTo>
                <a:cubicBezTo>
                  <a:pt x="1847" y="431"/>
                  <a:pt x="1884" y="483"/>
                  <a:pt x="1856" y="431"/>
                </a:cubicBezTo>
                <a:cubicBezTo>
                  <a:pt x="1851" y="412"/>
                  <a:pt x="1870" y="450"/>
                  <a:pt x="1875" y="450"/>
                </a:cubicBezTo>
                <a:cubicBezTo>
                  <a:pt x="1884" y="440"/>
                  <a:pt x="1875" y="440"/>
                  <a:pt x="1865" y="426"/>
                </a:cubicBezTo>
                <a:cubicBezTo>
                  <a:pt x="1898" y="440"/>
                  <a:pt x="1879" y="454"/>
                  <a:pt x="1898" y="469"/>
                </a:cubicBezTo>
                <a:cubicBezTo>
                  <a:pt x="1903" y="483"/>
                  <a:pt x="1884" y="464"/>
                  <a:pt x="1879" y="454"/>
                </a:cubicBezTo>
                <a:cubicBezTo>
                  <a:pt x="1870" y="464"/>
                  <a:pt x="1903" y="473"/>
                  <a:pt x="1884" y="473"/>
                </a:cubicBezTo>
                <a:cubicBezTo>
                  <a:pt x="1898" y="487"/>
                  <a:pt x="1908" y="487"/>
                  <a:pt x="1922" y="478"/>
                </a:cubicBezTo>
                <a:cubicBezTo>
                  <a:pt x="1936" y="506"/>
                  <a:pt x="1917" y="492"/>
                  <a:pt x="1908" y="506"/>
                </a:cubicBezTo>
                <a:cubicBezTo>
                  <a:pt x="1917" y="511"/>
                  <a:pt x="1936" y="506"/>
                  <a:pt x="1912" y="516"/>
                </a:cubicBezTo>
                <a:cubicBezTo>
                  <a:pt x="2025" y="487"/>
                  <a:pt x="2138" y="445"/>
                  <a:pt x="2241" y="417"/>
                </a:cubicBezTo>
                <a:cubicBezTo>
                  <a:pt x="2359" y="384"/>
                  <a:pt x="2439" y="313"/>
                  <a:pt x="2533" y="304"/>
                </a:cubicBezTo>
                <a:cubicBezTo>
                  <a:pt x="2500" y="332"/>
                  <a:pt x="2472" y="318"/>
                  <a:pt x="2444" y="351"/>
                </a:cubicBezTo>
                <a:cubicBezTo>
                  <a:pt x="2481" y="356"/>
                  <a:pt x="2509" y="337"/>
                  <a:pt x="2538" y="328"/>
                </a:cubicBezTo>
                <a:cubicBezTo>
                  <a:pt x="2547" y="328"/>
                  <a:pt x="2542" y="332"/>
                  <a:pt x="2547" y="337"/>
                </a:cubicBezTo>
                <a:cubicBezTo>
                  <a:pt x="2547" y="332"/>
                  <a:pt x="2566" y="332"/>
                  <a:pt x="2552" y="313"/>
                </a:cubicBezTo>
                <a:cubicBezTo>
                  <a:pt x="2561" y="318"/>
                  <a:pt x="2566" y="313"/>
                  <a:pt x="2570" y="323"/>
                </a:cubicBezTo>
                <a:cubicBezTo>
                  <a:pt x="2561" y="299"/>
                  <a:pt x="2613" y="309"/>
                  <a:pt x="2613" y="285"/>
                </a:cubicBezTo>
                <a:cubicBezTo>
                  <a:pt x="2589" y="281"/>
                  <a:pt x="2585" y="285"/>
                  <a:pt x="2580" y="299"/>
                </a:cubicBezTo>
                <a:cubicBezTo>
                  <a:pt x="2561" y="290"/>
                  <a:pt x="2556" y="295"/>
                  <a:pt x="2542" y="304"/>
                </a:cubicBezTo>
                <a:cubicBezTo>
                  <a:pt x="2542" y="276"/>
                  <a:pt x="2599" y="276"/>
                  <a:pt x="2622" y="257"/>
                </a:cubicBezTo>
                <a:cubicBezTo>
                  <a:pt x="2627" y="271"/>
                  <a:pt x="2608" y="271"/>
                  <a:pt x="2617" y="281"/>
                </a:cubicBezTo>
                <a:cubicBezTo>
                  <a:pt x="2768" y="257"/>
                  <a:pt x="2904" y="191"/>
                  <a:pt x="3045" y="140"/>
                </a:cubicBezTo>
                <a:cubicBezTo>
                  <a:pt x="3050" y="144"/>
                  <a:pt x="3045" y="144"/>
                  <a:pt x="3045" y="149"/>
                </a:cubicBezTo>
                <a:cubicBezTo>
                  <a:pt x="3046" y="150"/>
                  <a:pt x="3048" y="151"/>
                  <a:pt x="3049" y="151"/>
                </a:cubicBezTo>
                <a:lnTo>
                  <a:pt x="3049" y="151"/>
                </a:lnTo>
                <a:lnTo>
                  <a:pt x="3048" y="152"/>
                </a:lnTo>
                <a:cubicBezTo>
                  <a:pt x="3041" y="161"/>
                  <a:pt x="3044" y="178"/>
                  <a:pt x="3026" y="154"/>
                </a:cubicBezTo>
                <a:cubicBezTo>
                  <a:pt x="3026" y="158"/>
                  <a:pt x="3031" y="163"/>
                  <a:pt x="3026" y="168"/>
                </a:cubicBezTo>
                <a:cubicBezTo>
                  <a:pt x="3078" y="193"/>
                  <a:pt x="3190" y="126"/>
                  <a:pt x="3278" y="113"/>
                </a:cubicBezTo>
                <a:lnTo>
                  <a:pt x="3285" y="112"/>
                </a:lnTo>
                <a:lnTo>
                  <a:pt x="3284" y="116"/>
                </a:lnTo>
                <a:cubicBezTo>
                  <a:pt x="3278" y="137"/>
                  <a:pt x="3228" y="123"/>
                  <a:pt x="3214" y="154"/>
                </a:cubicBezTo>
                <a:cubicBezTo>
                  <a:pt x="3196" y="144"/>
                  <a:pt x="3172" y="154"/>
                  <a:pt x="3158" y="177"/>
                </a:cubicBezTo>
                <a:cubicBezTo>
                  <a:pt x="3120" y="144"/>
                  <a:pt x="3125" y="205"/>
                  <a:pt x="3102" y="187"/>
                </a:cubicBezTo>
                <a:cubicBezTo>
                  <a:pt x="3097" y="191"/>
                  <a:pt x="3111" y="205"/>
                  <a:pt x="3097" y="205"/>
                </a:cubicBezTo>
                <a:cubicBezTo>
                  <a:pt x="3092" y="201"/>
                  <a:pt x="3088" y="196"/>
                  <a:pt x="3088" y="191"/>
                </a:cubicBezTo>
                <a:cubicBezTo>
                  <a:pt x="3083" y="196"/>
                  <a:pt x="3088" y="205"/>
                  <a:pt x="3092" y="215"/>
                </a:cubicBezTo>
                <a:cubicBezTo>
                  <a:pt x="3069" y="187"/>
                  <a:pt x="3064" y="238"/>
                  <a:pt x="3055" y="219"/>
                </a:cubicBezTo>
                <a:cubicBezTo>
                  <a:pt x="3050" y="238"/>
                  <a:pt x="3031" y="257"/>
                  <a:pt x="3017" y="248"/>
                </a:cubicBezTo>
                <a:cubicBezTo>
                  <a:pt x="3017" y="248"/>
                  <a:pt x="3031" y="271"/>
                  <a:pt x="3012" y="248"/>
                </a:cubicBezTo>
                <a:cubicBezTo>
                  <a:pt x="3012" y="257"/>
                  <a:pt x="3012" y="262"/>
                  <a:pt x="3017" y="266"/>
                </a:cubicBezTo>
                <a:cubicBezTo>
                  <a:pt x="3008" y="266"/>
                  <a:pt x="3008" y="257"/>
                  <a:pt x="3003" y="252"/>
                </a:cubicBezTo>
                <a:cubicBezTo>
                  <a:pt x="3022" y="276"/>
                  <a:pt x="2947" y="281"/>
                  <a:pt x="2937" y="295"/>
                </a:cubicBezTo>
                <a:cubicBezTo>
                  <a:pt x="2937" y="296"/>
                  <a:pt x="2936" y="297"/>
                  <a:pt x="2937" y="298"/>
                </a:cubicBezTo>
                <a:lnTo>
                  <a:pt x="2937" y="299"/>
                </a:lnTo>
                <a:lnTo>
                  <a:pt x="2937" y="299"/>
                </a:lnTo>
                <a:cubicBezTo>
                  <a:pt x="2923" y="290"/>
                  <a:pt x="2918" y="318"/>
                  <a:pt x="2899" y="309"/>
                </a:cubicBezTo>
                <a:cubicBezTo>
                  <a:pt x="2890" y="318"/>
                  <a:pt x="2899" y="318"/>
                  <a:pt x="2909" y="332"/>
                </a:cubicBezTo>
                <a:cubicBezTo>
                  <a:pt x="2904" y="337"/>
                  <a:pt x="2895" y="328"/>
                  <a:pt x="2890" y="318"/>
                </a:cubicBezTo>
                <a:cubicBezTo>
                  <a:pt x="2885" y="323"/>
                  <a:pt x="2876" y="323"/>
                  <a:pt x="2867" y="323"/>
                </a:cubicBezTo>
                <a:cubicBezTo>
                  <a:pt x="2876" y="342"/>
                  <a:pt x="2885" y="318"/>
                  <a:pt x="2890" y="332"/>
                </a:cubicBezTo>
                <a:cubicBezTo>
                  <a:pt x="2881" y="328"/>
                  <a:pt x="2838" y="379"/>
                  <a:pt x="2815" y="351"/>
                </a:cubicBezTo>
                <a:cubicBezTo>
                  <a:pt x="2824" y="375"/>
                  <a:pt x="2820" y="365"/>
                  <a:pt x="2805" y="375"/>
                </a:cubicBezTo>
                <a:cubicBezTo>
                  <a:pt x="2801" y="370"/>
                  <a:pt x="2796" y="360"/>
                  <a:pt x="2791" y="360"/>
                </a:cubicBezTo>
                <a:cubicBezTo>
                  <a:pt x="2787" y="365"/>
                  <a:pt x="2796" y="370"/>
                  <a:pt x="2801" y="379"/>
                </a:cubicBezTo>
                <a:cubicBezTo>
                  <a:pt x="2791" y="384"/>
                  <a:pt x="2787" y="351"/>
                  <a:pt x="2777" y="365"/>
                </a:cubicBezTo>
                <a:cubicBezTo>
                  <a:pt x="2773" y="370"/>
                  <a:pt x="2782" y="375"/>
                  <a:pt x="2787" y="384"/>
                </a:cubicBezTo>
                <a:cubicBezTo>
                  <a:pt x="2777" y="389"/>
                  <a:pt x="2773" y="375"/>
                  <a:pt x="2763" y="365"/>
                </a:cubicBezTo>
                <a:cubicBezTo>
                  <a:pt x="2758" y="370"/>
                  <a:pt x="2768" y="384"/>
                  <a:pt x="2773" y="384"/>
                </a:cubicBezTo>
                <a:cubicBezTo>
                  <a:pt x="2777" y="403"/>
                  <a:pt x="2735" y="356"/>
                  <a:pt x="2768" y="393"/>
                </a:cubicBezTo>
                <a:cubicBezTo>
                  <a:pt x="2758" y="398"/>
                  <a:pt x="2749" y="393"/>
                  <a:pt x="2744" y="379"/>
                </a:cubicBezTo>
                <a:cubicBezTo>
                  <a:pt x="2740" y="384"/>
                  <a:pt x="2740" y="393"/>
                  <a:pt x="2749" y="393"/>
                </a:cubicBezTo>
                <a:cubicBezTo>
                  <a:pt x="2711" y="403"/>
                  <a:pt x="2688" y="422"/>
                  <a:pt x="2650" y="445"/>
                </a:cubicBezTo>
                <a:cubicBezTo>
                  <a:pt x="2650" y="454"/>
                  <a:pt x="2655" y="459"/>
                  <a:pt x="2660" y="464"/>
                </a:cubicBezTo>
                <a:cubicBezTo>
                  <a:pt x="2726" y="459"/>
                  <a:pt x="2787" y="407"/>
                  <a:pt x="2876" y="403"/>
                </a:cubicBezTo>
                <a:cubicBezTo>
                  <a:pt x="2881" y="389"/>
                  <a:pt x="2890" y="384"/>
                  <a:pt x="2904" y="389"/>
                </a:cubicBezTo>
                <a:cubicBezTo>
                  <a:pt x="2904" y="389"/>
                  <a:pt x="2890" y="365"/>
                  <a:pt x="2909" y="389"/>
                </a:cubicBezTo>
                <a:cubicBezTo>
                  <a:pt x="2914" y="384"/>
                  <a:pt x="2909" y="356"/>
                  <a:pt x="2923" y="379"/>
                </a:cubicBezTo>
                <a:cubicBezTo>
                  <a:pt x="2928" y="365"/>
                  <a:pt x="2998" y="328"/>
                  <a:pt x="3008" y="346"/>
                </a:cubicBezTo>
                <a:cubicBezTo>
                  <a:pt x="3041" y="313"/>
                  <a:pt x="3125" y="309"/>
                  <a:pt x="3177" y="276"/>
                </a:cubicBezTo>
                <a:cubicBezTo>
                  <a:pt x="3186" y="285"/>
                  <a:pt x="3182" y="290"/>
                  <a:pt x="3177" y="290"/>
                </a:cubicBezTo>
                <a:cubicBezTo>
                  <a:pt x="3191" y="299"/>
                  <a:pt x="3186" y="285"/>
                  <a:pt x="3205" y="285"/>
                </a:cubicBezTo>
                <a:cubicBezTo>
                  <a:pt x="3210" y="281"/>
                  <a:pt x="3191" y="281"/>
                  <a:pt x="3196" y="271"/>
                </a:cubicBezTo>
                <a:cubicBezTo>
                  <a:pt x="3205" y="266"/>
                  <a:pt x="3214" y="295"/>
                  <a:pt x="3219" y="285"/>
                </a:cubicBezTo>
                <a:cubicBezTo>
                  <a:pt x="3229" y="271"/>
                  <a:pt x="3200" y="281"/>
                  <a:pt x="3205" y="266"/>
                </a:cubicBezTo>
                <a:cubicBezTo>
                  <a:pt x="3219" y="257"/>
                  <a:pt x="3224" y="290"/>
                  <a:pt x="3233" y="285"/>
                </a:cubicBezTo>
                <a:cubicBezTo>
                  <a:pt x="3252" y="285"/>
                  <a:pt x="3224" y="262"/>
                  <a:pt x="3229" y="257"/>
                </a:cubicBezTo>
                <a:cubicBezTo>
                  <a:pt x="3252" y="243"/>
                  <a:pt x="3299" y="243"/>
                  <a:pt x="3323" y="234"/>
                </a:cubicBezTo>
                <a:cubicBezTo>
                  <a:pt x="3337" y="252"/>
                  <a:pt x="3313" y="243"/>
                  <a:pt x="3318" y="252"/>
                </a:cubicBezTo>
                <a:cubicBezTo>
                  <a:pt x="3327" y="262"/>
                  <a:pt x="3341" y="252"/>
                  <a:pt x="3327" y="243"/>
                </a:cubicBezTo>
                <a:cubicBezTo>
                  <a:pt x="3351" y="248"/>
                  <a:pt x="3341" y="257"/>
                  <a:pt x="3355" y="252"/>
                </a:cubicBezTo>
                <a:cubicBezTo>
                  <a:pt x="3346" y="234"/>
                  <a:pt x="3337" y="248"/>
                  <a:pt x="3323" y="229"/>
                </a:cubicBezTo>
                <a:cubicBezTo>
                  <a:pt x="3351" y="229"/>
                  <a:pt x="3360" y="201"/>
                  <a:pt x="3384" y="219"/>
                </a:cubicBezTo>
                <a:cubicBezTo>
                  <a:pt x="3374" y="229"/>
                  <a:pt x="3346" y="224"/>
                  <a:pt x="3351" y="238"/>
                </a:cubicBezTo>
                <a:cubicBezTo>
                  <a:pt x="3351" y="238"/>
                  <a:pt x="3355" y="238"/>
                  <a:pt x="3360" y="243"/>
                </a:cubicBezTo>
                <a:cubicBezTo>
                  <a:pt x="3355" y="243"/>
                  <a:pt x="3360" y="252"/>
                  <a:pt x="3365" y="248"/>
                </a:cubicBezTo>
                <a:cubicBezTo>
                  <a:pt x="3365" y="238"/>
                  <a:pt x="3360" y="229"/>
                  <a:pt x="3379" y="243"/>
                </a:cubicBezTo>
                <a:cubicBezTo>
                  <a:pt x="3374" y="234"/>
                  <a:pt x="3384" y="243"/>
                  <a:pt x="3384" y="234"/>
                </a:cubicBezTo>
                <a:cubicBezTo>
                  <a:pt x="3365" y="229"/>
                  <a:pt x="3388" y="229"/>
                  <a:pt x="3393" y="238"/>
                </a:cubicBezTo>
                <a:cubicBezTo>
                  <a:pt x="3388" y="229"/>
                  <a:pt x="3384" y="224"/>
                  <a:pt x="3384" y="219"/>
                </a:cubicBezTo>
                <a:cubicBezTo>
                  <a:pt x="3412" y="191"/>
                  <a:pt x="3478" y="191"/>
                  <a:pt x="3506" y="177"/>
                </a:cubicBezTo>
                <a:cubicBezTo>
                  <a:pt x="3511" y="191"/>
                  <a:pt x="3515" y="191"/>
                  <a:pt x="3515" y="205"/>
                </a:cubicBezTo>
                <a:cubicBezTo>
                  <a:pt x="3529" y="191"/>
                  <a:pt x="3525" y="201"/>
                  <a:pt x="3558" y="196"/>
                </a:cubicBezTo>
                <a:cubicBezTo>
                  <a:pt x="3562" y="187"/>
                  <a:pt x="3567" y="177"/>
                  <a:pt x="3572" y="168"/>
                </a:cubicBezTo>
                <a:cubicBezTo>
                  <a:pt x="3562" y="158"/>
                  <a:pt x="3558" y="187"/>
                  <a:pt x="3548" y="187"/>
                </a:cubicBezTo>
                <a:cubicBezTo>
                  <a:pt x="3534" y="172"/>
                  <a:pt x="3539" y="196"/>
                  <a:pt x="3525" y="182"/>
                </a:cubicBezTo>
                <a:cubicBezTo>
                  <a:pt x="3595" y="140"/>
                  <a:pt x="3746" y="111"/>
                  <a:pt x="3840" y="107"/>
                </a:cubicBezTo>
                <a:close/>
                <a:moveTo>
                  <a:pt x="3716" y="0"/>
                </a:moveTo>
                <a:cubicBezTo>
                  <a:pt x="3718" y="0"/>
                  <a:pt x="3720" y="1"/>
                  <a:pt x="3722" y="3"/>
                </a:cubicBezTo>
                <a:cubicBezTo>
                  <a:pt x="3713" y="8"/>
                  <a:pt x="3708" y="13"/>
                  <a:pt x="3699" y="13"/>
                </a:cubicBezTo>
                <a:cubicBezTo>
                  <a:pt x="3567" y="41"/>
                  <a:pt x="3393" y="78"/>
                  <a:pt x="3299" y="125"/>
                </a:cubicBezTo>
                <a:cubicBezTo>
                  <a:pt x="3295" y="121"/>
                  <a:pt x="3291" y="121"/>
                  <a:pt x="3287" y="114"/>
                </a:cubicBezTo>
                <a:lnTo>
                  <a:pt x="3286" y="112"/>
                </a:lnTo>
                <a:lnTo>
                  <a:pt x="3287" y="112"/>
                </a:lnTo>
                <a:cubicBezTo>
                  <a:pt x="3292" y="112"/>
                  <a:pt x="3298" y="111"/>
                  <a:pt x="3304" y="111"/>
                </a:cubicBezTo>
                <a:cubicBezTo>
                  <a:pt x="3304" y="111"/>
                  <a:pt x="3299" y="102"/>
                  <a:pt x="3299" y="97"/>
                </a:cubicBezTo>
                <a:cubicBezTo>
                  <a:pt x="3412" y="88"/>
                  <a:pt x="3558" y="17"/>
                  <a:pt x="3699" y="8"/>
                </a:cubicBezTo>
                <a:cubicBezTo>
                  <a:pt x="3706" y="8"/>
                  <a:pt x="3710" y="0"/>
                  <a:pt x="3716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748" name="PA_文本框 2"/>
          <p:cNvSpPr txBox="1"/>
          <p:nvPr>
            <p:custDataLst>
              <p:tags r:id="rId1"/>
            </p:custDataLst>
          </p:nvPr>
        </p:nvSpPr>
        <p:spPr>
          <a:xfrm>
            <a:off x="2305050" y="2778760"/>
            <a:ext cx="7581900" cy="119888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 kumimoji="0" sz="5400" b="1" i="0" u="none" strike="noStrike" cap="none" spc="0" normalizeH="0" baseline="0">
                <a:ln>
                  <a:noFill/>
                </a:ln>
                <a:gradFill>
                  <a:gsLst>
                    <a:gs pos="0">
                      <a:srgbClr val="CDA23D"/>
                    </a:gs>
                    <a:gs pos="55000">
                      <a:srgbClr val="E1B64A"/>
                    </a:gs>
                    <a:gs pos="100000">
                      <a:srgbClr val="F7E880">
                        <a:lumMod val="99000"/>
                      </a:srgbClr>
                    </a:gs>
                  </a:gsLst>
                  <a:lin ang="2700000" scaled="1"/>
                </a:gradFill>
                <a:effectLst/>
                <a:uLnTx/>
                <a:uFillTx/>
                <a:latin typeface="Arial" panose="020B0604020202020204"/>
                <a:ea typeface="微软雅黑" panose="020B0503020204020204" pitchFamily="34" charset="-122"/>
              </a:defRPr>
            </a:lvl1pPr>
          </a:lstStyle>
          <a:p>
            <a:pPr algn="ctr"/>
            <a:r>
              <a:rPr lang="en-US" altLang="zh-CN" sz="6000" b="0" dirty="0">
                <a:solidFill>
                  <a:srgbClr val="5F787F"/>
                </a:solidFill>
                <a:latin typeface="思源宋体 Heavy" panose="02020900000000000000" pitchFamily="18" charset="-122"/>
                <a:ea typeface="思源宋体 Heavy" panose="02020900000000000000" pitchFamily="18" charset="-122"/>
              </a:rPr>
              <a:t>Thank you</a:t>
            </a:r>
            <a:endParaRPr lang="en-US" altLang="zh-CN" sz="6000" b="0" dirty="0">
              <a:solidFill>
                <a:srgbClr val="5F787F"/>
              </a:solidFill>
              <a:latin typeface="思源宋体 Heavy" panose="02020900000000000000" pitchFamily="18" charset="-122"/>
              <a:ea typeface="思源宋体 Heavy" panose="02020900000000000000" pitchFamily="18" charset="-122"/>
            </a:endParaRPr>
          </a:p>
        </p:txBody>
      </p:sp>
      <p:sp>
        <p:nvSpPr>
          <p:cNvPr id="3" name="Freeform 9"/>
          <p:cNvSpPr>
            <a:spLocks noEditPoints="1"/>
          </p:cNvSpPr>
          <p:nvPr/>
        </p:nvSpPr>
        <p:spPr bwMode="auto">
          <a:xfrm rot="166101">
            <a:off x="3055" y="5026179"/>
            <a:ext cx="235" cy="4965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h="8">
                <a:moveTo>
                  <a:pt x="0" y="0"/>
                </a:move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" name="Freeform 9"/>
          <p:cNvSpPr>
            <a:spLocks noEditPoints="1"/>
          </p:cNvSpPr>
          <p:nvPr/>
        </p:nvSpPr>
        <p:spPr bwMode="auto">
          <a:xfrm rot="166101">
            <a:off x="-265296" y="5061013"/>
            <a:ext cx="266208" cy="16369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19" h="258">
                <a:moveTo>
                  <a:pt x="417" y="0"/>
                </a:moveTo>
                <a:lnTo>
                  <a:pt x="419" y="50"/>
                </a:lnTo>
                <a:lnTo>
                  <a:pt x="418" y="51"/>
                </a:lnTo>
                <a:cubicBezTo>
                  <a:pt x="395" y="56"/>
                  <a:pt x="362" y="89"/>
                  <a:pt x="334" y="93"/>
                </a:cubicBezTo>
                <a:cubicBezTo>
                  <a:pt x="329" y="84"/>
                  <a:pt x="324" y="79"/>
                  <a:pt x="324" y="74"/>
                </a:cubicBezTo>
                <a:cubicBezTo>
                  <a:pt x="296" y="74"/>
                  <a:pt x="306" y="107"/>
                  <a:pt x="282" y="103"/>
                </a:cubicBezTo>
                <a:cubicBezTo>
                  <a:pt x="287" y="117"/>
                  <a:pt x="287" y="117"/>
                  <a:pt x="287" y="126"/>
                </a:cubicBezTo>
                <a:cubicBezTo>
                  <a:pt x="221" y="121"/>
                  <a:pt x="202" y="187"/>
                  <a:pt x="141" y="178"/>
                </a:cubicBezTo>
                <a:cubicBezTo>
                  <a:pt x="141" y="168"/>
                  <a:pt x="155" y="173"/>
                  <a:pt x="150" y="164"/>
                </a:cubicBezTo>
                <a:cubicBezTo>
                  <a:pt x="141" y="164"/>
                  <a:pt x="132" y="168"/>
                  <a:pt x="122" y="173"/>
                </a:cubicBezTo>
                <a:cubicBezTo>
                  <a:pt x="136" y="192"/>
                  <a:pt x="122" y="197"/>
                  <a:pt x="127" y="206"/>
                </a:cubicBezTo>
                <a:cubicBezTo>
                  <a:pt x="113" y="201"/>
                  <a:pt x="113" y="211"/>
                  <a:pt x="108" y="220"/>
                </a:cubicBezTo>
                <a:cubicBezTo>
                  <a:pt x="89" y="211"/>
                  <a:pt x="66" y="211"/>
                  <a:pt x="56" y="234"/>
                </a:cubicBezTo>
                <a:cubicBezTo>
                  <a:pt x="66" y="230"/>
                  <a:pt x="66" y="215"/>
                  <a:pt x="80" y="234"/>
                </a:cubicBezTo>
                <a:cubicBezTo>
                  <a:pt x="66" y="244"/>
                  <a:pt x="56" y="248"/>
                  <a:pt x="38" y="258"/>
                </a:cubicBezTo>
                <a:cubicBezTo>
                  <a:pt x="33" y="225"/>
                  <a:pt x="14" y="258"/>
                  <a:pt x="0" y="225"/>
                </a:cubicBezTo>
                <a:cubicBezTo>
                  <a:pt x="24" y="192"/>
                  <a:pt x="56" y="192"/>
                  <a:pt x="71" y="168"/>
                </a:cubicBezTo>
                <a:cubicBezTo>
                  <a:pt x="103" y="173"/>
                  <a:pt x="113" y="145"/>
                  <a:pt x="141" y="131"/>
                </a:cubicBezTo>
                <a:cubicBezTo>
                  <a:pt x="193" y="107"/>
                  <a:pt x="268" y="89"/>
                  <a:pt x="324" y="56"/>
                </a:cubicBezTo>
                <a:cubicBezTo>
                  <a:pt x="324" y="56"/>
                  <a:pt x="348" y="46"/>
                  <a:pt x="343" y="46"/>
                </a:cubicBezTo>
                <a:cubicBezTo>
                  <a:pt x="368" y="34"/>
                  <a:pt x="391" y="18"/>
                  <a:pt x="413" y="3"/>
                </a:cubicBezTo>
                <a:lnTo>
                  <a:pt x="417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3" name="Freeform 9"/>
          <p:cNvSpPr>
            <a:spLocks noEditPoints="1"/>
          </p:cNvSpPr>
          <p:nvPr/>
        </p:nvSpPr>
        <p:spPr bwMode="auto">
          <a:xfrm rot="166101">
            <a:off x="3080" y="5022185"/>
            <a:ext cx="191" cy="3989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h="6">
                <a:moveTo>
                  <a:pt x="0" y="0"/>
                </a:moveTo>
                <a:lnTo>
                  <a:pt x="0" y="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4" name="Freeform 9"/>
          <p:cNvSpPr>
            <a:spLocks noEditPoints="1"/>
          </p:cNvSpPr>
          <p:nvPr/>
        </p:nvSpPr>
        <p:spPr bwMode="auto">
          <a:xfrm rot="166101">
            <a:off x="5229" y="4909632"/>
            <a:ext cx="280352" cy="16461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41" h="259">
                <a:moveTo>
                  <a:pt x="42" y="193"/>
                </a:moveTo>
                <a:cubicBezTo>
                  <a:pt x="33" y="202"/>
                  <a:pt x="0" y="193"/>
                  <a:pt x="14" y="216"/>
                </a:cubicBezTo>
                <a:cubicBezTo>
                  <a:pt x="28" y="212"/>
                  <a:pt x="42" y="207"/>
                  <a:pt x="42" y="193"/>
                </a:cubicBezTo>
                <a:close/>
                <a:moveTo>
                  <a:pt x="169" y="127"/>
                </a:moveTo>
                <a:cubicBezTo>
                  <a:pt x="155" y="132"/>
                  <a:pt x="127" y="136"/>
                  <a:pt x="131" y="155"/>
                </a:cubicBezTo>
                <a:cubicBezTo>
                  <a:pt x="150" y="146"/>
                  <a:pt x="169" y="141"/>
                  <a:pt x="169" y="127"/>
                </a:cubicBezTo>
                <a:close/>
                <a:moveTo>
                  <a:pt x="196" y="102"/>
                </a:moveTo>
                <a:cubicBezTo>
                  <a:pt x="188" y="102"/>
                  <a:pt x="181" y="108"/>
                  <a:pt x="178" y="113"/>
                </a:cubicBezTo>
                <a:cubicBezTo>
                  <a:pt x="192" y="136"/>
                  <a:pt x="202" y="113"/>
                  <a:pt x="216" y="113"/>
                </a:cubicBezTo>
                <a:cubicBezTo>
                  <a:pt x="210" y="105"/>
                  <a:pt x="203" y="102"/>
                  <a:pt x="196" y="102"/>
                </a:cubicBezTo>
                <a:close/>
                <a:moveTo>
                  <a:pt x="319" y="47"/>
                </a:moveTo>
                <a:cubicBezTo>
                  <a:pt x="291" y="52"/>
                  <a:pt x="272" y="66"/>
                  <a:pt x="268" y="85"/>
                </a:cubicBezTo>
                <a:cubicBezTo>
                  <a:pt x="300" y="75"/>
                  <a:pt x="319" y="80"/>
                  <a:pt x="319" y="47"/>
                </a:cubicBezTo>
                <a:close/>
                <a:moveTo>
                  <a:pt x="399" y="0"/>
                </a:moveTo>
                <a:cubicBezTo>
                  <a:pt x="385" y="0"/>
                  <a:pt x="409" y="28"/>
                  <a:pt x="418" y="9"/>
                </a:cubicBezTo>
                <a:cubicBezTo>
                  <a:pt x="432" y="19"/>
                  <a:pt x="427" y="19"/>
                  <a:pt x="441" y="33"/>
                </a:cubicBezTo>
                <a:cubicBezTo>
                  <a:pt x="404" y="71"/>
                  <a:pt x="300" y="80"/>
                  <a:pt x="286" y="127"/>
                </a:cubicBezTo>
                <a:cubicBezTo>
                  <a:pt x="282" y="118"/>
                  <a:pt x="277" y="113"/>
                  <a:pt x="277" y="108"/>
                </a:cubicBezTo>
                <a:cubicBezTo>
                  <a:pt x="268" y="136"/>
                  <a:pt x="225" y="118"/>
                  <a:pt x="239" y="150"/>
                </a:cubicBezTo>
                <a:cubicBezTo>
                  <a:pt x="174" y="150"/>
                  <a:pt x="155" y="174"/>
                  <a:pt x="117" y="207"/>
                </a:cubicBezTo>
                <a:cubicBezTo>
                  <a:pt x="112" y="212"/>
                  <a:pt x="112" y="202"/>
                  <a:pt x="112" y="202"/>
                </a:cubicBezTo>
                <a:cubicBezTo>
                  <a:pt x="80" y="209"/>
                  <a:pt x="50" y="227"/>
                  <a:pt x="21" y="247"/>
                </a:cubicBezTo>
                <a:lnTo>
                  <a:pt x="3" y="259"/>
                </a:lnTo>
                <a:lnTo>
                  <a:pt x="0" y="202"/>
                </a:lnTo>
                <a:lnTo>
                  <a:pt x="7" y="199"/>
                </a:lnTo>
                <a:cubicBezTo>
                  <a:pt x="14" y="195"/>
                  <a:pt x="21" y="193"/>
                  <a:pt x="28" y="193"/>
                </a:cubicBezTo>
                <a:cubicBezTo>
                  <a:pt x="33" y="188"/>
                  <a:pt x="14" y="179"/>
                  <a:pt x="9" y="165"/>
                </a:cubicBezTo>
                <a:cubicBezTo>
                  <a:pt x="14" y="160"/>
                  <a:pt x="18" y="160"/>
                  <a:pt x="23" y="160"/>
                </a:cubicBezTo>
                <a:cubicBezTo>
                  <a:pt x="33" y="169"/>
                  <a:pt x="37" y="179"/>
                  <a:pt x="47" y="188"/>
                </a:cubicBezTo>
                <a:cubicBezTo>
                  <a:pt x="103" y="146"/>
                  <a:pt x="192" y="85"/>
                  <a:pt x="291" y="42"/>
                </a:cubicBezTo>
                <a:cubicBezTo>
                  <a:pt x="329" y="24"/>
                  <a:pt x="366" y="0"/>
                  <a:pt x="399" y="0"/>
                </a:cubicBezTo>
                <a:close/>
              </a:path>
            </a:pathLst>
          </a:custGeom>
          <a:solidFill>
            <a:srgbClr val="CDA1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2" name="Freeform 9"/>
          <p:cNvSpPr>
            <a:spLocks noEditPoints="1"/>
          </p:cNvSpPr>
          <p:nvPr/>
        </p:nvSpPr>
        <p:spPr bwMode="auto">
          <a:xfrm rot="7107736">
            <a:off x="-18979" y="7204066"/>
            <a:ext cx="19854" cy="24452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1" h="39">
                <a:moveTo>
                  <a:pt x="13" y="0"/>
                </a:moveTo>
                <a:lnTo>
                  <a:pt x="13" y="1"/>
                </a:lnTo>
                <a:cubicBezTo>
                  <a:pt x="19" y="11"/>
                  <a:pt x="23" y="23"/>
                  <a:pt x="31" y="39"/>
                </a:cubicBezTo>
                <a:cubicBezTo>
                  <a:pt x="11" y="39"/>
                  <a:pt x="7" y="26"/>
                  <a:pt x="1" y="9"/>
                </a:cubicBezTo>
                <a:lnTo>
                  <a:pt x="0" y="7"/>
                </a:lnTo>
                <a:lnTo>
                  <a:pt x="13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3" name="Freeform 9"/>
          <p:cNvSpPr>
            <a:spLocks noEditPoints="1"/>
          </p:cNvSpPr>
          <p:nvPr/>
        </p:nvSpPr>
        <p:spPr bwMode="auto">
          <a:xfrm rot="7107736">
            <a:off x="-20995" y="7182787"/>
            <a:ext cx="25566" cy="27030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0" h="43">
                <a:moveTo>
                  <a:pt x="24" y="0"/>
                </a:moveTo>
                <a:lnTo>
                  <a:pt x="25" y="2"/>
                </a:lnTo>
                <a:cubicBezTo>
                  <a:pt x="29" y="11"/>
                  <a:pt x="34" y="21"/>
                  <a:pt x="40" y="27"/>
                </a:cubicBezTo>
                <a:cubicBezTo>
                  <a:pt x="24" y="11"/>
                  <a:pt x="1" y="3"/>
                  <a:pt x="24" y="43"/>
                </a:cubicBezTo>
                <a:cubicBezTo>
                  <a:pt x="4" y="29"/>
                  <a:pt x="-1" y="21"/>
                  <a:pt x="0" y="13"/>
                </a:cubicBezTo>
                <a:lnTo>
                  <a:pt x="0" y="13"/>
                </a:lnTo>
                <a:lnTo>
                  <a:pt x="24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4" name="Freeform 9"/>
          <p:cNvSpPr>
            <a:spLocks noEditPoints="1"/>
          </p:cNvSpPr>
          <p:nvPr/>
        </p:nvSpPr>
        <p:spPr bwMode="auto">
          <a:xfrm rot="7107736">
            <a:off x="-16353" y="7116087"/>
            <a:ext cx="30108" cy="2505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7" h="39">
                <a:moveTo>
                  <a:pt x="47" y="0"/>
                </a:moveTo>
                <a:lnTo>
                  <a:pt x="46" y="4"/>
                </a:lnTo>
                <a:cubicBezTo>
                  <a:pt x="37" y="23"/>
                  <a:pt x="15" y="17"/>
                  <a:pt x="8" y="39"/>
                </a:cubicBezTo>
                <a:cubicBezTo>
                  <a:pt x="5" y="35"/>
                  <a:pt x="3" y="31"/>
                  <a:pt x="1" y="28"/>
                </a:cubicBezTo>
                <a:lnTo>
                  <a:pt x="0" y="26"/>
                </a:lnTo>
                <a:lnTo>
                  <a:pt x="47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Freeform 9"/>
          <p:cNvSpPr>
            <a:spLocks noEditPoints="1"/>
          </p:cNvSpPr>
          <p:nvPr/>
        </p:nvSpPr>
        <p:spPr bwMode="auto">
          <a:xfrm rot="7107736">
            <a:off x="-27246" y="6965569"/>
            <a:ext cx="59572" cy="32294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4" h="51">
                <a:moveTo>
                  <a:pt x="94" y="0"/>
                </a:moveTo>
                <a:lnTo>
                  <a:pt x="93" y="1"/>
                </a:lnTo>
                <a:cubicBezTo>
                  <a:pt x="76" y="25"/>
                  <a:pt x="38" y="37"/>
                  <a:pt x="4" y="49"/>
                </a:cubicBezTo>
                <a:lnTo>
                  <a:pt x="0" y="51"/>
                </a:lnTo>
                <a:lnTo>
                  <a:pt x="94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6" name="Freeform 9"/>
          <p:cNvSpPr>
            <a:spLocks noEditPoints="1"/>
          </p:cNvSpPr>
          <p:nvPr/>
        </p:nvSpPr>
        <p:spPr bwMode="auto">
          <a:xfrm rot="7107736">
            <a:off x="1307" y="6906421"/>
            <a:ext cx="1864" cy="1696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" h="3">
                <a:moveTo>
                  <a:pt x="3" y="0"/>
                </a:moveTo>
                <a:lnTo>
                  <a:pt x="1" y="3"/>
                </a:lnTo>
                <a:lnTo>
                  <a:pt x="0" y="2"/>
                </a:lnTo>
                <a:lnTo>
                  <a:pt x="3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6" name="Freeform 9"/>
          <p:cNvSpPr>
            <a:spLocks noEditPoints="1"/>
          </p:cNvSpPr>
          <p:nvPr/>
        </p:nvSpPr>
        <p:spPr bwMode="auto">
          <a:xfrm rot="7107736">
            <a:off x="-62019" y="4252210"/>
            <a:ext cx="26571" cy="22243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2" h="35">
                <a:moveTo>
                  <a:pt x="6" y="0"/>
                </a:moveTo>
                <a:cubicBezTo>
                  <a:pt x="11" y="-1"/>
                  <a:pt x="14" y="5"/>
                  <a:pt x="8" y="11"/>
                </a:cubicBezTo>
                <a:cubicBezTo>
                  <a:pt x="24" y="19"/>
                  <a:pt x="32" y="11"/>
                  <a:pt x="40" y="11"/>
                </a:cubicBezTo>
                <a:cubicBezTo>
                  <a:pt x="48" y="27"/>
                  <a:pt x="32" y="27"/>
                  <a:pt x="24" y="35"/>
                </a:cubicBezTo>
                <a:cubicBezTo>
                  <a:pt x="16" y="27"/>
                  <a:pt x="8" y="11"/>
                  <a:pt x="0" y="3"/>
                </a:cubicBezTo>
                <a:cubicBezTo>
                  <a:pt x="2" y="1"/>
                  <a:pt x="4" y="0"/>
                  <a:pt x="6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17" name="Freeform 9"/>
          <p:cNvSpPr>
            <a:spLocks noEditPoints="1"/>
          </p:cNvSpPr>
          <p:nvPr/>
        </p:nvSpPr>
        <p:spPr bwMode="auto">
          <a:xfrm rot="7107736">
            <a:off x="-10462" y="3820737"/>
            <a:ext cx="14887" cy="1915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3" h="30">
                <a:moveTo>
                  <a:pt x="21" y="0"/>
                </a:moveTo>
                <a:lnTo>
                  <a:pt x="22" y="4"/>
                </a:lnTo>
                <a:cubicBezTo>
                  <a:pt x="26" y="20"/>
                  <a:pt x="20" y="40"/>
                  <a:pt x="6" y="25"/>
                </a:cubicBezTo>
                <a:cubicBezTo>
                  <a:pt x="1" y="20"/>
                  <a:pt x="0" y="16"/>
                  <a:pt x="0" y="12"/>
                </a:cubicBezTo>
                <a:lnTo>
                  <a:pt x="0" y="11"/>
                </a:lnTo>
                <a:lnTo>
                  <a:pt x="21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39" name="Freeform 9"/>
          <p:cNvSpPr>
            <a:spLocks noEditPoints="1"/>
          </p:cNvSpPr>
          <p:nvPr/>
        </p:nvSpPr>
        <p:spPr bwMode="auto">
          <a:xfrm rot="7107736">
            <a:off x="-459576" y="2557527"/>
            <a:ext cx="31719" cy="1840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0" h="29">
                <a:moveTo>
                  <a:pt x="12" y="0"/>
                </a:moveTo>
                <a:cubicBezTo>
                  <a:pt x="23" y="0"/>
                  <a:pt x="40" y="5"/>
                  <a:pt x="49" y="5"/>
                </a:cubicBezTo>
                <a:cubicBezTo>
                  <a:pt x="57" y="21"/>
                  <a:pt x="25" y="-3"/>
                  <a:pt x="41" y="29"/>
                </a:cubicBezTo>
                <a:cubicBezTo>
                  <a:pt x="25" y="21"/>
                  <a:pt x="9" y="13"/>
                  <a:pt x="1" y="13"/>
                </a:cubicBezTo>
                <a:cubicBezTo>
                  <a:pt x="-2" y="3"/>
                  <a:pt x="3" y="0"/>
                  <a:pt x="12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41" name="Freeform 9"/>
          <p:cNvSpPr>
            <a:spLocks noEditPoints="1"/>
          </p:cNvSpPr>
          <p:nvPr/>
        </p:nvSpPr>
        <p:spPr bwMode="auto">
          <a:xfrm rot="7107736">
            <a:off x="-663049" y="2575413"/>
            <a:ext cx="25639" cy="5038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0" h="79">
                <a:moveTo>
                  <a:pt x="9" y="0"/>
                </a:moveTo>
                <a:cubicBezTo>
                  <a:pt x="32" y="8"/>
                  <a:pt x="32" y="56"/>
                  <a:pt x="40" y="71"/>
                </a:cubicBezTo>
                <a:cubicBezTo>
                  <a:pt x="17" y="71"/>
                  <a:pt x="25" y="63"/>
                  <a:pt x="9" y="79"/>
                </a:cubicBezTo>
                <a:cubicBezTo>
                  <a:pt x="-7" y="48"/>
                  <a:pt x="40" y="63"/>
                  <a:pt x="1" y="24"/>
                </a:cubicBezTo>
                <a:cubicBezTo>
                  <a:pt x="-7" y="16"/>
                  <a:pt x="56" y="71"/>
                  <a:pt x="9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57" name="Freeform 9"/>
          <p:cNvSpPr>
            <a:spLocks noEditPoints="1"/>
          </p:cNvSpPr>
          <p:nvPr/>
        </p:nvSpPr>
        <p:spPr bwMode="auto">
          <a:xfrm rot="7107736">
            <a:off x="-14753" y="6918789"/>
            <a:ext cx="34587" cy="18750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4" h="30">
                <a:moveTo>
                  <a:pt x="54" y="0"/>
                </a:moveTo>
                <a:lnTo>
                  <a:pt x="0" y="30"/>
                </a:lnTo>
                <a:lnTo>
                  <a:pt x="1" y="29"/>
                </a:lnTo>
                <a:cubicBezTo>
                  <a:pt x="9" y="18"/>
                  <a:pt x="26" y="10"/>
                  <a:pt x="45" y="3"/>
                </a:cubicBezTo>
                <a:lnTo>
                  <a:pt x="54" y="0"/>
                </a:ln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90" name="Freeform 9"/>
          <p:cNvSpPr>
            <a:spLocks noEditPoints="1"/>
          </p:cNvSpPr>
          <p:nvPr/>
        </p:nvSpPr>
        <p:spPr bwMode="auto">
          <a:xfrm rot="7107736">
            <a:off x="113125" y="7064454"/>
            <a:ext cx="110998" cy="4633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75" h="73">
                <a:moveTo>
                  <a:pt x="166" y="0"/>
                </a:moveTo>
                <a:cubicBezTo>
                  <a:pt x="190" y="23"/>
                  <a:pt x="159" y="47"/>
                  <a:pt x="143" y="16"/>
                </a:cubicBezTo>
                <a:cubicBezTo>
                  <a:pt x="135" y="63"/>
                  <a:pt x="39" y="79"/>
                  <a:pt x="0" y="71"/>
                </a:cubicBezTo>
                <a:cubicBezTo>
                  <a:pt x="55" y="23"/>
                  <a:pt x="103" y="16"/>
                  <a:pt x="166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91" name="Freeform 9"/>
          <p:cNvSpPr>
            <a:spLocks noEditPoints="1"/>
          </p:cNvSpPr>
          <p:nvPr/>
        </p:nvSpPr>
        <p:spPr bwMode="auto">
          <a:xfrm rot="7107736">
            <a:off x="48961" y="7130537"/>
            <a:ext cx="35561" cy="5016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6" h="79">
                <a:moveTo>
                  <a:pt x="0" y="0"/>
                </a:moveTo>
                <a:cubicBezTo>
                  <a:pt x="32" y="24"/>
                  <a:pt x="32" y="40"/>
                  <a:pt x="56" y="79"/>
                </a:cubicBezTo>
                <a:cubicBezTo>
                  <a:pt x="24" y="71"/>
                  <a:pt x="32" y="40"/>
                  <a:pt x="0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92" name="Freeform 9"/>
          <p:cNvSpPr>
            <a:spLocks noEditPoints="1"/>
          </p:cNvSpPr>
          <p:nvPr/>
        </p:nvSpPr>
        <p:spPr bwMode="auto">
          <a:xfrm rot="7107736">
            <a:off x="34407" y="6908813"/>
            <a:ext cx="30481" cy="33021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48" h="52">
                <a:moveTo>
                  <a:pt x="9" y="0"/>
                </a:moveTo>
                <a:cubicBezTo>
                  <a:pt x="22" y="2"/>
                  <a:pt x="35" y="27"/>
                  <a:pt x="48" y="20"/>
                </a:cubicBezTo>
                <a:cubicBezTo>
                  <a:pt x="48" y="36"/>
                  <a:pt x="0" y="4"/>
                  <a:pt x="24" y="52"/>
                </a:cubicBezTo>
                <a:cubicBezTo>
                  <a:pt x="-8" y="44"/>
                  <a:pt x="24" y="28"/>
                  <a:pt x="0" y="4"/>
                </a:cubicBezTo>
                <a:cubicBezTo>
                  <a:pt x="3" y="1"/>
                  <a:pt x="6" y="0"/>
                  <a:pt x="9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24" name="Freeform 9"/>
          <p:cNvSpPr>
            <a:spLocks noEditPoints="1"/>
          </p:cNvSpPr>
          <p:nvPr/>
        </p:nvSpPr>
        <p:spPr bwMode="auto">
          <a:xfrm rot="7107736">
            <a:off x="112534" y="7077028"/>
            <a:ext cx="111264" cy="46587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75" h="73">
                <a:moveTo>
                  <a:pt x="167" y="0"/>
                </a:moveTo>
                <a:cubicBezTo>
                  <a:pt x="190" y="24"/>
                  <a:pt x="159" y="48"/>
                  <a:pt x="143" y="16"/>
                </a:cubicBezTo>
                <a:cubicBezTo>
                  <a:pt x="135" y="63"/>
                  <a:pt x="40" y="79"/>
                  <a:pt x="0" y="71"/>
                </a:cubicBezTo>
                <a:cubicBezTo>
                  <a:pt x="56" y="24"/>
                  <a:pt x="103" y="16"/>
                  <a:pt x="167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25" name="Freeform 9"/>
          <p:cNvSpPr>
            <a:spLocks noEditPoints="1"/>
          </p:cNvSpPr>
          <p:nvPr/>
        </p:nvSpPr>
        <p:spPr bwMode="auto">
          <a:xfrm rot="7107736">
            <a:off x="48588" y="7142883"/>
            <a:ext cx="35276" cy="50388"/>
          </a:xfrm>
          <a:custGeom>
            <a:avLst/>
            <a:gdLst>
              <a:gd name="T0" fmla="*/ 766 w 1422"/>
              <a:gd name="T1" fmla="*/ 149 h 934"/>
              <a:gd name="T2" fmla="*/ 858 w 1422"/>
              <a:gd name="T3" fmla="*/ 126 h 934"/>
              <a:gd name="T4" fmla="*/ 917 w 1422"/>
              <a:gd name="T5" fmla="*/ 103 h 934"/>
              <a:gd name="T6" fmla="*/ 1089 w 1422"/>
              <a:gd name="T7" fmla="*/ 70 h 934"/>
              <a:gd name="T8" fmla="*/ 1183 w 1422"/>
              <a:gd name="T9" fmla="*/ 54 h 934"/>
              <a:gd name="T10" fmla="*/ 1164 w 1422"/>
              <a:gd name="T11" fmla="*/ 82 h 934"/>
              <a:gd name="T12" fmla="*/ 1322 w 1422"/>
              <a:gd name="T13" fmla="*/ 41 h 934"/>
              <a:gd name="T14" fmla="*/ 1314 w 1422"/>
              <a:gd name="T15" fmla="*/ 106 h 934"/>
              <a:gd name="T16" fmla="*/ 1249 w 1422"/>
              <a:gd name="T17" fmla="*/ 141 h 934"/>
              <a:gd name="T18" fmla="*/ 1272 w 1422"/>
              <a:gd name="T19" fmla="*/ 149 h 934"/>
              <a:gd name="T20" fmla="*/ 1263 w 1422"/>
              <a:gd name="T21" fmla="*/ 180 h 934"/>
              <a:gd name="T22" fmla="*/ 1199 w 1422"/>
              <a:gd name="T23" fmla="*/ 242 h 934"/>
              <a:gd name="T24" fmla="*/ 1168 w 1422"/>
              <a:gd name="T25" fmla="*/ 275 h 934"/>
              <a:gd name="T26" fmla="*/ 1134 w 1422"/>
              <a:gd name="T27" fmla="*/ 273 h 934"/>
              <a:gd name="T28" fmla="*/ 1108 w 1422"/>
              <a:gd name="T29" fmla="*/ 322 h 934"/>
              <a:gd name="T30" fmla="*/ 1112 w 1422"/>
              <a:gd name="T31" fmla="*/ 341 h 934"/>
              <a:gd name="T32" fmla="*/ 1057 w 1422"/>
              <a:gd name="T33" fmla="*/ 387 h 934"/>
              <a:gd name="T34" fmla="*/ 1017 w 1422"/>
              <a:gd name="T35" fmla="*/ 410 h 934"/>
              <a:gd name="T36" fmla="*/ 1024 w 1422"/>
              <a:gd name="T37" fmla="*/ 445 h 934"/>
              <a:gd name="T38" fmla="*/ 1099 w 1422"/>
              <a:gd name="T39" fmla="*/ 419 h 934"/>
              <a:gd name="T40" fmla="*/ 1116 w 1422"/>
              <a:gd name="T41" fmla="*/ 422 h 934"/>
              <a:gd name="T42" fmla="*/ 1067 w 1422"/>
              <a:gd name="T43" fmla="*/ 450 h 934"/>
              <a:gd name="T44" fmla="*/ 1081 w 1422"/>
              <a:gd name="T45" fmla="*/ 471 h 934"/>
              <a:gd name="T46" fmla="*/ 1014 w 1422"/>
              <a:gd name="T47" fmla="*/ 512 h 934"/>
              <a:gd name="T48" fmla="*/ 849 w 1422"/>
              <a:gd name="T49" fmla="*/ 613 h 934"/>
              <a:gd name="T50" fmla="*/ 535 w 1422"/>
              <a:gd name="T51" fmla="*/ 783 h 934"/>
              <a:gd name="T52" fmla="*/ 230 w 1422"/>
              <a:gd name="T53" fmla="*/ 878 h 934"/>
              <a:gd name="T54" fmla="*/ 178 w 1422"/>
              <a:gd name="T55" fmla="*/ 846 h 934"/>
              <a:gd name="T56" fmla="*/ 102 w 1422"/>
              <a:gd name="T57" fmla="*/ 728 h 934"/>
              <a:gd name="T58" fmla="*/ 31 w 1422"/>
              <a:gd name="T59" fmla="*/ 559 h 934"/>
              <a:gd name="T60" fmla="*/ 189 w 1422"/>
              <a:gd name="T61" fmla="*/ 402 h 934"/>
              <a:gd name="T62" fmla="*/ 375 w 1422"/>
              <a:gd name="T63" fmla="*/ 302 h 934"/>
              <a:gd name="T64" fmla="*/ 541 w 1422"/>
              <a:gd name="T65" fmla="*/ 217 h 934"/>
              <a:gd name="T66" fmla="*/ 1342 w 1422"/>
              <a:gd name="T67" fmla="*/ 67 h 934"/>
              <a:gd name="T68" fmla="*/ 544 w 1422"/>
              <a:gd name="T69" fmla="*/ 223 h 934"/>
              <a:gd name="T70" fmla="*/ 387 w 1422"/>
              <a:gd name="T71" fmla="*/ 316 h 934"/>
              <a:gd name="T72" fmla="*/ 256 w 1422"/>
              <a:gd name="T73" fmla="*/ 381 h 934"/>
              <a:gd name="T74" fmla="*/ 1283 w 1422"/>
              <a:gd name="T75" fmla="*/ 42 h 934"/>
              <a:gd name="T76" fmla="*/ 1284 w 1422"/>
              <a:gd name="T77" fmla="*/ 65 h 934"/>
              <a:gd name="T78" fmla="*/ 1328 w 1422"/>
              <a:gd name="T79" fmla="*/ 95 h 934"/>
              <a:gd name="T80" fmla="*/ 1059 w 1422"/>
              <a:gd name="T81" fmla="*/ 290 h 934"/>
              <a:gd name="T82" fmla="*/ 1128 w 1422"/>
              <a:gd name="T83" fmla="*/ 261 h 934"/>
              <a:gd name="T84" fmla="*/ 1116 w 1422"/>
              <a:gd name="T85" fmla="*/ 257 h 934"/>
              <a:gd name="T86" fmla="*/ 1100 w 1422"/>
              <a:gd name="T87" fmla="*/ 278 h 934"/>
              <a:gd name="T88" fmla="*/ 1076 w 1422"/>
              <a:gd name="T89" fmla="*/ 323 h 934"/>
              <a:gd name="T90" fmla="*/ 1006 w 1422"/>
              <a:gd name="T91" fmla="*/ 352 h 934"/>
              <a:gd name="T92" fmla="*/ 1035 w 1422"/>
              <a:gd name="T93" fmla="*/ 326 h 934"/>
              <a:gd name="T94" fmla="*/ 1146 w 1422"/>
              <a:gd name="T95" fmla="*/ 296 h 934"/>
              <a:gd name="T96" fmla="*/ 1065 w 1422"/>
              <a:gd name="T97" fmla="*/ 357 h 934"/>
              <a:gd name="T98" fmla="*/ 926 w 1422"/>
              <a:gd name="T99" fmla="*/ 461 h 934"/>
              <a:gd name="T100" fmla="*/ 976 w 1422"/>
              <a:gd name="T101" fmla="*/ 442 h 934"/>
              <a:gd name="T102" fmla="*/ 390 w 1422"/>
              <a:gd name="T103" fmla="*/ 700 h 934"/>
              <a:gd name="T104" fmla="*/ 929 w 1422"/>
              <a:gd name="T105" fmla="*/ 479 h 934"/>
              <a:gd name="T106" fmla="*/ 998 w 1422"/>
              <a:gd name="T107" fmla="*/ 458 h 934"/>
              <a:gd name="T108" fmla="*/ 479 w 1422"/>
              <a:gd name="T109" fmla="*/ 686 h 934"/>
              <a:gd name="T110" fmla="*/ 410 w 1422"/>
              <a:gd name="T111" fmla="*/ 724 h 934"/>
              <a:gd name="T112" fmla="*/ 387 w 1422"/>
              <a:gd name="T113" fmla="*/ 720 h 934"/>
              <a:gd name="T114" fmla="*/ 345 w 1422"/>
              <a:gd name="T115" fmla="*/ 739 h 934"/>
              <a:gd name="T116" fmla="*/ 1008 w 1422"/>
              <a:gd name="T117" fmla="*/ 483 h 934"/>
              <a:gd name="T118" fmla="*/ 828 w 1422"/>
              <a:gd name="T119" fmla="*/ 615 h 934"/>
              <a:gd name="T120" fmla="*/ 812 w 1422"/>
              <a:gd name="T121" fmla="*/ 637 h 934"/>
              <a:gd name="T122" fmla="*/ 923 w 1422"/>
              <a:gd name="T123" fmla="*/ 589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56" h="79">
                <a:moveTo>
                  <a:pt x="0" y="0"/>
                </a:moveTo>
                <a:cubicBezTo>
                  <a:pt x="32" y="24"/>
                  <a:pt x="32" y="40"/>
                  <a:pt x="56" y="79"/>
                </a:cubicBezTo>
                <a:cubicBezTo>
                  <a:pt x="24" y="71"/>
                  <a:pt x="32" y="40"/>
                  <a:pt x="0" y="0"/>
                </a:cubicBezTo>
                <a:close/>
              </a:path>
            </a:pathLst>
          </a:custGeom>
          <a:solidFill>
            <a:srgbClr val="5F7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35" name="Freeform 13"/>
          <p:cNvSpPr/>
          <p:nvPr/>
        </p:nvSpPr>
        <p:spPr bwMode="auto">
          <a:xfrm rot="16420803">
            <a:off x="8646016" y="1528333"/>
            <a:ext cx="5666142" cy="1823528"/>
          </a:xfrm>
          <a:custGeom>
            <a:avLst/>
            <a:gdLst>
              <a:gd name="T0" fmla="*/ 367 w 628"/>
              <a:gd name="T1" fmla="*/ 2 h 264"/>
              <a:gd name="T2" fmla="*/ 190 w 628"/>
              <a:gd name="T3" fmla="*/ 11 h 264"/>
              <a:gd name="T4" fmla="*/ 146 w 628"/>
              <a:gd name="T5" fmla="*/ 19 h 264"/>
              <a:gd name="T6" fmla="*/ 90 w 628"/>
              <a:gd name="T7" fmla="*/ 17 h 264"/>
              <a:gd name="T8" fmla="*/ 31 w 628"/>
              <a:gd name="T9" fmla="*/ 67 h 264"/>
              <a:gd name="T10" fmla="*/ 1 w 628"/>
              <a:gd name="T11" fmla="*/ 113 h 264"/>
              <a:gd name="T12" fmla="*/ 41 w 628"/>
              <a:gd name="T13" fmla="*/ 222 h 264"/>
              <a:gd name="T14" fmla="*/ 97 w 628"/>
              <a:gd name="T15" fmla="*/ 240 h 264"/>
              <a:gd name="T16" fmla="*/ 114 w 628"/>
              <a:gd name="T17" fmla="*/ 264 h 264"/>
              <a:gd name="T18" fmla="*/ 141 w 628"/>
              <a:gd name="T19" fmla="*/ 240 h 264"/>
              <a:gd name="T20" fmla="*/ 169 w 628"/>
              <a:gd name="T21" fmla="*/ 249 h 264"/>
              <a:gd name="T22" fmla="*/ 187 w 628"/>
              <a:gd name="T23" fmla="*/ 252 h 264"/>
              <a:gd name="T24" fmla="*/ 246 w 628"/>
              <a:gd name="T25" fmla="*/ 251 h 264"/>
              <a:gd name="T26" fmla="*/ 230 w 628"/>
              <a:gd name="T27" fmla="*/ 225 h 264"/>
              <a:gd name="T28" fmla="*/ 242 w 628"/>
              <a:gd name="T29" fmla="*/ 213 h 264"/>
              <a:gd name="T30" fmla="*/ 288 w 628"/>
              <a:gd name="T31" fmla="*/ 209 h 264"/>
              <a:gd name="T32" fmla="*/ 307 w 628"/>
              <a:gd name="T33" fmla="*/ 213 h 264"/>
              <a:gd name="T34" fmla="*/ 409 w 628"/>
              <a:gd name="T35" fmla="*/ 221 h 264"/>
              <a:gd name="T36" fmla="*/ 486 w 628"/>
              <a:gd name="T37" fmla="*/ 218 h 264"/>
              <a:gd name="T38" fmla="*/ 504 w 628"/>
              <a:gd name="T39" fmla="*/ 214 h 264"/>
              <a:gd name="T40" fmla="*/ 502 w 628"/>
              <a:gd name="T41" fmla="*/ 218 h 264"/>
              <a:gd name="T42" fmla="*/ 436 w 628"/>
              <a:gd name="T43" fmla="*/ 226 h 264"/>
              <a:gd name="T44" fmla="*/ 528 w 628"/>
              <a:gd name="T45" fmla="*/ 215 h 264"/>
              <a:gd name="T46" fmla="*/ 536 w 628"/>
              <a:gd name="T47" fmla="*/ 208 h 264"/>
              <a:gd name="T48" fmla="*/ 541 w 628"/>
              <a:gd name="T49" fmla="*/ 188 h 264"/>
              <a:gd name="T50" fmla="*/ 543 w 628"/>
              <a:gd name="T51" fmla="*/ 193 h 264"/>
              <a:gd name="T52" fmla="*/ 553 w 628"/>
              <a:gd name="T53" fmla="*/ 211 h 264"/>
              <a:gd name="T54" fmla="*/ 560 w 628"/>
              <a:gd name="T55" fmla="*/ 215 h 264"/>
              <a:gd name="T56" fmla="*/ 561 w 628"/>
              <a:gd name="T57" fmla="*/ 210 h 264"/>
              <a:gd name="T58" fmla="*/ 588 w 628"/>
              <a:gd name="T59" fmla="*/ 201 h 264"/>
              <a:gd name="T60" fmla="*/ 592 w 628"/>
              <a:gd name="T61" fmla="*/ 186 h 264"/>
              <a:gd name="T62" fmla="*/ 599 w 628"/>
              <a:gd name="T63" fmla="*/ 190 h 264"/>
              <a:gd name="T64" fmla="*/ 602 w 628"/>
              <a:gd name="T65" fmla="*/ 173 h 264"/>
              <a:gd name="T66" fmla="*/ 600 w 628"/>
              <a:gd name="T67" fmla="*/ 153 h 264"/>
              <a:gd name="T68" fmla="*/ 621 w 628"/>
              <a:gd name="T69" fmla="*/ 138 h 264"/>
              <a:gd name="T70" fmla="*/ 625 w 628"/>
              <a:gd name="T71" fmla="*/ 144 h 264"/>
              <a:gd name="T72" fmla="*/ 621 w 628"/>
              <a:gd name="T73" fmla="*/ 136 h 264"/>
              <a:gd name="T74" fmla="*/ 599 w 628"/>
              <a:gd name="T75" fmla="*/ 135 h 264"/>
              <a:gd name="T76" fmla="*/ 606 w 628"/>
              <a:gd name="T77" fmla="*/ 126 h 264"/>
              <a:gd name="T78" fmla="*/ 624 w 628"/>
              <a:gd name="T79" fmla="*/ 119 h 264"/>
              <a:gd name="T80" fmla="*/ 620 w 628"/>
              <a:gd name="T81" fmla="*/ 112 h 264"/>
              <a:gd name="T82" fmla="*/ 614 w 628"/>
              <a:gd name="T83" fmla="*/ 86 h 264"/>
              <a:gd name="T84" fmla="*/ 602 w 628"/>
              <a:gd name="T85" fmla="*/ 84 h 264"/>
              <a:gd name="T86" fmla="*/ 599 w 628"/>
              <a:gd name="T87" fmla="*/ 74 h 264"/>
              <a:gd name="T88" fmla="*/ 608 w 628"/>
              <a:gd name="T89" fmla="*/ 76 h 264"/>
              <a:gd name="T90" fmla="*/ 597 w 628"/>
              <a:gd name="T91" fmla="*/ 65 h 264"/>
              <a:gd name="T92" fmla="*/ 595 w 628"/>
              <a:gd name="T93" fmla="*/ 29 h 264"/>
              <a:gd name="T94" fmla="*/ 566 w 628"/>
              <a:gd name="T95" fmla="*/ 8 h 264"/>
              <a:gd name="T96" fmla="*/ 476 w 628"/>
              <a:gd name="T97" fmla="*/ 5 h 264"/>
              <a:gd name="T98" fmla="*/ 404 w 628"/>
              <a:gd name="T99" fmla="*/ 3 h 2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8923" h="2872">
                <a:moveTo>
                  <a:pt x="6719" y="0"/>
                </a:moveTo>
                <a:cubicBezTo>
                  <a:pt x="6821" y="0"/>
                  <a:pt x="6924" y="2"/>
                  <a:pt x="7027" y="7"/>
                </a:cubicBezTo>
                <a:cubicBezTo>
                  <a:pt x="7161" y="26"/>
                  <a:pt x="7296" y="-12"/>
                  <a:pt x="7430" y="7"/>
                </a:cubicBezTo>
                <a:cubicBezTo>
                  <a:pt x="7526" y="26"/>
                  <a:pt x="7641" y="7"/>
                  <a:pt x="7736" y="26"/>
                </a:cubicBezTo>
                <a:cubicBezTo>
                  <a:pt x="7813" y="26"/>
                  <a:pt x="7947" y="-32"/>
                  <a:pt x="7985" y="65"/>
                </a:cubicBezTo>
                <a:cubicBezTo>
                  <a:pt x="8081" y="7"/>
                  <a:pt x="8215" y="45"/>
                  <a:pt x="8311" y="45"/>
                </a:cubicBezTo>
                <a:cubicBezTo>
                  <a:pt x="8445" y="45"/>
                  <a:pt x="8580" y="50"/>
                  <a:pt x="8714" y="55"/>
                </a:cubicBezTo>
                <a:lnTo>
                  <a:pt x="8779" y="57"/>
                </a:lnTo>
                <a:lnTo>
                  <a:pt x="8923" y="2303"/>
                </a:lnTo>
                <a:lnTo>
                  <a:pt x="81" y="2872"/>
                </a:lnTo>
                <a:lnTo>
                  <a:pt x="79" y="2862"/>
                </a:lnTo>
                <a:cubicBezTo>
                  <a:pt x="67" y="2783"/>
                  <a:pt x="57" y="2705"/>
                  <a:pt x="51" y="2627"/>
                </a:cubicBezTo>
                <a:cubicBezTo>
                  <a:pt x="32" y="2473"/>
                  <a:pt x="51" y="2299"/>
                  <a:pt x="13" y="2145"/>
                </a:cubicBezTo>
                <a:cubicBezTo>
                  <a:pt x="-7" y="2030"/>
                  <a:pt x="-7" y="1895"/>
                  <a:pt x="32" y="1779"/>
                </a:cubicBezTo>
                <a:cubicBezTo>
                  <a:pt x="108" y="1606"/>
                  <a:pt x="358" y="1683"/>
                  <a:pt x="434" y="1529"/>
                </a:cubicBezTo>
                <a:cubicBezTo>
                  <a:pt x="492" y="1432"/>
                  <a:pt x="568" y="1355"/>
                  <a:pt x="588" y="1259"/>
                </a:cubicBezTo>
                <a:cubicBezTo>
                  <a:pt x="722" y="1086"/>
                  <a:pt x="837" y="874"/>
                  <a:pt x="990" y="700"/>
                </a:cubicBezTo>
                <a:cubicBezTo>
                  <a:pt x="1086" y="585"/>
                  <a:pt x="1220" y="527"/>
                  <a:pt x="1316" y="450"/>
                </a:cubicBezTo>
                <a:cubicBezTo>
                  <a:pt x="1450" y="392"/>
                  <a:pt x="1584" y="334"/>
                  <a:pt x="1718" y="296"/>
                </a:cubicBezTo>
                <a:cubicBezTo>
                  <a:pt x="1872" y="219"/>
                  <a:pt x="2063" y="277"/>
                  <a:pt x="2236" y="315"/>
                </a:cubicBezTo>
                <a:cubicBezTo>
                  <a:pt x="2312" y="373"/>
                  <a:pt x="2427" y="354"/>
                  <a:pt x="2523" y="334"/>
                </a:cubicBezTo>
                <a:cubicBezTo>
                  <a:pt x="2600" y="354"/>
                  <a:pt x="2696" y="315"/>
                  <a:pt x="2792" y="334"/>
                </a:cubicBezTo>
                <a:cubicBezTo>
                  <a:pt x="2868" y="334"/>
                  <a:pt x="2926" y="257"/>
                  <a:pt x="3022" y="296"/>
                </a:cubicBezTo>
                <a:cubicBezTo>
                  <a:pt x="3137" y="315"/>
                  <a:pt x="3290" y="354"/>
                  <a:pt x="3405" y="257"/>
                </a:cubicBezTo>
                <a:cubicBezTo>
                  <a:pt x="3462" y="199"/>
                  <a:pt x="3558" y="219"/>
                  <a:pt x="3635" y="180"/>
                </a:cubicBezTo>
                <a:cubicBezTo>
                  <a:pt x="3769" y="161"/>
                  <a:pt x="3884" y="122"/>
                  <a:pt x="4018" y="122"/>
                </a:cubicBezTo>
                <a:cubicBezTo>
                  <a:pt x="4191" y="180"/>
                  <a:pt x="4402" y="180"/>
                  <a:pt x="4593" y="161"/>
                </a:cubicBezTo>
                <a:cubicBezTo>
                  <a:pt x="5298" y="110"/>
                  <a:pt x="6002" y="1"/>
                  <a:pt x="6719" y="0"/>
                </a:cubicBezTo>
                <a:close/>
              </a:path>
            </a:pathLst>
          </a:custGeom>
          <a:solidFill>
            <a:srgbClr val="CDA88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1" name="Freeform 5"/>
          <p:cNvSpPr>
            <a:spLocks noEditPoints="1"/>
          </p:cNvSpPr>
          <p:nvPr/>
        </p:nvSpPr>
        <p:spPr bwMode="auto">
          <a:xfrm rot="6655981">
            <a:off x="10551115" y="-467573"/>
            <a:ext cx="16001" cy="42239"/>
          </a:xfrm>
          <a:custGeom>
            <a:avLst/>
            <a:gdLst>
              <a:gd name="T0" fmla="*/ 523 w 956"/>
              <a:gd name="T1" fmla="*/ 71 h 603"/>
              <a:gd name="T2" fmla="*/ 556 w 956"/>
              <a:gd name="T3" fmla="*/ 62 h 603"/>
              <a:gd name="T4" fmla="*/ 656 w 956"/>
              <a:gd name="T5" fmla="*/ 39 h 603"/>
              <a:gd name="T6" fmla="*/ 679 w 956"/>
              <a:gd name="T7" fmla="*/ 38 h 603"/>
              <a:gd name="T8" fmla="*/ 679 w 956"/>
              <a:gd name="T9" fmla="*/ 57 h 603"/>
              <a:gd name="T10" fmla="*/ 850 w 956"/>
              <a:gd name="T11" fmla="*/ 21 h 603"/>
              <a:gd name="T12" fmla="*/ 844 w 956"/>
              <a:gd name="T13" fmla="*/ 44 h 603"/>
              <a:gd name="T14" fmla="*/ 850 w 956"/>
              <a:gd name="T15" fmla="*/ 63 h 603"/>
              <a:gd name="T16" fmla="*/ 956 w 956"/>
              <a:gd name="T17" fmla="*/ 81 h 603"/>
              <a:gd name="T18" fmla="*/ 800 w 956"/>
              <a:gd name="T19" fmla="*/ 138 h 603"/>
              <a:gd name="T20" fmla="*/ 929 w 956"/>
              <a:gd name="T21" fmla="*/ 121 h 603"/>
              <a:gd name="T22" fmla="*/ 860 w 956"/>
              <a:gd name="T23" fmla="*/ 138 h 603"/>
              <a:gd name="T24" fmla="*/ 810 w 956"/>
              <a:gd name="T25" fmla="*/ 170 h 603"/>
              <a:gd name="T26" fmla="*/ 782 w 956"/>
              <a:gd name="T27" fmla="*/ 174 h 603"/>
              <a:gd name="T28" fmla="*/ 720 w 956"/>
              <a:gd name="T29" fmla="*/ 212 h 603"/>
              <a:gd name="T30" fmla="*/ 655 w 956"/>
              <a:gd name="T31" fmla="*/ 240 h 603"/>
              <a:gd name="T32" fmla="*/ 610 w 956"/>
              <a:gd name="T33" fmla="*/ 267 h 603"/>
              <a:gd name="T34" fmla="*/ 676 w 956"/>
              <a:gd name="T35" fmla="*/ 265 h 603"/>
              <a:gd name="T36" fmla="*/ 715 w 956"/>
              <a:gd name="T37" fmla="*/ 256 h 603"/>
              <a:gd name="T38" fmla="*/ 712 w 956"/>
              <a:gd name="T39" fmla="*/ 269 h 603"/>
              <a:gd name="T40" fmla="*/ 695 w 956"/>
              <a:gd name="T41" fmla="*/ 287 h 603"/>
              <a:gd name="T42" fmla="*/ 747 w 956"/>
              <a:gd name="T43" fmla="*/ 288 h 603"/>
              <a:gd name="T44" fmla="*/ 808 w 956"/>
              <a:gd name="T45" fmla="*/ 265 h 603"/>
              <a:gd name="T46" fmla="*/ 813 w 956"/>
              <a:gd name="T47" fmla="*/ 273 h 603"/>
              <a:gd name="T48" fmla="*/ 772 w 956"/>
              <a:gd name="T49" fmla="*/ 298 h 603"/>
              <a:gd name="T50" fmla="*/ 822 w 956"/>
              <a:gd name="T51" fmla="*/ 283 h 603"/>
              <a:gd name="T52" fmla="*/ 743 w 956"/>
              <a:gd name="T53" fmla="*/ 320 h 603"/>
              <a:gd name="T54" fmla="*/ 685 w 956"/>
              <a:gd name="T55" fmla="*/ 350 h 603"/>
              <a:gd name="T56" fmla="*/ 653 w 956"/>
              <a:gd name="T57" fmla="*/ 372 h 603"/>
              <a:gd name="T58" fmla="*/ 670 w 956"/>
              <a:gd name="T59" fmla="*/ 378 h 603"/>
              <a:gd name="T60" fmla="*/ 464 w 956"/>
              <a:gd name="T61" fmla="*/ 466 h 603"/>
              <a:gd name="T62" fmla="*/ 114 w 956"/>
              <a:gd name="T63" fmla="*/ 591 h 603"/>
              <a:gd name="T64" fmla="*/ 30 w 956"/>
              <a:gd name="T65" fmla="*/ 389 h 603"/>
              <a:gd name="T66" fmla="*/ 208 w 956"/>
              <a:gd name="T67" fmla="*/ 159 h 603"/>
              <a:gd name="T68" fmla="*/ 265 w 956"/>
              <a:gd name="T69" fmla="*/ 141 h 603"/>
              <a:gd name="T70" fmla="*/ 302 w 956"/>
              <a:gd name="T71" fmla="*/ 133 h 603"/>
              <a:gd name="T72" fmla="*/ 509 w 956"/>
              <a:gd name="T73" fmla="*/ 69 h 603"/>
              <a:gd name="T74" fmla="*/ 836 w 956"/>
              <a:gd name="T75" fmla="*/ 30 h 603"/>
              <a:gd name="T76" fmla="*/ 799 w 956"/>
              <a:gd name="T77" fmla="*/ 60 h 603"/>
              <a:gd name="T78" fmla="*/ 761 w 956"/>
              <a:gd name="T79" fmla="*/ 70 h 603"/>
              <a:gd name="T80" fmla="*/ 755 w 956"/>
              <a:gd name="T81" fmla="*/ 71 h 603"/>
              <a:gd name="T82" fmla="*/ 791 w 956"/>
              <a:gd name="T83" fmla="*/ 63 h 603"/>
              <a:gd name="T84" fmla="*/ 838 w 956"/>
              <a:gd name="T85" fmla="*/ 98 h 603"/>
              <a:gd name="T86" fmla="*/ 780 w 956"/>
              <a:gd name="T87" fmla="*/ 121 h 603"/>
              <a:gd name="T88" fmla="*/ 608 w 956"/>
              <a:gd name="T89" fmla="*/ 171 h 603"/>
              <a:gd name="T90" fmla="*/ 877 w 956"/>
              <a:gd name="T91" fmla="*/ 94 h 603"/>
              <a:gd name="T92" fmla="*/ 909 w 956"/>
              <a:gd name="T93" fmla="*/ 95 h 603"/>
              <a:gd name="T94" fmla="*/ 867 w 956"/>
              <a:gd name="T95" fmla="*/ 108 h 603"/>
              <a:gd name="T96" fmla="*/ 805 w 956"/>
              <a:gd name="T97" fmla="*/ 130 h 603"/>
              <a:gd name="T98" fmla="*/ 752 w 956"/>
              <a:gd name="T99" fmla="*/ 146 h 603"/>
              <a:gd name="T100" fmla="*/ 928 w 956"/>
              <a:gd name="T101" fmla="*/ 85 h 603"/>
              <a:gd name="T102" fmla="*/ 770 w 956"/>
              <a:gd name="T103" fmla="*/ 140 h 603"/>
              <a:gd name="T104" fmla="*/ 820 w 956"/>
              <a:gd name="T105" fmla="*/ 144 h 603"/>
              <a:gd name="T106" fmla="*/ 747 w 956"/>
              <a:gd name="T107" fmla="*/ 186 h 603"/>
              <a:gd name="T108" fmla="*/ 767 w 956"/>
              <a:gd name="T109" fmla="*/ 179 h 603"/>
              <a:gd name="T110" fmla="*/ 587 w 956"/>
              <a:gd name="T111" fmla="*/ 266 h 603"/>
              <a:gd name="T112" fmla="*/ 582 w 956"/>
              <a:gd name="T113" fmla="*/ 278 h 603"/>
              <a:gd name="T114" fmla="*/ 674 w 956"/>
              <a:gd name="T115" fmla="*/ 285 h 603"/>
              <a:gd name="T116" fmla="*/ 652 w 956"/>
              <a:gd name="T117" fmla="*/ 294 h 603"/>
              <a:gd name="T118" fmla="*/ 687 w 956"/>
              <a:gd name="T119" fmla="*/ 293 h 603"/>
              <a:gd name="T120" fmla="*/ 612 w 956"/>
              <a:gd name="T121" fmla="*/ 386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25" h="67">
                <a:moveTo>
                  <a:pt x="3" y="0"/>
                </a:moveTo>
                <a:cubicBezTo>
                  <a:pt x="9" y="3"/>
                  <a:pt x="20" y="48"/>
                  <a:pt x="25" y="65"/>
                </a:cubicBezTo>
                <a:cubicBezTo>
                  <a:pt x="19" y="77"/>
                  <a:pt x="6" y="21"/>
                  <a:pt x="0" y="2"/>
                </a:cubicBezTo>
                <a:cubicBezTo>
                  <a:pt x="1" y="0"/>
                  <a:pt x="2" y="0"/>
                  <a:pt x="3" y="0"/>
                </a:cubicBezTo>
                <a:close/>
              </a:path>
            </a:pathLst>
          </a:custGeom>
          <a:solidFill>
            <a:srgbClr val="4B575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3" name="Freeform 5"/>
          <p:cNvSpPr>
            <a:spLocks noEditPoints="1"/>
          </p:cNvSpPr>
          <p:nvPr/>
        </p:nvSpPr>
        <p:spPr bwMode="auto">
          <a:xfrm rot="6655981">
            <a:off x="11237683" y="1406097"/>
            <a:ext cx="6740" cy="1775"/>
          </a:xfrm>
          <a:custGeom>
            <a:avLst/>
            <a:gdLst>
              <a:gd name="T0" fmla="*/ 523 w 956"/>
              <a:gd name="T1" fmla="*/ 71 h 603"/>
              <a:gd name="T2" fmla="*/ 556 w 956"/>
              <a:gd name="T3" fmla="*/ 62 h 603"/>
              <a:gd name="T4" fmla="*/ 656 w 956"/>
              <a:gd name="T5" fmla="*/ 39 h 603"/>
              <a:gd name="T6" fmla="*/ 679 w 956"/>
              <a:gd name="T7" fmla="*/ 38 h 603"/>
              <a:gd name="T8" fmla="*/ 679 w 956"/>
              <a:gd name="T9" fmla="*/ 57 h 603"/>
              <a:gd name="T10" fmla="*/ 850 w 956"/>
              <a:gd name="T11" fmla="*/ 21 h 603"/>
              <a:gd name="T12" fmla="*/ 844 w 956"/>
              <a:gd name="T13" fmla="*/ 44 h 603"/>
              <a:gd name="T14" fmla="*/ 850 w 956"/>
              <a:gd name="T15" fmla="*/ 63 h 603"/>
              <a:gd name="T16" fmla="*/ 956 w 956"/>
              <a:gd name="T17" fmla="*/ 81 h 603"/>
              <a:gd name="T18" fmla="*/ 800 w 956"/>
              <a:gd name="T19" fmla="*/ 138 h 603"/>
              <a:gd name="T20" fmla="*/ 929 w 956"/>
              <a:gd name="T21" fmla="*/ 121 h 603"/>
              <a:gd name="T22" fmla="*/ 860 w 956"/>
              <a:gd name="T23" fmla="*/ 138 h 603"/>
              <a:gd name="T24" fmla="*/ 810 w 956"/>
              <a:gd name="T25" fmla="*/ 170 h 603"/>
              <a:gd name="T26" fmla="*/ 782 w 956"/>
              <a:gd name="T27" fmla="*/ 174 h 603"/>
              <a:gd name="T28" fmla="*/ 720 w 956"/>
              <a:gd name="T29" fmla="*/ 212 h 603"/>
              <a:gd name="T30" fmla="*/ 655 w 956"/>
              <a:gd name="T31" fmla="*/ 240 h 603"/>
              <a:gd name="T32" fmla="*/ 610 w 956"/>
              <a:gd name="T33" fmla="*/ 267 h 603"/>
              <a:gd name="T34" fmla="*/ 676 w 956"/>
              <a:gd name="T35" fmla="*/ 265 h 603"/>
              <a:gd name="T36" fmla="*/ 715 w 956"/>
              <a:gd name="T37" fmla="*/ 256 h 603"/>
              <a:gd name="T38" fmla="*/ 712 w 956"/>
              <a:gd name="T39" fmla="*/ 269 h 603"/>
              <a:gd name="T40" fmla="*/ 695 w 956"/>
              <a:gd name="T41" fmla="*/ 287 h 603"/>
              <a:gd name="T42" fmla="*/ 747 w 956"/>
              <a:gd name="T43" fmla="*/ 288 h 603"/>
              <a:gd name="T44" fmla="*/ 808 w 956"/>
              <a:gd name="T45" fmla="*/ 265 h 603"/>
              <a:gd name="T46" fmla="*/ 813 w 956"/>
              <a:gd name="T47" fmla="*/ 273 h 603"/>
              <a:gd name="T48" fmla="*/ 772 w 956"/>
              <a:gd name="T49" fmla="*/ 298 h 603"/>
              <a:gd name="T50" fmla="*/ 822 w 956"/>
              <a:gd name="T51" fmla="*/ 283 h 603"/>
              <a:gd name="T52" fmla="*/ 743 w 956"/>
              <a:gd name="T53" fmla="*/ 320 h 603"/>
              <a:gd name="T54" fmla="*/ 685 w 956"/>
              <a:gd name="T55" fmla="*/ 350 h 603"/>
              <a:gd name="T56" fmla="*/ 653 w 956"/>
              <a:gd name="T57" fmla="*/ 372 h 603"/>
              <a:gd name="T58" fmla="*/ 670 w 956"/>
              <a:gd name="T59" fmla="*/ 378 h 603"/>
              <a:gd name="T60" fmla="*/ 464 w 956"/>
              <a:gd name="T61" fmla="*/ 466 h 603"/>
              <a:gd name="T62" fmla="*/ 114 w 956"/>
              <a:gd name="T63" fmla="*/ 591 h 603"/>
              <a:gd name="T64" fmla="*/ 30 w 956"/>
              <a:gd name="T65" fmla="*/ 389 h 603"/>
              <a:gd name="T66" fmla="*/ 208 w 956"/>
              <a:gd name="T67" fmla="*/ 159 h 603"/>
              <a:gd name="T68" fmla="*/ 265 w 956"/>
              <a:gd name="T69" fmla="*/ 141 h 603"/>
              <a:gd name="T70" fmla="*/ 302 w 956"/>
              <a:gd name="T71" fmla="*/ 133 h 603"/>
              <a:gd name="T72" fmla="*/ 509 w 956"/>
              <a:gd name="T73" fmla="*/ 69 h 603"/>
              <a:gd name="T74" fmla="*/ 836 w 956"/>
              <a:gd name="T75" fmla="*/ 30 h 603"/>
              <a:gd name="T76" fmla="*/ 799 w 956"/>
              <a:gd name="T77" fmla="*/ 60 h 603"/>
              <a:gd name="T78" fmla="*/ 761 w 956"/>
              <a:gd name="T79" fmla="*/ 70 h 603"/>
              <a:gd name="T80" fmla="*/ 755 w 956"/>
              <a:gd name="T81" fmla="*/ 71 h 603"/>
              <a:gd name="T82" fmla="*/ 791 w 956"/>
              <a:gd name="T83" fmla="*/ 63 h 603"/>
              <a:gd name="T84" fmla="*/ 838 w 956"/>
              <a:gd name="T85" fmla="*/ 98 h 603"/>
              <a:gd name="T86" fmla="*/ 780 w 956"/>
              <a:gd name="T87" fmla="*/ 121 h 603"/>
              <a:gd name="T88" fmla="*/ 608 w 956"/>
              <a:gd name="T89" fmla="*/ 171 h 603"/>
              <a:gd name="T90" fmla="*/ 877 w 956"/>
              <a:gd name="T91" fmla="*/ 94 h 603"/>
              <a:gd name="T92" fmla="*/ 909 w 956"/>
              <a:gd name="T93" fmla="*/ 95 h 603"/>
              <a:gd name="T94" fmla="*/ 867 w 956"/>
              <a:gd name="T95" fmla="*/ 108 h 603"/>
              <a:gd name="T96" fmla="*/ 805 w 956"/>
              <a:gd name="T97" fmla="*/ 130 h 603"/>
              <a:gd name="T98" fmla="*/ 752 w 956"/>
              <a:gd name="T99" fmla="*/ 146 h 603"/>
              <a:gd name="T100" fmla="*/ 928 w 956"/>
              <a:gd name="T101" fmla="*/ 85 h 603"/>
              <a:gd name="T102" fmla="*/ 770 w 956"/>
              <a:gd name="T103" fmla="*/ 140 h 603"/>
              <a:gd name="T104" fmla="*/ 820 w 956"/>
              <a:gd name="T105" fmla="*/ 144 h 603"/>
              <a:gd name="T106" fmla="*/ 747 w 956"/>
              <a:gd name="T107" fmla="*/ 186 h 603"/>
              <a:gd name="T108" fmla="*/ 767 w 956"/>
              <a:gd name="T109" fmla="*/ 179 h 603"/>
              <a:gd name="T110" fmla="*/ 587 w 956"/>
              <a:gd name="T111" fmla="*/ 266 h 603"/>
              <a:gd name="T112" fmla="*/ 582 w 956"/>
              <a:gd name="T113" fmla="*/ 278 h 603"/>
              <a:gd name="T114" fmla="*/ 674 w 956"/>
              <a:gd name="T115" fmla="*/ 285 h 603"/>
              <a:gd name="T116" fmla="*/ 652 w 956"/>
              <a:gd name="T117" fmla="*/ 294 h 603"/>
              <a:gd name="T118" fmla="*/ 687 w 956"/>
              <a:gd name="T119" fmla="*/ 293 h 603"/>
              <a:gd name="T120" fmla="*/ 612 w 956"/>
              <a:gd name="T121" fmla="*/ 386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1" h="3">
                <a:moveTo>
                  <a:pt x="2" y="2"/>
                </a:moveTo>
                <a:lnTo>
                  <a:pt x="2" y="3"/>
                </a:lnTo>
                <a:cubicBezTo>
                  <a:pt x="1" y="3"/>
                  <a:pt x="1" y="3"/>
                  <a:pt x="0" y="3"/>
                </a:cubicBezTo>
                <a:lnTo>
                  <a:pt x="2" y="2"/>
                </a:lnTo>
                <a:close/>
                <a:moveTo>
                  <a:pt x="8" y="0"/>
                </a:moveTo>
                <a:cubicBezTo>
                  <a:pt x="8" y="0"/>
                  <a:pt x="9" y="0"/>
                  <a:pt x="11" y="1"/>
                </a:cubicBezTo>
                <a:lnTo>
                  <a:pt x="11" y="1"/>
                </a:lnTo>
                <a:lnTo>
                  <a:pt x="2" y="2"/>
                </a:lnTo>
                <a:lnTo>
                  <a:pt x="4" y="2"/>
                </a:lnTo>
                <a:cubicBezTo>
                  <a:pt x="5" y="1"/>
                  <a:pt x="6" y="0"/>
                  <a:pt x="8" y="0"/>
                </a:cubicBezTo>
                <a:close/>
              </a:path>
            </a:pathLst>
          </a:custGeom>
          <a:solidFill>
            <a:srgbClr val="4B575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tags/tag1.xml><?xml version="1.0" encoding="utf-8"?>
<p:tagLst xmlns:p="http://schemas.openxmlformats.org/presentationml/2006/main">
  <p:tag name="PA" val="v4.1.3"/>
</p:tagLst>
</file>

<file path=ppt/tags/tag2.xml><?xml version="1.0" encoding="utf-8"?>
<p:tagLst xmlns:p="http://schemas.openxmlformats.org/presentationml/2006/main">
  <p:tag name="PA" val="v4.1.3"/>
</p:tagLst>
</file>

<file path=ppt/tags/tag3.xml><?xml version="1.0" encoding="utf-8"?>
<p:tagLst xmlns:p="http://schemas.openxmlformats.org/presentationml/2006/main">
  <p:tag name="ISLIDE.ICON" val="#140735;"/>
</p:tagLst>
</file>

<file path=ppt/tags/tag4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1"/>
  <p:tag name="KSO_WM_UNIT_ID" val="diagram20171553_3*n_h_i*1_2_1"/>
  <p:tag name="KSO_WM_UNIT_LAYERLEVEL" val="1_1_1"/>
  <p:tag name="KSO_WM_DIAGRAM_GROUP_CODE" val="n1-1"/>
  <p:tag name="KSO_WM_UNIT_FILL_FORE_SCHEMECOLOR_INDEX" val="5"/>
  <p:tag name="KSO_WM_UNIT_FILL_TYPE" val="1"/>
  <p:tag name="KSO_WM_UNIT_LINE_FORE_SCHEMECOLOR_INDEX" val="14"/>
  <p:tag name="KSO_WM_UNIT_LINE_FILL_TYPE" val="2"/>
  <p:tag name="KSO_WM_UNIT_TEXT_FILL_FORE_SCHEMECOLOR_INDEX" val="14"/>
  <p:tag name="KSO_WM_UNIT_TEXT_FILL_TYPE" val="1"/>
  <p:tag name="KSO_WM_UNIT_USESOURCEFORMAT_APPLY" val="1"/>
</p:tagLst>
</file>

<file path=ppt/tags/tag5.xml><?xml version="1.0" encoding="utf-8"?>
<p:tagLst xmlns:p="http://schemas.openxmlformats.org/presentationml/2006/main">
  <p:tag name="KSO_WM_TEMPLATE_CATEGORY" val="diagram"/>
  <p:tag name="KSO_WM_TEMPLATE_INDEX" val="20171553"/>
  <p:tag name="KSO_WM_TAG_VERSION" val="1.0"/>
  <p:tag name="KSO_WM_BEAUTIFY_FLAG" val="#wm#"/>
  <p:tag name="KSO_WM_UNIT_TYPE" val="n_h_a"/>
  <p:tag name="KSO_WM_UNIT_INDEX" val="1_1_1"/>
  <p:tag name="KSO_WM_UNIT_CLEAR" val="1"/>
  <p:tag name="KSO_WM_UNIT_LAYERLEVEL" val="1_1_1"/>
  <p:tag name="KSO_WM_UNIT_VALUE" val="30"/>
  <p:tag name="KSO_WM_UNIT_HIGHLIGHT" val="0"/>
  <p:tag name="KSO_WM_UNIT_COMPATIBLE" val="0"/>
  <p:tag name="KSO_WM_UNIT_PRESET_TEXT_INDEX" val="3"/>
  <p:tag name="KSO_WM_UNIT_PRESET_TEXT_LEN" val="17"/>
  <p:tag name="KSO_WM_DIAGRAM_GROUP_CODE" val="n1-1"/>
  <p:tag name="KSO_WM_UNIT_ID" val="diagram20171553_3*n_h_a*1_1_1"/>
  <p:tag name="KSO_WM_UNIT_FILL_FORE_SCHEMECOLOR_INDEX" val="8"/>
  <p:tag name="KSO_WM_UNIT_FILL_TYPE" val="1"/>
  <p:tag name="KSO_WM_UNIT_LINE_FORE_SCHEMECOLOR_INDEX" val="8"/>
  <p:tag name="KSO_WM_UNIT_LINE_FILL_TYPE" val="2"/>
  <p:tag name="KSO_WM_UNIT_TEXT_FILL_FORE_SCHEMECOLOR_INDEX" val="14"/>
  <p:tag name="KSO_WM_UNIT_TEXT_FILL_TYPE" val="1"/>
  <p:tag name="KSO_WM_UNIT_USESOURCEFORMAT_APPLY" val="1"/>
</p:tagLst>
</file>

<file path=ppt/tags/tag6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2"/>
  <p:tag name="KSO_WM_UNIT_ID" val="diagram20171553_3*n_h_i*1_2_2"/>
  <p:tag name="KSO_WM_UNIT_LAYERLEVEL" val="1_1_1"/>
  <p:tag name="KSO_WM_DIAGRAM_GROUP_CODE" val="n1-1"/>
  <p:tag name="KSO_WM_UNIT_FILL_FORE_SCHEMECOLOR_INDEX" val="6"/>
  <p:tag name="KSO_WM_UNIT_FILL_TYPE" val="1"/>
  <p:tag name="KSO_WM_UNIT_LINE_FORE_SCHEMECOLOR_INDEX" val="14"/>
  <p:tag name="KSO_WM_UNIT_LINE_FILL_TYPE" val="2"/>
  <p:tag name="KSO_WM_UNIT_TEXT_FILL_FORE_SCHEMECOLOR_INDEX" val="14"/>
  <p:tag name="KSO_WM_UNIT_TEXT_FILL_TYPE" val="1"/>
  <p:tag name="KSO_WM_UNIT_USESOURCEFORMAT_APPLY" val="1"/>
</p:tagLst>
</file>

<file path=ppt/tags/tag7.xml><?xml version="1.0" encoding="utf-8"?>
<p:tagLst xmlns:p="http://schemas.openxmlformats.org/presentationml/2006/main">
  <p:tag name="KSO_WM_TEMPLATE_CATEGORY" val="diagram"/>
  <p:tag name="KSO_WM_TEMPLATE_INDEX" val="20171553"/>
  <p:tag name="KSO_WM_TAG_VERSION" val="1.0"/>
  <p:tag name="KSO_WM_BEAUTIFY_FLAG" val="#wm#"/>
  <p:tag name="KSO_WM_UNIT_TYPE" val="n_h_f"/>
  <p:tag name="KSO_WM_UNIT_INDEX" val="1_2_3"/>
  <p:tag name="KSO_WM_UNIT_CLEAR" val="1"/>
  <p:tag name="KSO_WM_UNIT_LAYERLEVEL" val="1_1_1"/>
  <p:tag name="KSO_WM_UNIT_VALUE" val="20"/>
  <p:tag name="KSO_WM_UNIT_HIGHLIGHT" val="0"/>
  <p:tag name="KSO_WM_UNIT_COMPATIBLE" val="0"/>
  <p:tag name="KSO_WM_UNIT_PRESET_TEXT_INDEX" val="3"/>
  <p:tag name="KSO_WM_UNIT_PRESET_TEXT_LEN" val="17"/>
  <p:tag name="KSO_WM_DIAGRAM_GROUP_CODE" val="n1-1"/>
  <p:tag name="KSO_WM_UNIT_ID" val="diagram20171553_3*n_h_f*1_2_3"/>
  <p:tag name="KSO_WM_UNIT_TEXT_FILL_FORE_SCHEMECOLOR_INDEX" val="13"/>
  <p:tag name="KSO_WM_UNIT_TEXT_FILL_TYPE" val="1"/>
  <p:tag name="KSO_WM_UNIT_USESOURCEFORMAT_APPLY" val="1"/>
</p:tagLst>
</file>

<file path=ppt/tags/tag8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3"/>
  <p:tag name="KSO_WM_UNIT_ID" val="diagram20171553_3*n_h_i*1_2_3"/>
  <p:tag name="KSO_WM_UNIT_LAYERLEVEL" val="1_1_1"/>
  <p:tag name="KSO_WM_DIAGRAM_GROUP_CODE" val="n1-1"/>
  <p:tag name="KSO_WM_UNIT_LINE_FORE_SCHEMECOLOR_INDEX" val="14"/>
  <p:tag name="KSO_WM_UNIT_LINE_FILL_TYPE" val="2"/>
  <p:tag name="KSO_WM_UNIT_USESOURCEFORMAT_APPLY" val="1"/>
</p:tagLst>
</file>

<file path=ppt/tags/tag9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4"/>
  <p:tag name="KSO_WM_UNIT_ID" val="diagram20171553_3*n_h_i*1_2_4"/>
  <p:tag name="KSO_WM_UNIT_LAYERLEVEL" val="1_1_1"/>
  <p:tag name="KSO_WM_DIAGRAM_GROUP_CODE" val="n1-1"/>
  <p:tag name="KSO_WM_UNIT_LINE_FORE_SCHEMECOLOR_INDEX" val="14"/>
  <p:tag name="KSO_WM_UNIT_LINE_FILL_TYPE" val="2"/>
  <p:tag name="KSO_WM_UNIT_USESOURCEFORMAT_APPLY" val="1"/>
</p:tagLst>
</file>

<file path=ppt/tags/tag10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5"/>
  <p:tag name="KSO_WM_UNIT_ID" val="diagram20171553_3*n_h_i*1_2_5"/>
  <p:tag name="KSO_WM_UNIT_LAYERLEVEL" val="1_1_1"/>
  <p:tag name="KSO_WM_DIAGRAM_GROUP_CODE" val="n1-1"/>
  <p:tag name="KSO_WM_UNIT_FILL_FORE_SCHEMECOLOR_INDEX" val="5"/>
  <p:tag name="KSO_WM_UNIT_FILL_TYPE" val="1"/>
  <p:tag name="KSO_WM_UNIT_LINE_FORE_SCHEMECOLOR_INDEX" val="14"/>
  <p:tag name="KSO_WM_UNIT_LINE_FILL_TYPE" val="2"/>
  <p:tag name="KSO_WM_UNIT_TEXT_FILL_FORE_SCHEMECOLOR_INDEX" val="14"/>
  <p:tag name="KSO_WM_UNIT_TEXT_FILL_TYPE" val="1"/>
  <p:tag name="KSO_WM_UNIT_USESOURCEFORMAT_APPLY" val="1"/>
</p:tagLst>
</file>

<file path=ppt/tags/tag11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6"/>
  <p:tag name="KSO_WM_UNIT_ID" val="diagram20171553_3*n_h_i*1_2_6"/>
  <p:tag name="KSO_WM_UNIT_LAYERLEVEL" val="1_1_1"/>
  <p:tag name="KSO_WM_DIAGRAM_GROUP_CODE" val="n1-1"/>
  <p:tag name="KSO_WM_UNIT_LINE_FORE_SCHEMECOLOR_INDEX" val="14"/>
  <p:tag name="KSO_WM_UNIT_LINE_FILL_TYPE" val="2"/>
  <p:tag name="KSO_WM_UNIT_USESOURCEFORMAT_APPLY" val="1"/>
</p:tagLst>
</file>

<file path=ppt/tags/tag12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7"/>
  <p:tag name="KSO_WM_UNIT_ID" val="diagram20171553_3*n_h_i*1_2_7"/>
  <p:tag name="KSO_WM_UNIT_LAYERLEVEL" val="1_1_1"/>
  <p:tag name="KSO_WM_DIAGRAM_GROUP_CODE" val="n1-1"/>
  <p:tag name="KSO_WM_UNIT_FILL_FORE_SCHEMECOLOR_INDEX" val="7"/>
  <p:tag name="KSO_WM_UNIT_FILL_TYPE" val="1"/>
  <p:tag name="KSO_WM_UNIT_LINE_FORE_SCHEMECOLOR_INDEX" val="14"/>
  <p:tag name="KSO_WM_UNIT_LINE_FILL_TYPE" val="2"/>
  <p:tag name="KSO_WM_UNIT_TEXT_FILL_FORE_SCHEMECOLOR_INDEX" val="14"/>
  <p:tag name="KSO_WM_UNIT_TEXT_FILL_TYPE" val="1"/>
  <p:tag name="KSO_WM_UNIT_USESOURCEFORMAT_APPLY" val="1"/>
</p:tagLst>
</file>

<file path=ppt/tags/tag13.xml><?xml version="1.0" encoding="utf-8"?>
<p:tagLst xmlns:p="http://schemas.openxmlformats.org/presentationml/2006/main">
  <p:tag name="KSO_WM_TEMPLATE_CATEGORY" val="diagram"/>
  <p:tag name="KSO_WM_TEMPLATE_INDEX" val="20171553"/>
  <p:tag name="KSO_WM_UNIT_CLEAR" val="1"/>
  <p:tag name="KSO_WM_TAG_VERSION" val="1.0"/>
  <p:tag name="KSO_WM_BEAUTIFY_FLAG" val="#wm#"/>
  <p:tag name="KSO_WM_UNIT_TYPE" val="n_h_i"/>
  <p:tag name="KSO_WM_UNIT_INDEX" val="1_2_8"/>
  <p:tag name="KSO_WM_UNIT_ID" val="diagram20171553_3*n_h_i*1_2_8"/>
  <p:tag name="KSO_WM_UNIT_LAYERLEVEL" val="1_1_1"/>
  <p:tag name="KSO_WM_DIAGRAM_GROUP_CODE" val="n1-1"/>
  <p:tag name="KSO_WM_UNIT_LINE_FORE_SCHEMECOLOR_INDEX" val="14"/>
  <p:tag name="KSO_WM_UNIT_LINE_FILL_TYPE" val="2"/>
  <p:tag name="KSO_WM_UNIT_USESOURCEFORMAT_APPLY" val="1"/>
</p:tagLst>
</file>

<file path=ppt/tags/tag14.xml><?xml version="1.0" encoding="utf-8"?>
<p:tagLst xmlns:p="http://schemas.openxmlformats.org/presentationml/2006/main">
  <p:tag name="KSO_WM_TEMPLATE_CATEGORY" val="diagram"/>
  <p:tag name="KSO_WM_TEMPLATE_INDEX" val="20171553"/>
  <p:tag name="KSO_WM_TAG_VERSION" val="1.0"/>
  <p:tag name="KSO_WM_BEAUTIFY_FLAG" val="#wm#"/>
  <p:tag name="KSO_WM_UNIT_TYPE" val="n_h_f"/>
  <p:tag name="KSO_WM_UNIT_INDEX" val="1_2_4"/>
  <p:tag name="KSO_WM_UNIT_CLEAR" val="1"/>
  <p:tag name="KSO_WM_UNIT_LAYERLEVEL" val="1_1_1"/>
  <p:tag name="KSO_WM_UNIT_VALUE" val="20"/>
  <p:tag name="KSO_WM_UNIT_HIGHLIGHT" val="0"/>
  <p:tag name="KSO_WM_UNIT_COMPATIBLE" val="0"/>
  <p:tag name="KSO_WM_UNIT_PRESET_TEXT_INDEX" val="3"/>
  <p:tag name="KSO_WM_UNIT_PRESET_TEXT_LEN" val="17"/>
  <p:tag name="KSO_WM_DIAGRAM_GROUP_CODE" val="n1-1"/>
  <p:tag name="KSO_WM_UNIT_ID" val="diagram20171553_3*n_h_f*1_2_4"/>
  <p:tag name="KSO_WM_UNIT_TEXT_FILL_FORE_SCHEMECOLOR_INDEX" val="13"/>
  <p:tag name="KSO_WM_UNIT_TEXT_FILL_TYPE" val="1"/>
  <p:tag name="KSO_WM_UNIT_USESOURCEFORMAT_APPLY" val="1"/>
</p:tagLst>
</file>

<file path=ppt/tags/tag15.xml><?xml version="1.0" encoding="utf-8"?>
<p:tagLst xmlns:p="http://schemas.openxmlformats.org/presentationml/2006/main">
  <p:tag name="KSO_WM_TEMPLATE_CATEGORY" val="diagram"/>
  <p:tag name="KSO_WM_TEMPLATE_INDEX" val="20171553"/>
  <p:tag name="KSO_WM_TAG_VERSION" val="1.0"/>
  <p:tag name="KSO_WM_BEAUTIFY_FLAG" val="#wm#"/>
  <p:tag name="KSO_WM_UNIT_TYPE" val="n_h_f"/>
  <p:tag name="KSO_WM_UNIT_INDEX" val="1_2_1"/>
  <p:tag name="KSO_WM_UNIT_CLEAR" val="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7"/>
  <p:tag name="KSO_WM_DIAGRAM_GROUP_CODE" val="n1-1"/>
  <p:tag name="KSO_WM_UNIT_ID" val="diagram20171553_3*n_h_f*1_2_1"/>
  <p:tag name="KSO_WM_UNIT_TEXT_FILL_FORE_SCHEMECOLOR_INDEX" val="13"/>
  <p:tag name="KSO_WM_UNIT_TEXT_FILL_TYPE" val="1"/>
  <p:tag name="KSO_WM_UNIT_USESOURCEFORMAT_APPLY" val="1"/>
</p:tagLst>
</file>

<file path=ppt/tags/tag16.xml><?xml version="1.0" encoding="utf-8"?>
<p:tagLst xmlns:p="http://schemas.openxmlformats.org/presentationml/2006/main">
  <p:tag name="KSO_WM_TEMPLATE_CATEGORY" val="diagram"/>
  <p:tag name="KSO_WM_TEMPLATE_INDEX" val="20171553"/>
  <p:tag name="KSO_WM_TAG_VERSION" val="1.0"/>
  <p:tag name="KSO_WM_BEAUTIFY_FLAG" val="#wm#"/>
  <p:tag name="KSO_WM_UNIT_TYPE" val="n_h_f"/>
  <p:tag name="KSO_WM_UNIT_INDEX" val="1_2_2"/>
  <p:tag name="KSO_WM_UNIT_CLEAR" val="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7"/>
  <p:tag name="KSO_WM_DIAGRAM_GROUP_CODE" val="n1-1"/>
  <p:tag name="KSO_WM_UNIT_ID" val="diagram20171553_3*n_h_f*1_2_2"/>
  <p:tag name="KSO_WM_UNIT_TEXT_FILL_FORE_SCHEMECOLOR_INDEX" val="13"/>
  <p:tag name="KSO_WM_UNIT_TEXT_FILL_TYPE" val="1"/>
  <p:tag name="KSO_WM_UNIT_USESOURCEFORMAT_APPLY" val="1"/>
</p:tagLst>
</file>

<file path=ppt/tags/tag17.xml><?xml version="1.0" encoding="utf-8"?>
<p:tagLst xmlns:p="http://schemas.openxmlformats.org/presentationml/2006/main">
  <p:tag name="KSO_WM_TEMPLATE_CATEGORY" val="diagram"/>
  <p:tag name="KSO_WM_TEMPLATE_INDEX" val="20171553"/>
  <p:tag name="KSO_WM_TAG_VERSION" val="1.0"/>
  <p:tag name="KSO_WM_BEAUTIFY_FLAG" val="#wm#"/>
  <p:tag name="KSO_WM_UNIT_TYPE" val="a"/>
  <p:tag name="KSO_WM_UNIT_INDEX" val="1"/>
  <p:tag name="KSO_WM_UNIT_CLEAR" val="1"/>
  <p:tag name="KSO_WM_UNIT_LAYERLEVEL" val="1"/>
  <p:tag name="KSO_WM_UNIT_VALUE" val="25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DIAGRAM_GROUP_CODE" val="n1_1"/>
  <p:tag name="KSO_WM_UNIT_ID" val="diagram20171553_3*a*1"/>
  <p:tag name="KSO_WM_UNIT_TEXT_FILL_FORE_SCHEMECOLOR_INDEX" val="13"/>
  <p:tag name="KSO_WM_UNIT_TEXT_FILL_TYPE" val="1"/>
  <p:tag name="KSO_WM_UNIT_USESOURCEFORMAT_APPLY" val="1"/>
</p:tagLst>
</file>

<file path=ppt/tags/tag18.xml><?xml version="1.0" encoding="utf-8"?>
<p:tagLst xmlns:p="http://schemas.openxmlformats.org/presentationml/2006/main">
  <p:tag name="KSO_WM_TAG_VERSION" val="1.0"/>
  <p:tag name="KSO_WM_SLIDE_ITEM_CNT" val="4"/>
  <p:tag name="KSO_WM_SLIDE_LAYOUT" val="a_n"/>
  <p:tag name="KSO_WM_SLIDE_LAYOUT_CNT" val="1_1"/>
  <p:tag name="KSO_WM_SLIDE_TYPE" val="text"/>
  <p:tag name="KSO_WM_BEAUTIFY_FLAG" val="#wm#"/>
  <p:tag name="KSO_WM_SLIDE_POSITION" val="43.2502*164.75"/>
  <p:tag name="KSO_WM_SLIDE_SIZE" val="863.522*306.375"/>
  <p:tag name="KSO_WM_TEMPLATE_CATEGORY" val="diagram"/>
  <p:tag name="KSO_WM_TEMPLATE_INDEX" val="20171553"/>
  <p:tag name="KSO_WM_SLIDE_ID" val="diagram20171553_3"/>
  <p:tag name="KSO_WM_SLIDE_INDEX" val="3"/>
  <p:tag name="KSO_WM_DIAGRAM_GROUP_CODE" val="n1-1"/>
  <p:tag name="KSO_WM_SLIDE_SUBTYPE" val="diag"/>
</p:tagLst>
</file>

<file path=ppt/tags/tag19.xml><?xml version="1.0" encoding="utf-8"?>
<p:tagLst xmlns:p="http://schemas.openxmlformats.org/presentationml/2006/main">
  <p:tag name="KSO_WM_TAG_VERSION" val="1.0"/>
  <p:tag name="KSO_WM_BEAUTIFY_FLAG" val="#wm#"/>
  <p:tag name="KSO_WM_UNIT_ID" val="diagram160545_3*l_h_a*1_1_1"/>
  <p:tag name="KSO_WM_TEMPLATE_CATEGORY" val="diagram"/>
  <p:tag name="KSO_WM_TEMPLATE_INDEX" val="160545"/>
  <p:tag name="KSO_WM_UNIT_TYPE" val="l_h_a"/>
  <p:tag name="KSO_WM_UNIT_INDEX" val="1_1_1"/>
  <p:tag name="KSO_WM_UNIT_CLEAR" val="1"/>
  <p:tag name="KSO_WM_UNIT_LAYERLEVEL" val="1_1_1"/>
  <p:tag name="KSO_WM_UNIT_VALUE" val="51"/>
  <p:tag name="KSO_WM_UNIT_HIGHLIGHT" val="0"/>
  <p:tag name="KSO_WM_UNIT_COMPATIBLE" val="0"/>
  <p:tag name="KSO_WM_UNIT_PRESET_TEXT" val="Lorem ipsum dolor"/>
  <p:tag name="KSO_WM_DIAGRAM_GROUP_CODE" val="l1-1"/>
  <p:tag name="KSO_WM_UNIT_FILL_FORE_SCHEMECOLOR_INDEX" val="5"/>
  <p:tag name="KSO_WM_UNIT_FILL_TYPE" val="1"/>
  <p:tag name="KSO_WM_UNIT_TEXT_FILL_FORE_SCHEMECOLOR_INDEX" val="14"/>
  <p:tag name="KSO_WM_UNIT_TEXT_FILL_TYPE" val="1"/>
  <p:tag name="KSO_WM_UNIT_USESOURCEFORMAT_APPLY" val="1"/>
</p:tagLst>
</file>

<file path=ppt/tags/tag20.xml><?xml version="1.0" encoding="utf-8"?>
<p:tagLst xmlns:p="http://schemas.openxmlformats.org/presentationml/2006/main">
  <p:tag name="KSO_WM_TAG_VERSION" val="1.0"/>
  <p:tag name="KSO_WM_BEAUTIFY_FLAG" val="#wm#"/>
  <p:tag name="KSO_WM_UNIT_ID" val="diagram160545_3*l_h_f*1_1_1"/>
  <p:tag name="KSO_WM_TEMPLATE_CATEGORY" val="diagram"/>
  <p:tag name="KSO_WM_TEMPLATE_INDEX" val="160545"/>
  <p:tag name="KSO_WM_UNIT_TYPE" val="l_h_f"/>
  <p:tag name="KSO_WM_UNIT_INDEX" val="1_1_1"/>
  <p:tag name="KSO_WM_UNIT_CLEAR" val="1"/>
  <p:tag name="KSO_WM_UNIT_LAYERLEVEL" val="1_1_1"/>
  <p:tag name="KSO_WM_UNIT_VALUE" val="84"/>
  <p:tag name="KSO_WM_UNIT_HIGHLIGHT" val="0"/>
  <p:tag name="KSO_WM_UNIT_COMPATIBLE" val="0"/>
  <p:tag name="KSO_WM_UNIT_PRESET_TEXT_INDEX" val="4"/>
  <p:tag name="KSO_WM_DIAGRAM_GROUP_CODE" val="l1-1"/>
  <p:tag name="KSO_WM_UNIT_PRESET_TEXT_LEN" val="45"/>
  <p:tag name="KSO_WM_UNIT_SHADOW_SCHEMECOLOR_INDEX" val="16"/>
  <p:tag name="KSO_WM_UNIT_TEXT_FILL_FORE_SCHEMECOLOR_INDEX" val="13"/>
  <p:tag name="KSO_WM_UNIT_TEXT_FILL_TYPE" val="1"/>
  <p:tag name="KSO_WM_UNIT_USESOURCEFORMAT_APPLY" val="1"/>
</p:tagLst>
</file>

<file path=ppt/tags/tag21.xml><?xml version="1.0" encoding="utf-8"?>
<p:tagLst xmlns:p="http://schemas.openxmlformats.org/presentationml/2006/main">
  <p:tag name="KSO_WM_TAG_VERSION" val="1.0"/>
  <p:tag name="KSO_WM_BEAUTIFY_FLAG" val="#wm#"/>
  <p:tag name="KSO_WM_UNIT_ID" val="diagram160545_3*l_h_a*1_2_1"/>
  <p:tag name="KSO_WM_TEMPLATE_CATEGORY" val="diagram"/>
  <p:tag name="KSO_WM_TEMPLATE_INDEX" val="160545"/>
  <p:tag name="KSO_WM_UNIT_TYPE" val="l_h_a"/>
  <p:tag name="KSO_WM_UNIT_INDEX" val="1_2_1"/>
  <p:tag name="KSO_WM_UNIT_CLEAR" val="1"/>
  <p:tag name="KSO_WM_UNIT_LAYERLEVEL" val="1_1_1"/>
  <p:tag name="KSO_WM_UNIT_VALUE" val="51"/>
  <p:tag name="KSO_WM_UNIT_HIGHLIGHT" val="0"/>
  <p:tag name="KSO_WM_UNIT_COMPATIBLE" val="0"/>
  <p:tag name="KSO_WM_UNIT_PRESET_TEXT" val="Lorem ipsum dolor"/>
  <p:tag name="KSO_WM_DIAGRAM_GROUP_CODE" val="l1-1"/>
  <p:tag name="KSO_WM_UNIT_FILL_FORE_SCHEMECOLOR_INDEX" val="6"/>
  <p:tag name="KSO_WM_UNIT_FILL_TYPE" val="1"/>
  <p:tag name="KSO_WM_UNIT_TEXT_FILL_FORE_SCHEMECOLOR_INDEX" val="14"/>
  <p:tag name="KSO_WM_UNIT_TEXT_FILL_TYPE" val="1"/>
  <p:tag name="KSO_WM_UNIT_USESOURCEFORMAT_APPLY" val="1"/>
</p:tagLst>
</file>

<file path=ppt/tags/tag22.xml><?xml version="1.0" encoding="utf-8"?>
<p:tagLst xmlns:p="http://schemas.openxmlformats.org/presentationml/2006/main">
  <p:tag name="KSO_WM_TAG_VERSION" val="1.0"/>
  <p:tag name="KSO_WM_BEAUTIFY_FLAG" val="#wm#"/>
  <p:tag name="KSO_WM_UNIT_ID" val="diagram160545_3*l_h_f*1_2_1"/>
  <p:tag name="KSO_WM_TEMPLATE_CATEGORY" val="diagram"/>
  <p:tag name="KSO_WM_TEMPLATE_INDEX" val="160545"/>
  <p:tag name="KSO_WM_UNIT_TYPE" val="l_h_f"/>
  <p:tag name="KSO_WM_UNIT_INDEX" val="1_2_1"/>
  <p:tag name="KSO_WM_UNIT_CLEAR" val="1"/>
  <p:tag name="KSO_WM_UNIT_LAYERLEVEL" val="1_1_1"/>
  <p:tag name="KSO_WM_UNIT_VALUE" val="84"/>
  <p:tag name="KSO_WM_UNIT_HIGHLIGHT" val="0"/>
  <p:tag name="KSO_WM_UNIT_COMPATIBLE" val="0"/>
  <p:tag name="KSO_WM_UNIT_PRESET_TEXT_INDEX" val="4"/>
  <p:tag name="KSO_WM_DIAGRAM_GROUP_CODE" val="l1-1"/>
  <p:tag name="KSO_WM_UNIT_PRESET_TEXT_LEN" val="45"/>
  <p:tag name="KSO_WM_UNIT_SHADOW_SCHEMECOLOR_INDEX" val="16"/>
  <p:tag name="KSO_WM_UNIT_TEXT_FILL_FORE_SCHEMECOLOR_INDEX" val="13"/>
  <p:tag name="KSO_WM_UNIT_TEXT_FILL_TYPE" val="1"/>
  <p:tag name="KSO_WM_UNIT_USESOURCEFORMAT_APPLY" val="1"/>
</p:tagLst>
</file>

<file path=ppt/tags/tag23.xml><?xml version="1.0" encoding="utf-8"?>
<p:tagLst xmlns:p="http://schemas.openxmlformats.org/presentationml/2006/main">
  <p:tag name="KSO_WM_TAG_VERSION" val="1.0"/>
  <p:tag name="KSO_WM_BEAUTIFY_FLAG" val="#wm#"/>
  <p:tag name="KSO_WM_UNIT_ID" val="diagram160545_3*l_h_a*1_3_1"/>
  <p:tag name="KSO_WM_TEMPLATE_CATEGORY" val="diagram"/>
  <p:tag name="KSO_WM_TEMPLATE_INDEX" val="160545"/>
  <p:tag name="KSO_WM_UNIT_TYPE" val="l_h_a"/>
  <p:tag name="KSO_WM_UNIT_INDEX" val="1_3_1"/>
  <p:tag name="KSO_WM_UNIT_CLEAR" val="1"/>
  <p:tag name="KSO_WM_UNIT_LAYERLEVEL" val="1_1_1"/>
  <p:tag name="KSO_WM_UNIT_VALUE" val="51"/>
  <p:tag name="KSO_WM_UNIT_HIGHLIGHT" val="0"/>
  <p:tag name="KSO_WM_UNIT_COMPATIBLE" val="0"/>
  <p:tag name="KSO_WM_UNIT_PRESET_TEXT" val="Lorem ipsum dolor"/>
  <p:tag name="KSO_WM_DIAGRAM_GROUP_CODE" val="l1-1"/>
  <p:tag name="KSO_WM_UNIT_FILL_FORE_SCHEMECOLOR_INDEX" val="5"/>
  <p:tag name="KSO_WM_UNIT_FILL_TYPE" val="1"/>
  <p:tag name="KSO_WM_UNIT_TEXT_FILL_FORE_SCHEMECOLOR_INDEX" val="14"/>
  <p:tag name="KSO_WM_UNIT_TEXT_FILL_TYPE" val="1"/>
  <p:tag name="KSO_WM_UNIT_USESOURCEFORMAT_APPLY" val="1"/>
</p:tagLst>
</file>

<file path=ppt/tags/tag24.xml><?xml version="1.0" encoding="utf-8"?>
<p:tagLst xmlns:p="http://schemas.openxmlformats.org/presentationml/2006/main">
  <p:tag name="KSO_WM_TAG_VERSION" val="1.0"/>
  <p:tag name="KSO_WM_BEAUTIFY_FLAG" val="#wm#"/>
  <p:tag name="KSO_WM_UNIT_ID" val="diagram160545_3*l_h_f*1_3_1"/>
  <p:tag name="KSO_WM_TEMPLATE_CATEGORY" val="diagram"/>
  <p:tag name="KSO_WM_TEMPLATE_INDEX" val="160545"/>
  <p:tag name="KSO_WM_UNIT_TYPE" val="l_h_f"/>
  <p:tag name="KSO_WM_UNIT_INDEX" val="1_3_1"/>
  <p:tag name="KSO_WM_UNIT_CLEAR" val="1"/>
  <p:tag name="KSO_WM_UNIT_LAYERLEVEL" val="1_1_1"/>
  <p:tag name="KSO_WM_UNIT_VALUE" val="84"/>
  <p:tag name="KSO_WM_UNIT_HIGHLIGHT" val="0"/>
  <p:tag name="KSO_WM_UNIT_COMPATIBLE" val="0"/>
  <p:tag name="KSO_WM_UNIT_PRESET_TEXT_INDEX" val="4"/>
  <p:tag name="KSO_WM_DIAGRAM_GROUP_CODE" val="l1-1"/>
  <p:tag name="KSO_WM_UNIT_PRESET_TEXT_LEN" val="45"/>
  <p:tag name="KSO_WM_UNIT_SHADOW_SCHEMECOLOR_INDEX" val="16"/>
  <p:tag name="KSO_WM_UNIT_TEXT_FILL_FORE_SCHEMECOLOR_INDEX" val="13"/>
  <p:tag name="KSO_WM_UNIT_TEXT_FILL_TYPE" val="1"/>
  <p:tag name="KSO_WM_UNIT_USESOURCEFORMAT_APPLY" val="1"/>
</p:tagLst>
</file>

<file path=ppt/tags/tag25.xml><?xml version="1.0" encoding="utf-8"?>
<p:tagLst xmlns:p="http://schemas.openxmlformats.org/presentationml/2006/main">
  <p:tag name="KSO_WM_TAG_VERSION" val="1.0"/>
  <p:tag name="KSO_WM_BEAUTIFY_FLAG" val="#wm#"/>
  <p:tag name="KSO_WM_UNIT_ID" val="diagram160545_3*l_i*1_1"/>
  <p:tag name="KSO_WM_TEMPLATE_CATEGORY" val="diagram"/>
  <p:tag name="KSO_WM_TEMPLATE_INDEX" val="160545"/>
  <p:tag name="KSO_WM_UNIT_TYPE" val="l_i"/>
  <p:tag name="KSO_WM_UNIT_INDEX" val="1_1"/>
  <p:tag name="KSO_WM_UNIT_CLEAR" val="1"/>
  <p:tag name="KSO_WM_UNIT_LAYERLEVEL" val="1_1"/>
  <p:tag name="KSO_WM_DIAGRAM_GROUP_CODE" val="l1-1"/>
  <p:tag name="KSO_WM_UNIT_FILL_FORE_SCHEMECOLOR_INDEX" val="14"/>
  <p:tag name="KSO_WM_UNIT_FILL_TYPE" val="1"/>
  <p:tag name="KSO_WM_UNIT_USESOURCEFORMAT_APPLY" val="1"/>
</p:tagLst>
</file>

<file path=ppt/tags/tag26.xml><?xml version="1.0" encoding="utf-8"?>
<p:tagLst xmlns:p="http://schemas.openxmlformats.org/presentationml/2006/main">
  <p:tag name="KSO_WM_TAG_VERSION" val="1.0"/>
  <p:tag name="KSO_WM_BEAUTIFY_FLAG" val="#wm#"/>
  <p:tag name="KSO_WM_UNIT_ID" val="diagram160545_3*a*1"/>
  <p:tag name="KSO_WM_TEMPLATE_CATEGORY" val="diagram"/>
  <p:tag name="KSO_WM_TEMPLATE_INDEX" val="160545"/>
  <p:tag name="KSO_WM_UNIT_TYPE" val="a"/>
  <p:tag name="KSO_WM_UNIT_INDEX" val="1"/>
  <p:tag name="KSO_WM_UNIT_CLEAR" val="1"/>
  <p:tag name="KSO_WM_UNIT_LAYERLEVEL" val="1"/>
  <p:tag name="KSO_WM_UNIT_VALUE" val="21"/>
  <p:tag name="KSO_WM_UNIT_ISCONTENTSTITLE" val="0"/>
  <p:tag name="KSO_WM_UNIT_HIGHLIGHT" val="0"/>
  <p:tag name="KSO_WM_UNIT_COMPATIBLE" val="1"/>
  <p:tag name="KSO_WM_UNIT_PRESET_TEXT_INDEX" val="3"/>
  <p:tag name="KSO_WM_UNIT_PRESET_TEXT_LEN" val="17"/>
</p:tagLst>
</file>

<file path=ppt/tags/tag27.xml><?xml version="1.0" encoding="utf-8"?>
<p:tagLst xmlns:p="http://schemas.openxmlformats.org/presentationml/2006/main">
  <p:tag name="KSO_WM_SLIDE_ID" val="diagram160545_3"/>
  <p:tag name="KSO_WM_SLIDE_INDEX" val="3"/>
  <p:tag name="KSO_WM_SLIDE_ITEM_CNT" val="3"/>
  <p:tag name="KSO_WM_SLIDE_LAYOUT" val="a_l"/>
  <p:tag name="KSO_WM_SLIDE_LAYOUT_CNT" val="1_1"/>
  <p:tag name="KSO_WM_SLIDE_TYPE" val="text"/>
  <p:tag name="KSO_WM_BEAUTIFY_FLAG" val="#wm#"/>
  <p:tag name="KSO_WM_SLIDE_POSITION" val="110*193"/>
  <p:tag name="KSO_WM_SLIDE_SIZE" val="740*254"/>
  <p:tag name="KSO_WM_TEMPLATE_CATEGORY" val="diagram"/>
  <p:tag name="KSO_WM_TEMPLATE_INDEX" val="160545"/>
  <p:tag name="KSO_WM_TAG_VERSION" val="1.0"/>
  <p:tag name="KSO_WM_DIAGRAM_GROUP_CODE" val="l1-1"/>
</p:tagLst>
</file>

<file path=ppt/tags/tag28.xml><?xml version="1.0" encoding="utf-8"?>
<p:tagLst xmlns:p="http://schemas.openxmlformats.org/presentationml/2006/main">
  <p:tag name="PA" val="v4.1.3"/>
</p:tagLst>
</file>

<file path=ppt/tags/tag29.xml><?xml version="1.0" encoding="utf-8"?>
<p:tagLst xmlns:p="http://schemas.openxmlformats.org/presentationml/2006/main">
  <p:tag name="PA" val="v4.1.3"/>
</p:tagLst>
</file>

<file path=ppt/tags/tag30.xml><?xml version="1.0" encoding="utf-8"?>
<p:tagLst xmlns:p="http://schemas.openxmlformats.org/presentationml/2006/main">
  <p:tag name="COMMONDATA" val="eyJoZGlkIjoiMWFiNWU5MDZkOTdhOTkwZmU2NDUwMzRjY2M4ZTJjMzQ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1659</Words>
  <Application>WPS 文字</Application>
  <PresentationFormat>宽屏</PresentationFormat>
  <Paragraphs>73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29" baseType="lpstr">
      <vt:lpstr>Arial</vt:lpstr>
      <vt:lpstr>宋体</vt:lpstr>
      <vt:lpstr>Wingdings</vt:lpstr>
      <vt:lpstr>Arial</vt:lpstr>
      <vt:lpstr>微软雅黑</vt:lpstr>
      <vt:lpstr>汉仪旗黑</vt:lpstr>
      <vt:lpstr>思源宋体 Heavy</vt:lpstr>
      <vt:lpstr>汉仪书宋二KW</vt:lpstr>
      <vt:lpstr>Charter Roman</vt:lpstr>
      <vt:lpstr>Wingdings</vt:lpstr>
      <vt:lpstr>等线</vt:lpstr>
      <vt:lpstr>Calibri</vt:lpstr>
      <vt:lpstr>Helvetica Neue</vt:lpstr>
      <vt:lpstr>黑体</vt:lpstr>
      <vt:lpstr>汉仪中黑KW</vt:lpstr>
      <vt:lpstr>汉仪中等线KW</vt:lpstr>
      <vt:lpstr>等线 Light</vt:lpstr>
      <vt:lpstr>宋体</vt:lpstr>
      <vt:lpstr>Arial Unicode MS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Internal factor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BMI</dc:creator>
  <cp:lastModifiedBy>王</cp:lastModifiedBy>
  <cp:revision>87</cp:revision>
  <dcterms:created xsi:type="dcterms:W3CDTF">2023-02-26T15:25:20Z</dcterms:created>
  <dcterms:modified xsi:type="dcterms:W3CDTF">2023-02-26T15:25:20Z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8D3C3ECEF8D85C2F6E5BF96344753219</vt:lpwstr>
  </property>
  <property fmtid="{D5CDD505-2E9C-101B-9397-08002B2CF9AE}" pid="3" name="KSOProductBuildVer">
    <vt:lpwstr>2052-4.6.1.7451</vt:lpwstr>
  </property>
</Properties>
</file>