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7.xml" ContentType="application/vnd.openxmlformats-officedocument.theme+xml"/>
  <Override PartName="/ppt/slideLayouts/slideLayout2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6" r:id="rId5"/>
    <p:sldMasterId id="2147483667" r:id="rId6"/>
    <p:sldMasterId id="2147483669" r:id="rId7"/>
    <p:sldMasterId id="2147483670" r:id="rId8"/>
    <p:sldMasterId id="2147483676" r:id="rId9"/>
    <p:sldMasterId id="2147483683" r:id="rId10"/>
    <p:sldMasterId id="2147483702" r:id="rId11"/>
  </p:sldMasterIdLst>
  <p:notesMasterIdLst>
    <p:notesMasterId r:id="rId67"/>
  </p:notesMasterIdLst>
  <p:sldIdLst>
    <p:sldId id="256" r:id="rId12"/>
    <p:sldId id="257" r:id="rId13"/>
    <p:sldId id="266" r:id="rId14"/>
    <p:sldId id="269" r:id="rId15"/>
    <p:sldId id="270" r:id="rId16"/>
    <p:sldId id="271" r:id="rId17"/>
    <p:sldId id="272" r:id="rId18"/>
    <p:sldId id="300" r:id="rId19"/>
    <p:sldId id="481" r:id="rId20"/>
    <p:sldId id="482" r:id="rId21"/>
    <p:sldId id="483" r:id="rId22"/>
    <p:sldId id="484" r:id="rId23"/>
    <p:sldId id="495" r:id="rId24"/>
    <p:sldId id="274" r:id="rId25"/>
    <p:sldId id="485" r:id="rId26"/>
    <p:sldId id="496" r:id="rId27"/>
    <p:sldId id="486" r:id="rId28"/>
    <p:sldId id="301" r:id="rId29"/>
    <p:sldId id="278" r:id="rId30"/>
    <p:sldId id="279" r:id="rId31"/>
    <p:sldId id="280" r:id="rId32"/>
    <p:sldId id="281" r:id="rId33"/>
    <p:sldId id="302" r:id="rId34"/>
    <p:sldId id="499" r:id="rId35"/>
    <p:sldId id="303" r:id="rId36"/>
    <p:sldId id="282" r:id="rId37"/>
    <p:sldId id="487" r:id="rId38"/>
    <p:sldId id="283" r:id="rId39"/>
    <p:sldId id="488" r:id="rId40"/>
    <p:sldId id="284" r:id="rId41"/>
    <p:sldId id="290" r:id="rId42"/>
    <p:sldId id="288" r:id="rId43"/>
    <p:sldId id="289" r:id="rId44"/>
    <p:sldId id="291" r:id="rId45"/>
    <p:sldId id="292" r:id="rId46"/>
    <p:sldId id="489" r:id="rId47"/>
    <p:sldId id="497" r:id="rId48"/>
    <p:sldId id="490" r:id="rId49"/>
    <p:sldId id="491" r:id="rId50"/>
    <p:sldId id="498" r:id="rId51"/>
    <p:sldId id="296" r:id="rId52"/>
    <p:sldId id="492" r:id="rId53"/>
    <p:sldId id="297" r:id="rId54"/>
    <p:sldId id="493" r:id="rId55"/>
    <p:sldId id="494" r:id="rId56"/>
    <p:sldId id="500" r:id="rId57"/>
    <p:sldId id="308" r:id="rId58"/>
    <p:sldId id="474" r:id="rId59"/>
    <p:sldId id="476" r:id="rId60"/>
    <p:sldId id="477" r:id="rId61"/>
    <p:sldId id="478" r:id="rId62"/>
    <p:sldId id="479" r:id="rId63"/>
    <p:sldId id="480" r:id="rId64"/>
    <p:sldId id="470" r:id="rId65"/>
    <p:sldId id="307"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C9B99-D29F-7EDE-7260-0C330A7CC45E}" v="94" dt="2026-09-17T16:42:59.0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66" Type="http://schemas.openxmlformats.org/officeDocument/2006/relationships/slide" Target="slides/slide55.xml"/><Relationship Id="rId5" Type="http://schemas.openxmlformats.org/officeDocument/2006/relationships/slideMaster" Target="slideMasters/slideMaster2.xml"/><Relationship Id="rId61" Type="http://schemas.openxmlformats.org/officeDocument/2006/relationships/slide" Target="slides/slide50.xml"/><Relationship Id="rId19" Type="http://schemas.openxmlformats.org/officeDocument/2006/relationships/slide" Target="slides/slide8.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0.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notesMaster" Target="notesMasters/notesMaster1.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7.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 Type="http://schemas.openxmlformats.org/officeDocument/2006/relationships/slideMaster" Target="slideMasters/slideMaster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Morgans" userId="S::natasha.morgans@uwtsd.ac.uk::3537e397-1aee-4e05-9cd1-5d76b1e2a31e" providerId="AD" clId="Web-{FD635D52-E8C7-7A23-2D39-1CC9E8D23205}"/>
    <pc:docChg chg="delSld modSld">
      <pc:chgData name="Natasha Morgans" userId="S::natasha.morgans@uwtsd.ac.uk::3537e397-1aee-4e05-9cd1-5d76b1e2a31e" providerId="AD" clId="Web-{FD635D52-E8C7-7A23-2D39-1CC9E8D23205}" dt="2026-08-25T13:26:00.661" v="33" actId="20577"/>
      <pc:docMkLst>
        <pc:docMk/>
      </pc:docMkLst>
      <pc:sldChg chg="modSp">
        <pc:chgData name="Natasha Morgans" userId="S::natasha.morgans@uwtsd.ac.uk::3537e397-1aee-4e05-9cd1-5d76b1e2a31e" providerId="AD" clId="Web-{FD635D52-E8C7-7A23-2D39-1CC9E8D23205}" dt="2026-08-25T13:26:00.661" v="33" actId="20577"/>
        <pc:sldMkLst>
          <pc:docMk/>
          <pc:sldMk cId="1420490462" sldId="256"/>
        </pc:sldMkLst>
        <pc:spChg chg="mod">
          <ac:chgData name="Natasha Morgans" userId="S::natasha.morgans@uwtsd.ac.uk::3537e397-1aee-4e05-9cd1-5d76b1e2a31e" providerId="AD" clId="Web-{FD635D52-E8C7-7A23-2D39-1CC9E8D23205}" dt="2026-08-25T13:26:00.661" v="33" actId="20577"/>
          <ac:spMkLst>
            <pc:docMk/>
            <pc:sldMk cId="1420490462" sldId="256"/>
            <ac:spMk id="4" creationId="{4B877075-D18D-1820-F09F-10312B57F4AC}"/>
          </ac:spMkLst>
        </pc:spChg>
      </pc:sldChg>
      <pc:sldChg chg="modSp">
        <pc:chgData name="Natasha Morgans" userId="S::natasha.morgans@uwtsd.ac.uk::3537e397-1aee-4e05-9cd1-5d76b1e2a31e" providerId="AD" clId="Web-{FD635D52-E8C7-7A23-2D39-1CC9E8D23205}" dt="2026-08-25T13:25:14.253" v="5" actId="20577"/>
        <pc:sldMkLst>
          <pc:docMk/>
          <pc:sldMk cId="1300431500" sldId="257"/>
        </pc:sldMkLst>
        <pc:spChg chg="mod">
          <ac:chgData name="Natasha Morgans" userId="S::natasha.morgans@uwtsd.ac.uk::3537e397-1aee-4e05-9cd1-5d76b1e2a31e" providerId="AD" clId="Web-{FD635D52-E8C7-7A23-2D39-1CC9E8D23205}" dt="2026-08-25T13:25:14.253" v="5" actId="20577"/>
          <ac:spMkLst>
            <pc:docMk/>
            <pc:sldMk cId="1300431500" sldId="257"/>
            <ac:spMk id="5" creationId="{950A6358-6F42-4201-8BB0-F4B5EEBD35B6}"/>
          </ac:spMkLst>
        </pc:spChg>
        <pc:spChg chg="mod">
          <ac:chgData name="Natasha Morgans" userId="S::natasha.morgans@uwtsd.ac.uk::3537e397-1aee-4e05-9cd1-5d76b1e2a31e" providerId="AD" clId="Web-{FD635D52-E8C7-7A23-2D39-1CC9E8D23205}" dt="2026-08-25T13:25:14.253" v="5" actId="20577"/>
          <ac:spMkLst>
            <pc:docMk/>
            <pc:sldMk cId="1300431500" sldId="257"/>
            <ac:spMk id="6" creationId="{885E46B6-D702-8764-E13D-679447A84A72}"/>
          </ac:spMkLst>
        </pc:spChg>
      </pc:sldChg>
    </pc:docChg>
  </pc:docChgLst>
  <pc:docChgLst>
    <pc:chgData name="Natasha Morgans" userId="S::natasha.morgans@uwtsd.ac.uk::3537e397-1aee-4e05-9cd1-5d76b1e2a31e" providerId="AD" clId="Web-{DB2B073A-CC5B-363D-BA4F-F01C000133A7}"/>
    <pc:docChg chg="addSld">
      <pc:chgData name="Natasha Morgans" userId="S::natasha.morgans@uwtsd.ac.uk::3537e397-1aee-4e05-9cd1-5d76b1e2a31e" providerId="AD" clId="Web-{DB2B073A-CC5B-363D-BA4F-F01C000133A7}" dt="2026-09-02T18:45:21.813" v="0"/>
      <pc:docMkLst>
        <pc:docMk/>
      </pc:docMkLst>
      <pc:sldChg chg="add">
        <pc:chgData name="Natasha Morgans" userId="S::natasha.morgans@uwtsd.ac.uk::3537e397-1aee-4e05-9cd1-5d76b1e2a31e" providerId="AD" clId="Web-{DB2B073A-CC5B-363D-BA4F-F01C000133A7}" dt="2026-09-02T18:45:21.813" v="0"/>
        <pc:sldMkLst>
          <pc:docMk/>
          <pc:sldMk cId="3764902944" sldId="470"/>
        </pc:sldMkLst>
      </pc:sldChg>
    </pc:docChg>
  </pc:docChgLst>
  <pc:docChgLst>
    <pc:chgData name="Natasha Morgans" userId="S::natasha.morgans@uwtsd.ac.uk::3537e397-1aee-4e05-9cd1-5d76b1e2a31e" providerId="AD" clId="Web-{DD40E180-F277-9F0F-6091-D6DEE61FFAFC}"/>
    <pc:docChg chg="addSld delSld modSld sldOrd">
      <pc:chgData name="Natasha Morgans" userId="S::natasha.morgans@uwtsd.ac.uk::3537e397-1aee-4e05-9cd1-5d76b1e2a31e" providerId="AD" clId="Web-{DD40E180-F277-9F0F-6091-D6DEE61FFAFC}" dt="2026-08-25T20:24:19.539" v="2267"/>
      <pc:docMkLst>
        <pc:docMk/>
      </pc:docMkLst>
      <pc:sldChg chg="modSp">
        <pc:chgData name="Natasha Morgans" userId="S::natasha.morgans@uwtsd.ac.uk::3537e397-1aee-4e05-9cd1-5d76b1e2a31e" providerId="AD" clId="Web-{DD40E180-F277-9F0F-6091-D6DEE61FFAFC}" dt="2026-08-25T18:20:12.953" v="6" actId="20577"/>
        <pc:sldMkLst>
          <pc:docMk/>
          <pc:sldMk cId="1300431500" sldId="257"/>
        </pc:sldMkLst>
        <pc:spChg chg="mod">
          <ac:chgData name="Natasha Morgans" userId="S::natasha.morgans@uwtsd.ac.uk::3537e397-1aee-4e05-9cd1-5d76b1e2a31e" providerId="AD" clId="Web-{DD40E180-F277-9F0F-6091-D6DEE61FFAFC}" dt="2026-08-25T18:20:12.953" v="6" actId="20577"/>
          <ac:spMkLst>
            <pc:docMk/>
            <pc:sldMk cId="1300431500" sldId="257"/>
            <ac:spMk id="6" creationId="{885E46B6-D702-8764-E13D-679447A84A72}"/>
          </ac:spMkLst>
        </pc:spChg>
      </pc:sldChg>
      <pc:sldChg chg="modSp">
        <pc:chgData name="Natasha Morgans" userId="S::natasha.morgans@uwtsd.ac.uk::3537e397-1aee-4e05-9cd1-5d76b1e2a31e" providerId="AD" clId="Web-{DD40E180-F277-9F0F-6091-D6DEE61FFAFC}" dt="2026-08-25T18:20:42.360" v="16" actId="20577"/>
        <pc:sldMkLst>
          <pc:docMk/>
          <pc:sldMk cId="250416370" sldId="266"/>
        </pc:sldMkLst>
        <pc:spChg chg="mod">
          <ac:chgData name="Natasha Morgans" userId="S::natasha.morgans@uwtsd.ac.uk::3537e397-1aee-4e05-9cd1-5d76b1e2a31e" providerId="AD" clId="Web-{DD40E180-F277-9F0F-6091-D6DEE61FFAFC}" dt="2026-08-25T18:20:42.360" v="16" actId="20577"/>
          <ac:spMkLst>
            <pc:docMk/>
            <pc:sldMk cId="250416370" sldId="266"/>
            <ac:spMk id="2" creationId="{C7220D9D-F4C7-9F50-8263-7D717FA616B3}"/>
          </ac:spMkLst>
        </pc:spChg>
        <pc:spChg chg="mod">
          <ac:chgData name="Natasha Morgans" userId="S::natasha.morgans@uwtsd.ac.uk::3537e397-1aee-4e05-9cd1-5d76b1e2a31e" providerId="AD" clId="Web-{DD40E180-F277-9F0F-6091-D6DEE61FFAFC}" dt="2026-08-25T18:20:32.735" v="7" actId="20577"/>
          <ac:spMkLst>
            <pc:docMk/>
            <pc:sldMk cId="250416370" sldId="266"/>
            <ac:spMk id="4" creationId="{B16621A1-4311-CE09-D1DE-339D9FC2D5E2}"/>
          </ac:spMkLst>
        </pc:spChg>
      </pc:sldChg>
      <pc:sldChg chg="modSp new modNotes">
        <pc:chgData name="Natasha Morgans" userId="S::natasha.morgans@uwtsd.ac.uk::3537e397-1aee-4e05-9cd1-5d76b1e2a31e" providerId="AD" clId="Web-{DD40E180-F277-9F0F-6091-D6DEE61FFAFC}" dt="2026-08-25T20:04:59.490" v="1936"/>
        <pc:sldMkLst>
          <pc:docMk/>
          <pc:sldMk cId="2868129898" sldId="269"/>
        </pc:sldMkLst>
        <pc:spChg chg="mod">
          <ac:chgData name="Natasha Morgans" userId="S::natasha.morgans@uwtsd.ac.uk::3537e397-1aee-4e05-9cd1-5d76b1e2a31e" providerId="AD" clId="Web-{DD40E180-F277-9F0F-6091-D6DEE61FFAFC}" dt="2026-08-25T18:22:27.634" v="45" actId="20577"/>
          <ac:spMkLst>
            <pc:docMk/>
            <pc:sldMk cId="2868129898" sldId="269"/>
            <ac:spMk id="2" creationId="{EF74B871-C0D4-C3D3-133E-4B24E00B0C3E}"/>
          </ac:spMkLst>
        </pc:spChg>
        <pc:spChg chg="mod">
          <ac:chgData name="Natasha Morgans" userId="S::natasha.morgans@uwtsd.ac.uk::3537e397-1aee-4e05-9cd1-5d76b1e2a31e" providerId="AD" clId="Web-{DD40E180-F277-9F0F-6091-D6DEE61FFAFC}" dt="2026-08-25T18:22:32.774" v="53" actId="20577"/>
          <ac:spMkLst>
            <pc:docMk/>
            <pc:sldMk cId="2868129898" sldId="269"/>
            <ac:spMk id="4" creationId="{80E30C18-7D9B-377E-22C7-0A49909CA30B}"/>
          </ac:spMkLst>
        </pc:spChg>
      </pc:sldChg>
      <pc:sldChg chg="modSp new">
        <pc:chgData name="Natasha Morgans" userId="S::natasha.morgans@uwtsd.ac.uk::3537e397-1aee-4e05-9cd1-5d76b1e2a31e" providerId="AD" clId="Web-{DD40E180-F277-9F0F-6091-D6DEE61FFAFC}" dt="2026-08-25T18:22:42.587" v="61" actId="20577"/>
        <pc:sldMkLst>
          <pc:docMk/>
          <pc:sldMk cId="936793800" sldId="270"/>
        </pc:sldMkLst>
        <pc:spChg chg="mod">
          <ac:chgData name="Natasha Morgans" userId="S::natasha.morgans@uwtsd.ac.uk::3537e397-1aee-4e05-9cd1-5d76b1e2a31e" providerId="AD" clId="Web-{DD40E180-F277-9F0F-6091-D6DEE61FFAFC}" dt="2026-08-25T18:22:42.587" v="61" actId="20577"/>
          <ac:spMkLst>
            <pc:docMk/>
            <pc:sldMk cId="936793800" sldId="270"/>
            <ac:spMk id="2" creationId="{FD6E7DC2-128D-F258-82EF-6A47C919F0C3}"/>
          </ac:spMkLst>
        </pc:spChg>
        <pc:spChg chg="mod">
          <ac:chgData name="Natasha Morgans" userId="S::natasha.morgans@uwtsd.ac.uk::3537e397-1aee-4e05-9cd1-5d76b1e2a31e" providerId="AD" clId="Web-{DD40E180-F277-9F0F-6091-D6DEE61FFAFC}" dt="2026-08-25T18:22:37.478" v="56" actId="20577"/>
          <ac:spMkLst>
            <pc:docMk/>
            <pc:sldMk cId="936793800" sldId="270"/>
            <ac:spMk id="4" creationId="{0BD8805F-2AF0-D017-4F47-EFE289FD40A7}"/>
          </ac:spMkLst>
        </pc:spChg>
      </pc:sldChg>
      <pc:sldChg chg="modSp new">
        <pc:chgData name="Natasha Morgans" userId="S::natasha.morgans@uwtsd.ac.uk::3537e397-1aee-4e05-9cd1-5d76b1e2a31e" providerId="AD" clId="Web-{DD40E180-F277-9F0F-6091-D6DEE61FFAFC}" dt="2026-08-25T18:23:09.338" v="85" actId="20577"/>
        <pc:sldMkLst>
          <pc:docMk/>
          <pc:sldMk cId="3572011256" sldId="271"/>
        </pc:sldMkLst>
        <pc:spChg chg="mod">
          <ac:chgData name="Natasha Morgans" userId="S::natasha.morgans@uwtsd.ac.uk::3537e397-1aee-4e05-9cd1-5d76b1e2a31e" providerId="AD" clId="Web-{DD40E180-F277-9F0F-6091-D6DEE61FFAFC}" dt="2026-08-25T18:23:08.526" v="84" actId="20577"/>
          <ac:spMkLst>
            <pc:docMk/>
            <pc:sldMk cId="3572011256" sldId="271"/>
            <ac:spMk id="2" creationId="{28EB3DB2-B992-D989-7005-31BEDC5B1B06}"/>
          </ac:spMkLst>
        </pc:spChg>
        <pc:spChg chg="mod">
          <ac:chgData name="Natasha Morgans" userId="S::natasha.morgans@uwtsd.ac.uk::3537e397-1aee-4e05-9cd1-5d76b1e2a31e" providerId="AD" clId="Web-{DD40E180-F277-9F0F-6091-D6DEE61FFAFC}" dt="2026-08-25T18:23:09.338" v="85" actId="20577"/>
          <ac:spMkLst>
            <pc:docMk/>
            <pc:sldMk cId="3572011256" sldId="271"/>
            <ac:spMk id="4" creationId="{6BFFEEB0-F289-7A0B-DDA5-E5A4F967648A}"/>
          </ac:spMkLst>
        </pc:spChg>
      </pc:sldChg>
      <pc:sldChg chg="modSp new">
        <pc:chgData name="Natasha Morgans" userId="S::natasha.morgans@uwtsd.ac.uk::3537e397-1aee-4e05-9cd1-5d76b1e2a31e" providerId="AD" clId="Web-{DD40E180-F277-9F0F-6091-D6DEE61FFAFC}" dt="2026-08-25T20:05:57.899" v="1961" actId="20577"/>
        <pc:sldMkLst>
          <pc:docMk/>
          <pc:sldMk cId="3719971778" sldId="272"/>
        </pc:sldMkLst>
        <pc:spChg chg="mod">
          <ac:chgData name="Natasha Morgans" userId="S::natasha.morgans@uwtsd.ac.uk::3537e397-1aee-4e05-9cd1-5d76b1e2a31e" providerId="AD" clId="Web-{DD40E180-F277-9F0F-6091-D6DEE61FFAFC}" dt="2026-08-25T20:05:50.523" v="1960" actId="20577"/>
          <ac:spMkLst>
            <pc:docMk/>
            <pc:sldMk cId="3719971778" sldId="272"/>
            <ac:spMk id="2" creationId="{3AF8A1E7-C76C-92E3-0746-E116BAA2DE0D}"/>
          </ac:spMkLst>
        </pc:spChg>
        <pc:spChg chg="mod">
          <ac:chgData name="Natasha Morgans" userId="S::natasha.morgans@uwtsd.ac.uk::3537e397-1aee-4e05-9cd1-5d76b1e2a31e" providerId="AD" clId="Web-{DD40E180-F277-9F0F-6091-D6DEE61FFAFC}" dt="2026-08-25T20:05:57.899" v="1961" actId="20577"/>
          <ac:spMkLst>
            <pc:docMk/>
            <pc:sldMk cId="3719971778" sldId="272"/>
            <ac:spMk id="4" creationId="{30349B0F-9EF3-4672-E064-093C905028F6}"/>
          </ac:spMkLst>
        </pc:spChg>
      </pc:sldChg>
      <pc:sldChg chg="modSp new modNotes">
        <pc:chgData name="Natasha Morgans" userId="S::natasha.morgans@uwtsd.ac.uk::3537e397-1aee-4e05-9cd1-5d76b1e2a31e" providerId="AD" clId="Web-{DD40E180-F277-9F0F-6091-D6DEE61FFAFC}" dt="2026-08-25T20:08:22.889" v="2042"/>
        <pc:sldMkLst>
          <pc:docMk/>
          <pc:sldMk cId="3610674070" sldId="274"/>
        </pc:sldMkLst>
        <pc:spChg chg="mod">
          <ac:chgData name="Natasha Morgans" userId="S::natasha.morgans@uwtsd.ac.uk::3537e397-1aee-4e05-9cd1-5d76b1e2a31e" providerId="AD" clId="Web-{DD40E180-F277-9F0F-6091-D6DEE61FFAFC}" dt="2026-08-25T18:27:45.854" v="149" actId="20577"/>
          <ac:spMkLst>
            <pc:docMk/>
            <pc:sldMk cId="3610674070" sldId="274"/>
            <ac:spMk id="2" creationId="{F1234B89-A6E4-9AAA-05B1-E7EDCAC7C91C}"/>
          </ac:spMkLst>
        </pc:spChg>
        <pc:spChg chg="mod">
          <ac:chgData name="Natasha Morgans" userId="S::natasha.morgans@uwtsd.ac.uk::3537e397-1aee-4e05-9cd1-5d76b1e2a31e" providerId="AD" clId="Web-{DD40E180-F277-9F0F-6091-D6DEE61FFAFC}" dt="2026-08-25T19:11:39.650" v="411" actId="20577"/>
          <ac:spMkLst>
            <pc:docMk/>
            <pc:sldMk cId="3610674070" sldId="274"/>
            <ac:spMk id="4" creationId="{F6343CD7-8B73-D653-8439-AC53353C6EB3}"/>
          </ac:spMkLst>
        </pc:spChg>
      </pc:sldChg>
      <pc:sldChg chg="modSp new modNotes">
        <pc:chgData name="Natasha Morgans" userId="S::natasha.morgans@uwtsd.ac.uk::3537e397-1aee-4e05-9cd1-5d76b1e2a31e" providerId="AD" clId="Web-{DD40E180-F277-9F0F-6091-D6DEE61FFAFC}" dt="2026-08-25T20:00:54.902" v="1890" actId="20577"/>
        <pc:sldMkLst>
          <pc:docMk/>
          <pc:sldMk cId="2024790486" sldId="278"/>
        </pc:sldMkLst>
        <pc:spChg chg="mod">
          <ac:chgData name="Natasha Morgans" userId="S::natasha.morgans@uwtsd.ac.uk::3537e397-1aee-4e05-9cd1-5d76b1e2a31e" providerId="AD" clId="Web-{DD40E180-F277-9F0F-6091-D6DEE61FFAFC}" dt="2026-08-25T19:16:41.194" v="525" actId="20577"/>
          <ac:spMkLst>
            <pc:docMk/>
            <pc:sldMk cId="2024790486" sldId="278"/>
            <ac:spMk id="2" creationId="{E49D7027-7ACF-F16B-9FD9-20D0A0A02F8F}"/>
          </ac:spMkLst>
        </pc:spChg>
        <pc:spChg chg="mod">
          <ac:chgData name="Natasha Morgans" userId="S::natasha.morgans@uwtsd.ac.uk::3537e397-1aee-4e05-9cd1-5d76b1e2a31e" providerId="AD" clId="Web-{DD40E180-F277-9F0F-6091-D6DEE61FFAFC}" dt="2026-08-25T19:59:56.430" v="1852" actId="20577"/>
          <ac:spMkLst>
            <pc:docMk/>
            <pc:sldMk cId="2024790486" sldId="278"/>
            <ac:spMk id="3" creationId="{B6464C0D-A12B-F204-0E66-F455F5ED7AD9}"/>
          </ac:spMkLst>
        </pc:spChg>
        <pc:spChg chg="mod">
          <ac:chgData name="Natasha Morgans" userId="S::natasha.morgans@uwtsd.ac.uk::3537e397-1aee-4e05-9cd1-5d76b1e2a31e" providerId="AD" clId="Web-{DD40E180-F277-9F0F-6091-D6DEE61FFAFC}" dt="2026-08-25T20:00:54.902" v="1890" actId="20577"/>
          <ac:spMkLst>
            <pc:docMk/>
            <pc:sldMk cId="2024790486" sldId="278"/>
            <ac:spMk id="4" creationId="{1D89EA87-68B4-273B-1762-A54A68A43357}"/>
          </ac:spMkLst>
        </pc:spChg>
      </pc:sldChg>
      <pc:sldChg chg="modSp new modNotes">
        <pc:chgData name="Natasha Morgans" userId="S::natasha.morgans@uwtsd.ac.uk::3537e397-1aee-4e05-9cd1-5d76b1e2a31e" providerId="AD" clId="Web-{DD40E180-F277-9F0F-6091-D6DEE61FFAFC}" dt="2026-08-25T19:22:48.459" v="724"/>
        <pc:sldMkLst>
          <pc:docMk/>
          <pc:sldMk cId="2715249808" sldId="279"/>
        </pc:sldMkLst>
        <pc:spChg chg="mod">
          <ac:chgData name="Natasha Morgans" userId="S::natasha.morgans@uwtsd.ac.uk::3537e397-1aee-4e05-9cd1-5d76b1e2a31e" providerId="AD" clId="Web-{DD40E180-F277-9F0F-6091-D6DEE61FFAFC}" dt="2026-08-25T19:20:45.079" v="661" actId="20577"/>
          <ac:spMkLst>
            <pc:docMk/>
            <pc:sldMk cId="2715249808" sldId="279"/>
            <ac:spMk id="2" creationId="{7909E013-4888-EA8A-F310-CD92047A8AED}"/>
          </ac:spMkLst>
        </pc:spChg>
        <pc:spChg chg="mod">
          <ac:chgData name="Natasha Morgans" userId="S::natasha.morgans@uwtsd.ac.uk::3537e397-1aee-4e05-9cd1-5d76b1e2a31e" providerId="AD" clId="Web-{DD40E180-F277-9F0F-6091-D6DEE61FFAFC}" dt="2026-08-25T19:21:54.254" v="700" actId="20577"/>
          <ac:spMkLst>
            <pc:docMk/>
            <pc:sldMk cId="2715249808" sldId="279"/>
            <ac:spMk id="3" creationId="{5CBFDCC1-F947-9482-0412-6F7971016B77}"/>
          </ac:spMkLst>
        </pc:spChg>
        <pc:spChg chg="mod">
          <ac:chgData name="Natasha Morgans" userId="S::natasha.morgans@uwtsd.ac.uk::3537e397-1aee-4e05-9cd1-5d76b1e2a31e" providerId="AD" clId="Web-{DD40E180-F277-9F0F-6091-D6DEE61FFAFC}" dt="2026-08-25T19:21:58.566" v="708" actId="20577"/>
          <ac:spMkLst>
            <pc:docMk/>
            <pc:sldMk cId="2715249808" sldId="279"/>
            <ac:spMk id="4" creationId="{33FCA9BE-33B0-777B-7B90-42555F612787}"/>
          </ac:spMkLst>
        </pc:spChg>
      </pc:sldChg>
      <pc:sldChg chg="modSp new modNotes">
        <pc:chgData name="Natasha Morgans" userId="S::natasha.morgans@uwtsd.ac.uk::3537e397-1aee-4e05-9cd1-5d76b1e2a31e" providerId="AD" clId="Web-{DD40E180-F277-9F0F-6091-D6DEE61FFAFC}" dt="2026-08-25T20:01:17.278" v="1891" actId="20577"/>
        <pc:sldMkLst>
          <pc:docMk/>
          <pc:sldMk cId="3082756371" sldId="280"/>
        </pc:sldMkLst>
        <pc:spChg chg="mod">
          <ac:chgData name="Natasha Morgans" userId="S::natasha.morgans@uwtsd.ac.uk::3537e397-1aee-4e05-9cd1-5d76b1e2a31e" providerId="AD" clId="Web-{DD40E180-F277-9F0F-6091-D6DEE61FFAFC}" dt="2026-08-25T19:23:08.335" v="726" actId="20577"/>
          <ac:spMkLst>
            <pc:docMk/>
            <pc:sldMk cId="3082756371" sldId="280"/>
            <ac:spMk id="2" creationId="{F8FB75A1-FEDF-3EB3-0705-332C4A6F4460}"/>
          </ac:spMkLst>
        </pc:spChg>
        <pc:spChg chg="mod">
          <ac:chgData name="Natasha Morgans" userId="S::natasha.morgans@uwtsd.ac.uk::3537e397-1aee-4e05-9cd1-5d76b1e2a31e" providerId="AD" clId="Web-{DD40E180-F277-9F0F-6091-D6DEE61FFAFC}" dt="2026-08-25T20:01:17.278" v="1891" actId="20577"/>
          <ac:spMkLst>
            <pc:docMk/>
            <pc:sldMk cId="3082756371" sldId="280"/>
            <ac:spMk id="4" creationId="{0CDC3644-3F9B-F2EB-274A-F91FF34DF32E}"/>
          </ac:spMkLst>
        </pc:spChg>
      </pc:sldChg>
      <pc:sldChg chg="modSp new">
        <pc:chgData name="Natasha Morgans" userId="S::natasha.morgans@uwtsd.ac.uk::3537e397-1aee-4e05-9cd1-5d76b1e2a31e" providerId="AD" clId="Web-{DD40E180-F277-9F0F-6091-D6DEE61FFAFC}" dt="2026-08-25T20:14:11.420" v="2061" actId="20577"/>
        <pc:sldMkLst>
          <pc:docMk/>
          <pc:sldMk cId="3742867230" sldId="281"/>
        </pc:sldMkLst>
        <pc:spChg chg="mod">
          <ac:chgData name="Natasha Morgans" userId="S::natasha.morgans@uwtsd.ac.uk::3537e397-1aee-4e05-9cd1-5d76b1e2a31e" providerId="AD" clId="Web-{DD40E180-F277-9F0F-6091-D6DEE61FFAFC}" dt="2026-08-25T19:30:06.275" v="870" actId="20577"/>
          <ac:spMkLst>
            <pc:docMk/>
            <pc:sldMk cId="3742867230" sldId="281"/>
            <ac:spMk id="2" creationId="{FE48C29C-BC98-1F53-8BE5-0F968F0F19C4}"/>
          </ac:spMkLst>
        </pc:spChg>
        <pc:spChg chg="mod">
          <ac:chgData name="Natasha Morgans" userId="S::natasha.morgans@uwtsd.ac.uk::3537e397-1aee-4e05-9cd1-5d76b1e2a31e" providerId="AD" clId="Web-{DD40E180-F277-9F0F-6091-D6DEE61FFAFC}" dt="2026-08-25T20:14:11.420" v="2061" actId="20577"/>
          <ac:spMkLst>
            <pc:docMk/>
            <pc:sldMk cId="3742867230" sldId="281"/>
            <ac:spMk id="4" creationId="{B15C6151-6D31-7582-1453-50BF8DB5980D}"/>
          </ac:spMkLst>
        </pc:spChg>
      </pc:sldChg>
      <pc:sldChg chg="modSp new ord">
        <pc:chgData name="Natasha Morgans" userId="S::natasha.morgans@uwtsd.ac.uk::3537e397-1aee-4e05-9cd1-5d76b1e2a31e" providerId="AD" clId="Web-{DD40E180-F277-9F0F-6091-D6DEE61FFAFC}" dt="2026-08-25T19:36:47.370" v="1026"/>
        <pc:sldMkLst>
          <pc:docMk/>
          <pc:sldMk cId="2959911560" sldId="282"/>
        </pc:sldMkLst>
        <pc:spChg chg="mod">
          <ac:chgData name="Natasha Morgans" userId="S::natasha.morgans@uwtsd.ac.uk::3537e397-1aee-4e05-9cd1-5d76b1e2a31e" providerId="AD" clId="Web-{DD40E180-F277-9F0F-6091-D6DEE61FFAFC}" dt="2026-08-25T19:27:30.612" v="825" actId="20577"/>
          <ac:spMkLst>
            <pc:docMk/>
            <pc:sldMk cId="2959911560" sldId="282"/>
            <ac:spMk id="2" creationId="{46936A96-9685-413C-0505-AB5669728132}"/>
          </ac:spMkLst>
        </pc:spChg>
        <pc:spChg chg="mod">
          <ac:chgData name="Natasha Morgans" userId="S::natasha.morgans@uwtsd.ac.uk::3537e397-1aee-4e05-9cd1-5d76b1e2a31e" providerId="AD" clId="Web-{DD40E180-F277-9F0F-6091-D6DEE61FFAFC}" dt="2026-08-25T19:28:17.098" v="852" actId="20577"/>
          <ac:spMkLst>
            <pc:docMk/>
            <pc:sldMk cId="2959911560" sldId="282"/>
            <ac:spMk id="4" creationId="{803360D8-35DD-344D-C938-2ECB968B25C8}"/>
          </ac:spMkLst>
        </pc:spChg>
      </pc:sldChg>
      <pc:sldChg chg="addSp delSp modSp new">
        <pc:chgData name="Natasha Morgans" userId="S::natasha.morgans@uwtsd.ac.uk::3537e397-1aee-4e05-9cd1-5d76b1e2a31e" providerId="AD" clId="Web-{DD40E180-F277-9F0F-6091-D6DEE61FFAFC}" dt="2026-08-25T19:33:14.408" v="1012" actId="20577"/>
        <pc:sldMkLst>
          <pc:docMk/>
          <pc:sldMk cId="3711181012" sldId="283"/>
        </pc:sldMkLst>
        <pc:spChg chg="mod">
          <ac:chgData name="Natasha Morgans" userId="S::natasha.morgans@uwtsd.ac.uk::3537e397-1aee-4e05-9cd1-5d76b1e2a31e" providerId="AD" clId="Web-{DD40E180-F277-9F0F-6091-D6DEE61FFAFC}" dt="2026-08-25T19:33:07.923" v="1011" actId="20577"/>
          <ac:spMkLst>
            <pc:docMk/>
            <pc:sldMk cId="3711181012" sldId="283"/>
            <ac:spMk id="2" creationId="{70134D77-085D-1573-7F69-719DE0DEEC5F}"/>
          </ac:spMkLst>
        </pc:spChg>
        <pc:spChg chg="mod">
          <ac:chgData name="Natasha Morgans" userId="S::natasha.morgans@uwtsd.ac.uk::3537e397-1aee-4e05-9cd1-5d76b1e2a31e" providerId="AD" clId="Web-{DD40E180-F277-9F0F-6091-D6DEE61FFAFC}" dt="2026-08-25T19:32:26.796" v="1000" actId="20577"/>
          <ac:spMkLst>
            <pc:docMk/>
            <pc:sldMk cId="3711181012" sldId="283"/>
            <ac:spMk id="3" creationId="{45600C16-A67B-865C-E9D2-ABED14E4C482}"/>
          </ac:spMkLst>
        </pc:spChg>
        <pc:spChg chg="mod">
          <ac:chgData name="Natasha Morgans" userId="S::natasha.morgans@uwtsd.ac.uk::3537e397-1aee-4e05-9cd1-5d76b1e2a31e" providerId="AD" clId="Web-{DD40E180-F277-9F0F-6091-D6DEE61FFAFC}" dt="2026-08-25T19:33:14.408" v="1012" actId="20577"/>
          <ac:spMkLst>
            <pc:docMk/>
            <pc:sldMk cId="3711181012" sldId="283"/>
            <ac:spMk id="4" creationId="{5FCCE4F9-B4A8-EA78-3BA5-671C1A420396}"/>
          </ac:spMkLst>
        </pc:spChg>
      </pc:sldChg>
      <pc:sldChg chg="delSp modSp new mod modClrScheme chgLayout">
        <pc:chgData name="Natasha Morgans" userId="S::natasha.morgans@uwtsd.ac.uk::3537e397-1aee-4e05-9cd1-5d76b1e2a31e" providerId="AD" clId="Web-{DD40E180-F277-9F0F-6091-D6DEE61FFAFC}" dt="2026-08-25T19:38:13.420" v="1048" actId="20577"/>
        <pc:sldMkLst>
          <pc:docMk/>
          <pc:sldMk cId="3932030902" sldId="284"/>
        </pc:sldMkLst>
        <pc:spChg chg="mod ord">
          <ac:chgData name="Natasha Morgans" userId="S::natasha.morgans@uwtsd.ac.uk::3537e397-1aee-4e05-9cd1-5d76b1e2a31e" providerId="AD" clId="Web-{DD40E180-F277-9F0F-6091-D6DEE61FFAFC}" dt="2026-08-25T19:37:12.746" v="1036" actId="20577"/>
          <ac:spMkLst>
            <pc:docMk/>
            <pc:sldMk cId="3932030902" sldId="284"/>
            <ac:spMk id="2" creationId="{C6E108BB-02A8-6EF4-4E72-2BEB73D4ACD2}"/>
          </ac:spMkLst>
        </pc:spChg>
        <pc:spChg chg="mod ord">
          <ac:chgData name="Natasha Morgans" userId="S::natasha.morgans@uwtsd.ac.uk::3537e397-1aee-4e05-9cd1-5d76b1e2a31e" providerId="AD" clId="Web-{DD40E180-F277-9F0F-6091-D6DEE61FFAFC}" dt="2026-08-25T19:38:13.420" v="1048" actId="20577"/>
          <ac:spMkLst>
            <pc:docMk/>
            <pc:sldMk cId="3932030902" sldId="284"/>
            <ac:spMk id="3" creationId="{C84B8D31-49FB-E648-2338-04274BCF8EE0}"/>
          </ac:spMkLst>
        </pc:spChg>
      </pc:sldChg>
      <pc:sldChg chg="modSp new">
        <pc:chgData name="Natasha Morgans" userId="S::natasha.morgans@uwtsd.ac.uk::3537e397-1aee-4e05-9cd1-5d76b1e2a31e" providerId="AD" clId="Web-{DD40E180-F277-9F0F-6091-D6DEE61FFAFC}" dt="2026-08-25T19:40:40.176" v="1139" actId="20577"/>
        <pc:sldMkLst>
          <pc:docMk/>
          <pc:sldMk cId="593841071" sldId="288"/>
        </pc:sldMkLst>
        <pc:spChg chg="mod">
          <ac:chgData name="Natasha Morgans" userId="S::natasha.morgans@uwtsd.ac.uk::3537e397-1aee-4e05-9cd1-5d76b1e2a31e" providerId="AD" clId="Web-{DD40E180-F277-9F0F-6091-D6DEE61FFAFC}" dt="2026-08-25T19:40:40.176" v="1139" actId="20577"/>
          <ac:spMkLst>
            <pc:docMk/>
            <pc:sldMk cId="593841071" sldId="288"/>
            <ac:spMk id="2" creationId="{1EE226C5-6551-9C42-5C4E-E02E7E24E2FA}"/>
          </ac:spMkLst>
        </pc:spChg>
      </pc:sldChg>
      <pc:sldChg chg="modSp new modNotes">
        <pc:chgData name="Natasha Morgans" userId="S::natasha.morgans@uwtsd.ac.uk::3537e397-1aee-4e05-9cd1-5d76b1e2a31e" providerId="AD" clId="Web-{DD40E180-F277-9F0F-6091-D6DEE61FFAFC}" dt="2026-08-25T19:41:16.240" v="1187"/>
        <pc:sldMkLst>
          <pc:docMk/>
          <pc:sldMk cId="3448532676" sldId="289"/>
        </pc:sldMkLst>
        <pc:spChg chg="mod">
          <ac:chgData name="Natasha Morgans" userId="S::natasha.morgans@uwtsd.ac.uk::3537e397-1aee-4e05-9cd1-5d76b1e2a31e" providerId="AD" clId="Web-{DD40E180-F277-9F0F-6091-D6DEE61FFAFC}" dt="2026-08-25T19:40:46.833" v="1149" actId="20577"/>
          <ac:spMkLst>
            <pc:docMk/>
            <pc:sldMk cId="3448532676" sldId="289"/>
            <ac:spMk id="2" creationId="{9860A217-B055-EF42-A90C-FF395DD777EC}"/>
          </ac:spMkLst>
        </pc:spChg>
      </pc:sldChg>
      <pc:sldChg chg="modSp new">
        <pc:chgData name="Natasha Morgans" userId="S::natasha.morgans@uwtsd.ac.uk::3537e397-1aee-4e05-9cd1-5d76b1e2a31e" providerId="AD" clId="Web-{DD40E180-F277-9F0F-6091-D6DEE61FFAFC}" dt="2026-08-25T19:41:45.070" v="1223" actId="20577"/>
        <pc:sldMkLst>
          <pc:docMk/>
          <pc:sldMk cId="953936706" sldId="290"/>
        </pc:sldMkLst>
        <pc:spChg chg="mod">
          <ac:chgData name="Natasha Morgans" userId="S::natasha.morgans@uwtsd.ac.uk::3537e397-1aee-4e05-9cd1-5d76b1e2a31e" providerId="AD" clId="Web-{DD40E180-F277-9F0F-6091-D6DEE61FFAFC}" dt="2026-08-25T19:41:45.070" v="1223" actId="20577"/>
          <ac:spMkLst>
            <pc:docMk/>
            <pc:sldMk cId="953936706" sldId="290"/>
            <ac:spMk id="2" creationId="{54C6B612-8D56-E258-0131-92676E88E0B4}"/>
          </ac:spMkLst>
        </pc:spChg>
        <pc:spChg chg="mod">
          <ac:chgData name="Natasha Morgans" userId="S::natasha.morgans@uwtsd.ac.uk::3537e397-1aee-4e05-9cd1-5d76b1e2a31e" providerId="AD" clId="Web-{DD40E180-F277-9F0F-6091-D6DEE61FFAFC}" dt="2026-08-25T19:41:43.273" v="1222" actId="20577"/>
          <ac:spMkLst>
            <pc:docMk/>
            <pc:sldMk cId="953936706" sldId="290"/>
            <ac:spMk id="4" creationId="{4CF6D694-273D-E19A-8629-D2E192945328}"/>
          </ac:spMkLst>
        </pc:spChg>
      </pc:sldChg>
      <pc:sldChg chg="modSp new modNotes">
        <pc:chgData name="Natasha Morgans" userId="S::natasha.morgans@uwtsd.ac.uk::3537e397-1aee-4e05-9cd1-5d76b1e2a31e" providerId="AD" clId="Web-{DD40E180-F277-9F0F-6091-D6DEE61FFAFC}" dt="2026-08-25T19:43:01.307" v="1334" actId="20577"/>
        <pc:sldMkLst>
          <pc:docMk/>
          <pc:sldMk cId="2819219632" sldId="291"/>
        </pc:sldMkLst>
        <pc:spChg chg="mod">
          <ac:chgData name="Natasha Morgans" userId="S::natasha.morgans@uwtsd.ac.uk::3537e397-1aee-4e05-9cd1-5d76b1e2a31e" providerId="AD" clId="Web-{DD40E180-F277-9F0F-6091-D6DEE61FFAFC}" dt="2026-08-25T19:42:12.446" v="1245" actId="20577"/>
          <ac:spMkLst>
            <pc:docMk/>
            <pc:sldMk cId="2819219632" sldId="291"/>
            <ac:spMk id="2" creationId="{C4A7CDF5-432E-143A-5E0D-B4F50ED1F2DD}"/>
          </ac:spMkLst>
        </pc:spChg>
        <pc:spChg chg="mod">
          <ac:chgData name="Natasha Morgans" userId="S::natasha.morgans@uwtsd.ac.uk::3537e397-1aee-4e05-9cd1-5d76b1e2a31e" providerId="AD" clId="Web-{DD40E180-F277-9F0F-6091-D6DEE61FFAFC}" dt="2026-08-25T19:43:01.307" v="1334" actId="20577"/>
          <ac:spMkLst>
            <pc:docMk/>
            <pc:sldMk cId="2819219632" sldId="291"/>
            <ac:spMk id="4" creationId="{1BFD242C-6752-27C0-DA88-B9C8F1F299FF}"/>
          </ac:spMkLst>
        </pc:spChg>
      </pc:sldChg>
      <pc:sldChg chg="modSp new modNotes">
        <pc:chgData name="Natasha Morgans" userId="S::natasha.morgans@uwtsd.ac.uk::3537e397-1aee-4e05-9cd1-5d76b1e2a31e" providerId="AD" clId="Web-{DD40E180-F277-9F0F-6091-D6DEE61FFAFC}" dt="2026-08-25T19:43:35.746" v="1367"/>
        <pc:sldMkLst>
          <pc:docMk/>
          <pc:sldMk cId="1650595685" sldId="292"/>
        </pc:sldMkLst>
        <pc:spChg chg="mod">
          <ac:chgData name="Natasha Morgans" userId="S::natasha.morgans@uwtsd.ac.uk::3537e397-1aee-4e05-9cd1-5d76b1e2a31e" providerId="AD" clId="Web-{DD40E180-F277-9F0F-6091-D6DEE61FFAFC}" dt="2026-08-25T19:43:12.011" v="1346" actId="20577"/>
          <ac:spMkLst>
            <pc:docMk/>
            <pc:sldMk cId="1650595685" sldId="292"/>
            <ac:spMk id="2" creationId="{82DDD499-8D91-82A8-EE16-6AFF94AED97E}"/>
          </ac:spMkLst>
        </pc:spChg>
      </pc:sldChg>
      <pc:sldChg chg="delSp modSp new mod modClrScheme chgLayout">
        <pc:chgData name="Natasha Morgans" userId="S::natasha.morgans@uwtsd.ac.uk::3537e397-1aee-4e05-9cd1-5d76b1e2a31e" providerId="AD" clId="Web-{DD40E180-F277-9F0F-6091-D6DEE61FFAFC}" dt="2026-08-25T19:50:20.750" v="1526" actId="20577"/>
        <pc:sldMkLst>
          <pc:docMk/>
          <pc:sldMk cId="1763274205" sldId="296"/>
        </pc:sldMkLst>
        <pc:spChg chg="mod ord">
          <ac:chgData name="Natasha Morgans" userId="S::natasha.morgans@uwtsd.ac.uk::3537e397-1aee-4e05-9cd1-5d76b1e2a31e" providerId="AD" clId="Web-{DD40E180-F277-9F0F-6091-D6DEE61FFAFC}" dt="2026-08-25T19:50:08.312" v="1520"/>
          <ac:spMkLst>
            <pc:docMk/>
            <pc:sldMk cId="1763274205" sldId="296"/>
            <ac:spMk id="2" creationId="{152E0A10-09F5-F748-24FF-0B2593E7D430}"/>
          </ac:spMkLst>
        </pc:spChg>
      </pc:sldChg>
      <pc:sldChg chg="addSp modSp new mod modClrScheme chgLayout">
        <pc:chgData name="Natasha Morgans" userId="S::natasha.morgans@uwtsd.ac.uk::3537e397-1aee-4e05-9cd1-5d76b1e2a31e" providerId="AD" clId="Web-{DD40E180-F277-9F0F-6091-D6DEE61FFAFC}" dt="2026-08-25T19:52:33.818" v="1706" actId="20577"/>
        <pc:sldMkLst>
          <pc:docMk/>
          <pc:sldMk cId="1158555575" sldId="297"/>
        </pc:sldMkLst>
        <pc:spChg chg="mod ord">
          <ac:chgData name="Natasha Morgans" userId="S::natasha.morgans@uwtsd.ac.uk::3537e397-1aee-4e05-9cd1-5d76b1e2a31e" providerId="AD" clId="Web-{DD40E180-F277-9F0F-6091-D6DEE61FFAFC}" dt="2026-08-25T19:52:31.365" v="1704" actId="20577"/>
          <ac:spMkLst>
            <pc:docMk/>
            <pc:sldMk cId="1158555575" sldId="297"/>
            <ac:spMk id="2" creationId="{63110497-A74A-9DEB-97F4-359A15BCBDDA}"/>
          </ac:spMkLst>
        </pc:spChg>
        <pc:spChg chg="mod ord">
          <ac:chgData name="Natasha Morgans" userId="S::natasha.morgans@uwtsd.ac.uk::3537e397-1aee-4e05-9cd1-5d76b1e2a31e" providerId="AD" clId="Web-{DD40E180-F277-9F0F-6091-D6DEE61FFAFC}" dt="2026-08-25T19:51:51.269" v="1630"/>
          <ac:spMkLst>
            <pc:docMk/>
            <pc:sldMk cId="1158555575" sldId="297"/>
            <ac:spMk id="3" creationId="{DA15058B-A868-3422-56A1-17774E552B1D}"/>
          </ac:spMkLst>
        </pc:spChg>
        <pc:spChg chg="add mod ord">
          <ac:chgData name="Natasha Morgans" userId="S::natasha.morgans@uwtsd.ac.uk::3537e397-1aee-4e05-9cd1-5d76b1e2a31e" providerId="AD" clId="Web-{DD40E180-F277-9F0F-6091-D6DEE61FFAFC}" dt="2026-08-25T19:52:33.818" v="1706" actId="20577"/>
          <ac:spMkLst>
            <pc:docMk/>
            <pc:sldMk cId="1158555575" sldId="297"/>
            <ac:spMk id="4" creationId="{E3AF1B15-7A10-9F27-0582-4427034E2DA6}"/>
          </ac:spMkLst>
        </pc:spChg>
      </pc:sldChg>
      <pc:sldChg chg="modSp new modNotes">
        <pc:chgData name="Natasha Morgans" userId="S::natasha.morgans@uwtsd.ac.uk::3537e397-1aee-4e05-9cd1-5d76b1e2a31e" providerId="AD" clId="Web-{DD40E180-F277-9F0F-6091-D6DEE61FFAFC}" dt="2026-08-25T20:06:20.556" v="1974"/>
        <pc:sldMkLst>
          <pc:docMk/>
          <pc:sldMk cId="724809639" sldId="300"/>
        </pc:sldMkLst>
        <pc:spChg chg="mod">
          <ac:chgData name="Natasha Morgans" userId="S::natasha.morgans@uwtsd.ac.uk::3537e397-1aee-4e05-9cd1-5d76b1e2a31e" providerId="AD" clId="Web-{DD40E180-F277-9F0F-6091-D6DEE61FFAFC}" dt="2026-08-25T19:57:41.128" v="1825" actId="20577"/>
          <ac:spMkLst>
            <pc:docMk/>
            <pc:sldMk cId="724809639" sldId="300"/>
            <ac:spMk id="2" creationId="{7F61316B-B462-32CA-277A-934AC30E5534}"/>
          </ac:spMkLst>
        </pc:spChg>
        <pc:spChg chg="mod">
          <ac:chgData name="Natasha Morgans" userId="S::natasha.morgans@uwtsd.ac.uk::3537e397-1aee-4e05-9cd1-5d76b1e2a31e" providerId="AD" clId="Web-{DD40E180-F277-9F0F-6091-D6DEE61FFAFC}" dt="2026-08-25T19:57:48.816" v="1826" actId="20577"/>
          <ac:spMkLst>
            <pc:docMk/>
            <pc:sldMk cId="724809639" sldId="300"/>
            <ac:spMk id="4" creationId="{AA5B17E7-0C3B-5F81-47DA-EE1321181F03}"/>
          </ac:spMkLst>
        </pc:spChg>
      </pc:sldChg>
      <pc:sldChg chg="addSp delSp modSp new">
        <pc:chgData name="Natasha Morgans" userId="S::natasha.morgans@uwtsd.ac.uk::3537e397-1aee-4e05-9cd1-5d76b1e2a31e" providerId="AD" clId="Web-{DD40E180-F277-9F0F-6091-D6DEE61FFAFC}" dt="2026-08-25T20:13:01.214" v="2058" actId="1076"/>
        <pc:sldMkLst>
          <pc:docMk/>
          <pc:sldMk cId="2316924464" sldId="301"/>
        </pc:sldMkLst>
        <pc:spChg chg="mod">
          <ac:chgData name="Natasha Morgans" userId="S::natasha.morgans@uwtsd.ac.uk::3537e397-1aee-4e05-9cd1-5d76b1e2a31e" providerId="AD" clId="Web-{DD40E180-F277-9F0F-6091-D6DEE61FFAFC}" dt="2026-08-25T20:11:03.302" v="2052" actId="20577"/>
          <ac:spMkLst>
            <pc:docMk/>
            <pc:sldMk cId="2316924464" sldId="301"/>
            <ac:spMk id="2" creationId="{30037D3E-E3E0-7DBC-F3E0-36A5055587FC}"/>
          </ac:spMkLst>
        </pc:spChg>
        <pc:picChg chg="add mod ord">
          <ac:chgData name="Natasha Morgans" userId="S::natasha.morgans@uwtsd.ac.uk::3537e397-1aee-4e05-9cd1-5d76b1e2a31e" providerId="AD" clId="Web-{DD40E180-F277-9F0F-6091-D6DEE61FFAFC}" dt="2026-08-25T20:13:01.214" v="2058" actId="1076"/>
          <ac:picMkLst>
            <pc:docMk/>
            <pc:sldMk cId="2316924464" sldId="301"/>
            <ac:picMk id="5" creationId="{9A339874-2180-5844-F035-8D88F530DFF9}"/>
          </ac:picMkLst>
        </pc:picChg>
      </pc:sldChg>
      <pc:sldChg chg="addSp delSp modSp new">
        <pc:chgData name="Natasha Morgans" userId="S::natasha.morgans@uwtsd.ac.uk::3537e397-1aee-4e05-9cd1-5d76b1e2a31e" providerId="AD" clId="Web-{DD40E180-F277-9F0F-6091-D6DEE61FFAFC}" dt="2026-08-25T20:24:19.539" v="2267"/>
        <pc:sldMkLst>
          <pc:docMk/>
          <pc:sldMk cId="2996689692" sldId="302"/>
        </pc:sldMkLst>
        <pc:spChg chg="mod">
          <ac:chgData name="Natasha Morgans" userId="S::natasha.morgans@uwtsd.ac.uk::3537e397-1aee-4e05-9cd1-5d76b1e2a31e" providerId="AD" clId="Web-{DD40E180-F277-9F0F-6091-D6DEE61FFAFC}" dt="2026-08-25T20:21:15.359" v="2244" actId="20577"/>
          <ac:spMkLst>
            <pc:docMk/>
            <pc:sldMk cId="2996689692" sldId="302"/>
            <ac:spMk id="2" creationId="{9A7A9BC1-CFDD-089B-4165-B4D12ACE245A}"/>
          </ac:spMkLst>
        </pc:spChg>
        <pc:spChg chg="add mod">
          <ac:chgData name="Natasha Morgans" userId="S::natasha.morgans@uwtsd.ac.uk::3537e397-1aee-4e05-9cd1-5d76b1e2a31e" providerId="AD" clId="Web-{DD40E180-F277-9F0F-6091-D6DEE61FFAFC}" dt="2026-08-25T20:16:45.848" v="2091" actId="20577"/>
          <ac:spMkLst>
            <pc:docMk/>
            <pc:sldMk cId="2996689692" sldId="302"/>
            <ac:spMk id="6" creationId="{D7E8CBB7-A0F6-C994-4331-7D55DC82491A}"/>
          </ac:spMkLst>
        </pc:spChg>
        <pc:spChg chg="add mod">
          <ac:chgData name="Natasha Morgans" userId="S::natasha.morgans@uwtsd.ac.uk::3537e397-1aee-4e05-9cd1-5d76b1e2a31e" providerId="AD" clId="Web-{DD40E180-F277-9F0F-6091-D6DEE61FFAFC}" dt="2026-08-25T20:17:10.427" v="2106" actId="20577"/>
          <ac:spMkLst>
            <pc:docMk/>
            <pc:sldMk cId="2996689692" sldId="302"/>
            <ac:spMk id="8" creationId="{2B22D4E6-1C25-1418-A18F-6E61E40CE865}"/>
          </ac:spMkLst>
        </pc:spChg>
        <pc:spChg chg="add mod">
          <ac:chgData name="Natasha Morgans" userId="S::natasha.morgans@uwtsd.ac.uk::3537e397-1aee-4e05-9cd1-5d76b1e2a31e" providerId="AD" clId="Web-{DD40E180-F277-9F0F-6091-D6DEE61FFAFC}" dt="2026-08-25T20:17:24.084" v="2125" actId="20577"/>
          <ac:spMkLst>
            <pc:docMk/>
            <pc:sldMk cId="2996689692" sldId="302"/>
            <ac:spMk id="9" creationId="{B2672B1E-CD5F-2828-D60F-F1F6EE747BDE}"/>
          </ac:spMkLst>
        </pc:spChg>
        <pc:spChg chg="add mod">
          <ac:chgData name="Natasha Morgans" userId="S::natasha.morgans@uwtsd.ac.uk::3537e397-1aee-4e05-9cd1-5d76b1e2a31e" providerId="AD" clId="Web-{DD40E180-F277-9F0F-6091-D6DEE61FFAFC}" dt="2026-08-25T20:17:49.444" v="2146" actId="20577"/>
          <ac:spMkLst>
            <pc:docMk/>
            <pc:sldMk cId="2996689692" sldId="302"/>
            <ac:spMk id="10" creationId="{59E5ECFF-DAC8-5670-8CD7-33EFA1777E32}"/>
          </ac:spMkLst>
        </pc:spChg>
        <pc:spChg chg="add mod">
          <ac:chgData name="Natasha Morgans" userId="S::natasha.morgans@uwtsd.ac.uk::3537e397-1aee-4e05-9cd1-5d76b1e2a31e" providerId="AD" clId="Web-{DD40E180-F277-9F0F-6091-D6DEE61FFAFC}" dt="2026-08-25T20:18:06.539" v="2161" actId="20577"/>
          <ac:spMkLst>
            <pc:docMk/>
            <pc:sldMk cId="2996689692" sldId="302"/>
            <ac:spMk id="11" creationId="{6D9BE790-1989-4373-7A45-913DB513B224}"/>
          </ac:spMkLst>
        </pc:spChg>
        <pc:spChg chg="add mod">
          <ac:chgData name="Natasha Morgans" userId="S::natasha.morgans@uwtsd.ac.uk::3537e397-1aee-4e05-9cd1-5d76b1e2a31e" providerId="AD" clId="Web-{DD40E180-F277-9F0F-6091-D6DEE61FFAFC}" dt="2026-08-25T20:22:23.690" v="2250" actId="1076"/>
          <ac:spMkLst>
            <pc:docMk/>
            <pc:sldMk cId="2996689692" sldId="302"/>
            <ac:spMk id="18" creationId="{63CA1F7D-DA14-0EC2-5534-24C74E0CF4AF}"/>
          </ac:spMkLst>
        </pc:spChg>
        <pc:spChg chg="add mod">
          <ac:chgData name="Natasha Morgans" userId="S::natasha.morgans@uwtsd.ac.uk::3537e397-1aee-4e05-9cd1-5d76b1e2a31e" providerId="AD" clId="Web-{DD40E180-F277-9F0F-6091-D6DEE61FFAFC}" dt="2026-08-25T20:22:28.784" v="2252" actId="1076"/>
          <ac:spMkLst>
            <pc:docMk/>
            <pc:sldMk cId="2996689692" sldId="302"/>
            <ac:spMk id="19" creationId="{EE3A8140-EA32-A9AB-46A0-B3792FA4EA5A}"/>
          </ac:spMkLst>
        </pc:spChg>
        <pc:spChg chg="add mod">
          <ac:chgData name="Natasha Morgans" userId="S::natasha.morgans@uwtsd.ac.uk::3537e397-1aee-4e05-9cd1-5d76b1e2a31e" providerId="AD" clId="Web-{DD40E180-F277-9F0F-6091-D6DEE61FFAFC}" dt="2026-08-25T20:22:32.816" v="2254" actId="1076"/>
          <ac:spMkLst>
            <pc:docMk/>
            <pc:sldMk cId="2996689692" sldId="302"/>
            <ac:spMk id="20" creationId="{25BA56B5-DA39-3B4A-9088-F37A7E4E3FA6}"/>
          </ac:spMkLst>
        </pc:spChg>
        <pc:spChg chg="add mod">
          <ac:chgData name="Natasha Morgans" userId="S::natasha.morgans@uwtsd.ac.uk::3537e397-1aee-4e05-9cd1-5d76b1e2a31e" providerId="AD" clId="Web-{DD40E180-F277-9F0F-6091-D6DEE61FFAFC}" dt="2026-08-25T20:22:38.785" v="2256" actId="1076"/>
          <ac:spMkLst>
            <pc:docMk/>
            <pc:sldMk cId="2996689692" sldId="302"/>
            <ac:spMk id="21" creationId="{070A1241-BE19-08D3-68E4-1DFDD0E9A042}"/>
          </ac:spMkLst>
        </pc:spChg>
        <pc:grpChg chg="add mod">
          <ac:chgData name="Natasha Morgans" userId="S::natasha.morgans@uwtsd.ac.uk::3537e397-1aee-4e05-9cd1-5d76b1e2a31e" providerId="AD" clId="Web-{DD40E180-F277-9F0F-6091-D6DEE61FFAFC}" dt="2026-08-25T20:21:46.548" v="2246" actId="1076"/>
          <ac:grpSpMkLst>
            <pc:docMk/>
            <pc:sldMk cId="2996689692" sldId="302"/>
            <ac:grpSpMk id="17" creationId="{0B11A68C-FD8B-871D-2DB0-BEAC41A2D67E}"/>
          </ac:grpSpMkLst>
        </pc:grpChg>
        <pc:grpChg chg="add">
          <ac:chgData name="Natasha Morgans" userId="S::natasha.morgans@uwtsd.ac.uk::3537e397-1aee-4e05-9cd1-5d76b1e2a31e" providerId="AD" clId="Web-{DD40E180-F277-9F0F-6091-D6DEE61FFAFC}" dt="2026-08-25T20:24:19.539" v="2267"/>
          <ac:grpSpMkLst>
            <pc:docMk/>
            <pc:sldMk cId="2996689692" sldId="302"/>
            <ac:grpSpMk id="22" creationId="{FEC95B26-0B57-882B-772E-FE243EB1A274}"/>
          </ac:grpSpMkLst>
        </pc:grpChg>
      </pc:sldChg>
      <pc:sldChg chg="addSp delSp modSp new">
        <pc:chgData name="Natasha Morgans" userId="S::natasha.morgans@uwtsd.ac.uk::3537e397-1aee-4e05-9cd1-5d76b1e2a31e" providerId="AD" clId="Web-{DD40E180-F277-9F0F-6091-D6DEE61FFAFC}" dt="2026-08-25T20:23:17.193" v="2266" actId="1076"/>
        <pc:sldMkLst>
          <pc:docMk/>
          <pc:sldMk cId="1428532776" sldId="303"/>
        </pc:sldMkLst>
        <pc:spChg chg="mod">
          <ac:chgData name="Natasha Morgans" userId="S::natasha.morgans@uwtsd.ac.uk::3537e397-1aee-4e05-9cd1-5d76b1e2a31e" providerId="AD" clId="Web-{DD40E180-F277-9F0F-6091-D6DEE61FFAFC}" dt="2026-08-25T20:21:00.921" v="2222" actId="20577"/>
          <ac:spMkLst>
            <pc:docMk/>
            <pc:sldMk cId="1428532776" sldId="303"/>
            <ac:spMk id="2" creationId="{F6582F70-747D-2544-8353-93B7370B351F}"/>
          </ac:spMkLst>
        </pc:spChg>
        <pc:spChg chg="add mod">
          <ac:chgData name="Natasha Morgans" userId="S::natasha.morgans@uwtsd.ac.uk::3537e397-1aee-4e05-9cd1-5d76b1e2a31e" providerId="AD" clId="Web-{DD40E180-F277-9F0F-6091-D6DEE61FFAFC}" dt="2026-08-25T20:22:46.598" v="2258" actId="1076"/>
          <ac:spMkLst>
            <pc:docMk/>
            <pc:sldMk cId="1428532776" sldId="303"/>
            <ac:spMk id="12" creationId="{98309BC2-6366-C86D-C6F9-01FD0D735AF0}"/>
          </ac:spMkLst>
        </pc:spChg>
        <pc:spChg chg="add mod">
          <ac:chgData name="Natasha Morgans" userId="S::natasha.morgans@uwtsd.ac.uk::3537e397-1aee-4e05-9cd1-5d76b1e2a31e" providerId="AD" clId="Web-{DD40E180-F277-9F0F-6091-D6DEE61FFAFC}" dt="2026-08-25T20:23:11.255" v="2264" actId="1076"/>
          <ac:spMkLst>
            <pc:docMk/>
            <pc:sldMk cId="1428532776" sldId="303"/>
            <ac:spMk id="13" creationId="{A2C7C242-F050-FACB-4D7B-79F8C5BA0E8C}"/>
          </ac:spMkLst>
        </pc:spChg>
        <pc:spChg chg="add mod">
          <ac:chgData name="Natasha Morgans" userId="S::natasha.morgans@uwtsd.ac.uk::3537e397-1aee-4e05-9cd1-5d76b1e2a31e" providerId="AD" clId="Web-{DD40E180-F277-9F0F-6091-D6DEE61FFAFC}" dt="2026-08-25T20:23:17.193" v="2266" actId="1076"/>
          <ac:spMkLst>
            <pc:docMk/>
            <pc:sldMk cId="1428532776" sldId="303"/>
            <ac:spMk id="14" creationId="{B3B5D30A-90B0-733A-42DD-C552CF75090C}"/>
          </ac:spMkLst>
        </pc:spChg>
        <pc:grpChg chg="add mod">
          <ac:chgData name="Natasha Morgans" userId="S::natasha.morgans@uwtsd.ac.uk::3537e397-1aee-4e05-9cd1-5d76b1e2a31e" providerId="AD" clId="Web-{DD40E180-F277-9F0F-6091-D6DEE61FFAFC}" dt="2026-08-25T20:20:54.234" v="2205" actId="1076"/>
          <ac:grpSpMkLst>
            <pc:docMk/>
            <pc:sldMk cId="1428532776" sldId="303"/>
            <ac:grpSpMk id="10" creationId="{6A40868C-BD0F-05B9-52F8-143BBD33D4DA}"/>
          </ac:grpSpMkLst>
        </pc:grpChg>
      </pc:sldChg>
    </pc:docChg>
  </pc:docChgLst>
  <pc:docChgLst>
    <pc:chgData name="Natasha Morgans" userId="S::natasha.morgans@uwtsd.ac.uk::3537e397-1aee-4e05-9cd1-5d76b1e2a31e" providerId="AD" clId="Web-{34303381-C7A2-FA3B-1199-75287B37247D}"/>
    <pc:docChg chg="addSld delSld modSld sldOrd">
      <pc:chgData name="Natasha Morgans" userId="S::natasha.morgans@uwtsd.ac.uk::3537e397-1aee-4e05-9cd1-5d76b1e2a31e" providerId="AD" clId="Web-{34303381-C7A2-FA3B-1199-75287B37247D}" dt="2026-08-27T16:35:13.211" v="1222" actId="20577"/>
      <pc:docMkLst>
        <pc:docMk/>
      </pc:docMkLst>
      <pc:sldChg chg="modSp">
        <pc:chgData name="Natasha Morgans" userId="S::natasha.morgans@uwtsd.ac.uk::3537e397-1aee-4e05-9cd1-5d76b1e2a31e" providerId="AD" clId="Web-{34303381-C7A2-FA3B-1199-75287B37247D}" dt="2026-08-27T14:59:08.377" v="907" actId="20577"/>
        <pc:sldMkLst>
          <pc:docMk/>
          <pc:sldMk cId="1420490462" sldId="256"/>
        </pc:sldMkLst>
        <pc:spChg chg="mod">
          <ac:chgData name="Natasha Morgans" userId="S::natasha.morgans@uwtsd.ac.uk::3537e397-1aee-4e05-9cd1-5d76b1e2a31e" providerId="AD" clId="Web-{34303381-C7A2-FA3B-1199-75287B37247D}" dt="2026-08-27T14:59:08.377" v="907" actId="20577"/>
          <ac:spMkLst>
            <pc:docMk/>
            <pc:sldMk cId="1420490462" sldId="256"/>
            <ac:spMk id="4" creationId="{4B877075-D18D-1820-F09F-10312B57F4AC}"/>
          </ac:spMkLst>
        </pc:spChg>
      </pc:sldChg>
      <pc:sldChg chg="modSp">
        <pc:chgData name="Natasha Morgans" userId="S::natasha.morgans@uwtsd.ac.uk::3537e397-1aee-4e05-9cd1-5d76b1e2a31e" providerId="AD" clId="Web-{34303381-C7A2-FA3B-1199-75287B37247D}" dt="2026-08-27T12:33:02.530" v="49" actId="20577"/>
        <pc:sldMkLst>
          <pc:docMk/>
          <pc:sldMk cId="2868129898" sldId="269"/>
        </pc:sldMkLst>
        <pc:spChg chg="mod">
          <ac:chgData name="Natasha Morgans" userId="S::natasha.morgans@uwtsd.ac.uk::3537e397-1aee-4e05-9cd1-5d76b1e2a31e" providerId="AD" clId="Web-{34303381-C7A2-FA3B-1199-75287B37247D}" dt="2026-08-27T12:33:02.530" v="49" actId="20577"/>
          <ac:spMkLst>
            <pc:docMk/>
            <pc:sldMk cId="2868129898" sldId="269"/>
            <ac:spMk id="2" creationId="{EF74B871-C0D4-C3D3-133E-4B24E00B0C3E}"/>
          </ac:spMkLst>
        </pc:spChg>
        <pc:spChg chg="mod">
          <ac:chgData name="Natasha Morgans" userId="S::natasha.morgans@uwtsd.ac.uk::3537e397-1aee-4e05-9cd1-5d76b1e2a31e" providerId="AD" clId="Web-{34303381-C7A2-FA3B-1199-75287B37247D}" dt="2026-08-27T12:31:58.402" v="25" actId="20577"/>
          <ac:spMkLst>
            <pc:docMk/>
            <pc:sldMk cId="2868129898" sldId="269"/>
            <ac:spMk id="3" creationId="{10B48FAC-E7E4-0D39-D2EC-4E11A284E097}"/>
          </ac:spMkLst>
        </pc:spChg>
        <pc:spChg chg="mod">
          <ac:chgData name="Natasha Morgans" userId="S::natasha.morgans@uwtsd.ac.uk::3537e397-1aee-4e05-9cd1-5d76b1e2a31e" providerId="AD" clId="Web-{34303381-C7A2-FA3B-1199-75287B37247D}" dt="2026-08-27T12:31:51.996" v="18" actId="20577"/>
          <ac:spMkLst>
            <pc:docMk/>
            <pc:sldMk cId="2868129898" sldId="269"/>
            <ac:spMk id="4" creationId="{80E30C18-7D9B-377E-22C7-0A49909CA30B}"/>
          </ac:spMkLst>
        </pc:spChg>
      </pc:sldChg>
      <pc:sldChg chg="modSp">
        <pc:chgData name="Natasha Morgans" userId="S::natasha.morgans@uwtsd.ac.uk::3537e397-1aee-4e05-9cd1-5d76b1e2a31e" providerId="AD" clId="Web-{34303381-C7A2-FA3B-1199-75287B37247D}" dt="2026-08-27T12:33:06.827" v="55" actId="20577"/>
        <pc:sldMkLst>
          <pc:docMk/>
          <pc:sldMk cId="936793800" sldId="270"/>
        </pc:sldMkLst>
        <pc:spChg chg="mod">
          <ac:chgData name="Natasha Morgans" userId="S::natasha.morgans@uwtsd.ac.uk::3537e397-1aee-4e05-9cd1-5d76b1e2a31e" providerId="AD" clId="Web-{34303381-C7A2-FA3B-1199-75287B37247D}" dt="2026-08-27T12:33:06.827" v="55" actId="20577"/>
          <ac:spMkLst>
            <pc:docMk/>
            <pc:sldMk cId="936793800" sldId="270"/>
            <ac:spMk id="2" creationId="{FD6E7DC2-128D-F258-82EF-6A47C919F0C3}"/>
          </ac:spMkLst>
        </pc:spChg>
        <pc:spChg chg="mod">
          <ac:chgData name="Natasha Morgans" userId="S::natasha.morgans@uwtsd.ac.uk::3537e397-1aee-4e05-9cd1-5d76b1e2a31e" providerId="AD" clId="Web-{34303381-C7A2-FA3B-1199-75287B37247D}" dt="2026-08-27T12:32:49.186" v="46" actId="20577"/>
          <ac:spMkLst>
            <pc:docMk/>
            <pc:sldMk cId="936793800" sldId="270"/>
            <ac:spMk id="3" creationId="{092CDB88-AD0E-62C9-3494-EEB4CED6C5B1}"/>
          </ac:spMkLst>
        </pc:spChg>
        <pc:spChg chg="mod">
          <ac:chgData name="Natasha Morgans" userId="S::natasha.morgans@uwtsd.ac.uk::3537e397-1aee-4e05-9cd1-5d76b1e2a31e" providerId="AD" clId="Web-{34303381-C7A2-FA3B-1199-75287B37247D}" dt="2026-08-27T12:32:45.639" v="44" actId="20577"/>
          <ac:spMkLst>
            <pc:docMk/>
            <pc:sldMk cId="936793800" sldId="270"/>
            <ac:spMk id="4" creationId="{0BD8805F-2AF0-D017-4F47-EFE289FD40A7}"/>
          </ac:spMkLst>
        </pc:spChg>
      </pc:sldChg>
      <pc:sldChg chg="modSp">
        <pc:chgData name="Natasha Morgans" userId="S::natasha.morgans@uwtsd.ac.uk::3537e397-1aee-4e05-9cd1-5d76b1e2a31e" providerId="AD" clId="Web-{34303381-C7A2-FA3B-1199-75287B37247D}" dt="2026-08-27T12:34:06.782" v="84" actId="20577"/>
        <pc:sldMkLst>
          <pc:docMk/>
          <pc:sldMk cId="3572011256" sldId="271"/>
        </pc:sldMkLst>
        <pc:spChg chg="mod">
          <ac:chgData name="Natasha Morgans" userId="S::natasha.morgans@uwtsd.ac.uk::3537e397-1aee-4e05-9cd1-5d76b1e2a31e" providerId="AD" clId="Web-{34303381-C7A2-FA3B-1199-75287B37247D}" dt="2026-08-27T12:33:32.234" v="69" actId="20577"/>
          <ac:spMkLst>
            <pc:docMk/>
            <pc:sldMk cId="3572011256" sldId="271"/>
            <ac:spMk id="2" creationId="{28EB3DB2-B992-D989-7005-31BEDC5B1B06}"/>
          </ac:spMkLst>
        </pc:spChg>
        <pc:spChg chg="mod">
          <ac:chgData name="Natasha Morgans" userId="S::natasha.morgans@uwtsd.ac.uk::3537e397-1aee-4e05-9cd1-5d76b1e2a31e" providerId="AD" clId="Web-{34303381-C7A2-FA3B-1199-75287B37247D}" dt="2026-08-27T12:34:06.782" v="84" actId="20577"/>
          <ac:spMkLst>
            <pc:docMk/>
            <pc:sldMk cId="3572011256" sldId="271"/>
            <ac:spMk id="3" creationId="{6C81E846-BF18-5A76-27F2-0C8913255A4E}"/>
          </ac:spMkLst>
        </pc:spChg>
        <pc:spChg chg="mod">
          <ac:chgData name="Natasha Morgans" userId="S::natasha.morgans@uwtsd.ac.uk::3537e397-1aee-4e05-9cd1-5d76b1e2a31e" providerId="AD" clId="Web-{34303381-C7A2-FA3B-1199-75287B37247D}" dt="2026-08-27T12:34:00.297" v="80" actId="20577"/>
          <ac:spMkLst>
            <pc:docMk/>
            <pc:sldMk cId="3572011256" sldId="271"/>
            <ac:spMk id="4" creationId="{6BFFEEB0-F289-7A0B-DDA5-E5A4F967648A}"/>
          </ac:spMkLst>
        </pc:spChg>
      </pc:sldChg>
      <pc:sldChg chg="modSp">
        <pc:chgData name="Natasha Morgans" userId="S::natasha.morgans@uwtsd.ac.uk::3537e397-1aee-4e05-9cd1-5d76b1e2a31e" providerId="AD" clId="Web-{34303381-C7A2-FA3B-1199-75287B37247D}" dt="2026-08-27T12:35:27.254" v="123" actId="20577"/>
        <pc:sldMkLst>
          <pc:docMk/>
          <pc:sldMk cId="3719971778" sldId="272"/>
        </pc:sldMkLst>
        <pc:spChg chg="mod">
          <ac:chgData name="Natasha Morgans" userId="S::natasha.morgans@uwtsd.ac.uk::3537e397-1aee-4e05-9cd1-5d76b1e2a31e" providerId="AD" clId="Web-{34303381-C7A2-FA3B-1199-75287B37247D}" dt="2026-08-27T12:34:41.408" v="99" actId="20577"/>
          <ac:spMkLst>
            <pc:docMk/>
            <pc:sldMk cId="3719971778" sldId="272"/>
            <ac:spMk id="2" creationId="{3AF8A1E7-C76C-92E3-0746-E116BAA2DE0D}"/>
          </ac:spMkLst>
        </pc:spChg>
        <pc:spChg chg="mod">
          <ac:chgData name="Natasha Morgans" userId="S::natasha.morgans@uwtsd.ac.uk::3537e397-1aee-4e05-9cd1-5d76b1e2a31e" providerId="AD" clId="Web-{34303381-C7A2-FA3B-1199-75287B37247D}" dt="2026-08-27T12:35:27.254" v="123" actId="20577"/>
          <ac:spMkLst>
            <pc:docMk/>
            <pc:sldMk cId="3719971778" sldId="272"/>
            <ac:spMk id="3" creationId="{F2877E89-0F72-010D-E0CF-267C25555F50}"/>
          </ac:spMkLst>
        </pc:spChg>
        <pc:spChg chg="mod">
          <ac:chgData name="Natasha Morgans" userId="S::natasha.morgans@uwtsd.ac.uk::3537e397-1aee-4e05-9cd1-5d76b1e2a31e" providerId="AD" clId="Web-{34303381-C7A2-FA3B-1199-75287B37247D}" dt="2026-08-27T12:35:20.503" v="118" actId="20577"/>
          <ac:spMkLst>
            <pc:docMk/>
            <pc:sldMk cId="3719971778" sldId="272"/>
            <ac:spMk id="4" creationId="{30349B0F-9EF3-4672-E064-093C905028F6}"/>
          </ac:spMkLst>
        </pc:spChg>
      </pc:sldChg>
      <pc:sldChg chg="modSp">
        <pc:chgData name="Natasha Morgans" userId="S::natasha.morgans@uwtsd.ac.uk::3537e397-1aee-4e05-9cd1-5d76b1e2a31e" providerId="AD" clId="Web-{34303381-C7A2-FA3B-1199-75287B37247D}" dt="2026-08-27T12:42:06.987" v="237" actId="20577"/>
        <pc:sldMkLst>
          <pc:docMk/>
          <pc:sldMk cId="3610674070" sldId="274"/>
        </pc:sldMkLst>
        <pc:spChg chg="mod">
          <ac:chgData name="Natasha Morgans" userId="S::natasha.morgans@uwtsd.ac.uk::3537e397-1aee-4e05-9cd1-5d76b1e2a31e" providerId="AD" clId="Web-{34303381-C7A2-FA3B-1199-75287B37247D}" dt="2026-08-27T12:41:22.141" v="219" actId="20577"/>
          <ac:spMkLst>
            <pc:docMk/>
            <pc:sldMk cId="3610674070" sldId="274"/>
            <ac:spMk id="2" creationId="{F1234B89-A6E4-9AAA-05B1-E7EDCAC7C91C}"/>
          </ac:spMkLst>
        </pc:spChg>
        <pc:spChg chg="mod">
          <ac:chgData name="Natasha Morgans" userId="S::natasha.morgans@uwtsd.ac.uk::3537e397-1aee-4e05-9cd1-5d76b1e2a31e" providerId="AD" clId="Web-{34303381-C7A2-FA3B-1199-75287B37247D}" dt="2026-08-27T12:42:06.987" v="237" actId="20577"/>
          <ac:spMkLst>
            <pc:docMk/>
            <pc:sldMk cId="3610674070" sldId="274"/>
            <ac:spMk id="3" creationId="{F50A87F1-000E-DFA5-91E4-7A41A3871E5B}"/>
          </ac:spMkLst>
        </pc:spChg>
        <pc:spChg chg="mod">
          <ac:chgData name="Natasha Morgans" userId="S::natasha.morgans@uwtsd.ac.uk::3537e397-1aee-4e05-9cd1-5d76b1e2a31e" providerId="AD" clId="Web-{34303381-C7A2-FA3B-1199-75287B37247D}" dt="2026-08-27T12:41:52.814" v="230" actId="20577"/>
          <ac:spMkLst>
            <pc:docMk/>
            <pc:sldMk cId="3610674070" sldId="274"/>
            <ac:spMk id="4" creationId="{F6343CD7-8B73-D653-8439-AC53353C6EB3}"/>
          </ac:spMkLst>
        </pc:spChg>
      </pc:sldChg>
      <pc:sldChg chg="modSp modNotes">
        <pc:chgData name="Natasha Morgans" userId="S::natasha.morgans@uwtsd.ac.uk::3537e397-1aee-4e05-9cd1-5d76b1e2a31e" providerId="AD" clId="Web-{34303381-C7A2-FA3B-1199-75287B37247D}" dt="2026-08-27T12:48:04.562" v="364"/>
        <pc:sldMkLst>
          <pc:docMk/>
          <pc:sldMk cId="2024790486" sldId="278"/>
        </pc:sldMkLst>
        <pc:spChg chg="mod">
          <ac:chgData name="Natasha Morgans" userId="S::natasha.morgans@uwtsd.ac.uk::3537e397-1aee-4e05-9cd1-5d76b1e2a31e" providerId="AD" clId="Web-{34303381-C7A2-FA3B-1199-75287B37247D}" dt="2026-08-27T12:46:08.902" v="308" actId="20577"/>
          <ac:spMkLst>
            <pc:docMk/>
            <pc:sldMk cId="2024790486" sldId="278"/>
            <ac:spMk id="2" creationId="{E49D7027-7ACF-F16B-9FD9-20D0A0A02F8F}"/>
          </ac:spMkLst>
        </pc:spChg>
        <pc:spChg chg="mod">
          <ac:chgData name="Natasha Morgans" userId="S::natasha.morgans@uwtsd.ac.uk::3537e397-1aee-4e05-9cd1-5d76b1e2a31e" providerId="AD" clId="Web-{34303381-C7A2-FA3B-1199-75287B37247D}" dt="2026-08-27T12:47:28.592" v="358" actId="20577"/>
          <ac:spMkLst>
            <pc:docMk/>
            <pc:sldMk cId="2024790486" sldId="278"/>
            <ac:spMk id="3" creationId="{B6464C0D-A12B-F204-0E66-F455F5ED7AD9}"/>
          </ac:spMkLst>
        </pc:spChg>
        <pc:spChg chg="mod">
          <ac:chgData name="Natasha Morgans" userId="S::natasha.morgans@uwtsd.ac.uk::3537e397-1aee-4e05-9cd1-5d76b1e2a31e" providerId="AD" clId="Web-{34303381-C7A2-FA3B-1199-75287B37247D}" dt="2026-08-27T12:47:11.435" v="349" actId="20577"/>
          <ac:spMkLst>
            <pc:docMk/>
            <pc:sldMk cId="2024790486" sldId="278"/>
            <ac:spMk id="4" creationId="{1D89EA87-68B4-273B-1762-A54A68A43357}"/>
          </ac:spMkLst>
        </pc:spChg>
      </pc:sldChg>
      <pc:sldChg chg="modSp">
        <pc:chgData name="Natasha Morgans" userId="S::natasha.morgans@uwtsd.ac.uk::3537e397-1aee-4e05-9cd1-5d76b1e2a31e" providerId="AD" clId="Web-{34303381-C7A2-FA3B-1199-75287B37247D}" dt="2026-08-27T12:49:07.643" v="379" actId="20577"/>
        <pc:sldMkLst>
          <pc:docMk/>
          <pc:sldMk cId="2715249808" sldId="279"/>
        </pc:sldMkLst>
        <pc:spChg chg="mod">
          <ac:chgData name="Natasha Morgans" userId="S::natasha.morgans@uwtsd.ac.uk::3537e397-1aee-4e05-9cd1-5d76b1e2a31e" providerId="AD" clId="Web-{34303381-C7A2-FA3B-1199-75287B37247D}" dt="2026-08-27T12:48:25.313" v="368" actId="20577"/>
          <ac:spMkLst>
            <pc:docMk/>
            <pc:sldMk cId="2715249808" sldId="279"/>
            <ac:spMk id="2" creationId="{7909E013-4888-EA8A-F310-CD92047A8AED}"/>
          </ac:spMkLst>
        </pc:spChg>
        <pc:spChg chg="mod">
          <ac:chgData name="Natasha Morgans" userId="S::natasha.morgans@uwtsd.ac.uk::3537e397-1aee-4e05-9cd1-5d76b1e2a31e" providerId="AD" clId="Web-{34303381-C7A2-FA3B-1199-75287B37247D}" dt="2026-08-27T12:49:07.643" v="379" actId="20577"/>
          <ac:spMkLst>
            <pc:docMk/>
            <pc:sldMk cId="2715249808" sldId="279"/>
            <ac:spMk id="3" creationId="{5CBFDCC1-F947-9482-0412-6F7971016B77}"/>
          </ac:spMkLst>
        </pc:spChg>
        <pc:spChg chg="mod">
          <ac:chgData name="Natasha Morgans" userId="S::natasha.morgans@uwtsd.ac.uk::3537e397-1aee-4e05-9cd1-5d76b1e2a31e" providerId="AD" clId="Web-{34303381-C7A2-FA3B-1199-75287B37247D}" dt="2026-08-27T12:49:04.877" v="378" actId="20577"/>
          <ac:spMkLst>
            <pc:docMk/>
            <pc:sldMk cId="2715249808" sldId="279"/>
            <ac:spMk id="4" creationId="{33FCA9BE-33B0-777B-7B90-42555F612787}"/>
          </ac:spMkLst>
        </pc:spChg>
      </pc:sldChg>
      <pc:sldChg chg="modSp">
        <pc:chgData name="Natasha Morgans" userId="S::natasha.morgans@uwtsd.ac.uk::3537e397-1aee-4e05-9cd1-5d76b1e2a31e" providerId="AD" clId="Web-{34303381-C7A2-FA3B-1199-75287B37247D}" dt="2026-08-27T12:50:03.051" v="393" actId="20577"/>
        <pc:sldMkLst>
          <pc:docMk/>
          <pc:sldMk cId="3082756371" sldId="280"/>
        </pc:sldMkLst>
        <pc:spChg chg="mod">
          <ac:chgData name="Natasha Morgans" userId="S::natasha.morgans@uwtsd.ac.uk::3537e397-1aee-4e05-9cd1-5d76b1e2a31e" providerId="AD" clId="Web-{34303381-C7A2-FA3B-1199-75287B37247D}" dt="2026-08-27T12:49:21.237" v="383" actId="20577"/>
          <ac:spMkLst>
            <pc:docMk/>
            <pc:sldMk cId="3082756371" sldId="280"/>
            <ac:spMk id="2" creationId="{F8FB75A1-FEDF-3EB3-0705-332C4A6F4460}"/>
          </ac:spMkLst>
        </pc:spChg>
        <pc:spChg chg="mod">
          <ac:chgData name="Natasha Morgans" userId="S::natasha.morgans@uwtsd.ac.uk::3537e397-1aee-4e05-9cd1-5d76b1e2a31e" providerId="AD" clId="Web-{34303381-C7A2-FA3B-1199-75287B37247D}" dt="2026-08-27T12:50:03.051" v="393" actId="20577"/>
          <ac:spMkLst>
            <pc:docMk/>
            <pc:sldMk cId="3082756371" sldId="280"/>
            <ac:spMk id="3" creationId="{129C3D8E-D98B-22DF-8C28-71694E4A9B0C}"/>
          </ac:spMkLst>
        </pc:spChg>
        <pc:spChg chg="mod">
          <ac:chgData name="Natasha Morgans" userId="S::natasha.morgans@uwtsd.ac.uk::3537e397-1aee-4e05-9cd1-5d76b1e2a31e" providerId="AD" clId="Web-{34303381-C7A2-FA3B-1199-75287B37247D}" dt="2026-08-27T12:49:23.971" v="384" actId="20577"/>
          <ac:spMkLst>
            <pc:docMk/>
            <pc:sldMk cId="3082756371" sldId="280"/>
            <ac:spMk id="4" creationId="{0CDC3644-3F9B-F2EB-274A-F91FF34DF32E}"/>
          </ac:spMkLst>
        </pc:spChg>
      </pc:sldChg>
      <pc:sldChg chg="modSp">
        <pc:chgData name="Natasha Morgans" userId="S::natasha.morgans@uwtsd.ac.uk::3537e397-1aee-4e05-9cd1-5d76b1e2a31e" providerId="AD" clId="Web-{34303381-C7A2-FA3B-1199-75287B37247D}" dt="2026-08-27T12:51:01.115" v="423" actId="20577"/>
        <pc:sldMkLst>
          <pc:docMk/>
          <pc:sldMk cId="3742867230" sldId="281"/>
        </pc:sldMkLst>
        <pc:spChg chg="mod">
          <ac:chgData name="Natasha Morgans" userId="S::natasha.morgans@uwtsd.ac.uk::3537e397-1aee-4e05-9cd1-5d76b1e2a31e" providerId="AD" clId="Web-{34303381-C7A2-FA3B-1199-75287B37247D}" dt="2026-08-27T12:50:25.958" v="412" actId="20577"/>
          <ac:spMkLst>
            <pc:docMk/>
            <pc:sldMk cId="3742867230" sldId="281"/>
            <ac:spMk id="2" creationId="{FE48C29C-BC98-1F53-8BE5-0F968F0F19C4}"/>
          </ac:spMkLst>
        </pc:spChg>
        <pc:spChg chg="mod">
          <ac:chgData name="Natasha Morgans" userId="S::natasha.morgans@uwtsd.ac.uk::3537e397-1aee-4e05-9cd1-5d76b1e2a31e" providerId="AD" clId="Web-{34303381-C7A2-FA3B-1199-75287B37247D}" dt="2026-08-27T12:51:01.115" v="423" actId="20577"/>
          <ac:spMkLst>
            <pc:docMk/>
            <pc:sldMk cId="3742867230" sldId="281"/>
            <ac:spMk id="3" creationId="{04A5997D-72DC-F9D9-A097-B563BAA4E70E}"/>
          </ac:spMkLst>
        </pc:spChg>
        <pc:spChg chg="mod">
          <ac:chgData name="Natasha Morgans" userId="S::natasha.morgans@uwtsd.ac.uk::3537e397-1aee-4e05-9cd1-5d76b1e2a31e" providerId="AD" clId="Web-{34303381-C7A2-FA3B-1199-75287B37247D}" dt="2026-08-27T12:50:29.317" v="413" actId="20577"/>
          <ac:spMkLst>
            <pc:docMk/>
            <pc:sldMk cId="3742867230" sldId="281"/>
            <ac:spMk id="4" creationId="{B15C6151-6D31-7582-1453-50BF8DB5980D}"/>
          </ac:spMkLst>
        </pc:spChg>
      </pc:sldChg>
      <pc:sldChg chg="modSp">
        <pc:chgData name="Natasha Morgans" userId="S::natasha.morgans@uwtsd.ac.uk::3537e397-1aee-4e05-9cd1-5d76b1e2a31e" providerId="AD" clId="Web-{34303381-C7A2-FA3B-1199-75287B37247D}" dt="2026-08-27T12:57:46.614" v="618" actId="20577"/>
        <pc:sldMkLst>
          <pc:docMk/>
          <pc:sldMk cId="2959911560" sldId="282"/>
        </pc:sldMkLst>
        <pc:spChg chg="mod">
          <ac:chgData name="Natasha Morgans" userId="S::natasha.morgans@uwtsd.ac.uk::3537e397-1aee-4e05-9cd1-5d76b1e2a31e" providerId="AD" clId="Web-{34303381-C7A2-FA3B-1199-75287B37247D}" dt="2026-08-27T12:57:18.145" v="609" actId="20577"/>
          <ac:spMkLst>
            <pc:docMk/>
            <pc:sldMk cId="2959911560" sldId="282"/>
            <ac:spMk id="2" creationId="{46936A96-9685-413C-0505-AB5669728132}"/>
          </ac:spMkLst>
        </pc:spChg>
        <pc:spChg chg="mod">
          <ac:chgData name="Natasha Morgans" userId="S::natasha.morgans@uwtsd.ac.uk::3537e397-1aee-4e05-9cd1-5d76b1e2a31e" providerId="AD" clId="Web-{34303381-C7A2-FA3B-1199-75287B37247D}" dt="2026-08-27T12:57:46.614" v="618" actId="20577"/>
          <ac:spMkLst>
            <pc:docMk/>
            <pc:sldMk cId="2959911560" sldId="282"/>
            <ac:spMk id="3" creationId="{40591BB4-3703-B109-5361-59C00E6CA759}"/>
          </ac:spMkLst>
        </pc:spChg>
        <pc:spChg chg="mod">
          <ac:chgData name="Natasha Morgans" userId="S::natasha.morgans@uwtsd.ac.uk::3537e397-1aee-4e05-9cd1-5d76b1e2a31e" providerId="AD" clId="Web-{34303381-C7A2-FA3B-1199-75287B37247D}" dt="2026-08-27T12:57:20.879" v="610" actId="20577"/>
          <ac:spMkLst>
            <pc:docMk/>
            <pc:sldMk cId="2959911560" sldId="282"/>
            <ac:spMk id="4" creationId="{803360D8-35DD-344D-C938-2ECB968B25C8}"/>
          </ac:spMkLst>
        </pc:spChg>
      </pc:sldChg>
      <pc:sldChg chg="modSp">
        <pc:chgData name="Natasha Morgans" userId="S::natasha.morgans@uwtsd.ac.uk::3537e397-1aee-4e05-9cd1-5d76b1e2a31e" providerId="AD" clId="Web-{34303381-C7A2-FA3B-1199-75287B37247D}" dt="2026-08-27T12:56:18.799" v="598" actId="20577"/>
        <pc:sldMkLst>
          <pc:docMk/>
          <pc:sldMk cId="3711181012" sldId="283"/>
        </pc:sldMkLst>
        <pc:spChg chg="mod">
          <ac:chgData name="Natasha Morgans" userId="S::natasha.morgans@uwtsd.ac.uk::3537e397-1aee-4e05-9cd1-5d76b1e2a31e" providerId="AD" clId="Web-{34303381-C7A2-FA3B-1199-75287B37247D}" dt="2026-08-27T12:55:32.359" v="575" actId="20577"/>
          <ac:spMkLst>
            <pc:docMk/>
            <pc:sldMk cId="3711181012" sldId="283"/>
            <ac:spMk id="2" creationId="{70134D77-085D-1573-7F69-719DE0DEEC5F}"/>
          </ac:spMkLst>
        </pc:spChg>
        <pc:spChg chg="mod">
          <ac:chgData name="Natasha Morgans" userId="S::natasha.morgans@uwtsd.ac.uk::3537e397-1aee-4e05-9cd1-5d76b1e2a31e" providerId="AD" clId="Web-{34303381-C7A2-FA3B-1199-75287B37247D}" dt="2026-08-27T12:56:18.799" v="598" actId="20577"/>
          <ac:spMkLst>
            <pc:docMk/>
            <pc:sldMk cId="3711181012" sldId="283"/>
            <ac:spMk id="3" creationId="{45600C16-A67B-865C-E9D2-ABED14E4C482}"/>
          </ac:spMkLst>
        </pc:spChg>
        <pc:spChg chg="mod">
          <ac:chgData name="Natasha Morgans" userId="S::natasha.morgans@uwtsd.ac.uk::3537e397-1aee-4e05-9cd1-5d76b1e2a31e" providerId="AD" clId="Web-{34303381-C7A2-FA3B-1199-75287B37247D}" dt="2026-08-27T12:56:14.892" v="596" actId="20577"/>
          <ac:spMkLst>
            <pc:docMk/>
            <pc:sldMk cId="3711181012" sldId="283"/>
            <ac:spMk id="4" creationId="{5FCCE4F9-B4A8-EA78-3BA5-671C1A420396}"/>
          </ac:spMkLst>
        </pc:spChg>
      </pc:sldChg>
      <pc:sldChg chg="modSp">
        <pc:chgData name="Natasha Morgans" userId="S::natasha.morgans@uwtsd.ac.uk::3537e397-1aee-4e05-9cd1-5d76b1e2a31e" providerId="AD" clId="Web-{34303381-C7A2-FA3B-1199-75287B37247D}" dt="2026-08-27T12:58:29.960" v="645" actId="20577"/>
        <pc:sldMkLst>
          <pc:docMk/>
          <pc:sldMk cId="3932030902" sldId="284"/>
        </pc:sldMkLst>
        <pc:spChg chg="mod">
          <ac:chgData name="Natasha Morgans" userId="S::natasha.morgans@uwtsd.ac.uk::3537e397-1aee-4e05-9cd1-5d76b1e2a31e" providerId="AD" clId="Web-{34303381-C7A2-FA3B-1199-75287B37247D}" dt="2026-08-27T12:58:12.115" v="634" actId="20577"/>
          <ac:spMkLst>
            <pc:docMk/>
            <pc:sldMk cId="3932030902" sldId="284"/>
            <ac:spMk id="2" creationId="{C6E108BB-02A8-6EF4-4E72-2BEB73D4ACD2}"/>
          </ac:spMkLst>
        </pc:spChg>
        <pc:spChg chg="mod">
          <ac:chgData name="Natasha Morgans" userId="S::natasha.morgans@uwtsd.ac.uk::3537e397-1aee-4e05-9cd1-5d76b1e2a31e" providerId="AD" clId="Web-{34303381-C7A2-FA3B-1199-75287B37247D}" dt="2026-08-27T12:58:29.960" v="645" actId="20577"/>
          <ac:spMkLst>
            <pc:docMk/>
            <pc:sldMk cId="3932030902" sldId="284"/>
            <ac:spMk id="3" creationId="{C84B8D31-49FB-E648-2338-04274BCF8EE0}"/>
          </ac:spMkLst>
        </pc:spChg>
      </pc:sldChg>
      <pc:sldChg chg="modSp">
        <pc:chgData name="Natasha Morgans" userId="S::natasha.morgans@uwtsd.ac.uk::3537e397-1aee-4e05-9cd1-5d76b1e2a31e" providerId="AD" clId="Web-{34303381-C7A2-FA3B-1199-75287B37247D}" dt="2026-08-27T13:00:31.386" v="715" actId="20577"/>
        <pc:sldMkLst>
          <pc:docMk/>
          <pc:sldMk cId="593841071" sldId="288"/>
        </pc:sldMkLst>
        <pc:spChg chg="mod">
          <ac:chgData name="Natasha Morgans" userId="S::natasha.morgans@uwtsd.ac.uk::3537e397-1aee-4e05-9cd1-5d76b1e2a31e" providerId="AD" clId="Web-{34303381-C7A2-FA3B-1199-75287B37247D}" dt="2026-08-27T13:00:06.322" v="693" actId="20577"/>
          <ac:spMkLst>
            <pc:docMk/>
            <pc:sldMk cId="593841071" sldId="288"/>
            <ac:spMk id="2" creationId="{1EE226C5-6551-9C42-5C4E-E02E7E24E2FA}"/>
          </ac:spMkLst>
        </pc:spChg>
        <pc:spChg chg="mod">
          <ac:chgData name="Natasha Morgans" userId="S::natasha.morgans@uwtsd.ac.uk::3537e397-1aee-4e05-9cd1-5d76b1e2a31e" providerId="AD" clId="Web-{34303381-C7A2-FA3B-1199-75287B37247D}" dt="2026-08-27T13:00:31.386" v="715" actId="20577"/>
          <ac:spMkLst>
            <pc:docMk/>
            <pc:sldMk cId="593841071" sldId="288"/>
            <ac:spMk id="3" creationId="{8090BDF7-A6D0-38F9-1611-442C16BE8CD8}"/>
          </ac:spMkLst>
        </pc:spChg>
        <pc:spChg chg="mod">
          <ac:chgData name="Natasha Morgans" userId="S::natasha.morgans@uwtsd.ac.uk::3537e397-1aee-4e05-9cd1-5d76b1e2a31e" providerId="AD" clId="Web-{34303381-C7A2-FA3B-1199-75287B37247D}" dt="2026-08-27T13:00:24.401" v="705" actId="20577"/>
          <ac:spMkLst>
            <pc:docMk/>
            <pc:sldMk cId="593841071" sldId="288"/>
            <ac:spMk id="4" creationId="{1700FD35-A68C-D192-9911-38EA915325FD}"/>
          </ac:spMkLst>
        </pc:spChg>
      </pc:sldChg>
      <pc:sldChg chg="addSp delSp modSp">
        <pc:chgData name="Natasha Morgans" userId="S::natasha.morgans@uwtsd.ac.uk::3537e397-1aee-4e05-9cd1-5d76b1e2a31e" providerId="AD" clId="Web-{34303381-C7A2-FA3B-1199-75287B37247D}" dt="2026-08-27T13:01:54.592" v="751" actId="1076"/>
        <pc:sldMkLst>
          <pc:docMk/>
          <pc:sldMk cId="3448532676" sldId="289"/>
        </pc:sldMkLst>
        <pc:spChg chg="mod">
          <ac:chgData name="Natasha Morgans" userId="S::natasha.morgans@uwtsd.ac.uk::3537e397-1aee-4e05-9cd1-5d76b1e2a31e" providerId="AD" clId="Web-{34303381-C7A2-FA3B-1199-75287B37247D}" dt="2026-08-27T13:00:43.277" v="738" actId="20577"/>
          <ac:spMkLst>
            <pc:docMk/>
            <pc:sldMk cId="3448532676" sldId="289"/>
            <ac:spMk id="2" creationId="{9860A217-B055-EF42-A90C-FF395DD777EC}"/>
          </ac:spMkLst>
        </pc:spChg>
        <pc:picChg chg="add mod">
          <ac:chgData name="Natasha Morgans" userId="S::natasha.morgans@uwtsd.ac.uk::3537e397-1aee-4e05-9cd1-5d76b1e2a31e" providerId="AD" clId="Web-{34303381-C7A2-FA3B-1199-75287B37247D}" dt="2026-08-27T13:01:54.592" v="751" actId="1076"/>
          <ac:picMkLst>
            <pc:docMk/>
            <pc:sldMk cId="3448532676" sldId="289"/>
            <ac:picMk id="5" creationId="{09860378-21DE-7787-2737-A97DD9BD2A6B}"/>
          </ac:picMkLst>
        </pc:picChg>
      </pc:sldChg>
      <pc:sldChg chg="modSp">
        <pc:chgData name="Natasha Morgans" userId="S::natasha.morgans@uwtsd.ac.uk::3537e397-1aee-4e05-9cd1-5d76b1e2a31e" providerId="AD" clId="Web-{34303381-C7A2-FA3B-1199-75287B37247D}" dt="2026-08-27T13:02:29.859" v="770" actId="20577"/>
        <pc:sldMkLst>
          <pc:docMk/>
          <pc:sldMk cId="953936706" sldId="290"/>
        </pc:sldMkLst>
        <pc:spChg chg="mod">
          <ac:chgData name="Natasha Morgans" userId="S::natasha.morgans@uwtsd.ac.uk::3537e397-1aee-4e05-9cd1-5d76b1e2a31e" providerId="AD" clId="Web-{34303381-C7A2-FA3B-1199-75287B37247D}" dt="2026-08-27T13:02:05.920" v="768" actId="20577"/>
          <ac:spMkLst>
            <pc:docMk/>
            <pc:sldMk cId="953936706" sldId="290"/>
            <ac:spMk id="2" creationId="{54C6B612-8D56-E258-0131-92676E88E0B4}"/>
          </ac:spMkLst>
        </pc:spChg>
        <pc:spChg chg="mod">
          <ac:chgData name="Natasha Morgans" userId="S::natasha.morgans@uwtsd.ac.uk::3537e397-1aee-4e05-9cd1-5d76b1e2a31e" providerId="AD" clId="Web-{34303381-C7A2-FA3B-1199-75287B37247D}" dt="2026-08-27T13:02:29.859" v="770" actId="20577"/>
          <ac:spMkLst>
            <pc:docMk/>
            <pc:sldMk cId="953936706" sldId="290"/>
            <ac:spMk id="3" creationId="{4575052E-73FF-9B01-BFB4-9B395E418A52}"/>
          </ac:spMkLst>
        </pc:spChg>
        <pc:spChg chg="mod">
          <ac:chgData name="Natasha Morgans" userId="S::natasha.morgans@uwtsd.ac.uk::3537e397-1aee-4e05-9cd1-5d76b1e2a31e" providerId="AD" clId="Web-{34303381-C7A2-FA3B-1199-75287B37247D}" dt="2026-08-27T13:02:09.186" v="769" actId="20577"/>
          <ac:spMkLst>
            <pc:docMk/>
            <pc:sldMk cId="953936706" sldId="290"/>
            <ac:spMk id="4" creationId="{4CF6D694-273D-E19A-8629-D2E192945328}"/>
          </ac:spMkLst>
        </pc:spChg>
      </pc:sldChg>
      <pc:sldChg chg="modSp">
        <pc:chgData name="Natasha Morgans" userId="S::natasha.morgans@uwtsd.ac.uk::3537e397-1aee-4e05-9cd1-5d76b1e2a31e" providerId="AD" clId="Web-{34303381-C7A2-FA3B-1199-75287B37247D}" dt="2026-08-27T13:03:44.315" v="789" actId="20577"/>
        <pc:sldMkLst>
          <pc:docMk/>
          <pc:sldMk cId="2819219632" sldId="291"/>
        </pc:sldMkLst>
        <pc:spChg chg="mod">
          <ac:chgData name="Natasha Morgans" userId="S::natasha.morgans@uwtsd.ac.uk::3537e397-1aee-4e05-9cd1-5d76b1e2a31e" providerId="AD" clId="Web-{34303381-C7A2-FA3B-1199-75287B37247D}" dt="2026-08-27T13:02:58.126" v="773" actId="20577"/>
          <ac:spMkLst>
            <pc:docMk/>
            <pc:sldMk cId="2819219632" sldId="291"/>
            <ac:spMk id="2" creationId="{C4A7CDF5-432E-143A-5E0D-B4F50ED1F2DD}"/>
          </ac:spMkLst>
        </pc:spChg>
        <pc:spChg chg="mod">
          <ac:chgData name="Natasha Morgans" userId="S::natasha.morgans@uwtsd.ac.uk::3537e397-1aee-4e05-9cd1-5d76b1e2a31e" providerId="AD" clId="Web-{34303381-C7A2-FA3B-1199-75287B37247D}" dt="2026-08-27T13:03:44.315" v="789" actId="20577"/>
          <ac:spMkLst>
            <pc:docMk/>
            <pc:sldMk cId="2819219632" sldId="291"/>
            <ac:spMk id="3" creationId="{D1BB8CD7-C7D8-95AF-04F4-51B39F187822}"/>
          </ac:spMkLst>
        </pc:spChg>
        <pc:spChg chg="mod">
          <ac:chgData name="Natasha Morgans" userId="S::natasha.morgans@uwtsd.ac.uk::3537e397-1aee-4e05-9cd1-5d76b1e2a31e" providerId="AD" clId="Web-{34303381-C7A2-FA3B-1199-75287B37247D}" dt="2026-08-27T13:03:41.580" v="786" actId="20577"/>
          <ac:spMkLst>
            <pc:docMk/>
            <pc:sldMk cId="2819219632" sldId="291"/>
            <ac:spMk id="4" creationId="{1BFD242C-6752-27C0-DA88-B9C8F1F299FF}"/>
          </ac:spMkLst>
        </pc:spChg>
      </pc:sldChg>
      <pc:sldChg chg="addSp delSp modSp">
        <pc:chgData name="Natasha Morgans" userId="S::natasha.morgans@uwtsd.ac.uk::3537e397-1aee-4e05-9cd1-5d76b1e2a31e" providerId="AD" clId="Web-{34303381-C7A2-FA3B-1199-75287B37247D}" dt="2026-08-27T13:06:28.992" v="815" actId="1076"/>
        <pc:sldMkLst>
          <pc:docMk/>
          <pc:sldMk cId="1650595685" sldId="292"/>
        </pc:sldMkLst>
        <pc:spChg chg="mod">
          <ac:chgData name="Natasha Morgans" userId="S::natasha.morgans@uwtsd.ac.uk::3537e397-1aee-4e05-9cd1-5d76b1e2a31e" providerId="AD" clId="Web-{34303381-C7A2-FA3B-1199-75287B37247D}" dt="2026-08-27T13:04:01.831" v="806" actId="20577"/>
          <ac:spMkLst>
            <pc:docMk/>
            <pc:sldMk cId="1650595685" sldId="292"/>
            <ac:spMk id="2" creationId="{82DDD499-8D91-82A8-EE16-6AFF94AED97E}"/>
          </ac:spMkLst>
        </pc:spChg>
        <pc:picChg chg="add mod">
          <ac:chgData name="Natasha Morgans" userId="S::natasha.morgans@uwtsd.ac.uk::3537e397-1aee-4e05-9cd1-5d76b1e2a31e" providerId="AD" clId="Web-{34303381-C7A2-FA3B-1199-75287B37247D}" dt="2026-08-27T13:06:28.992" v="815" actId="1076"/>
          <ac:picMkLst>
            <pc:docMk/>
            <pc:sldMk cId="1650595685" sldId="292"/>
            <ac:picMk id="5" creationId="{DC52EE3E-C891-3A63-A89A-5B2538464CE4}"/>
          </ac:picMkLst>
        </pc:picChg>
      </pc:sldChg>
      <pc:sldChg chg="addSp delSp modSp modNotes">
        <pc:chgData name="Natasha Morgans" userId="S::natasha.morgans@uwtsd.ac.uk::3537e397-1aee-4e05-9cd1-5d76b1e2a31e" providerId="AD" clId="Web-{34303381-C7A2-FA3B-1199-75287B37247D}" dt="2026-08-27T13:08:18.575" v="847"/>
        <pc:sldMkLst>
          <pc:docMk/>
          <pc:sldMk cId="1763274205" sldId="296"/>
        </pc:sldMkLst>
        <pc:spChg chg="mod">
          <ac:chgData name="Natasha Morgans" userId="S::natasha.morgans@uwtsd.ac.uk::3537e397-1aee-4e05-9cd1-5d76b1e2a31e" providerId="AD" clId="Web-{34303381-C7A2-FA3B-1199-75287B37247D}" dt="2026-08-27T13:08:15.543" v="844" actId="1076"/>
          <ac:spMkLst>
            <pc:docMk/>
            <pc:sldMk cId="1763274205" sldId="296"/>
            <ac:spMk id="2" creationId="{152E0A10-09F5-F748-24FF-0B2593E7D430}"/>
          </ac:spMkLst>
        </pc:spChg>
      </pc:sldChg>
      <pc:sldChg chg="modSp">
        <pc:chgData name="Natasha Morgans" userId="S::natasha.morgans@uwtsd.ac.uk::3537e397-1aee-4e05-9cd1-5d76b1e2a31e" providerId="AD" clId="Web-{34303381-C7A2-FA3B-1199-75287B37247D}" dt="2026-08-27T13:09:21.421" v="860" actId="20577"/>
        <pc:sldMkLst>
          <pc:docMk/>
          <pc:sldMk cId="1158555575" sldId="297"/>
        </pc:sldMkLst>
        <pc:spChg chg="mod">
          <ac:chgData name="Natasha Morgans" userId="S::natasha.morgans@uwtsd.ac.uk::3537e397-1aee-4e05-9cd1-5d76b1e2a31e" providerId="AD" clId="Web-{34303381-C7A2-FA3B-1199-75287B37247D}" dt="2026-08-27T13:08:57.904" v="858" actId="20577"/>
          <ac:spMkLst>
            <pc:docMk/>
            <pc:sldMk cId="1158555575" sldId="297"/>
            <ac:spMk id="2" creationId="{63110497-A74A-9DEB-97F4-359A15BCBDDA}"/>
          </ac:spMkLst>
        </pc:spChg>
        <pc:spChg chg="mod">
          <ac:chgData name="Natasha Morgans" userId="S::natasha.morgans@uwtsd.ac.uk::3537e397-1aee-4e05-9cd1-5d76b1e2a31e" providerId="AD" clId="Web-{34303381-C7A2-FA3B-1199-75287B37247D}" dt="2026-08-27T13:09:21.421" v="860" actId="20577"/>
          <ac:spMkLst>
            <pc:docMk/>
            <pc:sldMk cId="1158555575" sldId="297"/>
            <ac:spMk id="3" creationId="{DA15058B-A868-3422-56A1-17774E552B1D}"/>
          </ac:spMkLst>
        </pc:spChg>
        <pc:spChg chg="mod">
          <ac:chgData name="Natasha Morgans" userId="S::natasha.morgans@uwtsd.ac.uk::3537e397-1aee-4e05-9cd1-5d76b1e2a31e" providerId="AD" clId="Web-{34303381-C7A2-FA3B-1199-75287B37247D}" dt="2026-08-27T13:09:01.717" v="859" actId="20577"/>
          <ac:spMkLst>
            <pc:docMk/>
            <pc:sldMk cId="1158555575" sldId="297"/>
            <ac:spMk id="4" creationId="{E3AF1B15-7A10-9F27-0582-4427034E2DA6}"/>
          </ac:spMkLst>
        </pc:spChg>
      </pc:sldChg>
      <pc:sldChg chg="modSp">
        <pc:chgData name="Natasha Morgans" userId="S::natasha.morgans@uwtsd.ac.uk::3537e397-1aee-4e05-9cd1-5d76b1e2a31e" providerId="AD" clId="Web-{34303381-C7A2-FA3B-1199-75287B37247D}" dt="2026-08-27T12:36:05.068" v="136" actId="20577"/>
        <pc:sldMkLst>
          <pc:docMk/>
          <pc:sldMk cId="724809639" sldId="300"/>
        </pc:sldMkLst>
        <pc:spChg chg="mod">
          <ac:chgData name="Natasha Morgans" userId="S::natasha.morgans@uwtsd.ac.uk::3537e397-1aee-4e05-9cd1-5d76b1e2a31e" providerId="AD" clId="Web-{34303381-C7A2-FA3B-1199-75287B37247D}" dt="2026-08-27T12:35:37.176" v="127" actId="20577"/>
          <ac:spMkLst>
            <pc:docMk/>
            <pc:sldMk cId="724809639" sldId="300"/>
            <ac:spMk id="2" creationId="{7F61316B-B462-32CA-277A-934AC30E5534}"/>
          </ac:spMkLst>
        </pc:spChg>
        <pc:spChg chg="mod">
          <ac:chgData name="Natasha Morgans" userId="S::natasha.morgans@uwtsd.ac.uk::3537e397-1aee-4e05-9cd1-5d76b1e2a31e" providerId="AD" clId="Web-{34303381-C7A2-FA3B-1199-75287B37247D}" dt="2026-08-27T12:36:05.068" v="136" actId="20577"/>
          <ac:spMkLst>
            <pc:docMk/>
            <pc:sldMk cId="724809639" sldId="300"/>
            <ac:spMk id="3" creationId="{8AA44031-2572-F67F-62E8-39D07C690298}"/>
          </ac:spMkLst>
        </pc:spChg>
        <pc:spChg chg="mod">
          <ac:chgData name="Natasha Morgans" userId="S::natasha.morgans@uwtsd.ac.uk::3537e397-1aee-4e05-9cd1-5d76b1e2a31e" providerId="AD" clId="Web-{34303381-C7A2-FA3B-1199-75287B37247D}" dt="2026-08-27T12:36:01.146" v="132" actId="20577"/>
          <ac:spMkLst>
            <pc:docMk/>
            <pc:sldMk cId="724809639" sldId="300"/>
            <ac:spMk id="4" creationId="{AA5B17E7-0C3B-5F81-47DA-EE1321181F03}"/>
          </ac:spMkLst>
        </pc:spChg>
      </pc:sldChg>
      <pc:sldChg chg="addSp delSp modSp">
        <pc:chgData name="Natasha Morgans" userId="S::natasha.morgans@uwtsd.ac.uk::3537e397-1aee-4e05-9cd1-5d76b1e2a31e" providerId="AD" clId="Web-{34303381-C7A2-FA3B-1199-75287B37247D}" dt="2026-08-27T12:53:37.652" v="502" actId="20577"/>
        <pc:sldMkLst>
          <pc:docMk/>
          <pc:sldMk cId="2996689692" sldId="302"/>
        </pc:sldMkLst>
        <pc:spChg chg="mod">
          <ac:chgData name="Natasha Morgans" userId="S::natasha.morgans@uwtsd.ac.uk::3537e397-1aee-4e05-9cd1-5d76b1e2a31e" providerId="AD" clId="Web-{34303381-C7A2-FA3B-1199-75287B37247D}" dt="2026-08-27T12:51:33.195" v="438" actId="20577"/>
          <ac:spMkLst>
            <pc:docMk/>
            <pc:sldMk cId="2996689692" sldId="302"/>
            <ac:spMk id="2" creationId="{9A7A9BC1-CFDD-089B-4165-B4D12ACE245A}"/>
          </ac:spMkLst>
        </pc:spChg>
        <pc:spChg chg="mod">
          <ac:chgData name="Natasha Morgans" userId="S::natasha.morgans@uwtsd.ac.uk::3537e397-1aee-4e05-9cd1-5d76b1e2a31e" providerId="AD" clId="Web-{34303381-C7A2-FA3B-1199-75287B37247D}" dt="2026-08-27T12:52:23.759" v="459" actId="20577"/>
          <ac:spMkLst>
            <pc:docMk/>
            <pc:sldMk cId="2996689692" sldId="302"/>
            <ac:spMk id="15" creationId="{432E6A16-9633-9E44-16EF-2112C9C7D5E0}"/>
          </ac:spMkLst>
        </pc:spChg>
        <pc:spChg chg="mod">
          <ac:chgData name="Natasha Morgans" userId="S::natasha.morgans@uwtsd.ac.uk::3537e397-1aee-4e05-9cd1-5d76b1e2a31e" providerId="AD" clId="Web-{34303381-C7A2-FA3B-1199-75287B37247D}" dt="2026-08-27T12:52:53.510" v="474" actId="20577"/>
          <ac:spMkLst>
            <pc:docMk/>
            <pc:sldMk cId="2996689692" sldId="302"/>
            <ac:spMk id="16" creationId="{75A617E1-B0D8-FF94-5183-2F51D09DC0D6}"/>
          </ac:spMkLst>
        </pc:spChg>
        <pc:spChg chg="mod">
          <ac:chgData name="Natasha Morgans" userId="S::natasha.morgans@uwtsd.ac.uk::3537e397-1aee-4e05-9cd1-5d76b1e2a31e" providerId="AD" clId="Web-{34303381-C7A2-FA3B-1199-75287B37247D}" dt="2026-08-27T12:53:13.073" v="487" actId="20577"/>
          <ac:spMkLst>
            <pc:docMk/>
            <pc:sldMk cId="2996689692" sldId="302"/>
            <ac:spMk id="23" creationId="{2FD710EF-C355-BC83-A941-6E4C635F9266}"/>
          </ac:spMkLst>
        </pc:spChg>
        <pc:spChg chg="mod">
          <ac:chgData name="Natasha Morgans" userId="S::natasha.morgans@uwtsd.ac.uk::3537e397-1aee-4e05-9cd1-5d76b1e2a31e" providerId="AD" clId="Web-{34303381-C7A2-FA3B-1199-75287B37247D}" dt="2026-08-27T12:53:18.120" v="489" actId="20577"/>
          <ac:spMkLst>
            <pc:docMk/>
            <pc:sldMk cId="2996689692" sldId="302"/>
            <ac:spMk id="24" creationId="{E35964F8-0047-6E6A-D62A-ED5A841E51B6}"/>
          </ac:spMkLst>
        </pc:spChg>
        <pc:spChg chg="mod">
          <ac:chgData name="Natasha Morgans" userId="S::natasha.morgans@uwtsd.ac.uk::3537e397-1aee-4e05-9cd1-5d76b1e2a31e" providerId="AD" clId="Web-{34303381-C7A2-FA3B-1199-75287B37247D}" dt="2026-08-27T12:53:37.652" v="502" actId="20577"/>
          <ac:spMkLst>
            <pc:docMk/>
            <pc:sldMk cId="2996689692" sldId="302"/>
            <ac:spMk id="25" creationId="{0C7A5BDE-8410-3A3F-36D4-2E97DB6492CC}"/>
          </ac:spMkLst>
        </pc:spChg>
        <pc:grpChg chg="add mod">
          <ac:chgData name="Natasha Morgans" userId="S::natasha.morgans@uwtsd.ac.uk::3537e397-1aee-4e05-9cd1-5d76b1e2a31e" providerId="AD" clId="Web-{34303381-C7A2-FA3B-1199-75287B37247D}" dt="2026-08-27T12:52:03.649" v="444" actId="1076"/>
          <ac:grpSpMkLst>
            <pc:docMk/>
            <pc:sldMk cId="2996689692" sldId="302"/>
            <ac:grpSpMk id="4" creationId="{3006EFC9-F34B-1B8B-EA64-6E4DB5BE5881}"/>
          </ac:grpSpMkLst>
        </pc:grpChg>
      </pc:sldChg>
      <pc:sldChg chg="addSp modSp">
        <pc:chgData name="Natasha Morgans" userId="S::natasha.morgans@uwtsd.ac.uk::3537e397-1aee-4e05-9cd1-5d76b1e2a31e" providerId="AD" clId="Web-{34303381-C7A2-FA3B-1199-75287B37247D}" dt="2026-08-27T12:55:10.952" v="565" actId="1076"/>
        <pc:sldMkLst>
          <pc:docMk/>
          <pc:sldMk cId="1428532776" sldId="303"/>
        </pc:sldMkLst>
        <pc:spChg chg="mod">
          <ac:chgData name="Natasha Morgans" userId="S::natasha.morgans@uwtsd.ac.uk::3537e397-1aee-4e05-9cd1-5d76b1e2a31e" providerId="AD" clId="Web-{34303381-C7A2-FA3B-1199-75287B37247D}" dt="2026-08-27T12:53:56.731" v="514" actId="20577"/>
          <ac:spMkLst>
            <pc:docMk/>
            <pc:sldMk cId="1428532776" sldId="303"/>
            <ac:spMk id="2" creationId="{F6582F70-747D-2544-8353-93B7370B351F}"/>
          </ac:spMkLst>
        </pc:spChg>
        <pc:spChg chg="mod">
          <ac:chgData name="Natasha Morgans" userId="S::natasha.morgans@uwtsd.ac.uk::3537e397-1aee-4e05-9cd1-5d76b1e2a31e" providerId="AD" clId="Web-{34303381-C7A2-FA3B-1199-75287B37247D}" dt="2026-08-27T12:54:39.186" v="531" actId="20577"/>
          <ac:spMkLst>
            <pc:docMk/>
            <pc:sldMk cId="1428532776" sldId="303"/>
            <ac:spMk id="4" creationId="{3DD3B718-D01C-EC1F-C280-4ADDB21C9BA6}"/>
          </ac:spMkLst>
        </pc:spChg>
        <pc:spChg chg="mod">
          <ac:chgData name="Natasha Morgans" userId="S::natasha.morgans@uwtsd.ac.uk::3537e397-1aee-4e05-9cd1-5d76b1e2a31e" providerId="AD" clId="Web-{34303381-C7A2-FA3B-1199-75287B37247D}" dt="2026-08-27T12:54:45.498" v="543" actId="20577"/>
          <ac:spMkLst>
            <pc:docMk/>
            <pc:sldMk cId="1428532776" sldId="303"/>
            <ac:spMk id="5" creationId="{CE84F52D-1A1F-7672-57E7-9D51B7E27007}"/>
          </ac:spMkLst>
        </pc:spChg>
        <pc:spChg chg="mod">
          <ac:chgData name="Natasha Morgans" userId="S::natasha.morgans@uwtsd.ac.uk::3537e397-1aee-4e05-9cd1-5d76b1e2a31e" providerId="AD" clId="Web-{34303381-C7A2-FA3B-1199-75287B37247D}" dt="2026-08-27T12:54:50.514" v="547" actId="20577"/>
          <ac:spMkLst>
            <pc:docMk/>
            <pc:sldMk cId="1428532776" sldId="303"/>
            <ac:spMk id="11" creationId="{883BB8AC-BDAF-7DDD-9944-9D7E8AECCB89}"/>
          </ac:spMkLst>
        </pc:spChg>
        <pc:spChg chg="mod">
          <ac:chgData name="Natasha Morgans" userId="S::natasha.morgans@uwtsd.ac.uk::3537e397-1aee-4e05-9cd1-5d76b1e2a31e" providerId="AD" clId="Web-{34303381-C7A2-FA3B-1199-75287B37247D}" dt="2026-08-27T12:54:19.263" v="519" actId="1076"/>
          <ac:spMkLst>
            <pc:docMk/>
            <pc:sldMk cId="1428532776" sldId="303"/>
            <ac:spMk id="12" creationId="{98309BC2-6366-C86D-C6F9-01FD0D735AF0}"/>
          </ac:spMkLst>
        </pc:spChg>
        <pc:spChg chg="mod">
          <ac:chgData name="Natasha Morgans" userId="S::natasha.morgans@uwtsd.ac.uk::3537e397-1aee-4e05-9cd1-5d76b1e2a31e" providerId="AD" clId="Web-{34303381-C7A2-FA3B-1199-75287B37247D}" dt="2026-08-27T12:54:21.373" v="520" actId="1076"/>
          <ac:spMkLst>
            <pc:docMk/>
            <pc:sldMk cId="1428532776" sldId="303"/>
            <ac:spMk id="13" creationId="{A2C7C242-F050-FACB-4D7B-79F8C5BA0E8C}"/>
          </ac:spMkLst>
        </pc:spChg>
        <pc:spChg chg="mod">
          <ac:chgData name="Natasha Morgans" userId="S::natasha.morgans@uwtsd.ac.uk::3537e397-1aee-4e05-9cd1-5d76b1e2a31e" providerId="AD" clId="Web-{34303381-C7A2-FA3B-1199-75287B37247D}" dt="2026-08-27T12:54:24.170" v="521" actId="1076"/>
          <ac:spMkLst>
            <pc:docMk/>
            <pc:sldMk cId="1428532776" sldId="303"/>
            <ac:spMk id="14" creationId="{B3B5D30A-90B0-733A-42DD-C552CF75090C}"/>
          </ac:spMkLst>
        </pc:spChg>
        <pc:spChg chg="mod">
          <ac:chgData name="Natasha Morgans" userId="S::natasha.morgans@uwtsd.ac.uk::3537e397-1aee-4e05-9cd1-5d76b1e2a31e" providerId="AD" clId="Web-{34303381-C7A2-FA3B-1199-75287B37247D}" dt="2026-08-27T12:54:56.593" v="559" actId="20577"/>
          <ac:spMkLst>
            <pc:docMk/>
            <pc:sldMk cId="1428532776" sldId="303"/>
            <ac:spMk id="15" creationId="{A3DC81E2-7555-BD59-4DFC-8D531EA4EE1B}"/>
          </ac:spMkLst>
        </pc:spChg>
        <pc:spChg chg="add mod">
          <ac:chgData name="Natasha Morgans" userId="S::natasha.morgans@uwtsd.ac.uk::3537e397-1aee-4e05-9cd1-5d76b1e2a31e" providerId="AD" clId="Web-{34303381-C7A2-FA3B-1199-75287B37247D}" dt="2026-08-27T12:55:02.937" v="561" actId="1076"/>
          <ac:spMkLst>
            <pc:docMk/>
            <pc:sldMk cId="1428532776" sldId="303"/>
            <ac:spMk id="16" creationId="{D68EA713-AEC8-1BDC-5CE6-DD75ED0F973D}"/>
          </ac:spMkLst>
        </pc:spChg>
        <pc:spChg chg="add mod">
          <ac:chgData name="Natasha Morgans" userId="S::natasha.morgans@uwtsd.ac.uk::3537e397-1aee-4e05-9cd1-5d76b1e2a31e" providerId="AD" clId="Web-{34303381-C7A2-FA3B-1199-75287B37247D}" dt="2026-08-27T12:55:06.999" v="563" actId="1076"/>
          <ac:spMkLst>
            <pc:docMk/>
            <pc:sldMk cId="1428532776" sldId="303"/>
            <ac:spMk id="17" creationId="{8C5C8374-81C6-5EE4-A31C-37C716AB752C}"/>
          </ac:spMkLst>
        </pc:spChg>
        <pc:spChg chg="add mod">
          <ac:chgData name="Natasha Morgans" userId="S::natasha.morgans@uwtsd.ac.uk::3537e397-1aee-4e05-9cd1-5d76b1e2a31e" providerId="AD" clId="Web-{34303381-C7A2-FA3B-1199-75287B37247D}" dt="2026-08-27T12:55:10.952" v="565" actId="1076"/>
          <ac:spMkLst>
            <pc:docMk/>
            <pc:sldMk cId="1428532776" sldId="303"/>
            <ac:spMk id="18" creationId="{B077F32F-FD38-A44D-6513-7C47837F13A8}"/>
          </ac:spMkLst>
        </pc:spChg>
        <pc:grpChg chg="add mod">
          <ac:chgData name="Natasha Morgans" userId="S::natasha.morgans@uwtsd.ac.uk::3537e397-1aee-4e05-9cd1-5d76b1e2a31e" providerId="AD" clId="Web-{34303381-C7A2-FA3B-1199-75287B37247D}" dt="2026-08-27T12:54:29.045" v="522" actId="1076"/>
          <ac:grpSpMkLst>
            <pc:docMk/>
            <pc:sldMk cId="1428532776" sldId="303"/>
            <ac:grpSpMk id="3" creationId="{75388958-36EB-238E-5465-C7078B752324}"/>
          </ac:grpSpMkLst>
        </pc:grpChg>
        <pc:grpChg chg="mod">
          <ac:chgData name="Natasha Morgans" userId="S::natasha.morgans@uwtsd.ac.uk::3537e397-1aee-4e05-9cd1-5d76b1e2a31e" providerId="AD" clId="Web-{34303381-C7A2-FA3B-1199-75287B37247D}" dt="2026-08-27T12:54:11.950" v="517" actId="1076"/>
          <ac:grpSpMkLst>
            <pc:docMk/>
            <pc:sldMk cId="1428532776" sldId="303"/>
            <ac:grpSpMk id="10" creationId="{6A40868C-BD0F-05B9-52F8-143BBD33D4DA}"/>
          </ac:grpSpMkLst>
        </pc:grpChg>
      </pc:sldChg>
      <pc:sldChg chg="modSp new">
        <pc:chgData name="Natasha Morgans" userId="S::natasha.morgans@uwtsd.ac.uk::3537e397-1aee-4e05-9cd1-5d76b1e2a31e" providerId="AD" clId="Web-{34303381-C7A2-FA3B-1199-75287B37247D}" dt="2026-08-27T13:09:43.218" v="875" actId="20577"/>
        <pc:sldMkLst>
          <pc:docMk/>
          <pc:sldMk cId="3258725037" sldId="307"/>
        </pc:sldMkLst>
        <pc:spChg chg="mod">
          <ac:chgData name="Natasha Morgans" userId="S::natasha.morgans@uwtsd.ac.uk::3537e397-1aee-4e05-9cd1-5d76b1e2a31e" providerId="AD" clId="Web-{34303381-C7A2-FA3B-1199-75287B37247D}" dt="2026-08-27T13:09:43.218" v="875" actId="20577"/>
          <ac:spMkLst>
            <pc:docMk/>
            <pc:sldMk cId="3258725037" sldId="307"/>
            <ac:spMk id="2" creationId="{1060768A-050C-14E4-D6CC-66BBDF519326}"/>
          </ac:spMkLst>
        </pc:spChg>
      </pc:sldChg>
      <pc:sldChg chg="addSp delSp modSp new">
        <pc:chgData name="Natasha Morgans" userId="S::natasha.morgans@uwtsd.ac.uk::3537e397-1aee-4e05-9cd1-5d76b1e2a31e" providerId="AD" clId="Web-{34303381-C7A2-FA3B-1199-75287B37247D}" dt="2026-08-27T14:55:27.524" v="896" actId="1076"/>
        <pc:sldMkLst>
          <pc:docMk/>
          <pc:sldMk cId="1603072084" sldId="308"/>
        </pc:sldMkLst>
        <pc:spChg chg="mod">
          <ac:chgData name="Natasha Morgans" userId="S::natasha.morgans@uwtsd.ac.uk::3537e397-1aee-4e05-9cd1-5d76b1e2a31e" providerId="AD" clId="Web-{34303381-C7A2-FA3B-1199-75287B37247D}" dt="2026-08-27T14:52:07.453" v="882" actId="20577"/>
          <ac:spMkLst>
            <pc:docMk/>
            <pc:sldMk cId="1603072084" sldId="308"/>
            <ac:spMk id="2" creationId="{22549C90-96F8-56B2-ACC3-3749A36EEF6A}"/>
          </ac:spMkLst>
        </pc:spChg>
        <pc:graphicFrameChg chg="add mod modGraphic">
          <ac:chgData name="Natasha Morgans" userId="S::natasha.morgans@uwtsd.ac.uk::3537e397-1aee-4e05-9cd1-5d76b1e2a31e" providerId="AD" clId="Web-{34303381-C7A2-FA3B-1199-75287B37247D}" dt="2026-08-27T14:55:27.524" v="896" actId="1076"/>
          <ac:graphicFrameMkLst>
            <pc:docMk/>
            <pc:sldMk cId="1603072084" sldId="308"/>
            <ac:graphicFrameMk id="8" creationId="{47917567-9630-9C0F-3C4E-8BA1AEE2B2DB}"/>
          </ac:graphicFrameMkLst>
        </pc:graphicFrameChg>
      </pc:sldChg>
      <pc:sldChg chg="modSp add">
        <pc:chgData name="Natasha Morgans" userId="S::natasha.morgans@uwtsd.ac.uk::3537e397-1aee-4e05-9cd1-5d76b1e2a31e" providerId="AD" clId="Web-{34303381-C7A2-FA3B-1199-75287B37247D}" dt="2026-08-27T15:03:36.154" v="913" actId="1076"/>
        <pc:sldMkLst>
          <pc:docMk/>
          <pc:sldMk cId="2662497189" sldId="474"/>
        </pc:sldMkLst>
        <pc:spChg chg="mod">
          <ac:chgData name="Natasha Morgans" userId="S::natasha.morgans@uwtsd.ac.uk::3537e397-1aee-4e05-9cd1-5d76b1e2a31e" providerId="AD" clId="Web-{34303381-C7A2-FA3B-1199-75287B37247D}" dt="2026-08-27T15:03:22.356" v="909" actId="1076"/>
          <ac:spMkLst>
            <pc:docMk/>
            <pc:sldMk cId="2662497189" sldId="474"/>
            <ac:spMk id="3" creationId="{5CAC9B8D-BCE0-FB42-A2E6-6C39B10488C8}"/>
          </ac:spMkLst>
        </pc:spChg>
        <pc:spChg chg="mod">
          <ac:chgData name="Natasha Morgans" userId="S::natasha.morgans@uwtsd.ac.uk::3537e397-1aee-4e05-9cd1-5d76b1e2a31e" providerId="AD" clId="Web-{34303381-C7A2-FA3B-1199-75287B37247D}" dt="2026-08-27T15:03:33.779" v="912" actId="1076"/>
          <ac:spMkLst>
            <pc:docMk/>
            <pc:sldMk cId="2662497189" sldId="474"/>
            <ac:spMk id="4" creationId="{DD731581-A581-2B30-7D54-93E16110F6C7}"/>
          </ac:spMkLst>
        </pc:spChg>
        <pc:spChg chg="mod">
          <ac:chgData name="Natasha Morgans" userId="S::natasha.morgans@uwtsd.ac.uk::3537e397-1aee-4e05-9cd1-5d76b1e2a31e" providerId="AD" clId="Web-{34303381-C7A2-FA3B-1199-75287B37247D}" dt="2026-08-27T15:03:36.154" v="913" actId="1076"/>
          <ac:spMkLst>
            <pc:docMk/>
            <pc:sldMk cId="2662497189" sldId="474"/>
            <ac:spMk id="6" creationId="{5A7CBE05-913A-9F2B-5790-79AA9E3CB34B}"/>
          </ac:spMkLst>
        </pc:spChg>
      </pc:sldChg>
      <pc:sldChg chg="addSp modSp new modNotes">
        <pc:chgData name="Natasha Morgans" userId="S::natasha.morgans@uwtsd.ac.uk::3537e397-1aee-4e05-9cd1-5d76b1e2a31e" providerId="AD" clId="Web-{34303381-C7A2-FA3B-1199-75287B37247D}" dt="2026-08-27T16:20:35.319" v="988"/>
        <pc:sldMkLst>
          <pc:docMk/>
          <pc:sldMk cId="2849258706" sldId="476"/>
        </pc:sldMkLst>
        <pc:spChg chg="mod">
          <ac:chgData name="Natasha Morgans" userId="S::natasha.morgans@uwtsd.ac.uk::3537e397-1aee-4e05-9cd1-5d76b1e2a31e" providerId="AD" clId="Web-{34303381-C7A2-FA3B-1199-75287B37247D}" dt="2026-08-27T16:16:41.622" v="926" actId="20577"/>
          <ac:spMkLst>
            <pc:docMk/>
            <pc:sldMk cId="2849258706" sldId="476"/>
            <ac:spMk id="2" creationId="{5783BEE9-A997-8227-7872-EA7AEF3A1C89}"/>
          </ac:spMkLst>
        </pc:spChg>
        <pc:spChg chg="mod">
          <ac:chgData name="Natasha Morgans" userId="S::natasha.morgans@uwtsd.ac.uk::3537e397-1aee-4e05-9cd1-5d76b1e2a31e" providerId="AD" clId="Web-{34303381-C7A2-FA3B-1199-75287B37247D}" dt="2026-08-27T16:19:10.347" v="969" actId="20577"/>
          <ac:spMkLst>
            <pc:docMk/>
            <pc:sldMk cId="2849258706" sldId="476"/>
            <ac:spMk id="3" creationId="{CA09B9BF-864F-9475-52FD-F790B0155B06}"/>
          </ac:spMkLst>
        </pc:spChg>
        <pc:spChg chg="mod">
          <ac:chgData name="Natasha Morgans" userId="S::natasha.morgans@uwtsd.ac.uk::3537e397-1aee-4e05-9cd1-5d76b1e2a31e" providerId="AD" clId="Web-{34303381-C7A2-FA3B-1199-75287B37247D}" dt="2026-08-27T16:19:08.643" v="968" actId="20577"/>
          <ac:spMkLst>
            <pc:docMk/>
            <pc:sldMk cId="2849258706" sldId="476"/>
            <ac:spMk id="4" creationId="{8199DA07-6F86-2C79-CEF7-85B3C44066AC}"/>
          </ac:spMkLst>
        </pc:spChg>
        <pc:picChg chg="add mod modCrop">
          <ac:chgData name="Natasha Morgans" userId="S::natasha.morgans@uwtsd.ac.uk::3537e397-1aee-4e05-9cd1-5d76b1e2a31e" providerId="AD" clId="Web-{34303381-C7A2-FA3B-1199-75287B37247D}" dt="2026-08-27T16:19:48.692" v="976" actId="1076"/>
          <ac:picMkLst>
            <pc:docMk/>
            <pc:sldMk cId="2849258706" sldId="476"/>
            <ac:picMk id="5" creationId="{217E77CB-518E-E5CA-589D-BCA158FD6FC6}"/>
          </ac:picMkLst>
        </pc:picChg>
      </pc:sldChg>
      <pc:sldChg chg="modSp new">
        <pc:chgData name="Natasha Morgans" userId="S::natasha.morgans@uwtsd.ac.uk::3537e397-1aee-4e05-9cd1-5d76b1e2a31e" providerId="AD" clId="Web-{34303381-C7A2-FA3B-1199-75287B37247D}" dt="2026-08-27T16:22:20.182" v="1020" actId="20577"/>
        <pc:sldMkLst>
          <pc:docMk/>
          <pc:sldMk cId="1799903216" sldId="477"/>
        </pc:sldMkLst>
        <pc:spChg chg="mod">
          <ac:chgData name="Natasha Morgans" userId="S::natasha.morgans@uwtsd.ac.uk::3537e397-1aee-4e05-9cd1-5d76b1e2a31e" providerId="AD" clId="Web-{34303381-C7A2-FA3B-1199-75287B37247D}" dt="2026-08-27T16:22:20.182" v="1020" actId="20577"/>
          <ac:spMkLst>
            <pc:docMk/>
            <pc:sldMk cId="1799903216" sldId="477"/>
            <ac:spMk id="2" creationId="{5207FDFD-C6C6-BD1D-5508-82B9B09E4D73}"/>
          </ac:spMkLst>
        </pc:spChg>
        <pc:spChg chg="mod">
          <ac:chgData name="Natasha Morgans" userId="S::natasha.morgans@uwtsd.ac.uk::3537e397-1aee-4e05-9cd1-5d76b1e2a31e" providerId="AD" clId="Web-{34303381-C7A2-FA3B-1199-75287B37247D}" dt="2026-08-27T16:21:51.868" v="1013" actId="20577"/>
          <ac:spMkLst>
            <pc:docMk/>
            <pc:sldMk cId="1799903216" sldId="477"/>
            <ac:spMk id="3" creationId="{FEA3338D-676C-B085-927D-241F3CEC5BD6}"/>
          </ac:spMkLst>
        </pc:spChg>
        <pc:spChg chg="mod">
          <ac:chgData name="Natasha Morgans" userId="S::natasha.morgans@uwtsd.ac.uk::3537e397-1aee-4e05-9cd1-5d76b1e2a31e" providerId="AD" clId="Web-{34303381-C7A2-FA3B-1199-75287B37247D}" dt="2026-08-27T16:22:00.744" v="1016" actId="20577"/>
          <ac:spMkLst>
            <pc:docMk/>
            <pc:sldMk cId="1799903216" sldId="477"/>
            <ac:spMk id="4" creationId="{22F11192-B879-A914-3077-E63A0886AFFF}"/>
          </ac:spMkLst>
        </pc:spChg>
      </pc:sldChg>
      <pc:sldChg chg="modSp new">
        <pc:chgData name="Natasha Morgans" userId="S::natasha.morgans@uwtsd.ac.uk::3537e397-1aee-4e05-9cd1-5d76b1e2a31e" providerId="AD" clId="Web-{34303381-C7A2-FA3B-1199-75287B37247D}" dt="2026-08-27T16:35:13.211" v="1222" actId="20577"/>
        <pc:sldMkLst>
          <pc:docMk/>
          <pc:sldMk cId="1572912178" sldId="478"/>
        </pc:sldMkLst>
        <pc:spChg chg="mod">
          <ac:chgData name="Natasha Morgans" userId="S::natasha.morgans@uwtsd.ac.uk::3537e397-1aee-4e05-9cd1-5d76b1e2a31e" providerId="AD" clId="Web-{34303381-C7A2-FA3B-1199-75287B37247D}" dt="2026-08-27T16:35:13.211" v="1222" actId="20577"/>
          <ac:spMkLst>
            <pc:docMk/>
            <pc:sldMk cId="1572912178" sldId="478"/>
            <ac:spMk id="2" creationId="{5B72821B-41DA-829D-103A-FBB2C85C1B5D}"/>
          </ac:spMkLst>
        </pc:spChg>
        <pc:spChg chg="mod">
          <ac:chgData name="Natasha Morgans" userId="S::natasha.morgans@uwtsd.ac.uk::3537e397-1aee-4e05-9cd1-5d76b1e2a31e" providerId="AD" clId="Web-{34303381-C7A2-FA3B-1199-75287B37247D}" dt="2026-08-27T16:27:42.225" v="1106" actId="20577"/>
          <ac:spMkLst>
            <pc:docMk/>
            <pc:sldMk cId="1572912178" sldId="478"/>
            <ac:spMk id="3" creationId="{006507C6-5342-C2BC-752B-BC0E0F92CFE9}"/>
          </ac:spMkLst>
        </pc:spChg>
        <pc:spChg chg="mod">
          <ac:chgData name="Natasha Morgans" userId="S::natasha.morgans@uwtsd.ac.uk::3537e397-1aee-4e05-9cd1-5d76b1e2a31e" providerId="AD" clId="Web-{34303381-C7A2-FA3B-1199-75287B37247D}" dt="2026-08-27T16:25:32.126" v="1061" actId="20577"/>
          <ac:spMkLst>
            <pc:docMk/>
            <pc:sldMk cId="1572912178" sldId="478"/>
            <ac:spMk id="4" creationId="{8635AEFF-C440-69F6-1586-F463506147A7}"/>
          </ac:spMkLst>
        </pc:spChg>
      </pc:sldChg>
      <pc:sldChg chg="modSp new">
        <pc:chgData name="Natasha Morgans" userId="S::natasha.morgans@uwtsd.ac.uk::3537e397-1aee-4e05-9cd1-5d76b1e2a31e" providerId="AD" clId="Web-{34303381-C7A2-FA3B-1199-75287B37247D}" dt="2026-08-27T16:35:04.960" v="1219" actId="1076"/>
        <pc:sldMkLst>
          <pc:docMk/>
          <pc:sldMk cId="2379614557" sldId="479"/>
        </pc:sldMkLst>
        <pc:spChg chg="mod">
          <ac:chgData name="Natasha Morgans" userId="S::natasha.morgans@uwtsd.ac.uk::3537e397-1aee-4e05-9cd1-5d76b1e2a31e" providerId="AD" clId="Web-{34303381-C7A2-FA3B-1199-75287B37247D}" dt="2026-08-27T16:34:54.976" v="1217" actId="20577"/>
          <ac:spMkLst>
            <pc:docMk/>
            <pc:sldMk cId="2379614557" sldId="479"/>
            <ac:spMk id="2" creationId="{6BBA7342-CF12-946A-2D40-52C72414FCA5}"/>
          </ac:spMkLst>
        </pc:spChg>
        <pc:spChg chg="mod">
          <ac:chgData name="Natasha Morgans" userId="S::natasha.morgans@uwtsd.ac.uk::3537e397-1aee-4e05-9cd1-5d76b1e2a31e" providerId="AD" clId="Web-{34303381-C7A2-FA3B-1199-75287B37247D}" dt="2026-08-27T16:35:00.960" v="1218" actId="1076"/>
          <ac:spMkLst>
            <pc:docMk/>
            <pc:sldMk cId="2379614557" sldId="479"/>
            <ac:spMk id="3" creationId="{11CAD9F9-FF79-B15A-31C9-C024967127E6}"/>
          </ac:spMkLst>
        </pc:spChg>
        <pc:spChg chg="mod">
          <ac:chgData name="Natasha Morgans" userId="S::natasha.morgans@uwtsd.ac.uk::3537e397-1aee-4e05-9cd1-5d76b1e2a31e" providerId="AD" clId="Web-{34303381-C7A2-FA3B-1199-75287B37247D}" dt="2026-08-27T16:35:04.960" v="1219" actId="1076"/>
          <ac:spMkLst>
            <pc:docMk/>
            <pc:sldMk cId="2379614557" sldId="479"/>
            <ac:spMk id="4" creationId="{42A694DC-4B11-936E-B1C8-0867B6118E4C}"/>
          </ac:spMkLst>
        </pc:spChg>
      </pc:sldChg>
      <pc:sldChg chg="modSp new">
        <pc:chgData name="Natasha Morgans" userId="S::natasha.morgans@uwtsd.ac.uk::3537e397-1aee-4e05-9cd1-5d76b1e2a31e" providerId="AD" clId="Web-{34303381-C7A2-FA3B-1199-75287B37247D}" dt="2026-08-27T16:34:23.771" v="1199" actId="20577"/>
        <pc:sldMkLst>
          <pc:docMk/>
          <pc:sldMk cId="1302810414" sldId="480"/>
        </pc:sldMkLst>
        <pc:spChg chg="mod">
          <ac:chgData name="Natasha Morgans" userId="S::natasha.morgans@uwtsd.ac.uk::3537e397-1aee-4e05-9cd1-5d76b1e2a31e" providerId="AD" clId="Web-{34303381-C7A2-FA3B-1199-75287B37247D}" dt="2026-08-27T16:34:23.771" v="1199" actId="20577"/>
          <ac:spMkLst>
            <pc:docMk/>
            <pc:sldMk cId="1302810414" sldId="480"/>
            <ac:spMk id="2" creationId="{ADC1D1BA-A4AD-39BF-5B02-B7A6F7CAEA0E}"/>
          </ac:spMkLst>
        </pc:spChg>
        <pc:spChg chg="mod">
          <ac:chgData name="Natasha Morgans" userId="S::natasha.morgans@uwtsd.ac.uk::3537e397-1aee-4e05-9cd1-5d76b1e2a31e" providerId="AD" clId="Web-{34303381-C7A2-FA3B-1199-75287B37247D}" dt="2026-08-27T16:33:49.364" v="1195" actId="20577"/>
          <ac:spMkLst>
            <pc:docMk/>
            <pc:sldMk cId="1302810414" sldId="480"/>
            <ac:spMk id="3" creationId="{91868EF3-38D0-47A7-E3ED-BA82706D1098}"/>
          </ac:spMkLst>
        </pc:spChg>
        <pc:spChg chg="mod">
          <ac:chgData name="Natasha Morgans" userId="S::natasha.morgans@uwtsd.ac.uk::3537e397-1aee-4e05-9cd1-5d76b1e2a31e" providerId="AD" clId="Web-{34303381-C7A2-FA3B-1199-75287B37247D}" dt="2026-08-27T16:33:38.645" v="1187" actId="20577"/>
          <ac:spMkLst>
            <pc:docMk/>
            <pc:sldMk cId="1302810414" sldId="480"/>
            <ac:spMk id="4" creationId="{BCBE5397-A937-07F3-7FAD-85C3744DBBA1}"/>
          </ac:spMkLst>
        </pc:spChg>
      </pc:sldChg>
    </pc:docChg>
  </pc:docChgLst>
  <pc:docChgLst>
    <pc:chgData name="Natasha Morgans" userId="S::natasha.morgans@uwtsd.ac.uk::3537e397-1aee-4e05-9cd1-5d76b1e2a31e" providerId="AD" clId="Web-{4190B6B5-3318-FCAD-DCD5-A298739FA9DB}"/>
    <pc:docChg chg="addSld delSld modSld sldOrd">
      <pc:chgData name="Natasha Morgans" userId="S::natasha.morgans@uwtsd.ac.uk::3537e397-1aee-4e05-9cd1-5d76b1e2a31e" providerId="AD" clId="Web-{4190B6B5-3318-FCAD-DCD5-A298739FA9DB}" dt="2026-08-27T18:51:52.251" v="597"/>
      <pc:docMkLst>
        <pc:docMk/>
      </pc:docMkLst>
      <pc:sldChg chg="modSp modNotes">
        <pc:chgData name="Natasha Morgans" userId="S::natasha.morgans@uwtsd.ac.uk::3537e397-1aee-4e05-9cd1-5d76b1e2a31e" providerId="AD" clId="Web-{4190B6B5-3318-FCAD-DCD5-A298739FA9DB}" dt="2026-08-27T18:05:16.288" v="65" actId="20577"/>
        <pc:sldMkLst>
          <pc:docMk/>
          <pc:sldMk cId="3610674070" sldId="274"/>
        </pc:sldMkLst>
        <pc:spChg chg="mod">
          <ac:chgData name="Natasha Morgans" userId="S::natasha.morgans@uwtsd.ac.uk::3537e397-1aee-4e05-9cd1-5d76b1e2a31e" providerId="AD" clId="Web-{4190B6B5-3318-FCAD-DCD5-A298739FA9DB}" dt="2026-08-27T18:05:16.288" v="65" actId="20577"/>
          <ac:spMkLst>
            <pc:docMk/>
            <pc:sldMk cId="3610674070" sldId="274"/>
            <ac:spMk id="3" creationId="{F50A87F1-000E-DFA5-91E4-7A41A3871E5B}"/>
          </ac:spMkLst>
        </pc:spChg>
        <pc:spChg chg="mod">
          <ac:chgData name="Natasha Morgans" userId="S::natasha.morgans@uwtsd.ac.uk::3537e397-1aee-4e05-9cd1-5d76b1e2a31e" providerId="AD" clId="Web-{4190B6B5-3318-FCAD-DCD5-A298739FA9DB}" dt="2026-08-27T18:04:55.475" v="61" actId="20577"/>
          <ac:spMkLst>
            <pc:docMk/>
            <pc:sldMk cId="3610674070" sldId="274"/>
            <ac:spMk id="4" creationId="{F6343CD7-8B73-D653-8439-AC53353C6EB3}"/>
          </ac:spMkLst>
        </pc:spChg>
      </pc:sldChg>
      <pc:sldChg chg="modSp">
        <pc:chgData name="Natasha Morgans" userId="S::natasha.morgans@uwtsd.ac.uk::3537e397-1aee-4e05-9cd1-5d76b1e2a31e" providerId="AD" clId="Web-{4190B6B5-3318-FCAD-DCD5-A298739FA9DB}" dt="2026-08-27T18:08:52.582" v="115" actId="20577"/>
        <pc:sldMkLst>
          <pc:docMk/>
          <pc:sldMk cId="3742867230" sldId="281"/>
        </pc:sldMkLst>
        <pc:spChg chg="mod">
          <ac:chgData name="Natasha Morgans" userId="S::natasha.morgans@uwtsd.ac.uk::3537e397-1aee-4e05-9cd1-5d76b1e2a31e" providerId="AD" clId="Web-{4190B6B5-3318-FCAD-DCD5-A298739FA9DB}" dt="2026-08-27T18:08:52.582" v="115" actId="20577"/>
          <ac:spMkLst>
            <pc:docMk/>
            <pc:sldMk cId="3742867230" sldId="281"/>
            <ac:spMk id="4" creationId="{B15C6151-6D31-7582-1453-50BF8DB5980D}"/>
          </ac:spMkLst>
        </pc:spChg>
      </pc:sldChg>
      <pc:sldChg chg="modSp modNotes">
        <pc:chgData name="Natasha Morgans" userId="S::natasha.morgans@uwtsd.ac.uk::3537e397-1aee-4e05-9cd1-5d76b1e2a31e" providerId="AD" clId="Web-{4190B6B5-3318-FCAD-DCD5-A298739FA9DB}" dt="2026-08-27T18:42:26.499" v="443" actId="1076"/>
        <pc:sldMkLst>
          <pc:docMk/>
          <pc:sldMk cId="2959911560" sldId="282"/>
        </pc:sldMkLst>
        <pc:spChg chg="mod">
          <ac:chgData name="Natasha Morgans" userId="S::natasha.morgans@uwtsd.ac.uk::3537e397-1aee-4e05-9cd1-5d76b1e2a31e" providerId="AD" clId="Web-{4190B6B5-3318-FCAD-DCD5-A298739FA9DB}" dt="2026-08-27T18:41:54.606" v="432" actId="20577"/>
          <ac:spMkLst>
            <pc:docMk/>
            <pc:sldMk cId="2959911560" sldId="282"/>
            <ac:spMk id="2" creationId="{46936A96-9685-413C-0505-AB5669728132}"/>
          </ac:spMkLst>
        </pc:spChg>
        <pc:spChg chg="mod">
          <ac:chgData name="Natasha Morgans" userId="S::natasha.morgans@uwtsd.ac.uk::3537e397-1aee-4e05-9cd1-5d76b1e2a31e" providerId="AD" clId="Web-{4190B6B5-3318-FCAD-DCD5-A298739FA9DB}" dt="2026-08-27T18:42:24.420" v="442" actId="1076"/>
          <ac:spMkLst>
            <pc:docMk/>
            <pc:sldMk cId="2959911560" sldId="282"/>
            <ac:spMk id="3" creationId="{40591BB4-3703-B109-5361-59C00E6CA759}"/>
          </ac:spMkLst>
        </pc:spChg>
        <pc:spChg chg="mod">
          <ac:chgData name="Natasha Morgans" userId="S::natasha.morgans@uwtsd.ac.uk::3537e397-1aee-4e05-9cd1-5d76b1e2a31e" providerId="AD" clId="Web-{4190B6B5-3318-FCAD-DCD5-A298739FA9DB}" dt="2026-08-27T18:42:26.499" v="443" actId="1076"/>
          <ac:spMkLst>
            <pc:docMk/>
            <pc:sldMk cId="2959911560" sldId="282"/>
            <ac:spMk id="4" creationId="{803360D8-35DD-344D-C938-2ECB968B25C8}"/>
          </ac:spMkLst>
        </pc:spChg>
      </pc:sldChg>
      <pc:sldChg chg="ord">
        <pc:chgData name="Natasha Morgans" userId="S::natasha.morgans@uwtsd.ac.uk::3537e397-1aee-4e05-9cd1-5d76b1e2a31e" providerId="AD" clId="Web-{4190B6B5-3318-FCAD-DCD5-A298739FA9DB}" dt="2026-08-27T18:12:05.469" v="189"/>
        <pc:sldMkLst>
          <pc:docMk/>
          <pc:sldMk cId="3711181012" sldId="283"/>
        </pc:sldMkLst>
      </pc:sldChg>
      <pc:sldChg chg="modNotes">
        <pc:chgData name="Natasha Morgans" userId="S::natasha.morgans@uwtsd.ac.uk::3537e397-1aee-4e05-9cd1-5d76b1e2a31e" providerId="AD" clId="Web-{4190B6B5-3318-FCAD-DCD5-A298739FA9DB}" dt="2026-08-27T18:13:01.613" v="213"/>
        <pc:sldMkLst>
          <pc:docMk/>
          <pc:sldMk cId="3448532676" sldId="289"/>
        </pc:sldMkLst>
      </pc:sldChg>
      <pc:sldChg chg="ord">
        <pc:chgData name="Natasha Morgans" userId="S::natasha.morgans@uwtsd.ac.uk::3537e397-1aee-4e05-9cd1-5d76b1e2a31e" providerId="AD" clId="Web-{4190B6B5-3318-FCAD-DCD5-A298739FA9DB}" dt="2026-08-27T18:45:08.524" v="488"/>
        <pc:sldMkLst>
          <pc:docMk/>
          <pc:sldMk cId="953936706" sldId="290"/>
        </pc:sldMkLst>
      </pc:sldChg>
      <pc:sldChg chg="modSp">
        <pc:chgData name="Natasha Morgans" userId="S::natasha.morgans@uwtsd.ac.uk::3537e397-1aee-4e05-9cd1-5d76b1e2a31e" providerId="AD" clId="Web-{4190B6B5-3318-FCAD-DCD5-A298739FA9DB}" dt="2026-08-27T18:48:54.490" v="538" actId="1076"/>
        <pc:sldMkLst>
          <pc:docMk/>
          <pc:sldMk cId="1650595685" sldId="292"/>
        </pc:sldMkLst>
        <pc:spChg chg="mod">
          <ac:chgData name="Natasha Morgans" userId="S::natasha.morgans@uwtsd.ac.uk::3537e397-1aee-4e05-9cd1-5d76b1e2a31e" providerId="AD" clId="Web-{4190B6B5-3318-FCAD-DCD5-A298739FA9DB}" dt="2026-08-27T18:48:54.490" v="538" actId="1076"/>
          <ac:spMkLst>
            <pc:docMk/>
            <pc:sldMk cId="1650595685" sldId="292"/>
            <ac:spMk id="2" creationId="{82DDD499-8D91-82A8-EE16-6AFF94AED97E}"/>
          </ac:spMkLst>
        </pc:spChg>
      </pc:sldChg>
      <pc:sldChg chg="modNotes">
        <pc:chgData name="Natasha Morgans" userId="S::natasha.morgans@uwtsd.ac.uk::3537e397-1aee-4e05-9cd1-5d76b1e2a31e" providerId="AD" clId="Web-{4190B6B5-3318-FCAD-DCD5-A298739FA9DB}" dt="2026-08-27T18:08:11.346" v="110"/>
        <pc:sldMkLst>
          <pc:docMk/>
          <pc:sldMk cId="2316924464" sldId="301"/>
        </pc:sldMkLst>
      </pc:sldChg>
      <pc:sldChg chg="addSp delSp modSp add mod replId modClrScheme chgLayout">
        <pc:chgData name="Natasha Morgans" userId="S::natasha.morgans@uwtsd.ac.uk::3537e397-1aee-4e05-9cd1-5d76b1e2a31e" providerId="AD" clId="Web-{4190B6B5-3318-FCAD-DCD5-A298739FA9DB}" dt="2026-08-27T18:35:36.318" v="319" actId="1076"/>
        <pc:sldMkLst>
          <pc:docMk/>
          <pc:sldMk cId="2127296620" sldId="481"/>
        </pc:sldMkLst>
        <pc:spChg chg="add mod ord">
          <ac:chgData name="Natasha Morgans" userId="S::natasha.morgans@uwtsd.ac.uk::3537e397-1aee-4e05-9cd1-5d76b1e2a31e" providerId="AD" clId="Web-{4190B6B5-3318-FCAD-DCD5-A298739FA9DB}" dt="2026-08-27T18:35:36.318" v="319" actId="1076"/>
          <ac:spMkLst>
            <pc:docMk/>
            <pc:sldMk cId="2127296620" sldId="481"/>
            <ac:spMk id="11" creationId="{DBBDA944-5F86-D4DE-3559-C8C368F23D3D}"/>
          </ac:spMkLst>
        </pc:spChg>
        <pc:grpChg chg="mod">
          <ac:chgData name="Natasha Morgans" userId="S::natasha.morgans@uwtsd.ac.uk::3537e397-1aee-4e05-9cd1-5d76b1e2a31e" providerId="AD" clId="Web-{4190B6B5-3318-FCAD-DCD5-A298739FA9DB}" dt="2026-08-27T18:35:31.365" v="318" actId="1076"/>
          <ac:grpSpMkLst>
            <pc:docMk/>
            <pc:sldMk cId="2127296620" sldId="481"/>
            <ac:grpSpMk id="10" creationId="{278802C5-4A0B-22D4-BCD8-CB06A469A25F}"/>
          </ac:grpSpMkLst>
        </pc:grpChg>
      </pc:sldChg>
      <pc:sldChg chg="add replId">
        <pc:chgData name="Natasha Morgans" userId="S::natasha.morgans@uwtsd.ac.uk::3537e397-1aee-4e05-9cd1-5d76b1e2a31e" providerId="AD" clId="Web-{4190B6B5-3318-FCAD-DCD5-A298739FA9DB}" dt="2026-08-27T18:01:25.181" v="6"/>
        <pc:sldMkLst>
          <pc:docMk/>
          <pc:sldMk cId="853581416" sldId="482"/>
        </pc:sldMkLst>
      </pc:sldChg>
      <pc:sldChg chg="addSp modSp new mod modClrScheme chgLayout modNotes">
        <pc:chgData name="Natasha Morgans" userId="S::natasha.morgans@uwtsd.ac.uk::3537e397-1aee-4e05-9cd1-5d76b1e2a31e" providerId="AD" clId="Web-{4190B6B5-3318-FCAD-DCD5-A298739FA9DB}" dt="2026-08-27T18:37:09.464" v="342" actId="20577"/>
        <pc:sldMkLst>
          <pc:docMk/>
          <pc:sldMk cId="2168223364" sldId="483"/>
        </pc:sldMkLst>
        <pc:spChg chg="mod ord">
          <ac:chgData name="Natasha Morgans" userId="S::natasha.morgans@uwtsd.ac.uk::3537e397-1aee-4e05-9cd1-5d76b1e2a31e" providerId="AD" clId="Web-{4190B6B5-3318-FCAD-DCD5-A298739FA9DB}" dt="2026-08-27T18:36:34.134" v="323" actId="20577"/>
          <ac:spMkLst>
            <pc:docMk/>
            <pc:sldMk cId="2168223364" sldId="483"/>
            <ac:spMk id="2" creationId="{88E7FFD7-DFC5-8897-AD37-C75A91459FC0}"/>
          </ac:spMkLst>
        </pc:spChg>
        <pc:spChg chg="mod ord">
          <ac:chgData name="Natasha Morgans" userId="S::natasha.morgans@uwtsd.ac.uk::3537e397-1aee-4e05-9cd1-5d76b1e2a31e" providerId="AD" clId="Web-{4190B6B5-3318-FCAD-DCD5-A298739FA9DB}" dt="2026-08-27T18:37:09.464" v="342" actId="20577"/>
          <ac:spMkLst>
            <pc:docMk/>
            <pc:sldMk cId="2168223364" sldId="483"/>
            <ac:spMk id="3" creationId="{BA921683-CC34-381E-04ED-47D8E0C8DBBD}"/>
          </ac:spMkLst>
        </pc:spChg>
        <pc:spChg chg="add mod ord">
          <ac:chgData name="Natasha Morgans" userId="S::natasha.morgans@uwtsd.ac.uk::3537e397-1aee-4e05-9cd1-5d76b1e2a31e" providerId="AD" clId="Web-{4190B6B5-3318-FCAD-DCD5-A298739FA9DB}" dt="2026-08-27T18:37:08.918" v="341" actId="20577"/>
          <ac:spMkLst>
            <pc:docMk/>
            <pc:sldMk cId="2168223364" sldId="483"/>
            <ac:spMk id="4" creationId="{F2D1ADE2-5EA7-9116-DBAA-7E056EB5DEA5}"/>
          </ac:spMkLst>
        </pc:spChg>
      </pc:sldChg>
      <pc:sldChg chg="modSp new modNotes">
        <pc:chgData name="Natasha Morgans" userId="S::natasha.morgans@uwtsd.ac.uk::3537e397-1aee-4e05-9cd1-5d76b1e2a31e" providerId="AD" clId="Web-{4190B6B5-3318-FCAD-DCD5-A298739FA9DB}" dt="2026-08-27T18:38:26.828" v="393" actId="20577"/>
        <pc:sldMkLst>
          <pc:docMk/>
          <pc:sldMk cId="614724439" sldId="484"/>
        </pc:sldMkLst>
        <pc:spChg chg="mod">
          <ac:chgData name="Natasha Morgans" userId="S::natasha.morgans@uwtsd.ac.uk::3537e397-1aee-4e05-9cd1-5d76b1e2a31e" providerId="AD" clId="Web-{4190B6B5-3318-FCAD-DCD5-A298739FA9DB}" dt="2026-08-27T18:37:34.091" v="363" actId="20577"/>
          <ac:spMkLst>
            <pc:docMk/>
            <pc:sldMk cId="614724439" sldId="484"/>
            <ac:spMk id="2" creationId="{7C31C8E8-89B4-2729-1337-A39D9C364655}"/>
          </ac:spMkLst>
        </pc:spChg>
        <pc:spChg chg="mod">
          <ac:chgData name="Natasha Morgans" userId="S::natasha.morgans@uwtsd.ac.uk::3537e397-1aee-4e05-9cd1-5d76b1e2a31e" providerId="AD" clId="Web-{4190B6B5-3318-FCAD-DCD5-A298739FA9DB}" dt="2026-08-27T18:38:26.828" v="393" actId="20577"/>
          <ac:spMkLst>
            <pc:docMk/>
            <pc:sldMk cId="614724439" sldId="484"/>
            <ac:spMk id="3" creationId="{C61F5802-BE81-16B7-493E-607F434960EA}"/>
          </ac:spMkLst>
        </pc:spChg>
        <pc:spChg chg="mod">
          <ac:chgData name="Natasha Morgans" userId="S::natasha.morgans@uwtsd.ac.uk::3537e397-1aee-4e05-9cd1-5d76b1e2a31e" providerId="AD" clId="Web-{4190B6B5-3318-FCAD-DCD5-A298739FA9DB}" dt="2026-08-27T18:38:19.250" v="389" actId="20577"/>
          <ac:spMkLst>
            <pc:docMk/>
            <pc:sldMk cId="614724439" sldId="484"/>
            <ac:spMk id="4" creationId="{8F214308-2D26-C3EB-2F16-E8C6C4125517}"/>
          </ac:spMkLst>
        </pc:spChg>
      </pc:sldChg>
      <pc:sldChg chg="modSp new modNotes">
        <pc:chgData name="Natasha Morgans" userId="S::natasha.morgans@uwtsd.ac.uk::3537e397-1aee-4e05-9cd1-5d76b1e2a31e" providerId="AD" clId="Web-{4190B6B5-3318-FCAD-DCD5-A298739FA9DB}" dt="2026-08-27T18:39:35.067" v="404" actId="1076"/>
        <pc:sldMkLst>
          <pc:docMk/>
          <pc:sldMk cId="275632507" sldId="485"/>
        </pc:sldMkLst>
        <pc:spChg chg="mod">
          <ac:chgData name="Natasha Morgans" userId="S::natasha.morgans@uwtsd.ac.uk::3537e397-1aee-4e05-9cd1-5d76b1e2a31e" providerId="AD" clId="Web-{4190B6B5-3318-FCAD-DCD5-A298739FA9DB}" dt="2026-08-27T18:39:00.237" v="396" actId="20577"/>
          <ac:spMkLst>
            <pc:docMk/>
            <pc:sldMk cId="275632507" sldId="485"/>
            <ac:spMk id="2" creationId="{5C30CA6E-F78F-C128-749D-C774779E8F40}"/>
          </ac:spMkLst>
        </pc:spChg>
        <pc:spChg chg="mod">
          <ac:chgData name="Natasha Morgans" userId="S::natasha.morgans@uwtsd.ac.uk::3537e397-1aee-4e05-9cd1-5d76b1e2a31e" providerId="AD" clId="Web-{4190B6B5-3318-FCAD-DCD5-A298739FA9DB}" dt="2026-08-27T18:39:31.926" v="403" actId="1076"/>
          <ac:spMkLst>
            <pc:docMk/>
            <pc:sldMk cId="275632507" sldId="485"/>
            <ac:spMk id="3" creationId="{5731B84E-5D97-868A-806E-27FD8068DE9C}"/>
          </ac:spMkLst>
        </pc:spChg>
        <pc:spChg chg="mod">
          <ac:chgData name="Natasha Morgans" userId="S::natasha.morgans@uwtsd.ac.uk::3537e397-1aee-4e05-9cd1-5d76b1e2a31e" providerId="AD" clId="Web-{4190B6B5-3318-FCAD-DCD5-A298739FA9DB}" dt="2026-08-27T18:39:35.067" v="404" actId="1076"/>
          <ac:spMkLst>
            <pc:docMk/>
            <pc:sldMk cId="275632507" sldId="485"/>
            <ac:spMk id="4" creationId="{CFE660F3-494C-9D11-EEAD-D53EA742126B}"/>
          </ac:spMkLst>
        </pc:spChg>
      </pc:sldChg>
      <pc:sldChg chg="modSp new modNotes">
        <pc:chgData name="Natasha Morgans" userId="S::natasha.morgans@uwtsd.ac.uk::3537e397-1aee-4e05-9cd1-5d76b1e2a31e" providerId="AD" clId="Web-{4190B6B5-3318-FCAD-DCD5-A298739FA9DB}" dt="2026-08-27T18:40:32.070" v="421" actId="1076"/>
        <pc:sldMkLst>
          <pc:docMk/>
          <pc:sldMk cId="92855324" sldId="486"/>
        </pc:sldMkLst>
        <pc:spChg chg="mod">
          <ac:chgData name="Natasha Morgans" userId="S::natasha.morgans@uwtsd.ac.uk::3537e397-1aee-4e05-9cd1-5d76b1e2a31e" providerId="AD" clId="Web-{4190B6B5-3318-FCAD-DCD5-A298739FA9DB}" dt="2026-08-27T18:39:57.287" v="409" actId="20577"/>
          <ac:spMkLst>
            <pc:docMk/>
            <pc:sldMk cId="92855324" sldId="486"/>
            <ac:spMk id="2" creationId="{BC9D70A3-E0B6-0C0C-9EED-8B0196F488EC}"/>
          </ac:spMkLst>
        </pc:spChg>
        <pc:spChg chg="mod">
          <ac:chgData name="Natasha Morgans" userId="S::natasha.morgans@uwtsd.ac.uk::3537e397-1aee-4e05-9cd1-5d76b1e2a31e" providerId="AD" clId="Web-{4190B6B5-3318-FCAD-DCD5-A298739FA9DB}" dt="2026-08-27T18:40:30.101" v="420" actId="1076"/>
          <ac:spMkLst>
            <pc:docMk/>
            <pc:sldMk cId="92855324" sldId="486"/>
            <ac:spMk id="3" creationId="{BE145CBD-8FEA-5B98-944C-6F0E879A7C9D}"/>
          </ac:spMkLst>
        </pc:spChg>
        <pc:spChg chg="mod">
          <ac:chgData name="Natasha Morgans" userId="S::natasha.morgans@uwtsd.ac.uk::3537e397-1aee-4e05-9cd1-5d76b1e2a31e" providerId="AD" clId="Web-{4190B6B5-3318-FCAD-DCD5-A298739FA9DB}" dt="2026-08-27T18:40:32.070" v="421" actId="1076"/>
          <ac:spMkLst>
            <pc:docMk/>
            <pc:sldMk cId="92855324" sldId="486"/>
            <ac:spMk id="4" creationId="{B15B4302-714C-E980-B2CB-19F1F3D0B6F3}"/>
          </ac:spMkLst>
        </pc:spChg>
      </pc:sldChg>
      <pc:sldChg chg="modSp new modNotes">
        <pc:chgData name="Natasha Morgans" userId="S::natasha.morgans@uwtsd.ac.uk::3537e397-1aee-4e05-9cd1-5d76b1e2a31e" providerId="AD" clId="Web-{4190B6B5-3318-FCAD-DCD5-A298739FA9DB}" dt="2026-08-27T18:43:32.987" v="464" actId="20577"/>
        <pc:sldMkLst>
          <pc:docMk/>
          <pc:sldMk cId="1375214065" sldId="487"/>
        </pc:sldMkLst>
        <pc:spChg chg="mod">
          <ac:chgData name="Natasha Morgans" userId="S::natasha.morgans@uwtsd.ac.uk::3537e397-1aee-4e05-9cd1-5d76b1e2a31e" providerId="AD" clId="Web-{4190B6B5-3318-FCAD-DCD5-A298739FA9DB}" dt="2026-08-27T18:42:37.781" v="448" actId="20577"/>
          <ac:spMkLst>
            <pc:docMk/>
            <pc:sldMk cId="1375214065" sldId="487"/>
            <ac:spMk id="2" creationId="{EA3A277C-1F88-5651-FC28-29D9E3AED3AD}"/>
          </ac:spMkLst>
        </pc:spChg>
        <pc:spChg chg="mod">
          <ac:chgData name="Natasha Morgans" userId="S::natasha.morgans@uwtsd.ac.uk::3537e397-1aee-4e05-9cd1-5d76b1e2a31e" providerId="AD" clId="Web-{4190B6B5-3318-FCAD-DCD5-A298739FA9DB}" dt="2026-08-27T18:43:28.518" v="463" actId="20577"/>
          <ac:spMkLst>
            <pc:docMk/>
            <pc:sldMk cId="1375214065" sldId="487"/>
            <ac:spMk id="3" creationId="{623C2C97-0D1F-E4C8-51E5-EBBD51F2CFFA}"/>
          </ac:spMkLst>
        </pc:spChg>
        <pc:spChg chg="mod">
          <ac:chgData name="Natasha Morgans" userId="S::natasha.morgans@uwtsd.ac.uk::3537e397-1aee-4e05-9cd1-5d76b1e2a31e" providerId="AD" clId="Web-{4190B6B5-3318-FCAD-DCD5-A298739FA9DB}" dt="2026-08-27T18:43:32.987" v="464" actId="20577"/>
          <ac:spMkLst>
            <pc:docMk/>
            <pc:sldMk cId="1375214065" sldId="487"/>
            <ac:spMk id="4" creationId="{9662586B-A072-F768-3611-54B7D3A39FF7}"/>
          </ac:spMkLst>
        </pc:spChg>
      </pc:sldChg>
      <pc:sldChg chg="modSp new">
        <pc:chgData name="Natasha Morgans" userId="S::natasha.morgans@uwtsd.ac.uk::3537e397-1aee-4e05-9cd1-5d76b1e2a31e" providerId="AD" clId="Web-{4190B6B5-3318-FCAD-DCD5-A298739FA9DB}" dt="2026-08-27T18:44:47.913" v="487" actId="20577"/>
        <pc:sldMkLst>
          <pc:docMk/>
          <pc:sldMk cId="3435222991" sldId="488"/>
        </pc:sldMkLst>
        <pc:spChg chg="mod">
          <ac:chgData name="Natasha Morgans" userId="S::natasha.morgans@uwtsd.ac.uk::3537e397-1aee-4e05-9cd1-5d76b1e2a31e" providerId="AD" clId="Web-{4190B6B5-3318-FCAD-DCD5-A298739FA9DB}" dt="2026-08-27T18:44:14.005" v="472" actId="20577"/>
          <ac:spMkLst>
            <pc:docMk/>
            <pc:sldMk cId="3435222991" sldId="488"/>
            <ac:spMk id="2" creationId="{0EE5DA56-35D4-67D7-F298-36496441252E}"/>
          </ac:spMkLst>
        </pc:spChg>
        <pc:spChg chg="mod">
          <ac:chgData name="Natasha Morgans" userId="S::natasha.morgans@uwtsd.ac.uk::3537e397-1aee-4e05-9cd1-5d76b1e2a31e" providerId="AD" clId="Web-{4190B6B5-3318-FCAD-DCD5-A298739FA9DB}" dt="2026-08-27T18:44:47.913" v="487" actId="20577"/>
          <ac:spMkLst>
            <pc:docMk/>
            <pc:sldMk cId="3435222991" sldId="488"/>
            <ac:spMk id="3" creationId="{62AEEFCC-FFDC-4634-A529-A4439142DC91}"/>
          </ac:spMkLst>
        </pc:spChg>
        <pc:spChg chg="mod">
          <ac:chgData name="Natasha Morgans" userId="S::natasha.morgans@uwtsd.ac.uk::3537e397-1aee-4e05-9cd1-5d76b1e2a31e" providerId="AD" clId="Web-{4190B6B5-3318-FCAD-DCD5-A298739FA9DB}" dt="2026-08-27T18:44:44.382" v="485" actId="20577"/>
          <ac:spMkLst>
            <pc:docMk/>
            <pc:sldMk cId="3435222991" sldId="488"/>
            <ac:spMk id="4" creationId="{B7F5586F-3272-4C2B-AED9-61134D1BD709}"/>
          </ac:spMkLst>
        </pc:spChg>
      </pc:sldChg>
      <pc:sldChg chg="modSp new modNotes">
        <pc:chgData name="Natasha Morgans" userId="S::natasha.morgans@uwtsd.ac.uk::3537e397-1aee-4e05-9cd1-5d76b1e2a31e" providerId="AD" clId="Web-{4190B6B5-3318-FCAD-DCD5-A298739FA9DB}" dt="2026-08-27T18:47:48.815" v="524" actId="20577"/>
        <pc:sldMkLst>
          <pc:docMk/>
          <pc:sldMk cId="3428125693" sldId="489"/>
        </pc:sldMkLst>
        <pc:spChg chg="mod">
          <ac:chgData name="Natasha Morgans" userId="S::natasha.morgans@uwtsd.ac.uk::3537e397-1aee-4e05-9cd1-5d76b1e2a31e" providerId="AD" clId="Web-{4190B6B5-3318-FCAD-DCD5-A298739FA9DB}" dt="2026-08-27T18:46:24.606" v="492" actId="20577"/>
          <ac:spMkLst>
            <pc:docMk/>
            <pc:sldMk cId="3428125693" sldId="489"/>
            <ac:spMk id="2" creationId="{4D7E9355-0C41-DE6E-3E7F-ACA897EF2A6E}"/>
          </ac:spMkLst>
        </pc:spChg>
        <pc:spChg chg="mod">
          <ac:chgData name="Natasha Morgans" userId="S::natasha.morgans@uwtsd.ac.uk::3537e397-1aee-4e05-9cd1-5d76b1e2a31e" providerId="AD" clId="Web-{4190B6B5-3318-FCAD-DCD5-A298739FA9DB}" dt="2026-08-27T18:47:48.815" v="524" actId="20577"/>
          <ac:spMkLst>
            <pc:docMk/>
            <pc:sldMk cId="3428125693" sldId="489"/>
            <ac:spMk id="3" creationId="{FED999F6-4AEA-7708-46B1-06A978B4A635}"/>
          </ac:spMkLst>
        </pc:spChg>
        <pc:spChg chg="mod">
          <ac:chgData name="Natasha Morgans" userId="S::natasha.morgans@uwtsd.ac.uk::3537e397-1aee-4e05-9cd1-5d76b1e2a31e" providerId="AD" clId="Web-{4190B6B5-3318-FCAD-DCD5-A298739FA9DB}" dt="2026-08-27T18:47:41.783" v="521" actId="20577"/>
          <ac:spMkLst>
            <pc:docMk/>
            <pc:sldMk cId="3428125693" sldId="489"/>
            <ac:spMk id="4" creationId="{5AEF1738-6831-E2C4-E687-00F6635A3A4B}"/>
          </ac:spMkLst>
        </pc:spChg>
      </pc:sldChg>
      <pc:sldChg chg="modSp new">
        <pc:chgData name="Natasha Morgans" userId="S::natasha.morgans@uwtsd.ac.uk::3537e397-1aee-4e05-9cd1-5d76b1e2a31e" providerId="AD" clId="Web-{4190B6B5-3318-FCAD-DCD5-A298739FA9DB}" dt="2026-08-27T18:49:52.134" v="557" actId="20577"/>
        <pc:sldMkLst>
          <pc:docMk/>
          <pc:sldMk cId="2151534581" sldId="490"/>
        </pc:sldMkLst>
        <pc:spChg chg="mod">
          <ac:chgData name="Natasha Morgans" userId="S::natasha.morgans@uwtsd.ac.uk::3537e397-1aee-4e05-9cd1-5d76b1e2a31e" providerId="AD" clId="Web-{4190B6B5-3318-FCAD-DCD5-A298739FA9DB}" dt="2026-08-27T18:49:52.134" v="557" actId="20577"/>
          <ac:spMkLst>
            <pc:docMk/>
            <pc:sldMk cId="2151534581" sldId="490"/>
            <ac:spMk id="2" creationId="{79ACD994-8CA5-A940-5779-85272259B767}"/>
          </ac:spMkLst>
        </pc:spChg>
        <pc:spChg chg="mod">
          <ac:chgData name="Natasha Morgans" userId="S::natasha.morgans@uwtsd.ac.uk::3537e397-1aee-4e05-9cd1-5d76b1e2a31e" providerId="AD" clId="Web-{4190B6B5-3318-FCAD-DCD5-A298739FA9DB}" dt="2026-08-27T18:49:32.696" v="553" actId="20577"/>
          <ac:spMkLst>
            <pc:docMk/>
            <pc:sldMk cId="2151534581" sldId="490"/>
            <ac:spMk id="3" creationId="{C25F5971-3BAA-E471-7C50-D0BB0E4991F5}"/>
          </ac:spMkLst>
        </pc:spChg>
        <pc:spChg chg="mod">
          <ac:chgData name="Natasha Morgans" userId="S::natasha.morgans@uwtsd.ac.uk::3537e397-1aee-4e05-9cd1-5d76b1e2a31e" providerId="AD" clId="Web-{4190B6B5-3318-FCAD-DCD5-A298739FA9DB}" dt="2026-08-27T18:49:28.352" v="550" actId="20577"/>
          <ac:spMkLst>
            <pc:docMk/>
            <pc:sldMk cId="2151534581" sldId="490"/>
            <ac:spMk id="4" creationId="{EFBDB100-9FCF-C8DF-4DA7-4636A1ACEED9}"/>
          </ac:spMkLst>
        </pc:spChg>
      </pc:sldChg>
      <pc:sldChg chg="modSp new modNotes">
        <pc:chgData name="Natasha Morgans" userId="S::natasha.morgans@uwtsd.ac.uk::3537e397-1aee-4e05-9cd1-5d76b1e2a31e" providerId="AD" clId="Web-{4190B6B5-3318-FCAD-DCD5-A298739FA9DB}" dt="2026-08-27T18:50:32.480" v="574" actId="20577"/>
        <pc:sldMkLst>
          <pc:docMk/>
          <pc:sldMk cId="1959948251" sldId="491"/>
        </pc:sldMkLst>
        <pc:spChg chg="mod">
          <ac:chgData name="Natasha Morgans" userId="S::natasha.morgans@uwtsd.ac.uk::3537e397-1aee-4e05-9cd1-5d76b1e2a31e" providerId="AD" clId="Web-{4190B6B5-3318-FCAD-DCD5-A298739FA9DB}" dt="2026-08-27T18:50:04.823" v="562" actId="20577"/>
          <ac:spMkLst>
            <pc:docMk/>
            <pc:sldMk cId="1959948251" sldId="491"/>
            <ac:spMk id="2" creationId="{6E5FAE0B-E309-F86D-B383-21D07C184CD1}"/>
          </ac:spMkLst>
        </pc:spChg>
        <pc:spChg chg="mod">
          <ac:chgData name="Natasha Morgans" userId="S::natasha.morgans@uwtsd.ac.uk::3537e397-1aee-4e05-9cd1-5d76b1e2a31e" providerId="AD" clId="Web-{4190B6B5-3318-FCAD-DCD5-A298739FA9DB}" dt="2026-08-27T18:50:32.480" v="574" actId="20577"/>
          <ac:spMkLst>
            <pc:docMk/>
            <pc:sldMk cId="1959948251" sldId="491"/>
            <ac:spMk id="3" creationId="{15F19FEB-28F8-9D13-E318-A16BB27F96C8}"/>
          </ac:spMkLst>
        </pc:spChg>
        <pc:spChg chg="mod">
          <ac:chgData name="Natasha Morgans" userId="S::natasha.morgans@uwtsd.ac.uk::3537e397-1aee-4e05-9cd1-5d76b1e2a31e" providerId="AD" clId="Web-{4190B6B5-3318-FCAD-DCD5-A298739FA9DB}" dt="2026-08-27T18:50:27.121" v="570" actId="20577"/>
          <ac:spMkLst>
            <pc:docMk/>
            <pc:sldMk cId="1959948251" sldId="491"/>
            <ac:spMk id="4" creationId="{A6602206-ADFF-B5A2-59C0-4D7F5298884C}"/>
          </ac:spMkLst>
        </pc:spChg>
      </pc:sldChg>
      <pc:sldChg chg="addSp modSp new mod modClrScheme chgLayout modNotes">
        <pc:chgData name="Natasha Morgans" userId="S::natasha.morgans@uwtsd.ac.uk::3537e397-1aee-4e05-9cd1-5d76b1e2a31e" providerId="AD" clId="Web-{4190B6B5-3318-FCAD-DCD5-A298739FA9DB}" dt="2026-08-27T18:51:42.391" v="596" actId="1076"/>
        <pc:sldMkLst>
          <pc:docMk/>
          <pc:sldMk cId="2382620188" sldId="492"/>
        </pc:sldMkLst>
        <pc:spChg chg="mod ord">
          <ac:chgData name="Natasha Morgans" userId="S::natasha.morgans@uwtsd.ac.uk::3537e397-1aee-4e05-9cd1-5d76b1e2a31e" providerId="AD" clId="Web-{4190B6B5-3318-FCAD-DCD5-A298739FA9DB}" dt="2026-08-27T18:50:58.732" v="580" actId="20577"/>
          <ac:spMkLst>
            <pc:docMk/>
            <pc:sldMk cId="2382620188" sldId="492"/>
            <ac:spMk id="2" creationId="{B46516B3-A1D1-1A91-DC67-5BB7D5FBB438}"/>
          </ac:spMkLst>
        </pc:spChg>
        <pc:spChg chg="mod ord">
          <ac:chgData name="Natasha Morgans" userId="S::natasha.morgans@uwtsd.ac.uk::3537e397-1aee-4e05-9cd1-5d76b1e2a31e" providerId="AD" clId="Web-{4190B6B5-3318-FCAD-DCD5-A298739FA9DB}" dt="2026-08-27T18:51:39.844" v="595" actId="1076"/>
          <ac:spMkLst>
            <pc:docMk/>
            <pc:sldMk cId="2382620188" sldId="492"/>
            <ac:spMk id="3" creationId="{CA3F89AD-1207-2E57-D282-98DF1EAD2854}"/>
          </ac:spMkLst>
        </pc:spChg>
        <pc:spChg chg="add mod ord">
          <ac:chgData name="Natasha Morgans" userId="S::natasha.morgans@uwtsd.ac.uk::3537e397-1aee-4e05-9cd1-5d76b1e2a31e" providerId="AD" clId="Web-{4190B6B5-3318-FCAD-DCD5-A298739FA9DB}" dt="2026-08-27T18:51:42.391" v="596" actId="1076"/>
          <ac:spMkLst>
            <pc:docMk/>
            <pc:sldMk cId="2382620188" sldId="492"/>
            <ac:spMk id="4" creationId="{AAC15DFD-ED27-1753-1B65-65AFC10222AB}"/>
          </ac:spMkLst>
        </pc:spChg>
      </pc:sldChg>
    </pc:docChg>
  </pc:docChgLst>
  <pc:docChgLst>
    <pc:chgData clId="Web-{FD635D52-E8C7-7A23-2D39-1CC9E8D23205}"/>
    <pc:docChg chg="modSld delMainMaster">
      <pc:chgData name="" userId="" providerId="" clId="Web-{FD635D52-E8C7-7A23-2D39-1CC9E8D23205}" dt="2026-08-25T13:24:59.393" v="2" actId="20577"/>
      <pc:docMkLst>
        <pc:docMk/>
      </pc:docMkLst>
      <pc:sldChg chg="modSp">
        <pc:chgData name="" userId="" providerId="" clId="Web-{FD635D52-E8C7-7A23-2D39-1CC9E8D23205}" dt="2026-08-25T13:24:59.393" v="2" actId="20577"/>
        <pc:sldMkLst>
          <pc:docMk/>
          <pc:sldMk cId="1420490462" sldId="256"/>
        </pc:sldMkLst>
        <pc:spChg chg="mod">
          <ac:chgData name="" userId="" providerId="" clId="Web-{FD635D52-E8C7-7A23-2D39-1CC9E8D23205}" dt="2026-08-25T13:24:59.393" v="2" actId="20577"/>
          <ac:spMkLst>
            <pc:docMk/>
            <pc:sldMk cId="1420490462" sldId="256"/>
            <ac:spMk id="4" creationId="{4B877075-D18D-1820-F09F-10312B57F4AC}"/>
          </ac:spMkLst>
        </pc:spChg>
      </pc:sldChg>
    </pc:docChg>
  </pc:docChgLst>
  <pc:docChgLst>
    <pc:chgData name="Natasha Morgans" userId="S::natasha.morgans@uwtsd.ac.uk::3537e397-1aee-4e05-9cd1-5d76b1e2a31e" providerId="AD" clId="Web-{3380AFBA-184A-1FBB-DE03-977E69E348B4}"/>
    <pc:docChg chg="addSld modSld">
      <pc:chgData name="Natasha Morgans" userId="S::natasha.morgans@uwtsd.ac.uk::3537e397-1aee-4e05-9cd1-5d76b1e2a31e" providerId="AD" clId="Web-{3380AFBA-184A-1FBB-DE03-977E69E348B4}" dt="2026-09-02T20:24:46.935" v="322" actId="20577"/>
      <pc:docMkLst>
        <pc:docMk/>
      </pc:docMkLst>
      <pc:sldChg chg="modNotes">
        <pc:chgData name="Natasha Morgans" userId="S::natasha.morgans@uwtsd.ac.uk::3537e397-1aee-4e05-9cd1-5d76b1e2a31e" providerId="AD" clId="Web-{3380AFBA-184A-1FBB-DE03-977E69E348B4}" dt="2026-09-02T20:03:10.456" v="80"/>
        <pc:sldMkLst>
          <pc:docMk/>
          <pc:sldMk cId="1420490462" sldId="256"/>
        </pc:sldMkLst>
      </pc:sldChg>
      <pc:sldChg chg="modNotes">
        <pc:chgData name="Natasha Morgans" userId="S::natasha.morgans@uwtsd.ac.uk::3537e397-1aee-4e05-9cd1-5d76b1e2a31e" providerId="AD" clId="Web-{3380AFBA-184A-1FBB-DE03-977E69E348B4}" dt="2026-09-02T20:03:24.566" v="82"/>
        <pc:sldMkLst>
          <pc:docMk/>
          <pc:sldMk cId="1300431500" sldId="257"/>
        </pc:sldMkLst>
      </pc:sldChg>
      <pc:sldChg chg="modNotes">
        <pc:chgData name="Natasha Morgans" userId="S::natasha.morgans@uwtsd.ac.uk::3537e397-1aee-4e05-9cd1-5d76b1e2a31e" providerId="AD" clId="Web-{3380AFBA-184A-1FBB-DE03-977E69E348B4}" dt="2026-09-02T20:03:47.647" v="85"/>
        <pc:sldMkLst>
          <pc:docMk/>
          <pc:sldMk cId="250416370" sldId="266"/>
        </pc:sldMkLst>
      </pc:sldChg>
      <pc:sldChg chg="modNotes">
        <pc:chgData name="Natasha Morgans" userId="S::natasha.morgans@uwtsd.ac.uk::3537e397-1aee-4e05-9cd1-5d76b1e2a31e" providerId="AD" clId="Web-{3380AFBA-184A-1FBB-DE03-977E69E348B4}" dt="2026-09-02T20:04:11.400" v="90"/>
        <pc:sldMkLst>
          <pc:docMk/>
          <pc:sldMk cId="2868129898" sldId="269"/>
        </pc:sldMkLst>
      </pc:sldChg>
      <pc:sldChg chg="modNotes">
        <pc:chgData name="Natasha Morgans" userId="S::natasha.morgans@uwtsd.ac.uk::3537e397-1aee-4e05-9cd1-5d76b1e2a31e" providerId="AD" clId="Web-{3380AFBA-184A-1FBB-DE03-977E69E348B4}" dt="2026-09-02T20:04:27.513" v="92"/>
        <pc:sldMkLst>
          <pc:docMk/>
          <pc:sldMk cId="936793800" sldId="270"/>
        </pc:sldMkLst>
      </pc:sldChg>
      <pc:sldChg chg="modNotes">
        <pc:chgData name="Natasha Morgans" userId="S::natasha.morgans@uwtsd.ac.uk::3537e397-1aee-4e05-9cd1-5d76b1e2a31e" providerId="AD" clId="Web-{3380AFBA-184A-1FBB-DE03-977E69E348B4}" dt="2026-09-02T20:04:57.425" v="95"/>
        <pc:sldMkLst>
          <pc:docMk/>
          <pc:sldMk cId="3572011256" sldId="271"/>
        </pc:sldMkLst>
      </pc:sldChg>
      <pc:sldChg chg="modNotes">
        <pc:chgData name="Natasha Morgans" userId="S::natasha.morgans@uwtsd.ac.uk::3537e397-1aee-4e05-9cd1-5d76b1e2a31e" providerId="AD" clId="Web-{3380AFBA-184A-1FBB-DE03-977E69E348B4}" dt="2026-09-02T20:05:09.426" v="97"/>
        <pc:sldMkLst>
          <pc:docMk/>
          <pc:sldMk cId="3719971778" sldId="272"/>
        </pc:sldMkLst>
      </pc:sldChg>
      <pc:sldChg chg="modNotes">
        <pc:chgData name="Natasha Morgans" userId="S::natasha.morgans@uwtsd.ac.uk::3537e397-1aee-4e05-9cd1-5d76b1e2a31e" providerId="AD" clId="Web-{3380AFBA-184A-1FBB-DE03-977E69E348B4}" dt="2026-09-02T20:08:29.075" v="136"/>
        <pc:sldMkLst>
          <pc:docMk/>
          <pc:sldMk cId="3610674070" sldId="274"/>
        </pc:sldMkLst>
      </pc:sldChg>
      <pc:sldChg chg="modNotes">
        <pc:chgData name="Natasha Morgans" userId="S::natasha.morgans@uwtsd.ac.uk::3537e397-1aee-4e05-9cd1-5d76b1e2a31e" providerId="AD" clId="Web-{3380AFBA-184A-1FBB-DE03-977E69E348B4}" dt="2026-09-02T20:11:52.105" v="166"/>
        <pc:sldMkLst>
          <pc:docMk/>
          <pc:sldMk cId="3082756371" sldId="280"/>
        </pc:sldMkLst>
      </pc:sldChg>
      <pc:sldChg chg="modNotes">
        <pc:chgData name="Natasha Morgans" userId="S::natasha.morgans@uwtsd.ac.uk::3537e397-1aee-4e05-9cd1-5d76b1e2a31e" providerId="AD" clId="Web-{3380AFBA-184A-1FBB-DE03-977E69E348B4}" dt="2026-09-02T20:12:06.793" v="168"/>
        <pc:sldMkLst>
          <pc:docMk/>
          <pc:sldMk cId="3742867230" sldId="281"/>
        </pc:sldMkLst>
      </pc:sldChg>
      <pc:sldChg chg="modNotes">
        <pc:chgData name="Natasha Morgans" userId="S::natasha.morgans@uwtsd.ac.uk::3537e397-1aee-4e05-9cd1-5d76b1e2a31e" providerId="AD" clId="Web-{3380AFBA-184A-1FBB-DE03-977E69E348B4}" dt="2026-09-02T20:13:32.876" v="182"/>
        <pc:sldMkLst>
          <pc:docMk/>
          <pc:sldMk cId="2959911560" sldId="282"/>
        </pc:sldMkLst>
      </pc:sldChg>
      <pc:sldChg chg="modNotes">
        <pc:chgData name="Natasha Morgans" userId="S::natasha.morgans@uwtsd.ac.uk::3537e397-1aee-4e05-9cd1-5d76b1e2a31e" providerId="AD" clId="Web-{3380AFBA-184A-1FBB-DE03-977E69E348B4}" dt="2026-09-02T20:13:48.799" v="184"/>
        <pc:sldMkLst>
          <pc:docMk/>
          <pc:sldMk cId="3711181012" sldId="283"/>
        </pc:sldMkLst>
      </pc:sldChg>
      <pc:sldChg chg="modNotes">
        <pc:chgData name="Natasha Morgans" userId="S::natasha.morgans@uwtsd.ac.uk::3537e397-1aee-4e05-9cd1-5d76b1e2a31e" providerId="AD" clId="Web-{3380AFBA-184A-1FBB-DE03-977E69E348B4}" dt="2026-09-02T20:14:17.159" v="188"/>
        <pc:sldMkLst>
          <pc:docMk/>
          <pc:sldMk cId="3932030902" sldId="284"/>
        </pc:sldMkLst>
      </pc:sldChg>
      <pc:sldChg chg="modNotes">
        <pc:chgData name="Natasha Morgans" userId="S::natasha.morgans@uwtsd.ac.uk::3537e397-1aee-4e05-9cd1-5d76b1e2a31e" providerId="AD" clId="Web-{3380AFBA-184A-1FBB-DE03-977E69E348B4}" dt="2026-09-02T20:14:48.411" v="192"/>
        <pc:sldMkLst>
          <pc:docMk/>
          <pc:sldMk cId="593841071" sldId="288"/>
        </pc:sldMkLst>
      </pc:sldChg>
      <pc:sldChg chg="modNotes">
        <pc:chgData name="Natasha Morgans" userId="S::natasha.morgans@uwtsd.ac.uk::3537e397-1aee-4e05-9cd1-5d76b1e2a31e" providerId="AD" clId="Web-{3380AFBA-184A-1FBB-DE03-977E69E348B4}" dt="2026-09-02T20:14:30.144" v="190"/>
        <pc:sldMkLst>
          <pc:docMk/>
          <pc:sldMk cId="953936706" sldId="290"/>
        </pc:sldMkLst>
      </pc:sldChg>
      <pc:sldChg chg="modNotes">
        <pc:chgData name="Natasha Morgans" userId="S::natasha.morgans@uwtsd.ac.uk::3537e397-1aee-4e05-9cd1-5d76b1e2a31e" providerId="AD" clId="Web-{3380AFBA-184A-1FBB-DE03-977E69E348B4}" dt="2026-09-02T20:15:04.177" v="196"/>
        <pc:sldMkLst>
          <pc:docMk/>
          <pc:sldMk cId="2819219632" sldId="291"/>
        </pc:sldMkLst>
      </pc:sldChg>
      <pc:sldChg chg="modNotes">
        <pc:chgData name="Natasha Morgans" userId="S::natasha.morgans@uwtsd.ac.uk::3537e397-1aee-4e05-9cd1-5d76b1e2a31e" providerId="AD" clId="Web-{3380AFBA-184A-1FBB-DE03-977E69E348B4}" dt="2026-09-02T20:15:26.131" v="200"/>
        <pc:sldMkLst>
          <pc:docMk/>
          <pc:sldMk cId="1650595685" sldId="292"/>
        </pc:sldMkLst>
      </pc:sldChg>
      <pc:sldChg chg="modNotes">
        <pc:chgData name="Natasha Morgans" userId="S::natasha.morgans@uwtsd.ac.uk::3537e397-1aee-4e05-9cd1-5d76b1e2a31e" providerId="AD" clId="Web-{3380AFBA-184A-1FBB-DE03-977E69E348B4}" dt="2026-09-02T20:18:48" v="245"/>
        <pc:sldMkLst>
          <pc:docMk/>
          <pc:sldMk cId="1763274205" sldId="296"/>
        </pc:sldMkLst>
      </pc:sldChg>
      <pc:sldChg chg="modNotes">
        <pc:chgData name="Natasha Morgans" userId="S::natasha.morgans@uwtsd.ac.uk::3537e397-1aee-4e05-9cd1-5d76b1e2a31e" providerId="AD" clId="Web-{3380AFBA-184A-1FBB-DE03-977E69E348B4}" dt="2026-09-02T20:19:21.097" v="251"/>
        <pc:sldMkLst>
          <pc:docMk/>
          <pc:sldMk cId="1158555575" sldId="297"/>
        </pc:sldMkLst>
      </pc:sldChg>
      <pc:sldChg chg="modNotes">
        <pc:chgData name="Natasha Morgans" userId="S::natasha.morgans@uwtsd.ac.uk::3537e397-1aee-4e05-9cd1-5d76b1e2a31e" providerId="AD" clId="Web-{3380AFBA-184A-1FBB-DE03-977E69E348B4}" dt="2026-09-02T20:05:22.913" v="101"/>
        <pc:sldMkLst>
          <pc:docMk/>
          <pc:sldMk cId="724809639" sldId="300"/>
        </pc:sldMkLst>
      </pc:sldChg>
      <pc:sldChg chg="modNotes">
        <pc:chgData name="Natasha Morgans" userId="S::natasha.morgans@uwtsd.ac.uk::3537e397-1aee-4e05-9cd1-5d76b1e2a31e" providerId="AD" clId="Web-{3380AFBA-184A-1FBB-DE03-977E69E348B4}" dt="2026-09-02T20:11:10.274" v="162"/>
        <pc:sldMkLst>
          <pc:docMk/>
          <pc:sldMk cId="2316924464" sldId="301"/>
        </pc:sldMkLst>
      </pc:sldChg>
      <pc:sldChg chg="modNotes">
        <pc:chgData name="Natasha Morgans" userId="S::natasha.morgans@uwtsd.ac.uk::3537e397-1aee-4e05-9cd1-5d76b1e2a31e" providerId="AD" clId="Web-{3380AFBA-184A-1FBB-DE03-977E69E348B4}" dt="2026-09-02T20:12:41.795" v="175"/>
        <pc:sldMkLst>
          <pc:docMk/>
          <pc:sldMk cId="2996689692" sldId="302"/>
        </pc:sldMkLst>
      </pc:sldChg>
      <pc:sldChg chg="modNotes">
        <pc:chgData name="Natasha Morgans" userId="S::natasha.morgans@uwtsd.ac.uk::3537e397-1aee-4e05-9cd1-5d76b1e2a31e" providerId="AD" clId="Web-{3380AFBA-184A-1FBB-DE03-977E69E348B4}" dt="2026-09-02T20:12:59.921" v="177"/>
        <pc:sldMkLst>
          <pc:docMk/>
          <pc:sldMk cId="1428532776" sldId="303"/>
        </pc:sldMkLst>
      </pc:sldChg>
      <pc:sldChg chg="modNotes">
        <pc:chgData name="Natasha Morgans" userId="S::natasha.morgans@uwtsd.ac.uk::3537e397-1aee-4e05-9cd1-5d76b1e2a31e" providerId="AD" clId="Web-{3380AFBA-184A-1FBB-DE03-977E69E348B4}" dt="2026-09-02T20:20:28.228" v="256"/>
        <pc:sldMkLst>
          <pc:docMk/>
          <pc:sldMk cId="1603072084" sldId="308"/>
        </pc:sldMkLst>
      </pc:sldChg>
      <pc:sldChg chg="modNotes">
        <pc:chgData name="Natasha Morgans" userId="S::natasha.morgans@uwtsd.ac.uk::3537e397-1aee-4e05-9cd1-5d76b1e2a31e" providerId="AD" clId="Web-{3380AFBA-184A-1FBB-DE03-977E69E348B4}" dt="2026-09-02T20:21:46.365" v="264"/>
        <pc:sldMkLst>
          <pc:docMk/>
          <pc:sldMk cId="3764902944" sldId="470"/>
        </pc:sldMkLst>
      </pc:sldChg>
      <pc:sldChg chg="modNotes">
        <pc:chgData name="Natasha Morgans" userId="S::natasha.morgans@uwtsd.ac.uk::3537e397-1aee-4e05-9cd1-5d76b1e2a31e" providerId="AD" clId="Web-{3380AFBA-184A-1FBB-DE03-977E69E348B4}" dt="2026-09-02T20:20:41.370" v="260"/>
        <pc:sldMkLst>
          <pc:docMk/>
          <pc:sldMk cId="2849258706" sldId="476"/>
        </pc:sldMkLst>
      </pc:sldChg>
      <pc:sldChg chg="modNotes">
        <pc:chgData name="Natasha Morgans" userId="S::natasha.morgans@uwtsd.ac.uk::3537e397-1aee-4e05-9cd1-5d76b1e2a31e" providerId="AD" clId="Web-{3380AFBA-184A-1FBB-DE03-977E69E348B4}" dt="2026-09-02T20:20:56.185" v="262"/>
        <pc:sldMkLst>
          <pc:docMk/>
          <pc:sldMk cId="1302810414" sldId="480"/>
        </pc:sldMkLst>
      </pc:sldChg>
      <pc:sldChg chg="modNotes">
        <pc:chgData name="Natasha Morgans" userId="S::natasha.morgans@uwtsd.ac.uk::3537e397-1aee-4e05-9cd1-5d76b1e2a31e" providerId="AD" clId="Web-{3380AFBA-184A-1FBB-DE03-977E69E348B4}" dt="2026-09-02T20:06:00.168" v="106"/>
        <pc:sldMkLst>
          <pc:docMk/>
          <pc:sldMk cId="853581416" sldId="482"/>
        </pc:sldMkLst>
      </pc:sldChg>
      <pc:sldChg chg="modNotes">
        <pc:chgData name="Natasha Morgans" userId="S::natasha.morgans@uwtsd.ac.uk::3537e397-1aee-4e05-9cd1-5d76b1e2a31e" providerId="AD" clId="Web-{3380AFBA-184A-1FBB-DE03-977E69E348B4}" dt="2026-09-02T20:06:14.404" v="110"/>
        <pc:sldMkLst>
          <pc:docMk/>
          <pc:sldMk cId="2168223364" sldId="483"/>
        </pc:sldMkLst>
      </pc:sldChg>
      <pc:sldChg chg="modNotes">
        <pc:chgData name="Natasha Morgans" userId="S::natasha.morgans@uwtsd.ac.uk::3537e397-1aee-4e05-9cd1-5d76b1e2a31e" providerId="AD" clId="Web-{3380AFBA-184A-1FBB-DE03-977E69E348B4}" dt="2026-09-02T20:06:40.923" v="113"/>
        <pc:sldMkLst>
          <pc:docMk/>
          <pc:sldMk cId="614724439" sldId="484"/>
        </pc:sldMkLst>
      </pc:sldChg>
      <pc:sldChg chg="modNotes">
        <pc:chgData name="Natasha Morgans" userId="S::natasha.morgans@uwtsd.ac.uk::3537e397-1aee-4e05-9cd1-5d76b1e2a31e" providerId="AD" clId="Web-{3380AFBA-184A-1FBB-DE03-977E69E348B4}" dt="2026-09-02T20:09:05.484" v="140"/>
        <pc:sldMkLst>
          <pc:docMk/>
          <pc:sldMk cId="275632507" sldId="485"/>
        </pc:sldMkLst>
      </pc:sldChg>
      <pc:sldChg chg="modNotes">
        <pc:chgData name="Natasha Morgans" userId="S::natasha.morgans@uwtsd.ac.uk::3537e397-1aee-4e05-9cd1-5d76b1e2a31e" providerId="AD" clId="Web-{3380AFBA-184A-1FBB-DE03-977E69E348B4}" dt="2026-09-02T20:14:00.909" v="186"/>
        <pc:sldMkLst>
          <pc:docMk/>
          <pc:sldMk cId="3435222991" sldId="488"/>
        </pc:sldMkLst>
      </pc:sldChg>
      <pc:sldChg chg="modNotes">
        <pc:chgData name="Natasha Morgans" userId="S::natasha.morgans@uwtsd.ac.uk::3537e397-1aee-4e05-9cd1-5d76b1e2a31e" providerId="AD" clId="Web-{3380AFBA-184A-1FBB-DE03-977E69E348B4}" dt="2026-09-02T20:17:06.073" v="223"/>
        <pc:sldMkLst>
          <pc:docMk/>
          <pc:sldMk cId="2151534581" sldId="490"/>
        </pc:sldMkLst>
      </pc:sldChg>
      <pc:sldChg chg="modNotes">
        <pc:chgData name="Natasha Morgans" userId="S::natasha.morgans@uwtsd.ac.uk::3537e397-1aee-4e05-9cd1-5d76b1e2a31e" providerId="AD" clId="Web-{3380AFBA-184A-1FBB-DE03-977E69E348B4}" dt="2026-09-02T20:19:04.767" v="248"/>
        <pc:sldMkLst>
          <pc:docMk/>
          <pc:sldMk cId="2382620188" sldId="492"/>
        </pc:sldMkLst>
      </pc:sldChg>
      <pc:sldChg chg="modNotes">
        <pc:chgData name="Natasha Morgans" userId="S::natasha.morgans@uwtsd.ac.uk::3537e397-1aee-4e05-9cd1-5d76b1e2a31e" providerId="AD" clId="Web-{3380AFBA-184A-1FBB-DE03-977E69E348B4}" dt="2026-09-02T20:19:48.240" v="254"/>
        <pc:sldMkLst>
          <pc:docMk/>
          <pc:sldMk cId="1324842800" sldId="493"/>
        </pc:sldMkLst>
      </pc:sldChg>
      <pc:sldChg chg="modSp add replId modNotes">
        <pc:chgData name="Natasha Morgans" userId="S::natasha.morgans@uwtsd.ac.uk::3537e397-1aee-4e05-9cd1-5d76b1e2a31e" providerId="AD" clId="Web-{3380AFBA-184A-1FBB-DE03-977E69E348B4}" dt="2026-09-02T20:08:02.369" v="132" actId="20577"/>
        <pc:sldMkLst>
          <pc:docMk/>
          <pc:sldMk cId="347962803" sldId="495"/>
        </pc:sldMkLst>
        <pc:spChg chg="mod">
          <ac:chgData name="Natasha Morgans" userId="S::natasha.morgans@uwtsd.ac.uk::3537e397-1aee-4e05-9cd1-5d76b1e2a31e" providerId="AD" clId="Web-{3380AFBA-184A-1FBB-DE03-977E69E348B4}" dt="2026-09-02T20:07:16.536" v="117" actId="20577"/>
          <ac:spMkLst>
            <pc:docMk/>
            <pc:sldMk cId="347962803" sldId="495"/>
            <ac:spMk id="2" creationId="{272D6B92-A180-2237-C049-F06D6C2BD729}"/>
          </ac:spMkLst>
        </pc:spChg>
        <pc:spChg chg="mod">
          <ac:chgData name="Natasha Morgans" userId="S::natasha.morgans@uwtsd.ac.uk::3537e397-1aee-4e05-9cd1-5d76b1e2a31e" providerId="AD" clId="Web-{3380AFBA-184A-1FBB-DE03-977E69E348B4}" dt="2026-09-02T20:08:02.369" v="132" actId="20577"/>
          <ac:spMkLst>
            <pc:docMk/>
            <pc:sldMk cId="347962803" sldId="495"/>
            <ac:spMk id="3" creationId="{F0DEF5A9-078D-64BE-E9F7-034F80975837}"/>
          </ac:spMkLst>
        </pc:spChg>
        <pc:spChg chg="mod">
          <ac:chgData name="Natasha Morgans" userId="S::natasha.morgans@uwtsd.ac.uk::3537e397-1aee-4e05-9cd1-5d76b1e2a31e" providerId="AD" clId="Web-{3380AFBA-184A-1FBB-DE03-977E69E348B4}" dt="2026-09-02T20:07:23.896" v="120" actId="20577"/>
          <ac:spMkLst>
            <pc:docMk/>
            <pc:sldMk cId="347962803" sldId="495"/>
            <ac:spMk id="4" creationId="{DF0F929D-8E59-4710-CBFC-017642ADF52C}"/>
          </ac:spMkLst>
        </pc:spChg>
      </pc:sldChg>
      <pc:sldChg chg="modSp new modNotes">
        <pc:chgData name="Natasha Morgans" userId="S::natasha.morgans@uwtsd.ac.uk::3537e397-1aee-4e05-9cd1-5d76b1e2a31e" providerId="AD" clId="Web-{3380AFBA-184A-1FBB-DE03-977E69E348B4}" dt="2026-09-02T20:10:12.036" v="157" actId="20577"/>
        <pc:sldMkLst>
          <pc:docMk/>
          <pc:sldMk cId="3631820411" sldId="496"/>
        </pc:sldMkLst>
        <pc:spChg chg="mod">
          <ac:chgData name="Natasha Morgans" userId="S::natasha.morgans@uwtsd.ac.uk::3537e397-1aee-4e05-9cd1-5d76b1e2a31e" providerId="AD" clId="Web-{3380AFBA-184A-1FBB-DE03-977E69E348B4}" dt="2026-09-02T20:09:32.190" v="144" actId="20577"/>
          <ac:spMkLst>
            <pc:docMk/>
            <pc:sldMk cId="3631820411" sldId="496"/>
            <ac:spMk id="2" creationId="{4E78A3F2-DB0C-DD7F-D602-5C0FB4073697}"/>
          </ac:spMkLst>
        </pc:spChg>
        <pc:spChg chg="mod">
          <ac:chgData name="Natasha Morgans" userId="S::natasha.morgans@uwtsd.ac.uk::3537e397-1aee-4e05-9cd1-5d76b1e2a31e" providerId="AD" clId="Web-{3380AFBA-184A-1FBB-DE03-977E69E348B4}" dt="2026-09-02T20:10:12.036" v="157" actId="20577"/>
          <ac:spMkLst>
            <pc:docMk/>
            <pc:sldMk cId="3631820411" sldId="496"/>
            <ac:spMk id="3" creationId="{0EBE53B0-03D9-7C54-A842-691F0BED9C23}"/>
          </ac:spMkLst>
        </pc:spChg>
        <pc:spChg chg="mod">
          <ac:chgData name="Natasha Morgans" userId="S::natasha.morgans@uwtsd.ac.uk::3537e397-1aee-4e05-9cd1-5d76b1e2a31e" providerId="AD" clId="Web-{3380AFBA-184A-1FBB-DE03-977E69E348B4}" dt="2026-09-02T20:10:04.364" v="153" actId="20577"/>
          <ac:spMkLst>
            <pc:docMk/>
            <pc:sldMk cId="3631820411" sldId="496"/>
            <ac:spMk id="4" creationId="{56EB95C6-9659-86EE-7D34-082ECD999284}"/>
          </ac:spMkLst>
        </pc:spChg>
      </pc:sldChg>
      <pc:sldChg chg="modSp new modNotes">
        <pc:chgData name="Natasha Morgans" userId="S::natasha.morgans@uwtsd.ac.uk::3537e397-1aee-4e05-9cd1-5d76b1e2a31e" providerId="AD" clId="Web-{3380AFBA-184A-1FBB-DE03-977E69E348B4}" dt="2026-09-02T20:16:52.166" v="221" actId="20577"/>
        <pc:sldMkLst>
          <pc:docMk/>
          <pc:sldMk cId="2204713958" sldId="497"/>
        </pc:sldMkLst>
        <pc:spChg chg="mod">
          <ac:chgData name="Natasha Morgans" userId="S::natasha.morgans@uwtsd.ac.uk::3537e397-1aee-4e05-9cd1-5d76b1e2a31e" providerId="AD" clId="Web-{3380AFBA-184A-1FBB-DE03-977E69E348B4}" dt="2026-09-02T20:16:10.461" v="205" actId="20577"/>
          <ac:spMkLst>
            <pc:docMk/>
            <pc:sldMk cId="2204713958" sldId="497"/>
            <ac:spMk id="2" creationId="{51E3C409-B663-AFF2-D279-A7A558151933}"/>
          </ac:spMkLst>
        </pc:spChg>
        <pc:spChg chg="mod">
          <ac:chgData name="Natasha Morgans" userId="S::natasha.morgans@uwtsd.ac.uk::3537e397-1aee-4e05-9cd1-5d76b1e2a31e" providerId="AD" clId="Web-{3380AFBA-184A-1FBB-DE03-977E69E348B4}" dt="2026-09-02T20:16:52.166" v="221" actId="20577"/>
          <ac:spMkLst>
            <pc:docMk/>
            <pc:sldMk cId="2204713958" sldId="497"/>
            <ac:spMk id="3" creationId="{6FB51EA8-F234-277F-FF52-2A3CCFD799E0}"/>
          </ac:spMkLst>
        </pc:spChg>
        <pc:spChg chg="mod">
          <ac:chgData name="Natasha Morgans" userId="S::natasha.morgans@uwtsd.ac.uk::3537e397-1aee-4e05-9cd1-5d76b1e2a31e" providerId="AD" clId="Web-{3380AFBA-184A-1FBB-DE03-977E69E348B4}" dt="2026-09-02T20:16:42.494" v="218" actId="20577"/>
          <ac:spMkLst>
            <pc:docMk/>
            <pc:sldMk cId="2204713958" sldId="497"/>
            <ac:spMk id="4" creationId="{7532F47A-69C6-0887-0EBE-D3F486896DBA}"/>
          </ac:spMkLst>
        </pc:spChg>
      </pc:sldChg>
      <pc:sldChg chg="modSp new modNotes">
        <pc:chgData name="Natasha Morgans" userId="S::natasha.morgans@uwtsd.ac.uk::3537e397-1aee-4e05-9cd1-5d76b1e2a31e" providerId="AD" clId="Web-{3380AFBA-184A-1FBB-DE03-977E69E348B4}" dt="2026-09-02T20:18:23.795" v="241" actId="20577"/>
        <pc:sldMkLst>
          <pc:docMk/>
          <pc:sldMk cId="3704656086" sldId="498"/>
        </pc:sldMkLst>
        <pc:spChg chg="mod">
          <ac:chgData name="Natasha Morgans" userId="S::natasha.morgans@uwtsd.ac.uk::3537e397-1aee-4e05-9cd1-5d76b1e2a31e" providerId="AD" clId="Web-{3380AFBA-184A-1FBB-DE03-977E69E348B4}" dt="2026-09-02T20:18:23.795" v="241" actId="20577"/>
          <ac:spMkLst>
            <pc:docMk/>
            <pc:sldMk cId="3704656086" sldId="498"/>
            <ac:spMk id="2" creationId="{12FA262D-054F-2B51-21D2-A52576F2C311}"/>
          </ac:spMkLst>
        </pc:spChg>
        <pc:spChg chg="mod">
          <ac:chgData name="Natasha Morgans" userId="S::natasha.morgans@uwtsd.ac.uk::3537e397-1aee-4e05-9cd1-5d76b1e2a31e" providerId="AD" clId="Web-{3380AFBA-184A-1FBB-DE03-977E69E348B4}" dt="2026-09-02T20:17:57.512" v="238" actId="20577"/>
          <ac:spMkLst>
            <pc:docMk/>
            <pc:sldMk cId="3704656086" sldId="498"/>
            <ac:spMk id="3" creationId="{9AC1027F-7A60-B09F-86A1-34088DD4838F}"/>
          </ac:spMkLst>
        </pc:spChg>
        <pc:spChg chg="mod">
          <ac:chgData name="Natasha Morgans" userId="S::natasha.morgans@uwtsd.ac.uk::3537e397-1aee-4e05-9cd1-5d76b1e2a31e" providerId="AD" clId="Web-{3380AFBA-184A-1FBB-DE03-977E69E348B4}" dt="2026-09-02T20:17:46.903" v="233" actId="20577"/>
          <ac:spMkLst>
            <pc:docMk/>
            <pc:sldMk cId="3704656086" sldId="498"/>
            <ac:spMk id="4" creationId="{9F1A028A-3533-892E-63C5-74BEB3BBC137}"/>
          </ac:spMkLst>
        </pc:spChg>
      </pc:sldChg>
      <pc:sldChg chg="modSp new">
        <pc:chgData name="Natasha Morgans" userId="S::natasha.morgans@uwtsd.ac.uk::3537e397-1aee-4e05-9cd1-5d76b1e2a31e" providerId="AD" clId="Web-{3380AFBA-184A-1FBB-DE03-977E69E348B4}" dt="2026-09-02T20:24:46.935" v="322" actId="20577"/>
        <pc:sldMkLst>
          <pc:docMk/>
          <pc:sldMk cId="278245085" sldId="499"/>
        </pc:sldMkLst>
        <pc:spChg chg="mod">
          <ac:chgData name="Natasha Morgans" userId="S::natasha.morgans@uwtsd.ac.uk::3537e397-1aee-4e05-9cd1-5d76b1e2a31e" providerId="AD" clId="Web-{3380AFBA-184A-1FBB-DE03-977E69E348B4}" dt="2026-09-02T20:24:38.481" v="319" actId="20577"/>
          <ac:spMkLst>
            <pc:docMk/>
            <pc:sldMk cId="278245085" sldId="499"/>
            <ac:spMk id="2" creationId="{C32BD83A-5F6A-4FD6-5B86-89552763AA0D}"/>
          </ac:spMkLst>
        </pc:spChg>
        <pc:spChg chg="mod">
          <ac:chgData name="Natasha Morgans" userId="S::natasha.morgans@uwtsd.ac.uk::3537e397-1aee-4e05-9cd1-5d76b1e2a31e" providerId="AD" clId="Web-{3380AFBA-184A-1FBB-DE03-977E69E348B4}" dt="2026-09-02T20:24:06.212" v="315" actId="20577"/>
          <ac:spMkLst>
            <pc:docMk/>
            <pc:sldMk cId="278245085" sldId="499"/>
            <ac:spMk id="3" creationId="{10B8CF8A-F17C-7FDC-209D-DA5229EA9634}"/>
          </ac:spMkLst>
        </pc:spChg>
        <pc:spChg chg="mod">
          <ac:chgData name="Natasha Morgans" userId="S::natasha.morgans@uwtsd.ac.uk::3537e397-1aee-4e05-9cd1-5d76b1e2a31e" providerId="AD" clId="Web-{3380AFBA-184A-1FBB-DE03-977E69E348B4}" dt="2026-09-02T20:24:46.935" v="322" actId="20577"/>
          <ac:spMkLst>
            <pc:docMk/>
            <pc:sldMk cId="278245085" sldId="499"/>
            <ac:spMk id="4" creationId="{8E5379B0-AA1B-A1BF-E86C-3C359A082222}"/>
          </ac:spMkLst>
        </pc:spChg>
      </pc:sldChg>
    </pc:docChg>
  </pc:docChgLst>
  <pc:docChgLst>
    <pc:chgData name="Natasha Morgans" userId="S::natasha.morgans@uwtsd.ac.uk::3537e397-1aee-4e05-9cd1-5d76b1e2a31e" providerId="AD" clId="Web-{4CFF5DA8-3B7C-08FC-4A27-33148B08558C}"/>
    <pc:docChg chg="modSld">
      <pc:chgData name="Natasha Morgans" userId="S::natasha.morgans@uwtsd.ac.uk::3537e397-1aee-4e05-9cd1-5d76b1e2a31e" providerId="AD" clId="Web-{4CFF5DA8-3B7C-08FC-4A27-33148B08558C}" dt="2026-08-27T10:38:06.884" v="99" actId="20577"/>
      <pc:docMkLst>
        <pc:docMk/>
      </pc:docMkLst>
      <pc:sldChg chg="modSp">
        <pc:chgData name="Natasha Morgans" userId="S::natasha.morgans@uwtsd.ac.uk::3537e397-1aee-4e05-9cd1-5d76b1e2a31e" providerId="AD" clId="Web-{4CFF5DA8-3B7C-08FC-4A27-33148B08558C}" dt="2026-08-27T10:33:56.624" v="21" actId="20577"/>
        <pc:sldMkLst>
          <pc:docMk/>
          <pc:sldMk cId="1300431500" sldId="257"/>
        </pc:sldMkLst>
        <pc:spChg chg="mod">
          <ac:chgData name="Natasha Morgans" userId="S::natasha.morgans@uwtsd.ac.uk::3537e397-1aee-4e05-9cd1-5d76b1e2a31e" providerId="AD" clId="Web-{4CFF5DA8-3B7C-08FC-4A27-33148B08558C}" dt="2026-08-27T10:33:56.624" v="21" actId="20577"/>
          <ac:spMkLst>
            <pc:docMk/>
            <pc:sldMk cId="1300431500" sldId="257"/>
            <ac:spMk id="5" creationId="{950A6358-6F42-4201-8BB0-F4B5EEBD35B6}"/>
          </ac:spMkLst>
        </pc:spChg>
        <pc:spChg chg="mod">
          <ac:chgData name="Natasha Morgans" userId="S::natasha.morgans@uwtsd.ac.uk::3537e397-1aee-4e05-9cd1-5d76b1e2a31e" providerId="AD" clId="Web-{4CFF5DA8-3B7C-08FC-4A27-33148B08558C}" dt="2026-08-27T10:33:51.155" v="17" actId="20577"/>
          <ac:spMkLst>
            <pc:docMk/>
            <pc:sldMk cId="1300431500" sldId="257"/>
            <ac:spMk id="6" creationId="{885E46B6-D702-8764-E13D-679447A84A72}"/>
          </ac:spMkLst>
        </pc:spChg>
      </pc:sldChg>
      <pc:sldChg chg="modSp">
        <pc:chgData name="Natasha Morgans" userId="S::natasha.morgans@uwtsd.ac.uk::3537e397-1aee-4e05-9cd1-5d76b1e2a31e" providerId="AD" clId="Web-{4CFF5DA8-3B7C-08FC-4A27-33148B08558C}" dt="2026-08-27T10:35:52.597" v="59" actId="20577"/>
        <pc:sldMkLst>
          <pc:docMk/>
          <pc:sldMk cId="250416370" sldId="266"/>
        </pc:sldMkLst>
        <pc:spChg chg="mod">
          <ac:chgData name="Natasha Morgans" userId="S::natasha.morgans@uwtsd.ac.uk::3537e397-1aee-4e05-9cd1-5d76b1e2a31e" providerId="AD" clId="Web-{4CFF5DA8-3B7C-08FC-4A27-33148B08558C}" dt="2026-08-27T10:35:52.597" v="59" actId="20577"/>
          <ac:spMkLst>
            <pc:docMk/>
            <pc:sldMk cId="250416370" sldId="266"/>
            <ac:spMk id="2" creationId="{C7220D9D-F4C7-9F50-8263-7D717FA616B3}"/>
          </ac:spMkLst>
        </pc:spChg>
        <pc:spChg chg="mod">
          <ac:chgData name="Natasha Morgans" userId="S::natasha.morgans@uwtsd.ac.uk::3537e397-1aee-4e05-9cd1-5d76b1e2a31e" providerId="AD" clId="Web-{4CFF5DA8-3B7C-08FC-4A27-33148B08558C}" dt="2026-08-27T10:34:51.407" v="39" actId="20577"/>
          <ac:spMkLst>
            <pc:docMk/>
            <pc:sldMk cId="250416370" sldId="266"/>
            <ac:spMk id="3" creationId="{052DDD25-30E8-66BD-BBDD-B60444584A8A}"/>
          </ac:spMkLst>
        </pc:spChg>
        <pc:spChg chg="mod">
          <ac:chgData name="Natasha Morgans" userId="S::natasha.morgans@uwtsd.ac.uk::3537e397-1aee-4e05-9cd1-5d76b1e2a31e" providerId="AD" clId="Web-{4CFF5DA8-3B7C-08FC-4A27-33148B08558C}" dt="2026-08-27T10:34:47.735" v="37" actId="20577"/>
          <ac:spMkLst>
            <pc:docMk/>
            <pc:sldMk cId="250416370" sldId="266"/>
            <ac:spMk id="4" creationId="{B16621A1-4311-CE09-D1DE-339D9FC2D5E2}"/>
          </ac:spMkLst>
        </pc:spChg>
      </pc:sldChg>
    </pc:docChg>
  </pc:docChgLst>
  <pc:docChgLst>
    <pc:chgData name="Natasha Morgans" userId="S::natasha.morgans@uwtsd.ac.uk::3537e397-1aee-4e05-9cd1-5d76b1e2a31e" providerId="AD" clId="Web-{0CDC9B99-D29F-7EDE-7260-0C330A7CC45E}"/>
    <pc:docChg chg="addSld delSld modSld">
      <pc:chgData name="Natasha Morgans" userId="S::natasha.morgans@uwtsd.ac.uk::3537e397-1aee-4e05-9cd1-5d76b1e2a31e" providerId="AD" clId="Web-{0CDC9B99-D29F-7EDE-7260-0C330A7CC45E}" dt="2026-09-17T16:42:59.084" v="109" actId="1076"/>
      <pc:docMkLst>
        <pc:docMk/>
      </pc:docMkLst>
      <pc:sldChg chg="modNotes">
        <pc:chgData name="Natasha Morgans" userId="S::natasha.morgans@uwtsd.ac.uk::3537e397-1aee-4e05-9cd1-5d76b1e2a31e" providerId="AD" clId="Web-{0CDC9B99-D29F-7EDE-7260-0C330A7CC45E}" dt="2026-09-17T16:34:56.718" v="6"/>
        <pc:sldMkLst>
          <pc:docMk/>
          <pc:sldMk cId="92855324" sldId="486"/>
        </pc:sldMkLst>
      </pc:sldChg>
      <pc:sldChg chg="modNotes">
        <pc:chgData name="Natasha Morgans" userId="S::natasha.morgans@uwtsd.ac.uk::3537e397-1aee-4e05-9cd1-5d76b1e2a31e" providerId="AD" clId="Web-{0CDC9B99-D29F-7EDE-7260-0C330A7CC45E}" dt="2026-09-17T16:33:39.684" v="3"/>
        <pc:sldMkLst>
          <pc:docMk/>
          <pc:sldMk cId="1375214065" sldId="487"/>
        </pc:sldMkLst>
      </pc:sldChg>
      <pc:sldChg chg="modNotes">
        <pc:chgData name="Natasha Morgans" userId="S::natasha.morgans@uwtsd.ac.uk::3537e397-1aee-4e05-9cd1-5d76b1e2a31e" providerId="AD" clId="Web-{0CDC9B99-D29F-7EDE-7260-0C330A7CC45E}" dt="2026-09-17T16:35:06.187" v="9"/>
        <pc:sldMkLst>
          <pc:docMk/>
          <pc:sldMk cId="3704656086" sldId="498"/>
        </pc:sldMkLst>
      </pc:sldChg>
      <pc:sldChg chg="modSp add replId">
        <pc:chgData name="Natasha Morgans" userId="S::natasha.morgans@uwtsd.ac.uk::3537e397-1aee-4e05-9cd1-5d76b1e2a31e" providerId="AD" clId="Web-{0CDC9B99-D29F-7EDE-7260-0C330A7CC45E}" dt="2026-09-17T16:42:59.084" v="109" actId="1076"/>
        <pc:sldMkLst>
          <pc:docMk/>
          <pc:sldMk cId="3711442273" sldId="500"/>
        </pc:sldMkLst>
        <pc:spChg chg="mod">
          <ac:chgData name="Natasha Morgans" userId="S::natasha.morgans@uwtsd.ac.uk::3537e397-1aee-4e05-9cd1-5d76b1e2a31e" providerId="AD" clId="Web-{0CDC9B99-D29F-7EDE-7260-0C330A7CC45E}" dt="2026-09-17T16:42:27.928" v="99" actId="20577"/>
          <ac:spMkLst>
            <pc:docMk/>
            <pc:sldMk cId="3711442273" sldId="500"/>
            <ac:spMk id="2" creationId="{042D239A-AD5B-BBB4-8716-1E0B5B79F5B1}"/>
          </ac:spMkLst>
        </pc:spChg>
        <pc:spChg chg="mod">
          <ac:chgData name="Natasha Morgans" userId="S::natasha.morgans@uwtsd.ac.uk::3537e397-1aee-4e05-9cd1-5d76b1e2a31e" providerId="AD" clId="Web-{0CDC9B99-D29F-7EDE-7260-0C330A7CC45E}" dt="2026-09-17T16:42:48.334" v="106" actId="1076"/>
          <ac:spMkLst>
            <pc:docMk/>
            <pc:sldMk cId="3711442273" sldId="500"/>
            <ac:spMk id="3" creationId="{811B5AA0-BBDB-E788-E489-386EF1ECF70E}"/>
          </ac:spMkLst>
        </pc:spChg>
        <pc:spChg chg="mod">
          <ac:chgData name="Natasha Morgans" userId="S::natasha.morgans@uwtsd.ac.uk::3537e397-1aee-4e05-9cd1-5d76b1e2a31e" providerId="AD" clId="Web-{0CDC9B99-D29F-7EDE-7260-0C330A7CC45E}" dt="2026-09-17T16:42:59.084" v="109" actId="1076"/>
          <ac:spMkLst>
            <pc:docMk/>
            <pc:sldMk cId="3711442273" sldId="500"/>
            <ac:spMk id="4" creationId="{083A9476-F6CA-519C-3665-80D6C032A946}"/>
          </ac:spMkLst>
        </pc:spChg>
      </pc:sldChg>
      <pc:sldChg chg="modSp add del replId">
        <pc:chgData name="Natasha Morgans" userId="S::natasha.morgans@uwtsd.ac.uk::3537e397-1aee-4e05-9cd1-5d76b1e2a31e" providerId="AD" clId="Web-{0CDC9B99-D29F-7EDE-7260-0C330A7CC45E}" dt="2026-09-17T16:38:00.097" v="18"/>
        <pc:sldMkLst>
          <pc:docMk/>
          <pc:sldMk cId="4174491269" sldId="501"/>
        </pc:sldMkLst>
        <pc:spChg chg="mod">
          <ac:chgData name="Natasha Morgans" userId="S::natasha.morgans@uwtsd.ac.uk::3537e397-1aee-4e05-9cd1-5d76b1e2a31e" providerId="AD" clId="Web-{0CDC9B99-D29F-7EDE-7260-0C330A7CC45E}" dt="2026-09-17T16:37:53.425" v="17" actId="20577"/>
          <ac:spMkLst>
            <pc:docMk/>
            <pc:sldMk cId="4174491269" sldId="501"/>
            <ac:spMk id="4" creationId="{5A4E1F17-460A-88E6-A752-3BC48252F2F6}"/>
          </ac:spMkLst>
        </pc:spChg>
      </pc:sldChg>
      <pc:sldChg chg="add del replId">
        <pc:chgData name="Natasha Morgans" userId="S::natasha.morgans@uwtsd.ac.uk::3537e397-1aee-4e05-9cd1-5d76b1e2a31e" providerId="AD" clId="Web-{0CDC9B99-D29F-7EDE-7260-0C330A7CC45E}" dt="2026-09-17T16:37:39.284" v="16"/>
        <pc:sldMkLst>
          <pc:docMk/>
          <pc:sldMk cId="1022711997" sldId="502"/>
        </pc:sldMkLst>
      </pc:sldChg>
    </pc:docChg>
  </pc:docChgLst>
  <pc:docChgLst>
    <pc:chgData name="Natasha Morgans" userId="S::natasha.morgans@uwtsd.ac.uk::3537e397-1aee-4e05-9cd1-5d76b1e2a31e" providerId="AD" clId="Web-{D8512099-52B7-C836-6DD0-13893C4DEF2F}"/>
    <pc:docChg chg="addSld modSld">
      <pc:chgData name="Natasha Morgans" userId="S::natasha.morgans@uwtsd.ac.uk::3537e397-1aee-4e05-9cd1-5d76b1e2a31e" providerId="AD" clId="Web-{D8512099-52B7-C836-6DD0-13893C4DEF2F}" dt="2026-08-27T20:55:05.771" v="72" actId="20577"/>
      <pc:docMkLst>
        <pc:docMk/>
      </pc:docMkLst>
      <pc:sldChg chg="modSp add replId">
        <pc:chgData name="Natasha Morgans" userId="S::natasha.morgans@uwtsd.ac.uk::3537e397-1aee-4e05-9cd1-5d76b1e2a31e" providerId="AD" clId="Web-{D8512099-52B7-C836-6DD0-13893C4DEF2F}" dt="2026-08-27T20:55:05.771" v="72" actId="20577"/>
        <pc:sldMkLst>
          <pc:docMk/>
          <pc:sldMk cId="1324842800" sldId="493"/>
        </pc:sldMkLst>
        <pc:spChg chg="mod">
          <ac:chgData name="Natasha Morgans" userId="S::natasha.morgans@uwtsd.ac.uk::3537e397-1aee-4e05-9cd1-5d76b1e2a31e" providerId="AD" clId="Web-{D8512099-52B7-C836-6DD0-13893C4DEF2F}" dt="2026-08-27T20:49:07.356" v="10" actId="20577"/>
          <ac:spMkLst>
            <pc:docMk/>
            <pc:sldMk cId="1324842800" sldId="493"/>
            <ac:spMk id="2" creationId="{B6781DB6-864F-20CF-3B9E-04F4EA80E439}"/>
          </ac:spMkLst>
        </pc:spChg>
        <pc:spChg chg="mod">
          <ac:chgData name="Natasha Morgans" userId="S::natasha.morgans@uwtsd.ac.uk::3537e397-1aee-4e05-9cd1-5d76b1e2a31e" providerId="AD" clId="Web-{D8512099-52B7-C836-6DD0-13893C4DEF2F}" dt="2026-08-27T20:54:57.287" v="70" actId="20577"/>
          <ac:spMkLst>
            <pc:docMk/>
            <pc:sldMk cId="1324842800" sldId="493"/>
            <ac:spMk id="3" creationId="{50D90E07-C76F-00F3-B5BA-12C8E8960A21}"/>
          </ac:spMkLst>
        </pc:spChg>
        <pc:spChg chg="mod">
          <ac:chgData name="Natasha Morgans" userId="S::natasha.morgans@uwtsd.ac.uk::3537e397-1aee-4e05-9cd1-5d76b1e2a31e" providerId="AD" clId="Web-{D8512099-52B7-C836-6DD0-13893C4DEF2F}" dt="2026-08-27T20:55:05.771" v="72" actId="20577"/>
          <ac:spMkLst>
            <pc:docMk/>
            <pc:sldMk cId="1324842800" sldId="493"/>
            <ac:spMk id="4" creationId="{6C3878F4-52F4-86F4-10CD-BD9AEADBBCB0}"/>
          </ac:spMkLst>
        </pc:spChg>
      </pc:sldChg>
      <pc:sldChg chg="modSp new">
        <pc:chgData name="Natasha Morgans" userId="S::natasha.morgans@uwtsd.ac.uk::3537e397-1aee-4e05-9cd1-5d76b1e2a31e" providerId="AD" clId="Web-{D8512099-52B7-C836-6DD0-13893C4DEF2F}" dt="2026-08-27T20:54:21.739" v="60" actId="20577"/>
        <pc:sldMkLst>
          <pc:docMk/>
          <pc:sldMk cId="2015428750" sldId="494"/>
        </pc:sldMkLst>
        <pc:spChg chg="mod">
          <ac:chgData name="Natasha Morgans" userId="S::natasha.morgans@uwtsd.ac.uk::3537e397-1aee-4e05-9cd1-5d76b1e2a31e" providerId="AD" clId="Web-{D8512099-52B7-C836-6DD0-13893C4DEF2F}" dt="2026-08-27T20:54:21.739" v="60" actId="20577"/>
          <ac:spMkLst>
            <pc:docMk/>
            <pc:sldMk cId="2015428750" sldId="494"/>
            <ac:spMk id="2" creationId="{9895E7E1-AB7D-DC22-F0D6-6B4F467D672A}"/>
          </ac:spMkLst>
        </pc:spChg>
        <pc:spChg chg="mod">
          <ac:chgData name="Natasha Morgans" userId="S::natasha.morgans@uwtsd.ac.uk::3537e397-1aee-4e05-9cd1-5d76b1e2a31e" providerId="AD" clId="Web-{D8512099-52B7-C836-6DD0-13893C4DEF2F}" dt="2026-08-27T20:54:11.113" v="56" actId="20577"/>
          <ac:spMkLst>
            <pc:docMk/>
            <pc:sldMk cId="2015428750" sldId="494"/>
            <ac:spMk id="3" creationId="{34D763A6-C456-B948-E642-0BF95495BFF5}"/>
          </ac:spMkLst>
        </pc:spChg>
        <pc:spChg chg="mod">
          <ac:chgData name="Natasha Morgans" userId="S::natasha.morgans@uwtsd.ac.uk::3537e397-1aee-4e05-9cd1-5d76b1e2a31e" providerId="AD" clId="Web-{D8512099-52B7-C836-6DD0-13893C4DEF2F}" dt="2026-08-27T20:53:20.128" v="32" actId="20577"/>
          <ac:spMkLst>
            <pc:docMk/>
            <pc:sldMk cId="2015428750" sldId="494"/>
            <ac:spMk id="4" creationId="{303F0311-7671-BFA1-8798-2B0DE69A2E83}"/>
          </ac:spMkLst>
        </pc:spChg>
      </pc:sldChg>
    </pc:docChg>
  </pc:docChgLst>
  <pc:docChgLst>
    <pc:chgData name="Natasha Morgans" userId="S::natasha.morgans@uwtsd.ac.uk::3537e397-1aee-4e05-9cd1-5d76b1e2a31e" providerId="AD" clId="Web-{1F9E2BDB-D8FE-EC24-34C7-AA4E1E21CD42}"/>
    <pc:docChg chg="modSld">
      <pc:chgData name="Natasha Morgans" userId="S::natasha.morgans@uwtsd.ac.uk::3537e397-1aee-4e05-9cd1-5d76b1e2a31e" providerId="AD" clId="Web-{1F9E2BDB-D8FE-EC24-34C7-AA4E1E21CD42}" dt="2026-08-27T22:27:16.301" v="9" actId="20577"/>
      <pc:docMkLst>
        <pc:docMk/>
      </pc:docMkLst>
      <pc:sldChg chg="modSp">
        <pc:chgData name="Natasha Morgans" userId="S::natasha.morgans@uwtsd.ac.uk::3537e397-1aee-4e05-9cd1-5d76b1e2a31e" providerId="AD" clId="Web-{1F9E2BDB-D8FE-EC24-34C7-AA4E1E21CD42}" dt="2026-08-27T22:25:01.780" v="3" actId="1076"/>
        <pc:sldMkLst>
          <pc:docMk/>
          <pc:sldMk cId="3448532676" sldId="289"/>
        </pc:sldMkLst>
        <pc:picChg chg="mod">
          <ac:chgData name="Natasha Morgans" userId="S::natasha.morgans@uwtsd.ac.uk::3537e397-1aee-4e05-9cd1-5d76b1e2a31e" providerId="AD" clId="Web-{1F9E2BDB-D8FE-EC24-34C7-AA4E1E21CD42}" dt="2026-08-27T22:25:01.780" v="3" actId="1076"/>
          <ac:picMkLst>
            <pc:docMk/>
            <pc:sldMk cId="3448532676" sldId="289"/>
            <ac:picMk id="5" creationId="{09860378-21DE-7787-2737-A97DD9BD2A6B}"/>
          </ac:picMkLst>
        </pc:picChg>
      </pc:sldChg>
      <pc:sldChg chg="modSp">
        <pc:chgData name="Natasha Morgans" userId="S::natasha.morgans@uwtsd.ac.uk::3537e397-1aee-4e05-9cd1-5d76b1e2a31e" providerId="AD" clId="Web-{1F9E2BDB-D8FE-EC24-34C7-AA4E1E21CD42}" dt="2026-08-27T22:27:16.301" v="9" actId="20577"/>
        <pc:sldMkLst>
          <pc:docMk/>
          <pc:sldMk cId="3258725037" sldId="307"/>
        </pc:sldMkLst>
        <pc:spChg chg="mod">
          <ac:chgData name="Natasha Morgans" userId="S::natasha.morgans@uwtsd.ac.uk::3537e397-1aee-4e05-9cd1-5d76b1e2a31e" providerId="AD" clId="Web-{1F9E2BDB-D8FE-EC24-34C7-AA4E1E21CD42}" dt="2026-08-27T22:27:16.301" v="9" actId="20577"/>
          <ac:spMkLst>
            <pc:docMk/>
            <pc:sldMk cId="3258725037" sldId="307"/>
            <ac:spMk id="3" creationId="{60854019-F70F-BFFD-C5BD-E763553A95F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CEFF93-322F-4D6C-BE7C-D1526433408C}" type="datetimeFigureOut">
              <a:rPr lang="en-US" smtClean="0"/>
              <a:t>9/17/2026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533708-C6D0-4F9C-82A5-EBBF04772D29}" type="slidenum">
              <a:rPr lang="en-US" smtClean="0"/>
              <a:t>‹#›</a:t>
            </a:fld>
            <a:endParaRPr lang="en-US"/>
          </a:p>
        </p:txBody>
      </p:sp>
    </p:spTree>
    <p:extLst>
      <p:ext uri="{BB962C8B-B14F-4D97-AF65-F5344CB8AC3E}">
        <p14:creationId xmlns:p14="http://schemas.microsoft.com/office/powerpoint/2010/main" val="67916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Welcome everyone.</a:t>
            </a:r>
          </a:p>
          <a:p>
            <a:pPr marL="285750" indent="-285750">
              <a:buFont typeface="Arial"/>
              <a:buChar char="•"/>
            </a:pPr>
            <a:r>
              <a:rPr lang="en-US" dirty="0"/>
              <a:t>Explain that today's session explores child development and the important role leaders play in improving outcomes for children.</a:t>
            </a:r>
          </a:p>
          <a:p>
            <a:pPr marL="285750" indent="-285750">
              <a:buFont typeface="Arial"/>
              <a:buChar char="•"/>
            </a:pPr>
            <a:r>
              <a:rPr lang="en-US" dirty="0"/>
              <a:t>Although we will discuss developmental theories, today's focus is on how leaders use this knowledge to make decisions, allocate resources and support effective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a:t>
            </a:fld>
            <a:endParaRPr lang="en-US"/>
          </a:p>
        </p:txBody>
      </p:sp>
    </p:spTree>
    <p:extLst>
      <p:ext uri="{BB962C8B-B14F-4D97-AF65-F5344CB8AC3E}">
        <p14:creationId xmlns:p14="http://schemas.microsoft.com/office/powerpoint/2010/main" val="1875916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Talk learners through the outcomes.</a:t>
            </a:r>
          </a:p>
          <a:p>
            <a:pPr marL="285750" indent="-285750">
              <a:buFont typeface="Arial"/>
              <a:buChar char="•"/>
            </a:pPr>
            <a:r>
              <a:rPr lang="en-US" dirty="0"/>
              <a:t>Explain that leadership frequently involves balancing competing priorities.</a:t>
            </a:r>
          </a:p>
          <a:p>
            <a:pPr marL="285750" indent="-285750">
              <a:buFont typeface="Arial"/>
              <a:buChar char="•"/>
            </a:pPr>
            <a:r>
              <a:rPr lang="en-US" dirty="0" err="1"/>
              <a:t>Emphasise</a:t>
            </a:r>
            <a:r>
              <a:rPr lang="en-US" dirty="0"/>
              <a:t> that child-</a:t>
            </a:r>
            <a:r>
              <a:rPr lang="en-US" dirty="0" err="1"/>
              <a:t>centred</a:t>
            </a:r>
            <a:r>
              <a:rPr lang="en-US" dirty="0"/>
              <a:t> leadership means ensuring children remain at the heart of decision-making.</a:t>
            </a:r>
          </a:p>
          <a:p>
            <a:pPr marL="285750" indent="-285750">
              <a:buFont typeface="Arial"/>
              <a:buChar char="•"/>
            </a:pPr>
            <a:r>
              <a:rPr lang="en-US" dirty="0"/>
              <a:t>Highlight links to future assessment requirements.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a:t>
            </a:fld>
            <a:endParaRPr lang="en-US"/>
          </a:p>
        </p:txBody>
      </p:sp>
    </p:spTree>
    <p:extLst>
      <p:ext uri="{BB962C8B-B14F-4D97-AF65-F5344CB8AC3E}">
        <p14:creationId xmlns:p14="http://schemas.microsoft.com/office/powerpoint/2010/main" val="3114084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Ask learners to vote using chat or polling.</a:t>
            </a:r>
          </a:p>
          <a:p>
            <a:pPr marL="285750" indent="-285750">
              <a:buFont typeface="Arial"/>
              <a:buChar char="•"/>
            </a:pPr>
            <a:r>
              <a:rPr lang="en-US" dirty="0"/>
              <a:t>Encourage discussion around why their chosen option feels most challenging.</a:t>
            </a:r>
          </a:p>
          <a:p>
            <a:pPr marL="285750" indent="-285750">
              <a:buFont typeface="Arial"/>
              <a:buChar char="•"/>
            </a:pPr>
            <a:r>
              <a:rPr lang="en-US" dirty="0"/>
              <a:t>Highlight that difficult leadership decisions rarely have perfect solutions.</a:t>
            </a:r>
          </a:p>
          <a:p>
            <a:pPr marL="285750" indent="-285750">
              <a:buFont typeface="Arial"/>
              <a:buChar char="•"/>
            </a:pPr>
            <a:r>
              <a:rPr lang="en-US" dirty="0"/>
              <a:t>Leaders often need to balance multiple competing priorities.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a:t>
            </a:fld>
            <a:endParaRPr lang="en-US"/>
          </a:p>
        </p:txBody>
      </p:sp>
    </p:spTree>
    <p:extLst>
      <p:ext uri="{BB962C8B-B14F-4D97-AF65-F5344CB8AC3E}">
        <p14:creationId xmlns:p14="http://schemas.microsoft.com/office/powerpoint/2010/main" val="2988099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When we think about teamworking</a:t>
            </a:r>
          </a:p>
          <a:p>
            <a:r>
              <a:rPr lang="en-US" dirty="0">
                <a:latin typeface="Calibri"/>
                <a:ea typeface="Calibri"/>
                <a:cs typeface="Calibri"/>
              </a:rPr>
              <a:t>When we think about the working environment </a:t>
            </a:r>
          </a:p>
          <a:p>
            <a:r>
              <a:rPr lang="en-US" dirty="0">
                <a:latin typeface="Calibri"/>
                <a:ea typeface="Calibri"/>
                <a:cs typeface="Calibri"/>
              </a:rPr>
              <a:t>What do you need?</a:t>
            </a:r>
          </a:p>
          <a:p>
            <a:endParaRPr lang="en-US" dirty="0">
              <a:latin typeface="Calibri"/>
              <a:ea typeface="Calibri"/>
              <a:cs typeface="Calibri"/>
            </a:endParaRPr>
          </a:p>
          <a:p>
            <a:pPr marL="171450" indent="-171450">
              <a:buFont typeface="Arial"/>
              <a:buChar char="•"/>
            </a:pPr>
            <a:r>
              <a:rPr lang="en-US" dirty="0"/>
              <a:t>Encourage learners to think about their own workplace experiences.</a:t>
            </a:r>
          </a:p>
          <a:p>
            <a:r>
              <a:rPr lang="en-US" dirty="0"/>
              <a:t>Ask: </a:t>
            </a:r>
          </a:p>
          <a:p>
            <a:pPr marL="171450" indent="-171450">
              <a:buFont typeface="Arial"/>
              <a:buChar char="•"/>
            </a:pPr>
            <a:r>
              <a:rPr lang="en-US" dirty="0"/>
              <a:t>What helps you perform well?</a:t>
            </a:r>
          </a:p>
          <a:p>
            <a:pPr marL="171450" indent="-171450">
              <a:buFont typeface="Arial"/>
              <a:buChar char="•"/>
            </a:pPr>
            <a:r>
              <a:rPr lang="en-US" dirty="0"/>
              <a:t>What makes you feel valued?</a:t>
            </a:r>
          </a:p>
          <a:p>
            <a:pPr marL="171450" indent="-171450">
              <a:buFont typeface="Arial"/>
              <a:buChar char="•"/>
            </a:pPr>
            <a:r>
              <a:rPr lang="en-US" dirty="0"/>
              <a:t>What support do you need from leaders?</a:t>
            </a:r>
          </a:p>
          <a:p>
            <a:pPr marL="171450" indent="-171450">
              <a:buFont typeface="Arial"/>
              <a:buChar char="•"/>
            </a:pPr>
            <a:r>
              <a:rPr lang="en-US" dirty="0"/>
              <a:t>Collect answers before moving to the next slide.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a:t>
            </a:fld>
            <a:endParaRPr lang="en-US"/>
          </a:p>
        </p:txBody>
      </p:sp>
    </p:spTree>
    <p:extLst>
      <p:ext uri="{BB962C8B-B14F-4D97-AF65-F5344CB8AC3E}">
        <p14:creationId xmlns:p14="http://schemas.microsoft.com/office/powerpoint/2010/main" val="3982457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Explore each point.</a:t>
            </a:r>
          </a:p>
          <a:p>
            <a:pPr marL="285750" indent="-285750">
              <a:buFont typeface="Arial"/>
              <a:buChar char="•"/>
            </a:pPr>
            <a:r>
              <a:rPr lang="en-US" dirty="0"/>
              <a:t>Discuss how individual needs affect motivation and performance.</a:t>
            </a:r>
          </a:p>
          <a:p>
            <a:pPr marL="285750" indent="-285750">
              <a:buFont typeface="Arial"/>
              <a:buChar char="•"/>
            </a:pPr>
            <a:r>
              <a:rPr lang="en-US" dirty="0"/>
              <a:t>Explain that effective leaders understand staff as individuals while maintaining fairness and consistency.</a:t>
            </a:r>
          </a:p>
          <a:p>
            <a:pPr marL="285750" indent="-285750">
              <a:buFont typeface="Arial"/>
              <a:buChar char="•"/>
            </a:pPr>
            <a:r>
              <a:rPr lang="en-US" dirty="0"/>
              <a:t>Link to staff wellbeing and retention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a:t>
            </a:fld>
            <a:endParaRPr lang="en-US"/>
          </a:p>
        </p:txBody>
      </p:sp>
    </p:spTree>
    <p:extLst>
      <p:ext uri="{BB962C8B-B14F-4D97-AF65-F5344CB8AC3E}">
        <p14:creationId xmlns:p14="http://schemas.microsoft.com/office/powerpoint/2010/main" val="3529262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a:t>
            </a:r>
            <a:r>
              <a:rPr lang="en-US" dirty="0" err="1"/>
              <a:t>organisations</a:t>
            </a:r>
            <a:r>
              <a:rPr lang="en-US" dirty="0"/>
              <a:t> have responsibilities beyond individual preferences.</a:t>
            </a:r>
          </a:p>
          <a:p>
            <a:r>
              <a:rPr lang="en-US" dirty="0"/>
              <a:t>Discuss: </a:t>
            </a:r>
          </a:p>
          <a:p>
            <a:pPr marL="285750" indent="-285750">
              <a:buFont typeface="Arial"/>
              <a:buChar char="•"/>
            </a:pPr>
            <a:r>
              <a:rPr lang="en-US" dirty="0"/>
              <a:t>compliance</a:t>
            </a:r>
          </a:p>
          <a:p>
            <a:pPr marL="285750" indent="-285750">
              <a:buFont typeface="Arial"/>
              <a:buChar char="•"/>
            </a:pPr>
            <a:r>
              <a:rPr lang="en-US" dirty="0"/>
              <a:t>performance</a:t>
            </a:r>
          </a:p>
          <a:p>
            <a:pPr marL="285750" indent="-285750">
              <a:buFont typeface="Arial"/>
              <a:buChar char="•"/>
            </a:pPr>
            <a:r>
              <a:rPr lang="en-US" dirty="0"/>
              <a:t>sustainability</a:t>
            </a:r>
          </a:p>
          <a:p>
            <a:pPr marL="285750" indent="-285750">
              <a:buFont typeface="Arial"/>
              <a:buChar char="•"/>
            </a:pPr>
            <a:r>
              <a:rPr lang="en-US" dirty="0"/>
              <a:t>accountability</a:t>
            </a:r>
          </a:p>
          <a:p>
            <a:pPr marL="285750" indent="-285750">
              <a:buFont typeface="Arial"/>
              <a:buChar char="•"/>
            </a:pPr>
            <a:r>
              <a:rPr lang="en-US" dirty="0"/>
              <a:t>Effective leaders balance human needs with </a:t>
            </a:r>
            <a:r>
              <a:rPr lang="en-US" dirty="0" err="1"/>
              <a:t>organisational</a:t>
            </a:r>
            <a:r>
              <a:rPr lang="en-US" dirty="0"/>
              <a:t> requirements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6</a:t>
            </a:fld>
            <a:endParaRPr lang="en-US"/>
          </a:p>
        </p:txBody>
      </p:sp>
    </p:spTree>
    <p:extLst>
      <p:ext uri="{BB962C8B-B14F-4D97-AF65-F5344CB8AC3E}">
        <p14:creationId xmlns:p14="http://schemas.microsoft.com/office/powerpoint/2010/main" val="109993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Leadership is often about managing tensions rather than solving problems completely.</a:t>
            </a:r>
          </a:p>
          <a:p>
            <a:pPr marL="285750" indent="-285750">
              <a:buFont typeface="Arial"/>
              <a:buChar char="•"/>
            </a:pPr>
            <a:r>
              <a:rPr lang="en-US" dirty="0"/>
              <a:t>Discuss examples where </a:t>
            </a:r>
            <a:r>
              <a:rPr lang="en-US" dirty="0" err="1"/>
              <a:t>organisational</a:t>
            </a:r>
            <a:r>
              <a:rPr lang="en-US" dirty="0"/>
              <a:t> requirements and individual needs may appear to conflict.</a:t>
            </a:r>
          </a:p>
          <a:p>
            <a:pPr marL="285750" indent="-285750">
              <a:buFont typeface="Arial"/>
              <a:buChar char="•"/>
            </a:pPr>
            <a:r>
              <a:rPr lang="en-US" dirty="0"/>
              <a:t>Encourage learners to think about balancing fairness and flexibility.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7</a:t>
            </a:fld>
            <a:endParaRPr lang="en-US"/>
          </a:p>
        </p:txBody>
      </p:sp>
    </p:spTree>
    <p:extLst>
      <p:ext uri="{BB962C8B-B14F-4D97-AF65-F5344CB8AC3E}">
        <p14:creationId xmlns:p14="http://schemas.microsoft.com/office/powerpoint/2010/main" val="3010726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Think about your own practice-</a:t>
            </a:r>
          </a:p>
          <a:p>
            <a:pPr marL="171450" indent="-171450">
              <a:buFont typeface="Arial"/>
              <a:buChar char="•"/>
            </a:pPr>
            <a:r>
              <a:rPr lang="en-US" dirty="0"/>
              <a:t>Allow learners time to complete the task.</a:t>
            </a:r>
          </a:p>
          <a:p>
            <a:pPr marL="171450" indent="-171450">
              <a:buFont typeface="Arial"/>
              <a:buChar char="•"/>
            </a:pPr>
            <a:r>
              <a:rPr lang="en-US" dirty="0"/>
              <a:t>Encourage them to think about their own setting.</a:t>
            </a:r>
          </a:p>
          <a:p>
            <a:pPr marL="171450" indent="-171450">
              <a:buFont typeface="Arial"/>
              <a:buChar char="•"/>
            </a:pPr>
            <a:r>
              <a:rPr lang="en-US" dirty="0"/>
              <a:t>Ask groups to share similarities and differences.</a:t>
            </a:r>
          </a:p>
          <a:p>
            <a:pPr marL="171450" indent="-171450">
              <a:buFont typeface="Arial"/>
              <a:buChar char="•"/>
            </a:pPr>
            <a:r>
              <a:rPr lang="en-US" dirty="0"/>
              <a:t>Explore areas where team and </a:t>
            </a:r>
            <a:r>
              <a:rPr lang="en-US" dirty="0" err="1"/>
              <a:t>organisational</a:t>
            </a:r>
            <a:r>
              <a:rPr lang="en-US" dirty="0"/>
              <a:t> needs overlap.</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8</a:t>
            </a:fld>
            <a:endParaRPr lang="en-US"/>
          </a:p>
        </p:txBody>
      </p:sp>
    </p:spTree>
    <p:extLst>
      <p:ext uri="{BB962C8B-B14F-4D97-AF65-F5344CB8AC3E}">
        <p14:creationId xmlns:p14="http://schemas.microsoft.com/office/powerpoint/2010/main" val="2764944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7DC82-08D5-DE3C-243A-3189A40E91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1C4E7-7990-A45B-05DC-30C0F899B1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BEB375-A871-5E23-D392-CD0B435AAA17}"/>
              </a:ext>
            </a:extLst>
          </p:cNvPr>
          <p:cNvSpPr>
            <a:spLocks noGrp="1"/>
          </p:cNvSpPr>
          <p:nvPr>
            <p:ph type="body" idx="1"/>
          </p:nvPr>
        </p:nvSpPr>
        <p:spPr/>
        <p:txBody>
          <a:bodyPr/>
          <a:lstStyle/>
          <a:p>
            <a:r>
              <a:rPr lang="en-US">
                <a:latin typeface="Calibri"/>
                <a:ea typeface="Calibri"/>
                <a:cs typeface="Calibri"/>
              </a:rPr>
              <a:t>An early years setting in general focus</a:t>
            </a:r>
            <a:endParaRPr lang="en-US"/>
          </a:p>
          <a:p>
            <a:r>
              <a:rPr lang="en-US">
                <a:latin typeface="Calibri"/>
                <a:ea typeface="Calibri"/>
                <a:cs typeface="Calibri"/>
              </a:rPr>
              <a:t>What this tells us-</a:t>
            </a:r>
            <a:endParaRPr lang="en-US"/>
          </a:p>
          <a:p>
            <a:r>
              <a:rPr lang="en-US">
                <a:latin typeface="Calibri"/>
                <a:ea typeface="Calibri"/>
                <a:cs typeface="Calibri"/>
              </a:rPr>
              <a:t>When people are supported, communicate well, and work towards clear shared goals, the team performs better and the </a:t>
            </a:r>
            <a:r>
              <a:rPr lang="en-US" err="1">
                <a:latin typeface="Calibri"/>
                <a:ea typeface="Calibri"/>
                <a:cs typeface="Calibri"/>
              </a:rPr>
              <a:t>organisation</a:t>
            </a:r>
            <a:r>
              <a:rPr lang="en-US">
                <a:latin typeface="Calibri"/>
                <a:ea typeface="Calibri"/>
                <a:cs typeface="Calibri"/>
              </a:rPr>
              <a:t> benefits</a:t>
            </a:r>
          </a:p>
        </p:txBody>
      </p:sp>
      <p:sp>
        <p:nvSpPr>
          <p:cNvPr id="4" name="Slide Number Placeholder 3">
            <a:extLst>
              <a:ext uri="{FF2B5EF4-FFF2-40B4-BE49-F238E27FC236}">
                <a16:creationId xmlns:a16="http://schemas.microsoft.com/office/drawing/2014/main" id="{EB03B64D-9055-C74C-4AAD-20DCBC353457}"/>
              </a:ext>
            </a:extLst>
          </p:cNvPr>
          <p:cNvSpPr>
            <a:spLocks noGrp="1"/>
          </p:cNvSpPr>
          <p:nvPr>
            <p:ph type="sldNum" sz="quarter" idx="5"/>
          </p:nvPr>
        </p:nvSpPr>
        <p:spPr/>
        <p:txBody>
          <a:bodyPr/>
          <a:lstStyle/>
          <a:p>
            <a:fld id="{7B533708-C6D0-4F9C-82A5-EBBF04772D29}" type="slidenum">
              <a:rPr lang="en-US" smtClean="0"/>
              <a:t>9</a:t>
            </a:fld>
            <a:endParaRPr lang="en-US"/>
          </a:p>
        </p:txBody>
      </p:sp>
    </p:spTree>
    <p:extLst>
      <p:ext uri="{BB962C8B-B14F-4D97-AF65-F5344CB8AC3E}">
        <p14:creationId xmlns:p14="http://schemas.microsoft.com/office/powerpoint/2010/main" val="1573935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E9B21-8F55-075E-6ABA-2031ED6F44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BBFEA5-65D4-B8DD-0988-265FA26038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539165-7A7F-1151-9657-E997999C00E2}"/>
              </a:ext>
            </a:extLst>
          </p:cNvPr>
          <p:cNvSpPr>
            <a:spLocks noGrp="1"/>
          </p:cNvSpPr>
          <p:nvPr>
            <p:ph type="body" idx="1"/>
          </p:nvPr>
        </p:nvSpPr>
        <p:spPr/>
        <p:txBody>
          <a:bodyPr/>
          <a:lstStyle/>
          <a:p>
            <a:r>
              <a:rPr lang="en-US" dirty="0">
                <a:latin typeface="Calibri"/>
                <a:ea typeface="Calibri"/>
                <a:cs typeface="Calibri"/>
              </a:rPr>
              <a:t>From team needs to child needs- how might meetings these needs affect children?</a:t>
            </a:r>
          </a:p>
          <a:p>
            <a:pPr marL="171450" indent="-171450">
              <a:buFont typeface="Arial"/>
              <a:buChar char="•"/>
            </a:pPr>
            <a:r>
              <a:rPr lang="en-US" dirty="0">
                <a:latin typeface="Calibri"/>
                <a:ea typeface="Calibri"/>
                <a:cs typeface="Calibri"/>
              </a:rPr>
              <a:t>How does good communication between staff affect children?</a:t>
            </a:r>
          </a:p>
          <a:p>
            <a:pPr marL="171450" indent="-171450">
              <a:buFont typeface="Arial"/>
              <a:buChar char="•"/>
            </a:pPr>
            <a:r>
              <a:rPr lang="en-US" dirty="0">
                <a:latin typeface="Calibri"/>
                <a:ea typeface="Calibri"/>
                <a:cs typeface="Calibri"/>
              </a:rPr>
              <a:t>How does staff support affect children?</a:t>
            </a:r>
          </a:p>
          <a:p>
            <a:pPr marL="171450" indent="-171450">
              <a:buFont typeface="Arial"/>
              <a:buChar char="•"/>
            </a:pPr>
            <a:r>
              <a:rPr lang="en-US" dirty="0">
                <a:latin typeface="Calibri"/>
                <a:ea typeface="Calibri"/>
                <a:cs typeface="Calibri"/>
              </a:rPr>
              <a:t>How does consistency affect children?</a:t>
            </a:r>
          </a:p>
          <a:p>
            <a:pPr marL="171450" indent="-171450">
              <a:buFont typeface="Arial"/>
              <a:buChar char="•"/>
            </a:pPr>
            <a:r>
              <a:rPr lang="en-US" dirty="0">
                <a:latin typeface="Calibri"/>
                <a:ea typeface="Calibri"/>
                <a:cs typeface="Calibri"/>
              </a:rPr>
              <a:t>How does </a:t>
            </a:r>
            <a:r>
              <a:rPr lang="en-US" dirty="0" err="1">
                <a:latin typeface="Calibri"/>
                <a:ea typeface="Calibri"/>
                <a:cs typeface="Calibri"/>
              </a:rPr>
              <a:t>affectve</a:t>
            </a:r>
            <a:r>
              <a:rPr lang="en-US" dirty="0">
                <a:latin typeface="Calibri"/>
                <a:ea typeface="Calibri"/>
                <a:cs typeface="Calibri"/>
              </a:rPr>
              <a:t> leadership affect the children?</a:t>
            </a:r>
          </a:p>
          <a:p>
            <a:pPr marL="171450" indent="-171450">
              <a:buFont typeface="Arial"/>
              <a:buChar char="•"/>
            </a:pPr>
            <a:endParaRPr lang="en-US" dirty="0">
              <a:latin typeface="Calibri"/>
              <a:ea typeface="Calibri"/>
              <a:cs typeface="Calibri"/>
            </a:endParaRPr>
          </a:p>
          <a:p>
            <a:pPr marL="171450" indent="-171450">
              <a:buFont typeface="Arial"/>
              <a:buChar char="•"/>
            </a:pPr>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4EF5A07B-0CFE-DF4E-7E18-95F4EF347CE3}"/>
              </a:ext>
            </a:extLst>
          </p:cNvPr>
          <p:cNvSpPr>
            <a:spLocks noGrp="1"/>
          </p:cNvSpPr>
          <p:nvPr>
            <p:ph type="sldNum" sz="quarter" idx="5"/>
          </p:nvPr>
        </p:nvSpPr>
        <p:spPr/>
        <p:txBody>
          <a:bodyPr/>
          <a:lstStyle/>
          <a:p>
            <a:fld id="{7B533708-C6D0-4F9C-82A5-EBBF04772D29}" type="slidenum">
              <a:rPr lang="en-US" smtClean="0"/>
              <a:t>10</a:t>
            </a:fld>
            <a:endParaRPr lang="en-US"/>
          </a:p>
        </p:txBody>
      </p:sp>
    </p:spTree>
    <p:extLst>
      <p:ext uri="{BB962C8B-B14F-4D97-AF65-F5344CB8AC3E}">
        <p14:creationId xmlns:p14="http://schemas.microsoft.com/office/powerpoint/2010/main" val="1487735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child development enables leaders to make informed decisions that improve outcomes for children.</a:t>
            </a:r>
          </a:p>
          <a:p>
            <a:endParaRPr lang="en-US" dirty="0">
              <a:latin typeface="Aptos"/>
              <a:ea typeface="Calibri"/>
              <a:cs typeface="Calibri"/>
            </a:endParaRPr>
          </a:p>
          <a:p>
            <a:pPr marL="171450" indent="-171450">
              <a:buFont typeface="Arial"/>
              <a:buChar char="•"/>
            </a:pPr>
            <a:r>
              <a:rPr lang="en-US" dirty="0"/>
              <a:t>Leadership decisions influence children's everyday experiences.</a:t>
            </a:r>
          </a:p>
          <a:p>
            <a:pPr marL="171450" indent="-171450">
              <a:buFont typeface="Arial"/>
              <a:buChar char="•"/>
            </a:pPr>
            <a:r>
              <a:rPr lang="en-US" dirty="0"/>
              <a:t>Discuss: </a:t>
            </a:r>
          </a:p>
          <a:p>
            <a:pPr marL="171450" indent="-171450">
              <a:buFont typeface="Arial"/>
              <a:buChar char="•"/>
            </a:pPr>
            <a:r>
              <a:rPr lang="en-US" dirty="0"/>
              <a:t>learning opportunities</a:t>
            </a:r>
          </a:p>
          <a:p>
            <a:pPr marL="171450" indent="-171450">
              <a:buFont typeface="Arial"/>
              <a:buChar char="•"/>
            </a:pPr>
            <a:r>
              <a:rPr lang="en-US" dirty="0"/>
              <a:t>wellbeing</a:t>
            </a:r>
          </a:p>
          <a:p>
            <a:pPr marL="171450" indent="-171450">
              <a:buFont typeface="Arial"/>
              <a:buChar char="•"/>
            </a:pPr>
            <a:r>
              <a:rPr lang="en-US" dirty="0"/>
              <a:t>safeguarding</a:t>
            </a:r>
          </a:p>
          <a:p>
            <a:pPr marL="171450" indent="-171450">
              <a:buFont typeface="Arial"/>
              <a:buChar char="•"/>
            </a:pPr>
            <a:r>
              <a:rPr lang="en-US" dirty="0"/>
              <a:t>relationships</a:t>
            </a:r>
          </a:p>
          <a:p>
            <a:pPr marL="171450" indent="-171450">
              <a:buFont typeface="Arial"/>
              <a:buChar char="•"/>
            </a:pPr>
            <a:r>
              <a:rPr lang="en-US" dirty="0"/>
              <a:t>Understanding development helps leaders make informed decisions about provision and support</a:t>
            </a:r>
          </a:p>
          <a:p>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11</a:t>
            </a:fld>
            <a:endParaRPr lang="en-US"/>
          </a:p>
        </p:txBody>
      </p:sp>
    </p:spTree>
    <p:extLst>
      <p:ext uri="{BB962C8B-B14F-4D97-AF65-F5344CB8AC3E}">
        <p14:creationId xmlns:p14="http://schemas.microsoft.com/office/powerpoint/2010/main" val="1176062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Leadership link-</a:t>
            </a:r>
          </a:p>
          <a:p>
            <a:r>
              <a:rPr lang="en-US" dirty="0"/>
              <a:t>understanding development helps leaders create effective services and environments.</a:t>
            </a:r>
          </a:p>
          <a:p>
            <a:endParaRPr lang="en-US">
              <a:latin typeface="Calibri"/>
              <a:ea typeface="Calibri"/>
              <a:cs typeface="Calibri"/>
            </a:endParaRPr>
          </a:p>
          <a:p>
            <a:r>
              <a:rPr lang="en-US" b="1" dirty="0"/>
              <a:t>Piaget</a:t>
            </a:r>
            <a:endParaRPr lang="en-US" dirty="0"/>
          </a:p>
          <a:p>
            <a:pPr marL="171450" indent="-171450">
              <a:buFont typeface="Arial"/>
              <a:buChar char="•"/>
            </a:pPr>
            <a:r>
              <a:rPr lang="en-US" dirty="0"/>
              <a:t>Children learn actively through exploration.</a:t>
            </a:r>
          </a:p>
          <a:p>
            <a:r>
              <a:rPr lang="en-US" b="1" dirty="0"/>
              <a:t>Vygotsky</a:t>
            </a:r>
            <a:endParaRPr lang="en-US" dirty="0"/>
          </a:p>
          <a:p>
            <a:pPr marL="171450" indent="-171450">
              <a:buFont typeface="Arial"/>
              <a:buChar char="•"/>
            </a:pPr>
            <a:r>
              <a:rPr lang="en-US" dirty="0"/>
              <a:t>Learning occurs through interaction and support from others.</a:t>
            </a:r>
          </a:p>
          <a:p>
            <a:r>
              <a:rPr lang="en-US" b="1" dirty="0"/>
              <a:t>Bowlby</a:t>
            </a:r>
            <a:endParaRPr lang="en-US" dirty="0"/>
          </a:p>
          <a:p>
            <a:pPr marL="171450" indent="-171450">
              <a:buFont typeface="Arial"/>
              <a:buChar char="•"/>
            </a:pPr>
            <a:r>
              <a:rPr lang="en-US" dirty="0"/>
              <a:t>Secure attachments are crucial for emotional wellbeing.</a:t>
            </a:r>
          </a:p>
          <a:p>
            <a:r>
              <a:rPr lang="en-US" b="1" dirty="0"/>
              <a:t>Bronfenbrenner</a:t>
            </a:r>
            <a:endParaRPr lang="en-US" dirty="0"/>
          </a:p>
          <a:p>
            <a:pPr marL="171450" indent="-171450">
              <a:buFont typeface="Arial"/>
              <a:buChar char="•"/>
            </a:pPr>
            <a:r>
              <a:rPr lang="en-US" dirty="0"/>
              <a:t>Development is influenced by relationships, environments and wider society.</a:t>
            </a:r>
          </a:p>
          <a:p>
            <a:pPr marL="171450" indent="-171450">
              <a:buFont typeface="Arial"/>
              <a:buChar char="•"/>
            </a:pPr>
            <a:r>
              <a:rPr lang="en-US" dirty="0"/>
              <a:t>Explain that leaders may not consciously think about these theories daily, but they influence good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12</a:t>
            </a:fld>
            <a:endParaRPr lang="en-US"/>
          </a:p>
        </p:txBody>
      </p:sp>
    </p:spTree>
    <p:extLst>
      <p:ext uri="{BB962C8B-B14F-4D97-AF65-F5344CB8AC3E}">
        <p14:creationId xmlns:p14="http://schemas.microsoft.com/office/powerpoint/2010/main" val="1560516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DAA4B-0C79-463F-F2A6-3F4F659998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07E620-03D0-6151-4824-37F88E6897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9BF27B-3297-01E3-A876-281F96841A4D}"/>
              </a:ext>
            </a:extLst>
          </p:cNvPr>
          <p:cNvSpPr>
            <a:spLocks noGrp="1"/>
          </p:cNvSpPr>
          <p:nvPr>
            <p:ph type="body" idx="1"/>
          </p:nvPr>
        </p:nvSpPr>
        <p:spPr/>
        <p:txBody>
          <a:bodyPr/>
          <a:lstStyle/>
          <a:p>
            <a:pPr marL="171450" indent="-171450">
              <a:buFont typeface="Arial"/>
              <a:buChar char="•"/>
            </a:pPr>
            <a:r>
              <a:rPr lang="en-US" dirty="0"/>
              <a:t>We've explored four influential theories of child development.</a:t>
            </a:r>
          </a:p>
          <a:p>
            <a:pPr marL="171450" indent="-171450">
              <a:buFont typeface="Arial"/>
              <a:buChar char="•"/>
            </a:pPr>
            <a:r>
              <a:rPr lang="en-US" dirty="0"/>
              <a:t>Understanding theory is important, but leadership requires us to apply theory to practice.</a:t>
            </a:r>
          </a:p>
          <a:p>
            <a:pPr marL="171450" indent="-171450">
              <a:buFont typeface="Arial"/>
              <a:buChar char="•"/>
            </a:pPr>
            <a:r>
              <a:rPr lang="en-US" dirty="0"/>
              <a:t>Piaget reminds us that children learn actively through exploration.</a:t>
            </a:r>
          </a:p>
          <a:p>
            <a:pPr marL="171450" indent="-171450">
              <a:buFont typeface="Arial"/>
              <a:buChar char="•"/>
            </a:pPr>
            <a:r>
              <a:rPr lang="en-US" dirty="0"/>
              <a:t>This means leaders should ensure environments are rich in opportunities for investigation and play.</a:t>
            </a:r>
          </a:p>
          <a:p>
            <a:pPr marL="171450" indent="-171450">
              <a:buFont typeface="Arial"/>
              <a:buChar char="•"/>
            </a:pPr>
            <a:r>
              <a:rPr lang="en-US" dirty="0"/>
              <a:t>Vygotsky highlights the importance of social interaction and adult guidance.</a:t>
            </a:r>
          </a:p>
          <a:p>
            <a:pPr marL="171450" indent="-171450">
              <a:buFont typeface="Arial"/>
              <a:buChar char="•"/>
            </a:pPr>
            <a:r>
              <a:rPr lang="en-US" dirty="0"/>
              <a:t>Leaders therefore need to support quality interactions between practitioners and children.</a:t>
            </a:r>
          </a:p>
          <a:p>
            <a:pPr marL="171450" indent="-171450">
              <a:buFont typeface="Arial"/>
              <a:buChar char="•"/>
            </a:pPr>
            <a:r>
              <a:rPr lang="en-US" dirty="0"/>
              <a:t>Bowlby's attachment theory reminds us of the importance of secure relationships.</a:t>
            </a:r>
          </a:p>
          <a:p>
            <a:pPr marL="171450" indent="-171450">
              <a:buFont typeface="Arial"/>
              <a:buChar char="•"/>
            </a:pPr>
            <a:r>
              <a:rPr lang="en-US" dirty="0"/>
              <a:t>This influences key-person systems and emotionally supportive practice.</a:t>
            </a:r>
          </a:p>
          <a:p>
            <a:pPr marL="171450" indent="-171450">
              <a:buFont typeface="Arial"/>
              <a:buChar char="•"/>
            </a:pPr>
            <a:r>
              <a:rPr lang="en-US" dirty="0"/>
              <a:t>Bronfenbrenner reminds us that children develop within multiple systems including families, settings and wider communities.</a:t>
            </a:r>
          </a:p>
          <a:p>
            <a:pPr marL="171450" indent="-171450">
              <a:buFont typeface="Arial"/>
              <a:buChar char="•"/>
            </a:pPr>
            <a:r>
              <a:rPr lang="en-US" dirty="0"/>
              <a:t>This means leaders need strong partnership working.</a:t>
            </a: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D20A9379-0CDB-0E81-7F15-82EDBD0AEA78}"/>
              </a:ext>
            </a:extLst>
          </p:cNvPr>
          <p:cNvSpPr>
            <a:spLocks noGrp="1"/>
          </p:cNvSpPr>
          <p:nvPr>
            <p:ph type="sldNum" sz="quarter" idx="5"/>
          </p:nvPr>
        </p:nvSpPr>
        <p:spPr/>
        <p:txBody>
          <a:bodyPr/>
          <a:lstStyle/>
          <a:p>
            <a:fld id="{7B533708-C6D0-4F9C-82A5-EBBF04772D29}" type="slidenum">
              <a:rPr lang="en-US" smtClean="0"/>
              <a:t>13</a:t>
            </a:fld>
            <a:endParaRPr lang="en-US"/>
          </a:p>
        </p:txBody>
      </p:sp>
    </p:spTree>
    <p:extLst>
      <p:ext uri="{BB962C8B-B14F-4D97-AF65-F5344CB8AC3E}">
        <p14:creationId xmlns:p14="http://schemas.microsoft.com/office/powerpoint/2010/main" val="2284450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Arbritary- random choice, on a whim, no clear reason why</a:t>
            </a:r>
          </a:p>
          <a:p>
            <a:endParaRPr lang="en-US">
              <a:latin typeface="Calibri"/>
              <a:ea typeface="Calibri"/>
              <a:cs typeface="Calibri"/>
            </a:endParaRPr>
          </a:p>
          <a:p>
            <a:r>
              <a:rPr lang="en-US" dirty="0"/>
              <a:t>Why might different children require different levels of support to achieve similar outcomes?</a:t>
            </a:r>
          </a:p>
          <a:p>
            <a:endParaRPr lang="en-US" dirty="0">
              <a:latin typeface="Aptos"/>
              <a:ea typeface="Calibri"/>
              <a:cs typeface="Calibri"/>
            </a:endParaRPr>
          </a:p>
          <a:p>
            <a:pPr marL="171450" indent="-171450">
              <a:buFont typeface="Arial"/>
              <a:buChar char="•"/>
            </a:pPr>
            <a:r>
              <a:rPr lang="en-US" dirty="0"/>
              <a:t>Equality means giving everyone the same thing.</a:t>
            </a:r>
          </a:p>
          <a:p>
            <a:pPr marL="171450" indent="-171450">
              <a:buFont typeface="Arial"/>
              <a:buChar char="•"/>
            </a:pPr>
            <a:r>
              <a:rPr lang="en-US" dirty="0"/>
              <a:t>Equity means providing support based on individual need.</a:t>
            </a:r>
          </a:p>
          <a:p>
            <a:r>
              <a:rPr lang="en-US" b="1" dirty="0"/>
              <a:t>Example</a:t>
            </a:r>
            <a:endParaRPr lang="en-US" dirty="0"/>
          </a:p>
          <a:p>
            <a:pPr marL="171450" indent="-171450">
              <a:buFont typeface="Arial"/>
              <a:buChar char="•"/>
            </a:pPr>
            <a:r>
              <a:rPr lang="en-US" dirty="0"/>
              <a:t>Equality = every child receives the same reading book.</a:t>
            </a:r>
          </a:p>
          <a:p>
            <a:pPr marL="171450" indent="-171450">
              <a:buFont typeface="Arial"/>
              <a:buChar char="•"/>
            </a:pPr>
            <a:r>
              <a:rPr lang="en-US" dirty="0"/>
              <a:t>Equity = children receive books appropriate for their abilities.</a:t>
            </a:r>
          </a:p>
          <a:p>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14</a:t>
            </a:fld>
            <a:endParaRPr lang="en-US"/>
          </a:p>
        </p:txBody>
      </p:sp>
    </p:spTree>
    <p:extLst>
      <p:ext uri="{BB962C8B-B14F-4D97-AF65-F5344CB8AC3E}">
        <p14:creationId xmlns:p14="http://schemas.microsoft.com/office/powerpoint/2010/main" val="1762149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Behaviour</a:t>
            </a:r>
          </a:p>
          <a:p>
            <a:pPr marL="285750" indent="-285750">
              <a:buFont typeface="Arial"/>
              <a:buChar char="•"/>
            </a:pPr>
            <a:r>
              <a:rPr lang="en-US" dirty="0"/>
              <a:t>Learning</a:t>
            </a:r>
          </a:p>
          <a:p>
            <a:pPr marL="285750" indent="-285750">
              <a:buFont typeface="Arial"/>
              <a:buChar char="•"/>
            </a:pPr>
            <a:r>
              <a:rPr lang="en-US" dirty="0"/>
              <a:t>Relationships</a:t>
            </a:r>
          </a:p>
          <a:p>
            <a:pPr marL="285750" indent="-285750">
              <a:buFont typeface="Arial"/>
              <a:buChar char="•"/>
            </a:pPr>
            <a:r>
              <a:rPr lang="en-US" dirty="0"/>
              <a:t>Emotional regulation</a:t>
            </a:r>
          </a:p>
          <a:p>
            <a:pPr marL="285750" indent="-285750">
              <a:buFont typeface="Arial"/>
              <a:buChar char="•"/>
            </a:pPr>
            <a:endParaRPr lang="en-US" dirty="0">
              <a:latin typeface="Aptos"/>
              <a:ea typeface="Calibri"/>
              <a:cs typeface="Calibri"/>
            </a:endParaRPr>
          </a:p>
          <a:p>
            <a:pPr>
              <a:buFont typeface="Arial"/>
              <a:buChar char="•"/>
            </a:pPr>
            <a:r>
              <a:rPr lang="en-US" dirty="0"/>
              <a:t>Ask learners what trauma may affect.</a:t>
            </a:r>
            <a:endParaRPr lang="en-US" dirty="0">
              <a:latin typeface="Aptos"/>
              <a:ea typeface="Calibri"/>
              <a:cs typeface="Calibri"/>
            </a:endParaRPr>
          </a:p>
          <a:p>
            <a:pPr>
              <a:buFont typeface="Arial"/>
              <a:buChar char="•"/>
            </a:pPr>
            <a:r>
              <a:rPr lang="en-US" dirty="0"/>
              <a:t>Draw out:</a:t>
            </a:r>
          </a:p>
          <a:p>
            <a:pPr>
              <a:buFont typeface="Arial"/>
              <a:buChar char="•"/>
            </a:pPr>
            <a:r>
              <a:rPr lang="en-US" err="1"/>
              <a:t>behaviour</a:t>
            </a:r>
            <a:endParaRPr lang="en-US" dirty="0" err="1"/>
          </a:p>
          <a:p>
            <a:pPr>
              <a:buFont typeface="Arial"/>
              <a:buChar char="•"/>
            </a:pPr>
            <a:r>
              <a:rPr lang="en-US" dirty="0"/>
              <a:t>relationships</a:t>
            </a:r>
          </a:p>
          <a:p>
            <a:pPr>
              <a:buFont typeface="Arial"/>
              <a:buChar char="•"/>
            </a:pPr>
            <a:r>
              <a:rPr lang="en-US" dirty="0"/>
              <a:t>learning</a:t>
            </a:r>
          </a:p>
          <a:p>
            <a:pPr>
              <a:buFont typeface="Arial"/>
              <a:buChar char="•"/>
            </a:pPr>
            <a:r>
              <a:rPr lang="en-US" dirty="0"/>
              <a:t>emotional regulation</a:t>
            </a:r>
          </a:p>
          <a:p>
            <a:pPr>
              <a:buFont typeface="Arial"/>
              <a:buChar char="•"/>
            </a:pPr>
            <a:r>
              <a:rPr lang="en-US" dirty="0"/>
              <a:t>Explain that trauma-informed practice focuses on understanding rather than simply managing </a:t>
            </a:r>
            <a:r>
              <a:rPr lang="en-US" dirty="0" err="1"/>
              <a:t>behaviour</a:t>
            </a:r>
            <a:r>
              <a:rPr lang="en-US" dirty="0"/>
              <a:t>.</a:t>
            </a:r>
          </a:p>
          <a:p>
            <a:pPr>
              <a:buFont typeface="Arial"/>
              <a:buChar char="•"/>
            </a:pPr>
            <a:r>
              <a:rPr lang="en-US" dirty="0"/>
              <a:t>Discuss creating safe, predictable environments.</a:t>
            </a:r>
          </a:p>
          <a:p>
            <a:pPr>
              <a:buFont typeface="Arial"/>
              <a:buChar char="•"/>
            </a:pPr>
            <a:r>
              <a:rPr lang="en-US" dirty="0"/>
              <a:t>Connect to compassionate leadership</a:t>
            </a:r>
          </a:p>
          <a:p>
            <a:pPr marL="285750" indent="-285750">
              <a:buFont typeface="Arial"/>
              <a:buChar char="•"/>
            </a:pPr>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15</a:t>
            </a:fld>
            <a:endParaRPr lang="en-US"/>
          </a:p>
        </p:txBody>
      </p:sp>
    </p:spTree>
    <p:extLst>
      <p:ext uri="{BB962C8B-B14F-4D97-AF65-F5344CB8AC3E}">
        <p14:creationId xmlns:p14="http://schemas.microsoft.com/office/powerpoint/2010/main" val="652041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Not all children begin from the same starting point.</a:t>
            </a:r>
          </a:p>
          <a:p>
            <a:pPr marL="285750" indent="-285750">
              <a:buFont typeface="Arial"/>
              <a:buChar char="•"/>
            </a:pPr>
            <a:r>
              <a:rPr lang="en-US" dirty="0"/>
              <a:t>Some children experience adversity that may affect development, learning and wellbeing.</a:t>
            </a:r>
          </a:p>
          <a:p>
            <a:pPr marL="285750" indent="-285750">
              <a:buFont typeface="Arial"/>
              <a:buChar char="•"/>
            </a:pPr>
            <a:r>
              <a:rPr lang="en-US" dirty="0"/>
              <a:t>Examples may include: </a:t>
            </a:r>
          </a:p>
          <a:p>
            <a:pPr marL="285750" indent="-285750">
              <a:buFont typeface="Arial"/>
              <a:buChar char="•"/>
            </a:pPr>
            <a:r>
              <a:rPr lang="en-US" dirty="0"/>
              <a:t>family breakdown</a:t>
            </a:r>
          </a:p>
          <a:p>
            <a:pPr marL="285750" indent="-285750">
              <a:buFont typeface="Arial"/>
              <a:buChar char="•"/>
            </a:pPr>
            <a:r>
              <a:rPr lang="en-US" dirty="0"/>
              <a:t>domestic abuse</a:t>
            </a:r>
          </a:p>
          <a:p>
            <a:pPr marL="285750" indent="-285750">
              <a:buFont typeface="Arial"/>
              <a:buChar char="•"/>
            </a:pPr>
            <a:r>
              <a:rPr lang="en-US" dirty="0"/>
              <a:t>trauma</a:t>
            </a:r>
          </a:p>
          <a:p>
            <a:pPr marL="285750" indent="-285750">
              <a:buFont typeface="Arial"/>
              <a:buChar char="•"/>
            </a:pPr>
            <a:r>
              <a:rPr lang="en-US" dirty="0"/>
              <a:t>bereavement</a:t>
            </a:r>
          </a:p>
          <a:p>
            <a:pPr marL="285750" indent="-285750">
              <a:buFont typeface="Arial"/>
              <a:buChar char="•"/>
            </a:pPr>
            <a:r>
              <a:rPr lang="en-US" dirty="0"/>
              <a:t>parental mental health difficulties</a:t>
            </a:r>
          </a:p>
          <a:p>
            <a:pPr marL="285750" indent="-285750">
              <a:buFont typeface="Arial"/>
              <a:buChar char="•"/>
            </a:pPr>
            <a:r>
              <a:rPr lang="en-US" dirty="0"/>
              <a:t>These experiences do not determine a child's future.</a:t>
            </a:r>
          </a:p>
          <a:p>
            <a:pPr marL="285750" indent="-285750">
              <a:buFont typeface="Arial"/>
              <a:buChar char="•"/>
            </a:pPr>
            <a:r>
              <a:rPr lang="en-US" dirty="0"/>
              <a:t>However, they may increase vulnerability and create additional support needs.</a:t>
            </a:r>
          </a:p>
          <a:p>
            <a:pPr marL="285750" indent="-285750">
              <a:buFont typeface="Arial"/>
              <a:buChar char="•"/>
            </a:pPr>
            <a:r>
              <a:rPr lang="en-US" dirty="0"/>
              <a:t>This is why early identification and early intervention are so important.</a:t>
            </a:r>
          </a:p>
          <a:p>
            <a:pPr marL="285750" indent="-285750">
              <a:buFont typeface="Arial"/>
              <a:buChar char="•"/>
            </a:pPr>
            <a:r>
              <a:rPr lang="en-US" dirty="0"/>
              <a:t>Leaders play a key role in ensuring practitioners </a:t>
            </a:r>
            <a:r>
              <a:rPr lang="en-US" dirty="0" err="1"/>
              <a:t>recognise</a:t>
            </a:r>
            <a:r>
              <a:rPr lang="en-US" dirty="0"/>
              <a:t> concerns and respond appropriately.</a:t>
            </a:r>
          </a:p>
          <a:p>
            <a:endParaRPr lang="en-US" dirty="0">
              <a:latin typeface="Calibri"/>
              <a:ea typeface="Calibri"/>
              <a:cs typeface="Calibri"/>
            </a:endParaRPr>
          </a:p>
          <a:p>
            <a:r>
              <a:rPr lang="en-US" dirty="0"/>
              <a:t>Why is it important to understand the story behind a child's </a:t>
            </a:r>
            <a:r>
              <a:rPr lang="en-US" dirty="0" err="1"/>
              <a:t>behaviour</a:t>
            </a:r>
            <a:r>
              <a:rPr lang="en-US" dirty="0"/>
              <a: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16</a:t>
            </a:fld>
            <a:endParaRPr lang="en-US"/>
          </a:p>
        </p:txBody>
      </p:sp>
    </p:spTree>
    <p:extLst>
      <p:ext uri="{BB962C8B-B14F-4D97-AF65-F5344CB8AC3E}">
        <p14:creationId xmlns:p14="http://schemas.microsoft.com/office/powerpoint/2010/main" val="3314668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 help create environments where children feel safe, valued and understood.</a:t>
            </a:r>
          </a:p>
          <a:p>
            <a:endParaRPr lang="en-US">
              <a:latin typeface="Calibri"/>
              <a:ea typeface="Calibri"/>
              <a:cs typeface="Calibri"/>
            </a:endParaRPr>
          </a:p>
          <a:p>
            <a:r>
              <a:rPr lang="en-US" dirty="0"/>
              <a:t>Understanding trauma can help leaders make informed decisions when responding to safeguarding concerns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17</a:t>
            </a:fld>
            <a:endParaRPr lang="en-US"/>
          </a:p>
        </p:txBody>
      </p:sp>
    </p:spTree>
    <p:extLst>
      <p:ext uri="{BB962C8B-B14F-4D97-AF65-F5344CB8AC3E}">
        <p14:creationId xmlns:p14="http://schemas.microsoft.com/office/powerpoint/2010/main" val="33640951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Introduce the concept of </a:t>
            </a:r>
            <a:r>
              <a:rPr lang="en-US" dirty="0" err="1"/>
              <a:t>prioritisation</a:t>
            </a:r>
            <a:r>
              <a:rPr lang="en-US" dirty="0"/>
              <a:t>.</a:t>
            </a:r>
          </a:p>
          <a:p>
            <a:pPr marL="171450" indent="-171450">
              <a:buFont typeface="Arial"/>
              <a:buChar char="•"/>
            </a:pPr>
            <a:r>
              <a:rPr lang="en-US" dirty="0"/>
              <a:t>Explain the difference between urgent and important tasks.</a:t>
            </a:r>
          </a:p>
          <a:p>
            <a:r>
              <a:rPr lang="en-US" dirty="0"/>
              <a:t>Ask:</a:t>
            </a:r>
          </a:p>
          <a:p>
            <a:pPr marL="171450" indent="-171450">
              <a:buFont typeface="Arial"/>
              <a:buChar char="•"/>
            </a:pPr>
            <a:r>
              <a:rPr lang="en-US" dirty="0"/>
              <a:t>Where would safeguarding concerns sit?</a:t>
            </a:r>
          </a:p>
          <a:p>
            <a:pPr marL="171450" indent="-171450">
              <a:buFont typeface="Arial"/>
              <a:buChar char="•"/>
            </a:pPr>
            <a:r>
              <a:rPr lang="en-US" dirty="0"/>
              <a:t>Where would routine paperwork sit?</a:t>
            </a:r>
          </a:p>
          <a:p>
            <a:pPr marL="171450" indent="-171450">
              <a:buFont typeface="Arial"/>
              <a:buChar char="•"/>
            </a:pPr>
            <a:r>
              <a:rPr lang="en-US" dirty="0"/>
              <a:t>How much time do leaders spend dealing with urgent issues?</a:t>
            </a:r>
          </a:p>
          <a:p>
            <a:r>
              <a:rPr lang="en-US" dirty="0"/>
              <a:t>Explain that good leaders </a:t>
            </a:r>
            <a:r>
              <a:rPr lang="en-US" dirty="0" err="1"/>
              <a:t>prioritise</a:t>
            </a:r>
            <a:r>
              <a:rPr lang="en-US" dirty="0"/>
              <a:t> proactively rather than constantly responding to crises.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18</a:t>
            </a:fld>
            <a:endParaRPr lang="en-US"/>
          </a:p>
        </p:txBody>
      </p:sp>
    </p:spTree>
    <p:extLst>
      <p:ext uri="{BB962C8B-B14F-4D97-AF65-F5344CB8AC3E}">
        <p14:creationId xmlns:p14="http://schemas.microsoft.com/office/powerpoint/2010/main" val="1400520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Think about what is currently taking up your time and attention in life;</a:t>
            </a:r>
          </a:p>
          <a:p>
            <a:r>
              <a:rPr lang="en-US">
                <a:latin typeface="Calibri"/>
                <a:ea typeface="Calibri"/>
                <a:cs typeface="Calibri"/>
              </a:rPr>
              <a:t>For example, </a:t>
            </a:r>
          </a:p>
          <a:p>
            <a:r>
              <a:rPr lang="en-US">
                <a:latin typeface="Calibri"/>
                <a:ea typeface="Calibri"/>
                <a:cs typeface="Calibri"/>
              </a:rPr>
              <a:t>Planning</a:t>
            </a:r>
            <a:endParaRPr lang="en-US"/>
          </a:p>
          <a:p>
            <a:r>
              <a:rPr lang="en-US">
                <a:latin typeface="Calibri"/>
                <a:ea typeface="Calibri"/>
                <a:cs typeface="Calibri"/>
              </a:rPr>
              <a:t>Part time job</a:t>
            </a:r>
          </a:p>
          <a:p>
            <a:r>
              <a:rPr lang="en-US">
                <a:latin typeface="Calibri"/>
                <a:ea typeface="Calibri"/>
                <a:cs typeface="Calibri"/>
              </a:rPr>
              <a:t>Go to the gym</a:t>
            </a:r>
            <a:endParaRPr lang="en-US"/>
          </a:p>
          <a:p>
            <a:r>
              <a:rPr lang="en-US">
                <a:latin typeface="Calibri"/>
                <a:ea typeface="Calibri"/>
                <a:cs typeface="Calibri"/>
              </a:rPr>
              <a:t>Scrolling tick </a:t>
            </a:r>
            <a:r>
              <a:rPr lang="en-US" err="1">
                <a:latin typeface="Calibri"/>
                <a:ea typeface="Calibri"/>
                <a:cs typeface="Calibri"/>
              </a:rPr>
              <a:t>tok</a:t>
            </a:r>
            <a:endParaRPr lang="en-US" err="1"/>
          </a:p>
          <a:p>
            <a:r>
              <a:rPr lang="en-US">
                <a:latin typeface="Calibri"/>
                <a:ea typeface="Calibri"/>
                <a:cs typeface="Calibri"/>
              </a:rPr>
              <a:t>Making time for family</a:t>
            </a:r>
          </a:p>
        </p:txBody>
      </p:sp>
      <p:sp>
        <p:nvSpPr>
          <p:cNvPr id="4" name="Slide Number Placeholder 3"/>
          <p:cNvSpPr>
            <a:spLocks noGrp="1"/>
          </p:cNvSpPr>
          <p:nvPr>
            <p:ph type="sldNum" sz="quarter" idx="5"/>
          </p:nvPr>
        </p:nvSpPr>
        <p:spPr/>
        <p:txBody>
          <a:bodyPr/>
          <a:lstStyle/>
          <a:p>
            <a:fld id="{7B533708-C6D0-4F9C-82A5-EBBF04772D29}" type="slidenum">
              <a:rPr lang="en-US" smtClean="0"/>
              <a:t>19</a:t>
            </a:fld>
            <a:endParaRPr lang="en-US"/>
          </a:p>
        </p:txBody>
      </p:sp>
    </p:spTree>
    <p:extLst>
      <p:ext uri="{BB962C8B-B14F-4D97-AF65-F5344CB8AC3E}">
        <p14:creationId xmlns:p14="http://schemas.microsoft.com/office/powerpoint/2010/main" val="1707858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Your five can be split into different ones or in the same category</a:t>
            </a:r>
          </a:p>
        </p:txBody>
      </p:sp>
      <p:sp>
        <p:nvSpPr>
          <p:cNvPr id="4" name="Slide Number Placeholder 3"/>
          <p:cNvSpPr>
            <a:spLocks noGrp="1"/>
          </p:cNvSpPr>
          <p:nvPr>
            <p:ph type="sldNum" sz="quarter" idx="5"/>
          </p:nvPr>
        </p:nvSpPr>
        <p:spPr/>
        <p:txBody>
          <a:bodyPr/>
          <a:lstStyle/>
          <a:p>
            <a:fld id="{7B533708-C6D0-4F9C-82A5-EBBF04772D29}" type="slidenum">
              <a:rPr lang="en-US" smtClean="0"/>
              <a:t>20</a:t>
            </a:fld>
            <a:endParaRPr lang="en-US"/>
          </a:p>
        </p:txBody>
      </p:sp>
    </p:spTree>
    <p:extLst>
      <p:ext uri="{BB962C8B-B14F-4D97-AF65-F5344CB8AC3E}">
        <p14:creationId xmlns:p14="http://schemas.microsoft.com/office/powerpoint/2010/main" val="38464583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example; </a:t>
            </a:r>
            <a:endParaRPr lang="en-US" dirty="0">
              <a:solidFill>
                <a:srgbClr val="444444"/>
              </a:solidFill>
            </a:endParaRPr>
          </a:p>
          <a:p>
            <a:r>
              <a:rPr lang="en-US" dirty="0"/>
              <a:t>MUST ; Completing coursework</a:t>
            </a:r>
            <a:endParaRPr lang="en-US" dirty="0">
              <a:solidFill>
                <a:srgbClr val="444444"/>
              </a:solidFill>
            </a:endParaRPr>
          </a:p>
          <a:p>
            <a:r>
              <a:rPr lang="en-US" dirty="0"/>
              <a:t>SHOULD ; Making time for family, Part time job</a:t>
            </a:r>
          </a:p>
          <a:p>
            <a:r>
              <a:rPr lang="en-US" dirty="0"/>
              <a:t>COULD; Go to the gym</a:t>
            </a:r>
            <a:endParaRPr lang="en-US" dirty="0">
              <a:solidFill>
                <a:srgbClr val="444444"/>
              </a:solidFill>
            </a:endParaRPr>
          </a:p>
          <a:p>
            <a:r>
              <a:rPr lang="en-US" dirty="0"/>
              <a:t>STOP; Scrolling tick </a:t>
            </a:r>
            <a:r>
              <a:rPr lang="en-US" dirty="0" err="1"/>
              <a:t>tok</a:t>
            </a:r>
            <a:endParaRPr lang="en-US" dirty="0" err="1">
              <a:solidFill>
                <a:srgbClr val="444444"/>
              </a:solidFill>
            </a:endParaRPr>
          </a:p>
          <a:p>
            <a:endParaRPr lang="en-US" dirty="0">
              <a:latin typeface="Aptos"/>
              <a:ea typeface="Calibri"/>
              <a:cs typeface="Calibri"/>
            </a:endParaRPr>
          </a:p>
          <a:p>
            <a:pPr marL="171450" indent="-171450">
              <a:buFont typeface="Arial"/>
              <a:buChar char="•"/>
            </a:pPr>
            <a:r>
              <a:rPr lang="en-US" dirty="0"/>
              <a:t>Explain each category.</a:t>
            </a:r>
          </a:p>
          <a:p>
            <a:pPr marL="171450" indent="-171450">
              <a:buFont typeface="Arial"/>
              <a:buChar char="•"/>
            </a:pPr>
            <a:r>
              <a:rPr lang="en-US" dirty="0"/>
              <a:t>Encourage honest reflection.</a:t>
            </a:r>
          </a:p>
          <a:p>
            <a:pPr marL="171450" indent="-171450">
              <a:buFont typeface="Arial"/>
              <a:buChar char="•"/>
            </a:pPr>
            <a:r>
              <a:rPr lang="en-US" dirty="0" err="1"/>
              <a:t>Emphasise</a:t>
            </a:r>
            <a:r>
              <a:rPr lang="en-US" dirty="0"/>
              <a:t> that "Stop" does not mean permanently abandoning something.</a:t>
            </a:r>
          </a:p>
          <a:p>
            <a:pPr marL="171450" indent="-171450">
              <a:buFont typeface="Arial"/>
              <a:buChar char="•"/>
            </a:pPr>
            <a:r>
              <a:rPr lang="en-US" dirty="0"/>
              <a:t>It may mean:</a:t>
            </a:r>
          </a:p>
          <a:p>
            <a:pPr marL="171450" indent="-171450">
              <a:buFont typeface="Arial"/>
              <a:buChar char="•"/>
            </a:pPr>
            <a:r>
              <a:rPr lang="en-US" dirty="0"/>
              <a:t>delaying</a:t>
            </a:r>
          </a:p>
          <a:p>
            <a:pPr marL="171450" indent="-171450">
              <a:buFont typeface="Arial"/>
              <a:buChar char="•"/>
            </a:pPr>
            <a:r>
              <a:rPr lang="en-US" dirty="0"/>
              <a:t>reducing</a:t>
            </a:r>
          </a:p>
          <a:p>
            <a:pPr marL="171450" indent="-171450">
              <a:buFont typeface="Arial"/>
              <a:buChar char="•"/>
            </a:pPr>
            <a:r>
              <a:rPr lang="en-US" dirty="0"/>
              <a:t>delegating</a:t>
            </a:r>
          </a:p>
          <a:p>
            <a:pPr marL="171450" indent="-171450">
              <a:buFont typeface="Arial"/>
              <a:buChar char="•"/>
            </a:pPr>
            <a:r>
              <a:rPr lang="en-US" dirty="0"/>
              <a:t>saying no temporarily</a:t>
            </a:r>
          </a:p>
          <a:p>
            <a:pPr marL="171450" indent="-171450">
              <a:buFont typeface="Arial"/>
              <a:buChar char="•"/>
            </a:pPr>
            <a:r>
              <a:rPr lang="en-US" dirty="0"/>
              <a:t>Discuss how </a:t>
            </a:r>
            <a:r>
              <a:rPr lang="en-US" dirty="0" err="1"/>
              <a:t>prioritisation</a:t>
            </a:r>
            <a:r>
              <a:rPr lang="en-US" dirty="0"/>
              <a:t> can reduce stress and improve effectiveness.</a:t>
            </a:r>
          </a:p>
          <a:p>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21</a:t>
            </a:fld>
            <a:endParaRPr lang="en-US"/>
          </a:p>
        </p:txBody>
      </p:sp>
    </p:spTree>
    <p:extLst>
      <p:ext uri="{BB962C8B-B14F-4D97-AF65-F5344CB8AC3E}">
        <p14:creationId xmlns:p14="http://schemas.microsoft.com/office/powerpoint/2010/main" val="2710826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Effective leaders focus on what matters most.</a:t>
            </a:r>
          </a:p>
          <a:p>
            <a:pPr marL="285750" indent="-285750">
              <a:buFont typeface="Arial"/>
              <a:buChar char="•"/>
            </a:pPr>
            <a:r>
              <a:rPr lang="en-US" dirty="0"/>
              <a:t>Leaders help others </a:t>
            </a:r>
            <a:r>
              <a:rPr lang="en-US" dirty="0" err="1"/>
              <a:t>prioritise</a:t>
            </a:r>
            <a:r>
              <a:rPr lang="en-US" dirty="0"/>
              <a:t> rather than trying to do everything themselves.</a:t>
            </a:r>
          </a:p>
          <a:p>
            <a:pPr marL="285750" indent="-285750">
              <a:buFont typeface="Arial"/>
              <a:buChar char="•"/>
            </a:pPr>
            <a:r>
              <a:rPr lang="en-US" dirty="0"/>
              <a:t>Explain that </a:t>
            </a:r>
            <a:r>
              <a:rPr lang="en-US" dirty="0" err="1"/>
              <a:t>prioritisation</a:t>
            </a:r>
            <a:r>
              <a:rPr lang="en-US" dirty="0"/>
              <a:t> is a leadership skill, not simply a time-management tool.</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22</a:t>
            </a:fld>
            <a:endParaRPr lang="en-US"/>
          </a:p>
        </p:txBody>
      </p:sp>
    </p:spTree>
    <p:extLst>
      <p:ext uri="{BB962C8B-B14F-4D97-AF65-F5344CB8AC3E}">
        <p14:creationId xmlns:p14="http://schemas.microsoft.com/office/powerpoint/2010/main" val="1233610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each area</a:t>
            </a:r>
          </a:p>
          <a:p>
            <a:pPr marL="285750" indent="-285750">
              <a:buFont typeface="Arial"/>
              <a:buChar char="•"/>
            </a:pPr>
            <a:r>
              <a:rPr lang="en-US" dirty="0"/>
              <a:t>Explain how these leadership </a:t>
            </a:r>
            <a:r>
              <a:rPr lang="en-US" dirty="0" err="1"/>
              <a:t>behaviours</a:t>
            </a:r>
            <a:r>
              <a:rPr lang="en-US" dirty="0"/>
              <a:t> influence </a:t>
            </a:r>
            <a:r>
              <a:rPr lang="en-US" dirty="0" err="1"/>
              <a:t>organisational</a:t>
            </a:r>
            <a:r>
              <a:rPr lang="en-US" dirty="0"/>
              <a:t> effectiveness.</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23</a:t>
            </a:fld>
            <a:endParaRPr lang="en-US"/>
          </a:p>
        </p:txBody>
      </p:sp>
    </p:spTree>
    <p:extLst>
      <p:ext uri="{BB962C8B-B14F-4D97-AF65-F5344CB8AC3E}">
        <p14:creationId xmlns:p14="http://schemas.microsoft.com/office/powerpoint/2010/main" val="1283904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Emphasise</a:t>
            </a:r>
            <a:r>
              <a:rPr lang="en-US" dirty="0"/>
              <a:t> that leadership decisions indirectly influence children's outcomes every day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25</a:t>
            </a:fld>
            <a:endParaRPr lang="en-US"/>
          </a:p>
        </p:txBody>
      </p:sp>
    </p:spTree>
    <p:extLst>
      <p:ext uri="{BB962C8B-B14F-4D97-AF65-F5344CB8AC3E}">
        <p14:creationId xmlns:p14="http://schemas.microsoft.com/office/powerpoint/2010/main" val="8090956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Speech and language support</a:t>
            </a:r>
          </a:p>
          <a:p>
            <a:pPr marL="285750" indent="-285750">
              <a:buFont typeface="Arial"/>
              <a:buChar char="•"/>
            </a:pPr>
            <a:r>
              <a:rPr lang="en-US" dirty="0"/>
              <a:t>Family support</a:t>
            </a:r>
          </a:p>
          <a:p>
            <a:pPr marL="285750" indent="-285750">
              <a:buFont typeface="Arial"/>
              <a:buChar char="•"/>
            </a:pPr>
            <a:r>
              <a:rPr lang="en-US" dirty="0" err="1"/>
              <a:t>Behaviour</a:t>
            </a:r>
            <a:r>
              <a:rPr lang="en-US" dirty="0"/>
              <a:t> interventions</a:t>
            </a:r>
          </a:p>
          <a:p>
            <a:pPr marL="285750" indent="-285750">
              <a:buFont typeface="Arial"/>
              <a:buChar char="•"/>
            </a:pPr>
            <a:r>
              <a:rPr lang="en-US" dirty="0"/>
              <a:t>Emotional wellbeing services</a:t>
            </a:r>
          </a:p>
          <a:p>
            <a:pPr marL="285750" indent="-285750">
              <a:buFont typeface="Arial"/>
              <a:buChar char="•"/>
            </a:pPr>
            <a:r>
              <a:rPr lang="en-US" dirty="0"/>
              <a:t>SEND support</a:t>
            </a:r>
          </a:p>
          <a:p>
            <a:pPr>
              <a:buFont typeface="Arial"/>
              <a:buChar char="•"/>
            </a:pPr>
            <a:r>
              <a:rPr lang="en-US" dirty="0"/>
              <a:t>Explain that early support often prevents difficulties becoming more significant later.</a:t>
            </a:r>
          </a:p>
          <a:p>
            <a:pPr>
              <a:buFont typeface="Arial"/>
              <a:buChar char="•"/>
            </a:pPr>
            <a:r>
              <a:rPr lang="en-US" dirty="0"/>
              <a:t>Leaders are responsible for ensuring concerns are identified and acted upon</a:t>
            </a:r>
          </a:p>
          <a:p>
            <a:pPr marL="285750" indent="-285750">
              <a:buFont typeface="Arial"/>
              <a:buChar char="•"/>
            </a:pPr>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26</a:t>
            </a:fld>
            <a:endParaRPr lang="en-US"/>
          </a:p>
        </p:txBody>
      </p:sp>
    </p:spTree>
    <p:extLst>
      <p:ext uri="{BB962C8B-B14F-4D97-AF65-F5344CB8AC3E}">
        <p14:creationId xmlns:p14="http://schemas.microsoft.com/office/powerpoint/2010/main" val="4271602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Does It Matter?</a:t>
            </a:r>
          </a:p>
          <a:p>
            <a:r>
              <a:rPr lang="en-US" dirty="0"/>
              <a:t>Early support improves long-term outcomes for children and families.</a:t>
            </a:r>
          </a:p>
          <a:p>
            <a:r>
              <a:rPr lang="en-US" dirty="0"/>
              <a:t>Leadership Link</a:t>
            </a:r>
          </a:p>
          <a:p>
            <a:r>
              <a:rPr lang="en-US" dirty="0"/>
              <a:t>Leaders play a key role in ensuring needs are identified and addressed quickly.</a:t>
            </a:r>
          </a:p>
          <a:p>
            <a:endParaRPr lang="en-US" dirty="0">
              <a:latin typeface="Aptos"/>
              <a:ea typeface="Calibri"/>
              <a:cs typeface="Calibri"/>
            </a:endParaRPr>
          </a:p>
          <a:p>
            <a:r>
              <a:rPr lang="en-US" dirty="0"/>
              <a:t>Many critical leadership incidents occur because concerns were identified, escalated, or acted upon too late. Effective leaders </a:t>
            </a:r>
            <a:r>
              <a:rPr lang="en-US" dirty="0" err="1"/>
              <a:t>recognise</a:t>
            </a:r>
            <a:r>
              <a:rPr lang="en-US" dirty="0"/>
              <a:t> the importance of early intervention.</a:t>
            </a:r>
          </a:p>
          <a:p>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27</a:t>
            </a:fld>
            <a:endParaRPr lang="en-US"/>
          </a:p>
        </p:txBody>
      </p:sp>
    </p:spTree>
    <p:extLst>
      <p:ext uri="{BB962C8B-B14F-4D97-AF65-F5344CB8AC3E}">
        <p14:creationId xmlns:p14="http://schemas.microsoft.com/office/powerpoint/2010/main" val="573360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Effective leaders:</a:t>
            </a:r>
          </a:p>
          <a:p>
            <a:pPr marL="285750" indent="-285750">
              <a:buFont typeface="Arial"/>
              <a:buChar char="•"/>
            </a:pPr>
            <a:r>
              <a:rPr lang="en-US" dirty="0"/>
              <a:t>identify priorities</a:t>
            </a:r>
          </a:p>
          <a:p>
            <a:pPr marL="285750" indent="-285750">
              <a:buFont typeface="Arial"/>
              <a:buChar char="•"/>
            </a:pPr>
            <a:r>
              <a:rPr lang="en-US" dirty="0"/>
              <a:t>allocate resources</a:t>
            </a:r>
          </a:p>
          <a:p>
            <a:pPr marL="285750" indent="-285750">
              <a:buFont typeface="Arial"/>
              <a:buChar char="•"/>
            </a:pPr>
            <a:r>
              <a:rPr lang="en-US" dirty="0"/>
              <a:t>communicate expectations</a:t>
            </a:r>
          </a:p>
          <a:p>
            <a:pPr marL="285750" indent="-285750">
              <a:buFont typeface="Arial"/>
              <a:buChar char="•"/>
            </a:pPr>
            <a:r>
              <a:rPr lang="en-US" dirty="0"/>
              <a:t>review decisions regularly</a:t>
            </a:r>
          </a:p>
          <a:p>
            <a:pPr marL="285750" indent="-285750">
              <a:buFont typeface="Arial"/>
              <a:buChar char="•"/>
            </a:pPr>
            <a:r>
              <a:rPr lang="en-US" dirty="0"/>
              <a:t>Explain that priorities may need to change as circumstances change.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28</a:t>
            </a:fld>
            <a:endParaRPr lang="en-US"/>
          </a:p>
        </p:txBody>
      </p:sp>
    </p:spTree>
    <p:extLst>
      <p:ext uri="{BB962C8B-B14F-4D97-AF65-F5344CB8AC3E}">
        <p14:creationId xmlns:p14="http://schemas.microsoft.com/office/powerpoint/2010/main" val="9726493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Child-</a:t>
            </a:r>
            <a:r>
              <a:rPr lang="en-US" dirty="0" err="1"/>
              <a:t>centred</a:t>
            </a:r>
            <a:r>
              <a:rPr lang="en-US" dirty="0"/>
              <a:t> leaders place children's needs at the centre of decision-making.</a:t>
            </a:r>
          </a:p>
          <a:p>
            <a:pPr marL="285750" indent="-285750">
              <a:buFont typeface="Arial"/>
              <a:buChar char="•"/>
            </a:pPr>
            <a:r>
              <a:rPr lang="en-US" dirty="0"/>
              <a:t>Discuss how leaders:</a:t>
            </a:r>
          </a:p>
          <a:p>
            <a:pPr marL="285750" indent="-285750">
              <a:buFont typeface="Arial"/>
              <a:buChar char="•"/>
            </a:pPr>
            <a:r>
              <a:rPr lang="en-US" dirty="0"/>
              <a:t>understand development</a:t>
            </a:r>
          </a:p>
          <a:p>
            <a:pPr marL="285750" indent="-285750">
              <a:buFont typeface="Arial"/>
              <a:buChar char="•"/>
            </a:pPr>
            <a:r>
              <a:rPr lang="en-US" dirty="0"/>
              <a:t>support practitioners</a:t>
            </a:r>
          </a:p>
          <a:p>
            <a:pPr marL="285750" indent="-285750">
              <a:buFont typeface="Arial"/>
              <a:buChar char="•"/>
            </a:pPr>
            <a:r>
              <a:rPr lang="en-US" dirty="0" err="1"/>
              <a:t>prioritise</a:t>
            </a:r>
            <a:r>
              <a:rPr lang="en-US" dirty="0"/>
              <a:t> wellbeing</a:t>
            </a:r>
          </a:p>
          <a:p>
            <a:pPr marL="285750" indent="-285750">
              <a:buFont typeface="Arial"/>
              <a:buChar char="•"/>
            </a:pPr>
            <a:r>
              <a:rPr lang="en-US" dirty="0"/>
              <a:t>use evidence to guide decisions</a:t>
            </a:r>
          </a:p>
          <a:p>
            <a:pPr marL="285750" indent="-285750">
              <a:buFont typeface="Arial"/>
              <a:buChar char="•"/>
            </a:pPr>
            <a:r>
              <a:rPr lang="en-US" dirty="0"/>
              <a:t>Reinforce links to safeguarding and inclusion.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29</a:t>
            </a:fld>
            <a:endParaRPr lang="en-US"/>
          </a:p>
        </p:txBody>
      </p:sp>
    </p:spTree>
    <p:extLst>
      <p:ext uri="{BB962C8B-B14F-4D97-AF65-F5344CB8AC3E}">
        <p14:creationId xmlns:p14="http://schemas.microsoft.com/office/powerpoint/2010/main" val="36838118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Open discussion.</a:t>
            </a:r>
          </a:p>
          <a:p>
            <a:pPr marL="285750" indent="-285750">
              <a:buFont typeface="Arial"/>
              <a:buChar char="•"/>
            </a:pPr>
            <a:r>
              <a:rPr lang="en-US" dirty="0"/>
              <a:t>Ask learners: </a:t>
            </a:r>
          </a:p>
          <a:p>
            <a:pPr marL="285750" indent="-285750">
              <a:buFont typeface="Arial"/>
              <a:buChar char="•"/>
            </a:pPr>
            <a:r>
              <a:rPr lang="en-US" dirty="0"/>
              <a:t>Why should leaders understand child development?</a:t>
            </a:r>
          </a:p>
          <a:p>
            <a:pPr marL="285750" indent="-285750">
              <a:buFont typeface="Arial"/>
              <a:buChar char="•"/>
            </a:pPr>
            <a:r>
              <a:rPr lang="en-US" dirty="0"/>
              <a:t>What happens when developmental needs are misunderstood?</a:t>
            </a:r>
          </a:p>
          <a:p>
            <a:pPr marL="285750" indent="-285750">
              <a:buFont typeface="Arial"/>
              <a:buChar char="•"/>
            </a:pPr>
            <a:r>
              <a:rPr lang="en-US" dirty="0"/>
              <a:t>Encourage examples from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30</a:t>
            </a:fld>
            <a:endParaRPr lang="en-US"/>
          </a:p>
        </p:txBody>
      </p:sp>
    </p:spTree>
    <p:extLst>
      <p:ext uri="{BB962C8B-B14F-4D97-AF65-F5344CB8AC3E}">
        <p14:creationId xmlns:p14="http://schemas.microsoft.com/office/powerpoint/2010/main" val="22472456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Emphasise</a:t>
            </a:r>
            <a:r>
              <a:rPr lang="en-US" dirty="0"/>
              <a:t> that development is interconnected.</a:t>
            </a:r>
          </a:p>
          <a:p>
            <a:pPr marL="285750" indent="-285750">
              <a:buFont typeface="Arial"/>
              <a:buChar char="•"/>
            </a:pPr>
            <a:r>
              <a:rPr lang="en-US" dirty="0"/>
              <a:t>Progress in one area often influences progress in another.</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31</a:t>
            </a:fld>
            <a:endParaRPr lang="en-US"/>
          </a:p>
        </p:txBody>
      </p:sp>
    </p:spTree>
    <p:extLst>
      <p:ext uri="{BB962C8B-B14F-4D97-AF65-F5344CB8AC3E}">
        <p14:creationId xmlns:p14="http://schemas.microsoft.com/office/powerpoint/2010/main" val="3726258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Introduce Maslow's Hierarchy of Needs.</a:t>
            </a:r>
          </a:p>
          <a:p>
            <a:pPr marL="285750" indent="-285750">
              <a:buFont typeface="Arial"/>
              <a:buChar char="•"/>
            </a:pPr>
            <a:r>
              <a:rPr lang="en-US" dirty="0"/>
              <a:t>Explain that basic needs must be met before higher needs can be fully addressed.</a:t>
            </a:r>
          </a:p>
          <a:p>
            <a:r>
              <a:rPr lang="en-US" dirty="0"/>
              <a:t>Walk through:</a:t>
            </a:r>
          </a:p>
          <a:p>
            <a:pPr marL="285750" indent="-285750">
              <a:buFont typeface="Arial"/>
              <a:buChar char="•"/>
            </a:pPr>
            <a:r>
              <a:rPr lang="en-US" dirty="0"/>
              <a:t>Physiological needs</a:t>
            </a:r>
          </a:p>
          <a:p>
            <a:pPr marL="285750" indent="-285750">
              <a:buFont typeface="Arial"/>
              <a:buChar char="•"/>
            </a:pPr>
            <a:r>
              <a:rPr lang="en-US" dirty="0"/>
              <a:t>Safety</a:t>
            </a:r>
          </a:p>
          <a:p>
            <a:pPr marL="285750" indent="-285750">
              <a:buFont typeface="Arial"/>
              <a:buChar char="•"/>
            </a:pPr>
            <a:r>
              <a:rPr lang="en-US" dirty="0"/>
              <a:t>Belonging</a:t>
            </a:r>
          </a:p>
          <a:p>
            <a:pPr marL="285750" indent="-285750">
              <a:buFont typeface="Arial"/>
              <a:buChar char="•"/>
            </a:pPr>
            <a:r>
              <a:rPr lang="en-US" dirty="0"/>
              <a:t>Esteem</a:t>
            </a:r>
          </a:p>
          <a:p>
            <a:pPr marL="285750" indent="-285750">
              <a:buFont typeface="Arial"/>
              <a:buChar char="•"/>
            </a:pPr>
            <a:r>
              <a:rPr lang="en-US" dirty="0"/>
              <a:t>Self-</a:t>
            </a:r>
            <a:r>
              <a:rPr lang="en-US" dirty="0" err="1"/>
              <a:t>actualisation</a:t>
            </a:r>
          </a:p>
          <a:p>
            <a:r>
              <a:rPr lang="en-US" dirty="0"/>
              <a:t>Ask:</a:t>
            </a:r>
          </a:p>
          <a:p>
            <a:r>
              <a:rPr lang="en-US" dirty="0"/>
              <a:t>How might unmet needs affect a child's learning?</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32</a:t>
            </a:fld>
            <a:endParaRPr lang="en-US"/>
          </a:p>
        </p:txBody>
      </p:sp>
    </p:spTree>
    <p:extLst>
      <p:ext uri="{BB962C8B-B14F-4D97-AF65-F5344CB8AC3E}">
        <p14:creationId xmlns:p14="http://schemas.microsoft.com/office/powerpoint/2010/main" val="28301585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Useful Framework for Understanding Needs</a:t>
            </a:r>
          </a:p>
          <a:p>
            <a:pPr marL="171450" indent="-171450">
              <a:buFont typeface="Arial"/>
              <a:buChar char="•"/>
            </a:pPr>
            <a:r>
              <a:rPr lang="en-US"/>
              <a:t>Physiological needs</a:t>
            </a:r>
          </a:p>
          <a:p>
            <a:pPr marL="171450" indent="-171450">
              <a:buFont typeface="Arial"/>
              <a:buChar char="•"/>
            </a:pPr>
            <a:r>
              <a:rPr lang="en-US"/>
              <a:t>Safety</a:t>
            </a:r>
          </a:p>
          <a:p>
            <a:pPr marL="171450" indent="-171450">
              <a:buFont typeface="Arial"/>
              <a:buChar char="•"/>
            </a:pPr>
            <a:r>
              <a:rPr lang="en-US"/>
              <a:t>Belonging</a:t>
            </a:r>
          </a:p>
          <a:p>
            <a:pPr marL="171450" indent="-171450">
              <a:buFont typeface="Arial"/>
              <a:buChar char="•"/>
            </a:pPr>
            <a:r>
              <a:rPr lang="en-US"/>
              <a:t>Esteem</a:t>
            </a:r>
          </a:p>
          <a:p>
            <a:pPr marL="171450" indent="-171450">
              <a:buFont typeface="Arial"/>
              <a:buChar char="•"/>
            </a:pPr>
            <a:r>
              <a:rPr lang="en-US"/>
              <a:t>Self-</a:t>
            </a:r>
            <a:r>
              <a:rPr lang="en-US" err="1"/>
              <a:t>actualisation</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33</a:t>
            </a:fld>
            <a:endParaRPr lang="en-US"/>
          </a:p>
        </p:txBody>
      </p:sp>
    </p:spTree>
    <p:extLst>
      <p:ext uri="{BB962C8B-B14F-4D97-AF65-F5344CB8AC3E}">
        <p14:creationId xmlns:p14="http://schemas.microsoft.com/office/powerpoint/2010/main" val="16317831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What happens when these needs aren't consistently met?</a:t>
            </a:r>
          </a:p>
          <a:p>
            <a:endParaRPr lang="en-US" dirty="0">
              <a:latin typeface="Calibri"/>
              <a:ea typeface="Calibri"/>
              <a:cs typeface="Calibri"/>
            </a:endParaRPr>
          </a:p>
          <a:p>
            <a:pPr marL="171450" indent="-171450">
              <a:buFont typeface="Arial"/>
              <a:buChar char="•"/>
            </a:pPr>
            <a:r>
              <a:rPr lang="en-US" dirty="0"/>
              <a:t>Discuss each item.</a:t>
            </a:r>
          </a:p>
          <a:p>
            <a:pPr marL="171450" indent="-171450">
              <a:buFont typeface="Arial"/>
              <a:buChar char="•"/>
            </a:pPr>
            <a:r>
              <a:rPr lang="en-US" dirty="0"/>
              <a:t>Explore consequences when these needs are not consistently met.</a:t>
            </a:r>
          </a:p>
          <a:p>
            <a:pPr marL="171450" indent="-171450">
              <a:buFont typeface="Arial"/>
              <a:buChar char="•"/>
            </a:pPr>
            <a:r>
              <a:rPr lang="en-US" dirty="0"/>
              <a:t>Reinforce the importance of attachment, relationships and emotional security.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34</a:t>
            </a:fld>
            <a:endParaRPr lang="en-US"/>
          </a:p>
        </p:txBody>
      </p:sp>
    </p:spTree>
    <p:extLst>
      <p:ext uri="{BB962C8B-B14F-4D97-AF65-F5344CB8AC3E}">
        <p14:creationId xmlns:p14="http://schemas.microsoft.com/office/powerpoint/2010/main" val="38356158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No single adult can meet every </a:t>
            </a:r>
            <a:r>
              <a:rPr lang="en-US" dirty="0" err="1">
                <a:latin typeface="Calibri"/>
                <a:ea typeface="Calibri"/>
                <a:cs typeface="Calibri"/>
              </a:rPr>
              <a:t>childs</a:t>
            </a:r>
            <a:r>
              <a:rPr lang="en-US" dirty="0">
                <a:latin typeface="Calibri"/>
                <a:ea typeface="Calibri"/>
                <a:cs typeface="Calibri"/>
              </a:rPr>
              <a:t> needs on their own</a:t>
            </a:r>
          </a:p>
          <a:p>
            <a:endParaRPr lang="en-US" dirty="0">
              <a:latin typeface="Calibri"/>
              <a:ea typeface="Calibri"/>
              <a:cs typeface="Calibri"/>
            </a:endParaRPr>
          </a:p>
          <a:p>
            <a:r>
              <a:rPr lang="en-US" b="1" dirty="0"/>
              <a:t>Microsystem</a:t>
            </a:r>
            <a:endParaRPr lang="en-US" dirty="0"/>
          </a:p>
          <a:p>
            <a:pPr marL="171450" indent="-171450">
              <a:buFont typeface="Arial"/>
              <a:buChar char="•"/>
            </a:pPr>
            <a:r>
              <a:rPr lang="en-US" dirty="0"/>
              <a:t>Family, school, peers.</a:t>
            </a:r>
          </a:p>
          <a:p>
            <a:r>
              <a:rPr lang="en-US" b="1" dirty="0"/>
              <a:t>Mesosystem</a:t>
            </a:r>
            <a:endParaRPr lang="en-US" dirty="0"/>
          </a:p>
          <a:p>
            <a:pPr marL="171450" indent="-171450">
              <a:buFont typeface="Arial"/>
              <a:buChar char="•"/>
            </a:pPr>
            <a:r>
              <a:rPr lang="en-US" dirty="0"/>
              <a:t>Relationships between those environments.</a:t>
            </a:r>
          </a:p>
          <a:p>
            <a:r>
              <a:rPr lang="en-US" b="1" dirty="0" err="1"/>
              <a:t>Exosystem</a:t>
            </a:r>
            <a:endParaRPr lang="en-US" dirty="0" err="1"/>
          </a:p>
          <a:p>
            <a:pPr marL="171450" indent="-171450">
              <a:buFont typeface="Arial"/>
              <a:buChar char="•"/>
            </a:pPr>
            <a:r>
              <a:rPr lang="en-US" dirty="0"/>
              <a:t>Community services and local influences.</a:t>
            </a:r>
          </a:p>
          <a:p>
            <a:r>
              <a:rPr lang="en-US" b="1" dirty="0"/>
              <a:t>Macrosystem</a:t>
            </a:r>
            <a:endParaRPr lang="en-US" dirty="0"/>
          </a:p>
          <a:p>
            <a:pPr marL="171450" indent="-171450">
              <a:buFont typeface="Arial"/>
              <a:buChar char="•"/>
            </a:pPr>
            <a:r>
              <a:rPr lang="en-US" dirty="0"/>
              <a:t>Culture, policy and society.</a:t>
            </a:r>
          </a:p>
          <a:p>
            <a:pPr marL="171450" indent="-171450">
              <a:buFont typeface="Arial"/>
              <a:buChar char="•"/>
            </a:pPr>
            <a:r>
              <a:rPr lang="en-US" dirty="0"/>
              <a:t>Explain that children develop within multiple interconnected systems.</a:t>
            </a:r>
          </a:p>
          <a:p>
            <a:pPr marL="171450" indent="-171450">
              <a:buFont typeface="Arial"/>
              <a:buChar char="•"/>
            </a:pPr>
            <a:r>
              <a:rPr lang="en-US" dirty="0"/>
              <a:t>No single practitioner or leader can meet all children's needs alone.</a:t>
            </a:r>
          </a:p>
          <a:p>
            <a:pPr marL="171450" indent="-171450">
              <a:buFont typeface="Arial"/>
              <a:buChar char="•"/>
            </a:pPr>
            <a:r>
              <a:rPr lang="en-US" dirty="0"/>
              <a:t>This is why partnership working is so important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35</a:t>
            </a:fld>
            <a:endParaRPr lang="en-US"/>
          </a:p>
        </p:txBody>
      </p:sp>
    </p:spTree>
    <p:extLst>
      <p:ext uri="{BB962C8B-B14F-4D97-AF65-F5344CB8AC3E}">
        <p14:creationId xmlns:p14="http://schemas.microsoft.com/office/powerpoint/2010/main" val="23110934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Children are influenced by more than one environment, meaning leaders must work collaboratively to support positive outcomes.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36</a:t>
            </a:fld>
            <a:endParaRPr lang="en-US"/>
          </a:p>
        </p:txBody>
      </p:sp>
    </p:spTree>
    <p:extLst>
      <p:ext uri="{BB962C8B-B14F-4D97-AF65-F5344CB8AC3E}">
        <p14:creationId xmlns:p14="http://schemas.microsoft.com/office/powerpoint/2010/main" val="4358581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While risk factors increase vulnerability, protective factors build resilience.</a:t>
            </a:r>
          </a:p>
          <a:p>
            <a:pPr marL="285750" indent="-285750">
              <a:buFont typeface="Arial"/>
              <a:buChar char="•"/>
            </a:pPr>
            <a:r>
              <a:rPr lang="en-US" dirty="0"/>
              <a:t>Protective factors help children cope with challenges and recover from difficulties.</a:t>
            </a:r>
          </a:p>
          <a:p>
            <a:pPr marL="285750" indent="-285750">
              <a:buFont typeface="Arial"/>
              <a:buChar char="•"/>
            </a:pPr>
            <a:r>
              <a:rPr lang="en-US" dirty="0"/>
              <a:t>Sometimes one trusted adult can make a significant difference in a child's life.</a:t>
            </a:r>
          </a:p>
          <a:p>
            <a:pPr marL="285750" indent="-285750">
              <a:buFont typeface="Arial"/>
              <a:buChar char="•"/>
            </a:pPr>
            <a:r>
              <a:rPr lang="en-US" dirty="0"/>
              <a:t>Secure relationships are among the strongest protective factors.</a:t>
            </a:r>
          </a:p>
          <a:p>
            <a:pPr marL="285750" indent="-285750">
              <a:buFont typeface="Arial"/>
              <a:buChar char="•"/>
            </a:pPr>
            <a:r>
              <a:rPr lang="en-US" dirty="0"/>
              <a:t>Consistency, belonging and positive experiences also support resilience.</a:t>
            </a:r>
          </a:p>
          <a:p>
            <a:pPr marL="285750" indent="-285750">
              <a:buFont typeface="Arial"/>
              <a:buChar char="•"/>
            </a:pPr>
            <a:r>
              <a:rPr lang="en-US" dirty="0"/>
              <a:t>Leaders have a responsibility to ensure that protective factors are embedded throughout their provision.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37</a:t>
            </a:fld>
            <a:endParaRPr lang="en-US"/>
          </a:p>
        </p:txBody>
      </p:sp>
    </p:spTree>
    <p:extLst>
      <p:ext uri="{BB962C8B-B14F-4D97-AF65-F5344CB8AC3E}">
        <p14:creationId xmlns:p14="http://schemas.microsoft.com/office/powerpoint/2010/main" val="21550909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Define wellbeing and resilience.</a:t>
            </a:r>
          </a:p>
          <a:p>
            <a:r>
              <a:rPr lang="en-US" dirty="0"/>
              <a:t>Discuss protective factors such as:</a:t>
            </a:r>
          </a:p>
          <a:p>
            <a:pPr marL="285750" indent="-285750">
              <a:buFont typeface="Arial"/>
              <a:buChar char="•"/>
            </a:pPr>
            <a:r>
              <a:rPr lang="en-US" dirty="0"/>
              <a:t>positive relationships</a:t>
            </a:r>
          </a:p>
          <a:p>
            <a:pPr marL="285750" indent="-285750">
              <a:buFont typeface="Arial"/>
              <a:buChar char="•"/>
            </a:pPr>
            <a:r>
              <a:rPr lang="en-US" dirty="0"/>
              <a:t>belonging</a:t>
            </a:r>
          </a:p>
          <a:p>
            <a:pPr marL="285750" indent="-285750">
              <a:buFont typeface="Arial"/>
              <a:buChar char="•"/>
            </a:pPr>
            <a:r>
              <a:rPr lang="en-US" dirty="0"/>
              <a:t>secure attachments</a:t>
            </a:r>
          </a:p>
          <a:p>
            <a:pPr marL="285750" indent="-285750">
              <a:buFont typeface="Arial"/>
              <a:buChar char="•"/>
            </a:pPr>
            <a:r>
              <a:rPr lang="en-US" dirty="0"/>
              <a:t>supportive adults</a:t>
            </a:r>
          </a:p>
          <a:p>
            <a:pPr marL="285750" indent="-285750">
              <a:buFont typeface="Arial"/>
              <a:buChar char="•"/>
            </a:pPr>
            <a:endParaRPr lang="en-US" dirty="0"/>
          </a:p>
          <a:p>
            <a:pPr marL="285750" indent="-285750">
              <a:buFont typeface="Arial"/>
              <a:buChar char="•"/>
            </a:pPr>
            <a:r>
              <a:rPr lang="en-US" dirty="0"/>
              <a:t>Explain that resilience develops over time through positive experiences and support.</a:t>
            </a:r>
          </a:p>
          <a:p>
            <a:pPr marL="285750" indent="-285750">
              <a:buFont typeface="Arial"/>
              <a:buChar char="•"/>
            </a:pPr>
            <a:r>
              <a:rPr lang="en-US" dirty="0"/>
              <a:t>Leaders create cultures that promote wellbeing for both children and staff.</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38</a:t>
            </a:fld>
            <a:endParaRPr lang="en-US"/>
          </a:p>
        </p:txBody>
      </p:sp>
    </p:spTree>
    <p:extLst>
      <p:ext uri="{BB962C8B-B14F-4D97-AF65-F5344CB8AC3E}">
        <p14:creationId xmlns:p14="http://schemas.microsoft.com/office/powerpoint/2010/main" val="33248937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Leaders create cultures that promote wellbeing and resilience for children and staff.</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39</a:t>
            </a:fld>
            <a:endParaRPr lang="en-US"/>
          </a:p>
        </p:txBody>
      </p:sp>
    </p:spTree>
    <p:extLst>
      <p:ext uri="{BB962C8B-B14F-4D97-AF65-F5344CB8AC3E}">
        <p14:creationId xmlns:p14="http://schemas.microsoft.com/office/powerpoint/2010/main" val="5502566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Throughout this module we have discussed leadership from several different perspectives.</a:t>
            </a:r>
          </a:p>
          <a:p>
            <a:pPr marL="285750" indent="-285750">
              <a:buFont typeface="Arial"/>
              <a:buChar char="•"/>
            </a:pPr>
            <a:r>
              <a:rPr lang="en-US" dirty="0"/>
              <a:t>Child-centred leadership means ensuring that decisions are always considered through the lens of children's outcomes.</a:t>
            </a:r>
          </a:p>
          <a:p>
            <a:pPr marL="285750" indent="-285750">
              <a:buFont typeface="Arial"/>
              <a:buChar char="•"/>
            </a:pPr>
            <a:r>
              <a:rPr lang="en-US" dirty="0"/>
              <a:t>Before making decisions, leaders should pause and ask several key questions.</a:t>
            </a:r>
          </a:p>
          <a:p>
            <a:pPr marL="285750" indent="-285750">
              <a:buFont typeface="Arial"/>
              <a:buChar char="•"/>
            </a:pPr>
            <a:r>
              <a:rPr lang="en-US" dirty="0"/>
              <a:t>How will this affect children?</a:t>
            </a:r>
          </a:p>
          <a:p>
            <a:pPr marL="285750" indent="-285750">
              <a:buFont typeface="Arial"/>
              <a:buChar char="•"/>
            </a:pPr>
            <a:r>
              <a:rPr lang="en-US" dirty="0"/>
              <a:t>How will this affect families?</a:t>
            </a:r>
          </a:p>
          <a:p>
            <a:pPr marL="285750" indent="-285750">
              <a:buFont typeface="Arial"/>
              <a:buChar char="•"/>
            </a:pPr>
            <a:r>
              <a:rPr lang="en-US" dirty="0"/>
              <a:t>How will this affect staff?</a:t>
            </a:r>
          </a:p>
          <a:p>
            <a:pPr marL="285750" indent="-285750">
              <a:buFont typeface="Arial"/>
              <a:buChar char="•"/>
            </a:pPr>
            <a:r>
              <a:rPr lang="en-US" dirty="0"/>
              <a:t>What evidence supports the decision?</a:t>
            </a:r>
          </a:p>
          <a:p>
            <a:pPr marL="285750" indent="-285750">
              <a:buFont typeface="Arial"/>
              <a:buChar char="•"/>
            </a:pPr>
            <a:r>
              <a:rPr lang="en-US" dirty="0"/>
              <a:t>Is this consistent with our values and responsibilities?</a:t>
            </a:r>
          </a:p>
          <a:p>
            <a:pPr marL="285750" indent="-285750">
              <a:buFont typeface="Arial"/>
              <a:buChar char="•"/>
            </a:pPr>
            <a:r>
              <a:rPr lang="en-US" dirty="0"/>
              <a:t>These questions help leaders balance organisational demands alongside children's needs.</a:t>
            </a:r>
          </a:p>
          <a:p>
            <a:r>
              <a:rPr lang="en-US" b="1" dirty="0"/>
              <a:t>Key Message</a:t>
            </a:r>
            <a:endParaRPr lang="en-US" dirty="0"/>
          </a:p>
          <a:p>
            <a:r>
              <a:rPr lang="en-US" dirty="0"/>
              <a:t>Good leaders do not simply ask "Can we do this?" They also ask "Should we do this and what impact will it have on children?"</a:t>
            </a:r>
          </a:p>
          <a:p>
            <a:r>
              <a:rPr lang="en-US" dirty="0"/>
              <a:t>These are the types of questions leaders often need to consider during critical incidents and safeguarding situations.</a:t>
            </a:r>
          </a:p>
          <a:p>
            <a:endParaRPr lang="en-US" dirty="0">
              <a:latin typeface="Aptos" panose="02110004020202020204"/>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40</a:t>
            </a:fld>
            <a:endParaRPr lang="en-US"/>
          </a:p>
        </p:txBody>
      </p:sp>
    </p:spTree>
    <p:extLst>
      <p:ext uri="{BB962C8B-B14F-4D97-AF65-F5344CB8AC3E}">
        <p14:creationId xmlns:p14="http://schemas.microsoft.com/office/powerpoint/2010/main" val="2508989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leader.</a:t>
            </a:r>
          </a:p>
          <a:p>
            <a:pPr marL="171450" indent="-171450">
              <a:buFont typeface="Arial"/>
              <a:buChar char="•"/>
            </a:pPr>
            <a:r>
              <a:rPr lang="en-US" dirty="0"/>
              <a:t>Explore responses before reinforcing:</a:t>
            </a:r>
          </a:p>
          <a:p>
            <a:pPr marL="171450" indent="-171450">
              <a:buFont typeface="Arial"/>
              <a:buChar char="•"/>
            </a:pPr>
            <a:r>
              <a:rPr lang="en-US" dirty="0"/>
              <a:t>The leader has a key role in creating and maintaining that balance.</a:t>
            </a:r>
          </a:p>
          <a:p>
            <a:pPr marL="171450" indent="-171450">
              <a:buFont typeface="Arial"/>
              <a:buChar char="•"/>
            </a:pPr>
            <a:r>
              <a:rPr lang="en-US" dirty="0"/>
              <a:t>Explain that balancing competing priorities is one of the most challenging aspects of leadership</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41</a:t>
            </a:fld>
            <a:endParaRPr lang="en-US"/>
          </a:p>
        </p:txBody>
      </p:sp>
    </p:spTree>
    <p:extLst>
      <p:ext uri="{BB962C8B-B14F-4D97-AF65-F5344CB8AC3E}">
        <p14:creationId xmlns:p14="http://schemas.microsoft.com/office/powerpoint/2010/main" val="5749489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Supporting children effectively means supporting their families and wider networks too.</a:t>
            </a:r>
          </a:p>
          <a:p>
            <a:pPr marL="171450" indent="-171450">
              <a:buFont typeface="Arial"/>
              <a:buChar char="•"/>
            </a:pPr>
            <a:r>
              <a:rPr lang="en-US" dirty="0"/>
              <a:t>Discuss partnership working.</a:t>
            </a:r>
          </a:p>
          <a:p>
            <a:pPr marL="171450" indent="-171450">
              <a:buFont typeface="Arial"/>
              <a:buChar char="•"/>
            </a:pPr>
            <a:r>
              <a:rPr lang="en-US" dirty="0"/>
              <a:t>Explore why supporting children also means supporting families.</a:t>
            </a:r>
          </a:p>
          <a:p>
            <a:pPr marL="171450" indent="-171450">
              <a:buFont typeface="Arial"/>
              <a:buChar char="•"/>
            </a:pPr>
            <a:r>
              <a:rPr lang="en-US" dirty="0"/>
              <a:t>Explain the importance of:</a:t>
            </a:r>
          </a:p>
          <a:p>
            <a:pPr marL="171450" indent="-171450">
              <a:buFont typeface="Arial"/>
              <a:buChar char="•"/>
            </a:pPr>
            <a:r>
              <a:rPr lang="en-US" dirty="0"/>
              <a:t>early intervention</a:t>
            </a:r>
          </a:p>
          <a:p>
            <a:pPr marL="171450" indent="-171450">
              <a:buFont typeface="Arial"/>
              <a:buChar char="•"/>
            </a:pPr>
            <a:r>
              <a:rPr lang="en-US" dirty="0"/>
              <a:t>inclusion</a:t>
            </a:r>
          </a:p>
          <a:p>
            <a:pPr marL="171450" indent="-171450">
              <a:buFont typeface="Arial"/>
              <a:buChar char="•"/>
            </a:pPr>
            <a:r>
              <a:rPr lang="en-US" dirty="0"/>
              <a:t>multi-agency working</a:t>
            </a:r>
          </a:p>
          <a:p>
            <a:pPr marL="171450" indent="-171450">
              <a:buFont typeface="Arial"/>
              <a:buChar char="•"/>
            </a:pPr>
            <a:r>
              <a:rPr lang="en-US" dirty="0"/>
              <a:t>family engagement</a:t>
            </a:r>
          </a:p>
          <a:p>
            <a:pPr marL="171450" indent="-171450">
              <a:buFont typeface="Arial"/>
              <a:buChar char="•"/>
            </a:pPr>
            <a:r>
              <a:rPr lang="en-US" dirty="0"/>
              <a:t>Link to positive outcomes for children</a:t>
            </a:r>
          </a:p>
          <a:p>
            <a:endParaRPr lang="en-US" dirty="0">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42</a:t>
            </a:fld>
            <a:endParaRPr lang="en-US"/>
          </a:p>
        </p:txBody>
      </p:sp>
    </p:spTree>
    <p:extLst>
      <p:ext uri="{BB962C8B-B14F-4D97-AF65-F5344CB8AC3E}">
        <p14:creationId xmlns:p14="http://schemas.microsoft.com/office/powerpoint/2010/main" val="21322862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Reinforce that children benefit when adults work together effectively.</a:t>
            </a:r>
          </a:p>
          <a:p>
            <a:pPr marL="285750" indent="-285750">
              <a:buFont typeface="Arial"/>
              <a:buChar char="•"/>
            </a:pPr>
            <a:r>
              <a:rPr lang="en-US" dirty="0"/>
              <a:t>Consistency, communication and collaboration create positive experiences for children.</a:t>
            </a:r>
          </a:p>
          <a:p>
            <a:pPr marL="285750" indent="-285750">
              <a:buFont typeface="Arial"/>
              <a:buChar char="•"/>
            </a:pPr>
            <a:r>
              <a:rPr lang="en-US" dirty="0"/>
              <a:t>Link back to leadership responsibility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43</a:t>
            </a:fld>
            <a:endParaRPr lang="en-US"/>
          </a:p>
        </p:txBody>
      </p:sp>
    </p:spTree>
    <p:extLst>
      <p:ext uri="{BB962C8B-B14F-4D97-AF65-F5344CB8AC3E}">
        <p14:creationId xmlns:p14="http://schemas.microsoft.com/office/powerpoint/2010/main" val="34491168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the expectations clearly.</a:t>
            </a:r>
          </a:p>
          <a:p>
            <a:pPr marL="285750" indent="-285750">
              <a:buFont typeface="Arial"/>
              <a:buChar char="•"/>
            </a:pPr>
            <a:r>
              <a:rPr lang="en-US" dirty="0"/>
              <a:t>Encourage learners to choose a genuine professional situation.</a:t>
            </a:r>
          </a:p>
          <a:p>
            <a:r>
              <a:rPr lang="en-US" dirty="0"/>
              <a:t>Remind them to:</a:t>
            </a:r>
          </a:p>
          <a:p>
            <a:pPr marL="285750" indent="-285750">
              <a:buFont typeface="Arial"/>
              <a:buChar char="•"/>
            </a:pPr>
            <a:r>
              <a:rPr lang="en-US" dirty="0"/>
              <a:t>protect confidentiality</a:t>
            </a:r>
          </a:p>
          <a:p>
            <a:pPr marL="285750" indent="-285750">
              <a:buFont typeface="Arial"/>
              <a:buChar char="•"/>
            </a:pPr>
            <a:r>
              <a:rPr lang="en-US" dirty="0"/>
              <a:t>focus on learning</a:t>
            </a:r>
          </a:p>
          <a:p>
            <a:pPr marL="285750" indent="-285750">
              <a:buFont typeface="Arial"/>
              <a:buChar char="•"/>
            </a:pPr>
            <a:r>
              <a:rPr lang="en-US" dirty="0"/>
              <a:t>discuss decision-making</a:t>
            </a:r>
          </a:p>
          <a:p>
            <a:pPr marL="285750" indent="-285750">
              <a:buFont typeface="Arial"/>
              <a:buChar char="•"/>
            </a:pPr>
            <a:r>
              <a:rPr lang="en-US" dirty="0"/>
              <a:t>evaluate impact</a:t>
            </a:r>
          </a:p>
          <a:p>
            <a:pPr marL="285750" indent="-285750">
              <a:buFont typeface="Arial"/>
              <a:buChar char="•"/>
            </a:pPr>
            <a:r>
              <a:rPr lang="en-US" dirty="0"/>
              <a:t>Explain that this may provide useful evidence for their portfolio and Patch 4</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44</a:t>
            </a:fld>
            <a:endParaRPr lang="en-US"/>
          </a:p>
        </p:txBody>
      </p:sp>
    </p:spTree>
    <p:extLst>
      <p:ext uri="{BB962C8B-B14F-4D97-AF65-F5344CB8AC3E}">
        <p14:creationId xmlns:p14="http://schemas.microsoft.com/office/powerpoint/2010/main" val="27144734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a critical incident is any event that resulted in significant learning.</a:t>
            </a:r>
          </a:p>
          <a:p>
            <a:pPr marL="285750" indent="-285750">
              <a:buFont typeface="Arial"/>
              <a:buChar char="•"/>
            </a:pPr>
            <a:r>
              <a:rPr lang="en-US" dirty="0"/>
              <a:t>Walk through possible examples:</a:t>
            </a:r>
          </a:p>
          <a:p>
            <a:pPr marL="285750" indent="-285750">
              <a:buFont typeface="Arial"/>
              <a:buChar char="•"/>
            </a:pPr>
            <a:r>
              <a:rPr lang="en-US" dirty="0"/>
              <a:t>safeguarding concerns</a:t>
            </a:r>
          </a:p>
          <a:p>
            <a:pPr marL="285750" indent="-285750">
              <a:buFont typeface="Arial"/>
              <a:buChar char="•"/>
            </a:pPr>
            <a:r>
              <a:rPr lang="en-US" dirty="0"/>
              <a:t>whistleblowing</a:t>
            </a:r>
          </a:p>
          <a:p>
            <a:pPr marL="285750" indent="-285750">
              <a:buFont typeface="Arial"/>
              <a:buChar char="•"/>
            </a:pPr>
            <a:r>
              <a:rPr lang="en-US" dirty="0"/>
              <a:t>leadership challenges</a:t>
            </a:r>
          </a:p>
          <a:p>
            <a:pPr marL="285750" indent="-285750">
              <a:buFont typeface="Arial"/>
              <a:buChar char="•"/>
            </a:pPr>
            <a:r>
              <a:rPr lang="en-US" dirty="0"/>
              <a:t>ethical dilemmas</a:t>
            </a:r>
          </a:p>
          <a:p>
            <a:pPr marL="285750" indent="-285750">
              <a:buFont typeface="Arial"/>
              <a:buChar char="•"/>
            </a:pPr>
            <a:r>
              <a:rPr lang="en-US" dirty="0"/>
              <a:t>child development concerns</a:t>
            </a:r>
          </a:p>
          <a:p>
            <a:pPr marL="285750" indent="-285750">
              <a:buFont typeface="Arial"/>
              <a:buChar char="•"/>
            </a:pPr>
            <a:r>
              <a:rPr lang="en-US" dirty="0"/>
              <a:t>Encourage analysis rather than simple description.</a:t>
            </a:r>
          </a:p>
          <a:p>
            <a:pPr marL="285750" indent="-285750">
              <a:buFont typeface="Arial"/>
              <a:buChar char="•"/>
            </a:pPr>
            <a:r>
              <a:rPr lang="en-US" dirty="0"/>
              <a:t>Students should focus on:</a:t>
            </a:r>
          </a:p>
          <a:p>
            <a:pPr marL="285750" indent="-285750">
              <a:buFont typeface="Arial"/>
              <a:buChar char="•"/>
            </a:pPr>
            <a:r>
              <a:rPr lang="en-US" dirty="0"/>
              <a:t>decisions made</a:t>
            </a:r>
          </a:p>
          <a:p>
            <a:pPr marL="285750" indent="-285750">
              <a:buFont typeface="Arial"/>
              <a:buChar char="•"/>
            </a:pPr>
            <a:r>
              <a:rPr lang="en-US" dirty="0"/>
              <a:t>leadership responsibilities</a:t>
            </a:r>
          </a:p>
          <a:p>
            <a:pPr marL="285750" indent="-285750">
              <a:buFont typeface="Arial"/>
              <a:buChar char="•"/>
            </a:pPr>
            <a:r>
              <a:rPr lang="en-US" dirty="0"/>
              <a:t>lessons learned</a:t>
            </a:r>
          </a:p>
          <a:p>
            <a:pPr marL="285750" indent="-285750">
              <a:buFont typeface="Arial"/>
              <a:buChar char="•"/>
            </a:pPr>
            <a:r>
              <a:rPr lang="en-US" dirty="0"/>
              <a:t>future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46</a:t>
            </a:fld>
            <a:endParaRPr lang="en-US"/>
          </a:p>
        </p:txBody>
      </p:sp>
    </p:spTree>
    <p:extLst>
      <p:ext uri="{BB962C8B-B14F-4D97-AF65-F5344CB8AC3E}">
        <p14:creationId xmlns:p14="http://schemas.microsoft.com/office/powerpoint/2010/main" val="234128177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0B320-4CE4-B06F-9760-05F0828206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225C93-6812-C387-E403-20FD8442DD0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9CE7429-8188-02A9-CF4B-AB366D28DEF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A5ACA2E-4D3E-63EA-351F-4BBCA4CFBFA6}"/>
              </a:ext>
            </a:extLst>
          </p:cNvPr>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412791991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600 words</a:t>
            </a:r>
          </a:p>
          <a:p>
            <a:r>
              <a:rPr lang="en-US" dirty="0">
                <a:latin typeface="Calibri"/>
                <a:ea typeface="Calibri"/>
                <a:cs typeface="Calibri"/>
              </a:rPr>
              <a:t>Links to session 7- Alison</a:t>
            </a:r>
          </a:p>
          <a:p>
            <a:endParaRPr lang="en-US" dirty="0">
              <a:latin typeface="Calibri"/>
              <a:ea typeface="Calibri"/>
              <a:cs typeface="Calibri"/>
            </a:endParaRPr>
          </a:p>
          <a:p>
            <a:r>
              <a:rPr lang="en-US" dirty="0"/>
              <a:t>Students often describe what happened but fail to </a:t>
            </a:r>
            <a:r>
              <a:rPr lang="en-US" dirty="0" err="1"/>
              <a:t>analyse</a:t>
            </a:r>
            <a:r>
              <a:rPr lang="en-US" dirty="0"/>
              <a:t> what they learned from the experience.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48</a:t>
            </a:fld>
            <a:endParaRPr lang="en-US"/>
          </a:p>
        </p:txBody>
      </p:sp>
    </p:spTree>
    <p:extLst>
      <p:ext uri="{BB962C8B-B14F-4D97-AF65-F5344CB8AC3E}">
        <p14:creationId xmlns:p14="http://schemas.microsoft.com/office/powerpoint/2010/main" val="12838931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Encourage learners to use these questions as a planning tool.</a:t>
            </a:r>
          </a:p>
          <a:p>
            <a:pPr marL="285750" indent="-285750">
              <a:buFont typeface="Arial"/>
              <a:buChar char="•"/>
            </a:pPr>
            <a:r>
              <a:rPr lang="en-US" dirty="0"/>
              <a:t>Explain that these prompts can help structure Patch 4.</a:t>
            </a:r>
          </a:p>
          <a:p>
            <a:pPr marL="285750" indent="-285750">
              <a:buFont typeface="Arial"/>
              <a:buChar char="•"/>
            </a:pPr>
            <a:r>
              <a:rPr lang="en-US" dirty="0"/>
              <a:t>Encourage them to consider:</a:t>
            </a:r>
          </a:p>
          <a:p>
            <a:pPr marL="285750" indent="-285750">
              <a:buFont typeface="Arial"/>
              <a:buChar char="•"/>
            </a:pPr>
            <a:r>
              <a:rPr lang="en-US" dirty="0"/>
              <a:t>child development</a:t>
            </a:r>
          </a:p>
          <a:p>
            <a:pPr marL="285750" indent="-285750">
              <a:buFont typeface="Arial"/>
              <a:buChar char="•"/>
            </a:pPr>
            <a:r>
              <a:rPr lang="en-US" dirty="0"/>
              <a:t>professional accountability</a:t>
            </a:r>
          </a:p>
          <a:p>
            <a:pPr marL="285750" indent="-285750">
              <a:buFont typeface="Arial"/>
              <a:buChar char="•"/>
            </a:pPr>
            <a:r>
              <a:rPr lang="en-US" dirty="0"/>
              <a:t>early intervention</a:t>
            </a:r>
          </a:p>
          <a:p>
            <a:pPr marL="285750" indent="-285750">
              <a:buFont typeface="Arial"/>
              <a:buChar char="•"/>
            </a:pPr>
            <a:r>
              <a:rPr lang="en-US" dirty="0"/>
              <a:t>future leadership practice</a:t>
            </a:r>
          </a:p>
          <a:p>
            <a:pPr marL="285750" indent="-285750">
              <a:buFont typeface="Arial"/>
              <a:buChar char="•"/>
            </a:pPr>
            <a:r>
              <a:rPr lang="en-US" dirty="0"/>
              <a:t>Remind learners to focus on reflection and critical analysis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52</a:t>
            </a:fld>
            <a:endParaRPr lang="en-US"/>
          </a:p>
        </p:txBody>
      </p:sp>
    </p:spTree>
    <p:extLst>
      <p:ext uri="{BB962C8B-B14F-4D97-AF65-F5344CB8AC3E}">
        <p14:creationId xmlns:p14="http://schemas.microsoft.com/office/powerpoint/2010/main" val="30995597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0488" y="744538"/>
            <a:ext cx="6616700"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r>
              <a:rPr lang="cy-GB" dirty="0" err="1"/>
              <a:t>Summarise</a:t>
            </a:r>
            <a:r>
              <a:rPr lang="cy-GB" dirty="0"/>
              <a:t> </a:t>
            </a:r>
            <a:r>
              <a:rPr lang="cy-GB" dirty="0" err="1"/>
              <a:t>key</a:t>
            </a:r>
            <a:r>
              <a:rPr lang="cy-GB" dirty="0"/>
              <a:t> </a:t>
            </a:r>
            <a:r>
              <a:rPr lang="cy-GB" dirty="0" err="1"/>
              <a:t>messages</a:t>
            </a:r>
            <a:r>
              <a:rPr lang="cy-GB" dirty="0"/>
              <a:t>:</a:t>
            </a:r>
            <a:endParaRPr lang="en-US" dirty="0"/>
          </a:p>
          <a:p>
            <a:pPr marL="171450" indent="-171450">
              <a:buFont typeface="Arial"/>
              <a:buChar char="•"/>
            </a:pPr>
            <a:r>
              <a:rPr lang="cy-GB" dirty="0" err="1"/>
              <a:t>Leadership</a:t>
            </a:r>
            <a:r>
              <a:rPr lang="cy-GB" dirty="0"/>
              <a:t> </a:t>
            </a:r>
            <a:r>
              <a:rPr lang="cy-GB" dirty="0" err="1"/>
              <a:t>affects</a:t>
            </a:r>
            <a:r>
              <a:rPr lang="cy-GB" dirty="0"/>
              <a:t> </a:t>
            </a:r>
            <a:r>
              <a:rPr lang="cy-GB" dirty="0" err="1"/>
              <a:t>children's</a:t>
            </a:r>
            <a:r>
              <a:rPr lang="cy-GB" dirty="0"/>
              <a:t> </a:t>
            </a:r>
            <a:r>
              <a:rPr lang="cy-GB" dirty="0" err="1"/>
              <a:t>outcomes</a:t>
            </a:r>
            <a:r>
              <a:rPr lang="cy-GB" dirty="0"/>
              <a:t>.</a:t>
            </a:r>
          </a:p>
          <a:p>
            <a:pPr marL="171450" indent="-171450">
              <a:buFont typeface="Arial"/>
              <a:buChar char="•"/>
            </a:pPr>
            <a:r>
              <a:rPr lang="cy-GB" dirty="0" err="1"/>
              <a:t>Understanding</a:t>
            </a:r>
            <a:r>
              <a:rPr lang="cy-GB" dirty="0"/>
              <a:t> </a:t>
            </a:r>
            <a:r>
              <a:rPr lang="cy-GB" dirty="0" err="1"/>
              <a:t>child</a:t>
            </a:r>
            <a:r>
              <a:rPr lang="cy-GB" dirty="0"/>
              <a:t> </a:t>
            </a:r>
            <a:r>
              <a:rPr lang="cy-GB" dirty="0" err="1"/>
              <a:t>development</a:t>
            </a:r>
            <a:r>
              <a:rPr lang="cy-GB" dirty="0"/>
              <a:t> </a:t>
            </a:r>
            <a:r>
              <a:rPr lang="cy-GB" dirty="0" err="1"/>
              <a:t>supports</a:t>
            </a:r>
            <a:r>
              <a:rPr lang="cy-GB" dirty="0"/>
              <a:t> </a:t>
            </a:r>
            <a:r>
              <a:rPr lang="cy-GB" dirty="0" err="1"/>
              <a:t>better</a:t>
            </a:r>
            <a:r>
              <a:rPr lang="cy-GB" dirty="0"/>
              <a:t> </a:t>
            </a:r>
            <a:r>
              <a:rPr lang="cy-GB" dirty="0" err="1"/>
              <a:t>decisions</a:t>
            </a:r>
            <a:r>
              <a:rPr lang="cy-GB" dirty="0"/>
              <a:t>.</a:t>
            </a:r>
          </a:p>
          <a:p>
            <a:pPr marL="171450" indent="-171450">
              <a:buFont typeface="Arial"/>
              <a:buChar char="•"/>
            </a:pPr>
            <a:r>
              <a:rPr lang="cy-GB" dirty="0" err="1"/>
              <a:t>Early</a:t>
            </a:r>
            <a:r>
              <a:rPr lang="cy-GB" dirty="0"/>
              <a:t> </a:t>
            </a:r>
            <a:r>
              <a:rPr lang="cy-GB" dirty="0" err="1"/>
              <a:t>intervention</a:t>
            </a:r>
            <a:r>
              <a:rPr lang="cy-GB" dirty="0"/>
              <a:t> </a:t>
            </a:r>
            <a:r>
              <a:rPr lang="cy-GB" dirty="0" err="1"/>
              <a:t>matters</a:t>
            </a:r>
            <a:r>
              <a:rPr lang="cy-GB" dirty="0"/>
              <a:t>.</a:t>
            </a:r>
          </a:p>
          <a:p>
            <a:pPr marL="171450" indent="-171450">
              <a:buFont typeface="Arial"/>
              <a:buChar char="•"/>
            </a:pPr>
            <a:r>
              <a:rPr lang="cy-GB" dirty="0" err="1"/>
              <a:t>Strong</a:t>
            </a:r>
            <a:r>
              <a:rPr lang="cy-GB" dirty="0"/>
              <a:t> </a:t>
            </a:r>
            <a:r>
              <a:rPr lang="cy-GB" dirty="0" err="1"/>
              <a:t>partnerships</a:t>
            </a:r>
            <a:r>
              <a:rPr lang="cy-GB" dirty="0"/>
              <a:t> </a:t>
            </a:r>
            <a:r>
              <a:rPr lang="cy-GB" dirty="0" err="1"/>
              <a:t>improve</a:t>
            </a:r>
            <a:r>
              <a:rPr lang="cy-GB" dirty="0"/>
              <a:t> </a:t>
            </a:r>
            <a:r>
              <a:rPr lang="cy-GB" dirty="0" err="1"/>
              <a:t>outcomes</a:t>
            </a:r>
            <a:r>
              <a:rPr lang="cy-GB" dirty="0"/>
              <a:t>.</a:t>
            </a:r>
          </a:p>
          <a:p>
            <a:pPr marL="171450" indent="-171450">
              <a:buFont typeface="Arial"/>
              <a:buChar char="•"/>
            </a:pPr>
            <a:r>
              <a:rPr lang="cy-GB" dirty="0" err="1"/>
              <a:t>Leaders</a:t>
            </a:r>
            <a:r>
              <a:rPr lang="cy-GB" dirty="0"/>
              <a:t> </a:t>
            </a:r>
            <a:r>
              <a:rPr lang="cy-GB" dirty="0" err="1"/>
              <a:t>balance</a:t>
            </a:r>
            <a:r>
              <a:rPr lang="cy-GB" dirty="0"/>
              <a:t> </a:t>
            </a:r>
            <a:r>
              <a:rPr lang="cy-GB" dirty="0" err="1"/>
              <a:t>children's</a:t>
            </a:r>
            <a:r>
              <a:rPr lang="cy-GB" dirty="0"/>
              <a:t> </a:t>
            </a:r>
            <a:r>
              <a:rPr lang="cy-GB" dirty="0" err="1"/>
              <a:t>needs</a:t>
            </a:r>
            <a:r>
              <a:rPr lang="cy-GB" dirty="0"/>
              <a:t>, staff </a:t>
            </a:r>
            <a:r>
              <a:rPr lang="cy-GB" dirty="0" err="1"/>
              <a:t>needs</a:t>
            </a:r>
            <a:r>
              <a:rPr lang="cy-GB" dirty="0"/>
              <a:t> </a:t>
            </a:r>
            <a:r>
              <a:rPr lang="cy-GB" dirty="0" err="1"/>
              <a:t>and</a:t>
            </a:r>
            <a:r>
              <a:rPr lang="cy-GB" dirty="0"/>
              <a:t> </a:t>
            </a:r>
            <a:r>
              <a:rPr lang="cy-GB" dirty="0" err="1"/>
              <a:t>organisational</a:t>
            </a:r>
            <a:r>
              <a:rPr lang="cy-GB" dirty="0"/>
              <a:t> </a:t>
            </a:r>
            <a:r>
              <a:rPr lang="cy-GB" dirty="0" err="1"/>
              <a:t>priorities</a:t>
            </a:r>
            <a:r>
              <a:rPr lang="cy-GB" dirty="0"/>
              <a:t>.</a:t>
            </a:r>
          </a:p>
          <a:p>
            <a:pPr marL="171450" indent="-171450">
              <a:buFont typeface="Arial"/>
              <a:buChar char="•"/>
            </a:pPr>
            <a:r>
              <a:rPr lang="cy-GB" dirty="0" err="1"/>
              <a:t>Invite</a:t>
            </a:r>
            <a:r>
              <a:rPr lang="cy-GB" dirty="0"/>
              <a:t> </a:t>
            </a:r>
            <a:r>
              <a:rPr lang="cy-GB" dirty="0" err="1"/>
              <a:t>final</a:t>
            </a:r>
            <a:r>
              <a:rPr lang="cy-GB" dirty="0"/>
              <a:t> </a:t>
            </a:r>
            <a:r>
              <a:rPr lang="cy-GB" dirty="0" err="1"/>
              <a:t>questions</a:t>
            </a:r>
            <a:r>
              <a:rPr lang="cy-GB" dirty="0"/>
              <a:t> </a:t>
            </a:r>
            <a:r>
              <a:rPr lang="cy-GB" dirty="0" err="1"/>
              <a:t>and</a:t>
            </a:r>
            <a:r>
              <a:rPr lang="cy-GB" dirty="0"/>
              <a:t> </a:t>
            </a:r>
            <a:r>
              <a:rPr lang="cy-GB" dirty="0" err="1"/>
              <a:t>reflections</a:t>
            </a:r>
          </a:p>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516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97EB-7530-85A6-99F6-CFBB3F76F1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A6E12C-B426-C641-967A-27DFEBC5ED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F0AA979-C4DB-DFDE-94B3-2A163DC3CF25}"/>
              </a:ext>
            </a:extLst>
          </p:cNvPr>
          <p:cNvSpPr>
            <a:spLocks noGrp="1"/>
          </p:cNvSpPr>
          <p:nvPr>
            <p:ph type="dt" sz="half" idx="10"/>
          </p:nvPr>
        </p:nvSpPr>
        <p:spPr/>
        <p:txBody>
          <a:bodyPr/>
          <a:lstStyle/>
          <a:p>
            <a:fld id="{F541E87D-4281-4257-B23F-2EBDB28238BA}" type="datetimeFigureOut">
              <a:rPr lang="en-US" smtClean="0"/>
              <a:t>9/17/2026</a:t>
            </a:fld>
            <a:endParaRPr lang="en-US"/>
          </a:p>
        </p:txBody>
      </p:sp>
      <p:sp>
        <p:nvSpPr>
          <p:cNvPr id="5" name="Footer Placeholder 4">
            <a:extLst>
              <a:ext uri="{FF2B5EF4-FFF2-40B4-BE49-F238E27FC236}">
                <a16:creationId xmlns:a16="http://schemas.microsoft.com/office/drawing/2014/main" id="{F726AD3A-0C90-0FB9-7BC6-79A5CB5F03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893BA0-D7C5-CD2F-0EF8-41C0F15DE6B4}"/>
              </a:ext>
            </a:extLst>
          </p:cNvPr>
          <p:cNvSpPr>
            <a:spLocks noGrp="1"/>
          </p:cNvSpPr>
          <p:nvPr>
            <p:ph type="sldNum" sz="quarter" idx="12"/>
          </p:nvPr>
        </p:nvSpPr>
        <p:spPr/>
        <p:txBody>
          <a:bodyPr/>
          <a:lstStyle/>
          <a:p>
            <a:fld id="{436C1EE4-7624-461C-8530-7D9BC6A4AEF5}" type="slidenum">
              <a:rPr lang="en-US" smtClean="0"/>
              <a:t>‹#›</a:t>
            </a:fld>
            <a:endParaRPr lang="en-US"/>
          </a:p>
        </p:txBody>
      </p:sp>
    </p:spTree>
    <p:extLst>
      <p:ext uri="{BB962C8B-B14F-4D97-AF65-F5344CB8AC3E}">
        <p14:creationId xmlns:p14="http://schemas.microsoft.com/office/powerpoint/2010/main" val="3472311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0800-B528-0B08-2B3E-831E94E356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E0C3E0-355D-AF60-0879-F513FC802B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CE1186-F3A6-D1B9-9234-4BD14D072CB9}"/>
              </a:ext>
            </a:extLst>
          </p:cNvPr>
          <p:cNvSpPr>
            <a:spLocks noGrp="1"/>
          </p:cNvSpPr>
          <p:nvPr>
            <p:ph type="dt" sz="half" idx="10"/>
          </p:nvPr>
        </p:nvSpPr>
        <p:spPr/>
        <p:txBody>
          <a:bodyPr/>
          <a:lstStyle/>
          <a:p>
            <a:fld id="{F541E87D-4281-4257-B23F-2EBDB28238BA}" type="datetimeFigureOut">
              <a:rPr lang="en-US" smtClean="0"/>
              <a:t>9/17/2026</a:t>
            </a:fld>
            <a:endParaRPr lang="en-US"/>
          </a:p>
        </p:txBody>
      </p:sp>
      <p:sp>
        <p:nvSpPr>
          <p:cNvPr id="5" name="Footer Placeholder 4">
            <a:extLst>
              <a:ext uri="{FF2B5EF4-FFF2-40B4-BE49-F238E27FC236}">
                <a16:creationId xmlns:a16="http://schemas.microsoft.com/office/drawing/2014/main" id="{B7452D37-75AE-2E41-61DF-A12272E90F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9E00F-31D9-4B7D-F62D-A91AD7FE95E8}"/>
              </a:ext>
            </a:extLst>
          </p:cNvPr>
          <p:cNvSpPr>
            <a:spLocks noGrp="1"/>
          </p:cNvSpPr>
          <p:nvPr>
            <p:ph type="sldNum" sz="quarter" idx="12"/>
          </p:nvPr>
        </p:nvSpPr>
        <p:spPr/>
        <p:txBody>
          <a:bodyPr/>
          <a:lstStyle/>
          <a:p>
            <a:fld id="{436C1EE4-7624-461C-8530-7D9BC6A4AEF5}" type="slidenum">
              <a:rPr lang="en-US" smtClean="0"/>
              <a:t>‹#›</a:t>
            </a:fld>
            <a:endParaRPr lang="en-US"/>
          </a:p>
        </p:txBody>
      </p:sp>
    </p:spTree>
    <p:extLst>
      <p:ext uri="{BB962C8B-B14F-4D97-AF65-F5344CB8AC3E}">
        <p14:creationId xmlns:p14="http://schemas.microsoft.com/office/powerpoint/2010/main" val="3029056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20CB0-111C-DB59-BFE9-C531C4F0D19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7D55906-6249-6B29-DF4D-C07A4622DDB6}"/>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36103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983104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DC7E-3D66-D39B-57CE-8C33602C059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8ADF70F-C64E-5B20-E7F4-04506D5AE3A9}"/>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32501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66985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0906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573860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787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0725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0084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5366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1863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57521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07983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6765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582698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18516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783164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056674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7391167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7.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7.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19229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613855"/>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3621048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84124984"/>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99128321"/>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719" r:id="rId3"/>
    <p:sldLayoutId id="214748372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0059433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9/17/2026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058034962"/>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00666674"/>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video" Target="https://www.youtube.com/embed/g6pUQ4EDHeQ?feature=oembed" TargetMode="External"/><Relationship Id="rId4" Type="http://schemas.openxmlformats.org/officeDocument/2006/relationships/image" Target="../media/image11.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hyperlink" Target="https://media-studies.com/maslow/" TargetMode="External"/><Relationship Id="rId2" Type="http://schemas.openxmlformats.org/officeDocument/2006/relationships/hyperlink" Target="https://mindviewpsychology.com.au/knowledgebase/the-eisenhower-matrix/" TargetMode="External"/><Relationship Id="rId1" Type="http://schemas.openxmlformats.org/officeDocument/2006/relationships/slideLayout" Target="../slideLayouts/slideLayout12.xml"/><Relationship Id="rId4" Type="http://schemas.openxmlformats.org/officeDocument/2006/relationships/hyperlink" Target="https://www.youtube.com/watch?v=g6pUQ4EDHe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77075-D18D-1820-F09F-10312B57F4AC}"/>
              </a:ext>
            </a:extLst>
          </p:cNvPr>
          <p:cNvSpPr>
            <a:spLocks noGrp="1"/>
          </p:cNvSpPr>
          <p:nvPr>
            <p:ph type="title"/>
          </p:nvPr>
        </p:nvSpPr>
        <p:spPr/>
        <p:txBody>
          <a:bodyPr lIns="91440" tIns="45720" rIns="91440" bIns="45720" anchor="t"/>
          <a:lstStyle/>
          <a:p>
            <a:r>
              <a:rPr lang="en-GB" err="1">
                <a:latin typeface="Arial"/>
                <a:cs typeface="Arial"/>
              </a:rPr>
              <a:t>Sesiwn</a:t>
            </a:r>
            <a:r>
              <a:rPr lang="en-GB">
                <a:latin typeface="Arial"/>
                <a:cs typeface="Arial"/>
              </a:rPr>
              <a:t> 6: </a:t>
            </a:r>
            <a:r>
              <a:rPr lang="en-GB" err="1">
                <a:latin typeface="Arial"/>
                <a:cs typeface="Arial"/>
              </a:rPr>
              <a:t>Datblygiad</a:t>
            </a:r>
            <a:r>
              <a:rPr lang="en-GB">
                <a:latin typeface="Arial"/>
                <a:cs typeface="Arial"/>
              </a:rPr>
              <a:t> Plant</a:t>
            </a:r>
            <a:br>
              <a:rPr lang="en-US"/>
            </a:br>
            <a:r>
              <a:rPr lang="en-US">
                <a:latin typeface="Arial"/>
                <a:cs typeface="Arial"/>
              </a:rPr>
              <a:t>​</a:t>
            </a:r>
            <a:br>
              <a:rPr lang="en-US"/>
            </a:br>
            <a:r>
              <a:rPr lang="en-GB">
                <a:solidFill>
                  <a:schemeClr val="accent4">
                    <a:lumMod val="20000"/>
                    <a:lumOff val="80000"/>
                  </a:schemeClr>
                </a:solidFill>
                <a:latin typeface="Arial"/>
                <a:cs typeface="Arial"/>
              </a:rPr>
              <a:t>Session 6: Child Development</a:t>
            </a:r>
            <a:endParaRPr lang="en-US">
              <a:solidFill>
                <a:schemeClr val="accent4">
                  <a:lumMod val="20000"/>
                  <a:lumOff val="80000"/>
                </a:schemeClr>
              </a:solidFill>
              <a:latin typeface="Arial"/>
              <a:cs typeface="Arial"/>
            </a:endParaRPr>
          </a:p>
        </p:txBody>
      </p:sp>
    </p:spTree>
    <p:extLst>
      <p:ext uri="{BB962C8B-B14F-4D97-AF65-F5344CB8AC3E}">
        <p14:creationId xmlns:p14="http://schemas.microsoft.com/office/powerpoint/2010/main" val="1420490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03A786-2CCB-CE5B-0116-FEF018710C1A}"/>
              </a:ext>
            </a:extLst>
          </p:cNvPr>
          <p:cNvSpPr>
            <a:spLocks noGrp="1"/>
          </p:cNvSpPr>
          <p:nvPr>
            <p:ph type="title"/>
          </p:nvPr>
        </p:nvSpPr>
        <p:spPr/>
        <p:txBody>
          <a:bodyPr/>
          <a:lstStyle/>
          <a:p>
            <a:r>
              <a:rPr lang="en-GB" err="1"/>
              <a:t>Deilliannau</a:t>
            </a:r>
            <a:r>
              <a:rPr lang="en-GB"/>
              <a:t> </a:t>
            </a:r>
            <a:r>
              <a:rPr lang="en-GB" err="1"/>
              <a:t>dysgu</a:t>
            </a:r>
            <a:r>
              <a:rPr lang="en-US"/>
              <a:t>​</a:t>
            </a:r>
            <a:br>
              <a:rPr lang="en-US"/>
            </a:br>
            <a:r>
              <a:rPr lang="en-GB">
                <a:solidFill>
                  <a:schemeClr val="accent1">
                    <a:lumMod val="75000"/>
                  </a:schemeClr>
                </a:solidFill>
              </a:rPr>
              <a:t>Learning outcomes</a:t>
            </a:r>
            <a:r>
              <a:rPr lang="en-US"/>
              <a:t>​</a:t>
            </a:r>
          </a:p>
        </p:txBody>
      </p:sp>
      <p:sp>
        <p:nvSpPr>
          <p:cNvPr id="5" name="Content Placeholder 4">
            <a:extLst>
              <a:ext uri="{FF2B5EF4-FFF2-40B4-BE49-F238E27FC236}">
                <a16:creationId xmlns:a16="http://schemas.microsoft.com/office/drawing/2014/main" id="{950A6358-6F42-4201-8BB0-F4B5EEBD35B6}"/>
              </a:ext>
            </a:extLst>
          </p:cNvPr>
          <p:cNvSpPr>
            <a:spLocks noGrp="1"/>
          </p:cNvSpPr>
          <p:nvPr>
            <p:ph sz="half" idx="1"/>
          </p:nvPr>
        </p:nvSpPr>
        <p:spPr/>
        <p:txBody>
          <a:bodyPr vert="horz" lIns="91440" tIns="45720" rIns="91440" bIns="45720" rtlCol="0" anchor="t">
            <a:noAutofit/>
          </a:bodyPr>
          <a:lstStyle/>
          <a:p>
            <a:r>
              <a:rPr lang="en-US" sz="2000" err="1">
                <a:ea typeface="+mn-lt"/>
                <a:cs typeface="+mn-lt"/>
              </a:rPr>
              <a:t>Cydnabod</a:t>
            </a:r>
            <a:r>
              <a:rPr lang="en-US" sz="2000">
                <a:ea typeface="+mn-lt"/>
                <a:cs typeface="+mn-lt"/>
              </a:rPr>
              <a:t> </a:t>
            </a:r>
            <a:r>
              <a:rPr lang="en-US" sz="2000" err="1">
                <a:ea typeface="+mn-lt"/>
                <a:cs typeface="+mn-lt"/>
              </a:rPr>
              <a:t>blaenoriaethau</a:t>
            </a:r>
            <a:r>
              <a:rPr lang="en-US" sz="2000">
                <a:ea typeface="+mn-lt"/>
                <a:cs typeface="+mn-lt"/>
              </a:rPr>
              <a:t> </a:t>
            </a:r>
            <a:r>
              <a:rPr lang="en-US" sz="2000" err="1">
                <a:ea typeface="+mn-lt"/>
                <a:cs typeface="+mn-lt"/>
              </a:rPr>
              <a:t>unigol</a:t>
            </a:r>
            <a:r>
              <a:rPr lang="en-US" sz="2000">
                <a:ea typeface="+mn-lt"/>
                <a:cs typeface="+mn-lt"/>
              </a:rPr>
              <a:t> a </a:t>
            </a:r>
            <a:r>
              <a:rPr lang="en-US" sz="2000" err="1">
                <a:ea typeface="+mn-lt"/>
                <a:cs typeface="+mn-lt"/>
              </a:rPr>
              <a:t>sefydliadol</a:t>
            </a:r>
            <a:r>
              <a:rPr lang="en-US" sz="2000">
                <a:ea typeface="+mn-lt"/>
                <a:cs typeface="+mn-lt"/>
              </a:rPr>
              <a:t> </a:t>
            </a:r>
            <a:r>
              <a:rPr lang="en-US" sz="2000" err="1">
                <a:ea typeface="+mn-lt"/>
                <a:cs typeface="+mn-lt"/>
              </a:rPr>
              <a:t>sy'n</a:t>
            </a:r>
            <a:r>
              <a:rPr lang="en-US" sz="2000">
                <a:ea typeface="+mn-lt"/>
                <a:cs typeface="+mn-lt"/>
              </a:rPr>
              <a:t> </a:t>
            </a:r>
            <a:r>
              <a:rPr lang="en-US" sz="2000" err="1">
                <a:ea typeface="+mn-lt"/>
                <a:cs typeface="+mn-lt"/>
              </a:rPr>
              <a:t>gwrthdaro</a:t>
            </a:r>
            <a:endParaRPr lang="en-US" sz="2000">
              <a:ea typeface="Calibri" panose="020F0502020204030204"/>
              <a:cs typeface="Calibri" panose="020F0502020204030204"/>
            </a:endParaRPr>
          </a:p>
          <a:p>
            <a:r>
              <a:rPr lang="en-US" sz="2000" err="1">
                <a:ea typeface="+mn-lt"/>
                <a:cs typeface="+mn-lt"/>
              </a:rPr>
              <a:t>Archwilio</a:t>
            </a:r>
            <a:r>
              <a:rPr lang="en-US" sz="2000">
                <a:ea typeface="+mn-lt"/>
                <a:cs typeface="+mn-lt"/>
              </a:rPr>
              <a:t> </a:t>
            </a:r>
            <a:r>
              <a:rPr lang="en-US" sz="2000" err="1">
                <a:ea typeface="+mn-lt"/>
                <a:cs typeface="+mn-lt"/>
              </a:rPr>
              <a:t>sut</a:t>
            </a:r>
            <a:r>
              <a:rPr lang="en-US" sz="2000">
                <a:ea typeface="+mn-lt"/>
                <a:cs typeface="+mn-lt"/>
              </a:rPr>
              <a:t> </a:t>
            </a:r>
            <a:r>
              <a:rPr lang="en-US" sz="2000" err="1">
                <a:ea typeface="+mn-lt"/>
                <a:cs typeface="+mn-lt"/>
              </a:rPr>
              <a:t>mae</a:t>
            </a:r>
            <a:r>
              <a:rPr lang="en-US" sz="2000">
                <a:ea typeface="+mn-lt"/>
                <a:cs typeface="+mn-lt"/>
              </a:rPr>
              <a:t> </a:t>
            </a:r>
            <a:r>
              <a:rPr lang="en-US" sz="2000" err="1">
                <a:ea typeface="+mn-lt"/>
                <a:cs typeface="+mn-lt"/>
              </a:rPr>
              <a:t>arweinwyr</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cydbwyso</a:t>
            </a:r>
            <a:r>
              <a:rPr lang="en-US" sz="2000">
                <a:ea typeface="+mn-lt"/>
                <a:cs typeface="+mn-lt"/>
              </a:rPr>
              <a:t> </a:t>
            </a:r>
            <a:r>
              <a:rPr lang="en-US" sz="2000" err="1">
                <a:ea typeface="+mn-lt"/>
                <a:cs typeface="+mn-lt"/>
              </a:rPr>
              <a:t>gofal</a:t>
            </a:r>
            <a:r>
              <a:rPr lang="en-US" sz="2000">
                <a:ea typeface="+mn-lt"/>
                <a:cs typeface="+mn-lt"/>
              </a:rPr>
              <a:t>, </a:t>
            </a:r>
            <a:r>
              <a:rPr lang="en-US" sz="2000" err="1">
                <a:ea typeface="+mn-lt"/>
                <a:cs typeface="+mn-lt"/>
              </a:rPr>
              <a:t>perfformiad</a:t>
            </a:r>
            <a:r>
              <a:rPr lang="en-US" sz="2000">
                <a:ea typeface="+mn-lt"/>
                <a:cs typeface="+mn-lt"/>
              </a:rPr>
              <a:t> ac </a:t>
            </a:r>
            <a:r>
              <a:rPr lang="en-US" sz="2000" err="1">
                <a:ea typeface="+mn-lt"/>
                <a:cs typeface="+mn-lt"/>
              </a:rPr>
              <a:t>atebolrwydd</a:t>
            </a:r>
            <a:endParaRPr lang="en-US" sz="2000">
              <a:ea typeface="Calibri" panose="020F0502020204030204"/>
              <a:cs typeface="Calibri" panose="020F0502020204030204"/>
            </a:endParaRPr>
          </a:p>
          <a:p>
            <a:r>
              <a:rPr lang="en-US" sz="2000" err="1">
                <a:ea typeface="+mn-lt"/>
                <a:cs typeface="+mn-lt"/>
              </a:rPr>
              <a:t>Defnyddio</a:t>
            </a:r>
            <a:r>
              <a:rPr lang="en-US" sz="2000">
                <a:ea typeface="+mn-lt"/>
                <a:cs typeface="+mn-lt"/>
              </a:rPr>
              <a:t> offer </a:t>
            </a:r>
            <a:r>
              <a:rPr lang="en-US" sz="2000" err="1">
                <a:ea typeface="+mn-lt"/>
                <a:cs typeface="+mn-lt"/>
              </a:rPr>
              <a:t>ymarferol</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wneud</a:t>
            </a:r>
            <a:r>
              <a:rPr lang="en-US" sz="2000">
                <a:ea typeface="+mn-lt"/>
                <a:cs typeface="+mn-lt"/>
              </a:rPr>
              <a:t> ac </a:t>
            </a:r>
            <a:r>
              <a:rPr lang="en-US" sz="2000" err="1">
                <a:ea typeface="+mn-lt"/>
                <a:cs typeface="+mn-lt"/>
              </a:rPr>
              <a:t>egluro</a:t>
            </a:r>
            <a:r>
              <a:rPr lang="en-US" sz="2000">
                <a:ea typeface="+mn-lt"/>
                <a:cs typeface="+mn-lt"/>
              </a:rPr>
              <a:t> </a:t>
            </a:r>
            <a:r>
              <a:rPr lang="en-US" sz="2000" err="1">
                <a:ea typeface="+mn-lt"/>
                <a:cs typeface="+mn-lt"/>
              </a:rPr>
              <a:t>dewisiadau</a:t>
            </a:r>
            <a:r>
              <a:rPr lang="en-US" sz="2000">
                <a:ea typeface="+mn-lt"/>
                <a:cs typeface="+mn-lt"/>
              </a:rPr>
              <a:t> </a:t>
            </a:r>
            <a:r>
              <a:rPr lang="en-US" sz="2000" err="1">
                <a:ea typeface="+mn-lt"/>
                <a:cs typeface="+mn-lt"/>
              </a:rPr>
              <a:t>anodd</a:t>
            </a:r>
            <a:endParaRPr lang="en-US" sz="2000">
              <a:ea typeface="Calibri" panose="020F0502020204030204"/>
              <a:cs typeface="Calibri" panose="020F0502020204030204"/>
            </a:endParaRPr>
          </a:p>
          <a:p>
            <a:r>
              <a:rPr lang="en-US" sz="2000">
                <a:ea typeface="+mn-lt"/>
                <a:cs typeface="+mn-lt"/>
              </a:rPr>
              <a:t>Cael </a:t>
            </a:r>
            <a:r>
              <a:rPr lang="en-US" sz="2000" err="1">
                <a:ea typeface="+mn-lt"/>
                <a:cs typeface="+mn-lt"/>
              </a:rPr>
              <a:t>sgyrsiau</a:t>
            </a:r>
            <a:r>
              <a:rPr lang="en-US" sz="2000">
                <a:ea typeface="+mn-lt"/>
                <a:cs typeface="+mn-lt"/>
              </a:rPr>
              <a:t> </a:t>
            </a:r>
            <a:r>
              <a:rPr lang="en-US" sz="2000" err="1">
                <a:ea typeface="+mn-lt"/>
                <a:cs typeface="+mn-lt"/>
              </a:rPr>
              <a:t>gwell</a:t>
            </a:r>
            <a:r>
              <a:rPr lang="en-US" sz="2000">
                <a:ea typeface="+mn-lt"/>
                <a:cs typeface="+mn-lt"/>
              </a:rPr>
              <a:t> am </a:t>
            </a:r>
            <a:r>
              <a:rPr lang="en-US" sz="2000" err="1">
                <a:ea typeface="+mn-lt"/>
                <a:cs typeface="+mn-lt"/>
              </a:rPr>
              <a:t>lwyth</a:t>
            </a:r>
            <a:r>
              <a:rPr lang="en-US" sz="2000">
                <a:ea typeface="+mn-lt"/>
                <a:cs typeface="+mn-lt"/>
              </a:rPr>
              <a:t> </a:t>
            </a:r>
            <a:r>
              <a:rPr lang="en-US" sz="2000" err="1">
                <a:ea typeface="+mn-lt"/>
                <a:cs typeface="+mn-lt"/>
              </a:rPr>
              <a:t>gwaith</a:t>
            </a:r>
            <a:r>
              <a:rPr lang="en-US" sz="2000">
                <a:ea typeface="+mn-lt"/>
                <a:cs typeface="+mn-lt"/>
              </a:rPr>
              <a:t>, </a:t>
            </a:r>
            <a:r>
              <a:rPr lang="en-US" sz="2000" err="1">
                <a:ea typeface="+mn-lt"/>
                <a:cs typeface="+mn-lt"/>
              </a:rPr>
              <a:t>hyblygrwydd</a:t>
            </a:r>
            <a:r>
              <a:rPr lang="en-US" sz="2000">
                <a:ea typeface="+mn-lt"/>
                <a:cs typeface="+mn-lt"/>
              </a:rPr>
              <a:t> a </a:t>
            </a:r>
            <a:r>
              <a:rPr lang="en-US" sz="2000" err="1">
                <a:ea typeface="+mn-lt"/>
                <a:cs typeface="+mn-lt"/>
              </a:rPr>
              <a:t>disgwyliadau</a:t>
            </a:r>
            <a:endParaRPr lang="en-US" sz="2000">
              <a:ea typeface="Calibri" panose="020F0502020204030204"/>
              <a:cs typeface="Calibri" panose="020F0502020204030204"/>
            </a:endParaRPr>
          </a:p>
          <a:p>
            <a:r>
              <a:rPr lang="en-US" sz="2000" err="1">
                <a:ea typeface="+mn-lt"/>
                <a:cs typeface="+mn-lt"/>
              </a:rPr>
              <a:t>Datblygu</a:t>
            </a:r>
            <a:r>
              <a:rPr lang="en-US" sz="2000">
                <a:ea typeface="+mn-lt"/>
                <a:cs typeface="+mn-lt"/>
              </a:rPr>
              <a:t> dull </a:t>
            </a:r>
            <a:r>
              <a:rPr lang="en-US" sz="2000" err="1">
                <a:ea typeface="+mn-lt"/>
                <a:cs typeface="+mn-lt"/>
              </a:rPr>
              <a:t>personol</a:t>
            </a:r>
            <a:r>
              <a:rPr lang="en-US" sz="2000">
                <a:ea typeface="+mn-lt"/>
                <a:cs typeface="+mn-lt"/>
              </a:rPr>
              <a:t> o </a:t>
            </a:r>
            <a:r>
              <a:rPr lang="en-US" sz="2000" err="1">
                <a:ea typeface="+mn-lt"/>
                <a:cs typeface="+mn-lt"/>
              </a:rPr>
              <a:t>arwain</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gynaliadwy</a:t>
            </a:r>
            <a:endParaRPr lang="en-US" sz="2000">
              <a:ea typeface="Calibri" panose="020F0502020204030204"/>
              <a:cs typeface="Calibri" panose="020F0502020204030204"/>
            </a:endParaRPr>
          </a:p>
        </p:txBody>
      </p:sp>
      <p:sp>
        <p:nvSpPr>
          <p:cNvPr id="6" name="Content Placeholder 5">
            <a:extLst>
              <a:ext uri="{FF2B5EF4-FFF2-40B4-BE49-F238E27FC236}">
                <a16:creationId xmlns:a16="http://schemas.microsoft.com/office/drawing/2014/main" id="{885E46B6-D702-8764-E13D-679447A84A72}"/>
              </a:ext>
            </a:extLst>
          </p:cNvPr>
          <p:cNvSpPr>
            <a:spLocks noGrp="1"/>
          </p:cNvSpPr>
          <p:nvPr>
            <p:ph sz="half" idx="2"/>
          </p:nvPr>
        </p:nvSpPr>
        <p:spPr/>
        <p:txBody>
          <a:bodyPr vert="horz" lIns="91440" tIns="45720" rIns="91440" bIns="45720" rtlCol="0" anchor="t">
            <a:normAutofit/>
          </a:bodyPr>
          <a:lstStyle/>
          <a:p>
            <a:r>
              <a:rPr lang="en-US" sz="1600" err="1">
                <a:solidFill>
                  <a:schemeClr val="accent1">
                    <a:lumMod val="76000"/>
                  </a:schemeClr>
                </a:solidFill>
                <a:ea typeface="Calibri"/>
                <a:cs typeface="Calibri"/>
              </a:rPr>
              <a:t>Recognise</a:t>
            </a:r>
            <a:r>
              <a:rPr lang="en-US" sz="1600">
                <a:solidFill>
                  <a:schemeClr val="accent1">
                    <a:lumMod val="76000"/>
                  </a:schemeClr>
                </a:solidFill>
                <a:ea typeface="Calibri"/>
                <a:cs typeface="Calibri"/>
              </a:rPr>
              <a:t> competing individual and </a:t>
            </a:r>
            <a:r>
              <a:rPr lang="en-US" sz="1600" err="1">
                <a:solidFill>
                  <a:schemeClr val="accent1">
                    <a:lumMod val="76000"/>
                  </a:schemeClr>
                </a:solidFill>
                <a:ea typeface="Calibri"/>
                <a:cs typeface="Calibri"/>
              </a:rPr>
              <a:t>organisational</a:t>
            </a:r>
            <a:r>
              <a:rPr lang="en-US" sz="1600">
                <a:solidFill>
                  <a:schemeClr val="accent1">
                    <a:lumMod val="76000"/>
                  </a:schemeClr>
                </a:solidFill>
                <a:ea typeface="Calibri"/>
                <a:cs typeface="Calibri"/>
              </a:rPr>
              <a:t> priorities</a:t>
            </a:r>
          </a:p>
          <a:p>
            <a:r>
              <a:rPr lang="en-US" sz="1600">
                <a:solidFill>
                  <a:schemeClr val="accent1">
                    <a:lumMod val="76000"/>
                  </a:schemeClr>
                </a:solidFill>
                <a:ea typeface="Calibri"/>
                <a:cs typeface="Calibri"/>
              </a:rPr>
              <a:t>Explore how leaders balance care, performance and accountability</a:t>
            </a:r>
          </a:p>
          <a:p>
            <a:r>
              <a:rPr lang="en-US" sz="1600">
                <a:solidFill>
                  <a:schemeClr val="accent1">
                    <a:lumMod val="76000"/>
                  </a:schemeClr>
                </a:solidFill>
                <a:ea typeface="Calibri"/>
                <a:cs typeface="Calibri"/>
              </a:rPr>
              <a:t>Use practical tools to make and explain difficult choices</a:t>
            </a:r>
          </a:p>
          <a:p>
            <a:r>
              <a:rPr lang="en-US" sz="1600">
                <a:solidFill>
                  <a:schemeClr val="accent1">
                    <a:lumMod val="76000"/>
                  </a:schemeClr>
                </a:solidFill>
                <a:ea typeface="Calibri"/>
                <a:cs typeface="Calibri"/>
              </a:rPr>
              <a:t>Have better conversations about workload, flexibility and expectations</a:t>
            </a:r>
          </a:p>
          <a:p>
            <a:r>
              <a:rPr lang="en-US" sz="1600">
                <a:solidFill>
                  <a:schemeClr val="accent1">
                    <a:lumMod val="76000"/>
                  </a:schemeClr>
                </a:solidFill>
                <a:ea typeface="Calibri"/>
                <a:cs typeface="Calibri"/>
              </a:rPr>
              <a:t>Build a personal approach to sustainable leadership</a:t>
            </a:r>
          </a:p>
          <a:p>
            <a:pPr marL="0" indent="0">
              <a:buNone/>
            </a:pPr>
            <a:endParaRPr lang="en-US">
              <a:solidFill>
                <a:schemeClr val="accent1">
                  <a:lumMod val="75000"/>
                </a:schemeClr>
              </a:solidFill>
              <a:ea typeface="Calibri"/>
              <a:cs typeface="Calibri"/>
            </a:endParaRPr>
          </a:p>
        </p:txBody>
      </p:sp>
    </p:spTree>
    <p:extLst>
      <p:ext uri="{BB962C8B-B14F-4D97-AF65-F5344CB8AC3E}">
        <p14:creationId xmlns:p14="http://schemas.microsoft.com/office/powerpoint/2010/main" val="1300431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0D9D-F4C7-9F50-8263-7D717FA616B3}"/>
              </a:ext>
            </a:extLst>
          </p:cNvPr>
          <p:cNvSpPr>
            <a:spLocks noGrp="1"/>
          </p:cNvSpPr>
          <p:nvPr>
            <p:ph type="title"/>
          </p:nvPr>
        </p:nvSpPr>
        <p:spPr/>
        <p:txBody>
          <a:bodyPr/>
          <a:lstStyle/>
          <a:p>
            <a:r>
              <a:rPr lang="en-US" err="1">
                <a:ea typeface="Calibri Light"/>
                <a:cs typeface="Calibri Light"/>
              </a:rPr>
              <a:t>P</a:t>
            </a:r>
            <a:r>
              <a:rPr lang="en-US" err="1">
                <a:latin typeface="Calibri Light"/>
                <a:ea typeface="Calibri Light"/>
                <a:cs typeface="Calibri Light"/>
              </a:rPr>
              <a:t>ô</a:t>
            </a:r>
            <a:r>
              <a:rPr lang="en-US" err="1">
                <a:ea typeface="Calibri Light"/>
                <a:cs typeface="Calibri Light"/>
              </a:rPr>
              <a:t>l</a:t>
            </a:r>
            <a:r>
              <a:rPr lang="en-US">
                <a:ea typeface="Calibri Light"/>
                <a:cs typeface="Calibri Light"/>
              </a:rPr>
              <a:t>: Beth </a:t>
            </a:r>
            <a:r>
              <a:rPr lang="en-US" err="1">
                <a:ea typeface="Calibri Light"/>
                <a:cs typeface="Calibri Light"/>
              </a:rPr>
              <a:t>yw'r</a:t>
            </a:r>
            <a:r>
              <a:rPr lang="en-US">
                <a:ea typeface="Calibri Light"/>
                <a:cs typeface="Calibri Light"/>
              </a:rPr>
              <a:t> </a:t>
            </a:r>
            <a:r>
              <a:rPr lang="en-US" err="1">
                <a:ea typeface="Calibri Light"/>
                <a:cs typeface="Calibri Light"/>
              </a:rPr>
              <a:t>anodda</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Poll: What is hardest?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52DDD25-30E8-66BD-BBDD-B60444584A8A}"/>
              </a:ext>
            </a:extLst>
          </p:cNvPr>
          <p:cNvSpPr>
            <a:spLocks noGrp="1"/>
          </p:cNvSpPr>
          <p:nvPr>
            <p:ph sz="half" idx="1"/>
          </p:nvPr>
        </p:nvSpPr>
        <p:spPr/>
        <p:txBody>
          <a:bodyPr vert="horz" lIns="91440" tIns="45720" rIns="91440" bIns="45720" rtlCol="0" anchor="t">
            <a:normAutofit/>
          </a:bodyPr>
          <a:lstStyle/>
          <a:p>
            <a:r>
              <a:rPr lang="en-US" sz="2000">
                <a:ea typeface="+mn-lt"/>
                <a:cs typeface="+mn-lt"/>
              </a:rPr>
              <a:t>A — </a:t>
            </a:r>
            <a:r>
              <a:rPr lang="en-US" sz="2000" err="1">
                <a:ea typeface="+mn-lt"/>
                <a:cs typeface="+mn-lt"/>
              </a:rPr>
              <a:t>Cefnogi</a:t>
            </a:r>
            <a:r>
              <a:rPr lang="en-US" sz="2000">
                <a:ea typeface="+mn-lt"/>
                <a:cs typeface="+mn-lt"/>
              </a:rPr>
              <a:t> </a:t>
            </a:r>
            <a:r>
              <a:rPr lang="en-US" sz="2000" err="1">
                <a:ea typeface="+mn-lt"/>
                <a:cs typeface="+mn-lt"/>
              </a:rPr>
              <a:t>angen</a:t>
            </a:r>
            <a:r>
              <a:rPr lang="en-US" sz="2000">
                <a:ea typeface="+mn-lt"/>
                <a:cs typeface="+mn-lt"/>
              </a:rPr>
              <a:t> </a:t>
            </a:r>
            <a:r>
              <a:rPr lang="en-US" sz="2000" err="1">
                <a:ea typeface="+mn-lt"/>
                <a:cs typeface="+mn-lt"/>
              </a:rPr>
              <a:t>unigol</a:t>
            </a:r>
            <a:endParaRPr lang="en-US" sz="2000">
              <a:ea typeface="Calibri" panose="020F0502020204030204"/>
              <a:cs typeface="Calibri" panose="020F0502020204030204"/>
            </a:endParaRPr>
          </a:p>
          <a:p>
            <a:r>
              <a:rPr lang="en-US" sz="2000">
                <a:ea typeface="+mn-lt"/>
                <a:cs typeface="+mn-lt"/>
              </a:rPr>
              <a:t>B — </a:t>
            </a:r>
            <a:r>
              <a:rPr lang="en-US" sz="2000" err="1">
                <a:ea typeface="+mn-lt"/>
                <a:cs typeface="+mn-lt"/>
              </a:rPr>
              <a:t>Cyflawni</a:t>
            </a:r>
            <a:r>
              <a:rPr lang="en-US" sz="2000">
                <a:ea typeface="+mn-lt"/>
                <a:cs typeface="+mn-lt"/>
              </a:rPr>
              <a:t> </a:t>
            </a:r>
            <a:r>
              <a:rPr lang="en-US" sz="2000" err="1">
                <a:ea typeface="+mn-lt"/>
                <a:cs typeface="+mn-lt"/>
              </a:rPr>
              <a:t>targed</a:t>
            </a:r>
            <a:r>
              <a:rPr lang="en-US" sz="2000">
                <a:ea typeface="+mn-lt"/>
                <a:cs typeface="+mn-lt"/>
              </a:rPr>
              <a:t> </a:t>
            </a:r>
            <a:r>
              <a:rPr lang="en-US" sz="2000" err="1">
                <a:ea typeface="+mn-lt"/>
                <a:cs typeface="+mn-lt"/>
              </a:rPr>
              <a:t>sefydliadol</a:t>
            </a:r>
            <a:endParaRPr lang="en-US" sz="2000" err="1">
              <a:ea typeface="Calibri"/>
              <a:cs typeface="Calibri"/>
            </a:endParaRPr>
          </a:p>
          <a:p>
            <a:r>
              <a:rPr lang="en-US" sz="2000">
                <a:ea typeface="+mn-lt"/>
                <a:cs typeface="+mn-lt"/>
              </a:rPr>
              <a:t>C — </a:t>
            </a:r>
            <a:r>
              <a:rPr lang="en-US" sz="2000" err="1">
                <a:ea typeface="+mn-lt"/>
                <a:cs typeface="+mn-lt"/>
              </a:rPr>
              <a:t>Esbonio</a:t>
            </a:r>
            <a:r>
              <a:rPr lang="en-US" sz="2000">
                <a:ea typeface="+mn-lt"/>
                <a:cs typeface="+mn-lt"/>
              </a:rPr>
              <a:t> </a:t>
            </a:r>
            <a:r>
              <a:rPr lang="en-US" sz="2000" err="1">
                <a:ea typeface="+mn-lt"/>
                <a:cs typeface="+mn-lt"/>
              </a:rPr>
              <a:t>penderfyniad</a:t>
            </a:r>
            <a:r>
              <a:rPr lang="en-US" sz="2000">
                <a:ea typeface="+mn-lt"/>
                <a:cs typeface="+mn-lt"/>
              </a:rPr>
              <a:t> </a:t>
            </a:r>
            <a:r>
              <a:rPr lang="en-US" sz="2000" err="1">
                <a:ea typeface="+mn-lt"/>
                <a:cs typeface="+mn-lt"/>
              </a:rPr>
              <a:t>amhoblogaidd</a:t>
            </a:r>
            <a:endParaRPr lang="en-US" sz="2000">
              <a:ea typeface="Calibri"/>
              <a:cs typeface="Calibri"/>
            </a:endParaRPr>
          </a:p>
          <a:p>
            <a:r>
              <a:rPr lang="en-US" sz="2000">
                <a:ea typeface="+mn-lt"/>
                <a:cs typeface="+mn-lt"/>
              </a:rPr>
              <a:t>D — </a:t>
            </a:r>
            <a:r>
              <a:rPr lang="en-US" sz="2000" err="1">
                <a:ea typeface="+mn-lt"/>
                <a:cs typeface="+mn-lt"/>
              </a:rPr>
              <a:t>Dweud</a:t>
            </a:r>
            <a:r>
              <a:rPr lang="en-US" sz="2000">
                <a:ea typeface="+mn-lt"/>
                <a:cs typeface="+mn-lt"/>
              </a:rPr>
              <a:t> “</a:t>
            </a:r>
            <a:r>
              <a:rPr lang="en-US" sz="2000" err="1">
                <a:ea typeface="+mn-lt"/>
                <a:cs typeface="+mn-lt"/>
              </a:rPr>
              <a:t>na</a:t>
            </a:r>
            <a:r>
              <a:rPr lang="en-US" sz="2000">
                <a:ea typeface="+mn-lt"/>
                <a:cs typeface="+mn-lt"/>
              </a:rPr>
              <a:t>” </a:t>
            </a:r>
            <a:r>
              <a:rPr lang="en-US" sz="2000" err="1">
                <a:ea typeface="+mn-lt"/>
                <a:cs typeface="+mn-lt"/>
              </a:rPr>
              <a:t>wrth</a:t>
            </a:r>
            <a:r>
              <a:rPr lang="en-US" sz="2000">
                <a:ea typeface="+mn-lt"/>
                <a:cs typeface="+mn-lt"/>
              </a:rPr>
              <a:t> </a:t>
            </a:r>
            <a:r>
              <a:rPr lang="en-US" sz="2000" err="1">
                <a:ea typeface="+mn-lt"/>
                <a:cs typeface="+mn-lt"/>
              </a:rPr>
              <a:t>ofynion</a:t>
            </a:r>
            <a:r>
              <a:rPr lang="en-US" sz="2000">
                <a:ea typeface="+mn-lt"/>
                <a:cs typeface="+mn-lt"/>
              </a:rPr>
              <a:t> </a:t>
            </a:r>
            <a:r>
              <a:rPr lang="en-US" sz="2000" err="1">
                <a:ea typeface="+mn-lt"/>
                <a:cs typeface="+mn-lt"/>
              </a:rPr>
              <a:t>sy'n</a:t>
            </a:r>
            <a:r>
              <a:rPr lang="en-US" sz="2000">
                <a:ea typeface="+mn-lt"/>
                <a:cs typeface="+mn-lt"/>
              </a:rPr>
              <a:t> </a:t>
            </a:r>
            <a:r>
              <a:rPr lang="en-US" sz="2000" err="1">
                <a:ea typeface="+mn-lt"/>
                <a:cs typeface="+mn-lt"/>
              </a:rPr>
              <a:t>cystadlu</a:t>
            </a:r>
            <a:r>
              <a:rPr lang="en-US" sz="2000">
                <a:ea typeface="+mn-lt"/>
                <a:cs typeface="+mn-lt"/>
              </a:rPr>
              <a:t> </a:t>
            </a:r>
            <a:r>
              <a:rPr lang="en-US" sz="2000" err="1">
                <a:ea typeface="+mn-lt"/>
                <a:cs typeface="+mn-lt"/>
              </a:rPr>
              <a:t>â'i</a:t>
            </a:r>
            <a:r>
              <a:rPr lang="en-US" sz="2000">
                <a:ea typeface="+mn-lt"/>
                <a:cs typeface="+mn-lt"/>
              </a:rPr>
              <a:t> </a:t>
            </a:r>
            <a:r>
              <a:rPr lang="en-US" sz="2000" err="1">
                <a:ea typeface="+mn-lt"/>
                <a:cs typeface="+mn-lt"/>
              </a:rPr>
              <a:t>gilydd</a:t>
            </a:r>
            <a:endParaRPr lang="en-US" sz="2000" err="1">
              <a:ea typeface="Calibri"/>
              <a:cs typeface="Calibri"/>
            </a:endParaRPr>
          </a:p>
          <a:p>
            <a:r>
              <a:rPr lang="en-US" sz="2000" err="1">
                <a:ea typeface="+mn-lt"/>
                <a:cs typeface="+mn-lt"/>
              </a:rPr>
              <a:t>Defnyddiwch</a:t>
            </a:r>
            <a:r>
              <a:rPr lang="en-US" sz="2000">
                <a:ea typeface="+mn-lt"/>
                <a:cs typeface="+mn-lt"/>
              </a:rPr>
              <a:t> y </a:t>
            </a:r>
            <a:r>
              <a:rPr lang="en-US" sz="2000" err="1">
                <a:ea typeface="+mn-lt"/>
                <a:cs typeface="+mn-lt"/>
              </a:rPr>
              <a:t>sgwrs</a:t>
            </a:r>
            <a:r>
              <a:rPr lang="en-US" sz="2000">
                <a:ea typeface="+mn-lt"/>
                <a:cs typeface="+mn-lt"/>
              </a:rPr>
              <a:t> / </a:t>
            </a:r>
            <a:r>
              <a:rPr lang="en-US" sz="2000" err="1">
                <a:ea typeface="+mn-lt"/>
                <a:cs typeface="+mn-lt"/>
              </a:rPr>
              <a:t>pôl</a:t>
            </a:r>
            <a:r>
              <a:rPr lang="en-US" sz="2000">
                <a:ea typeface="+mn-lt"/>
                <a:cs typeface="+mn-lt"/>
              </a:rPr>
              <a:t>: </a:t>
            </a:r>
            <a:r>
              <a:rPr lang="en-US" sz="2000" err="1">
                <a:ea typeface="+mn-lt"/>
                <a:cs typeface="+mn-lt"/>
              </a:rPr>
              <a:t>dewiswch</a:t>
            </a:r>
            <a:r>
              <a:rPr lang="en-US" sz="2000">
                <a:ea typeface="+mn-lt"/>
                <a:cs typeface="+mn-lt"/>
              </a:rPr>
              <a:t> un</a:t>
            </a:r>
            <a:endParaRPr lang="en-US" sz="2000">
              <a:ea typeface="Calibri"/>
              <a:cs typeface="Calibri"/>
            </a:endParaRPr>
          </a:p>
        </p:txBody>
      </p:sp>
      <p:sp>
        <p:nvSpPr>
          <p:cNvPr id="4" name="Content Placeholder 3">
            <a:extLst>
              <a:ext uri="{FF2B5EF4-FFF2-40B4-BE49-F238E27FC236}">
                <a16:creationId xmlns:a16="http://schemas.microsoft.com/office/drawing/2014/main" id="{B16621A1-4311-CE09-D1DE-339D9FC2D5E2}"/>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ea typeface="Calibri"/>
                <a:cs typeface="Calibri"/>
              </a:rPr>
              <a:t>A — Supporting an individual need</a:t>
            </a:r>
            <a:endParaRPr lang="en-US">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Calibri"/>
                <a:cs typeface="Calibri"/>
              </a:rPr>
              <a:t>B — Meeting an </a:t>
            </a:r>
            <a:r>
              <a:rPr lang="en-US" sz="2000" err="1">
                <a:solidFill>
                  <a:schemeClr val="accent1">
                    <a:lumMod val="76000"/>
                  </a:schemeClr>
                </a:solidFill>
                <a:ea typeface="Calibri"/>
                <a:cs typeface="Calibri"/>
              </a:rPr>
              <a:t>organisational</a:t>
            </a:r>
            <a:r>
              <a:rPr lang="en-US" sz="2000">
                <a:solidFill>
                  <a:schemeClr val="accent1">
                    <a:lumMod val="76000"/>
                  </a:schemeClr>
                </a:solidFill>
                <a:ea typeface="Calibri"/>
                <a:cs typeface="Calibri"/>
              </a:rPr>
              <a:t> target</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C — Explaining an unpopular decision</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D — Saying “no” to competing demands</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Use chat / poll: choose one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50416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B871-C0D4-C3D3-133E-4B24E00B0C3E}"/>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sydd</a:t>
            </a:r>
            <a:r>
              <a:rPr lang="en-US">
                <a:ea typeface="Calibri Light"/>
                <a:cs typeface="Calibri Light"/>
              </a:rPr>
              <a:t> </a:t>
            </a:r>
            <a:r>
              <a:rPr lang="en-US" err="1">
                <a:ea typeface="Calibri Light"/>
                <a:cs typeface="Calibri Light"/>
              </a:rPr>
              <a:t>angen</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unigolion</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do individuals need?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10B48FAC-E7E4-0D39-D2EC-4E11A284E097}"/>
              </a:ext>
            </a:extLst>
          </p:cNvPr>
          <p:cNvSpPr>
            <a:spLocks noGrp="1"/>
          </p:cNvSpPr>
          <p:nvPr>
            <p:ph sz="half" idx="1"/>
          </p:nvPr>
        </p:nvSpPr>
        <p:spPr/>
        <p:txBody>
          <a:bodyPr vert="horz" lIns="91440" tIns="45720" rIns="91440" bIns="45720" rtlCol="0" anchor="t">
            <a:normAutofit/>
          </a:bodyPr>
          <a:lstStyle/>
          <a:p>
            <a:r>
              <a:rPr lang="en-US" err="1">
                <a:ea typeface="Calibri"/>
                <a:cs typeface="Calibri"/>
              </a:rPr>
              <a:t>Atebwch</a:t>
            </a:r>
            <a:r>
              <a:rPr lang="en-US">
                <a:ea typeface="Calibri"/>
                <a:cs typeface="Calibri"/>
              </a:rPr>
              <a:t> </a:t>
            </a:r>
            <a:r>
              <a:rPr lang="en-US" err="1">
                <a:ea typeface="Calibri"/>
                <a:cs typeface="Calibri"/>
              </a:rPr>
              <a:t>yn</a:t>
            </a:r>
            <a:r>
              <a:rPr lang="en-US">
                <a:ea typeface="Calibri"/>
                <a:cs typeface="Calibri"/>
              </a:rPr>
              <a:t> y chat</a:t>
            </a:r>
            <a:endParaRPr lang="en-US"/>
          </a:p>
        </p:txBody>
      </p:sp>
      <p:sp>
        <p:nvSpPr>
          <p:cNvPr id="4" name="Content Placeholder 3">
            <a:extLst>
              <a:ext uri="{FF2B5EF4-FFF2-40B4-BE49-F238E27FC236}">
                <a16:creationId xmlns:a16="http://schemas.microsoft.com/office/drawing/2014/main" id="{80E30C18-7D9B-377E-22C7-0A49909CA30B}"/>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Answer in the chat function</a:t>
            </a:r>
          </a:p>
        </p:txBody>
      </p:sp>
    </p:spTree>
    <p:extLst>
      <p:ext uri="{BB962C8B-B14F-4D97-AF65-F5344CB8AC3E}">
        <p14:creationId xmlns:p14="http://schemas.microsoft.com/office/powerpoint/2010/main" val="2868129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7DC2-128D-F258-82EF-6A47C919F0C3}"/>
              </a:ext>
            </a:extLst>
          </p:cNvPr>
          <p:cNvSpPr>
            <a:spLocks noGrp="1"/>
          </p:cNvSpPr>
          <p:nvPr>
            <p:ph type="title"/>
          </p:nvPr>
        </p:nvSpPr>
        <p:spPr/>
        <p:txBody>
          <a:bodyPr/>
          <a:lstStyle/>
          <a:p>
            <a:r>
              <a:rPr lang="en-US">
                <a:ea typeface="Calibri Light"/>
                <a:cs typeface="Calibri Light"/>
              </a:rPr>
              <a:t>Beth sydd angen </a:t>
            </a:r>
            <a:r>
              <a:rPr lang="en-US" err="1">
                <a:ea typeface="Calibri Light"/>
                <a:cs typeface="Calibri Light"/>
              </a:rPr>
              <a:t>ar</a:t>
            </a:r>
            <a:r>
              <a:rPr lang="en-US">
                <a:ea typeface="Calibri Light"/>
                <a:cs typeface="Calibri Light"/>
              </a:rPr>
              <a:t> </a:t>
            </a:r>
            <a:r>
              <a:rPr lang="en-US" err="1">
                <a:ea typeface="Calibri Light"/>
                <a:cs typeface="Calibri Light"/>
              </a:rPr>
              <a:t>unigolion</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do individuals need?</a:t>
            </a:r>
          </a:p>
        </p:txBody>
      </p:sp>
      <p:sp>
        <p:nvSpPr>
          <p:cNvPr id="3" name="Content Placeholder 2">
            <a:extLst>
              <a:ext uri="{FF2B5EF4-FFF2-40B4-BE49-F238E27FC236}">
                <a16:creationId xmlns:a16="http://schemas.microsoft.com/office/drawing/2014/main" id="{092CDB88-AD0E-62C9-3494-EEB4CED6C5B1}"/>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Teimlo</a:t>
            </a:r>
            <a:r>
              <a:rPr lang="en-US" sz="2000">
                <a:ea typeface="+mn-lt"/>
                <a:cs typeface="+mn-lt"/>
              </a:rPr>
              <a:t> </a:t>
            </a:r>
            <a:r>
              <a:rPr lang="en-US" sz="2000" err="1">
                <a:ea typeface="+mn-lt"/>
                <a:cs typeface="+mn-lt"/>
              </a:rPr>
              <a:t>eich</a:t>
            </a:r>
            <a:r>
              <a:rPr lang="en-US" sz="2000">
                <a:ea typeface="+mn-lt"/>
                <a:cs typeface="+mn-lt"/>
              </a:rPr>
              <a:t> bod </a:t>
            </a:r>
            <a:r>
              <a:rPr lang="en-US" sz="2000" err="1">
                <a:ea typeface="+mn-lt"/>
                <a:cs typeface="+mn-lt"/>
              </a:rPr>
              <a:t>yn</a:t>
            </a:r>
            <a:r>
              <a:rPr lang="en-US" sz="2000">
                <a:ea typeface="+mn-lt"/>
                <a:cs typeface="+mn-lt"/>
              </a:rPr>
              <a:t> </a:t>
            </a:r>
            <a:r>
              <a:rPr lang="en-US" sz="2000" err="1">
                <a:ea typeface="+mn-lt"/>
                <a:cs typeface="+mn-lt"/>
              </a:rPr>
              <a:t>cael</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clywed</a:t>
            </a:r>
            <a:r>
              <a:rPr lang="en-US" sz="2000">
                <a:ea typeface="+mn-lt"/>
                <a:cs typeface="+mn-lt"/>
              </a:rPr>
              <a:t> </a:t>
            </a:r>
            <a:r>
              <a:rPr lang="en-US" sz="2000" err="1">
                <a:ea typeface="+mn-lt"/>
                <a:cs typeface="+mn-lt"/>
              </a:rPr>
              <a:t>a'ch</a:t>
            </a:r>
            <a:r>
              <a:rPr lang="en-US" sz="2000">
                <a:ea typeface="+mn-lt"/>
                <a:cs typeface="+mn-lt"/>
              </a:rPr>
              <a:t> </a:t>
            </a:r>
            <a:r>
              <a:rPr lang="en-US" sz="2000" err="1">
                <a:ea typeface="+mn-lt"/>
                <a:cs typeface="+mn-lt"/>
              </a:rPr>
              <a:t>parchu</a:t>
            </a:r>
            <a:endParaRPr lang="en-US" sz="2000">
              <a:ea typeface="Calibri" panose="020F0502020204030204"/>
              <a:cs typeface="Calibri" panose="020F0502020204030204"/>
            </a:endParaRPr>
          </a:p>
          <a:p>
            <a:r>
              <a:rPr lang="en-US" sz="2000">
                <a:ea typeface="+mn-lt"/>
                <a:cs typeface="+mn-lt"/>
              </a:rPr>
              <a:t>Eglurder </a:t>
            </a:r>
            <a:r>
              <a:rPr lang="en-US" sz="2000" err="1">
                <a:ea typeface="+mn-lt"/>
                <a:cs typeface="+mn-lt"/>
              </a:rPr>
              <a:t>ynghylch</a:t>
            </a:r>
            <a:r>
              <a:rPr lang="en-US" sz="2000">
                <a:ea typeface="+mn-lt"/>
                <a:cs typeface="+mn-lt"/>
              </a:rPr>
              <a:t> </a:t>
            </a:r>
            <a:r>
              <a:rPr lang="en-US" sz="2000" err="1">
                <a:ea typeface="+mn-lt"/>
                <a:cs typeface="+mn-lt"/>
              </a:rPr>
              <a:t>disgwyliadau</a:t>
            </a:r>
            <a:endParaRPr lang="en-US" sz="2000">
              <a:ea typeface="Calibri"/>
              <a:cs typeface="Calibri"/>
            </a:endParaRPr>
          </a:p>
          <a:p>
            <a:r>
              <a:rPr lang="en-US" sz="2000" err="1">
                <a:ea typeface="+mn-lt"/>
                <a:cs typeface="+mn-lt"/>
              </a:rPr>
              <a:t>Tegwch</a:t>
            </a:r>
            <a:r>
              <a:rPr lang="en-US" sz="2000">
                <a:ea typeface="+mn-lt"/>
                <a:cs typeface="+mn-lt"/>
              </a:rPr>
              <a:t> a </a:t>
            </a:r>
            <a:r>
              <a:rPr lang="en-US" sz="2000" err="1">
                <a:ea typeface="+mn-lt"/>
                <a:cs typeface="+mn-lt"/>
              </a:rPr>
              <a:t>chysondeb</a:t>
            </a:r>
            <a:endParaRPr lang="en-US" sz="2000">
              <a:ea typeface="Calibri"/>
              <a:cs typeface="Calibri"/>
            </a:endParaRPr>
          </a:p>
          <a:p>
            <a:r>
              <a:rPr lang="en-US" sz="2000" err="1">
                <a:ea typeface="+mn-lt"/>
                <a:cs typeface="+mn-lt"/>
              </a:rPr>
              <a:t>Ymreolaeth</a:t>
            </a:r>
            <a:r>
              <a:rPr lang="en-US" sz="2000">
                <a:ea typeface="+mn-lt"/>
                <a:cs typeface="+mn-lt"/>
              </a:rPr>
              <a:t> </a:t>
            </a:r>
            <a:r>
              <a:rPr lang="en-US" sz="2000" err="1">
                <a:ea typeface="+mn-lt"/>
                <a:cs typeface="+mn-lt"/>
              </a:rPr>
              <a:t>lle</a:t>
            </a:r>
            <a:r>
              <a:rPr lang="en-US" sz="2000">
                <a:ea typeface="+mn-lt"/>
                <a:cs typeface="+mn-lt"/>
              </a:rPr>
              <a:t> </a:t>
            </a:r>
            <a:r>
              <a:rPr lang="en-US" sz="2000" err="1">
                <a:ea typeface="+mn-lt"/>
                <a:cs typeface="+mn-lt"/>
              </a:rPr>
              <a:t>bo</a:t>
            </a:r>
            <a:r>
              <a:rPr lang="en-US" sz="2000">
                <a:ea typeface="+mn-lt"/>
                <a:cs typeface="+mn-lt"/>
              </a:rPr>
              <a:t> </a:t>
            </a:r>
            <a:r>
              <a:rPr lang="en-US" sz="2000" err="1">
                <a:ea typeface="+mn-lt"/>
                <a:cs typeface="+mn-lt"/>
              </a:rPr>
              <a:t>modd</a:t>
            </a:r>
            <a:endParaRPr lang="en-US" sz="2000">
              <a:ea typeface="Calibri"/>
              <a:cs typeface="Calibri"/>
            </a:endParaRPr>
          </a:p>
          <a:p>
            <a:r>
              <a:rPr lang="en-US" sz="2000">
                <a:ea typeface="+mn-lt"/>
                <a:cs typeface="+mn-lt"/>
              </a:rPr>
              <a:t>Gwaith </a:t>
            </a:r>
            <a:r>
              <a:rPr lang="en-US" sz="2000" err="1">
                <a:ea typeface="+mn-lt"/>
                <a:cs typeface="+mn-lt"/>
              </a:rPr>
              <a:t>sy'n</a:t>
            </a:r>
            <a:r>
              <a:rPr lang="en-US" sz="2000">
                <a:ea typeface="+mn-lt"/>
                <a:cs typeface="+mn-lt"/>
              </a:rPr>
              <a:t> </a:t>
            </a:r>
            <a:r>
              <a:rPr lang="en-US" sz="2000" err="1">
                <a:ea typeface="+mn-lt"/>
                <a:cs typeface="+mn-lt"/>
              </a:rPr>
              <a:t>teimlo'n</a:t>
            </a:r>
            <a:r>
              <a:rPr lang="en-US" sz="2000">
                <a:ea typeface="+mn-lt"/>
                <a:cs typeface="+mn-lt"/>
              </a:rPr>
              <a:t> </a:t>
            </a:r>
            <a:r>
              <a:rPr lang="en-US" sz="2000" err="1">
                <a:ea typeface="+mn-lt"/>
                <a:cs typeface="+mn-lt"/>
              </a:rPr>
              <a:t>ystyrlon</a:t>
            </a:r>
            <a:endParaRPr lang="en-US" sz="2000">
              <a:ea typeface="Calibri"/>
              <a:cs typeface="Calibri"/>
            </a:endParaRPr>
          </a:p>
          <a:p>
            <a:r>
              <a:rPr lang="en-US" sz="2000" err="1">
                <a:ea typeface="+mn-lt"/>
                <a:cs typeface="+mn-lt"/>
              </a:rPr>
              <a:t>Cymorth</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gynnal</a:t>
            </a:r>
            <a:r>
              <a:rPr lang="en-US" sz="2000">
                <a:ea typeface="+mn-lt"/>
                <a:cs typeface="+mn-lt"/>
              </a:rPr>
              <a:t> </a:t>
            </a:r>
            <a:r>
              <a:rPr lang="en-US" sz="2000" err="1">
                <a:ea typeface="+mn-lt"/>
                <a:cs typeface="+mn-lt"/>
              </a:rPr>
              <a:t>perfformiad</a:t>
            </a:r>
            <a:endParaRPr lang="en-US" sz="2000">
              <a:ea typeface="Calibri"/>
              <a:cs typeface="Calibri"/>
            </a:endParaRPr>
          </a:p>
        </p:txBody>
      </p:sp>
      <p:sp>
        <p:nvSpPr>
          <p:cNvPr id="4" name="Content Placeholder 3">
            <a:extLst>
              <a:ext uri="{FF2B5EF4-FFF2-40B4-BE49-F238E27FC236}">
                <a16:creationId xmlns:a16="http://schemas.microsoft.com/office/drawing/2014/main" id="{0BD8805F-2AF0-D017-4F47-EFE289FD40A7}"/>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ea typeface="Calibri"/>
                <a:cs typeface="Calibri"/>
              </a:rPr>
              <a:t>To feel heard and respected</a:t>
            </a:r>
            <a:endParaRPr lang="en-US">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Calibri"/>
                <a:cs typeface="Calibri"/>
              </a:rPr>
              <a:t>Clarity about expectations</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Fairness and consistency</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Autonomy where possible</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Work that feels meaningful</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Support to sustain performance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93679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B3DB2-B992-D989-7005-31BEDC5B1B06}"/>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sydd</a:t>
            </a:r>
            <a:r>
              <a:rPr lang="en-US">
                <a:ea typeface="Calibri Light"/>
                <a:cs typeface="Calibri Light"/>
              </a:rPr>
              <a:t> </a:t>
            </a:r>
            <a:r>
              <a:rPr lang="en-US" err="1">
                <a:ea typeface="Calibri Light"/>
                <a:cs typeface="Calibri Light"/>
              </a:rPr>
              <a:t>angen</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sefydliad</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does an </a:t>
            </a:r>
            <a:r>
              <a:rPr lang="en-US" err="1">
                <a:solidFill>
                  <a:schemeClr val="accent1">
                    <a:lumMod val="76000"/>
                  </a:schemeClr>
                </a:solidFill>
                <a:ea typeface="Calibri Light"/>
                <a:cs typeface="Calibri Light"/>
              </a:rPr>
              <a:t>organisation</a:t>
            </a:r>
            <a:r>
              <a:rPr lang="en-US">
                <a:solidFill>
                  <a:schemeClr val="accent1">
                    <a:lumMod val="76000"/>
                  </a:schemeClr>
                </a:solidFill>
                <a:ea typeface="Calibri Light"/>
                <a:cs typeface="Calibri Light"/>
              </a:rPr>
              <a:t> need?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6C81E846-BF18-5A76-27F2-0C8913255A4E}"/>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Diben</a:t>
            </a:r>
            <a:r>
              <a:rPr lang="en-US" sz="2000">
                <a:ea typeface="+mn-lt"/>
                <a:cs typeface="+mn-lt"/>
              </a:rPr>
              <a:t> a </a:t>
            </a:r>
            <a:r>
              <a:rPr lang="en-US" sz="2000" err="1">
                <a:ea typeface="+mn-lt"/>
                <a:cs typeface="+mn-lt"/>
              </a:rPr>
              <a:t>chyfeiriad</a:t>
            </a:r>
            <a:r>
              <a:rPr lang="en-US" sz="2000">
                <a:ea typeface="+mn-lt"/>
                <a:cs typeface="+mn-lt"/>
              </a:rPr>
              <a:t> </a:t>
            </a:r>
            <a:r>
              <a:rPr lang="en-US" sz="2000" err="1">
                <a:ea typeface="+mn-lt"/>
                <a:cs typeface="+mn-lt"/>
              </a:rPr>
              <a:t>strategol</a:t>
            </a:r>
            <a:endParaRPr lang="en-US" sz="2000">
              <a:ea typeface="Calibri" panose="020F0502020204030204"/>
              <a:cs typeface="Calibri" panose="020F0502020204030204"/>
            </a:endParaRPr>
          </a:p>
          <a:p>
            <a:r>
              <a:rPr lang="en-US" sz="2000" err="1">
                <a:ea typeface="+mn-lt"/>
                <a:cs typeface="+mn-lt"/>
              </a:rPr>
              <a:t>Ansawdd</a:t>
            </a:r>
            <a:r>
              <a:rPr lang="en-US" sz="2000">
                <a:ea typeface="+mn-lt"/>
                <a:cs typeface="+mn-lt"/>
              </a:rPr>
              <a:t> a </a:t>
            </a:r>
            <a:r>
              <a:rPr lang="en-US" sz="2000" err="1">
                <a:ea typeface="+mn-lt"/>
                <a:cs typeface="+mn-lt"/>
              </a:rPr>
              <a:t>pherfformiad</a:t>
            </a:r>
            <a:endParaRPr lang="en-US" sz="2000">
              <a:ea typeface="Calibri"/>
              <a:cs typeface="Calibri"/>
            </a:endParaRPr>
          </a:p>
          <a:p>
            <a:r>
              <a:rPr lang="en-US" sz="2000" err="1">
                <a:ea typeface="+mn-lt"/>
                <a:cs typeface="+mn-lt"/>
              </a:rPr>
              <a:t>Darpariaeth</a:t>
            </a:r>
            <a:r>
              <a:rPr lang="en-US" sz="2000">
                <a:ea typeface="+mn-lt"/>
                <a:cs typeface="+mn-lt"/>
              </a:rPr>
              <a:t> </a:t>
            </a:r>
            <a:r>
              <a:rPr lang="en-US" sz="2000" err="1">
                <a:ea typeface="+mn-lt"/>
                <a:cs typeface="+mn-lt"/>
              </a:rPr>
              <a:t>ddibynadwy</a:t>
            </a:r>
            <a:endParaRPr lang="en-US" sz="2000">
              <a:ea typeface="Calibri"/>
              <a:cs typeface="Calibri"/>
            </a:endParaRPr>
          </a:p>
          <a:p>
            <a:r>
              <a:rPr lang="en-US" sz="2000" err="1">
                <a:ea typeface="+mn-lt"/>
                <a:cs typeface="+mn-lt"/>
              </a:rPr>
              <a:t>Defnydd</a:t>
            </a:r>
            <a:r>
              <a:rPr lang="en-US" sz="2000">
                <a:ea typeface="+mn-lt"/>
                <a:cs typeface="+mn-lt"/>
              </a:rPr>
              <a:t> </a:t>
            </a:r>
            <a:r>
              <a:rPr lang="en-US" sz="2000" err="1">
                <a:ea typeface="+mn-lt"/>
                <a:cs typeface="+mn-lt"/>
              </a:rPr>
              <a:t>effeithiol</a:t>
            </a:r>
            <a:r>
              <a:rPr lang="en-US" sz="2000">
                <a:ea typeface="+mn-lt"/>
                <a:cs typeface="+mn-lt"/>
              </a:rPr>
              <a:t> o </a:t>
            </a:r>
            <a:r>
              <a:rPr lang="en-US" sz="2000" err="1">
                <a:ea typeface="+mn-lt"/>
                <a:cs typeface="+mn-lt"/>
              </a:rPr>
              <a:t>adnoddau</a:t>
            </a:r>
            <a:endParaRPr lang="en-US" sz="2000">
              <a:ea typeface="Calibri"/>
              <a:cs typeface="Calibri"/>
            </a:endParaRPr>
          </a:p>
          <a:p>
            <a:r>
              <a:rPr lang="en-US" sz="2000" err="1">
                <a:ea typeface="+mn-lt"/>
                <a:cs typeface="+mn-lt"/>
              </a:rPr>
              <a:t>Rheoli</a:t>
            </a:r>
            <a:r>
              <a:rPr lang="en-US" sz="2000">
                <a:ea typeface="+mn-lt"/>
                <a:cs typeface="+mn-lt"/>
              </a:rPr>
              <a:t> </a:t>
            </a:r>
            <a:r>
              <a:rPr lang="en-US" sz="2000" err="1">
                <a:ea typeface="+mn-lt"/>
                <a:cs typeface="+mn-lt"/>
              </a:rPr>
              <a:t>risg</a:t>
            </a:r>
            <a:r>
              <a:rPr lang="en-US" sz="2000">
                <a:ea typeface="+mn-lt"/>
                <a:cs typeface="+mn-lt"/>
              </a:rPr>
              <a:t> a </a:t>
            </a:r>
            <a:r>
              <a:rPr lang="en-US" sz="2000" err="1">
                <a:ea typeface="+mn-lt"/>
                <a:cs typeface="+mn-lt"/>
              </a:rPr>
              <a:t>chydymffurfiaeth</a:t>
            </a:r>
            <a:endParaRPr lang="en-US" sz="2000">
              <a:ea typeface="Calibri"/>
              <a:cs typeface="Calibri"/>
            </a:endParaRPr>
          </a:p>
          <a:p>
            <a:r>
              <a:rPr lang="en-US" sz="2000" err="1">
                <a:ea typeface="+mn-lt"/>
                <a:cs typeface="+mn-lt"/>
              </a:rPr>
              <a:t>Addasrwydd</a:t>
            </a:r>
            <a:r>
              <a:rPr lang="en-US" sz="2000">
                <a:ea typeface="+mn-lt"/>
                <a:cs typeface="+mn-lt"/>
              </a:rPr>
              <a:t> a </a:t>
            </a:r>
            <a:r>
              <a:rPr lang="en-US" sz="2000" err="1">
                <a:ea typeface="+mn-lt"/>
                <a:cs typeface="+mn-lt"/>
              </a:rPr>
              <a:t>newid</a:t>
            </a:r>
            <a:endParaRPr lang="en-US" sz="2000">
              <a:ea typeface="Calibri"/>
              <a:cs typeface="Calibri"/>
            </a:endParaRPr>
          </a:p>
        </p:txBody>
      </p:sp>
      <p:sp>
        <p:nvSpPr>
          <p:cNvPr id="4" name="Content Placeholder 3">
            <a:extLst>
              <a:ext uri="{FF2B5EF4-FFF2-40B4-BE49-F238E27FC236}">
                <a16:creationId xmlns:a16="http://schemas.microsoft.com/office/drawing/2014/main" id="{6BFFEEB0-F289-7A0B-DDA5-E5A4F967648A}"/>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ea typeface="Calibri"/>
                <a:cs typeface="Calibri"/>
              </a:rPr>
              <a:t>Purpose and strategic direction</a:t>
            </a:r>
            <a:endParaRPr lang="en-US">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Calibri"/>
                <a:cs typeface="Calibri"/>
              </a:rPr>
              <a:t>Quality and performance</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Reliable delivery</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Effective use of resources</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Risk and compliance managed</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Adaptability and change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572011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A1E7-C76C-92E3-0746-E116BAA2DE0D}"/>
              </a:ext>
            </a:extLst>
          </p:cNvPr>
          <p:cNvSpPr>
            <a:spLocks noGrp="1"/>
          </p:cNvSpPr>
          <p:nvPr>
            <p:ph type="title"/>
          </p:nvPr>
        </p:nvSpPr>
        <p:spPr/>
        <p:txBody>
          <a:bodyPr/>
          <a:lstStyle/>
          <a:p>
            <a:r>
              <a:rPr lang="en-US">
                <a:ea typeface="Calibri Light"/>
                <a:cs typeface="Calibri Light"/>
              </a:rPr>
              <a:t>Dylai'r </a:t>
            </a:r>
            <a:r>
              <a:rPr lang="en-US" err="1">
                <a:ea typeface="Calibri Light"/>
                <a:cs typeface="Calibri Light"/>
              </a:rPr>
              <a:t>penderfyniad</a:t>
            </a:r>
            <a:r>
              <a:rPr lang="en-US">
                <a:ea typeface="Calibri Light"/>
                <a:cs typeface="Calibri Light"/>
              </a:rPr>
              <a:t> </a:t>
            </a:r>
            <a:r>
              <a:rPr lang="en-US" err="1">
                <a:ea typeface="Calibri Light"/>
                <a:cs typeface="Calibri Light"/>
              </a:rPr>
              <a:t>cynnwys</a:t>
            </a:r>
            <a:r>
              <a:rPr lang="en-US">
                <a:ea typeface="Calibri Light"/>
                <a:cs typeface="Calibri Light"/>
              </a:rPr>
              <a:t> </a:t>
            </a:r>
            <a:r>
              <a:rPr lang="en-US" err="1">
                <a:ea typeface="Calibri Light"/>
                <a:cs typeface="Calibri Light"/>
              </a:rPr>
              <a:t>cydbwysedd</a:t>
            </a:r>
            <a:br>
              <a:rPr lang="en-US"/>
            </a:br>
            <a:r>
              <a:rPr lang="en-US">
                <a:solidFill>
                  <a:schemeClr val="accent1">
                    <a:lumMod val="76000"/>
                  </a:schemeClr>
                </a:solidFill>
                <a:ea typeface="Calibri Light"/>
                <a:cs typeface="Calibri Light"/>
              </a:rPr>
              <a:t>The decision should include balance</a:t>
            </a:r>
            <a:endParaRPr lang="en-US" err="1">
              <a:solidFill>
                <a:schemeClr val="accent1">
                  <a:lumMod val="76000"/>
                </a:schemeClr>
              </a:solidFill>
            </a:endParaRPr>
          </a:p>
        </p:txBody>
      </p:sp>
      <p:sp>
        <p:nvSpPr>
          <p:cNvPr id="3" name="Content Placeholder 2">
            <a:extLst>
              <a:ext uri="{FF2B5EF4-FFF2-40B4-BE49-F238E27FC236}">
                <a16:creationId xmlns:a16="http://schemas.microsoft.com/office/drawing/2014/main" id="{F2877E89-0F72-010D-E0CF-267C25555F50}"/>
              </a:ext>
            </a:extLst>
          </p:cNvPr>
          <p:cNvSpPr>
            <a:spLocks noGrp="1"/>
          </p:cNvSpPr>
          <p:nvPr>
            <p:ph sz="half" idx="1"/>
          </p:nvPr>
        </p:nvSpPr>
        <p:spPr/>
        <p:txBody>
          <a:bodyPr vert="horz" lIns="91440" tIns="45720" rIns="91440" bIns="45720" rtlCol="0" anchor="t">
            <a:normAutofit/>
          </a:bodyPr>
          <a:lstStyle/>
          <a:p>
            <a:r>
              <a:rPr lang="en-US" sz="2000">
                <a:ea typeface="+mn-lt"/>
                <a:cs typeface="+mn-lt"/>
              </a:rPr>
              <a:t>Troi </a:t>
            </a:r>
            <a:r>
              <a:rPr lang="en-US" sz="2000" err="1">
                <a:ea typeface="+mn-lt"/>
                <a:cs typeface="+mn-lt"/>
              </a:rPr>
              <a:t>blaenoriaethau</a:t>
            </a:r>
            <a:r>
              <a:rPr lang="en-US" sz="2000">
                <a:ea typeface="+mn-lt"/>
                <a:cs typeface="+mn-lt"/>
              </a:rPr>
              <a:t> </a:t>
            </a:r>
            <a:r>
              <a:rPr lang="en-US" sz="2000" err="1">
                <a:ea typeface="+mn-lt"/>
                <a:cs typeface="+mn-lt"/>
              </a:rPr>
              <a:t>sefydliadol</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waith</a:t>
            </a:r>
            <a:r>
              <a:rPr lang="en-US" sz="2000">
                <a:ea typeface="+mn-lt"/>
                <a:cs typeface="+mn-lt"/>
              </a:rPr>
              <a:t> </a:t>
            </a:r>
            <a:r>
              <a:rPr lang="en-US" sz="2000" err="1">
                <a:ea typeface="+mn-lt"/>
                <a:cs typeface="+mn-lt"/>
              </a:rPr>
              <a:t>ystyrlon</a:t>
            </a:r>
            <a:endParaRPr lang="en-US" sz="2000">
              <a:ea typeface="Calibri" panose="020F0502020204030204"/>
              <a:cs typeface="Calibri" panose="020F0502020204030204"/>
            </a:endParaRPr>
          </a:p>
          <a:p>
            <a:r>
              <a:rPr lang="en-US" sz="2000">
                <a:ea typeface="+mn-lt"/>
                <a:cs typeface="+mn-lt"/>
              </a:rPr>
              <a:t>Deall </a:t>
            </a:r>
            <a:r>
              <a:rPr lang="en-US" sz="2000" err="1">
                <a:ea typeface="+mn-lt"/>
                <a:cs typeface="+mn-lt"/>
              </a:rPr>
              <a:t>amgylchiadau</a:t>
            </a:r>
            <a:r>
              <a:rPr lang="en-US" sz="2000">
                <a:ea typeface="+mn-lt"/>
                <a:cs typeface="+mn-lt"/>
              </a:rPr>
              <a:t> </a:t>
            </a:r>
            <a:r>
              <a:rPr lang="en-US" sz="2000" err="1">
                <a:ea typeface="+mn-lt"/>
                <a:cs typeface="+mn-lt"/>
              </a:rPr>
              <a:t>unigol</a:t>
            </a:r>
            <a:r>
              <a:rPr lang="en-US" sz="2000">
                <a:ea typeface="+mn-lt"/>
                <a:cs typeface="+mn-lt"/>
              </a:rPr>
              <a:t> </a:t>
            </a:r>
            <a:r>
              <a:rPr lang="en-US" sz="2000" err="1">
                <a:ea typeface="+mn-lt"/>
                <a:cs typeface="+mn-lt"/>
              </a:rPr>
              <a:t>heb</a:t>
            </a:r>
            <a:r>
              <a:rPr lang="en-US" sz="2000">
                <a:ea typeface="+mn-lt"/>
                <a:cs typeface="+mn-lt"/>
              </a:rPr>
              <a:t> golli </a:t>
            </a:r>
            <a:r>
              <a:rPr lang="en-US" sz="2000" err="1">
                <a:ea typeface="+mn-lt"/>
                <a:cs typeface="+mn-lt"/>
              </a:rPr>
              <a:t>tegwch</a:t>
            </a:r>
            <a:endParaRPr lang="en-US" sz="2000">
              <a:ea typeface="Calibri" panose="020F0502020204030204"/>
              <a:cs typeface="Calibri" panose="020F0502020204030204"/>
            </a:endParaRPr>
          </a:p>
          <a:p>
            <a:r>
              <a:rPr lang="en-US" sz="2000">
                <a:ea typeface="+mn-lt"/>
                <a:cs typeface="+mn-lt"/>
              </a:rPr>
              <a:t>Gosod </a:t>
            </a:r>
            <a:r>
              <a:rPr lang="en-US" sz="2000" err="1">
                <a:ea typeface="+mn-lt"/>
                <a:cs typeface="+mn-lt"/>
              </a:rPr>
              <a:t>ffiniau</a:t>
            </a:r>
            <a:r>
              <a:rPr lang="en-US" sz="2000">
                <a:ea typeface="+mn-lt"/>
                <a:cs typeface="+mn-lt"/>
              </a:rPr>
              <a:t> a </a:t>
            </a:r>
            <a:r>
              <a:rPr lang="en-US" sz="2000" err="1">
                <a:ea typeface="+mn-lt"/>
                <a:cs typeface="+mn-lt"/>
              </a:rPr>
              <a:t>disgwyliadau</a:t>
            </a:r>
            <a:endParaRPr lang="en-US" sz="2000">
              <a:ea typeface="Calibri"/>
              <a:cs typeface="Calibri"/>
            </a:endParaRPr>
          </a:p>
          <a:p>
            <a:r>
              <a:rPr lang="en-US" sz="2000">
                <a:ea typeface="+mn-lt"/>
                <a:cs typeface="+mn-lt"/>
              </a:rPr>
              <a:t>Codi </a:t>
            </a:r>
            <a:r>
              <a:rPr lang="en-US" sz="2000" err="1">
                <a:ea typeface="+mn-lt"/>
                <a:cs typeface="+mn-lt"/>
              </a:rPr>
              <a:t>pryderon</a:t>
            </a:r>
            <a:r>
              <a:rPr lang="en-US" sz="2000">
                <a:ea typeface="+mn-lt"/>
                <a:cs typeface="+mn-lt"/>
              </a:rPr>
              <a:t> am </a:t>
            </a:r>
            <a:r>
              <a:rPr lang="en-US" sz="2000" err="1">
                <a:ea typeface="+mn-lt"/>
                <a:cs typeface="+mn-lt"/>
              </a:rPr>
              <a:t>broblemau</a:t>
            </a:r>
            <a:r>
              <a:rPr lang="en-US" sz="2000">
                <a:ea typeface="+mn-lt"/>
                <a:cs typeface="+mn-lt"/>
              </a:rPr>
              <a:t> </a:t>
            </a:r>
            <a:r>
              <a:rPr lang="en-US" sz="2000" err="1">
                <a:ea typeface="+mn-lt"/>
                <a:cs typeface="+mn-lt"/>
              </a:rPr>
              <a:t>systemig</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hytrach</a:t>
            </a:r>
            <a:r>
              <a:rPr lang="en-US" sz="2000">
                <a:ea typeface="+mn-lt"/>
                <a:cs typeface="+mn-lt"/>
              </a:rPr>
              <a:t> </a:t>
            </a:r>
            <a:r>
              <a:rPr lang="en-US" sz="2000" err="1">
                <a:ea typeface="+mn-lt"/>
                <a:cs typeface="+mn-lt"/>
              </a:rPr>
              <a:t>na</a:t>
            </a:r>
            <a:r>
              <a:rPr lang="en-US" sz="2000">
                <a:ea typeface="+mn-lt"/>
                <a:cs typeface="+mn-lt"/>
              </a:rPr>
              <a:t> </a:t>
            </a:r>
            <a:r>
              <a:rPr lang="en-US" sz="2000" err="1">
                <a:ea typeface="+mn-lt"/>
                <a:cs typeface="+mn-lt"/>
              </a:rPr>
              <a:t>eu</a:t>
            </a:r>
            <a:r>
              <a:rPr lang="en-US" sz="2000">
                <a:ea typeface="+mn-lt"/>
                <a:cs typeface="+mn-lt"/>
              </a:rPr>
              <a:t> </a:t>
            </a:r>
            <a:r>
              <a:rPr lang="en-US" sz="2000" err="1">
                <a:ea typeface="+mn-lt"/>
                <a:cs typeface="+mn-lt"/>
              </a:rPr>
              <a:t>cuddio</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30349B0F-9EF3-4672-E064-093C905028F6}"/>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ea typeface="Calibri"/>
                <a:cs typeface="Calibri"/>
              </a:rPr>
              <a:t>Translate organizational priorities into meaningful work</a:t>
            </a:r>
            <a:endParaRPr lang="en-US">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Calibri"/>
                <a:cs typeface="Calibri"/>
              </a:rPr>
              <a:t>Understand individual circumstances without losing fairness</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Set boundaries and expectations</a:t>
            </a:r>
            <a:endParaRPr lang="en-US">
              <a:solidFill>
                <a:schemeClr val="accent1">
                  <a:lumMod val="76000"/>
                </a:schemeClr>
              </a:solidFill>
              <a:ea typeface="Calibri"/>
              <a:cs typeface="Calibri"/>
            </a:endParaRPr>
          </a:p>
          <a:p>
            <a:r>
              <a:rPr lang="en-US" sz="2000">
                <a:solidFill>
                  <a:schemeClr val="accent1">
                    <a:lumMod val="76000"/>
                  </a:schemeClr>
                </a:solidFill>
                <a:ea typeface="Calibri"/>
                <a:cs typeface="Calibri"/>
              </a:rPr>
              <a:t>Escalate systemic problems rather than hiding them</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719971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316B-B462-32CA-277A-934AC30E5534}"/>
              </a:ext>
            </a:extLst>
          </p:cNvPr>
          <p:cNvSpPr>
            <a:spLocks noGrp="1"/>
          </p:cNvSpPr>
          <p:nvPr>
            <p:ph type="title"/>
          </p:nvPr>
        </p:nvSpPr>
        <p:spPr/>
        <p:txBody>
          <a:bodyPr/>
          <a:lstStyle/>
          <a:p>
            <a:r>
              <a:rPr lang="en-US" err="1">
                <a:ea typeface="Calibri Light"/>
                <a:cs typeface="Calibri Light"/>
              </a:rPr>
              <a:t>Tasg</a:t>
            </a:r>
            <a:r>
              <a:rPr lang="en-US">
                <a:ea typeface="Calibri Light"/>
                <a:cs typeface="Calibri Light"/>
              </a:rPr>
              <a:t> </a:t>
            </a:r>
            <a:r>
              <a:rPr lang="en-US" err="1">
                <a:ea typeface="Calibri Light"/>
                <a:cs typeface="Calibri Light"/>
              </a:rPr>
              <a:t>annibynol</a:t>
            </a:r>
            <a:br>
              <a:rPr lang="en-US">
                <a:ea typeface="Calibri Light"/>
                <a:cs typeface="Calibri Light"/>
              </a:rPr>
            </a:br>
            <a:r>
              <a:rPr lang="en-US">
                <a:solidFill>
                  <a:schemeClr val="accent1">
                    <a:lumMod val="76000"/>
                  </a:schemeClr>
                </a:solidFill>
                <a:ea typeface="Calibri Light"/>
                <a:cs typeface="Calibri Light"/>
              </a:rPr>
              <a:t>Independent task</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8AA44031-2572-F67F-62E8-39D07C690298}"/>
              </a:ext>
            </a:extLst>
          </p:cNvPr>
          <p:cNvSpPr>
            <a:spLocks noGrp="1"/>
          </p:cNvSpPr>
          <p:nvPr>
            <p:ph sz="half" idx="1"/>
          </p:nvPr>
        </p:nvSpPr>
        <p:spPr/>
        <p:txBody>
          <a:bodyPr vert="horz" lIns="91440" tIns="45720" rIns="91440" bIns="45720" rtlCol="0" anchor="t">
            <a:normAutofit/>
          </a:bodyPr>
          <a:lstStyle/>
          <a:p>
            <a:r>
              <a:rPr lang="en-US">
                <a:ea typeface="+mn-lt"/>
                <a:cs typeface="+mn-lt"/>
              </a:rPr>
              <a:t>Creu </a:t>
            </a:r>
            <a:r>
              <a:rPr lang="en-US" err="1">
                <a:ea typeface="+mn-lt"/>
                <a:cs typeface="+mn-lt"/>
              </a:rPr>
              <a:t>eich</a:t>
            </a:r>
            <a:r>
              <a:rPr lang="en-US">
                <a:ea typeface="+mn-lt"/>
                <a:cs typeface="+mn-lt"/>
              </a:rPr>
              <a:t> diagram </a:t>
            </a:r>
            <a:r>
              <a:rPr lang="en-US" err="1">
                <a:ea typeface="+mn-lt"/>
                <a:cs typeface="+mn-lt"/>
              </a:rPr>
              <a:t>cylchoedd</a:t>
            </a:r>
            <a:r>
              <a:rPr lang="en-US">
                <a:ea typeface="+mn-lt"/>
                <a:cs typeface="+mn-lt"/>
              </a:rPr>
              <a:t> </a:t>
            </a:r>
            <a:r>
              <a:rPr lang="en-US" err="1">
                <a:ea typeface="+mn-lt"/>
                <a:cs typeface="+mn-lt"/>
              </a:rPr>
              <a:t>eich</a:t>
            </a:r>
            <a:r>
              <a:rPr lang="en-US">
                <a:ea typeface="+mn-lt"/>
                <a:cs typeface="+mn-lt"/>
              </a:rPr>
              <a:t> </a:t>
            </a:r>
            <a:r>
              <a:rPr lang="en-US" err="1">
                <a:ea typeface="+mn-lt"/>
                <a:cs typeface="+mn-lt"/>
              </a:rPr>
              <a:t>hun</a:t>
            </a:r>
            <a:r>
              <a:rPr lang="en-US">
                <a:ea typeface="+mn-lt"/>
                <a:cs typeface="+mn-lt"/>
              </a:rPr>
              <a:t> </a:t>
            </a:r>
            <a:endParaRPr lang="en-US">
              <a:ea typeface="Calibri" panose="020F0502020204030204"/>
              <a:cs typeface="Calibri" panose="020F0502020204030204"/>
            </a:endParaRPr>
          </a:p>
          <a:p>
            <a:r>
              <a:rPr lang="en-US">
                <a:ea typeface="+mn-lt"/>
                <a:cs typeface="+mn-lt"/>
              </a:rPr>
              <a:t>Beth </a:t>
            </a:r>
            <a:r>
              <a:rPr lang="en-US" err="1">
                <a:ea typeface="+mn-lt"/>
                <a:cs typeface="+mn-lt"/>
              </a:rPr>
              <a:t>sydd</a:t>
            </a:r>
            <a:r>
              <a:rPr lang="en-US">
                <a:ea typeface="+mn-lt"/>
                <a:cs typeface="+mn-lt"/>
              </a:rPr>
              <a:t> </a:t>
            </a:r>
            <a:r>
              <a:rPr lang="en-US" err="1">
                <a:ea typeface="+mn-lt"/>
                <a:cs typeface="+mn-lt"/>
              </a:rPr>
              <a:t>ei</a:t>
            </a:r>
            <a:r>
              <a:rPr lang="en-US">
                <a:ea typeface="+mn-lt"/>
                <a:cs typeface="+mn-lt"/>
              </a:rPr>
              <a:t> </a:t>
            </a:r>
            <a:r>
              <a:rPr lang="en-US" err="1">
                <a:ea typeface="+mn-lt"/>
                <a:cs typeface="+mn-lt"/>
              </a:rPr>
              <a:t>angen</a:t>
            </a:r>
            <a:r>
              <a:rPr lang="en-US">
                <a:ea typeface="+mn-lt"/>
                <a:cs typeface="+mn-lt"/>
              </a:rPr>
              <a:t> </a:t>
            </a:r>
            <a:r>
              <a:rPr lang="en-US" err="1">
                <a:ea typeface="+mn-lt"/>
                <a:cs typeface="+mn-lt"/>
              </a:rPr>
              <a:t>ar</a:t>
            </a:r>
            <a:r>
              <a:rPr lang="en-US">
                <a:ea typeface="+mn-lt"/>
                <a:cs typeface="+mn-lt"/>
              </a:rPr>
              <a:t> y </a:t>
            </a:r>
            <a:r>
              <a:rPr lang="en-US" err="1">
                <a:ea typeface="+mn-lt"/>
                <a:cs typeface="+mn-lt"/>
              </a:rPr>
              <a:t>tîm</a:t>
            </a:r>
            <a:r>
              <a:rPr lang="en-US">
                <a:ea typeface="+mn-lt"/>
                <a:cs typeface="+mn-lt"/>
              </a:rPr>
              <a:t>? </a:t>
            </a:r>
            <a:endParaRPr lang="en-US"/>
          </a:p>
          <a:p>
            <a:r>
              <a:rPr lang="en-US">
                <a:ea typeface="+mn-lt"/>
                <a:cs typeface="+mn-lt"/>
              </a:rPr>
              <a:t>Beth </a:t>
            </a:r>
            <a:r>
              <a:rPr lang="en-US" err="1">
                <a:ea typeface="+mn-lt"/>
                <a:cs typeface="+mn-lt"/>
              </a:rPr>
              <a:t>sydd</a:t>
            </a:r>
            <a:r>
              <a:rPr lang="en-US">
                <a:ea typeface="+mn-lt"/>
                <a:cs typeface="+mn-lt"/>
              </a:rPr>
              <a:t> </a:t>
            </a:r>
            <a:r>
              <a:rPr lang="en-US" err="1">
                <a:ea typeface="+mn-lt"/>
                <a:cs typeface="+mn-lt"/>
              </a:rPr>
              <a:t>ei</a:t>
            </a:r>
            <a:r>
              <a:rPr lang="en-US">
                <a:ea typeface="+mn-lt"/>
                <a:cs typeface="+mn-lt"/>
              </a:rPr>
              <a:t> </a:t>
            </a:r>
            <a:r>
              <a:rPr lang="en-US" err="1">
                <a:ea typeface="+mn-lt"/>
                <a:cs typeface="+mn-lt"/>
              </a:rPr>
              <a:t>angen</a:t>
            </a:r>
            <a:r>
              <a:rPr lang="en-US">
                <a:ea typeface="+mn-lt"/>
                <a:cs typeface="+mn-lt"/>
              </a:rPr>
              <a:t> </a:t>
            </a:r>
            <a:r>
              <a:rPr lang="en-US" err="1">
                <a:ea typeface="+mn-lt"/>
                <a:cs typeface="+mn-lt"/>
              </a:rPr>
              <a:t>ar</a:t>
            </a:r>
            <a:r>
              <a:rPr lang="en-US">
                <a:ea typeface="+mn-lt"/>
                <a:cs typeface="+mn-lt"/>
              </a:rPr>
              <a:t> y </a:t>
            </a:r>
            <a:r>
              <a:rPr lang="en-US" err="1">
                <a:ea typeface="+mn-lt"/>
                <a:cs typeface="+mn-lt"/>
              </a:rPr>
              <a:t>sefydliad</a:t>
            </a:r>
            <a:r>
              <a:rPr lang="en-US">
                <a:ea typeface="+mn-lt"/>
                <a:cs typeface="+mn-lt"/>
              </a:rPr>
              <a:t>? </a:t>
            </a:r>
            <a:endParaRPr lang="en-US"/>
          </a:p>
          <a:p>
            <a:r>
              <a:rPr lang="en-US">
                <a:ea typeface="+mn-lt"/>
                <a:cs typeface="+mn-lt"/>
              </a:rPr>
              <a:t>Beth </a:t>
            </a:r>
            <a:r>
              <a:rPr lang="en-US" err="1">
                <a:ea typeface="+mn-lt"/>
                <a:cs typeface="+mn-lt"/>
              </a:rPr>
              <a:t>sydd</a:t>
            </a:r>
            <a:r>
              <a:rPr lang="en-US">
                <a:ea typeface="+mn-lt"/>
                <a:cs typeface="+mn-lt"/>
              </a:rPr>
              <a:t> </a:t>
            </a:r>
            <a:r>
              <a:rPr lang="en-US" err="1">
                <a:ea typeface="+mn-lt"/>
                <a:cs typeface="+mn-lt"/>
              </a:rPr>
              <a:t>ei</a:t>
            </a:r>
            <a:r>
              <a:rPr lang="en-US">
                <a:ea typeface="+mn-lt"/>
                <a:cs typeface="+mn-lt"/>
              </a:rPr>
              <a:t> </a:t>
            </a:r>
            <a:r>
              <a:rPr lang="en-US" err="1">
                <a:ea typeface="+mn-lt"/>
                <a:cs typeface="+mn-lt"/>
              </a:rPr>
              <a:t>angen</a:t>
            </a:r>
            <a:r>
              <a:rPr lang="en-US">
                <a:ea typeface="+mn-lt"/>
                <a:cs typeface="+mn-lt"/>
              </a:rPr>
              <a:t> </a:t>
            </a:r>
            <a:r>
              <a:rPr lang="en-US" err="1">
                <a:ea typeface="+mn-lt"/>
                <a:cs typeface="+mn-lt"/>
              </a:rPr>
              <a:t>ar</a:t>
            </a:r>
            <a:r>
              <a:rPr lang="en-US">
                <a:ea typeface="+mn-lt"/>
                <a:cs typeface="+mn-lt"/>
              </a:rPr>
              <a:t> y </a:t>
            </a:r>
            <a:r>
              <a:rPr lang="en-US" err="1">
                <a:ea typeface="+mn-lt"/>
                <a:cs typeface="+mn-lt"/>
              </a:rPr>
              <a:t>ddau</a:t>
            </a:r>
            <a:r>
              <a:rPr lang="en-US">
                <a:ea typeface="+mn-lt"/>
                <a:cs typeface="+mn-lt"/>
              </a:rPr>
              <a:t>? </a:t>
            </a:r>
            <a:endParaRPr lang="en-US"/>
          </a:p>
        </p:txBody>
      </p:sp>
      <p:sp>
        <p:nvSpPr>
          <p:cNvPr id="4" name="Content Placeholder 3">
            <a:extLst>
              <a:ext uri="{FF2B5EF4-FFF2-40B4-BE49-F238E27FC236}">
                <a16:creationId xmlns:a16="http://schemas.microsoft.com/office/drawing/2014/main" id="{AA5B17E7-0C3B-5F81-47DA-EE1321181F03}"/>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Calibri"/>
                <a:cs typeface="Calibri"/>
              </a:rPr>
              <a:t>Create your own circle diagram</a:t>
            </a:r>
          </a:p>
          <a:p>
            <a:r>
              <a:rPr lang="en-US">
                <a:solidFill>
                  <a:schemeClr val="accent1">
                    <a:lumMod val="76000"/>
                  </a:schemeClr>
                </a:solidFill>
                <a:ea typeface="Calibri"/>
                <a:cs typeface="Calibri"/>
              </a:rPr>
              <a:t>What does the team need?</a:t>
            </a:r>
          </a:p>
          <a:p>
            <a:r>
              <a:rPr lang="en-US">
                <a:solidFill>
                  <a:schemeClr val="accent1">
                    <a:lumMod val="76000"/>
                  </a:schemeClr>
                </a:solidFill>
                <a:ea typeface="Calibri"/>
                <a:cs typeface="Calibri"/>
              </a:rPr>
              <a:t>What does the organization need?</a:t>
            </a:r>
          </a:p>
          <a:p>
            <a:r>
              <a:rPr lang="en-US">
                <a:solidFill>
                  <a:schemeClr val="accent1">
                    <a:lumMod val="76000"/>
                  </a:schemeClr>
                </a:solidFill>
                <a:ea typeface="Calibri"/>
                <a:cs typeface="Calibri"/>
              </a:rPr>
              <a:t>What do they both need?</a:t>
            </a:r>
          </a:p>
        </p:txBody>
      </p:sp>
    </p:spTree>
    <p:extLst>
      <p:ext uri="{BB962C8B-B14F-4D97-AF65-F5344CB8AC3E}">
        <p14:creationId xmlns:p14="http://schemas.microsoft.com/office/powerpoint/2010/main" val="724809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AC86D-6001-79EB-8679-3C67A3FAB25E}"/>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278802C5-4A0B-22D4-BCD8-CB06A469A25F}"/>
              </a:ext>
            </a:extLst>
          </p:cNvPr>
          <p:cNvGrpSpPr/>
          <p:nvPr/>
        </p:nvGrpSpPr>
        <p:grpSpPr>
          <a:xfrm>
            <a:off x="2020261" y="966928"/>
            <a:ext cx="8140679" cy="4931988"/>
            <a:chOff x="1315411" y="471628"/>
            <a:chExt cx="8140679" cy="4931988"/>
          </a:xfrm>
        </p:grpSpPr>
        <p:sp>
          <p:nvSpPr>
            <p:cNvPr id="5" name="Oval 4">
              <a:extLst>
                <a:ext uri="{FF2B5EF4-FFF2-40B4-BE49-F238E27FC236}">
                  <a16:creationId xmlns:a16="http://schemas.microsoft.com/office/drawing/2014/main" id="{9CB032C6-6DC0-BF6F-D201-B88DEEB2A400}"/>
                </a:ext>
              </a:extLst>
            </p:cNvPr>
            <p:cNvSpPr/>
            <p:nvPr/>
          </p:nvSpPr>
          <p:spPr>
            <a:xfrm>
              <a:off x="1315411" y="471629"/>
              <a:ext cx="5013604" cy="493198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a typeface="Calibri"/>
                <a:cs typeface="Calibri"/>
              </a:endParaRPr>
            </a:p>
          </p:txBody>
        </p:sp>
        <p:sp>
          <p:nvSpPr>
            <p:cNvPr id="6" name="Oval 5">
              <a:extLst>
                <a:ext uri="{FF2B5EF4-FFF2-40B4-BE49-F238E27FC236}">
                  <a16:creationId xmlns:a16="http://schemas.microsoft.com/office/drawing/2014/main" id="{165E7420-B203-FE14-D273-ACF900B80743}"/>
                </a:ext>
              </a:extLst>
            </p:cNvPr>
            <p:cNvSpPr/>
            <p:nvPr/>
          </p:nvSpPr>
          <p:spPr>
            <a:xfrm>
              <a:off x="4442486" y="471628"/>
              <a:ext cx="5013604" cy="493198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ea typeface="Calibri"/>
                <a:cs typeface="Calibri"/>
              </a:endParaRPr>
            </a:p>
          </p:txBody>
        </p:sp>
        <p:sp>
          <p:nvSpPr>
            <p:cNvPr id="7" name="TextBox 6">
              <a:extLst>
                <a:ext uri="{FF2B5EF4-FFF2-40B4-BE49-F238E27FC236}">
                  <a16:creationId xmlns:a16="http://schemas.microsoft.com/office/drawing/2014/main" id="{3358D8FA-E9A2-6A3B-114D-E85F734F2B29}"/>
                </a:ext>
              </a:extLst>
            </p:cNvPr>
            <p:cNvSpPr txBox="1"/>
            <p:nvPr/>
          </p:nvSpPr>
          <p:spPr>
            <a:xfrm>
              <a:off x="2066186" y="11338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Beth </a:t>
              </a:r>
              <a:r>
                <a:rPr lang="en-US" err="1">
                  <a:ea typeface="Calibri"/>
                  <a:cs typeface="Calibri"/>
                </a:rPr>
                <a:t>sydd</a:t>
              </a:r>
              <a:r>
                <a:rPr lang="en-US">
                  <a:ea typeface="Calibri"/>
                  <a:cs typeface="Calibri"/>
                </a:rPr>
                <a:t> </a:t>
              </a:r>
              <a:r>
                <a:rPr lang="en-US" err="1">
                  <a:ea typeface="Calibri"/>
                  <a:cs typeface="Calibri"/>
                </a:rPr>
                <a:t>angen</a:t>
              </a:r>
              <a:r>
                <a:rPr lang="en-US">
                  <a:ea typeface="Calibri"/>
                  <a:cs typeface="Calibri"/>
                </a:rPr>
                <a:t> </a:t>
              </a:r>
              <a:r>
                <a:rPr lang="en-US" err="1">
                  <a:ea typeface="Calibri"/>
                  <a:cs typeface="Calibri"/>
                </a:rPr>
                <a:t>ar</a:t>
              </a:r>
              <a:r>
                <a:rPr lang="en-US">
                  <a:ea typeface="Calibri"/>
                  <a:cs typeface="Calibri"/>
                </a:rPr>
                <a:t> y </a:t>
              </a:r>
              <a:r>
                <a:rPr lang="en-US" err="1">
                  <a:ea typeface="Calibri"/>
                  <a:cs typeface="Calibri"/>
                </a:rPr>
                <a:t>tim</a:t>
              </a:r>
              <a:r>
                <a:rPr lang="en-US">
                  <a:ea typeface="Calibri"/>
                  <a:cs typeface="Calibri"/>
                </a:rPr>
                <a:t>?</a:t>
              </a:r>
              <a:endParaRPr lang="en-US"/>
            </a:p>
          </p:txBody>
        </p:sp>
        <p:sp>
          <p:nvSpPr>
            <p:cNvPr id="8" name="TextBox 7">
              <a:extLst>
                <a:ext uri="{FF2B5EF4-FFF2-40B4-BE49-F238E27FC236}">
                  <a16:creationId xmlns:a16="http://schemas.microsoft.com/office/drawing/2014/main" id="{AF5FD39B-D7C9-2EF9-EB4B-A76AB2E70BC8}"/>
                </a:ext>
              </a:extLst>
            </p:cNvPr>
            <p:cNvSpPr txBox="1"/>
            <p:nvPr/>
          </p:nvSpPr>
          <p:spPr>
            <a:xfrm>
              <a:off x="6099034" y="99728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Beth </a:t>
              </a:r>
              <a:r>
                <a:rPr lang="en-US" err="1">
                  <a:ea typeface="Calibri"/>
                  <a:cs typeface="Calibri"/>
                </a:rPr>
                <a:t>sydd</a:t>
              </a:r>
              <a:r>
                <a:rPr lang="en-US">
                  <a:ea typeface="Calibri"/>
                  <a:cs typeface="Calibri"/>
                </a:rPr>
                <a:t> </a:t>
              </a:r>
              <a:r>
                <a:rPr lang="en-US" err="1">
                  <a:ea typeface="Calibri"/>
                  <a:cs typeface="Calibri"/>
                </a:rPr>
                <a:t>angen</a:t>
              </a:r>
              <a:r>
                <a:rPr lang="en-US">
                  <a:ea typeface="Calibri"/>
                  <a:cs typeface="Calibri"/>
                </a:rPr>
                <a:t> </a:t>
              </a:r>
              <a:r>
                <a:rPr lang="en-US" err="1">
                  <a:ea typeface="Calibri"/>
                  <a:cs typeface="Calibri"/>
                </a:rPr>
                <a:t>ar</a:t>
              </a:r>
              <a:r>
                <a:rPr lang="en-US">
                  <a:ea typeface="Calibri"/>
                  <a:cs typeface="Calibri"/>
                </a:rPr>
                <a:t> y </a:t>
              </a:r>
              <a:r>
                <a:rPr lang="en-US" err="1">
                  <a:ea typeface="Calibri"/>
                  <a:cs typeface="Calibri"/>
                </a:rPr>
                <a:t>sefydliad</a:t>
              </a:r>
              <a:r>
                <a:rPr lang="en-US">
                  <a:ea typeface="Calibri"/>
                  <a:cs typeface="Calibri"/>
                </a:rPr>
                <a:t>?</a:t>
              </a:r>
              <a:endParaRPr lang="en-US"/>
            </a:p>
          </p:txBody>
        </p:sp>
        <p:sp>
          <p:nvSpPr>
            <p:cNvPr id="9" name="TextBox 8">
              <a:extLst>
                <a:ext uri="{FF2B5EF4-FFF2-40B4-BE49-F238E27FC236}">
                  <a16:creationId xmlns:a16="http://schemas.microsoft.com/office/drawing/2014/main" id="{7A9A9C2A-50AD-3516-73BD-013B11E352A3}"/>
                </a:ext>
              </a:extLst>
            </p:cNvPr>
            <p:cNvSpPr txBox="1"/>
            <p:nvPr/>
          </p:nvSpPr>
          <p:spPr>
            <a:xfrm>
              <a:off x="5061383" y="1174955"/>
              <a:ext cx="7375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Y </a:t>
              </a:r>
              <a:r>
                <a:rPr lang="en-US" err="1">
                  <a:ea typeface="Calibri"/>
                  <a:cs typeface="Calibri"/>
                </a:rPr>
                <a:t>ddau</a:t>
              </a:r>
              <a:endParaRPr lang="en-US" err="1"/>
            </a:p>
          </p:txBody>
        </p:sp>
        <p:sp>
          <p:nvSpPr>
            <p:cNvPr id="2" name="TextBox 1">
              <a:extLst>
                <a:ext uri="{FF2B5EF4-FFF2-40B4-BE49-F238E27FC236}">
                  <a16:creationId xmlns:a16="http://schemas.microsoft.com/office/drawing/2014/main" id="{54023C8A-AE34-89C0-FBB1-6D63EA7F0315}"/>
                </a:ext>
              </a:extLst>
            </p:cNvPr>
            <p:cNvSpPr txBox="1"/>
            <p:nvPr/>
          </p:nvSpPr>
          <p:spPr>
            <a:xfrm>
              <a:off x="1506175" y="1920671"/>
              <a:ext cx="33111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Rolau </a:t>
              </a:r>
              <a:r>
                <a:rPr lang="en-US" err="1">
                  <a:ea typeface="+mn-lt"/>
                  <a:cs typeface="+mn-lt"/>
                </a:rPr>
                <a:t>clir</a:t>
              </a:r>
              <a:endParaRPr lang="en-US" err="1">
                <a:ea typeface="Calibri"/>
                <a:cs typeface="Calibri"/>
              </a:endParaRPr>
            </a:p>
            <a:p>
              <a:pPr marL="285750" indent="-285750">
                <a:buFont typeface="Arial"/>
                <a:buChar char="•"/>
              </a:pPr>
              <a:r>
                <a:rPr lang="en-US" err="1">
                  <a:ea typeface="+mn-lt"/>
                  <a:cs typeface="+mn-lt"/>
                </a:rPr>
                <a:t>Cyfrifoldebau</a:t>
              </a:r>
              <a:r>
                <a:rPr lang="en-US">
                  <a:ea typeface="+mn-lt"/>
                  <a:cs typeface="+mn-lt"/>
                </a:rPr>
                <a:t> </a:t>
              </a:r>
              <a:r>
                <a:rPr lang="en-US" err="1">
                  <a:ea typeface="+mn-lt"/>
                  <a:cs typeface="+mn-lt"/>
                </a:rPr>
                <a:t>clir</a:t>
              </a:r>
              <a:endParaRPr lang="en-US" err="1">
                <a:ea typeface="Calibri" panose="020F0502020204030204"/>
                <a:cs typeface="Calibri" panose="020F0502020204030204"/>
              </a:endParaRPr>
            </a:p>
            <a:p>
              <a:pPr marL="285750" indent="-285750">
                <a:buFont typeface="Arial"/>
                <a:buChar char="•"/>
              </a:pPr>
              <a:r>
                <a:rPr lang="en-US" err="1">
                  <a:ea typeface="+mn-lt"/>
                  <a:cs typeface="+mn-lt"/>
                </a:rPr>
                <a:t>Cyfathrebu</a:t>
              </a:r>
              <a:r>
                <a:rPr lang="en-US">
                  <a:ea typeface="+mn-lt"/>
                  <a:cs typeface="+mn-lt"/>
                </a:rPr>
                <a:t> da</a:t>
              </a:r>
              <a:endParaRPr lang="en-US">
                <a:ea typeface="Calibri" panose="020F0502020204030204"/>
                <a:cs typeface="Calibri" panose="020F0502020204030204"/>
              </a:endParaRPr>
            </a:p>
            <a:p>
              <a:pPr marL="285750" indent="-285750">
                <a:buFont typeface="Arial"/>
                <a:buChar char="•"/>
              </a:pPr>
              <a:r>
                <a:rPr lang="en-US" err="1">
                  <a:ea typeface="+mn-lt"/>
                  <a:cs typeface="+mn-lt"/>
                </a:rPr>
                <a:t>Ymddiriedaeth</a:t>
              </a:r>
              <a:r>
                <a:rPr lang="en-US">
                  <a:ea typeface="+mn-lt"/>
                  <a:cs typeface="+mn-lt"/>
                </a:rPr>
                <a:t> a </a:t>
              </a:r>
              <a:r>
                <a:rPr lang="en-US" err="1">
                  <a:ea typeface="+mn-lt"/>
                  <a:cs typeface="+mn-lt"/>
                </a:rPr>
                <a:t>pharch</a:t>
              </a:r>
              <a:endParaRPr lang="en-US" err="1">
                <a:ea typeface="Calibri" panose="020F0502020204030204"/>
                <a:cs typeface="Calibri" panose="020F0502020204030204"/>
              </a:endParaRPr>
            </a:p>
            <a:p>
              <a:pPr marL="285750" indent="-285750">
                <a:buFont typeface="Arial"/>
                <a:buChar char="•"/>
              </a:pPr>
              <a:r>
                <a:rPr lang="en-US" err="1">
                  <a:ea typeface="+mn-lt"/>
                  <a:cs typeface="+mn-lt"/>
                </a:rPr>
                <a:t>Cefnogaeth</a:t>
              </a:r>
              <a:r>
                <a:rPr lang="en-US">
                  <a:ea typeface="+mn-lt"/>
                  <a:cs typeface="+mn-lt"/>
                </a:rPr>
                <a:t> </a:t>
              </a:r>
              <a:r>
                <a:rPr lang="en-US" err="1">
                  <a:ea typeface="+mn-lt"/>
                  <a:cs typeface="+mn-lt"/>
                </a:rPr>
                <a:t>gan</a:t>
              </a:r>
              <a:r>
                <a:rPr lang="en-US">
                  <a:ea typeface="+mn-lt"/>
                  <a:cs typeface="+mn-lt"/>
                </a:rPr>
                <a:t> </a:t>
              </a:r>
              <a:r>
                <a:rPr lang="en-US" err="1">
                  <a:ea typeface="+mn-lt"/>
                  <a:cs typeface="+mn-lt"/>
                </a:rPr>
                <a:t>reolwyr</a:t>
              </a:r>
              <a:endParaRPr lang="en-US" err="1">
                <a:ea typeface="Calibri" panose="020F0502020204030204"/>
                <a:cs typeface="Calibri" panose="020F0502020204030204"/>
              </a:endParaRPr>
            </a:p>
            <a:p>
              <a:pPr marL="285750" indent="-285750">
                <a:buFont typeface="Arial"/>
                <a:buChar char="•"/>
              </a:pPr>
              <a:r>
                <a:rPr lang="en-US" err="1">
                  <a:ea typeface="+mn-lt"/>
                  <a:cs typeface="+mn-lt"/>
                </a:rPr>
                <a:t>Adborth</a:t>
              </a:r>
              <a:r>
                <a:rPr lang="en-US">
                  <a:ea typeface="+mn-lt"/>
                  <a:cs typeface="+mn-lt"/>
                </a:rPr>
                <a:t> a </a:t>
              </a:r>
              <a:r>
                <a:rPr lang="en-US" err="1">
                  <a:ea typeface="+mn-lt"/>
                  <a:cs typeface="+mn-lt"/>
                </a:rPr>
                <a:t>chydnabyddiaeth</a:t>
              </a:r>
              <a:endParaRPr lang="en-US" err="1">
                <a:ea typeface="Calibri" panose="020F0502020204030204"/>
                <a:cs typeface="Calibri" panose="020F0502020204030204"/>
              </a:endParaRPr>
            </a:p>
            <a:p>
              <a:pPr marL="285750" indent="-285750">
                <a:buFont typeface="Arial"/>
                <a:buChar char="•"/>
              </a:pPr>
              <a:r>
                <a:rPr lang="en-US" err="1">
                  <a:ea typeface="+mn-lt"/>
                  <a:cs typeface="+mn-lt"/>
                </a:rPr>
                <a:t>Adnoddau</a:t>
              </a:r>
              <a:r>
                <a:rPr lang="en-US">
                  <a:ea typeface="+mn-lt"/>
                  <a:cs typeface="+mn-lt"/>
                </a:rPr>
                <a:t> a </a:t>
              </a:r>
              <a:r>
                <a:rPr lang="en-US" err="1">
                  <a:ea typeface="+mn-lt"/>
                  <a:cs typeface="+mn-lt"/>
                </a:rPr>
                <a:t>hyfforddiant</a:t>
              </a:r>
              <a:endParaRPr lang="en-US" err="1">
                <a:ea typeface="Calibri" panose="020F0502020204030204"/>
                <a:cs typeface="Calibri" panose="020F0502020204030204"/>
              </a:endParaRPr>
            </a:p>
          </p:txBody>
        </p:sp>
        <p:sp>
          <p:nvSpPr>
            <p:cNvPr id="3" name="TextBox 2">
              <a:extLst>
                <a:ext uri="{FF2B5EF4-FFF2-40B4-BE49-F238E27FC236}">
                  <a16:creationId xmlns:a16="http://schemas.microsoft.com/office/drawing/2014/main" id="{5EBD4635-2BAA-00D9-4786-6ADBABB8ADF4}"/>
                </a:ext>
              </a:extLst>
            </p:cNvPr>
            <p:cNvSpPr txBox="1"/>
            <p:nvPr/>
          </p:nvSpPr>
          <p:spPr>
            <a:xfrm>
              <a:off x="6562217" y="1821606"/>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err="1">
                  <a:ea typeface="+mn-lt"/>
                  <a:cs typeface="+mn-lt"/>
                </a:rPr>
                <a:t>Cynhyrchiant</a:t>
              </a:r>
              <a:endParaRPr lang="en-US" err="1">
                <a:ea typeface="Calibri" panose="020F0502020204030204"/>
                <a:cs typeface="Calibri" panose="020F0502020204030204"/>
              </a:endParaRPr>
            </a:p>
            <a:p>
              <a:pPr marL="285750" indent="-285750">
                <a:buFont typeface="Arial"/>
                <a:buChar char="•"/>
              </a:pPr>
              <a:r>
                <a:rPr lang="en-US">
                  <a:ea typeface="+mn-lt"/>
                  <a:cs typeface="+mn-lt"/>
                </a:rPr>
                <a:t>Gweithwyr </a:t>
              </a:r>
              <a:r>
                <a:rPr lang="en-US" err="1">
                  <a:ea typeface="+mn-lt"/>
                  <a:cs typeface="+mn-lt"/>
                </a:rPr>
                <a:t>sy'n</a:t>
              </a:r>
              <a:r>
                <a:rPr lang="en-US">
                  <a:ea typeface="+mn-lt"/>
                  <a:cs typeface="+mn-lt"/>
                </a:rPr>
                <a:t> </a:t>
              </a:r>
              <a:r>
                <a:rPr lang="en-US" err="1">
                  <a:ea typeface="+mn-lt"/>
                  <a:cs typeface="+mn-lt"/>
                </a:rPr>
                <a:t>cyrraedd</a:t>
              </a:r>
              <a:r>
                <a:rPr lang="en-US">
                  <a:ea typeface="+mn-lt"/>
                  <a:cs typeface="+mn-lt"/>
                </a:rPr>
                <a:t> </a:t>
              </a:r>
              <a:r>
                <a:rPr lang="en-US" err="1">
                  <a:ea typeface="+mn-lt"/>
                  <a:cs typeface="+mn-lt"/>
                </a:rPr>
                <a:t>targedau</a:t>
              </a:r>
              <a:endParaRPr lang="en-US" err="1">
                <a:ea typeface="Calibri" panose="020F0502020204030204"/>
                <a:cs typeface="Calibri" panose="020F0502020204030204"/>
              </a:endParaRPr>
            </a:p>
            <a:p>
              <a:pPr marL="285750" indent="-285750">
                <a:buFont typeface="Arial"/>
                <a:buChar char="•"/>
              </a:pPr>
              <a:r>
                <a:rPr lang="en-US">
                  <a:ea typeface="+mn-lt"/>
                  <a:cs typeface="+mn-lt"/>
                </a:rPr>
                <a:t>Staff </a:t>
              </a:r>
              <a:r>
                <a:rPr lang="en-US" err="1">
                  <a:ea typeface="+mn-lt"/>
                  <a:cs typeface="+mn-lt"/>
                </a:rPr>
                <a:t>dibynadwy</a:t>
              </a:r>
              <a:endParaRPr lang="en-US" err="1">
                <a:ea typeface="Calibri" panose="020F0502020204030204"/>
                <a:cs typeface="Calibri" panose="020F0502020204030204"/>
              </a:endParaRPr>
            </a:p>
            <a:p>
              <a:pPr marL="285750" indent="-285750">
                <a:buFont typeface="Arial"/>
                <a:buChar char="•"/>
              </a:pPr>
              <a:r>
                <a:rPr lang="en-US" err="1">
                  <a:ea typeface="+mn-lt"/>
                  <a:cs typeface="+mn-lt"/>
                </a:rPr>
                <a:t>Cynaliadwyedd</a:t>
              </a:r>
              <a:endParaRPr lang="en-US" err="1">
                <a:ea typeface="Calibri" panose="020F0502020204030204"/>
                <a:cs typeface="Calibri" panose="020F0502020204030204"/>
              </a:endParaRPr>
            </a:p>
            <a:p>
              <a:pPr marL="285750" indent="-285750">
                <a:buFont typeface="Arial"/>
                <a:buChar char="•"/>
              </a:pPr>
              <a:r>
                <a:rPr lang="en-US" err="1">
                  <a:ea typeface="+mn-lt"/>
                  <a:cs typeface="+mn-lt"/>
                </a:rPr>
                <a:t>Arloesedd</a:t>
              </a:r>
              <a:r>
                <a:rPr lang="en-US">
                  <a:ea typeface="+mn-lt"/>
                  <a:cs typeface="+mn-lt"/>
                </a:rPr>
                <a:t> a </a:t>
              </a:r>
              <a:r>
                <a:rPr lang="en-US" err="1">
                  <a:ea typeface="+mn-lt"/>
                  <a:cs typeface="+mn-lt"/>
                </a:rPr>
                <a:t>gwelliant</a:t>
              </a:r>
              <a:endParaRPr lang="en-US" err="1">
                <a:ea typeface="Calibri" panose="020F0502020204030204"/>
                <a:cs typeface="Calibri" panose="020F0502020204030204"/>
              </a:endParaRPr>
            </a:p>
            <a:p>
              <a:pPr marL="285750" indent="-285750">
                <a:buFont typeface="Arial"/>
                <a:buChar char="•"/>
              </a:pPr>
              <a:r>
                <a:rPr lang="en-US" err="1">
                  <a:ea typeface="+mn-lt"/>
                  <a:cs typeface="+mn-lt"/>
                </a:rPr>
                <a:t>Enw</a:t>
              </a:r>
              <a:r>
                <a:rPr lang="en-US">
                  <a:ea typeface="+mn-lt"/>
                  <a:cs typeface="+mn-lt"/>
                </a:rPr>
                <a:t> da</a:t>
              </a:r>
              <a:endParaRPr lang="en-US">
                <a:ea typeface="Calibri" panose="020F0502020204030204"/>
                <a:cs typeface="Calibri" panose="020F0502020204030204"/>
              </a:endParaRPr>
            </a:p>
          </p:txBody>
        </p:sp>
        <p:sp>
          <p:nvSpPr>
            <p:cNvPr id="4" name="TextBox 3">
              <a:extLst>
                <a:ext uri="{FF2B5EF4-FFF2-40B4-BE49-F238E27FC236}">
                  <a16:creationId xmlns:a16="http://schemas.microsoft.com/office/drawing/2014/main" id="{02C94501-9E30-16FB-FFBC-18D8DE4EFDEE}"/>
                </a:ext>
              </a:extLst>
            </p:cNvPr>
            <p:cNvSpPr txBox="1"/>
            <p:nvPr/>
          </p:nvSpPr>
          <p:spPr>
            <a:xfrm>
              <a:off x="4706243" y="1995535"/>
              <a:ext cx="162176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ea typeface="+mn-lt"/>
                  <a:cs typeface="+mn-lt"/>
                </a:rPr>
                <a:t>Nodau </a:t>
              </a:r>
              <a:r>
                <a:rPr lang="en-US" sz="1400" err="1">
                  <a:ea typeface="+mn-lt"/>
                  <a:cs typeface="+mn-lt"/>
                </a:rPr>
                <a:t>clir</a:t>
              </a:r>
              <a:endParaRPr lang="en-US" sz="1400" err="1">
                <a:ea typeface="Calibri"/>
                <a:cs typeface="Calibri"/>
              </a:endParaRPr>
            </a:p>
            <a:p>
              <a:pPr marL="285750" indent="-285750">
                <a:buFont typeface="Arial"/>
                <a:buChar char="•"/>
              </a:pPr>
              <a:r>
                <a:rPr lang="en-US" sz="1400" err="1">
                  <a:ea typeface="+mn-lt"/>
                  <a:cs typeface="+mn-lt"/>
                </a:rPr>
                <a:t>Cyfathrebu</a:t>
              </a:r>
              <a:r>
                <a:rPr lang="en-US" sz="1400">
                  <a:ea typeface="+mn-lt"/>
                  <a:cs typeface="+mn-lt"/>
                </a:rPr>
                <a:t> da</a:t>
              </a:r>
              <a:endParaRPr lang="en-US">
                <a:ea typeface="Calibri" panose="020F0502020204030204"/>
                <a:cs typeface="Calibri" panose="020F0502020204030204"/>
              </a:endParaRPr>
            </a:p>
            <a:p>
              <a:pPr marL="285750" indent="-285750">
                <a:buFont typeface="Arial"/>
                <a:buChar char="•"/>
              </a:pPr>
              <a:r>
                <a:rPr lang="en-US" sz="1400" err="1">
                  <a:ea typeface="+mn-lt"/>
                  <a:cs typeface="+mn-lt"/>
                </a:rPr>
                <a:t>Ymddiriedolaeth</a:t>
              </a:r>
              <a:endParaRPr lang="en-US" err="1">
                <a:ea typeface="Calibri" panose="020F0502020204030204"/>
                <a:cs typeface="Calibri" panose="020F0502020204030204"/>
              </a:endParaRPr>
            </a:p>
            <a:p>
              <a:pPr marL="285750" indent="-285750">
                <a:buFont typeface="Arial"/>
                <a:buChar char="•"/>
              </a:pPr>
              <a:r>
                <a:rPr lang="en-US" sz="1400">
                  <a:ea typeface="+mn-lt"/>
                  <a:cs typeface="+mn-lt"/>
                </a:rPr>
                <a:t>Parch</a:t>
              </a:r>
              <a:endParaRPr lang="en-US">
                <a:ea typeface="Calibri" panose="020F0502020204030204"/>
                <a:cs typeface="Calibri" panose="020F0502020204030204"/>
              </a:endParaRPr>
            </a:p>
            <a:p>
              <a:pPr marL="285750" indent="-285750">
                <a:buFont typeface="Arial"/>
                <a:buChar char="•"/>
              </a:pPr>
              <a:r>
                <a:rPr lang="en-US" sz="1400" err="1">
                  <a:ea typeface="+mn-lt"/>
                  <a:cs typeface="+mn-lt"/>
                </a:rPr>
                <a:t>Ymrwymiad</a:t>
              </a:r>
              <a:endParaRPr lang="en-US" err="1">
                <a:ea typeface="Calibri" panose="020F0502020204030204"/>
                <a:cs typeface="Calibri" panose="020F0502020204030204"/>
              </a:endParaRPr>
            </a:p>
            <a:p>
              <a:pPr marL="285750" indent="-285750">
                <a:buFont typeface="Arial"/>
                <a:buChar char="•"/>
              </a:pPr>
              <a:r>
                <a:rPr lang="en-US" sz="1400" err="1">
                  <a:ea typeface="+mn-lt"/>
                  <a:cs typeface="+mn-lt"/>
                </a:rPr>
                <a:t>Cefnogaeth</a:t>
              </a:r>
              <a:endParaRPr lang="en-US" err="1">
                <a:ea typeface="Calibri" panose="020F0502020204030204"/>
                <a:cs typeface="Calibri" panose="020F0502020204030204"/>
              </a:endParaRPr>
            </a:p>
            <a:p>
              <a:pPr marL="285750" indent="-285750">
                <a:buFont typeface="Arial"/>
                <a:buChar char="•"/>
              </a:pPr>
              <a:r>
                <a:rPr lang="en-US" sz="1400">
                  <a:ea typeface="+mn-lt"/>
                  <a:cs typeface="+mn-lt"/>
                </a:rPr>
                <a:t>Gwaith </a:t>
              </a:r>
              <a:r>
                <a:rPr lang="en-US" sz="1400" err="1">
                  <a:ea typeface="+mn-lt"/>
                  <a:cs typeface="+mn-lt"/>
                </a:rPr>
                <a:t>tîm</a:t>
              </a:r>
              <a:endParaRPr lang="en-US" err="1">
                <a:ea typeface="Calibri" panose="020F0502020204030204"/>
                <a:cs typeface="Calibri" panose="020F0502020204030204"/>
              </a:endParaRPr>
            </a:p>
            <a:p>
              <a:pPr marL="285750" indent="-285750">
                <a:buFont typeface="Arial"/>
                <a:buChar char="•"/>
              </a:pPr>
              <a:r>
                <a:rPr lang="en-US" sz="1400" err="1">
                  <a:ea typeface="+mn-lt"/>
                  <a:cs typeface="+mn-lt"/>
                </a:rPr>
                <a:t>Adborth</a:t>
              </a:r>
              <a:endParaRPr lang="en-US" err="1">
                <a:ea typeface="Calibri" panose="020F0502020204030204"/>
                <a:cs typeface="Calibri" panose="020F0502020204030204"/>
              </a:endParaRPr>
            </a:p>
            <a:p>
              <a:pPr marL="285750" indent="-285750">
                <a:buFont typeface="Arial"/>
                <a:buChar char="•"/>
              </a:pPr>
              <a:r>
                <a:rPr lang="en-US" sz="1400" err="1">
                  <a:ea typeface="+mn-lt"/>
                  <a:cs typeface="+mn-lt"/>
                </a:rPr>
                <a:t>Llwyddiant</a:t>
              </a:r>
              <a:endParaRPr lang="en-US" err="1">
                <a:ea typeface="Calibri" panose="020F0502020204030204"/>
                <a:cs typeface="Calibri" panose="020F0502020204030204"/>
              </a:endParaRPr>
            </a:p>
          </p:txBody>
        </p:sp>
      </p:grpSp>
      <p:sp>
        <p:nvSpPr>
          <p:cNvPr id="11" name="Title 10">
            <a:extLst>
              <a:ext uri="{FF2B5EF4-FFF2-40B4-BE49-F238E27FC236}">
                <a16:creationId xmlns:a16="http://schemas.microsoft.com/office/drawing/2014/main" id="{DBBDA944-5F86-D4DE-3559-C8C368F23D3D}"/>
              </a:ext>
            </a:extLst>
          </p:cNvPr>
          <p:cNvSpPr>
            <a:spLocks noGrp="1"/>
          </p:cNvSpPr>
          <p:nvPr>
            <p:ph type="title"/>
          </p:nvPr>
        </p:nvSpPr>
        <p:spPr>
          <a:xfrm>
            <a:off x="495300" y="3176"/>
            <a:ext cx="10515600" cy="1325563"/>
          </a:xfrm>
        </p:spPr>
        <p:txBody>
          <a:bodyPr/>
          <a:lstStyle/>
          <a:p>
            <a:r>
              <a:rPr lang="en-US">
                <a:ea typeface="+mj-lt"/>
                <a:cs typeface="+mj-lt"/>
              </a:rPr>
              <a:t>Beth </a:t>
            </a:r>
            <a:r>
              <a:rPr lang="en-US" err="1">
                <a:ea typeface="+mj-lt"/>
                <a:cs typeface="+mj-lt"/>
              </a:rPr>
              <a:t>sy'n</a:t>
            </a:r>
            <a:r>
              <a:rPr lang="en-US">
                <a:ea typeface="+mj-lt"/>
                <a:cs typeface="+mj-lt"/>
              </a:rPr>
              <a:t> </a:t>
            </a:r>
            <a:r>
              <a:rPr lang="en-US" err="1">
                <a:ea typeface="+mj-lt"/>
                <a:cs typeface="+mj-lt"/>
              </a:rPr>
              <a:t>gwneud</a:t>
            </a:r>
            <a:r>
              <a:rPr lang="en-US">
                <a:ea typeface="+mj-lt"/>
                <a:cs typeface="+mj-lt"/>
              </a:rPr>
              <a:t> </a:t>
            </a:r>
            <a:r>
              <a:rPr lang="en-US" err="1">
                <a:ea typeface="+mj-lt"/>
                <a:cs typeface="+mj-lt"/>
              </a:rPr>
              <a:t>tîm</a:t>
            </a:r>
            <a:r>
              <a:rPr lang="en-US">
                <a:ea typeface="+mj-lt"/>
                <a:cs typeface="+mj-lt"/>
              </a:rPr>
              <a:t> </a:t>
            </a:r>
            <a:r>
              <a:rPr lang="en-US" err="1">
                <a:ea typeface="+mj-lt"/>
                <a:cs typeface="+mj-lt"/>
              </a:rPr>
              <a:t>effeithiol</a:t>
            </a:r>
            <a:endParaRPr lang="en-US" err="1"/>
          </a:p>
        </p:txBody>
      </p:sp>
    </p:spTree>
    <p:extLst>
      <p:ext uri="{BB962C8B-B14F-4D97-AF65-F5344CB8AC3E}">
        <p14:creationId xmlns:p14="http://schemas.microsoft.com/office/powerpoint/2010/main" val="2127296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91E72-6C5D-C9E5-2BD6-C7EBC6DEE73E}"/>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B5FDF0E9-B811-8E5F-A4F9-E07D2C54F2C4}"/>
              </a:ext>
            </a:extLst>
          </p:cNvPr>
          <p:cNvGrpSpPr/>
          <p:nvPr/>
        </p:nvGrpSpPr>
        <p:grpSpPr>
          <a:xfrm>
            <a:off x="2020261" y="1081228"/>
            <a:ext cx="8140679" cy="4931988"/>
            <a:chOff x="1315411" y="471628"/>
            <a:chExt cx="8140679" cy="4931988"/>
          </a:xfrm>
        </p:grpSpPr>
        <p:sp>
          <p:nvSpPr>
            <p:cNvPr id="5" name="Oval 4">
              <a:extLst>
                <a:ext uri="{FF2B5EF4-FFF2-40B4-BE49-F238E27FC236}">
                  <a16:creationId xmlns:a16="http://schemas.microsoft.com/office/drawing/2014/main" id="{8A6689E4-DDBD-6289-DCBA-9BF49D8BCBE2}"/>
                </a:ext>
              </a:extLst>
            </p:cNvPr>
            <p:cNvSpPr/>
            <p:nvPr/>
          </p:nvSpPr>
          <p:spPr>
            <a:xfrm>
              <a:off x="1315411" y="471629"/>
              <a:ext cx="5013604" cy="493198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F5496"/>
                </a:solidFill>
                <a:ea typeface="Calibri"/>
                <a:cs typeface="Calibri"/>
              </a:endParaRPr>
            </a:p>
          </p:txBody>
        </p:sp>
        <p:sp>
          <p:nvSpPr>
            <p:cNvPr id="6" name="Oval 5">
              <a:extLst>
                <a:ext uri="{FF2B5EF4-FFF2-40B4-BE49-F238E27FC236}">
                  <a16:creationId xmlns:a16="http://schemas.microsoft.com/office/drawing/2014/main" id="{71F1310E-C0DC-E0D3-ABA6-C5522CC0B3DF}"/>
                </a:ext>
              </a:extLst>
            </p:cNvPr>
            <p:cNvSpPr/>
            <p:nvPr/>
          </p:nvSpPr>
          <p:spPr>
            <a:xfrm>
              <a:off x="4442486" y="471628"/>
              <a:ext cx="5013604" cy="493198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F5496"/>
                </a:solidFill>
                <a:ea typeface="Calibri"/>
                <a:cs typeface="Calibri"/>
              </a:endParaRPr>
            </a:p>
          </p:txBody>
        </p:sp>
        <p:sp>
          <p:nvSpPr>
            <p:cNvPr id="7" name="TextBox 6">
              <a:extLst>
                <a:ext uri="{FF2B5EF4-FFF2-40B4-BE49-F238E27FC236}">
                  <a16:creationId xmlns:a16="http://schemas.microsoft.com/office/drawing/2014/main" id="{F3CC33E7-A9B2-B0AC-856B-18617A1DD58C}"/>
                </a:ext>
              </a:extLst>
            </p:cNvPr>
            <p:cNvSpPr txBox="1"/>
            <p:nvPr/>
          </p:nvSpPr>
          <p:spPr>
            <a:xfrm>
              <a:off x="2066186" y="11338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F5496"/>
                  </a:solidFill>
                  <a:ea typeface="Calibri"/>
                  <a:cs typeface="Calibri"/>
                </a:rPr>
                <a:t>What does the team need?</a:t>
              </a:r>
              <a:endParaRPr lang="en-US">
                <a:solidFill>
                  <a:srgbClr val="2F5496"/>
                </a:solidFill>
              </a:endParaRPr>
            </a:p>
          </p:txBody>
        </p:sp>
        <p:sp>
          <p:nvSpPr>
            <p:cNvPr id="8" name="TextBox 7">
              <a:extLst>
                <a:ext uri="{FF2B5EF4-FFF2-40B4-BE49-F238E27FC236}">
                  <a16:creationId xmlns:a16="http://schemas.microsoft.com/office/drawing/2014/main" id="{F76DA52A-54CE-B6FB-5756-035757C540BE}"/>
                </a:ext>
              </a:extLst>
            </p:cNvPr>
            <p:cNvSpPr txBox="1"/>
            <p:nvPr/>
          </p:nvSpPr>
          <p:spPr>
            <a:xfrm>
              <a:off x="6099034" y="99728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F5496"/>
                  </a:solidFill>
                  <a:ea typeface="Calibri"/>
                  <a:cs typeface="Calibri"/>
                </a:rPr>
                <a:t>What does the organization need?</a:t>
              </a:r>
            </a:p>
          </p:txBody>
        </p:sp>
        <p:sp>
          <p:nvSpPr>
            <p:cNvPr id="9" name="TextBox 8">
              <a:extLst>
                <a:ext uri="{FF2B5EF4-FFF2-40B4-BE49-F238E27FC236}">
                  <a16:creationId xmlns:a16="http://schemas.microsoft.com/office/drawing/2014/main" id="{C2DC57D2-F9E1-601F-35EC-D01A69C6E422}"/>
                </a:ext>
              </a:extLst>
            </p:cNvPr>
            <p:cNvSpPr txBox="1"/>
            <p:nvPr/>
          </p:nvSpPr>
          <p:spPr>
            <a:xfrm>
              <a:off x="5061383" y="1174955"/>
              <a:ext cx="7375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F5496"/>
                  </a:solidFill>
                  <a:ea typeface="Calibri"/>
                  <a:cs typeface="Calibri"/>
                </a:rPr>
                <a:t>Both need</a:t>
              </a:r>
              <a:endParaRPr lang="en-US">
                <a:solidFill>
                  <a:srgbClr val="2F5496"/>
                </a:solidFill>
              </a:endParaRPr>
            </a:p>
          </p:txBody>
        </p:sp>
        <p:sp>
          <p:nvSpPr>
            <p:cNvPr id="2" name="TextBox 1">
              <a:extLst>
                <a:ext uri="{FF2B5EF4-FFF2-40B4-BE49-F238E27FC236}">
                  <a16:creationId xmlns:a16="http://schemas.microsoft.com/office/drawing/2014/main" id="{553CC44B-15A0-CCFE-69AD-73FE8C51384E}"/>
                </a:ext>
              </a:extLst>
            </p:cNvPr>
            <p:cNvSpPr txBox="1"/>
            <p:nvPr/>
          </p:nvSpPr>
          <p:spPr>
            <a:xfrm>
              <a:off x="1772156" y="1712199"/>
              <a:ext cx="276476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rgbClr val="2F5496"/>
                  </a:solidFill>
                  <a:ea typeface="Calibri"/>
                  <a:cs typeface="Calibri"/>
                </a:rPr>
                <a:t>Clear roles</a:t>
              </a:r>
              <a:endParaRPr lang="en-US">
                <a:solidFill>
                  <a:srgbClr val="2F5496"/>
                </a:solidFill>
              </a:endParaRPr>
            </a:p>
            <a:p>
              <a:pPr marL="285750" indent="-285750">
                <a:buFont typeface="Arial"/>
                <a:buChar char="•"/>
              </a:pPr>
              <a:r>
                <a:rPr lang="en-US">
                  <a:solidFill>
                    <a:srgbClr val="2F5496"/>
                  </a:solidFill>
                  <a:ea typeface="Calibri"/>
                  <a:cs typeface="Calibri"/>
                </a:rPr>
                <a:t>Clear responsibilities</a:t>
              </a:r>
            </a:p>
            <a:p>
              <a:pPr marL="285750" indent="-285750">
                <a:buFont typeface="Arial"/>
                <a:buChar char="•"/>
              </a:pPr>
              <a:r>
                <a:rPr lang="en-US">
                  <a:solidFill>
                    <a:srgbClr val="2F5496"/>
                  </a:solidFill>
                  <a:ea typeface="Calibri"/>
                  <a:cs typeface="Calibri"/>
                </a:rPr>
                <a:t>Good communication</a:t>
              </a:r>
            </a:p>
            <a:p>
              <a:pPr marL="285750" indent="-285750">
                <a:buFont typeface="Arial"/>
                <a:buChar char="•"/>
              </a:pPr>
              <a:r>
                <a:rPr lang="en-US">
                  <a:solidFill>
                    <a:srgbClr val="2F5496"/>
                  </a:solidFill>
                  <a:ea typeface="Calibri"/>
                  <a:cs typeface="Calibri"/>
                </a:rPr>
                <a:t>Trust and respect</a:t>
              </a:r>
            </a:p>
            <a:p>
              <a:pPr marL="285750" indent="-285750">
                <a:buFont typeface="Arial"/>
                <a:buChar char="•"/>
              </a:pPr>
              <a:r>
                <a:rPr lang="en-US">
                  <a:solidFill>
                    <a:srgbClr val="2F5496"/>
                  </a:solidFill>
                  <a:ea typeface="Calibri"/>
                  <a:cs typeface="Calibri"/>
                </a:rPr>
                <a:t>Support from managers</a:t>
              </a:r>
            </a:p>
            <a:p>
              <a:pPr marL="285750" indent="-285750">
                <a:buFont typeface="Arial"/>
                <a:buChar char="•"/>
              </a:pPr>
              <a:r>
                <a:rPr lang="en-US">
                  <a:solidFill>
                    <a:srgbClr val="2F5496"/>
                  </a:solidFill>
                  <a:ea typeface="Calibri"/>
                  <a:cs typeface="Calibri"/>
                </a:rPr>
                <a:t>Feedback and recognition</a:t>
              </a:r>
            </a:p>
            <a:p>
              <a:pPr marL="285750" indent="-285750">
                <a:buFont typeface="Arial"/>
                <a:buChar char="•"/>
              </a:pPr>
              <a:r>
                <a:rPr lang="en-US">
                  <a:solidFill>
                    <a:srgbClr val="2F5496"/>
                  </a:solidFill>
                  <a:ea typeface="Calibri"/>
                  <a:cs typeface="Calibri"/>
                </a:rPr>
                <a:t>Resources and training</a:t>
              </a:r>
            </a:p>
          </p:txBody>
        </p:sp>
        <p:sp>
          <p:nvSpPr>
            <p:cNvPr id="3" name="TextBox 2">
              <a:extLst>
                <a:ext uri="{FF2B5EF4-FFF2-40B4-BE49-F238E27FC236}">
                  <a16:creationId xmlns:a16="http://schemas.microsoft.com/office/drawing/2014/main" id="{E1AFFCB0-E9DF-12E2-CD4D-419EA1AEE962}"/>
                </a:ext>
              </a:extLst>
            </p:cNvPr>
            <p:cNvSpPr txBox="1"/>
            <p:nvPr/>
          </p:nvSpPr>
          <p:spPr>
            <a:xfrm>
              <a:off x="6562217" y="1821606"/>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rgbClr val="2F5496"/>
                  </a:solidFill>
                  <a:ea typeface="Calibri" panose="020F0502020204030204"/>
                  <a:cs typeface="Calibri" panose="020F0502020204030204"/>
                </a:rPr>
                <a:t>Productivity</a:t>
              </a:r>
              <a:endParaRPr lang="en-US">
                <a:solidFill>
                  <a:srgbClr val="2F5496"/>
                </a:solidFill>
              </a:endParaRPr>
            </a:p>
            <a:p>
              <a:pPr marL="285750" indent="-285750">
                <a:buFont typeface="Arial"/>
                <a:buChar char="•"/>
              </a:pPr>
              <a:r>
                <a:rPr lang="en-US">
                  <a:solidFill>
                    <a:srgbClr val="2F5496"/>
                  </a:solidFill>
                  <a:ea typeface="Calibri" panose="020F0502020204030204"/>
                  <a:cs typeface="Calibri" panose="020F0502020204030204"/>
                </a:rPr>
                <a:t>Employees who meet targets</a:t>
              </a:r>
            </a:p>
            <a:p>
              <a:pPr marL="285750" indent="-285750">
                <a:buFont typeface="Arial"/>
                <a:buChar char="•"/>
              </a:pPr>
              <a:r>
                <a:rPr lang="en-US">
                  <a:solidFill>
                    <a:srgbClr val="2F5496"/>
                  </a:solidFill>
                  <a:ea typeface="Calibri" panose="020F0502020204030204"/>
                  <a:cs typeface="Calibri" panose="020F0502020204030204"/>
                </a:rPr>
                <a:t>Reliable staff</a:t>
              </a:r>
            </a:p>
            <a:p>
              <a:pPr marL="285750" indent="-285750">
                <a:buFont typeface="Arial"/>
                <a:buChar char="•"/>
              </a:pPr>
              <a:r>
                <a:rPr lang="en-US">
                  <a:solidFill>
                    <a:srgbClr val="2F5496"/>
                  </a:solidFill>
                  <a:ea typeface="Calibri" panose="020F0502020204030204"/>
                  <a:cs typeface="Calibri" panose="020F0502020204030204"/>
                </a:rPr>
                <a:t>Sustainability</a:t>
              </a:r>
            </a:p>
            <a:p>
              <a:pPr marL="285750" indent="-285750">
                <a:buFont typeface="Arial"/>
                <a:buChar char="•"/>
              </a:pPr>
              <a:r>
                <a:rPr lang="en-US">
                  <a:solidFill>
                    <a:srgbClr val="2F5496"/>
                  </a:solidFill>
                  <a:ea typeface="Calibri" panose="020F0502020204030204"/>
                  <a:cs typeface="Calibri" panose="020F0502020204030204"/>
                </a:rPr>
                <a:t>Innovation and improvement</a:t>
              </a:r>
            </a:p>
            <a:p>
              <a:pPr marL="285750" indent="-285750">
                <a:buFont typeface="Arial"/>
                <a:buChar char="•"/>
              </a:pPr>
              <a:r>
                <a:rPr lang="en-US">
                  <a:solidFill>
                    <a:srgbClr val="2F5496"/>
                  </a:solidFill>
                  <a:ea typeface="Calibri" panose="020F0502020204030204"/>
                  <a:cs typeface="Calibri" panose="020F0502020204030204"/>
                </a:rPr>
                <a:t>A positive reputation</a:t>
              </a:r>
            </a:p>
          </p:txBody>
        </p:sp>
        <p:sp>
          <p:nvSpPr>
            <p:cNvPr id="4" name="TextBox 3">
              <a:extLst>
                <a:ext uri="{FF2B5EF4-FFF2-40B4-BE49-F238E27FC236}">
                  <a16:creationId xmlns:a16="http://schemas.microsoft.com/office/drawing/2014/main" id="{8B327639-4FBE-2E30-852A-34A35184543D}"/>
                </a:ext>
              </a:extLst>
            </p:cNvPr>
            <p:cNvSpPr txBox="1"/>
            <p:nvPr/>
          </p:nvSpPr>
          <p:spPr>
            <a:xfrm>
              <a:off x="4706243" y="1995535"/>
              <a:ext cx="162176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solidFill>
                    <a:srgbClr val="2F5496"/>
                  </a:solidFill>
                  <a:ea typeface="Calibri"/>
                  <a:cs typeface="Calibri"/>
                </a:rPr>
                <a:t>Clear goals</a:t>
              </a:r>
            </a:p>
            <a:p>
              <a:pPr marL="285750" indent="-285750">
                <a:buFont typeface="Arial"/>
                <a:buChar char="•"/>
              </a:pPr>
              <a:r>
                <a:rPr lang="en-US" sz="1400">
                  <a:solidFill>
                    <a:srgbClr val="2F5496"/>
                  </a:solidFill>
                  <a:ea typeface="Calibri"/>
                  <a:cs typeface="Calibri"/>
                </a:rPr>
                <a:t>Good communication</a:t>
              </a:r>
            </a:p>
            <a:p>
              <a:pPr marL="285750" indent="-285750">
                <a:buFont typeface="Arial"/>
                <a:buChar char="•"/>
              </a:pPr>
              <a:r>
                <a:rPr lang="en-US" sz="1400">
                  <a:solidFill>
                    <a:srgbClr val="2F5496"/>
                  </a:solidFill>
                  <a:ea typeface="Calibri"/>
                  <a:cs typeface="Calibri"/>
                </a:rPr>
                <a:t>Trust</a:t>
              </a:r>
            </a:p>
            <a:p>
              <a:pPr marL="285750" indent="-285750">
                <a:buFont typeface="Arial"/>
                <a:buChar char="•"/>
              </a:pPr>
              <a:r>
                <a:rPr lang="en-US" sz="1400">
                  <a:solidFill>
                    <a:srgbClr val="2F5496"/>
                  </a:solidFill>
                  <a:ea typeface="Calibri"/>
                  <a:cs typeface="Calibri"/>
                </a:rPr>
                <a:t>Respect</a:t>
              </a:r>
            </a:p>
            <a:p>
              <a:pPr marL="285750" indent="-285750">
                <a:buFont typeface="Arial"/>
                <a:buChar char="•"/>
              </a:pPr>
              <a:r>
                <a:rPr lang="en-US" sz="1400">
                  <a:solidFill>
                    <a:srgbClr val="2F5496"/>
                  </a:solidFill>
                  <a:ea typeface="Calibri"/>
                  <a:cs typeface="Calibri"/>
                </a:rPr>
                <a:t>Commitment</a:t>
              </a:r>
            </a:p>
            <a:p>
              <a:pPr marL="285750" indent="-285750">
                <a:buFont typeface="Arial"/>
                <a:buChar char="•"/>
              </a:pPr>
              <a:r>
                <a:rPr lang="en-US" sz="1400">
                  <a:solidFill>
                    <a:srgbClr val="2F5496"/>
                  </a:solidFill>
                  <a:ea typeface="Calibri"/>
                  <a:cs typeface="Calibri"/>
                </a:rPr>
                <a:t>Support</a:t>
              </a:r>
            </a:p>
            <a:p>
              <a:pPr marL="285750" indent="-285750">
                <a:buFont typeface="Arial"/>
                <a:buChar char="•"/>
              </a:pPr>
              <a:r>
                <a:rPr lang="en-US" sz="1400">
                  <a:solidFill>
                    <a:srgbClr val="2F5496"/>
                  </a:solidFill>
                  <a:ea typeface="Calibri"/>
                  <a:cs typeface="Calibri"/>
                </a:rPr>
                <a:t>Teamwork</a:t>
              </a:r>
            </a:p>
            <a:p>
              <a:pPr marL="285750" indent="-285750">
                <a:buFont typeface="Arial"/>
                <a:buChar char="•"/>
              </a:pPr>
              <a:r>
                <a:rPr lang="en-US" sz="1400">
                  <a:solidFill>
                    <a:srgbClr val="2F5496"/>
                  </a:solidFill>
                  <a:ea typeface="Calibri"/>
                  <a:cs typeface="Calibri"/>
                </a:rPr>
                <a:t>Feedback</a:t>
              </a:r>
            </a:p>
            <a:p>
              <a:pPr marL="285750" indent="-285750">
                <a:buFont typeface="Arial"/>
                <a:buChar char="•"/>
              </a:pPr>
              <a:r>
                <a:rPr lang="en-US" sz="1400">
                  <a:solidFill>
                    <a:srgbClr val="2F5496"/>
                  </a:solidFill>
                  <a:ea typeface="Calibri"/>
                  <a:cs typeface="Calibri"/>
                </a:rPr>
                <a:t>Success</a:t>
              </a:r>
            </a:p>
          </p:txBody>
        </p:sp>
      </p:grpSp>
      <p:sp>
        <p:nvSpPr>
          <p:cNvPr id="11" name="Title 10">
            <a:extLst>
              <a:ext uri="{FF2B5EF4-FFF2-40B4-BE49-F238E27FC236}">
                <a16:creationId xmlns:a16="http://schemas.microsoft.com/office/drawing/2014/main" id="{8A2E3479-0A23-B949-C4EE-DC29E283DEFA}"/>
              </a:ext>
            </a:extLst>
          </p:cNvPr>
          <p:cNvSpPr>
            <a:spLocks noGrp="1"/>
          </p:cNvSpPr>
          <p:nvPr>
            <p:ph type="title"/>
          </p:nvPr>
        </p:nvSpPr>
        <p:spPr>
          <a:xfrm>
            <a:off x="838200" y="3176"/>
            <a:ext cx="10515600" cy="1325563"/>
          </a:xfrm>
        </p:spPr>
        <p:txBody>
          <a:bodyPr/>
          <a:lstStyle/>
          <a:p>
            <a:r>
              <a:rPr lang="en-US">
                <a:solidFill>
                  <a:schemeClr val="accent1">
                    <a:lumMod val="76000"/>
                  </a:schemeClr>
                </a:solidFill>
                <a:ea typeface="Calibri Light"/>
                <a:cs typeface="Calibri Light"/>
              </a:rPr>
              <a:t>What makes an effective team</a:t>
            </a:r>
          </a:p>
        </p:txBody>
      </p:sp>
    </p:spTree>
    <p:extLst>
      <p:ext uri="{BB962C8B-B14F-4D97-AF65-F5344CB8AC3E}">
        <p14:creationId xmlns:p14="http://schemas.microsoft.com/office/powerpoint/2010/main" val="85358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7FFD7-DFC5-8897-AD37-C75A91459FC0}"/>
              </a:ext>
            </a:extLst>
          </p:cNvPr>
          <p:cNvSpPr>
            <a:spLocks noGrp="1"/>
          </p:cNvSpPr>
          <p:nvPr>
            <p:ph type="title"/>
          </p:nvPr>
        </p:nvSpPr>
        <p:spPr/>
        <p:txBody>
          <a:bodyPr>
            <a:normAutofit fontScale="90000"/>
          </a:bodyPr>
          <a:lstStyle/>
          <a:p>
            <a:r>
              <a:rPr lang="en-US">
                <a:ea typeface="+mj-lt"/>
                <a:cs typeface="+mj-lt"/>
              </a:rPr>
              <a:t>Pam </a:t>
            </a:r>
            <a:r>
              <a:rPr lang="en-US" err="1">
                <a:ea typeface="+mj-lt"/>
                <a:cs typeface="+mj-lt"/>
              </a:rPr>
              <a:t>mae</a:t>
            </a:r>
            <a:r>
              <a:rPr lang="en-US">
                <a:ea typeface="+mj-lt"/>
                <a:cs typeface="+mj-lt"/>
              </a:rPr>
              <a:t> </a:t>
            </a:r>
            <a:r>
              <a:rPr lang="en-US" err="1">
                <a:ea typeface="+mj-lt"/>
                <a:cs typeface="+mj-lt"/>
              </a:rPr>
              <a:t>datblygiad</a:t>
            </a:r>
            <a:r>
              <a:rPr lang="en-US">
                <a:ea typeface="+mj-lt"/>
                <a:cs typeface="+mj-lt"/>
              </a:rPr>
              <a:t> plant </a:t>
            </a:r>
            <a:r>
              <a:rPr lang="en-US" err="1">
                <a:ea typeface="+mj-lt"/>
                <a:cs typeface="+mj-lt"/>
              </a:rPr>
              <a:t>yn</a:t>
            </a:r>
            <a:r>
              <a:rPr lang="en-US">
                <a:ea typeface="+mj-lt"/>
                <a:cs typeface="+mj-lt"/>
              </a:rPr>
              <a:t> </a:t>
            </a:r>
            <a:r>
              <a:rPr lang="en-US" err="1">
                <a:ea typeface="+mj-lt"/>
                <a:cs typeface="+mj-lt"/>
              </a:rPr>
              <a:t>bwysig</a:t>
            </a:r>
            <a:r>
              <a:rPr lang="en-US">
                <a:ea typeface="+mj-lt"/>
                <a:cs typeface="+mj-lt"/>
              </a:rPr>
              <a:t> </a:t>
            </a:r>
            <a:r>
              <a:rPr lang="en-US" err="1">
                <a:ea typeface="+mj-lt"/>
                <a:cs typeface="+mj-lt"/>
              </a:rPr>
              <a:t>i</a:t>
            </a:r>
            <a:r>
              <a:rPr lang="en-US">
                <a:ea typeface="+mj-lt"/>
                <a:cs typeface="+mj-lt"/>
              </a:rPr>
              <a:t> </a:t>
            </a:r>
            <a:r>
              <a:rPr lang="en-US" err="1">
                <a:ea typeface="+mj-lt"/>
                <a:cs typeface="+mj-lt"/>
              </a:rPr>
              <a:t>arweinwyr</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Why child development matters for leaders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BA921683-CC34-381E-04ED-47D8E0C8DBBD}"/>
              </a:ext>
            </a:extLst>
          </p:cNvPr>
          <p:cNvSpPr>
            <a:spLocks noGrp="1"/>
          </p:cNvSpPr>
          <p:nvPr>
            <p:ph sz="half" idx="1"/>
          </p:nvPr>
        </p:nvSpPr>
        <p:spPr/>
        <p:txBody>
          <a:bodyPr vert="horz" lIns="91440" tIns="45720" rIns="91440" bIns="45720" rtlCol="0" anchor="t">
            <a:normAutofit/>
          </a:bodyPr>
          <a:lstStyle/>
          <a:p>
            <a:pPr marL="0" indent="0">
              <a:buNone/>
            </a:pPr>
            <a:r>
              <a:rPr lang="en-US" sz="2000">
                <a:ea typeface="+mn-lt"/>
                <a:cs typeface="+mn-lt"/>
              </a:rPr>
              <a:t>Mae </a:t>
            </a:r>
            <a:r>
              <a:rPr lang="en-US" sz="2000" err="1">
                <a:ea typeface="+mn-lt"/>
                <a:cs typeface="+mn-lt"/>
              </a:rPr>
              <a:t>penderfyniadau</a:t>
            </a:r>
            <a:r>
              <a:rPr lang="en-US" sz="2000">
                <a:ea typeface="+mn-lt"/>
                <a:cs typeface="+mn-lt"/>
              </a:rPr>
              <a:t> </a:t>
            </a:r>
            <a:r>
              <a:rPr lang="en-US" sz="2000" err="1">
                <a:ea typeface="+mn-lt"/>
                <a:cs typeface="+mn-lt"/>
              </a:rPr>
              <a:t>arwain</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dylanwadu</a:t>
            </a:r>
            <a:r>
              <a:rPr lang="en-US" sz="2000">
                <a:ea typeface="+mn-lt"/>
                <a:cs typeface="+mn-lt"/>
              </a:rPr>
              <a:t> </a:t>
            </a:r>
            <a:r>
              <a:rPr lang="en-US" sz="2000" err="1">
                <a:ea typeface="+mn-lt"/>
                <a:cs typeface="+mn-lt"/>
              </a:rPr>
              <a:t>ar</a:t>
            </a:r>
            <a:r>
              <a:rPr lang="en-US" sz="2000">
                <a:ea typeface="+mn-lt"/>
                <a:cs typeface="+mn-lt"/>
              </a:rPr>
              <a:t>: </a:t>
            </a:r>
            <a:endParaRPr lang="en-US" sz="2000">
              <a:ea typeface="Calibri" panose="020F0502020204030204"/>
              <a:cs typeface="Calibri" panose="020F0502020204030204"/>
            </a:endParaRPr>
          </a:p>
          <a:p>
            <a:r>
              <a:rPr lang="en-US" sz="2000" err="1">
                <a:ea typeface="+mn-lt"/>
                <a:cs typeface="+mn-lt"/>
              </a:rPr>
              <a:t>Dysgu</a:t>
            </a:r>
            <a:r>
              <a:rPr lang="en-US" sz="2000">
                <a:ea typeface="+mn-lt"/>
                <a:cs typeface="+mn-lt"/>
              </a:rPr>
              <a:t> plant </a:t>
            </a:r>
            <a:endParaRPr lang="en-US" sz="2000">
              <a:ea typeface="Calibri"/>
              <a:cs typeface="Calibri"/>
            </a:endParaRPr>
          </a:p>
          <a:p>
            <a:r>
              <a:rPr lang="en-US" sz="2000">
                <a:ea typeface="+mn-lt"/>
                <a:cs typeface="+mn-lt"/>
              </a:rPr>
              <a:t>Lles </a:t>
            </a:r>
            <a:r>
              <a:rPr lang="en-US" sz="2000" err="1">
                <a:ea typeface="+mn-lt"/>
                <a:cs typeface="+mn-lt"/>
              </a:rPr>
              <a:t>emosiynol</a:t>
            </a:r>
            <a:r>
              <a:rPr lang="en-US" sz="2000">
                <a:ea typeface="+mn-lt"/>
                <a:cs typeface="+mn-lt"/>
              </a:rPr>
              <a:t> </a:t>
            </a:r>
            <a:endParaRPr lang="en-US" sz="2000">
              <a:ea typeface="Calibri"/>
              <a:cs typeface="Calibri"/>
            </a:endParaRPr>
          </a:p>
          <a:p>
            <a:r>
              <a:rPr lang="en-US" sz="2000" err="1">
                <a:ea typeface="+mn-lt"/>
                <a:cs typeface="+mn-lt"/>
              </a:rPr>
              <a:t>Diogelwch</a:t>
            </a:r>
            <a:r>
              <a:rPr lang="en-US" sz="2000">
                <a:ea typeface="+mn-lt"/>
                <a:cs typeface="+mn-lt"/>
              </a:rPr>
              <a:t> </a:t>
            </a:r>
            <a:endParaRPr lang="en-US" sz="2000">
              <a:ea typeface="Calibri"/>
              <a:cs typeface="Calibri"/>
            </a:endParaRPr>
          </a:p>
          <a:p>
            <a:r>
              <a:rPr lang="en-US" sz="2000" err="1">
                <a:ea typeface="+mn-lt"/>
                <a:cs typeface="+mn-lt"/>
              </a:rPr>
              <a:t>Perthnasoedd</a:t>
            </a:r>
            <a:r>
              <a:rPr lang="en-US" sz="2000">
                <a:ea typeface="+mn-lt"/>
                <a:cs typeface="+mn-lt"/>
              </a:rPr>
              <a:t> </a:t>
            </a:r>
            <a:endParaRPr lang="en-US" sz="2000">
              <a:ea typeface="Calibri"/>
              <a:cs typeface="Calibri"/>
            </a:endParaRPr>
          </a:p>
          <a:p>
            <a:r>
              <a:rPr lang="en-US" sz="2000" err="1">
                <a:ea typeface="+mn-lt"/>
                <a:cs typeface="+mn-lt"/>
              </a:rPr>
              <a:t>Ymgysylltiad</a:t>
            </a:r>
            <a:r>
              <a:rPr lang="en-US" sz="2000">
                <a:ea typeface="+mn-lt"/>
                <a:cs typeface="+mn-lt"/>
              </a:rPr>
              <a:t> </a:t>
            </a:r>
            <a:r>
              <a:rPr lang="en-US" sz="2000" err="1">
                <a:ea typeface="+mn-lt"/>
                <a:cs typeface="+mn-lt"/>
              </a:rPr>
              <a:t>teuluoedd</a:t>
            </a:r>
            <a:r>
              <a:rPr lang="en-US" sz="2000">
                <a:ea typeface="+mn-lt"/>
                <a:cs typeface="+mn-lt"/>
              </a:rPr>
              <a:t> </a:t>
            </a:r>
            <a:endParaRPr lang="en-US" sz="2000">
              <a:ea typeface="Calibri"/>
              <a:cs typeface="Calibri"/>
            </a:endParaRPr>
          </a:p>
          <a:p>
            <a:r>
              <a:rPr lang="en-US" sz="2000" err="1">
                <a:ea typeface="+mn-lt"/>
                <a:cs typeface="+mn-lt"/>
              </a:rPr>
              <a:t>Canlyniadau</a:t>
            </a:r>
            <a:r>
              <a:rPr lang="en-US" sz="2000">
                <a:ea typeface="+mn-lt"/>
                <a:cs typeface="+mn-lt"/>
              </a:rPr>
              <a:t> </a:t>
            </a:r>
            <a:r>
              <a:rPr lang="en-US" sz="2000" err="1">
                <a:ea typeface="+mn-lt"/>
                <a:cs typeface="+mn-lt"/>
              </a:rPr>
              <a:t>hirdymor</a:t>
            </a:r>
            <a:r>
              <a:rPr lang="en-US" sz="2000">
                <a:ea typeface="+mn-lt"/>
                <a:cs typeface="+mn-lt"/>
              </a:rPr>
              <a:t> </a:t>
            </a:r>
            <a:endParaRPr lang="en-US" sz="2000">
              <a:ea typeface="Calibri"/>
              <a:cs typeface="Calibri"/>
            </a:endParaRPr>
          </a:p>
        </p:txBody>
      </p:sp>
      <p:sp>
        <p:nvSpPr>
          <p:cNvPr id="4" name="Content Placeholder 3">
            <a:extLst>
              <a:ext uri="{FF2B5EF4-FFF2-40B4-BE49-F238E27FC236}">
                <a16:creationId xmlns:a16="http://schemas.microsoft.com/office/drawing/2014/main" id="{F2D1ADE2-5EA7-9116-DBAA-7E056EB5DEA5}"/>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a:ea typeface="Calibri"/>
                <a:cs typeface="Calibri"/>
              </a:rPr>
              <a:t>Leadership decisions influence:</a:t>
            </a:r>
            <a:endParaRPr lang="en-US"/>
          </a:p>
          <a:p>
            <a:r>
              <a:rPr lang="en-US" sz="2000">
                <a:solidFill>
                  <a:schemeClr val="accent1">
                    <a:lumMod val="76000"/>
                  </a:schemeClr>
                </a:solidFill>
                <a:latin typeface="Calibri"/>
                <a:ea typeface="Calibri"/>
                <a:cs typeface="Calibri"/>
              </a:rPr>
              <a:t>Children's learning</a:t>
            </a:r>
          </a:p>
          <a:p>
            <a:r>
              <a:rPr lang="en-US" sz="2000">
                <a:solidFill>
                  <a:schemeClr val="accent1">
                    <a:lumMod val="76000"/>
                  </a:schemeClr>
                </a:solidFill>
                <a:latin typeface="Calibri"/>
                <a:ea typeface="Calibri"/>
                <a:cs typeface="Calibri"/>
              </a:rPr>
              <a:t>Emotional wellbeing</a:t>
            </a:r>
          </a:p>
          <a:p>
            <a:r>
              <a:rPr lang="en-US" sz="2000">
                <a:solidFill>
                  <a:schemeClr val="accent1">
                    <a:lumMod val="76000"/>
                  </a:schemeClr>
                </a:solidFill>
                <a:latin typeface="Calibri"/>
                <a:ea typeface="Calibri"/>
                <a:cs typeface="Calibri"/>
              </a:rPr>
              <a:t>Safety</a:t>
            </a:r>
          </a:p>
          <a:p>
            <a:r>
              <a:rPr lang="en-US" sz="2000">
                <a:solidFill>
                  <a:schemeClr val="accent1">
                    <a:lumMod val="76000"/>
                  </a:schemeClr>
                </a:solidFill>
                <a:latin typeface="Calibri"/>
                <a:ea typeface="Calibri"/>
                <a:cs typeface="Calibri"/>
              </a:rPr>
              <a:t>Relationships</a:t>
            </a:r>
          </a:p>
          <a:p>
            <a:r>
              <a:rPr lang="en-US" sz="2000">
                <a:solidFill>
                  <a:schemeClr val="accent1">
                    <a:lumMod val="76000"/>
                  </a:schemeClr>
                </a:solidFill>
                <a:latin typeface="Calibri"/>
                <a:ea typeface="Calibri"/>
                <a:cs typeface="Calibri"/>
              </a:rPr>
              <a:t>Family engagement</a:t>
            </a:r>
          </a:p>
          <a:p>
            <a:r>
              <a:rPr lang="en-US" sz="2000">
                <a:solidFill>
                  <a:schemeClr val="accent1">
                    <a:lumMod val="76000"/>
                  </a:schemeClr>
                </a:solidFill>
                <a:latin typeface="Calibri"/>
                <a:ea typeface="Calibri"/>
                <a:cs typeface="Calibri"/>
              </a:rPr>
              <a:t>Long-term outcomes</a:t>
            </a:r>
          </a:p>
          <a:p>
            <a:endParaRPr lang="en-US">
              <a:ea typeface="Calibri"/>
              <a:cs typeface="Calibri"/>
            </a:endParaRPr>
          </a:p>
        </p:txBody>
      </p:sp>
    </p:spTree>
    <p:extLst>
      <p:ext uri="{BB962C8B-B14F-4D97-AF65-F5344CB8AC3E}">
        <p14:creationId xmlns:p14="http://schemas.microsoft.com/office/powerpoint/2010/main" val="216822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1C8E8-89B4-2729-1337-A39D9C364655}"/>
              </a:ext>
            </a:extLst>
          </p:cNvPr>
          <p:cNvSpPr>
            <a:spLocks noGrp="1"/>
          </p:cNvSpPr>
          <p:nvPr>
            <p:ph type="title"/>
          </p:nvPr>
        </p:nvSpPr>
        <p:spPr/>
        <p:txBody>
          <a:bodyPr/>
          <a:lstStyle/>
          <a:p>
            <a:r>
              <a:rPr lang="en-US" err="1">
                <a:ea typeface="Calibri Light"/>
                <a:cs typeface="Calibri Light"/>
              </a:rPr>
              <a:t>Damcaniaethau</a:t>
            </a:r>
            <a:r>
              <a:rPr lang="en-US">
                <a:ea typeface="Calibri Light"/>
                <a:cs typeface="Calibri Light"/>
              </a:rPr>
              <a:t> </a:t>
            </a:r>
            <a:r>
              <a:rPr lang="en-US" err="1">
                <a:ea typeface="Calibri Light"/>
                <a:cs typeface="Calibri Light"/>
              </a:rPr>
              <a:t>datblygiad</a:t>
            </a:r>
            <a:r>
              <a:rPr lang="en-US">
                <a:ea typeface="Calibri Light"/>
                <a:cs typeface="Calibri Light"/>
              </a:rPr>
              <a:t> plant </a:t>
            </a:r>
            <a:r>
              <a:rPr lang="en-US" err="1">
                <a:ea typeface="Calibri Light"/>
                <a:cs typeface="Calibri Light"/>
              </a:rPr>
              <a:t>allweddol</a:t>
            </a:r>
            <a:br>
              <a:rPr lang="en-US">
                <a:ea typeface="Calibri Light"/>
                <a:cs typeface="Calibri Light"/>
              </a:rPr>
            </a:br>
            <a:r>
              <a:rPr lang="en-US">
                <a:solidFill>
                  <a:schemeClr val="accent1">
                    <a:lumMod val="76000"/>
                  </a:schemeClr>
                </a:solidFill>
                <a:ea typeface="Calibri Light"/>
                <a:cs typeface="Calibri Light"/>
              </a:rPr>
              <a:t>Key child development theories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C61F5802-BE81-16B7-493E-607F434960EA}"/>
              </a:ext>
            </a:extLst>
          </p:cNvPr>
          <p:cNvSpPr>
            <a:spLocks noGrp="1"/>
          </p:cNvSpPr>
          <p:nvPr>
            <p:ph sz="half" idx="1"/>
          </p:nvPr>
        </p:nvSpPr>
        <p:spPr/>
        <p:txBody>
          <a:bodyPr vert="horz" lIns="91440" tIns="45720" rIns="91440" bIns="45720" rtlCol="0" anchor="t">
            <a:normAutofit fontScale="70000" lnSpcReduction="20000"/>
          </a:bodyPr>
          <a:lstStyle/>
          <a:p>
            <a:r>
              <a:rPr lang="en-US">
                <a:ea typeface="+mn-lt"/>
                <a:cs typeface="+mn-lt"/>
              </a:rPr>
              <a:t>Piaget</a:t>
            </a:r>
            <a:endParaRPr lang="en-US">
              <a:ea typeface="Calibri" panose="020F0502020204030204"/>
              <a:cs typeface="Calibri" panose="020F0502020204030204"/>
            </a:endParaRPr>
          </a:p>
          <a:p>
            <a:pPr marL="0" indent="0">
              <a:buNone/>
            </a:pPr>
            <a:r>
              <a:rPr lang="en-US">
                <a:ea typeface="+mn-lt"/>
                <a:cs typeface="+mn-lt"/>
              </a:rPr>
              <a:t>Mae plant </a:t>
            </a:r>
            <a:r>
              <a:rPr lang="en-US" err="1">
                <a:ea typeface="+mn-lt"/>
                <a:cs typeface="+mn-lt"/>
              </a:rPr>
              <a:t>yn</a:t>
            </a:r>
            <a:r>
              <a:rPr lang="en-US">
                <a:ea typeface="+mn-lt"/>
                <a:cs typeface="+mn-lt"/>
              </a:rPr>
              <a:t> </a:t>
            </a:r>
            <a:r>
              <a:rPr lang="en-US" err="1">
                <a:ea typeface="+mn-lt"/>
                <a:cs typeface="+mn-lt"/>
              </a:rPr>
              <a:t>dysgu</a:t>
            </a:r>
            <a:r>
              <a:rPr lang="en-US">
                <a:ea typeface="+mn-lt"/>
                <a:cs typeface="+mn-lt"/>
              </a:rPr>
              <a:t> </a:t>
            </a:r>
            <a:r>
              <a:rPr lang="en-US" err="1">
                <a:ea typeface="+mn-lt"/>
                <a:cs typeface="+mn-lt"/>
              </a:rPr>
              <a:t>trwy</a:t>
            </a:r>
            <a:r>
              <a:rPr lang="en-US">
                <a:ea typeface="+mn-lt"/>
                <a:cs typeface="+mn-lt"/>
              </a:rPr>
              <a:t> </a:t>
            </a:r>
            <a:r>
              <a:rPr lang="en-US" err="1">
                <a:ea typeface="+mn-lt"/>
                <a:cs typeface="+mn-lt"/>
              </a:rPr>
              <a:t>archwilio'n</a:t>
            </a:r>
            <a:r>
              <a:rPr lang="en-US">
                <a:ea typeface="+mn-lt"/>
                <a:cs typeface="+mn-lt"/>
              </a:rPr>
              <a:t> </a:t>
            </a:r>
            <a:r>
              <a:rPr lang="en-US" err="1">
                <a:ea typeface="+mn-lt"/>
                <a:cs typeface="+mn-lt"/>
              </a:rPr>
              <a:t>weithredol</a:t>
            </a:r>
            <a:r>
              <a:rPr lang="en-US">
                <a:ea typeface="+mn-lt"/>
                <a:cs typeface="+mn-lt"/>
              </a:rPr>
              <a:t>.</a:t>
            </a:r>
            <a:endParaRPr lang="en-US">
              <a:ea typeface="Calibri" panose="020F0502020204030204"/>
              <a:cs typeface="Calibri" panose="020F0502020204030204"/>
            </a:endParaRPr>
          </a:p>
          <a:p>
            <a:r>
              <a:rPr lang="en-US">
                <a:ea typeface="+mn-lt"/>
                <a:cs typeface="+mn-lt"/>
              </a:rPr>
              <a:t>Vygotsky</a:t>
            </a:r>
            <a:endParaRPr lang="en-US"/>
          </a:p>
          <a:p>
            <a:pPr marL="0" indent="0">
              <a:buNone/>
            </a:pPr>
            <a:r>
              <a:rPr lang="en-US">
                <a:ea typeface="+mn-lt"/>
                <a:cs typeface="+mn-lt"/>
              </a:rPr>
              <a:t>Mae </a:t>
            </a:r>
            <a:r>
              <a:rPr lang="en-US" err="1">
                <a:ea typeface="+mn-lt"/>
                <a:cs typeface="+mn-lt"/>
              </a:rPr>
              <a:t>dysgu'n</a:t>
            </a:r>
            <a:r>
              <a:rPr lang="en-US">
                <a:ea typeface="+mn-lt"/>
                <a:cs typeface="+mn-lt"/>
              </a:rPr>
              <a:t> </a:t>
            </a:r>
            <a:r>
              <a:rPr lang="en-US" err="1">
                <a:ea typeface="+mn-lt"/>
                <a:cs typeface="+mn-lt"/>
              </a:rPr>
              <a:t>datblygu</a:t>
            </a:r>
            <a:r>
              <a:rPr lang="en-US">
                <a:ea typeface="+mn-lt"/>
                <a:cs typeface="+mn-lt"/>
              </a:rPr>
              <a:t> </a:t>
            </a:r>
            <a:r>
              <a:rPr lang="en-US" err="1">
                <a:ea typeface="+mn-lt"/>
                <a:cs typeface="+mn-lt"/>
              </a:rPr>
              <a:t>trwy</a:t>
            </a:r>
            <a:r>
              <a:rPr lang="en-US">
                <a:ea typeface="+mn-lt"/>
                <a:cs typeface="+mn-lt"/>
              </a:rPr>
              <a:t> </a:t>
            </a:r>
            <a:r>
              <a:rPr lang="en-US" err="1">
                <a:ea typeface="+mn-lt"/>
                <a:cs typeface="+mn-lt"/>
              </a:rPr>
              <a:t>ryngweithio</a:t>
            </a:r>
            <a:r>
              <a:rPr lang="en-US">
                <a:ea typeface="+mn-lt"/>
                <a:cs typeface="+mn-lt"/>
              </a:rPr>
              <a:t> </a:t>
            </a:r>
            <a:r>
              <a:rPr lang="en-US" err="1">
                <a:ea typeface="+mn-lt"/>
                <a:cs typeface="+mn-lt"/>
              </a:rPr>
              <a:t>cymdeithasol</a:t>
            </a:r>
            <a:r>
              <a:rPr lang="en-US">
                <a:ea typeface="+mn-lt"/>
                <a:cs typeface="+mn-lt"/>
              </a:rPr>
              <a:t>.</a:t>
            </a:r>
            <a:endParaRPr lang="en-US">
              <a:ea typeface="Calibri" panose="020F0502020204030204"/>
              <a:cs typeface="Calibri" panose="020F0502020204030204"/>
            </a:endParaRPr>
          </a:p>
          <a:p>
            <a:r>
              <a:rPr lang="en-US">
                <a:ea typeface="+mn-lt"/>
                <a:cs typeface="+mn-lt"/>
              </a:rPr>
              <a:t>Bowlby</a:t>
            </a:r>
            <a:endParaRPr lang="en-US"/>
          </a:p>
          <a:p>
            <a:pPr marL="0" indent="0">
              <a:buNone/>
            </a:pPr>
            <a:r>
              <a:rPr lang="en-US">
                <a:ea typeface="+mn-lt"/>
                <a:cs typeface="+mn-lt"/>
              </a:rPr>
              <a:t>Mae </a:t>
            </a:r>
            <a:r>
              <a:rPr lang="en-US" err="1">
                <a:ea typeface="+mn-lt"/>
                <a:cs typeface="+mn-lt"/>
              </a:rPr>
              <a:t>ymlyniadau</a:t>
            </a:r>
            <a:r>
              <a:rPr lang="en-US">
                <a:ea typeface="+mn-lt"/>
                <a:cs typeface="+mn-lt"/>
              </a:rPr>
              <a:t> </a:t>
            </a:r>
            <a:r>
              <a:rPr lang="en-US" err="1">
                <a:ea typeface="+mn-lt"/>
                <a:cs typeface="+mn-lt"/>
              </a:rPr>
              <a:t>diogel</a:t>
            </a:r>
            <a:r>
              <a:rPr lang="en-US">
                <a:ea typeface="+mn-lt"/>
                <a:cs typeface="+mn-lt"/>
              </a:rPr>
              <a:t> </a:t>
            </a:r>
            <a:r>
              <a:rPr lang="en-US" err="1">
                <a:ea typeface="+mn-lt"/>
                <a:cs typeface="+mn-lt"/>
              </a:rPr>
              <a:t>yn</a:t>
            </a:r>
            <a:r>
              <a:rPr lang="en-US">
                <a:ea typeface="+mn-lt"/>
                <a:cs typeface="+mn-lt"/>
              </a:rPr>
              <a:t> </a:t>
            </a:r>
            <a:r>
              <a:rPr lang="en-US" err="1">
                <a:ea typeface="+mn-lt"/>
                <a:cs typeface="+mn-lt"/>
              </a:rPr>
              <a:t>cefnogi</a:t>
            </a:r>
            <a:r>
              <a:rPr lang="en-US">
                <a:ea typeface="+mn-lt"/>
                <a:cs typeface="+mn-lt"/>
              </a:rPr>
              <a:t> </a:t>
            </a:r>
            <a:r>
              <a:rPr lang="en-US" err="1">
                <a:ea typeface="+mn-lt"/>
                <a:cs typeface="+mn-lt"/>
              </a:rPr>
              <a:t>datblygiad</a:t>
            </a:r>
            <a:r>
              <a:rPr lang="en-US">
                <a:ea typeface="+mn-lt"/>
                <a:cs typeface="+mn-lt"/>
              </a:rPr>
              <a:t> </a:t>
            </a:r>
            <a:r>
              <a:rPr lang="en-US" err="1">
                <a:ea typeface="+mn-lt"/>
                <a:cs typeface="+mn-lt"/>
              </a:rPr>
              <a:t>emosiynol</a:t>
            </a:r>
            <a:r>
              <a:rPr lang="en-US">
                <a:ea typeface="+mn-lt"/>
                <a:cs typeface="+mn-lt"/>
              </a:rPr>
              <a:t>.</a:t>
            </a:r>
            <a:endParaRPr lang="en-US">
              <a:ea typeface="Calibri"/>
              <a:cs typeface="Calibri"/>
            </a:endParaRPr>
          </a:p>
          <a:p>
            <a:r>
              <a:rPr lang="en-US">
                <a:ea typeface="+mn-lt"/>
                <a:cs typeface="+mn-lt"/>
              </a:rPr>
              <a:t>Bronfenbrenner</a:t>
            </a:r>
            <a:endParaRPr lang="en-US"/>
          </a:p>
          <a:p>
            <a:pPr marL="0" indent="0">
              <a:buNone/>
            </a:pPr>
            <a:r>
              <a:rPr lang="en-US">
                <a:ea typeface="+mn-lt"/>
                <a:cs typeface="+mn-lt"/>
              </a:rPr>
              <a:t>Mae </a:t>
            </a:r>
            <a:r>
              <a:rPr lang="en-US" err="1">
                <a:ea typeface="+mn-lt"/>
                <a:cs typeface="+mn-lt"/>
              </a:rPr>
              <a:t>perthnasoedd</a:t>
            </a:r>
            <a:r>
              <a:rPr lang="en-US">
                <a:ea typeface="+mn-lt"/>
                <a:cs typeface="+mn-lt"/>
              </a:rPr>
              <a:t> ac </a:t>
            </a:r>
            <a:r>
              <a:rPr lang="en-US" err="1">
                <a:ea typeface="+mn-lt"/>
                <a:cs typeface="+mn-lt"/>
              </a:rPr>
              <a:t>amgylcheddau</a:t>
            </a:r>
            <a:r>
              <a:rPr lang="en-US">
                <a:ea typeface="+mn-lt"/>
                <a:cs typeface="+mn-lt"/>
              </a:rPr>
              <a:t> </a:t>
            </a:r>
            <a:r>
              <a:rPr lang="en-US" err="1">
                <a:ea typeface="+mn-lt"/>
                <a:cs typeface="+mn-lt"/>
              </a:rPr>
              <a:t>yn</a:t>
            </a:r>
            <a:r>
              <a:rPr lang="en-US">
                <a:ea typeface="+mn-lt"/>
                <a:cs typeface="+mn-lt"/>
              </a:rPr>
              <a:t> </a:t>
            </a:r>
            <a:r>
              <a:rPr lang="en-US" err="1">
                <a:ea typeface="+mn-lt"/>
                <a:cs typeface="+mn-lt"/>
              </a:rPr>
              <a:t>dylanwadu</a:t>
            </a:r>
            <a:r>
              <a:rPr lang="en-US">
                <a:ea typeface="+mn-lt"/>
                <a:cs typeface="+mn-lt"/>
              </a:rPr>
              <a:t> </a:t>
            </a:r>
            <a:r>
              <a:rPr lang="en-US" err="1">
                <a:ea typeface="+mn-lt"/>
                <a:cs typeface="+mn-lt"/>
              </a:rPr>
              <a:t>ar</a:t>
            </a:r>
            <a:r>
              <a:rPr lang="en-US">
                <a:ea typeface="+mn-lt"/>
                <a:cs typeface="+mn-lt"/>
              </a:rPr>
              <a:t> </a:t>
            </a:r>
            <a:r>
              <a:rPr lang="en-US" err="1">
                <a:ea typeface="+mn-lt"/>
                <a:cs typeface="+mn-lt"/>
              </a:rPr>
              <a:t>ddatblygiad</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8F214308-2D26-C3EB-2F16-E8C6C4125517}"/>
              </a:ext>
            </a:extLst>
          </p:cNvPr>
          <p:cNvSpPr>
            <a:spLocks noGrp="1"/>
          </p:cNvSpPr>
          <p:nvPr>
            <p:ph sz="half" idx="2"/>
          </p:nvPr>
        </p:nvSpPr>
        <p:spPr/>
        <p:txBody>
          <a:bodyPr vert="horz" lIns="91440" tIns="45720" rIns="91440" bIns="45720" rtlCol="0" anchor="t">
            <a:normAutofit fontScale="70000" lnSpcReduction="20000"/>
          </a:bodyPr>
          <a:lstStyle/>
          <a:p>
            <a:r>
              <a:rPr lang="en-US" sz="2000">
                <a:solidFill>
                  <a:schemeClr val="accent1">
                    <a:lumMod val="76000"/>
                  </a:schemeClr>
                </a:solidFill>
              </a:rPr>
              <a:t>Piaget</a:t>
            </a:r>
            <a:endParaRPr lang="en-US" sz="2000">
              <a:solidFill>
                <a:schemeClr val="accent1">
                  <a:lumMod val="76000"/>
                </a:schemeClr>
              </a:solidFill>
              <a:ea typeface="Calibri"/>
              <a:cs typeface="Calibri"/>
            </a:endParaRPr>
          </a:p>
          <a:p>
            <a:pPr marL="0" indent="0">
              <a:buNone/>
            </a:pPr>
            <a:r>
              <a:rPr lang="en-US" sz="2000">
                <a:solidFill>
                  <a:schemeClr val="accent1">
                    <a:lumMod val="76000"/>
                  </a:schemeClr>
                </a:solidFill>
                <a:latin typeface="Calibri"/>
                <a:ea typeface="Calibri"/>
                <a:cs typeface="Calibri"/>
              </a:rPr>
              <a:t>Children learn through active exploration.</a:t>
            </a:r>
          </a:p>
          <a:p>
            <a:r>
              <a:rPr lang="en-US" sz="2000">
                <a:solidFill>
                  <a:schemeClr val="accent1">
                    <a:lumMod val="76000"/>
                  </a:schemeClr>
                </a:solidFill>
              </a:rPr>
              <a:t>Vygotsky</a:t>
            </a:r>
            <a:endParaRPr lang="en-US" sz="2000">
              <a:solidFill>
                <a:schemeClr val="accent1">
                  <a:lumMod val="76000"/>
                </a:schemeClr>
              </a:solidFill>
              <a:ea typeface="Calibri"/>
              <a:cs typeface="Calibri"/>
            </a:endParaRPr>
          </a:p>
          <a:p>
            <a:pPr marL="0" indent="0">
              <a:buNone/>
            </a:pPr>
            <a:r>
              <a:rPr lang="en-US" sz="2000">
                <a:solidFill>
                  <a:schemeClr val="accent1">
                    <a:lumMod val="76000"/>
                  </a:schemeClr>
                </a:solidFill>
                <a:latin typeface="Calibri"/>
                <a:ea typeface="Calibri"/>
                <a:cs typeface="Calibri"/>
              </a:rPr>
              <a:t>Learning develops through social interaction.</a:t>
            </a:r>
          </a:p>
          <a:p>
            <a:r>
              <a:rPr lang="en-US" sz="2000">
                <a:solidFill>
                  <a:schemeClr val="accent1">
                    <a:lumMod val="76000"/>
                  </a:schemeClr>
                </a:solidFill>
              </a:rPr>
              <a:t>Bowlby</a:t>
            </a:r>
            <a:endParaRPr lang="en-US" sz="2000">
              <a:solidFill>
                <a:schemeClr val="accent1">
                  <a:lumMod val="76000"/>
                </a:schemeClr>
              </a:solidFill>
              <a:ea typeface="Calibri"/>
              <a:cs typeface="Calibri"/>
            </a:endParaRPr>
          </a:p>
          <a:p>
            <a:pPr marL="0" indent="0">
              <a:buNone/>
            </a:pPr>
            <a:r>
              <a:rPr lang="en-US" sz="2000">
                <a:solidFill>
                  <a:schemeClr val="accent1">
                    <a:lumMod val="76000"/>
                  </a:schemeClr>
                </a:solidFill>
                <a:latin typeface="Calibri"/>
                <a:ea typeface="Calibri"/>
                <a:cs typeface="Calibri"/>
              </a:rPr>
              <a:t>Secure attachments support emotional development.</a:t>
            </a:r>
          </a:p>
          <a:p>
            <a:r>
              <a:rPr lang="en-US" sz="2000">
                <a:solidFill>
                  <a:schemeClr val="accent1">
                    <a:lumMod val="76000"/>
                  </a:schemeClr>
                </a:solidFill>
              </a:rPr>
              <a:t>Bronfenbrenner</a:t>
            </a:r>
            <a:endParaRPr lang="en-US" sz="2000">
              <a:solidFill>
                <a:schemeClr val="accent1">
                  <a:lumMod val="76000"/>
                </a:schemeClr>
              </a:solidFill>
              <a:ea typeface="Calibri"/>
              <a:cs typeface="Calibri"/>
            </a:endParaRPr>
          </a:p>
          <a:p>
            <a:pPr marL="0" indent="0">
              <a:buNone/>
            </a:pPr>
            <a:r>
              <a:rPr lang="en-US" sz="2000">
                <a:solidFill>
                  <a:schemeClr val="accent1">
                    <a:lumMod val="76000"/>
                  </a:schemeClr>
                </a:solidFill>
                <a:latin typeface="Calibri"/>
                <a:ea typeface="Calibri"/>
                <a:cs typeface="Calibri"/>
              </a:rPr>
              <a:t>Development is influenced by relationships and environments.</a:t>
            </a:r>
          </a:p>
          <a:p>
            <a:endParaRPr lang="en-US">
              <a:ea typeface="Calibri"/>
              <a:cs typeface="Calibri"/>
            </a:endParaRPr>
          </a:p>
        </p:txBody>
      </p:sp>
    </p:spTree>
    <p:extLst>
      <p:ext uri="{BB962C8B-B14F-4D97-AF65-F5344CB8AC3E}">
        <p14:creationId xmlns:p14="http://schemas.microsoft.com/office/powerpoint/2010/main" val="614724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40765-C2F7-85B4-08A0-DB9003F478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D6B92-A180-2237-C049-F06D6C2BD729}"/>
              </a:ext>
            </a:extLst>
          </p:cNvPr>
          <p:cNvSpPr>
            <a:spLocks noGrp="1"/>
          </p:cNvSpPr>
          <p:nvPr>
            <p:ph type="title"/>
          </p:nvPr>
        </p:nvSpPr>
        <p:spPr/>
        <p:txBody>
          <a:bodyPr/>
          <a:lstStyle/>
          <a:p>
            <a:r>
              <a:rPr lang="en-US" dirty="0" err="1">
                <a:solidFill>
                  <a:srgbClr val="000000"/>
                </a:solidFill>
                <a:ea typeface="+mj-lt"/>
                <a:cs typeface="+mj-lt"/>
              </a:rPr>
              <a:t>Damcaniaeth</a:t>
            </a:r>
            <a:r>
              <a:rPr lang="en-US" dirty="0">
                <a:solidFill>
                  <a:srgbClr val="000000"/>
                </a:solidFill>
                <a:ea typeface="+mj-lt"/>
                <a:cs typeface="+mj-lt"/>
              </a:rPr>
              <a:t> </a:t>
            </a:r>
            <a:r>
              <a:rPr lang="en-US" dirty="0" err="1">
                <a:solidFill>
                  <a:srgbClr val="000000"/>
                </a:solidFill>
                <a:ea typeface="+mj-lt"/>
                <a:cs typeface="+mj-lt"/>
              </a:rPr>
              <a:t>Datblygiad</a:t>
            </a:r>
            <a:r>
              <a:rPr lang="en-US" dirty="0">
                <a:solidFill>
                  <a:srgbClr val="000000"/>
                </a:solidFill>
                <a:ea typeface="+mj-lt"/>
                <a:cs typeface="+mj-lt"/>
              </a:rPr>
              <a:t> Plant </a:t>
            </a:r>
            <a:r>
              <a:rPr lang="en-US" dirty="0" err="1">
                <a:solidFill>
                  <a:srgbClr val="000000"/>
                </a:solidFill>
                <a:ea typeface="+mj-lt"/>
                <a:cs typeface="+mj-lt"/>
              </a:rPr>
              <a:t>ar</a:t>
            </a:r>
            <a:r>
              <a:rPr lang="en-US" dirty="0">
                <a:solidFill>
                  <a:srgbClr val="000000"/>
                </a:solidFill>
                <a:ea typeface="+mj-lt"/>
                <a:cs typeface="+mj-lt"/>
              </a:rPr>
              <a:t> </a:t>
            </a:r>
            <a:r>
              <a:rPr lang="en-US" dirty="0" err="1">
                <a:solidFill>
                  <a:srgbClr val="000000"/>
                </a:solidFill>
                <a:ea typeface="+mj-lt"/>
                <a:cs typeface="+mj-lt"/>
              </a:rPr>
              <a:t>waith</a:t>
            </a:r>
            <a:br>
              <a:rPr lang="en-US" dirty="0"/>
            </a:br>
            <a:r>
              <a:rPr lang="en-US" dirty="0">
                <a:solidFill>
                  <a:schemeClr val="accent1">
                    <a:lumMod val="76000"/>
                  </a:schemeClr>
                </a:solidFill>
                <a:ea typeface="Calibri Light"/>
                <a:cs typeface="Calibri Light"/>
              </a:rPr>
              <a:t>Child Development Theory in practice</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F0DEF5A9-078D-64BE-E9F7-034F80975837}"/>
              </a:ext>
            </a:extLst>
          </p:cNvPr>
          <p:cNvSpPr>
            <a:spLocks noGrp="1"/>
          </p:cNvSpPr>
          <p:nvPr>
            <p:ph sz="half" idx="1"/>
          </p:nvPr>
        </p:nvSpPr>
        <p:spPr/>
        <p:txBody>
          <a:bodyPr vert="horz" lIns="91440" tIns="45720" rIns="91440" bIns="45720" rtlCol="0" anchor="t">
            <a:normAutofit/>
          </a:bodyPr>
          <a:lstStyle/>
          <a:p>
            <a:r>
              <a:rPr lang="en-US" sz="2000" dirty="0">
                <a:ea typeface="+mn-lt"/>
                <a:cs typeface="+mn-lt"/>
              </a:rPr>
              <a:t>Sut </a:t>
            </a:r>
            <a:r>
              <a:rPr lang="en-US" sz="2000" dirty="0" err="1">
                <a:ea typeface="+mn-lt"/>
                <a:cs typeface="+mn-lt"/>
              </a:rPr>
              <a:t>mae</a:t>
            </a:r>
            <a:r>
              <a:rPr lang="en-US" sz="2000" dirty="0">
                <a:ea typeface="+mn-lt"/>
                <a:cs typeface="+mn-lt"/>
              </a:rPr>
              <a:t> Piaget </a:t>
            </a:r>
            <a:r>
              <a:rPr lang="en-US" sz="2000" dirty="0" err="1">
                <a:ea typeface="+mn-lt"/>
                <a:cs typeface="+mn-lt"/>
              </a:rPr>
              <a:t>yn</a:t>
            </a:r>
            <a:r>
              <a:rPr lang="en-US" sz="2000" dirty="0">
                <a:ea typeface="+mn-lt"/>
                <a:cs typeface="+mn-lt"/>
              </a:rPr>
              <a:t> </a:t>
            </a:r>
            <a:r>
              <a:rPr lang="en-US" sz="2000" dirty="0" err="1">
                <a:ea typeface="+mn-lt"/>
                <a:cs typeface="+mn-lt"/>
              </a:rPr>
              <a:t>dylanwadu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ddylunio'r</a:t>
            </a:r>
            <a:r>
              <a:rPr lang="en-US" sz="2000" dirty="0">
                <a:ea typeface="+mn-lt"/>
                <a:cs typeface="+mn-lt"/>
              </a:rPr>
              <a:t> </a:t>
            </a:r>
            <a:r>
              <a:rPr lang="en-US" sz="2000" dirty="0" err="1">
                <a:ea typeface="+mn-lt"/>
                <a:cs typeface="+mn-lt"/>
              </a:rPr>
              <a:t>amgylchedd</a:t>
            </a:r>
            <a:r>
              <a:rPr lang="en-US" sz="2000" dirty="0">
                <a:ea typeface="+mn-lt"/>
                <a:cs typeface="+mn-lt"/>
              </a:rPr>
              <a:t>?</a:t>
            </a:r>
            <a:endParaRPr lang="en-US" sz="2000" dirty="0">
              <a:ea typeface="Calibri" panose="020F0502020204030204"/>
              <a:cs typeface="Calibri" panose="020F0502020204030204"/>
            </a:endParaRPr>
          </a:p>
          <a:p>
            <a:r>
              <a:rPr lang="en-US" sz="2000" dirty="0">
                <a:ea typeface="+mn-lt"/>
                <a:cs typeface="+mn-lt"/>
              </a:rPr>
              <a:t>Sut </a:t>
            </a:r>
            <a:r>
              <a:rPr lang="en-US" sz="2000" dirty="0" err="1">
                <a:ea typeface="+mn-lt"/>
                <a:cs typeface="+mn-lt"/>
              </a:rPr>
              <a:t>mae</a:t>
            </a:r>
            <a:r>
              <a:rPr lang="en-US" sz="2000" dirty="0">
                <a:ea typeface="+mn-lt"/>
                <a:cs typeface="+mn-lt"/>
              </a:rPr>
              <a:t> Vygotsky </a:t>
            </a:r>
            <a:r>
              <a:rPr lang="en-US" sz="2000" dirty="0" err="1">
                <a:ea typeface="+mn-lt"/>
                <a:cs typeface="+mn-lt"/>
              </a:rPr>
              <a:t>yn</a:t>
            </a:r>
            <a:r>
              <a:rPr lang="en-US" sz="2000" dirty="0">
                <a:ea typeface="+mn-lt"/>
                <a:cs typeface="+mn-lt"/>
              </a:rPr>
              <a:t> </a:t>
            </a:r>
            <a:r>
              <a:rPr lang="en-US" sz="2000" dirty="0" err="1">
                <a:ea typeface="+mn-lt"/>
                <a:cs typeface="+mn-lt"/>
              </a:rPr>
              <a:t>dylanwadu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gymorth</a:t>
            </a:r>
            <a:r>
              <a:rPr lang="en-US" sz="2000" dirty="0">
                <a:ea typeface="+mn-lt"/>
                <a:cs typeface="+mn-lt"/>
              </a:rPr>
              <a:t> </a:t>
            </a:r>
            <a:r>
              <a:rPr lang="en-US" sz="2000" dirty="0" err="1">
                <a:ea typeface="+mn-lt"/>
                <a:cs typeface="+mn-lt"/>
              </a:rPr>
              <a:t>gan</a:t>
            </a:r>
            <a:r>
              <a:rPr lang="en-US" sz="2000" dirty="0">
                <a:ea typeface="+mn-lt"/>
                <a:cs typeface="+mn-lt"/>
              </a:rPr>
              <a:t> </a:t>
            </a:r>
            <a:r>
              <a:rPr lang="en-US" sz="2000" dirty="0" err="1">
                <a:ea typeface="+mn-lt"/>
                <a:cs typeface="+mn-lt"/>
              </a:rPr>
              <a:t>oedolion</a:t>
            </a:r>
            <a:r>
              <a:rPr lang="en-US" sz="2000" dirty="0">
                <a:ea typeface="+mn-lt"/>
                <a:cs typeface="+mn-lt"/>
              </a:rPr>
              <a:t>?</a:t>
            </a:r>
            <a:endParaRPr lang="en-US" sz="2000">
              <a:ea typeface="Calibri"/>
              <a:cs typeface="Calibri"/>
            </a:endParaRPr>
          </a:p>
          <a:p>
            <a:r>
              <a:rPr lang="en-US" sz="2000" dirty="0">
                <a:ea typeface="+mn-lt"/>
                <a:cs typeface="+mn-lt"/>
              </a:rPr>
              <a:t>Sut </a:t>
            </a:r>
            <a:r>
              <a:rPr lang="en-US" sz="2000" dirty="0" err="1">
                <a:ea typeface="+mn-lt"/>
                <a:cs typeface="+mn-lt"/>
              </a:rPr>
              <a:t>mae</a:t>
            </a:r>
            <a:r>
              <a:rPr lang="en-US" sz="2000" dirty="0">
                <a:ea typeface="+mn-lt"/>
                <a:cs typeface="+mn-lt"/>
              </a:rPr>
              <a:t> Bowlby </a:t>
            </a:r>
            <a:r>
              <a:rPr lang="en-US" sz="2000" dirty="0" err="1">
                <a:ea typeface="+mn-lt"/>
                <a:cs typeface="+mn-lt"/>
              </a:rPr>
              <a:t>yn</a:t>
            </a:r>
            <a:r>
              <a:rPr lang="en-US" sz="2000" dirty="0">
                <a:ea typeface="+mn-lt"/>
                <a:cs typeface="+mn-lt"/>
              </a:rPr>
              <a:t> </a:t>
            </a:r>
            <a:r>
              <a:rPr lang="en-US" sz="2000" dirty="0" err="1">
                <a:ea typeface="+mn-lt"/>
                <a:cs typeface="+mn-lt"/>
              </a:rPr>
              <a:t>dylanwadu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arferion</a:t>
            </a:r>
            <a:r>
              <a:rPr lang="en-US" sz="2000" dirty="0">
                <a:ea typeface="+mn-lt"/>
                <a:cs typeface="+mn-lt"/>
              </a:rPr>
              <a:t> </a:t>
            </a:r>
            <a:r>
              <a:rPr lang="en-US" sz="2000" dirty="0" err="1">
                <a:ea typeface="+mn-lt"/>
                <a:cs typeface="+mn-lt"/>
              </a:rPr>
              <a:t>ymwneud</a:t>
            </a:r>
            <a:r>
              <a:rPr lang="en-US" sz="2000" dirty="0">
                <a:ea typeface="+mn-lt"/>
                <a:cs typeface="+mn-lt"/>
              </a:rPr>
              <a:t> ag </a:t>
            </a:r>
            <a:r>
              <a:rPr lang="en-US" sz="2000" dirty="0" err="1">
                <a:ea typeface="+mn-lt"/>
                <a:cs typeface="+mn-lt"/>
              </a:rPr>
              <a:t>ymlyniad</a:t>
            </a:r>
            <a:r>
              <a:rPr lang="en-US" sz="2000" dirty="0">
                <a:ea typeface="+mn-lt"/>
                <a:cs typeface="+mn-lt"/>
              </a:rPr>
              <a:t>?</a:t>
            </a:r>
            <a:endParaRPr lang="en-US" sz="2000">
              <a:ea typeface="Calibri"/>
              <a:cs typeface="Calibri"/>
            </a:endParaRPr>
          </a:p>
          <a:p>
            <a:r>
              <a:rPr lang="en-US" sz="2000" dirty="0">
                <a:ea typeface="+mn-lt"/>
                <a:cs typeface="+mn-lt"/>
              </a:rPr>
              <a:t>Sut </a:t>
            </a:r>
            <a:r>
              <a:rPr lang="en-US" sz="2000" dirty="0" err="1">
                <a:ea typeface="+mn-lt"/>
                <a:cs typeface="+mn-lt"/>
              </a:rPr>
              <a:t>mae</a:t>
            </a:r>
            <a:r>
              <a:rPr lang="en-US" sz="2000" dirty="0">
                <a:ea typeface="+mn-lt"/>
                <a:cs typeface="+mn-lt"/>
              </a:rPr>
              <a:t> Bronfenbrenner </a:t>
            </a:r>
            <a:r>
              <a:rPr lang="en-US" sz="2000" dirty="0" err="1">
                <a:ea typeface="+mn-lt"/>
                <a:cs typeface="+mn-lt"/>
              </a:rPr>
              <a:t>yn</a:t>
            </a:r>
            <a:r>
              <a:rPr lang="en-US" sz="2000" dirty="0">
                <a:ea typeface="+mn-lt"/>
                <a:cs typeface="+mn-lt"/>
              </a:rPr>
              <a:t> </a:t>
            </a:r>
            <a:r>
              <a:rPr lang="en-US" sz="2000" dirty="0" err="1">
                <a:ea typeface="+mn-lt"/>
                <a:cs typeface="+mn-lt"/>
              </a:rPr>
              <a:t>dylanwadu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weithio</a:t>
            </a:r>
            <a:r>
              <a:rPr lang="en-US" sz="2000" dirty="0">
                <a:ea typeface="+mn-lt"/>
                <a:cs typeface="+mn-lt"/>
              </a:rPr>
              <a:t> </a:t>
            </a:r>
            <a:r>
              <a:rPr lang="en-US" sz="2000" dirty="0" err="1">
                <a:ea typeface="+mn-lt"/>
                <a:cs typeface="+mn-lt"/>
              </a:rPr>
              <a:t>mewn</a:t>
            </a:r>
            <a:r>
              <a:rPr lang="en-US" sz="2000" dirty="0">
                <a:ea typeface="+mn-lt"/>
                <a:cs typeface="+mn-lt"/>
              </a:rPr>
              <a:t> </a:t>
            </a:r>
            <a:r>
              <a:rPr lang="en-US" sz="2000" dirty="0" err="1">
                <a:ea typeface="+mn-lt"/>
                <a:cs typeface="+mn-lt"/>
              </a:rPr>
              <a:t>partneriaeth</a:t>
            </a:r>
            <a:r>
              <a:rPr lang="en-US" sz="2000" dirty="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DF0F929D-8E59-4710-CBFC-017642ADF52C}"/>
              </a:ext>
            </a:extLst>
          </p:cNvPr>
          <p:cNvSpPr>
            <a:spLocks noGrp="1"/>
          </p:cNvSpPr>
          <p:nvPr>
            <p:ph sz="half" idx="2"/>
          </p:nvPr>
        </p:nvSpPr>
        <p:spPr/>
        <p:txBody>
          <a:bodyPr vert="horz" lIns="91440" tIns="45720" rIns="91440" bIns="45720" rtlCol="0" anchor="t">
            <a:noAutofit/>
          </a:bodyPr>
          <a:lstStyle/>
          <a:p>
            <a:r>
              <a:rPr lang="en-US" sz="2000" dirty="0">
                <a:solidFill>
                  <a:schemeClr val="accent1">
                    <a:lumMod val="76000"/>
                  </a:schemeClr>
                </a:solidFill>
                <a:latin typeface="Calibri"/>
                <a:ea typeface="Calibri"/>
                <a:cs typeface="Calibri"/>
              </a:rPr>
              <a:t>How does Piaget influence environment design?</a:t>
            </a:r>
          </a:p>
          <a:p>
            <a:r>
              <a:rPr lang="en-US" sz="2000" dirty="0">
                <a:solidFill>
                  <a:schemeClr val="accent1">
                    <a:lumMod val="76000"/>
                  </a:schemeClr>
                </a:solidFill>
                <a:latin typeface="Calibri"/>
                <a:ea typeface="Calibri"/>
                <a:cs typeface="Calibri"/>
              </a:rPr>
              <a:t>How does Vygotsky influence adult support?</a:t>
            </a:r>
          </a:p>
          <a:p>
            <a:r>
              <a:rPr lang="en-US" sz="2000" dirty="0">
                <a:solidFill>
                  <a:schemeClr val="accent1">
                    <a:lumMod val="76000"/>
                  </a:schemeClr>
                </a:solidFill>
                <a:latin typeface="Calibri"/>
                <a:ea typeface="Calibri"/>
                <a:cs typeface="Calibri"/>
              </a:rPr>
              <a:t>How does Bowlby influence attachment practice?</a:t>
            </a:r>
          </a:p>
          <a:p>
            <a:r>
              <a:rPr lang="en-US" sz="2000" dirty="0">
                <a:solidFill>
                  <a:schemeClr val="accent1">
                    <a:lumMod val="76000"/>
                  </a:schemeClr>
                </a:solidFill>
                <a:latin typeface="Calibri"/>
                <a:ea typeface="Calibri"/>
                <a:cs typeface="Calibri"/>
              </a:rPr>
              <a:t>How does Bronfenbrenner influence partnership working?</a:t>
            </a:r>
          </a:p>
          <a:p>
            <a:endParaRPr lang="en-US" dirty="0">
              <a:ea typeface="Calibri"/>
              <a:cs typeface="Calibri"/>
            </a:endParaRPr>
          </a:p>
        </p:txBody>
      </p:sp>
    </p:spTree>
    <p:extLst>
      <p:ext uri="{BB962C8B-B14F-4D97-AF65-F5344CB8AC3E}">
        <p14:creationId xmlns:p14="http://schemas.microsoft.com/office/powerpoint/2010/main" val="347962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34B89-A6E4-9AAA-05B1-E7EDCAC7C91C}"/>
              </a:ext>
            </a:extLst>
          </p:cNvPr>
          <p:cNvSpPr>
            <a:spLocks noGrp="1"/>
          </p:cNvSpPr>
          <p:nvPr>
            <p:ph type="title"/>
          </p:nvPr>
        </p:nvSpPr>
        <p:spPr/>
        <p:txBody>
          <a:bodyPr/>
          <a:lstStyle/>
          <a:p>
            <a:r>
              <a:rPr lang="en-US">
                <a:ea typeface="+mj-lt"/>
                <a:cs typeface="+mj-lt"/>
              </a:rPr>
              <a:t>Ecwiti </a:t>
            </a:r>
            <a:r>
              <a:rPr lang="en-US" err="1">
                <a:ea typeface="+mj-lt"/>
                <a:cs typeface="+mj-lt"/>
              </a:rPr>
              <a:t>yn</a:t>
            </a:r>
            <a:r>
              <a:rPr lang="en-US">
                <a:ea typeface="+mj-lt"/>
                <a:cs typeface="+mj-lt"/>
              </a:rPr>
              <a:t> </a:t>
            </a:r>
            <a:r>
              <a:rPr lang="en-US" err="1">
                <a:ea typeface="+mj-lt"/>
                <a:cs typeface="+mj-lt"/>
              </a:rPr>
              <a:t>erbyn</a:t>
            </a:r>
            <a:r>
              <a:rPr lang="en-US">
                <a:ea typeface="+mj-lt"/>
                <a:cs typeface="+mj-lt"/>
              </a:rPr>
              <a:t> </a:t>
            </a:r>
            <a:r>
              <a:rPr lang="en-US" err="1">
                <a:ea typeface="+mj-lt"/>
                <a:cs typeface="+mj-lt"/>
              </a:rPr>
              <a:t>cydraddoldeb</a:t>
            </a:r>
            <a:br>
              <a:rPr lang="en-US">
                <a:ea typeface="Calibri Light"/>
                <a:cs typeface="Calibri Light"/>
              </a:rPr>
            </a:br>
            <a:r>
              <a:rPr lang="en-US">
                <a:solidFill>
                  <a:schemeClr val="accent1">
                    <a:lumMod val="76000"/>
                  </a:schemeClr>
                </a:solidFill>
                <a:ea typeface="Calibri Light"/>
                <a:cs typeface="Calibri Light"/>
              </a:rPr>
              <a:t>Equity vs Equality</a:t>
            </a:r>
          </a:p>
        </p:txBody>
      </p:sp>
      <p:sp>
        <p:nvSpPr>
          <p:cNvPr id="3" name="Content Placeholder 2">
            <a:extLst>
              <a:ext uri="{FF2B5EF4-FFF2-40B4-BE49-F238E27FC236}">
                <a16:creationId xmlns:a16="http://schemas.microsoft.com/office/drawing/2014/main" id="{F50A87F1-000E-DFA5-91E4-7A41A3871E5B}"/>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Cydraddoldeb</a:t>
            </a:r>
            <a:r>
              <a:rPr lang="en-US" sz="2000">
                <a:ea typeface="+mn-lt"/>
                <a:cs typeface="+mn-lt"/>
              </a:rPr>
              <a:t> = yr un dull </a:t>
            </a:r>
            <a:r>
              <a:rPr lang="en-US" sz="2000" err="1">
                <a:ea typeface="+mn-lt"/>
                <a:cs typeface="+mn-lt"/>
              </a:rPr>
              <a:t>gweithredu</a:t>
            </a:r>
            <a:endParaRPr lang="en-US" sz="2000">
              <a:ea typeface="Calibri" panose="020F0502020204030204"/>
              <a:cs typeface="Calibri" panose="020F0502020204030204"/>
            </a:endParaRPr>
          </a:p>
          <a:p>
            <a:r>
              <a:rPr lang="en-US" sz="2000" err="1">
                <a:ea typeface="+mn-lt"/>
                <a:cs typeface="+mn-lt"/>
              </a:rPr>
              <a:t>Ecwiti</a:t>
            </a:r>
            <a:r>
              <a:rPr lang="en-US" sz="2000">
                <a:ea typeface="+mn-lt"/>
                <a:cs typeface="+mn-lt"/>
              </a:rPr>
              <a:t> = </a:t>
            </a:r>
            <a:r>
              <a:rPr lang="en-US" sz="2000" err="1">
                <a:ea typeface="+mn-lt"/>
                <a:cs typeface="+mn-lt"/>
              </a:rPr>
              <a:t>cymorth</a:t>
            </a:r>
            <a:r>
              <a:rPr lang="en-US" sz="2000">
                <a:ea typeface="+mn-lt"/>
                <a:cs typeface="+mn-lt"/>
              </a:rPr>
              <a:t> </a:t>
            </a:r>
            <a:r>
              <a:rPr lang="en-US" sz="2000" err="1">
                <a:ea typeface="+mn-lt"/>
                <a:cs typeface="+mn-lt"/>
              </a:rPr>
              <a:t>priodol</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gyrraedd</a:t>
            </a:r>
            <a:r>
              <a:rPr lang="en-US" sz="2000">
                <a:ea typeface="+mn-lt"/>
                <a:cs typeface="+mn-lt"/>
              </a:rPr>
              <a:t> y </a:t>
            </a:r>
            <a:r>
              <a:rPr lang="en-US" sz="2000" err="1">
                <a:ea typeface="+mn-lt"/>
                <a:cs typeface="+mn-lt"/>
              </a:rPr>
              <a:t>canlyniad</a:t>
            </a:r>
            <a:r>
              <a:rPr lang="en-US" sz="2000">
                <a:ea typeface="+mn-lt"/>
                <a:cs typeface="+mn-lt"/>
              </a:rPr>
              <a:t> </a:t>
            </a:r>
            <a:r>
              <a:rPr lang="en-US" sz="2000" err="1">
                <a:ea typeface="+mn-lt"/>
                <a:cs typeface="+mn-lt"/>
              </a:rPr>
              <a:t>gofynnol</a:t>
            </a:r>
            <a:endParaRPr lang="en-US" sz="2000">
              <a:ea typeface="Calibri" panose="020F0502020204030204"/>
              <a:cs typeface="Calibri" panose="020F0502020204030204"/>
            </a:endParaRPr>
          </a:p>
          <a:p>
            <a:endParaRPr lang="en-US" sz="2000">
              <a:ea typeface="Calibri" panose="020F0502020204030204"/>
              <a:cs typeface="Calibri" panose="020F0502020204030204"/>
            </a:endParaRPr>
          </a:p>
          <a:p>
            <a:r>
              <a:rPr lang="en-US" sz="2000">
                <a:ea typeface="+mn-lt"/>
                <a:cs typeface="+mn-lt"/>
              </a:rPr>
              <a:t>Pam y </a:t>
            </a:r>
            <a:r>
              <a:rPr lang="en-US" sz="2000" err="1">
                <a:ea typeface="+mn-lt"/>
                <a:cs typeface="+mn-lt"/>
              </a:rPr>
              <a:t>gallai</a:t>
            </a:r>
            <a:r>
              <a:rPr lang="en-US" sz="2000">
                <a:ea typeface="+mn-lt"/>
                <a:cs typeface="+mn-lt"/>
              </a:rPr>
              <a:t> plant </a:t>
            </a:r>
            <a:r>
              <a:rPr lang="en-US" sz="2000" err="1">
                <a:ea typeface="+mn-lt"/>
                <a:cs typeface="+mn-lt"/>
              </a:rPr>
              <a:t>gwahanol</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angen</a:t>
            </a:r>
            <a:r>
              <a:rPr lang="en-US" sz="2000">
                <a:ea typeface="+mn-lt"/>
                <a:cs typeface="+mn-lt"/>
              </a:rPr>
              <a:t> </a:t>
            </a:r>
            <a:r>
              <a:rPr lang="en-US" sz="2000" err="1">
                <a:ea typeface="+mn-lt"/>
                <a:cs typeface="+mn-lt"/>
              </a:rPr>
              <a:t>lefelau</a:t>
            </a:r>
            <a:r>
              <a:rPr lang="en-US" sz="2000">
                <a:ea typeface="+mn-lt"/>
                <a:cs typeface="+mn-lt"/>
              </a:rPr>
              <a:t> </a:t>
            </a:r>
            <a:r>
              <a:rPr lang="en-US" sz="2000" err="1">
                <a:ea typeface="+mn-lt"/>
                <a:cs typeface="+mn-lt"/>
              </a:rPr>
              <a:t>gwahanol</a:t>
            </a:r>
            <a:r>
              <a:rPr lang="en-US" sz="2000">
                <a:ea typeface="+mn-lt"/>
                <a:cs typeface="+mn-lt"/>
              </a:rPr>
              <a:t> o </a:t>
            </a:r>
            <a:r>
              <a:rPr lang="en-US" sz="2000" err="1">
                <a:ea typeface="+mn-lt"/>
                <a:cs typeface="+mn-lt"/>
              </a:rPr>
              <a:t>gymorth</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gyflawni</a:t>
            </a:r>
            <a:r>
              <a:rPr lang="en-US" sz="2000">
                <a:ea typeface="+mn-lt"/>
                <a:cs typeface="+mn-lt"/>
              </a:rPr>
              <a:t> </a:t>
            </a:r>
            <a:r>
              <a:rPr lang="en-US" sz="2000" err="1">
                <a:ea typeface="+mn-lt"/>
                <a:cs typeface="+mn-lt"/>
              </a:rPr>
              <a:t>canlyniadau</a:t>
            </a:r>
            <a:r>
              <a:rPr lang="en-US" sz="2000">
                <a:ea typeface="+mn-lt"/>
                <a:cs typeface="+mn-lt"/>
              </a:rPr>
              <a:t> </a:t>
            </a:r>
            <a:r>
              <a:rPr lang="en-US" sz="2000" err="1">
                <a:ea typeface="+mn-lt"/>
                <a:cs typeface="+mn-lt"/>
              </a:rPr>
              <a:t>tebyg</a:t>
            </a:r>
            <a:r>
              <a:rPr lang="en-US" sz="2000">
                <a:ea typeface="+mn-lt"/>
                <a:cs typeface="+mn-lt"/>
              </a:rPr>
              <a:t>?</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F6343CD7-8B73-D653-8439-AC53353C6EB3}"/>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ea typeface="Calibri"/>
                <a:cs typeface="Calibri"/>
              </a:rPr>
              <a:t>EQUALITY = same approach</a:t>
            </a:r>
            <a:endParaRPr lang="en-US">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Calibri"/>
                <a:cs typeface="Calibri"/>
              </a:rPr>
              <a:t>EQUITY = appropriate support to reach the required outcome</a:t>
            </a:r>
            <a:endParaRPr lang="en-US">
              <a:solidFill>
                <a:schemeClr val="accent1">
                  <a:lumMod val="76000"/>
                </a:schemeClr>
              </a:solidFill>
              <a:ea typeface="Calibri"/>
              <a:cs typeface="Calibri"/>
            </a:endParaRPr>
          </a:p>
          <a:p>
            <a:endParaRPr lang="en-US">
              <a:ea typeface="Calibri"/>
              <a:cs typeface="Calibri"/>
            </a:endParaRPr>
          </a:p>
          <a:p>
            <a:pPr>
              <a:lnSpc>
                <a:spcPct val="100000"/>
              </a:lnSpc>
              <a:spcBef>
                <a:spcPts val="0"/>
              </a:spcBef>
            </a:pPr>
            <a:endParaRPr lang="en-US" sz="2000">
              <a:solidFill>
                <a:schemeClr val="accent1">
                  <a:lumMod val="76000"/>
                </a:schemeClr>
              </a:solidFill>
              <a:ea typeface="Calibri"/>
              <a:cs typeface="Calibri"/>
            </a:endParaRPr>
          </a:p>
          <a:p>
            <a:pPr>
              <a:lnSpc>
                <a:spcPct val="100000"/>
              </a:lnSpc>
              <a:spcBef>
                <a:spcPts val="0"/>
              </a:spcBef>
            </a:pPr>
            <a:r>
              <a:rPr lang="en-US" sz="2000">
                <a:solidFill>
                  <a:schemeClr val="accent1">
                    <a:lumMod val="76000"/>
                  </a:schemeClr>
                </a:solidFill>
                <a:latin typeface="Calibri"/>
                <a:ea typeface="Calibri"/>
                <a:cs typeface="Calibri"/>
              </a:rPr>
              <a:t>Why might different children require different levels of support to achieve similar outcomes?</a:t>
            </a:r>
          </a:p>
          <a:p>
            <a:endParaRPr lang="en-US">
              <a:ea typeface="Calibri"/>
              <a:cs typeface="Calibri"/>
            </a:endParaRPr>
          </a:p>
        </p:txBody>
      </p:sp>
    </p:spTree>
    <p:extLst>
      <p:ext uri="{BB962C8B-B14F-4D97-AF65-F5344CB8AC3E}">
        <p14:creationId xmlns:p14="http://schemas.microsoft.com/office/powerpoint/2010/main" val="3610674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0CA6E-F78F-C128-749D-C774779E8F40}"/>
              </a:ext>
            </a:extLst>
          </p:cNvPr>
          <p:cNvSpPr>
            <a:spLocks noGrp="1"/>
          </p:cNvSpPr>
          <p:nvPr>
            <p:ph type="title"/>
          </p:nvPr>
        </p:nvSpPr>
        <p:spPr/>
        <p:txBody>
          <a:bodyPr/>
          <a:lstStyle/>
          <a:p>
            <a:r>
              <a:rPr lang="en-US">
                <a:ea typeface="+mj-lt"/>
                <a:cs typeface="+mj-lt"/>
              </a:rPr>
              <a:t>Ymarfer </a:t>
            </a:r>
            <a:r>
              <a:rPr lang="en-US" err="1">
                <a:ea typeface="+mj-lt"/>
                <a:cs typeface="+mj-lt"/>
              </a:rPr>
              <a:t>sy'n</a:t>
            </a:r>
            <a:r>
              <a:rPr lang="en-US">
                <a:ea typeface="+mj-lt"/>
                <a:cs typeface="+mj-lt"/>
              </a:rPr>
              <a:t> </a:t>
            </a:r>
            <a:r>
              <a:rPr lang="en-US" err="1">
                <a:ea typeface="+mj-lt"/>
                <a:cs typeface="+mj-lt"/>
              </a:rPr>
              <a:t>ystyriol</a:t>
            </a:r>
            <a:r>
              <a:rPr lang="en-US">
                <a:ea typeface="+mj-lt"/>
                <a:cs typeface="+mj-lt"/>
              </a:rPr>
              <a:t> o </a:t>
            </a:r>
            <a:r>
              <a:rPr lang="en-US" err="1">
                <a:ea typeface="+mj-lt"/>
                <a:cs typeface="+mj-lt"/>
              </a:rPr>
              <a:t>drawma</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Trauma informed practice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5731B84E-5D97-868A-806E-27FD8068DE9C}"/>
              </a:ext>
            </a:extLst>
          </p:cNvPr>
          <p:cNvSpPr>
            <a:spLocks noGrp="1"/>
          </p:cNvSpPr>
          <p:nvPr>
            <p:ph sz="half" idx="1"/>
          </p:nvPr>
        </p:nvSpPr>
        <p:spPr>
          <a:xfrm>
            <a:off x="838200" y="1994958"/>
            <a:ext cx="5156200" cy="3809862"/>
          </a:xfrm>
        </p:spPr>
        <p:txBody>
          <a:bodyPr vert="horz" lIns="91440" tIns="45720" rIns="91440" bIns="45720" rtlCol="0" anchor="t">
            <a:normAutofit/>
          </a:bodyPr>
          <a:lstStyle/>
          <a:p>
            <a:pPr marL="0" indent="0">
              <a:buNone/>
            </a:pPr>
            <a:r>
              <a:rPr lang="en-US" err="1">
                <a:ea typeface="+mn-lt"/>
                <a:cs typeface="+mn-lt"/>
              </a:rPr>
              <a:t>Atebwch</a:t>
            </a:r>
            <a:r>
              <a:rPr lang="en-US">
                <a:ea typeface="+mn-lt"/>
                <a:cs typeface="+mn-lt"/>
              </a:rPr>
              <a:t> </a:t>
            </a:r>
            <a:r>
              <a:rPr lang="en-US" err="1">
                <a:ea typeface="+mn-lt"/>
                <a:cs typeface="+mn-lt"/>
              </a:rPr>
              <a:t>yn</a:t>
            </a:r>
            <a:r>
              <a:rPr lang="en-US">
                <a:ea typeface="+mn-lt"/>
                <a:cs typeface="+mn-lt"/>
              </a:rPr>
              <a:t> y </a:t>
            </a:r>
            <a:r>
              <a:rPr lang="en-US" err="1">
                <a:ea typeface="+mn-lt"/>
                <a:cs typeface="+mn-lt"/>
              </a:rPr>
              <a:t>nodwedd</a:t>
            </a:r>
            <a:r>
              <a:rPr lang="en-US">
                <a:ea typeface="+mn-lt"/>
                <a:cs typeface="+mn-lt"/>
              </a:rPr>
              <a:t> </a:t>
            </a:r>
            <a:r>
              <a:rPr lang="en-US" err="1">
                <a:ea typeface="+mn-lt"/>
                <a:cs typeface="+mn-lt"/>
              </a:rPr>
              <a:t>sgwrsio</a:t>
            </a:r>
            <a:endParaRPr lang="en-US" err="1">
              <a:ea typeface="Calibri" panose="020F0502020204030204"/>
              <a:cs typeface="Calibri" panose="020F0502020204030204"/>
            </a:endParaRPr>
          </a:p>
          <a:p>
            <a:r>
              <a:rPr lang="en-US">
                <a:ea typeface="+mn-lt"/>
                <a:cs typeface="+mn-lt"/>
              </a:rPr>
              <a:t>Beth gall </a:t>
            </a:r>
            <a:r>
              <a:rPr lang="en-US" err="1">
                <a:ea typeface="+mn-lt"/>
                <a:cs typeface="+mn-lt"/>
              </a:rPr>
              <a:t>trawma</a:t>
            </a:r>
            <a:r>
              <a:rPr lang="en-US">
                <a:ea typeface="+mn-lt"/>
                <a:cs typeface="+mn-lt"/>
              </a:rPr>
              <a:t> </a:t>
            </a:r>
            <a:r>
              <a:rPr lang="en-US" err="1">
                <a:ea typeface="+mn-lt"/>
                <a:cs typeface="+mn-lt"/>
              </a:rPr>
              <a:t>effeithio</a:t>
            </a:r>
            <a:r>
              <a:rPr lang="en-US">
                <a:ea typeface="+mn-lt"/>
                <a:cs typeface="+mn-lt"/>
              </a:rPr>
              <a:t> </a:t>
            </a:r>
            <a:r>
              <a:rPr lang="en-US" err="1">
                <a:ea typeface="+mn-lt"/>
                <a:cs typeface="+mn-lt"/>
              </a:rPr>
              <a:t>arno</a:t>
            </a:r>
            <a:r>
              <a:rPr lang="en-US">
                <a:ea typeface="+mn-lt"/>
                <a:cs typeface="+mn-lt"/>
              </a:rPr>
              <a:t>?</a:t>
            </a:r>
            <a:endParaRPr lang="en-US"/>
          </a:p>
        </p:txBody>
      </p:sp>
      <p:sp>
        <p:nvSpPr>
          <p:cNvPr id="4" name="Content Placeholder 3">
            <a:extLst>
              <a:ext uri="{FF2B5EF4-FFF2-40B4-BE49-F238E27FC236}">
                <a16:creationId xmlns:a16="http://schemas.microsoft.com/office/drawing/2014/main" id="{CFE660F3-494C-9D11-EEAD-D53EA742126B}"/>
              </a:ext>
            </a:extLst>
          </p:cNvPr>
          <p:cNvSpPr>
            <a:spLocks noGrp="1"/>
          </p:cNvSpPr>
          <p:nvPr>
            <p:ph sz="half" idx="2"/>
          </p:nvPr>
        </p:nvSpPr>
        <p:spPr>
          <a:xfrm>
            <a:off x="6197600" y="1994958"/>
            <a:ext cx="5156200" cy="3809862"/>
          </a:xfrm>
        </p:spPr>
        <p:txBody>
          <a:bodyPr vert="horz" lIns="91440" tIns="45720" rIns="91440" bIns="45720" rtlCol="0" anchor="t">
            <a:normAutofit/>
          </a:bodyPr>
          <a:lstStyle/>
          <a:p>
            <a:pPr marL="0" indent="0">
              <a:buNone/>
            </a:pPr>
            <a:r>
              <a:rPr lang="en-US">
                <a:solidFill>
                  <a:schemeClr val="accent1">
                    <a:lumMod val="76000"/>
                  </a:schemeClr>
                </a:solidFill>
                <a:ea typeface="Calibri"/>
                <a:cs typeface="Calibri"/>
              </a:rPr>
              <a:t>Answer in the chat function</a:t>
            </a:r>
          </a:p>
          <a:p>
            <a:r>
              <a:rPr lang="en-US">
                <a:solidFill>
                  <a:schemeClr val="accent1">
                    <a:lumMod val="76000"/>
                  </a:schemeClr>
                </a:solidFill>
                <a:ea typeface="Calibri"/>
                <a:cs typeface="Calibri"/>
              </a:rPr>
              <a:t>What can Trauma affect?</a:t>
            </a:r>
          </a:p>
        </p:txBody>
      </p:sp>
    </p:spTree>
    <p:extLst>
      <p:ext uri="{BB962C8B-B14F-4D97-AF65-F5344CB8AC3E}">
        <p14:creationId xmlns:p14="http://schemas.microsoft.com/office/powerpoint/2010/main" val="275632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8A3F2-DB0C-DD7F-D602-5C0FB4073697}"/>
              </a:ext>
            </a:extLst>
          </p:cNvPr>
          <p:cNvSpPr>
            <a:spLocks noGrp="1"/>
          </p:cNvSpPr>
          <p:nvPr>
            <p:ph type="title"/>
          </p:nvPr>
        </p:nvSpPr>
        <p:spPr/>
        <p:txBody>
          <a:bodyPr/>
          <a:lstStyle/>
          <a:p>
            <a:r>
              <a:rPr lang="en-US" dirty="0" err="1">
                <a:ea typeface="+mj-lt"/>
                <a:cs typeface="+mj-lt"/>
              </a:rPr>
              <a:t>Profiadau</a:t>
            </a:r>
            <a:r>
              <a:rPr lang="en-US" dirty="0">
                <a:ea typeface="+mj-lt"/>
                <a:cs typeface="+mj-lt"/>
              </a:rPr>
              <a:t> </a:t>
            </a:r>
            <a:r>
              <a:rPr lang="en-US" dirty="0" err="1">
                <a:ea typeface="+mj-lt"/>
                <a:cs typeface="+mj-lt"/>
              </a:rPr>
              <a:t>Niweidiol</a:t>
            </a:r>
            <a:r>
              <a:rPr lang="en-US" dirty="0">
                <a:ea typeface="+mj-lt"/>
                <a:cs typeface="+mj-lt"/>
              </a:rPr>
              <a:t> </a:t>
            </a:r>
            <a:r>
              <a:rPr lang="en-US" dirty="0" err="1">
                <a:ea typeface="+mj-lt"/>
                <a:cs typeface="+mj-lt"/>
              </a:rPr>
              <a:t>yn</a:t>
            </a:r>
            <a:r>
              <a:rPr lang="en-US" dirty="0">
                <a:ea typeface="+mj-lt"/>
                <a:cs typeface="+mj-lt"/>
              </a:rPr>
              <a:t> </a:t>
            </a:r>
            <a:r>
              <a:rPr lang="en-US" dirty="0" err="1">
                <a:ea typeface="+mj-lt"/>
                <a:cs typeface="+mj-lt"/>
              </a:rPr>
              <a:t>ystod</a:t>
            </a:r>
            <a:r>
              <a:rPr lang="en-US" dirty="0">
                <a:ea typeface="+mj-lt"/>
                <a:cs typeface="+mj-lt"/>
              </a:rPr>
              <a:t> </a:t>
            </a:r>
            <a:r>
              <a:rPr lang="en-US" dirty="0" err="1">
                <a:ea typeface="+mj-lt"/>
                <a:cs typeface="+mj-lt"/>
              </a:rPr>
              <a:t>Plentyndod</a:t>
            </a:r>
            <a:br>
              <a:rPr lang="en-US" dirty="0">
                <a:ea typeface="+mj-lt"/>
                <a:cs typeface="+mj-lt"/>
              </a:rPr>
            </a:br>
            <a:r>
              <a:rPr lang="en-US" dirty="0">
                <a:solidFill>
                  <a:schemeClr val="accent1">
                    <a:lumMod val="76000"/>
                  </a:schemeClr>
                </a:solidFill>
                <a:ea typeface="Calibri Light"/>
                <a:cs typeface="Calibri Light"/>
              </a:rPr>
              <a:t>Adverse Childhood Experiences</a:t>
            </a:r>
          </a:p>
        </p:txBody>
      </p:sp>
      <p:sp>
        <p:nvSpPr>
          <p:cNvPr id="3" name="Content Placeholder 2">
            <a:extLst>
              <a:ext uri="{FF2B5EF4-FFF2-40B4-BE49-F238E27FC236}">
                <a16:creationId xmlns:a16="http://schemas.microsoft.com/office/drawing/2014/main" id="{0EBE53B0-03D9-7C54-A842-691F0BED9C23}"/>
              </a:ext>
            </a:extLst>
          </p:cNvPr>
          <p:cNvSpPr>
            <a:spLocks noGrp="1"/>
          </p:cNvSpPr>
          <p:nvPr>
            <p:ph sz="half" idx="1"/>
          </p:nvPr>
        </p:nvSpPr>
        <p:spPr/>
        <p:txBody>
          <a:bodyPr vert="horz" lIns="91440" tIns="45720" rIns="91440" bIns="45720" rtlCol="0" anchor="t">
            <a:normAutofit/>
          </a:bodyPr>
          <a:lstStyle/>
          <a:p>
            <a:r>
              <a:rPr lang="en-US" sz="2400" dirty="0" err="1">
                <a:ea typeface="+mn-lt"/>
                <a:cs typeface="+mn-lt"/>
              </a:rPr>
              <a:t>Trawma</a:t>
            </a:r>
            <a:endParaRPr lang="en-US" sz="2400" dirty="0">
              <a:ea typeface="Calibri" panose="020F0502020204030204"/>
              <a:cs typeface="Calibri" panose="020F0502020204030204"/>
            </a:endParaRPr>
          </a:p>
          <a:p>
            <a:r>
              <a:rPr lang="en-US" sz="2400" dirty="0">
                <a:ea typeface="+mn-lt"/>
                <a:cs typeface="+mn-lt"/>
              </a:rPr>
              <a:t>Cam-</a:t>
            </a:r>
            <a:r>
              <a:rPr lang="en-US" sz="2400" dirty="0" err="1">
                <a:ea typeface="+mn-lt"/>
                <a:cs typeface="+mn-lt"/>
              </a:rPr>
              <a:t>drin</a:t>
            </a:r>
            <a:r>
              <a:rPr lang="en-US" sz="2400" dirty="0">
                <a:ea typeface="+mn-lt"/>
                <a:cs typeface="+mn-lt"/>
              </a:rPr>
              <a:t> </a:t>
            </a:r>
            <a:r>
              <a:rPr lang="en-US" sz="2400" dirty="0" err="1">
                <a:ea typeface="+mn-lt"/>
                <a:cs typeface="+mn-lt"/>
              </a:rPr>
              <a:t>domestig</a:t>
            </a:r>
            <a:endParaRPr lang="en-US" sz="2400">
              <a:ea typeface="Calibri"/>
              <a:cs typeface="Calibri"/>
            </a:endParaRPr>
          </a:p>
          <a:p>
            <a:r>
              <a:rPr lang="en-US" sz="2400" dirty="0" err="1">
                <a:ea typeface="+mn-lt"/>
                <a:cs typeface="+mn-lt"/>
              </a:rPr>
              <a:t>Camddefnyddio</a:t>
            </a:r>
            <a:r>
              <a:rPr lang="en-US" sz="2400" dirty="0">
                <a:ea typeface="+mn-lt"/>
                <a:cs typeface="+mn-lt"/>
              </a:rPr>
              <a:t> </a:t>
            </a:r>
            <a:r>
              <a:rPr lang="en-US" sz="2400" dirty="0" err="1">
                <a:ea typeface="+mn-lt"/>
                <a:cs typeface="+mn-lt"/>
              </a:rPr>
              <a:t>sylweddau</a:t>
            </a:r>
            <a:endParaRPr lang="en-US" sz="2400">
              <a:ea typeface="Calibri"/>
              <a:cs typeface="Calibri"/>
            </a:endParaRPr>
          </a:p>
          <a:p>
            <a:r>
              <a:rPr lang="en-US" sz="2400" dirty="0" err="1">
                <a:ea typeface="+mn-lt"/>
                <a:cs typeface="+mn-lt"/>
              </a:rPr>
              <a:t>Anawsterau</a:t>
            </a:r>
            <a:r>
              <a:rPr lang="en-US" sz="2400" dirty="0">
                <a:ea typeface="+mn-lt"/>
                <a:cs typeface="+mn-lt"/>
              </a:rPr>
              <a:t> iechyd </a:t>
            </a:r>
            <a:r>
              <a:rPr lang="en-US" sz="2400" dirty="0" err="1">
                <a:ea typeface="+mn-lt"/>
                <a:cs typeface="+mn-lt"/>
              </a:rPr>
              <a:t>meddwl</a:t>
            </a:r>
            <a:endParaRPr lang="en-US" sz="2400">
              <a:ea typeface="Calibri"/>
              <a:cs typeface="Calibri"/>
            </a:endParaRPr>
          </a:p>
          <a:p>
            <a:r>
              <a:rPr lang="en-US" sz="2400" dirty="0" err="1">
                <a:ea typeface="+mn-lt"/>
                <a:cs typeface="+mn-lt"/>
              </a:rPr>
              <a:t>Colled</a:t>
            </a:r>
            <a:r>
              <a:rPr lang="en-US" sz="2400" dirty="0">
                <a:ea typeface="+mn-lt"/>
                <a:cs typeface="+mn-lt"/>
              </a:rPr>
              <a:t> a </a:t>
            </a:r>
            <a:r>
              <a:rPr lang="en-US" sz="2400" dirty="0" err="1">
                <a:ea typeface="+mn-lt"/>
                <a:cs typeface="+mn-lt"/>
              </a:rPr>
              <a:t>galar</a:t>
            </a:r>
            <a:endParaRPr lang="en-US" sz="2400">
              <a:ea typeface="Calibri"/>
              <a:cs typeface="Calibri"/>
            </a:endParaRPr>
          </a:p>
        </p:txBody>
      </p:sp>
      <p:sp>
        <p:nvSpPr>
          <p:cNvPr id="4" name="Content Placeholder 3">
            <a:extLst>
              <a:ext uri="{FF2B5EF4-FFF2-40B4-BE49-F238E27FC236}">
                <a16:creationId xmlns:a16="http://schemas.microsoft.com/office/drawing/2014/main" id="{56EB95C6-9659-86EE-7D34-082ECD999284}"/>
              </a:ext>
            </a:extLst>
          </p:cNvPr>
          <p:cNvSpPr>
            <a:spLocks noGrp="1"/>
          </p:cNvSpPr>
          <p:nvPr>
            <p:ph sz="half" idx="2"/>
          </p:nvPr>
        </p:nvSpPr>
        <p:spPr/>
        <p:txBody>
          <a:bodyPr vert="horz" lIns="91440" tIns="45720" rIns="91440" bIns="45720" rtlCol="0" anchor="t">
            <a:normAutofit/>
          </a:bodyPr>
          <a:lstStyle/>
          <a:p>
            <a:r>
              <a:rPr lang="en-US" sz="2400" dirty="0">
                <a:solidFill>
                  <a:schemeClr val="accent1">
                    <a:lumMod val="76000"/>
                  </a:schemeClr>
                </a:solidFill>
                <a:latin typeface="Calibri"/>
                <a:ea typeface="Calibri"/>
                <a:cs typeface="Calibri"/>
              </a:rPr>
              <a:t>Trauma</a:t>
            </a:r>
          </a:p>
          <a:p>
            <a:r>
              <a:rPr lang="en-US" sz="2400" dirty="0">
                <a:solidFill>
                  <a:schemeClr val="accent1">
                    <a:lumMod val="76000"/>
                  </a:schemeClr>
                </a:solidFill>
                <a:latin typeface="Calibri"/>
                <a:ea typeface="Calibri"/>
                <a:cs typeface="Calibri"/>
              </a:rPr>
              <a:t>Domestic abuse</a:t>
            </a:r>
          </a:p>
          <a:p>
            <a:r>
              <a:rPr lang="en-US" sz="2400" dirty="0">
                <a:solidFill>
                  <a:schemeClr val="accent1">
                    <a:lumMod val="76000"/>
                  </a:schemeClr>
                </a:solidFill>
                <a:latin typeface="Calibri"/>
                <a:ea typeface="Calibri"/>
                <a:cs typeface="Calibri"/>
              </a:rPr>
              <a:t>Substance misuse</a:t>
            </a:r>
          </a:p>
          <a:p>
            <a:r>
              <a:rPr lang="en-US" sz="2400" dirty="0">
                <a:solidFill>
                  <a:schemeClr val="accent1">
                    <a:lumMod val="76000"/>
                  </a:schemeClr>
                </a:solidFill>
                <a:latin typeface="Calibri"/>
                <a:ea typeface="Calibri"/>
                <a:cs typeface="Calibri"/>
              </a:rPr>
              <a:t>Mental health difficulties</a:t>
            </a:r>
          </a:p>
          <a:p>
            <a:r>
              <a:rPr lang="en-US" sz="2400" dirty="0">
                <a:solidFill>
                  <a:schemeClr val="accent1">
                    <a:lumMod val="76000"/>
                  </a:schemeClr>
                </a:solidFill>
                <a:latin typeface="Calibri"/>
                <a:ea typeface="Calibri"/>
                <a:cs typeface="Calibri"/>
              </a:rPr>
              <a:t>Loss and bereavement</a:t>
            </a:r>
          </a:p>
          <a:p>
            <a:endParaRPr lang="en-US" dirty="0">
              <a:ea typeface="Calibri"/>
              <a:cs typeface="Calibri"/>
            </a:endParaRPr>
          </a:p>
        </p:txBody>
      </p:sp>
    </p:spTree>
    <p:extLst>
      <p:ext uri="{BB962C8B-B14F-4D97-AF65-F5344CB8AC3E}">
        <p14:creationId xmlns:p14="http://schemas.microsoft.com/office/powerpoint/2010/main" val="3631820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70A3-E0B6-0C0C-9EED-8B0196F488EC}"/>
              </a:ext>
            </a:extLst>
          </p:cNvPr>
          <p:cNvSpPr>
            <a:spLocks noGrp="1"/>
          </p:cNvSpPr>
          <p:nvPr>
            <p:ph type="title"/>
          </p:nvPr>
        </p:nvSpPr>
        <p:spPr/>
        <p:txBody>
          <a:bodyPr/>
          <a:lstStyle/>
          <a:p>
            <a:r>
              <a:rPr lang="en-US">
                <a:ea typeface="Calibri Light"/>
                <a:cs typeface="Calibri Light"/>
              </a:rPr>
              <a:t>Ymarfer </a:t>
            </a:r>
            <a:r>
              <a:rPr lang="en-US" err="1">
                <a:ea typeface="Calibri Light"/>
                <a:cs typeface="Calibri Light"/>
              </a:rPr>
              <a:t>sy'n</a:t>
            </a:r>
            <a:r>
              <a:rPr lang="en-US">
                <a:ea typeface="Calibri Light"/>
                <a:cs typeface="Calibri Light"/>
              </a:rPr>
              <a:t> </a:t>
            </a:r>
            <a:r>
              <a:rPr lang="en-US" err="1">
                <a:ea typeface="Calibri Light"/>
                <a:cs typeface="Calibri Light"/>
              </a:rPr>
              <a:t>ystyriol</a:t>
            </a:r>
            <a:r>
              <a:rPr lang="en-US">
                <a:ea typeface="Calibri Light"/>
                <a:cs typeface="Calibri Light"/>
              </a:rPr>
              <a:t> o </a:t>
            </a:r>
            <a:r>
              <a:rPr lang="en-US" err="1">
                <a:ea typeface="Calibri Light"/>
                <a:cs typeface="Calibri Light"/>
              </a:rPr>
              <a:t>drawma</a:t>
            </a:r>
            <a:br>
              <a:rPr lang="en-US">
                <a:ea typeface="Calibri Light"/>
                <a:cs typeface="Calibri Light"/>
              </a:rPr>
            </a:br>
            <a:r>
              <a:rPr lang="en-US">
                <a:solidFill>
                  <a:schemeClr val="accent1">
                    <a:lumMod val="76000"/>
                  </a:schemeClr>
                </a:solidFill>
                <a:ea typeface="Calibri Light"/>
                <a:cs typeface="Calibri Light"/>
              </a:rPr>
              <a:t>Trauma informed practice</a:t>
            </a:r>
          </a:p>
        </p:txBody>
      </p:sp>
      <p:sp>
        <p:nvSpPr>
          <p:cNvPr id="3" name="Content Placeholder 2">
            <a:extLst>
              <a:ext uri="{FF2B5EF4-FFF2-40B4-BE49-F238E27FC236}">
                <a16:creationId xmlns:a16="http://schemas.microsoft.com/office/drawing/2014/main" id="{BE145CBD-8FEA-5B98-944C-6F0E879A7C9D}"/>
              </a:ext>
            </a:extLst>
          </p:cNvPr>
          <p:cNvSpPr>
            <a:spLocks noGrp="1"/>
          </p:cNvSpPr>
          <p:nvPr>
            <p:ph sz="half" idx="1"/>
          </p:nvPr>
        </p:nvSpPr>
        <p:spPr>
          <a:xfrm>
            <a:off x="838200" y="1957329"/>
            <a:ext cx="5156200" cy="3809862"/>
          </a:xfrm>
        </p:spPr>
        <p:txBody>
          <a:bodyPr vert="horz" lIns="91440" tIns="45720" rIns="91440" bIns="45720" rtlCol="0" anchor="t">
            <a:normAutofit/>
          </a:bodyPr>
          <a:lstStyle/>
          <a:p>
            <a:r>
              <a:rPr lang="en-US">
                <a:ea typeface="+mn-lt"/>
                <a:cs typeface="+mn-lt"/>
              </a:rPr>
              <a:t>Creu </a:t>
            </a:r>
            <a:r>
              <a:rPr lang="en-US" err="1">
                <a:ea typeface="+mn-lt"/>
                <a:cs typeface="+mn-lt"/>
              </a:rPr>
              <a:t>diogelwch</a:t>
            </a:r>
            <a:endParaRPr lang="en-US" err="1">
              <a:ea typeface="Calibri" panose="020F0502020204030204"/>
              <a:cs typeface="Calibri" panose="020F0502020204030204"/>
            </a:endParaRPr>
          </a:p>
          <a:p>
            <a:r>
              <a:rPr lang="en-US" err="1">
                <a:ea typeface="+mn-lt"/>
                <a:cs typeface="+mn-lt"/>
              </a:rPr>
              <a:t>Meithrin</a:t>
            </a:r>
            <a:r>
              <a:rPr lang="en-US">
                <a:ea typeface="+mn-lt"/>
                <a:cs typeface="+mn-lt"/>
              </a:rPr>
              <a:t> </a:t>
            </a:r>
            <a:r>
              <a:rPr lang="en-US" err="1">
                <a:ea typeface="+mn-lt"/>
                <a:cs typeface="+mn-lt"/>
              </a:rPr>
              <a:t>ymddiriedaeth</a:t>
            </a:r>
            <a:endParaRPr lang="en-US" err="1"/>
          </a:p>
          <a:p>
            <a:r>
              <a:rPr lang="en-US">
                <a:ea typeface="+mn-lt"/>
                <a:cs typeface="+mn-lt"/>
              </a:rPr>
              <a:t>Bod </a:t>
            </a:r>
            <a:r>
              <a:rPr lang="en-US" err="1">
                <a:ea typeface="+mn-lt"/>
                <a:cs typeface="+mn-lt"/>
              </a:rPr>
              <a:t>yn</a:t>
            </a:r>
            <a:r>
              <a:rPr lang="en-US">
                <a:ea typeface="+mn-lt"/>
                <a:cs typeface="+mn-lt"/>
              </a:rPr>
              <a:t> </a:t>
            </a:r>
            <a:r>
              <a:rPr lang="en-US" err="1">
                <a:ea typeface="+mn-lt"/>
                <a:cs typeface="+mn-lt"/>
              </a:rPr>
              <a:t>rhagweladwy</a:t>
            </a:r>
            <a:endParaRPr lang="en-US" err="1"/>
          </a:p>
          <a:p>
            <a:r>
              <a:rPr lang="en-US" err="1">
                <a:ea typeface="+mn-lt"/>
                <a:cs typeface="+mn-lt"/>
              </a:rPr>
              <a:t>Ymateb</a:t>
            </a:r>
            <a:r>
              <a:rPr lang="en-US">
                <a:ea typeface="+mn-lt"/>
                <a:cs typeface="+mn-lt"/>
              </a:rPr>
              <a:t> </a:t>
            </a:r>
            <a:r>
              <a:rPr lang="en-US" err="1">
                <a:ea typeface="+mn-lt"/>
                <a:cs typeface="+mn-lt"/>
              </a:rPr>
              <a:t>gydag</a:t>
            </a:r>
            <a:r>
              <a:rPr lang="en-US">
                <a:ea typeface="+mn-lt"/>
                <a:cs typeface="+mn-lt"/>
              </a:rPr>
              <a:t> </a:t>
            </a:r>
            <a:r>
              <a:rPr lang="en-US" err="1">
                <a:ea typeface="+mn-lt"/>
                <a:cs typeface="+mn-lt"/>
              </a:rPr>
              <a:t>empathi</a:t>
            </a:r>
            <a:endParaRPr lang="en-US" err="1"/>
          </a:p>
          <a:p>
            <a:r>
              <a:rPr lang="en-US" err="1">
                <a:ea typeface="+mn-lt"/>
                <a:cs typeface="+mn-lt"/>
              </a:rPr>
              <a:t>Cefnogi</a:t>
            </a:r>
            <a:r>
              <a:rPr lang="en-US">
                <a:ea typeface="+mn-lt"/>
                <a:cs typeface="+mn-lt"/>
              </a:rPr>
              <a:t> </a:t>
            </a:r>
            <a:r>
              <a:rPr lang="en-US" err="1">
                <a:ea typeface="+mn-lt"/>
                <a:cs typeface="+mn-lt"/>
              </a:rPr>
              <a:t>adferiad</a:t>
            </a:r>
            <a:endParaRPr lang="en-US" err="1"/>
          </a:p>
        </p:txBody>
      </p:sp>
      <p:sp>
        <p:nvSpPr>
          <p:cNvPr id="4" name="Content Placeholder 3">
            <a:extLst>
              <a:ext uri="{FF2B5EF4-FFF2-40B4-BE49-F238E27FC236}">
                <a16:creationId xmlns:a16="http://schemas.microsoft.com/office/drawing/2014/main" id="{B15B4302-714C-E980-B2CB-19F1F3D0B6F3}"/>
              </a:ext>
            </a:extLst>
          </p:cNvPr>
          <p:cNvSpPr>
            <a:spLocks noGrp="1"/>
          </p:cNvSpPr>
          <p:nvPr>
            <p:ph sz="half" idx="2"/>
          </p:nvPr>
        </p:nvSpPr>
        <p:spPr>
          <a:xfrm>
            <a:off x="6197600" y="1957329"/>
            <a:ext cx="5156200" cy="3809862"/>
          </a:xfrm>
        </p:spPr>
        <p:txBody>
          <a:bodyPr vert="horz" lIns="91440" tIns="45720" rIns="91440" bIns="45720" rtlCol="0" anchor="t">
            <a:normAutofit/>
          </a:bodyPr>
          <a:lstStyle/>
          <a:p>
            <a:r>
              <a:rPr lang="en-US">
                <a:solidFill>
                  <a:schemeClr val="accent1">
                    <a:lumMod val="76000"/>
                  </a:schemeClr>
                </a:solidFill>
                <a:ea typeface="+mn-lt"/>
                <a:cs typeface="+mn-lt"/>
              </a:rPr>
              <a:t>Creating safety</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Building trust</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Being predictable</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Responding with empathy</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Supporting recovery</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92855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37D3E-E3E0-7DBC-F3E0-36A5055587FC}"/>
              </a:ext>
            </a:extLst>
          </p:cNvPr>
          <p:cNvSpPr>
            <a:spLocks noGrp="1"/>
          </p:cNvSpPr>
          <p:nvPr>
            <p:ph type="title"/>
          </p:nvPr>
        </p:nvSpPr>
        <p:spPr/>
        <p:txBody>
          <a:bodyPr/>
          <a:lstStyle/>
          <a:p>
            <a:r>
              <a:rPr lang="en-US">
                <a:ea typeface="Calibri Light"/>
                <a:cs typeface="Calibri Light"/>
              </a:rPr>
              <a:t>Eisenhower Matrix</a:t>
            </a:r>
            <a:endParaRPr lang="en-US"/>
          </a:p>
        </p:txBody>
      </p:sp>
      <p:pic>
        <p:nvPicPr>
          <p:cNvPr id="5" name="Content Placeholder 4" descr="The Eisenhower Matrix - Mindview Psychology">
            <a:extLst>
              <a:ext uri="{FF2B5EF4-FFF2-40B4-BE49-F238E27FC236}">
                <a16:creationId xmlns:a16="http://schemas.microsoft.com/office/drawing/2014/main" id="{9A339874-2180-5844-F035-8D88F530DFF9}"/>
              </a:ext>
            </a:extLst>
          </p:cNvPr>
          <p:cNvPicPr>
            <a:picLocks noGrp="1" noChangeAspect="1"/>
          </p:cNvPicPr>
          <p:nvPr>
            <p:ph sz="half" idx="1"/>
          </p:nvPr>
        </p:nvPicPr>
        <p:blipFill>
          <a:blip r:embed="rId3"/>
          <a:stretch>
            <a:fillRect/>
          </a:stretch>
        </p:blipFill>
        <p:spPr>
          <a:xfrm>
            <a:off x="5905500" y="187325"/>
            <a:ext cx="5308600" cy="5676900"/>
          </a:xfrm>
          <a:prstGeom prst="rect">
            <a:avLst/>
          </a:prstGeom>
        </p:spPr>
      </p:pic>
    </p:spTree>
    <p:extLst>
      <p:ext uri="{BB962C8B-B14F-4D97-AF65-F5344CB8AC3E}">
        <p14:creationId xmlns:p14="http://schemas.microsoft.com/office/powerpoint/2010/main" val="2316924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7027-7ACF-F16B-9FD9-20D0A0A02F8F}"/>
              </a:ext>
            </a:extLst>
          </p:cNvPr>
          <p:cNvSpPr>
            <a:spLocks noGrp="1"/>
          </p:cNvSpPr>
          <p:nvPr>
            <p:ph type="title"/>
          </p:nvPr>
        </p:nvSpPr>
        <p:spPr/>
        <p:txBody>
          <a:bodyPr/>
          <a:lstStyle/>
          <a:p>
            <a:r>
              <a:rPr lang="en-US" err="1">
                <a:ea typeface="+mj-lt"/>
                <a:cs typeface="+mj-lt"/>
              </a:rPr>
              <a:t>Rhaid</a:t>
            </a:r>
            <a:r>
              <a:rPr lang="en-US">
                <a:ea typeface="+mj-lt"/>
                <a:cs typeface="+mj-lt"/>
              </a:rPr>
              <a:t> / </a:t>
            </a:r>
            <a:r>
              <a:rPr lang="en-US" err="1">
                <a:ea typeface="+mj-lt"/>
                <a:cs typeface="+mj-lt"/>
              </a:rPr>
              <a:t>Dylid</a:t>
            </a:r>
            <a:r>
              <a:rPr lang="en-US">
                <a:ea typeface="+mj-lt"/>
                <a:cs typeface="+mj-lt"/>
              </a:rPr>
              <a:t> / Gallai / </a:t>
            </a:r>
            <a:r>
              <a:rPr lang="en-US" err="1">
                <a:ea typeface="+mj-lt"/>
                <a:cs typeface="+mj-lt"/>
              </a:rPr>
              <a:t>Stopio</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Must/ Should/ Could/ Stop</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B6464C0D-A12B-F204-0E66-F455F5ED7AD9}"/>
              </a:ext>
            </a:extLst>
          </p:cNvPr>
          <p:cNvSpPr>
            <a:spLocks noGrp="1"/>
          </p:cNvSpPr>
          <p:nvPr>
            <p:ph sz="half" idx="1"/>
          </p:nvPr>
        </p:nvSpPr>
        <p:spPr/>
        <p:txBody>
          <a:bodyPr vert="horz" lIns="91440" tIns="45720" rIns="91440" bIns="45720" rtlCol="0" anchor="t">
            <a:noAutofit/>
          </a:bodyPr>
          <a:lstStyle/>
          <a:p>
            <a:pPr marL="0" indent="0">
              <a:buNone/>
            </a:pPr>
            <a:r>
              <a:rPr lang="en-US" sz="2000">
                <a:ea typeface="+mn-lt"/>
                <a:cs typeface="+mn-lt"/>
              </a:rPr>
              <a:t>Rhestrwch bum </a:t>
            </a:r>
            <a:r>
              <a:rPr lang="en-US" sz="2000" err="1">
                <a:ea typeface="+mn-lt"/>
                <a:cs typeface="+mn-lt"/>
              </a:rPr>
              <a:t>gofyniad</a:t>
            </a:r>
            <a:r>
              <a:rPr lang="en-US" sz="2000">
                <a:ea typeface="+mn-lt"/>
                <a:cs typeface="+mn-lt"/>
              </a:rPr>
              <a:t> </a:t>
            </a:r>
            <a:r>
              <a:rPr lang="en-US" sz="2000" err="1">
                <a:ea typeface="+mn-lt"/>
                <a:cs typeface="+mn-lt"/>
              </a:rPr>
              <a:t>cyfredol</a:t>
            </a:r>
            <a:r>
              <a:rPr lang="en-US" sz="2000">
                <a:ea typeface="+mn-lt"/>
                <a:cs typeface="+mn-lt"/>
              </a:rPr>
              <a:t> y </a:t>
            </a:r>
            <a:r>
              <a:rPr lang="en-US" sz="2000" err="1">
                <a:ea typeface="+mn-lt"/>
                <a:cs typeface="+mn-lt"/>
              </a:rPr>
              <a:t>mae</a:t>
            </a:r>
            <a:r>
              <a:rPr lang="en-US" sz="2000">
                <a:ea typeface="+mn-lt"/>
                <a:cs typeface="+mn-lt"/>
              </a:rPr>
              <a:t> </a:t>
            </a:r>
            <a:r>
              <a:rPr lang="en-US" sz="2000" err="1">
                <a:ea typeface="+mn-lt"/>
                <a:cs typeface="+mn-lt"/>
              </a:rPr>
              <a:t>angen</a:t>
            </a:r>
            <a:r>
              <a:rPr lang="en-US" sz="2000">
                <a:ea typeface="+mn-lt"/>
                <a:cs typeface="+mn-lt"/>
              </a:rPr>
              <a:t> </a:t>
            </a:r>
            <a:r>
              <a:rPr lang="en-US" sz="2000" err="1">
                <a:ea typeface="+mn-lt"/>
                <a:cs typeface="+mn-lt"/>
              </a:rPr>
              <a:t>i</a:t>
            </a:r>
            <a:r>
              <a:rPr lang="en-US" sz="2000">
                <a:ea typeface="+mn-lt"/>
                <a:cs typeface="+mn-lt"/>
              </a:rPr>
              <a:t> chi </a:t>
            </a:r>
            <a:r>
              <a:rPr lang="en-US" sz="2000" err="1">
                <a:ea typeface="+mn-lt"/>
                <a:cs typeface="+mn-lt"/>
              </a:rPr>
              <a:t>roi</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amser</a:t>
            </a:r>
            <a:r>
              <a:rPr lang="en-US" sz="2000">
                <a:ea typeface="+mn-lt"/>
                <a:cs typeface="+mn-lt"/>
              </a:rPr>
              <a:t> </a:t>
            </a:r>
            <a:r>
              <a:rPr lang="en-US" sz="2000" err="1">
                <a:ea typeface="+mn-lt"/>
                <a:cs typeface="+mn-lt"/>
              </a:rPr>
              <a:t>a'ch</a:t>
            </a:r>
            <a:r>
              <a:rPr lang="en-US" sz="2000">
                <a:ea typeface="+mn-lt"/>
                <a:cs typeface="+mn-lt"/>
              </a:rPr>
              <a:t> </a:t>
            </a:r>
            <a:r>
              <a:rPr lang="en-US" sz="2000" err="1">
                <a:ea typeface="+mn-lt"/>
                <a:cs typeface="+mn-lt"/>
              </a:rPr>
              <a:t>sylw</a:t>
            </a:r>
            <a:r>
              <a:rPr lang="en-US" sz="2000">
                <a:ea typeface="+mn-lt"/>
                <a:cs typeface="+mn-lt"/>
              </a:rPr>
              <a:t> </a:t>
            </a:r>
            <a:r>
              <a:rPr lang="en-US" sz="2000" err="1">
                <a:ea typeface="+mn-lt"/>
                <a:cs typeface="+mn-lt"/>
              </a:rPr>
              <a:t>iddynt</a:t>
            </a:r>
            <a:endParaRPr lang="en-US" sz="2000">
              <a:ea typeface="Calibri" panose="020F0502020204030204"/>
              <a:cs typeface="Calibri" panose="020F0502020204030204"/>
            </a:endParaRPr>
          </a:p>
          <a:p>
            <a:pPr marL="0" indent="0">
              <a:buNone/>
            </a:pPr>
            <a:endParaRPr lang="en-US" sz="2000">
              <a:ea typeface="+mn-lt"/>
              <a:cs typeface="+mn-lt"/>
            </a:endParaRPr>
          </a:p>
          <a:p>
            <a:pPr marL="0" indent="0">
              <a:buNone/>
            </a:pPr>
            <a:r>
              <a:rPr lang="en-US" sz="2000" err="1">
                <a:ea typeface="+mn-lt"/>
                <a:cs typeface="+mn-lt"/>
              </a:rPr>
              <a:t>Byddai</a:t>
            </a:r>
            <a:r>
              <a:rPr lang="en-US" sz="2000">
                <a:ea typeface="+mn-lt"/>
                <a:cs typeface="+mn-lt"/>
              </a:rPr>
              <a:t> </a:t>
            </a:r>
            <a:r>
              <a:rPr lang="en-US" sz="2000" err="1">
                <a:ea typeface="+mn-lt"/>
                <a:cs typeface="+mn-lt"/>
              </a:rPr>
              <a:t>fy</a:t>
            </a:r>
            <a:r>
              <a:rPr lang="en-US" sz="2000">
                <a:ea typeface="+mn-lt"/>
                <a:cs typeface="+mn-lt"/>
              </a:rPr>
              <a:t> </a:t>
            </a:r>
            <a:r>
              <a:rPr lang="en-US" sz="2000" err="1">
                <a:ea typeface="+mn-lt"/>
                <a:cs typeface="+mn-lt"/>
              </a:rPr>
              <a:t>rhai</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cynnwys</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Cwblhau </a:t>
            </a:r>
            <a:r>
              <a:rPr lang="en-US" sz="2000" err="1">
                <a:ea typeface="+mn-lt"/>
                <a:cs typeface="+mn-lt"/>
              </a:rPr>
              <a:t>gwaith</a:t>
            </a:r>
            <a:r>
              <a:rPr lang="en-US" sz="2000">
                <a:ea typeface="+mn-lt"/>
                <a:cs typeface="+mn-lt"/>
              </a:rPr>
              <a:t> </a:t>
            </a:r>
            <a:r>
              <a:rPr lang="en-US" sz="2000" err="1">
                <a:ea typeface="+mn-lt"/>
                <a:cs typeface="+mn-lt"/>
              </a:rPr>
              <a:t>cynllunio</a:t>
            </a:r>
            <a:endParaRPr lang="en-US" sz="2000">
              <a:ea typeface="Calibri"/>
              <a:cs typeface="Calibri"/>
            </a:endParaRPr>
          </a:p>
          <a:p>
            <a:r>
              <a:rPr lang="en-US" sz="2000">
                <a:ea typeface="+mn-lt"/>
                <a:cs typeface="+mn-lt"/>
              </a:rPr>
              <a:t>Swydd ran-</a:t>
            </a:r>
            <a:r>
              <a:rPr lang="en-US" sz="2000" err="1">
                <a:ea typeface="+mn-lt"/>
                <a:cs typeface="+mn-lt"/>
              </a:rPr>
              <a:t>amser</a:t>
            </a:r>
            <a:endParaRPr lang="en-US" sz="2000">
              <a:ea typeface="Calibri"/>
              <a:cs typeface="Calibri"/>
            </a:endParaRPr>
          </a:p>
          <a:p>
            <a:r>
              <a:rPr lang="en-US" sz="2000">
                <a:ea typeface="+mn-lt"/>
                <a:cs typeface="+mn-lt"/>
              </a:rPr>
              <a:t>Mynd </a:t>
            </a:r>
            <a:r>
              <a:rPr lang="en-US" sz="2000" err="1">
                <a:ea typeface="+mn-lt"/>
                <a:cs typeface="+mn-lt"/>
              </a:rPr>
              <a:t>i'r</a:t>
            </a:r>
            <a:r>
              <a:rPr lang="en-US" sz="2000">
                <a:ea typeface="+mn-lt"/>
                <a:cs typeface="+mn-lt"/>
              </a:rPr>
              <a:t> </a:t>
            </a:r>
            <a:r>
              <a:rPr lang="en-US" sz="2000" err="1">
                <a:ea typeface="+mn-lt"/>
                <a:cs typeface="+mn-lt"/>
              </a:rPr>
              <a:t>gampfa</a:t>
            </a:r>
            <a:endParaRPr lang="en-US" sz="2000">
              <a:ea typeface="Calibri"/>
              <a:cs typeface="Calibri"/>
            </a:endParaRPr>
          </a:p>
          <a:p>
            <a:r>
              <a:rPr lang="en-US" sz="2000" err="1">
                <a:ea typeface="+mn-lt"/>
                <a:cs typeface="+mn-lt"/>
              </a:rPr>
              <a:t>Sgrolio</a:t>
            </a:r>
            <a:r>
              <a:rPr lang="en-US" sz="2000">
                <a:ea typeface="+mn-lt"/>
                <a:cs typeface="+mn-lt"/>
              </a:rPr>
              <a:t> </a:t>
            </a:r>
            <a:r>
              <a:rPr lang="en-US" sz="2000" err="1">
                <a:ea typeface="+mn-lt"/>
                <a:cs typeface="+mn-lt"/>
              </a:rPr>
              <a:t>trwy</a:t>
            </a:r>
            <a:r>
              <a:rPr lang="en-US" sz="2000">
                <a:ea typeface="+mn-lt"/>
                <a:cs typeface="+mn-lt"/>
              </a:rPr>
              <a:t> TikTok / </a:t>
            </a:r>
            <a:r>
              <a:rPr lang="en-US" sz="2000" err="1">
                <a:ea typeface="+mn-lt"/>
                <a:cs typeface="+mn-lt"/>
              </a:rPr>
              <a:t>cyfryngau</a:t>
            </a:r>
            <a:r>
              <a:rPr lang="en-US" sz="2000">
                <a:ea typeface="+mn-lt"/>
                <a:cs typeface="+mn-lt"/>
              </a:rPr>
              <a:t> </a:t>
            </a:r>
            <a:r>
              <a:rPr lang="en-US" sz="2000" err="1">
                <a:ea typeface="+mn-lt"/>
                <a:cs typeface="+mn-lt"/>
              </a:rPr>
              <a:t>cymdeithasol</a:t>
            </a:r>
            <a:endParaRPr lang="en-US" sz="2000">
              <a:ea typeface="Calibri" panose="020F0502020204030204"/>
              <a:cs typeface="Calibri" panose="020F0502020204030204"/>
            </a:endParaRPr>
          </a:p>
          <a:p>
            <a:r>
              <a:rPr lang="en-US" sz="2000" err="1">
                <a:ea typeface="+mn-lt"/>
                <a:cs typeface="+mn-lt"/>
              </a:rPr>
              <a:t>Gwneud</a:t>
            </a:r>
            <a:r>
              <a:rPr lang="en-US" sz="2000">
                <a:ea typeface="+mn-lt"/>
                <a:cs typeface="+mn-lt"/>
              </a:rPr>
              <a:t> </a:t>
            </a:r>
            <a:r>
              <a:rPr lang="en-US" sz="2000" err="1">
                <a:ea typeface="+mn-lt"/>
                <a:cs typeface="+mn-lt"/>
              </a:rPr>
              <a:t>amser</a:t>
            </a:r>
            <a:r>
              <a:rPr lang="en-US" sz="2000">
                <a:ea typeface="+mn-lt"/>
                <a:cs typeface="+mn-lt"/>
              </a:rPr>
              <a:t> </a:t>
            </a:r>
            <a:r>
              <a:rPr lang="en-US" sz="2000" err="1">
                <a:ea typeface="+mn-lt"/>
                <a:cs typeface="+mn-lt"/>
              </a:rPr>
              <a:t>i'r</a:t>
            </a:r>
            <a:r>
              <a:rPr lang="en-US" sz="2000">
                <a:ea typeface="+mn-lt"/>
                <a:cs typeface="+mn-lt"/>
              </a:rPr>
              <a:t> </a:t>
            </a:r>
            <a:r>
              <a:rPr lang="en-US" sz="2000" err="1">
                <a:ea typeface="+mn-lt"/>
                <a:cs typeface="+mn-lt"/>
              </a:rPr>
              <a:t>teulu</a:t>
            </a:r>
            <a:endParaRPr lang="en-US" sz="2000">
              <a:ea typeface="Calibri"/>
              <a:cs typeface="Calibri"/>
            </a:endParaRPr>
          </a:p>
        </p:txBody>
      </p:sp>
      <p:sp>
        <p:nvSpPr>
          <p:cNvPr id="4" name="Content Placeholder 3">
            <a:extLst>
              <a:ext uri="{FF2B5EF4-FFF2-40B4-BE49-F238E27FC236}">
                <a16:creationId xmlns:a16="http://schemas.microsoft.com/office/drawing/2014/main" id="{1D89EA87-68B4-273B-1762-A54A68A43357}"/>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US">
                <a:solidFill>
                  <a:schemeClr val="accent1">
                    <a:lumMod val="76000"/>
                  </a:schemeClr>
                </a:solidFill>
                <a:ea typeface="Calibri"/>
                <a:cs typeface="Calibri"/>
              </a:rPr>
              <a:t>List five current demands, that you need to give your time and attention to</a:t>
            </a:r>
          </a:p>
          <a:p>
            <a:pPr marL="0" indent="0">
              <a:buNone/>
            </a:pPr>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Calibri"/>
                <a:cs typeface="Calibri"/>
              </a:rPr>
              <a:t>Mine would be,</a:t>
            </a:r>
          </a:p>
          <a:p>
            <a:pPr marL="514350" indent="-514350">
              <a:lnSpc>
                <a:spcPct val="100000"/>
              </a:lnSpc>
              <a:spcBef>
                <a:spcPts val="0"/>
              </a:spcBef>
              <a:buAutoNum type="arabicPeriod"/>
            </a:pPr>
            <a:r>
              <a:rPr lang="en-US">
                <a:solidFill>
                  <a:schemeClr val="accent1">
                    <a:lumMod val="76000"/>
                  </a:schemeClr>
                </a:solidFill>
                <a:ea typeface="Calibri"/>
                <a:cs typeface="Calibri"/>
              </a:rPr>
              <a:t>Completing planning</a:t>
            </a:r>
          </a:p>
          <a:p>
            <a:pPr marL="514350" indent="-514350">
              <a:lnSpc>
                <a:spcPct val="100000"/>
              </a:lnSpc>
              <a:spcBef>
                <a:spcPts val="0"/>
              </a:spcBef>
              <a:buAutoNum type="arabicPeriod"/>
            </a:pPr>
            <a:r>
              <a:rPr lang="en-US">
                <a:solidFill>
                  <a:schemeClr val="accent1">
                    <a:lumMod val="76000"/>
                  </a:schemeClr>
                </a:solidFill>
                <a:ea typeface="Calibri"/>
                <a:cs typeface="Calibri"/>
              </a:rPr>
              <a:t>Part-time job</a:t>
            </a:r>
          </a:p>
          <a:p>
            <a:pPr marL="514350" indent="-514350">
              <a:lnSpc>
                <a:spcPct val="100000"/>
              </a:lnSpc>
              <a:spcBef>
                <a:spcPts val="0"/>
              </a:spcBef>
              <a:buAutoNum type="arabicPeriod"/>
            </a:pPr>
            <a:r>
              <a:rPr lang="en-US">
                <a:solidFill>
                  <a:schemeClr val="accent1">
                    <a:lumMod val="76000"/>
                  </a:schemeClr>
                </a:solidFill>
                <a:ea typeface="Calibri"/>
                <a:cs typeface="Calibri"/>
              </a:rPr>
              <a:t>Go to the gym</a:t>
            </a:r>
          </a:p>
          <a:p>
            <a:pPr marL="514350" indent="-514350">
              <a:lnSpc>
                <a:spcPct val="100000"/>
              </a:lnSpc>
              <a:spcBef>
                <a:spcPts val="0"/>
              </a:spcBef>
              <a:buAutoNum type="arabicPeriod"/>
            </a:pPr>
            <a:r>
              <a:rPr lang="en-US">
                <a:solidFill>
                  <a:schemeClr val="accent1">
                    <a:lumMod val="76000"/>
                  </a:schemeClr>
                </a:solidFill>
                <a:ea typeface="Calibri"/>
                <a:cs typeface="Calibri"/>
              </a:rPr>
              <a:t>Scrolling tick Tok/ Social media</a:t>
            </a:r>
          </a:p>
          <a:p>
            <a:pPr marL="514350" indent="-514350">
              <a:lnSpc>
                <a:spcPct val="100000"/>
              </a:lnSpc>
              <a:spcBef>
                <a:spcPts val="0"/>
              </a:spcBef>
              <a:buAutoNum type="arabicPeriod"/>
            </a:pPr>
            <a:r>
              <a:rPr lang="en-US">
                <a:solidFill>
                  <a:schemeClr val="accent1">
                    <a:lumMod val="76000"/>
                  </a:schemeClr>
                </a:solidFill>
                <a:ea typeface="Calibri"/>
                <a:cs typeface="Calibri"/>
              </a:rPr>
              <a:t>Making time for family</a:t>
            </a:r>
          </a:p>
          <a:p>
            <a:pPr marL="0" indent="0">
              <a:buNone/>
            </a:pPr>
            <a:endParaRPr lang="en-US">
              <a:ea typeface="Calibri"/>
              <a:cs typeface="Calibri"/>
            </a:endParaRPr>
          </a:p>
        </p:txBody>
      </p:sp>
    </p:spTree>
    <p:extLst>
      <p:ext uri="{BB962C8B-B14F-4D97-AF65-F5344CB8AC3E}">
        <p14:creationId xmlns:p14="http://schemas.microsoft.com/office/powerpoint/2010/main" val="2024790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E013-4888-EA8A-F310-CD92047A8AED}"/>
              </a:ext>
            </a:extLst>
          </p:cNvPr>
          <p:cNvSpPr>
            <a:spLocks noGrp="1"/>
          </p:cNvSpPr>
          <p:nvPr>
            <p:ph type="title"/>
          </p:nvPr>
        </p:nvSpPr>
        <p:spPr/>
        <p:txBody>
          <a:bodyPr/>
          <a:lstStyle/>
          <a:p>
            <a:r>
              <a:rPr lang="en-US" err="1">
                <a:solidFill>
                  <a:srgbClr val="000000"/>
                </a:solidFill>
                <a:ea typeface="Calibri Light"/>
                <a:cs typeface="Calibri Light"/>
              </a:rPr>
              <a:t>Rhaid</a:t>
            </a:r>
            <a:r>
              <a:rPr lang="en-US">
                <a:solidFill>
                  <a:srgbClr val="000000"/>
                </a:solidFill>
                <a:ea typeface="Calibri Light"/>
                <a:cs typeface="Calibri Light"/>
              </a:rPr>
              <a:t> / </a:t>
            </a:r>
            <a:r>
              <a:rPr lang="en-US" err="1">
                <a:solidFill>
                  <a:srgbClr val="000000"/>
                </a:solidFill>
                <a:ea typeface="Calibri Light"/>
                <a:cs typeface="Calibri Light"/>
              </a:rPr>
              <a:t>Dylid</a:t>
            </a:r>
            <a:r>
              <a:rPr lang="en-US">
                <a:solidFill>
                  <a:srgbClr val="000000"/>
                </a:solidFill>
                <a:ea typeface="Calibri Light"/>
                <a:cs typeface="Calibri Light"/>
              </a:rPr>
              <a:t> / Gallai / </a:t>
            </a:r>
            <a:r>
              <a:rPr lang="en-US" err="1">
                <a:solidFill>
                  <a:srgbClr val="000000"/>
                </a:solidFill>
                <a:ea typeface="Calibri Light"/>
                <a:cs typeface="Calibri Light"/>
              </a:rPr>
              <a:t>Stopio</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Must/ Should/ Could/ Stop</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5CBFDCC1-F947-9482-0412-6F7971016B77}"/>
              </a:ext>
            </a:extLst>
          </p:cNvPr>
          <p:cNvSpPr>
            <a:spLocks noGrp="1"/>
          </p:cNvSpPr>
          <p:nvPr>
            <p:ph sz="half" idx="1"/>
          </p:nvPr>
        </p:nvSpPr>
        <p:spPr/>
        <p:txBody>
          <a:bodyPr vert="horz" lIns="91440" tIns="45720" rIns="91440" bIns="45720" rtlCol="0" anchor="t">
            <a:normAutofit fontScale="92500"/>
          </a:bodyPr>
          <a:lstStyle/>
          <a:p>
            <a:r>
              <a:rPr lang="en-US" err="1">
                <a:ea typeface="+mn-lt"/>
                <a:cs typeface="+mn-lt"/>
              </a:rPr>
              <a:t>Rhowch</a:t>
            </a:r>
            <a:r>
              <a:rPr lang="en-US">
                <a:ea typeface="+mn-lt"/>
                <a:cs typeface="+mn-lt"/>
              </a:rPr>
              <a:t> bob un </a:t>
            </a:r>
            <a:r>
              <a:rPr lang="en-US" err="1">
                <a:ea typeface="+mn-lt"/>
                <a:cs typeface="+mn-lt"/>
              </a:rPr>
              <a:t>mewn</a:t>
            </a:r>
            <a:r>
              <a:rPr lang="en-US">
                <a:ea typeface="+mn-lt"/>
                <a:cs typeface="+mn-lt"/>
              </a:rPr>
              <a:t> </a:t>
            </a:r>
            <a:r>
              <a:rPr lang="en-US" err="1">
                <a:ea typeface="+mn-lt"/>
                <a:cs typeface="+mn-lt"/>
              </a:rPr>
              <a:t>categori</a:t>
            </a:r>
            <a:r>
              <a:rPr lang="en-US">
                <a:ea typeface="+mn-lt"/>
                <a:cs typeface="+mn-lt"/>
              </a:rPr>
              <a:t> </a:t>
            </a:r>
            <a:r>
              <a:rPr lang="en-US" err="1">
                <a:ea typeface="+mn-lt"/>
                <a:cs typeface="+mn-lt"/>
              </a:rPr>
              <a:t>blaenoriaeth</a:t>
            </a:r>
            <a:endParaRPr lang="en-US" err="1">
              <a:ea typeface="Calibri" panose="020F0502020204030204"/>
              <a:cs typeface="Calibri" panose="020F0502020204030204"/>
            </a:endParaRPr>
          </a:p>
          <a:p>
            <a:r>
              <a:rPr lang="en-US" err="1">
                <a:ea typeface="+mn-lt"/>
                <a:cs typeface="+mn-lt"/>
              </a:rPr>
              <a:t>Rhaid</a:t>
            </a:r>
            <a:r>
              <a:rPr lang="en-US">
                <a:ea typeface="+mn-lt"/>
                <a:cs typeface="+mn-lt"/>
              </a:rPr>
              <a:t> = </a:t>
            </a:r>
            <a:r>
              <a:rPr lang="en-US" err="1">
                <a:ea typeface="+mn-lt"/>
                <a:cs typeface="+mn-lt"/>
              </a:rPr>
              <a:t>hanfodol</a:t>
            </a:r>
            <a:r>
              <a:rPr lang="en-US">
                <a:ea typeface="+mn-lt"/>
                <a:cs typeface="+mn-lt"/>
              </a:rPr>
              <a:t> ac </a:t>
            </a:r>
            <a:r>
              <a:rPr lang="en-US" err="1">
                <a:ea typeface="+mn-lt"/>
                <a:cs typeface="+mn-lt"/>
              </a:rPr>
              <a:t>mae</a:t>
            </a:r>
            <a:r>
              <a:rPr lang="en-US">
                <a:ea typeface="+mn-lt"/>
                <a:cs typeface="+mn-lt"/>
              </a:rPr>
              <a:t> </a:t>
            </a:r>
            <a:r>
              <a:rPr lang="en-US" err="1">
                <a:ea typeface="+mn-lt"/>
                <a:cs typeface="+mn-lt"/>
              </a:rPr>
              <a:t>angen</a:t>
            </a:r>
            <a:r>
              <a:rPr lang="en-US">
                <a:ea typeface="+mn-lt"/>
                <a:cs typeface="+mn-lt"/>
              </a:rPr>
              <a:t> </a:t>
            </a:r>
            <a:r>
              <a:rPr lang="en-US" err="1">
                <a:ea typeface="+mn-lt"/>
                <a:cs typeface="+mn-lt"/>
              </a:rPr>
              <a:t>iddo</a:t>
            </a:r>
            <a:r>
              <a:rPr lang="en-US">
                <a:ea typeface="+mn-lt"/>
                <a:cs typeface="+mn-lt"/>
              </a:rPr>
              <a:t> </a:t>
            </a:r>
            <a:r>
              <a:rPr lang="en-US" err="1">
                <a:ea typeface="+mn-lt"/>
                <a:cs typeface="+mn-lt"/>
              </a:rPr>
              <a:t>ddigwydd</a:t>
            </a:r>
            <a:endParaRPr lang="en-US" err="1"/>
          </a:p>
          <a:p>
            <a:r>
              <a:rPr lang="en-US" err="1">
                <a:ea typeface="+mn-lt"/>
                <a:cs typeface="+mn-lt"/>
              </a:rPr>
              <a:t>Dylid</a:t>
            </a:r>
            <a:r>
              <a:rPr lang="en-US">
                <a:ea typeface="+mn-lt"/>
                <a:cs typeface="+mn-lt"/>
              </a:rPr>
              <a:t> = </a:t>
            </a:r>
            <a:r>
              <a:rPr lang="en-US" err="1">
                <a:ea typeface="+mn-lt"/>
                <a:cs typeface="+mn-lt"/>
              </a:rPr>
              <a:t>pwysig</a:t>
            </a:r>
            <a:r>
              <a:rPr lang="en-US">
                <a:ea typeface="+mn-lt"/>
                <a:cs typeface="+mn-lt"/>
              </a:rPr>
              <a:t>, </a:t>
            </a:r>
            <a:r>
              <a:rPr lang="en-US" err="1">
                <a:ea typeface="+mn-lt"/>
                <a:cs typeface="+mn-lt"/>
              </a:rPr>
              <a:t>ond</a:t>
            </a:r>
            <a:r>
              <a:rPr lang="en-US">
                <a:ea typeface="+mn-lt"/>
                <a:cs typeface="+mn-lt"/>
              </a:rPr>
              <a:t> </a:t>
            </a:r>
            <a:r>
              <a:rPr lang="en-US" err="1">
                <a:ea typeface="+mn-lt"/>
                <a:cs typeface="+mn-lt"/>
              </a:rPr>
              <a:t>mae</a:t>
            </a:r>
            <a:r>
              <a:rPr lang="en-US">
                <a:ea typeface="+mn-lt"/>
                <a:cs typeface="+mn-lt"/>
              </a:rPr>
              <a:t> </a:t>
            </a:r>
            <a:r>
              <a:rPr lang="en-US" err="1">
                <a:ea typeface="+mn-lt"/>
                <a:cs typeface="+mn-lt"/>
              </a:rPr>
              <a:t>rhywfaint</a:t>
            </a:r>
            <a:r>
              <a:rPr lang="en-US">
                <a:ea typeface="+mn-lt"/>
                <a:cs typeface="+mn-lt"/>
              </a:rPr>
              <a:t> o </a:t>
            </a:r>
            <a:r>
              <a:rPr lang="en-US" err="1">
                <a:ea typeface="+mn-lt"/>
                <a:cs typeface="+mn-lt"/>
              </a:rPr>
              <a:t>hyblygrwydd</a:t>
            </a:r>
            <a:endParaRPr lang="en-US" err="1"/>
          </a:p>
          <a:p>
            <a:r>
              <a:rPr lang="en-US" err="1">
                <a:ea typeface="+mn-lt"/>
                <a:cs typeface="+mn-lt"/>
              </a:rPr>
              <a:t>Gellid</a:t>
            </a:r>
            <a:r>
              <a:rPr lang="en-US">
                <a:ea typeface="+mn-lt"/>
                <a:cs typeface="+mn-lt"/>
              </a:rPr>
              <a:t> = da </a:t>
            </a:r>
            <a:r>
              <a:rPr lang="en-US" err="1">
                <a:ea typeface="+mn-lt"/>
                <a:cs typeface="+mn-lt"/>
              </a:rPr>
              <a:t>i'w</a:t>
            </a:r>
            <a:r>
              <a:rPr lang="en-US">
                <a:ea typeface="+mn-lt"/>
                <a:cs typeface="+mn-lt"/>
              </a:rPr>
              <a:t> </a:t>
            </a:r>
            <a:r>
              <a:rPr lang="en-US" err="1">
                <a:ea typeface="+mn-lt"/>
                <a:cs typeface="+mn-lt"/>
              </a:rPr>
              <a:t>wneud</a:t>
            </a:r>
            <a:r>
              <a:rPr lang="en-US">
                <a:ea typeface="+mn-lt"/>
                <a:cs typeface="+mn-lt"/>
              </a:rPr>
              <a:t> </a:t>
            </a:r>
            <a:r>
              <a:rPr lang="en-US" err="1">
                <a:ea typeface="+mn-lt"/>
                <a:cs typeface="+mn-lt"/>
              </a:rPr>
              <a:t>os</a:t>
            </a:r>
            <a:r>
              <a:rPr lang="en-US">
                <a:ea typeface="+mn-lt"/>
                <a:cs typeface="+mn-lt"/>
              </a:rPr>
              <a:t> </a:t>
            </a:r>
            <a:r>
              <a:rPr lang="en-US" err="1">
                <a:ea typeface="+mn-lt"/>
                <a:cs typeface="+mn-lt"/>
              </a:rPr>
              <a:t>oes</a:t>
            </a:r>
            <a:r>
              <a:rPr lang="en-US">
                <a:ea typeface="+mn-lt"/>
                <a:cs typeface="+mn-lt"/>
              </a:rPr>
              <a:t> </a:t>
            </a:r>
            <a:r>
              <a:rPr lang="en-US" err="1">
                <a:ea typeface="+mn-lt"/>
                <a:cs typeface="+mn-lt"/>
              </a:rPr>
              <a:t>amser</a:t>
            </a:r>
            <a:endParaRPr lang="en-US" err="1"/>
          </a:p>
          <a:p>
            <a:r>
              <a:rPr lang="en-US" err="1">
                <a:ea typeface="+mn-lt"/>
                <a:cs typeface="+mn-lt"/>
              </a:rPr>
              <a:t>Stopio</a:t>
            </a:r>
            <a:r>
              <a:rPr lang="en-US">
                <a:ea typeface="+mn-lt"/>
                <a:cs typeface="+mn-lt"/>
              </a:rPr>
              <a:t> = </a:t>
            </a:r>
            <a:r>
              <a:rPr lang="en-US" err="1">
                <a:ea typeface="+mn-lt"/>
                <a:cs typeface="+mn-lt"/>
              </a:rPr>
              <a:t>ddim</a:t>
            </a:r>
            <a:r>
              <a:rPr lang="en-US">
                <a:ea typeface="+mn-lt"/>
                <a:cs typeface="+mn-lt"/>
              </a:rPr>
              <a:t> </a:t>
            </a:r>
            <a:r>
              <a:rPr lang="en-US" err="1">
                <a:ea typeface="+mn-lt"/>
                <a:cs typeface="+mn-lt"/>
              </a:rPr>
              <a:t>yn</a:t>
            </a:r>
            <a:r>
              <a:rPr lang="en-US">
                <a:ea typeface="+mn-lt"/>
                <a:cs typeface="+mn-lt"/>
              </a:rPr>
              <a:t> </a:t>
            </a:r>
            <a:r>
              <a:rPr lang="en-US" err="1">
                <a:ea typeface="+mn-lt"/>
                <a:cs typeface="+mn-lt"/>
              </a:rPr>
              <a:t>ddefnyddiol</a:t>
            </a:r>
            <a:r>
              <a:rPr lang="en-US">
                <a:ea typeface="+mn-lt"/>
                <a:cs typeface="+mn-lt"/>
              </a:rPr>
              <a:t> </a:t>
            </a:r>
            <a:r>
              <a:rPr lang="en-US" err="1">
                <a:ea typeface="+mn-lt"/>
                <a:cs typeface="+mn-lt"/>
              </a:rPr>
              <a:t>ar</a:t>
            </a:r>
            <a:r>
              <a:rPr lang="en-US">
                <a:ea typeface="+mn-lt"/>
                <a:cs typeface="+mn-lt"/>
              </a:rPr>
              <a:t> </a:t>
            </a:r>
            <a:r>
              <a:rPr lang="en-US" err="1">
                <a:ea typeface="+mn-lt"/>
                <a:cs typeface="+mn-lt"/>
              </a:rPr>
              <a:t>hyn</a:t>
            </a:r>
            <a:r>
              <a:rPr lang="en-US">
                <a:ea typeface="+mn-lt"/>
                <a:cs typeface="+mn-lt"/>
              </a:rPr>
              <a:t> o </a:t>
            </a:r>
            <a:r>
              <a:rPr lang="en-US" err="1">
                <a:ea typeface="+mn-lt"/>
                <a:cs typeface="+mn-lt"/>
              </a:rPr>
              <a:t>bryd</a:t>
            </a:r>
            <a:endParaRPr lang="en-US" err="1"/>
          </a:p>
        </p:txBody>
      </p:sp>
      <p:sp>
        <p:nvSpPr>
          <p:cNvPr id="4" name="Content Placeholder 3">
            <a:extLst>
              <a:ext uri="{FF2B5EF4-FFF2-40B4-BE49-F238E27FC236}">
                <a16:creationId xmlns:a16="http://schemas.microsoft.com/office/drawing/2014/main" id="{33FCA9BE-33B0-777B-7B90-42555F612787}"/>
              </a:ext>
            </a:extLst>
          </p:cNvPr>
          <p:cNvSpPr>
            <a:spLocks noGrp="1"/>
          </p:cNvSpPr>
          <p:nvPr>
            <p:ph sz="half" idx="2"/>
          </p:nvPr>
        </p:nvSpPr>
        <p:spPr/>
        <p:txBody>
          <a:bodyPr vert="horz" lIns="91440" tIns="45720" rIns="91440" bIns="45720" rtlCol="0" anchor="t">
            <a:normAutofit fontScale="92500"/>
          </a:bodyPr>
          <a:lstStyle/>
          <a:p>
            <a:r>
              <a:rPr lang="en-US">
                <a:solidFill>
                  <a:schemeClr val="accent1">
                    <a:lumMod val="76000"/>
                  </a:schemeClr>
                </a:solidFill>
                <a:ea typeface="Calibri"/>
                <a:cs typeface="Calibri"/>
              </a:rPr>
              <a:t>Put each one into a priority category</a:t>
            </a:r>
          </a:p>
          <a:p>
            <a:r>
              <a:rPr lang="en-US">
                <a:solidFill>
                  <a:schemeClr val="accent1">
                    <a:lumMod val="76000"/>
                  </a:schemeClr>
                </a:solidFill>
                <a:ea typeface="Calibri"/>
                <a:cs typeface="Calibri"/>
              </a:rPr>
              <a:t>Must = essential and needs to happen</a:t>
            </a:r>
          </a:p>
          <a:p>
            <a:r>
              <a:rPr lang="en-US">
                <a:solidFill>
                  <a:schemeClr val="accent1">
                    <a:lumMod val="76000"/>
                  </a:schemeClr>
                </a:solidFill>
                <a:ea typeface="Calibri"/>
                <a:cs typeface="Calibri"/>
              </a:rPr>
              <a:t>Should = Important, but has some flexibility</a:t>
            </a:r>
          </a:p>
          <a:p>
            <a:r>
              <a:rPr lang="en-US">
                <a:solidFill>
                  <a:schemeClr val="accent1">
                    <a:lumMod val="76000"/>
                  </a:schemeClr>
                </a:solidFill>
                <a:ea typeface="Calibri"/>
                <a:cs typeface="Calibri"/>
              </a:rPr>
              <a:t>Could = Nice to do if there is time </a:t>
            </a:r>
          </a:p>
          <a:p>
            <a:r>
              <a:rPr lang="en-US">
                <a:solidFill>
                  <a:schemeClr val="accent1">
                    <a:lumMod val="76000"/>
                  </a:schemeClr>
                </a:solidFill>
                <a:ea typeface="Calibri"/>
                <a:cs typeface="Calibri"/>
              </a:rPr>
              <a:t>Stop = Not useful right now </a:t>
            </a:r>
          </a:p>
        </p:txBody>
      </p:sp>
    </p:spTree>
    <p:extLst>
      <p:ext uri="{BB962C8B-B14F-4D97-AF65-F5344CB8AC3E}">
        <p14:creationId xmlns:p14="http://schemas.microsoft.com/office/powerpoint/2010/main" val="2715249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B75A1-FEDF-3EB3-0705-332C4A6F4460}"/>
              </a:ext>
            </a:extLst>
          </p:cNvPr>
          <p:cNvSpPr>
            <a:spLocks noGrp="1"/>
          </p:cNvSpPr>
          <p:nvPr>
            <p:ph type="title"/>
          </p:nvPr>
        </p:nvSpPr>
        <p:spPr/>
        <p:txBody>
          <a:bodyPr/>
          <a:lstStyle/>
          <a:p>
            <a:r>
              <a:rPr lang="en-US" err="1">
                <a:solidFill>
                  <a:srgbClr val="000000"/>
                </a:solidFill>
                <a:ea typeface="Calibri Light"/>
                <a:cs typeface="Calibri Light"/>
              </a:rPr>
              <a:t>Rhaid</a:t>
            </a:r>
            <a:r>
              <a:rPr lang="en-US">
                <a:solidFill>
                  <a:srgbClr val="000000"/>
                </a:solidFill>
                <a:ea typeface="Calibri Light"/>
                <a:cs typeface="Calibri Light"/>
              </a:rPr>
              <a:t> / </a:t>
            </a:r>
            <a:r>
              <a:rPr lang="en-US" err="1">
                <a:solidFill>
                  <a:srgbClr val="000000"/>
                </a:solidFill>
                <a:ea typeface="Calibri Light"/>
                <a:cs typeface="Calibri Light"/>
              </a:rPr>
              <a:t>Dylid</a:t>
            </a:r>
            <a:r>
              <a:rPr lang="en-US">
                <a:solidFill>
                  <a:srgbClr val="000000"/>
                </a:solidFill>
                <a:ea typeface="Calibri Light"/>
                <a:cs typeface="Calibri Light"/>
              </a:rPr>
              <a:t> / Gallai / </a:t>
            </a:r>
            <a:r>
              <a:rPr lang="en-US" err="1">
                <a:solidFill>
                  <a:srgbClr val="000000"/>
                </a:solidFill>
                <a:ea typeface="Calibri Light"/>
                <a:cs typeface="Calibri Light"/>
              </a:rPr>
              <a:t>Stopio</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Must/ Should/ Could/ Stop</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129C3D8E-D98B-22DF-8C28-71694E4A9B0C}"/>
              </a:ext>
            </a:extLst>
          </p:cNvPr>
          <p:cNvSpPr>
            <a:spLocks noGrp="1"/>
          </p:cNvSpPr>
          <p:nvPr>
            <p:ph sz="half" idx="1"/>
          </p:nvPr>
        </p:nvSpPr>
        <p:spPr/>
        <p:txBody>
          <a:bodyPr vert="horz" lIns="91440" tIns="45720" rIns="91440" bIns="45720" rtlCol="0" anchor="t">
            <a:normAutofit/>
          </a:bodyPr>
          <a:lstStyle/>
          <a:p>
            <a:pPr marL="457200" indent="-457200"/>
            <a:r>
              <a:rPr lang="en-US" err="1">
                <a:ea typeface="+mn-lt"/>
                <a:cs typeface="+mn-lt"/>
              </a:rPr>
              <a:t>Cofiwch</a:t>
            </a:r>
            <a:r>
              <a:rPr lang="en-US">
                <a:ea typeface="+mn-lt"/>
                <a:cs typeface="+mn-lt"/>
              </a:rPr>
              <a:t> </a:t>
            </a:r>
            <a:r>
              <a:rPr lang="en-US" err="1">
                <a:ea typeface="+mn-lt"/>
                <a:cs typeface="+mn-lt"/>
              </a:rPr>
              <a:t>nad</a:t>
            </a:r>
            <a:r>
              <a:rPr lang="en-US">
                <a:ea typeface="+mn-lt"/>
                <a:cs typeface="+mn-lt"/>
              </a:rPr>
              <a:t> </a:t>
            </a:r>
            <a:r>
              <a:rPr lang="en-US" err="1">
                <a:ea typeface="+mn-lt"/>
                <a:cs typeface="+mn-lt"/>
              </a:rPr>
              <a:t>yw</a:t>
            </a:r>
            <a:r>
              <a:rPr lang="en-US">
                <a:ea typeface="+mn-lt"/>
                <a:cs typeface="+mn-lt"/>
              </a:rPr>
              <a:t> '</a:t>
            </a:r>
            <a:r>
              <a:rPr lang="en-US" err="1">
                <a:ea typeface="+mn-lt"/>
                <a:cs typeface="+mn-lt"/>
              </a:rPr>
              <a:t>Stopio</a:t>
            </a:r>
            <a:r>
              <a:rPr lang="en-US">
                <a:ea typeface="+mn-lt"/>
                <a:cs typeface="+mn-lt"/>
              </a:rPr>
              <a:t>' </a:t>
            </a:r>
            <a:r>
              <a:rPr lang="en-US" err="1">
                <a:ea typeface="+mn-lt"/>
                <a:cs typeface="+mn-lt"/>
              </a:rPr>
              <a:t>yn</a:t>
            </a:r>
            <a:r>
              <a:rPr lang="en-US">
                <a:ea typeface="+mn-lt"/>
                <a:cs typeface="+mn-lt"/>
              </a:rPr>
              <a:t> </a:t>
            </a:r>
            <a:r>
              <a:rPr lang="en-US" err="1">
                <a:ea typeface="+mn-lt"/>
                <a:cs typeface="+mn-lt"/>
              </a:rPr>
              <a:t>golygu</a:t>
            </a:r>
            <a:r>
              <a:rPr lang="en-US">
                <a:ea typeface="+mn-lt"/>
                <a:cs typeface="+mn-lt"/>
              </a:rPr>
              <a:t> </a:t>
            </a:r>
            <a:r>
              <a:rPr lang="en-US" err="1">
                <a:ea typeface="+mn-lt"/>
                <a:cs typeface="+mn-lt"/>
              </a:rPr>
              <a:t>stopio</a:t>
            </a:r>
            <a:r>
              <a:rPr lang="en-US">
                <a:ea typeface="+mn-lt"/>
                <a:cs typeface="+mn-lt"/>
              </a:rPr>
              <a:t> am </a:t>
            </a:r>
            <a:r>
              <a:rPr lang="en-US" err="1">
                <a:ea typeface="+mn-lt"/>
                <a:cs typeface="+mn-lt"/>
              </a:rPr>
              <a:t>byth</a:t>
            </a:r>
            <a:r>
              <a:rPr lang="en-US">
                <a:ea typeface="+mn-lt"/>
                <a:cs typeface="+mn-lt"/>
              </a:rPr>
              <a:t>. Gallai </a:t>
            </a:r>
            <a:r>
              <a:rPr lang="en-US" err="1">
                <a:ea typeface="+mn-lt"/>
                <a:cs typeface="+mn-lt"/>
              </a:rPr>
              <a:t>olygu</a:t>
            </a:r>
            <a:r>
              <a:rPr lang="en-US">
                <a:ea typeface="+mn-lt"/>
                <a:cs typeface="+mn-lt"/>
              </a:rPr>
              <a:t> </a:t>
            </a:r>
            <a:r>
              <a:rPr lang="en-US" err="1">
                <a:ea typeface="+mn-lt"/>
                <a:cs typeface="+mn-lt"/>
              </a:rPr>
              <a:t>oedi</a:t>
            </a:r>
            <a:r>
              <a:rPr lang="en-US">
                <a:ea typeface="+mn-lt"/>
                <a:cs typeface="+mn-lt"/>
              </a:rPr>
              <a:t>, </a:t>
            </a:r>
            <a:r>
              <a:rPr lang="en-US" err="1">
                <a:ea typeface="+mn-lt"/>
                <a:cs typeface="+mn-lt"/>
              </a:rPr>
              <a:t>lleihau</a:t>
            </a:r>
            <a:r>
              <a:rPr lang="en-US">
                <a:ea typeface="+mn-lt"/>
                <a:cs typeface="+mn-lt"/>
              </a:rPr>
              <a:t>, </a:t>
            </a:r>
            <a:r>
              <a:rPr lang="en-US" err="1">
                <a:ea typeface="+mn-lt"/>
                <a:cs typeface="+mn-lt"/>
              </a:rPr>
              <a:t>dirprwyo</a:t>
            </a:r>
            <a:r>
              <a:rPr lang="en-US">
                <a:ea typeface="+mn-lt"/>
                <a:cs typeface="+mn-lt"/>
              </a:rPr>
              <a:t>, neu </a:t>
            </a:r>
            <a:r>
              <a:rPr lang="en-US" err="1">
                <a:ea typeface="+mn-lt"/>
                <a:cs typeface="+mn-lt"/>
              </a:rPr>
              <a:t>ddweud</a:t>
            </a:r>
            <a:r>
              <a:rPr lang="en-US">
                <a:ea typeface="+mn-lt"/>
                <a:cs typeface="+mn-lt"/>
              </a:rPr>
              <a:t> </a:t>
            </a:r>
            <a:r>
              <a:rPr lang="en-US" err="1">
                <a:ea typeface="+mn-lt"/>
                <a:cs typeface="+mn-lt"/>
              </a:rPr>
              <a:t>na</a:t>
            </a:r>
            <a:r>
              <a:rPr lang="en-US">
                <a:ea typeface="+mn-lt"/>
                <a:cs typeface="+mn-lt"/>
              </a:rPr>
              <a:t> </a:t>
            </a:r>
            <a:r>
              <a:rPr lang="en-US" err="1">
                <a:ea typeface="+mn-lt"/>
                <a:cs typeface="+mn-lt"/>
              </a:rPr>
              <a:t>wrth</a:t>
            </a:r>
            <a:r>
              <a:rPr lang="en-US">
                <a:ea typeface="+mn-lt"/>
                <a:cs typeface="+mn-lt"/>
              </a:rPr>
              <a:t> </a:t>
            </a:r>
            <a:r>
              <a:rPr lang="en-US" err="1">
                <a:ea typeface="+mn-lt"/>
                <a:cs typeface="+mn-lt"/>
              </a:rPr>
              <a:t>rywbeth</a:t>
            </a:r>
            <a:r>
              <a:rPr lang="en-US">
                <a:ea typeface="+mn-lt"/>
                <a:cs typeface="+mn-lt"/>
              </a:rPr>
              <a:t> am y </a:t>
            </a:r>
            <a:r>
              <a:rPr lang="en-US" err="1">
                <a:ea typeface="+mn-lt"/>
                <a:cs typeface="+mn-lt"/>
              </a:rPr>
              <a:t>tro</a:t>
            </a:r>
            <a:r>
              <a:rPr lang="en-US">
                <a:ea typeface="+mn-lt"/>
                <a:cs typeface="+mn-lt"/>
              </a:rPr>
              <a:t>.</a:t>
            </a:r>
            <a:endParaRPr lang="en-US" err="1">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0CDC3644-3F9B-F2EB-274A-F91FF34DF32E}"/>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Remember 'Stop' doesn't mean stop forever. It could mean, pause, reduce, delegate, or say no to something for now. </a:t>
            </a:r>
          </a:p>
        </p:txBody>
      </p:sp>
    </p:spTree>
    <p:extLst>
      <p:ext uri="{BB962C8B-B14F-4D97-AF65-F5344CB8AC3E}">
        <p14:creationId xmlns:p14="http://schemas.microsoft.com/office/powerpoint/2010/main" val="3082756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8C29C-BC98-1F53-8BE5-0F968F0F19C4}"/>
              </a:ext>
            </a:extLst>
          </p:cNvPr>
          <p:cNvSpPr>
            <a:spLocks noGrp="1"/>
          </p:cNvSpPr>
          <p:nvPr>
            <p:ph type="title"/>
          </p:nvPr>
        </p:nvSpPr>
        <p:spPr/>
        <p:txBody>
          <a:bodyPr/>
          <a:lstStyle/>
          <a:p>
            <a:r>
              <a:rPr lang="en-US" err="1">
                <a:ea typeface="Calibri Light"/>
                <a:cs typeface="Calibri Light"/>
              </a:rPr>
              <a:t>Cysylltiad</a:t>
            </a:r>
            <a:r>
              <a:rPr lang="en-US">
                <a:ea typeface="Calibri Light"/>
                <a:cs typeface="Calibri Light"/>
              </a:rPr>
              <a:t> I </a:t>
            </a:r>
            <a:r>
              <a:rPr lang="en-US" err="1">
                <a:ea typeface="Calibri Light"/>
                <a:cs typeface="Calibri Light"/>
              </a:rPr>
              <a:t>arweinyddiaeth</a:t>
            </a:r>
            <a:br>
              <a:rPr lang="en-US">
                <a:ea typeface="Calibri Light"/>
                <a:cs typeface="Calibri Light"/>
              </a:rPr>
            </a:br>
            <a:r>
              <a:rPr lang="en-US">
                <a:solidFill>
                  <a:schemeClr val="accent1">
                    <a:lumMod val="76000"/>
                  </a:schemeClr>
                </a:solidFill>
                <a:ea typeface="Calibri Light"/>
                <a:cs typeface="Calibri Light"/>
              </a:rPr>
              <a:t>The leadership connection</a:t>
            </a:r>
          </a:p>
        </p:txBody>
      </p:sp>
      <p:sp>
        <p:nvSpPr>
          <p:cNvPr id="3" name="Content Placeholder 2">
            <a:extLst>
              <a:ext uri="{FF2B5EF4-FFF2-40B4-BE49-F238E27FC236}">
                <a16:creationId xmlns:a16="http://schemas.microsoft.com/office/drawing/2014/main" id="{04A5997D-72DC-F9D9-A097-B563BAA4E70E}"/>
              </a:ext>
            </a:extLst>
          </p:cNvPr>
          <p:cNvSpPr>
            <a:spLocks noGrp="1"/>
          </p:cNvSpPr>
          <p:nvPr>
            <p:ph sz="half" idx="1"/>
          </p:nvPr>
        </p:nvSpPr>
        <p:spPr/>
        <p:txBody>
          <a:bodyPr vert="horz" lIns="91440" tIns="45720" rIns="91440" bIns="45720" rtlCol="0" anchor="t">
            <a:normAutofit/>
          </a:bodyPr>
          <a:lstStyle/>
          <a:p>
            <a:r>
              <a:rPr lang="en-US" err="1">
                <a:ea typeface="+mn-lt"/>
                <a:cs typeface="+mn-lt"/>
              </a:rPr>
              <a:t>Nid</a:t>
            </a:r>
            <a:r>
              <a:rPr lang="en-US">
                <a:ea typeface="+mn-lt"/>
                <a:cs typeface="+mn-lt"/>
              </a:rPr>
              <a:t> </a:t>
            </a:r>
            <a:r>
              <a:rPr lang="en-US" err="1">
                <a:ea typeface="+mn-lt"/>
                <a:cs typeface="+mn-lt"/>
              </a:rPr>
              <a:t>yw</a:t>
            </a:r>
            <a:r>
              <a:rPr lang="en-US">
                <a:ea typeface="+mn-lt"/>
                <a:cs typeface="+mn-lt"/>
              </a:rPr>
              <a:t> </a:t>
            </a:r>
            <a:r>
              <a:rPr lang="en-US" err="1">
                <a:ea typeface="+mn-lt"/>
                <a:cs typeface="+mn-lt"/>
              </a:rPr>
              <a:t>arweinyddiaeth</a:t>
            </a:r>
            <a:r>
              <a:rPr lang="en-US">
                <a:ea typeface="+mn-lt"/>
                <a:cs typeface="+mn-lt"/>
              </a:rPr>
              <a:t> </a:t>
            </a:r>
            <a:r>
              <a:rPr lang="en-US" err="1">
                <a:ea typeface="+mn-lt"/>
                <a:cs typeface="+mn-lt"/>
              </a:rPr>
              <a:t>dda</a:t>
            </a:r>
            <a:r>
              <a:rPr lang="en-US">
                <a:ea typeface="+mn-lt"/>
                <a:cs typeface="+mn-lt"/>
              </a:rPr>
              <a:t> </a:t>
            </a:r>
            <a:r>
              <a:rPr lang="en-US" err="1">
                <a:ea typeface="+mn-lt"/>
                <a:cs typeface="+mn-lt"/>
              </a:rPr>
              <a:t>yn</a:t>
            </a:r>
            <a:r>
              <a:rPr lang="en-US">
                <a:ea typeface="+mn-lt"/>
                <a:cs typeface="+mn-lt"/>
              </a:rPr>
              <a:t> </a:t>
            </a:r>
            <a:r>
              <a:rPr lang="en-US" err="1">
                <a:ea typeface="+mn-lt"/>
                <a:cs typeface="+mn-lt"/>
              </a:rPr>
              <a:t>ymwneud</a:t>
            </a:r>
            <a:r>
              <a:rPr lang="en-US">
                <a:ea typeface="+mn-lt"/>
                <a:cs typeface="+mn-lt"/>
              </a:rPr>
              <a:t> â </a:t>
            </a:r>
            <a:r>
              <a:rPr lang="en-US" err="1">
                <a:ea typeface="+mn-lt"/>
                <a:cs typeface="+mn-lt"/>
              </a:rPr>
              <a:t>cheisio</a:t>
            </a:r>
            <a:r>
              <a:rPr lang="en-US">
                <a:ea typeface="+mn-lt"/>
                <a:cs typeface="+mn-lt"/>
              </a:rPr>
              <a:t> </a:t>
            </a:r>
            <a:r>
              <a:rPr lang="en-US" err="1">
                <a:ea typeface="+mn-lt"/>
                <a:cs typeface="+mn-lt"/>
              </a:rPr>
              <a:t>gwneud</a:t>
            </a:r>
            <a:r>
              <a:rPr lang="en-US">
                <a:ea typeface="+mn-lt"/>
                <a:cs typeface="+mn-lt"/>
              </a:rPr>
              <a:t> </a:t>
            </a:r>
            <a:r>
              <a:rPr lang="en-US" err="1">
                <a:ea typeface="+mn-lt"/>
                <a:cs typeface="+mn-lt"/>
              </a:rPr>
              <a:t>popeth</a:t>
            </a:r>
            <a:r>
              <a:rPr lang="en-US">
                <a:ea typeface="+mn-lt"/>
                <a:cs typeface="+mn-lt"/>
              </a:rPr>
              <a:t>. Mae'n </a:t>
            </a:r>
            <a:r>
              <a:rPr lang="en-US" err="1">
                <a:ea typeface="+mn-lt"/>
                <a:cs typeface="+mn-lt"/>
              </a:rPr>
              <a:t>ymwneud</a:t>
            </a:r>
            <a:r>
              <a:rPr lang="en-US">
                <a:ea typeface="+mn-lt"/>
                <a:cs typeface="+mn-lt"/>
              </a:rPr>
              <a:t> â </a:t>
            </a:r>
            <a:r>
              <a:rPr lang="en-US" err="1">
                <a:ea typeface="+mn-lt"/>
                <a:cs typeface="+mn-lt"/>
              </a:rPr>
              <a:t>phenderfynu</a:t>
            </a:r>
            <a:r>
              <a:rPr lang="en-US">
                <a:ea typeface="+mn-lt"/>
                <a:cs typeface="+mn-lt"/>
              </a:rPr>
              <a:t> </a:t>
            </a:r>
            <a:r>
              <a:rPr lang="en-US" err="1">
                <a:ea typeface="+mn-lt"/>
                <a:cs typeface="+mn-lt"/>
              </a:rPr>
              <a:t>beth</a:t>
            </a:r>
            <a:r>
              <a:rPr lang="en-US">
                <a:ea typeface="+mn-lt"/>
                <a:cs typeface="+mn-lt"/>
              </a:rPr>
              <a:t> </a:t>
            </a:r>
            <a:r>
              <a:rPr lang="en-US" err="1">
                <a:ea typeface="+mn-lt"/>
                <a:cs typeface="+mn-lt"/>
              </a:rPr>
              <a:t>sydd</a:t>
            </a:r>
            <a:r>
              <a:rPr lang="en-US">
                <a:ea typeface="+mn-lt"/>
                <a:cs typeface="+mn-lt"/>
              </a:rPr>
              <a:t> </a:t>
            </a:r>
            <a:r>
              <a:rPr lang="en-US" err="1">
                <a:ea typeface="+mn-lt"/>
                <a:cs typeface="+mn-lt"/>
              </a:rPr>
              <a:t>bwysicaf</a:t>
            </a:r>
            <a:r>
              <a:rPr lang="en-US">
                <a:ea typeface="+mn-lt"/>
                <a:cs typeface="+mn-lt"/>
              </a:rPr>
              <a:t> a </a:t>
            </a:r>
            <a:r>
              <a:rPr lang="en-US" err="1">
                <a:ea typeface="+mn-lt"/>
                <a:cs typeface="+mn-lt"/>
              </a:rPr>
              <a:t>helpu</a:t>
            </a:r>
            <a:r>
              <a:rPr lang="en-US">
                <a:ea typeface="+mn-lt"/>
                <a:cs typeface="+mn-lt"/>
              </a:rPr>
              <a:t> </a:t>
            </a:r>
            <a:r>
              <a:rPr lang="en-US" err="1">
                <a:ea typeface="+mn-lt"/>
                <a:cs typeface="+mn-lt"/>
              </a:rPr>
              <a:t>eraill</a:t>
            </a:r>
            <a:r>
              <a:rPr lang="en-US">
                <a:ea typeface="+mn-lt"/>
                <a:cs typeface="+mn-lt"/>
              </a:rPr>
              <a:t> </a:t>
            </a:r>
            <a:r>
              <a:rPr lang="en-US" err="1">
                <a:ea typeface="+mn-lt"/>
                <a:cs typeface="+mn-lt"/>
              </a:rPr>
              <a:t>i</a:t>
            </a:r>
            <a:r>
              <a:rPr lang="en-US">
                <a:ea typeface="+mn-lt"/>
                <a:cs typeface="+mn-lt"/>
              </a:rPr>
              <a:t> </a:t>
            </a:r>
            <a:r>
              <a:rPr lang="en-US" err="1">
                <a:ea typeface="+mn-lt"/>
                <a:cs typeface="+mn-lt"/>
              </a:rPr>
              <a:t>flaenoriaethu</a:t>
            </a:r>
            <a:r>
              <a:rPr lang="en-US">
                <a:ea typeface="+mn-lt"/>
                <a:cs typeface="+mn-lt"/>
              </a:rPr>
              <a:t> </a:t>
            </a:r>
            <a:r>
              <a:rPr lang="en-US" err="1">
                <a:ea typeface="+mn-lt"/>
                <a:cs typeface="+mn-lt"/>
              </a:rPr>
              <a:t>hefyd</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B15C6151-6D31-7582-1453-50BF8DB5980D}"/>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Good leadership isn't about trying to do everything. It's about deciding what matters most and helping others prioritize it too. </a:t>
            </a:r>
          </a:p>
        </p:txBody>
      </p:sp>
    </p:spTree>
    <p:extLst>
      <p:ext uri="{BB962C8B-B14F-4D97-AF65-F5344CB8AC3E}">
        <p14:creationId xmlns:p14="http://schemas.microsoft.com/office/powerpoint/2010/main" val="3742867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9BC1-CFDD-089B-4165-B4D12ACE245A}"/>
              </a:ext>
            </a:extLst>
          </p:cNvPr>
          <p:cNvSpPr>
            <a:spLocks noGrp="1"/>
          </p:cNvSpPr>
          <p:nvPr>
            <p:ph type="title"/>
          </p:nvPr>
        </p:nvSpPr>
        <p:spPr/>
        <p:txBody>
          <a:bodyPr/>
          <a:lstStyle/>
          <a:p>
            <a:r>
              <a:rPr lang="en-US" err="1">
                <a:ea typeface="Calibri Light"/>
                <a:cs typeface="Calibri Light"/>
              </a:rPr>
              <a:t>Damcaniaeth</a:t>
            </a:r>
            <a:r>
              <a:rPr lang="en-US">
                <a:ea typeface="Calibri Light"/>
                <a:cs typeface="Calibri Light"/>
              </a:rPr>
              <a:t> </a:t>
            </a:r>
            <a:r>
              <a:rPr lang="en-US" err="1">
                <a:ea typeface="Calibri Light"/>
                <a:cs typeface="Calibri Light"/>
              </a:rPr>
              <a:t>arweinyddiaeth</a:t>
            </a:r>
            <a:r>
              <a:rPr lang="en-US">
                <a:ea typeface="Calibri Light"/>
                <a:cs typeface="Calibri Light"/>
              </a:rPr>
              <a:t> o </a:t>
            </a:r>
            <a:r>
              <a:rPr lang="en-US" err="1">
                <a:ea typeface="Calibri Light"/>
                <a:cs typeface="Calibri Light"/>
              </a:rPr>
              <a:t>fewn</a:t>
            </a:r>
            <a:r>
              <a:rPr lang="en-US">
                <a:ea typeface="Calibri Light"/>
                <a:cs typeface="Calibri Light"/>
              </a:rPr>
              <a:t> </a:t>
            </a:r>
            <a:r>
              <a:rPr lang="en-US" err="1">
                <a:ea typeface="Calibri Light"/>
                <a:cs typeface="Calibri Light"/>
              </a:rPr>
              <a:t>ymarfer</a:t>
            </a:r>
            <a:br>
              <a:rPr lang="en-US">
                <a:ea typeface="Calibri Light"/>
                <a:cs typeface="Calibri Light"/>
              </a:rPr>
            </a:br>
            <a:r>
              <a:rPr lang="en-US">
                <a:solidFill>
                  <a:schemeClr val="accent1">
                    <a:lumMod val="76000"/>
                  </a:schemeClr>
                </a:solidFill>
                <a:ea typeface="Calibri Light"/>
                <a:cs typeface="Calibri Light"/>
              </a:rPr>
              <a:t>Leadership theory in practice</a:t>
            </a:r>
            <a:endParaRPr lang="en-US">
              <a:solidFill>
                <a:schemeClr val="accent1">
                  <a:lumMod val="76000"/>
                </a:schemeClr>
              </a:solidFill>
            </a:endParaRPr>
          </a:p>
        </p:txBody>
      </p:sp>
      <p:grpSp>
        <p:nvGrpSpPr>
          <p:cNvPr id="22" name="Group 21">
            <a:extLst>
              <a:ext uri="{FF2B5EF4-FFF2-40B4-BE49-F238E27FC236}">
                <a16:creationId xmlns:a16="http://schemas.microsoft.com/office/drawing/2014/main" id="{FEC95B26-0B57-882B-772E-FE243EB1A274}"/>
              </a:ext>
            </a:extLst>
          </p:cNvPr>
          <p:cNvGrpSpPr/>
          <p:nvPr/>
        </p:nvGrpSpPr>
        <p:grpSpPr>
          <a:xfrm>
            <a:off x="1666484" y="2642265"/>
            <a:ext cx="8858249" cy="970608"/>
            <a:chOff x="1666484" y="2642265"/>
            <a:chExt cx="8858249" cy="970608"/>
          </a:xfrm>
        </p:grpSpPr>
        <p:grpSp>
          <p:nvGrpSpPr>
            <p:cNvPr id="17" name="Group 16">
              <a:extLst>
                <a:ext uri="{FF2B5EF4-FFF2-40B4-BE49-F238E27FC236}">
                  <a16:creationId xmlns:a16="http://schemas.microsoft.com/office/drawing/2014/main" id="{0B11A68C-FD8B-871D-2DB0-BEAC41A2D67E}"/>
                </a:ext>
              </a:extLst>
            </p:cNvPr>
            <p:cNvGrpSpPr/>
            <p:nvPr/>
          </p:nvGrpSpPr>
          <p:grpSpPr>
            <a:xfrm>
              <a:off x="1666484" y="2642265"/>
              <a:ext cx="8858249" cy="790576"/>
              <a:chOff x="999734" y="2356515"/>
              <a:chExt cx="8858249" cy="790576"/>
            </a:xfrm>
          </p:grpSpPr>
          <p:sp>
            <p:nvSpPr>
              <p:cNvPr id="6" name="Rectangle: Rounded Corners 5">
                <a:extLst>
                  <a:ext uri="{FF2B5EF4-FFF2-40B4-BE49-F238E27FC236}">
                    <a16:creationId xmlns:a16="http://schemas.microsoft.com/office/drawing/2014/main" id="{D7E8CBB7-A0F6-C994-4331-7D55DC82491A}"/>
                  </a:ext>
                </a:extLst>
              </p:cNvPr>
              <p:cNvSpPr/>
              <p:nvPr/>
            </p:nvSpPr>
            <p:spPr>
              <a:xfrm>
                <a:off x="999734" y="2356516"/>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err="1">
                    <a:solidFill>
                      <a:schemeClr val="bg1"/>
                    </a:solidFill>
                    <a:ea typeface="Calibri"/>
                    <a:cs typeface="Calibri"/>
                  </a:rPr>
                  <a:t>Prioritisation</a:t>
                </a:r>
                <a:endParaRPr lang="en-US" b="1">
                  <a:solidFill>
                    <a:schemeClr val="bg1"/>
                  </a:solidFill>
                  <a:ea typeface="Calibri"/>
                  <a:cs typeface="Calibri"/>
                </a:endParaRPr>
              </a:p>
              <a:p>
                <a:pPr algn="ctr"/>
                <a:endParaRPr lang="en-US">
                  <a:ea typeface="Calibri"/>
                  <a:cs typeface="Calibri"/>
                </a:endParaRPr>
              </a:p>
            </p:txBody>
          </p:sp>
          <p:sp>
            <p:nvSpPr>
              <p:cNvPr id="8" name="Rectangle: Rounded Corners 7">
                <a:extLst>
                  <a:ext uri="{FF2B5EF4-FFF2-40B4-BE49-F238E27FC236}">
                    <a16:creationId xmlns:a16="http://schemas.microsoft.com/office/drawing/2014/main" id="{2B22D4E6-1C25-1418-A18F-6E61E40CE865}"/>
                  </a:ext>
                </a:extLst>
              </p:cNvPr>
              <p:cNvSpPr/>
              <p:nvPr/>
            </p:nvSpPr>
            <p:spPr>
              <a:xfrm>
                <a:off x="2828533"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Deligation</a:t>
                </a:r>
                <a:endParaRPr lang="en-US" err="1">
                  <a:solidFill>
                    <a:schemeClr val="bg1"/>
                  </a:solidFill>
                </a:endParaRPr>
              </a:p>
              <a:p>
                <a:pPr algn="ctr"/>
                <a:endParaRPr lang="en-US">
                  <a:ea typeface="Calibri"/>
                  <a:cs typeface="Calibri"/>
                </a:endParaRPr>
              </a:p>
            </p:txBody>
          </p:sp>
          <p:sp>
            <p:nvSpPr>
              <p:cNvPr id="9" name="Rectangle: Rounded Corners 8">
                <a:extLst>
                  <a:ext uri="{FF2B5EF4-FFF2-40B4-BE49-F238E27FC236}">
                    <a16:creationId xmlns:a16="http://schemas.microsoft.com/office/drawing/2014/main" id="{B2672B1E-CD5F-2828-D60F-F1F6EE747BDE}"/>
                  </a:ext>
                </a:extLst>
              </p:cNvPr>
              <p:cNvSpPr/>
              <p:nvPr/>
            </p:nvSpPr>
            <p:spPr>
              <a:xfrm>
                <a:off x="4628758"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Workload management</a:t>
                </a:r>
                <a:endParaRPr lang="en-US"/>
              </a:p>
              <a:p>
                <a:pPr algn="ctr"/>
                <a:endParaRPr lang="en-US">
                  <a:ea typeface="Calibri"/>
                  <a:cs typeface="Calibri"/>
                </a:endParaRPr>
              </a:p>
            </p:txBody>
          </p:sp>
          <p:sp>
            <p:nvSpPr>
              <p:cNvPr id="10" name="Rectangle: Rounded Corners 9">
                <a:extLst>
                  <a:ext uri="{FF2B5EF4-FFF2-40B4-BE49-F238E27FC236}">
                    <a16:creationId xmlns:a16="http://schemas.microsoft.com/office/drawing/2014/main" id="{59E5ECFF-DAC8-5670-8CD7-33EFA1777E32}"/>
                  </a:ext>
                </a:extLst>
              </p:cNvPr>
              <p:cNvSpPr/>
              <p:nvPr/>
            </p:nvSpPr>
            <p:spPr>
              <a:xfrm>
                <a:off x="6428983"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ea typeface="Calibri"/>
                    <a:cs typeface="Calibri"/>
                  </a:rPr>
                  <a:t>Staff wellbeing</a:t>
                </a:r>
              </a:p>
            </p:txBody>
          </p:sp>
          <p:sp>
            <p:nvSpPr>
              <p:cNvPr id="11" name="Rectangle: Rounded Corners 10">
                <a:extLst>
                  <a:ext uri="{FF2B5EF4-FFF2-40B4-BE49-F238E27FC236}">
                    <a16:creationId xmlns:a16="http://schemas.microsoft.com/office/drawing/2014/main" id="{6D9BE790-1989-4373-7A45-913DB513B224}"/>
                  </a:ext>
                </a:extLst>
              </p:cNvPr>
              <p:cNvSpPr/>
              <p:nvPr/>
            </p:nvSpPr>
            <p:spPr>
              <a:xfrm>
                <a:off x="8229208"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ea typeface="Calibri"/>
                    <a:cs typeface="Calibri"/>
                  </a:rPr>
                  <a:t>Better team performance</a:t>
                </a:r>
                <a:endParaRPr lang="en-US"/>
              </a:p>
            </p:txBody>
          </p:sp>
        </p:grpSp>
        <p:sp>
          <p:nvSpPr>
            <p:cNvPr id="18" name="Arrow: Right 17">
              <a:extLst>
                <a:ext uri="{FF2B5EF4-FFF2-40B4-BE49-F238E27FC236}">
                  <a16:creationId xmlns:a16="http://schemas.microsoft.com/office/drawing/2014/main" id="{63CA1F7D-DA14-0EC2-5534-24C74E0CF4AF}"/>
                </a:ext>
              </a:extLst>
            </p:cNvPr>
            <p:cNvSpPr/>
            <p:nvPr/>
          </p:nvSpPr>
          <p:spPr>
            <a:xfrm>
              <a:off x="3046693"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EE3A8140-EA32-A9AB-46A0-B3792FA4EA5A}"/>
                </a:ext>
              </a:extLst>
            </p:cNvPr>
            <p:cNvSpPr/>
            <p:nvPr/>
          </p:nvSpPr>
          <p:spPr>
            <a:xfrm>
              <a:off x="4932642"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id="{25BA56B5-DA39-3B4A-9088-F37A7E4E3FA6}"/>
                </a:ext>
              </a:extLst>
            </p:cNvPr>
            <p:cNvSpPr/>
            <p:nvPr/>
          </p:nvSpPr>
          <p:spPr>
            <a:xfrm>
              <a:off x="6732867"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070A1241-BE19-08D3-68E4-1DFDD0E9A042}"/>
                </a:ext>
              </a:extLst>
            </p:cNvPr>
            <p:cNvSpPr/>
            <p:nvPr/>
          </p:nvSpPr>
          <p:spPr>
            <a:xfrm>
              <a:off x="8618817"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a:extLst>
              <a:ext uri="{FF2B5EF4-FFF2-40B4-BE49-F238E27FC236}">
                <a16:creationId xmlns:a16="http://schemas.microsoft.com/office/drawing/2014/main" id="{3006EFC9-F34B-1B8B-EA64-6E4DB5BE5881}"/>
              </a:ext>
            </a:extLst>
          </p:cNvPr>
          <p:cNvGrpSpPr/>
          <p:nvPr/>
        </p:nvGrpSpPr>
        <p:grpSpPr>
          <a:xfrm>
            <a:off x="1666484" y="4399944"/>
            <a:ext cx="8858249" cy="970608"/>
            <a:chOff x="1666484" y="2642265"/>
            <a:chExt cx="8858249" cy="970608"/>
          </a:xfrm>
        </p:grpSpPr>
        <p:grpSp>
          <p:nvGrpSpPr>
            <p:cNvPr id="5" name="Group 4">
              <a:extLst>
                <a:ext uri="{FF2B5EF4-FFF2-40B4-BE49-F238E27FC236}">
                  <a16:creationId xmlns:a16="http://schemas.microsoft.com/office/drawing/2014/main" id="{29EA6BAD-646C-49B4-D7CC-43BC9C87F18A}"/>
                </a:ext>
              </a:extLst>
            </p:cNvPr>
            <p:cNvGrpSpPr/>
            <p:nvPr/>
          </p:nvGrpSpPr>
          <p:grpSpPr>
            <a:xfrm>
              <a:off x="1666484" y="2642265"/>
              <a:ext cx="8858249" cy="790576"/>
              <a:chOff x="999734" y="2356515"/>
              <a:chExt cx="8858249" cy="790576"/>
            </a:xfrm>
          </p:grpSpPr>
          <p:sp>
            <p:nvSpPr>
              <p:cNvPr id="15" name="Rectangle: Rounded Corners 14">
                <a:extLst>
                  <a:ext uri="{FF2B5EF4-FFF2-40B4-BE49-F238E27FC236}">
                    <a16:creationId xmlns:a16="http://schemas.microsoft.com/office/drawing/2014/main" id="{432E6A16-9633-9E44-16EF-2112C9C7D5E0}"/>
                  </a:ext>
                </a:extLst>
              </p:cNvPr>
              <p:cNvSpPr/>
              <p:nvPr/>
            </p:nvSpPr>
            <p:spPr>
              <a:xfrm>
                <a:off x="999734" y="2356516"/>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Blaenoriaethu</a:t>
                </a:r>
              </a:p>
              <a:p>
                <a:pPr algn="ctr"/>
                <a:endParaRPr lang="en-US">
                  <a:ea typeface="Calibri"/>
                  <a:cs typeface="Calibri"/>
                </a:endParaRPr>
              </a:p>
            </p:txBody>
          </p:sp>
          <p:sp>
            <p:nvSpPr>
              <p:cNvPr id="16" name="Rectangle: Rounded Corners 15">
                <a:extLst>
                  <a:ext uri="{FF2B5EF4-FFF2-40B4-BE49-F238E27FC236}">
                    <a16:creationId xmlns:a16="http://schemas.microsoft.com/office/drawing/2014/main" id="{75A617E1-B0D8-FF94-5183-2F51D09DC0D6}"/>
                  </a:ext>
                </a:extLst>
              </p:cNvPr>
              <p:cNvSpPr/>
              <p:nvPr/>
            </p:nvSpPr>
            <p:spPr>
              <a:xfrm>
                <a:off x="2828533"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Dirprwyaeth</a:t>
                </a:r>
              </a:p>
              <a:p>
                <a:pPr algn="ctr"/>
                <a:endParaRPr lang="en-US">
                  <a:ea typeface="Calibri"/>
                  <a:cs typeface="Calibri"/>
                </a:endParaRPr>
              </a:p>
            </p:txBody>
          </p:sp>
          <p:sp>
            <p:nvSpPr>
              <p:cNvPr id="23" name="Rectangle: Rounded Corners 22">
                <a:extLst>
                  <a:ext uri="{FF2B5EF4-FFF2-40B4-BE49-F238E27FC236}">
                    <a16:creationId xmlns:a16="http://schemas.microsoft.com/office/drawing/2014/main" id="{2FD710EF-C355-BC83-A941-6E4C635F9266}"/>
                  </a:ext>
                </a:extLst>
              </p:cNvPr>
              <p:cNvSpPr/>
              <p:nvPr/>
            </p:nvSpPr>
            <p:spPr>
              <a:xfrm>
                <a:off x="4628758"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Rheoli</a:t>
                </a:r>
                <a:r>
                  <a:rPr lang="en-US" b="1">
                    <a:solidFill>
                      <a:schemeClr val="bg1"/>
                    </a:solidFill>
                    <a:ea typeface="Calibri"/>
                    <a:cs typeface="Calibri"/>
                  </a:rPr>
                  <a:t> </a:t>
                </a:r>
                <a:r>
                  <a:rPr lang="en-US" b="1" err="1">
                    <a:solidFill>
                      <a:schemeClr val="bg1"/>
                    </a:solidFill>
                    <a:ea typeface="Calibri"/>
                    <a:cs typeface="Calibri"/>
                  </a:rPr>
                  <a:t>llwyth</a:t>
                </a:r>
                <a:r>
                  <a:rPr lang="en-US" b="1">
                    <a:solidFill>
                      <a:schemeClr val="bg1"/>
                    </a:solidFill>
                    <a:ea typeface="Calibri"/>
                    <a:cs typeface="Calibri"/>
                  </a:rPr>
                  <a:t> </a:t>
                </a:r>
                <a:r>
                  <a:rPr lang="en-US" b="1" err="1">
                    <a:solidFill>
                      <a:schemeClr val="bg1"/>
                    </a:solidFill>
                    <a:ea typeface="Calibri"/>
                    <a:cs typeface="Calibri"/>
                  </a:rPr>
                  <a:t>gwaith</a:t>
                </a:r>
                <a:endParaRPr lang="en-US" err="1">
                  <a:solidFill>
                    <a:schemeClr val="bg1"/>
                  </a:solidFill>
                </a:endParaRPr>
              </a:p>
              <a:p>
                <a:pPr algn="ctr"/>
                <a:endParaRPr lang="en-US">
                  <a:ea typeface="Calibri"/>
                  <a:cs typeface="Calibri"/>
                </a:endParaRPr>
              </a:p>
            </p:txBody>
          </p:sp>
          <p:sp>
            <p:nvSpPr>
              <p:cNvPr id="24" name="Rectangle: Rounded Corners 23">
                <a:extLst>
                  <a:ext uri="{FF2B5EF4-FFF2-40B4-BE49-F238E27FC236}">
                    <a16:creationId xmlns:a16="http://schemas.microsoft.com/office/drawing/2014/main" id="{E35964F8-0047-6E6A-D62A-ED5A841E51B6}"/>
                  </a:ext>
                </a:extLst>
              </p:cNvPr>
              <p:cNvSpPr/>
              <p:nvPr/>
            </p:nvSpPr>
            <p:spPr>
              <a:xfrm>
                <a:off x="6428983"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err="1">
                    <a:ea typeface="Calibri"/>
                    <a:cs typeface="Calibri"/>
                  </a:rPr>
                  <a:t>Lles</a:t>
                </a:r>
                <a:r>
                  <a:rPr lang="en-US" b="1">
                    <a:ea typeface="Calibri"/>
                    <a:cs typeface="Calibri"/>
                  </a:rPr>
                  <a:t> staff</a:t>
                </a:r>
                <a:endParaRPr lang="en-US"/>
              </a:p>
            </p:txBody>
          </p:sp>
          <p:sp>
            <p:nvSpPr>
              <p:cNvPr id="25" name="Rectangle: Rounded Corners 24">
                <a:extLst>
                  <a:ext uri="{FF2B5EF4-FFF2-40B4-BE49-F238E27FC236}">
                    <a16:creationId xmlns:a16="http://schemas.microsoft.com/office/drawing/2014/main" id="{0C7A5BDE-8410-3A3F-36D4-2E97DB6492CC}"/>
                  </a:ext>
                </a:extLst>
              </p:cNvPr>
              <p:cNvSpPr/>
              <p:nvPr/>
            </p:nvSpPr>
            <p:spPr>
              <a:xfrm>
                <a:off x="8229208" y="235651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err="1">
                    <a:ea typeface="Calibri"/>
                    <a:cs typeface="Calibri"/>
                  </a:rPr>
                  <a:t>Perfformiad</a:t>
                </a:r>
                <a:r>
                  <a:rPr lang="en-US" b="1">
                    <a:ea typeface="Calibri"/>
                    <a:cs typeface="Calibri"/>
                  </a:rPr>
                  <a:t> well</a:t>
                </a:r>
              </a:p>
            </p:txBody>
          </p:sp>
        </p:grpSp>
        <p:sp>
          <p:nvSpPr>
            <p:cNvPr id="7" name="Arrow: Right 6">
              <a:extLst>
                <a:ext uri="{FF2B5EF4-FFF2-40B4-BE49-F238E27FC236}">
                  <a16:creationId xmlns:a16="http://schemas.microsoft.com/office/drawing/2014/main" id="{7EE1F7E1-05C8-890E-04CC-A3DC90A9B337}"/>
                </a:ext>
              </a:extLst>
            </p:cNvPr>
            <p:cNvSpPr/>
            <p:nvPr/>
          </p:nvSpPr>
          <p:spPr>
            <a:xfrm>
              <a:off x="3046693"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FEFFB3AC-FB32-A483-9161-F8D5BE3BC253}"/>
                </a:ext>
              </a:extLst>
            </p:cNvPr>
            <p:cNvSpPr/>
            <p:nvPr/>
          </p:nvSpPr>
          <p:spPr>
            <a:xfrm>
              <a:off x="4932642"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A7E177DD-85C3-349A-2B44-7BE2A90D67DF}"/>
                </a:ext>
              </a:extLst>
            </p:cNvPr>
            <p:cNvSpPr/>
            <p:nvPr/>
          </p:nvSpPr>
          <p:spPr>
            <a:xfrm>
              <a:off x="6732867"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9A3735C0-6959-AB97-733B-088FF1CD3173}"/>
                </a:ext>
              </a:extLst>
            </p:cNvPr>
            <p:cNvSpPr/>
            <p:nvPr/>
          </p:nvSpPr>
          <p:spPr>
            <a:xfrm>
              <a:off x="8618817" y="32425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96689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D83A-5F6A-4FD6-5B86-89552763AA0D}"/>
              </a:ext>
            </a:extLst>
          </p:cNvPr>
          <p:cNvSpPr>
            <a:spLocks noGrp="1"/>
          </p:cNvSpPr>
          <p:nvPr>
            <p:ph type="title"/>
          </p:nvPr>
        </p:nvSpPr>
        <p:spPr/>
        <p:txBody>
          <a:bodyPr>
            <a:normAutofit fontScale="90000"/>
          </a:bodyPr>
          <a:lstStyle/>
          <a:p>
            <a:r>
              <a:rPr lang="en-US" dirty="0">
                <a:ea typeface="+mj-lt"/>
                <a:cs typeface="+mj-lt"/>
              </a:rPr>
              <a:t>O </a:t>
            </a:r>
            <a:r>
              <a:rPr lang="en-US" dirty="0" err="1">
                <a:ea typeface="+mj-lt"/>
                <a:cs typeface="+mj-lt"/>
              </a:rPr>
              <a:t>Benderfyniadau</a:t>
            </a:r>
            <a:r>
              <a:rPr lang="en-US" dirty="0">
                <a:ea typeface="+mj-lt"/>
                <a:cs typeface="+mj-lt"/>
              </a:rPr>
              <a:t> </a:t>
            </a:r>
            <a:r>
              <a:rPr lang="en-US" dirty="0" err="1">
                <a:ea typeface="+mj-lt"/>
                <a:cs typeface="+mj-lt"/>
              </a:rPr>
              <a:t>Arwain</a:t>
            </a:r>
            <a:r>
              <a:rPr lang="en-US" dirty="0">
                <a:ea typeface="+mj-lt"/>
                <a:cs typeface="+mj-lt"/>
              </a:rPr>
              <a:t> </a:t>
            </a:r>
            <a:r>
              <a:rPr lang="en-US" dirty="0" err="1">
                <a:ea typeface="+mj-lt"/>
                <a:cs typeface="+mj-lt"/>
              </a:rPr>
              <a:t>i</a:t>
            </a:r>
            <a:r>
              <a:rPr lang="en-US" dirty="0">
                <a:ea typeface="+mj-lt"/>
                <a:cs typeface="+mj-lt"/>
              </a:rPr>
              <a:t> </a:t>
            </a:r>
            <a:r>
              <a:rPr lang="en-US" dirty="0" err="1">
                <a:ea typeface="+mj-lt"/>
                <a:cs typeface="+mj-lt"/>
              </a:rPr>
              <a:t>Ganlyniadau</a:t>
            </a:r>
            <a:r>
              <a:rPr lang="en-US" dirty="0">
                <a:ea typeface="+mj-lt"/>
                <a:cs typeface="+mj-lt"/>
              </a:rPr>
              <a:t> </a:t>
            </a:r>
            <a:r>
              <a:rPr lang="en-US" dirty="0" err="1">
                <a:ea typeface="+mj-lt"/>
                <a:cs typeface="+mj-lt"/>
              </a:rPr>
              <a:t>i</a:t>
            </a:r>
            <a:r>
              <a:rPr lang="en-US" dirty="0">
                <a:ea typeface="+mj-lt"/>
                <a:cs typeface="+mj-lt"/>
              </a:rPr>
              <a:t> Blant</a:t>
            </a:r>
            <a:br>
              <a:rPr lang="en-US" dirty="0">
                <a:ea typeface="+mj-lt"/>
                <a:cs typeface="+mj-lt"/>
              </a:rPr>
            </a:br>
            <a:r>
              <a:rPr lang="en-US" dirty="0">
                <a:solidFill>
                  <a:schemeClr val="accent1">
                    <a:lumMod val="76000"/>
                  </a:schemeClr>
                </a:solidFill>
                <a:ea typeface="Calibri Light"/>
                <a:cs typeface="Calibri Light"/>
              </a:rPr>
              <a:t>From Leadership Decisions to Child Outcomes</a:t>
            </a:r>
          </a:p>
        </p:txBody>
      </p:sp>
      <p:sp>
        <p:nvSpPr>
          <p:cNvPr id="3" name="Content Placeholder 2">
            <a:extLst>
              <a:ext uri="{FF2B5EF4-FFF2-40B4-BE49-F238E27FC236}">
                <a16:creationId xmlns:a16="http://schemas.microsoft.com/office/drawing/2014/main" id="{10B8CF8A-F17C-7FDC-209D-DA5229EA9634}"/>
              </a:ext>
            </a:extLst>
          </p:cNvPr>
          <p:cNvSpPr>
            <a:spLocks noGrp="1"/>
          </p:cNvSpPr>
          <p:nvPr>
            <p:ph sz="half" idx="1"/>
          </p:nvPr>
        </p:nvSpPr>
        <p:spPr/>
        <p:txBody>
          <a:bodyPr vert="horz" lIns="91440" tIns="45720" rIns="91440" bIns="45720" rtlCol="0" anchor="t">
            <a:noAutofit/>
          </a:bodyPr>
          <a:lstStyle/>
          <a:p>
            <a:pPr marL="342900" indent="-342900"/>
            <a:r>
              <a:rPr lang="en-US" sz="2000" dirty="0" err="1">
                <a:ea typeface="+mn-lt"/>
                <a:cs typeface="+mn-lt"/>
              </a:rPr>
              <a:t>Hyd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rydym</a:t>
            </a:r>
            <a:r>
              <a:rPr lang="en-US" sz="2000" dirty="0">
                <a:ea typeface="+mn-lt"/>
                <a:cs typeface="+mn-lt"/>
              </a:rPr>
              <a:t> </a:t>
            </a:r>
            <a:r>
              <a:rPr lang="en-US" sz="2000" dirty="0" err="1">
                <a:ea typeface="+mn-lt"/>
                <a:cs typeface="+mn-lt"/>
              </a:rPr>
              <a:t>wedi</a:t>
            </a:r>
            <a:r>
              <a:rPr lang="en-US" sz="2000" dirty="0">
                <a:ea typeface="+mn-lt"/>
                <a:cs typeface="+mn-lt"/>
              </a:rPr>
              <a:t> </a:t>
            </a:r>
            <a:r>
              <a:rPr lang="en-US" sz="2000" dirty="0" err="1">
                <a:ea typeface="+mn-lt"/>
                <a:cs typeface="+mn-lt"/>
              </a:rPr>
              <a:t>archwilio</a:t>
            </a:r>
            <a:r>
              <a:rPr lang="en-US" sz="2000" dirty="0">
                <a:ea typeface="+mn-lt"/>
                <a:cs typeface="+mn-lt"/>
              </a:rPr>
              <a:t> </a:t>
            </a:r>
            <a:r>
              <a:rPr lang="en-US" sz="2000" dirty="0" err="1">
                <a:ea typeface="+mn-lt"/>
                <a:cs typeface="+mn-lt"/>
              </a:rPr>
              <a:t>sut</a:t>
            </a:r>
            <a:r>
              <a:rPr lang="en-US" sz="2000" dirty="0">
                <a:ea typeface="+mn-lt"/>
                <a:cs typeface="+mn-lt"/>
              </a:rPr>
              <a:t> </a:t>
            </a:r>
            <a:r>
              <a:rPr lang="en-US" sz="2000" dirty="0" err="1">
                <a:ea typeface="+mn-lt"/>
                <a:cs typeface="+mn-lt"/>
              </a:rPr>
              <a:t>mae</a:t>
            </a:r>
            <a:r>
              <a:rPr lang="en-US" sz="2000" dirty="0">
                <a:ea typeface="+mn-lt"/>
                <a:cs typeface="+mn-lt"/>
              </a:rPr>
              <a:t> </a:t>
            </a:r>
            <a:r>
              <a:rPr lang="en-US" sz="2000" dirty="0" err="1">
                <a:ea typeface="+mn-lt"/>
                <a:cs typeface="+mn-lt"/>
              </a:rPr>
              <a:t>arweinwyr</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blaenoriaethu</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gwneud</a:t>
            </a:r>
            <a:r>
              <a:rPr lang="en-US" sz="2000" dirty="0">
                <a:ea typeface="+mn-lt"/>
                <a:cs typeface="+mn-lt"/>
              </a:rPr>
              <a:t> </a:t>
            </a:r>
            <a:r>
              <a:rPr lang="en-US" sz="2000" dirty="0" err="1">
                <a:ea typeface="+mn-lt"/>
                <a:cs typeface="+mn-lt"/>
              </a:rPr>
              <a:t>penderfyniadau</a:t>
            </a:r>
            <a:r>
              <a:rPr lang="en-US" sz="2000" dirty="0">
                <a:ea typeface="+mn-lt"/>
                <a:cs typeface="+mn-lt"/>
              </a:rPr>
              <a:t> ac </a:t>
            </a:r>
            <a:r>
              <a:rPr lang="en-US" sz="2000" dirty="0" err="1">
                <a:ea typeface="+mn-lt"/>
                <a:cs typeface="+mn-lt"/>
              </a:rPr>
              <a:t>yn</a:t>
            </a:r>
            <a:r>
              <a:rPr lang="en-US" sz="2000" dirty="0">
                <a:ea typeface="+mn-lt"/>
                <a:cs typeface="+mn-lt"/>
              </a:rPr>
              <a:t> </a:t>
            </a:r>
            <a:r>
              <a:rPr lang="en-US" sz="2000" dirty="0" err="1">
                <a:ea typeface="+mn-lt"/>
                <a:cs typeface="+mn-lt"/>
              </a:rPr>
              <a:t>cefnogi</a:t>
            </a:r>
            <a:r>
              <a:rPr lang="en-US" sz="2000" dirty="0">
                <a:ea typeface="+mn-lt"/>
                <a:cs typeface="+mn-lt"/>
              </a:rPr>
              <a:t> </a:t>
            </a:r>
            <a:r>
              <a:rPr lang="en-US" sz="2000" dirty="0" err="1">
                <a:ea typeface="+mn-lt"/>
                <a:cs typeface="+mn-lt"/>
              </a:rPr>
              <a:t>timau</a:t>
            </a:r>
            <a:r>
              <a:rPr lang="en-US" sz="2000" dirty="0">
                <a:ea typeface="+mn-lt"/>
                <a:cs typeface="+mn-lt"/>
              </a:rPr>
              <a:t>. Y </a:t>
            </a:r>
            <a:r>
              <a:rPr lang="en-US" sz="2000" dirty="0" err="1">
                <a:ea typeface="+mn-lt"/>
                <a:cs typeface="+mn-lt"/>
              </a:rPr>
              <a:t>cwestiwn</a:t>
            </a:r>
            <a:r>
              <a:rPr lang="en-US" sz="2000" dirty="0">
                <a:ea typeface="+mn-lt"/>
                <a:cs typeface="+mn-lt"/>
              </a:rPr>
              <a:t> </a:t>
            </a:r>
            <a:r>
              <a:rPr lang="en-US" sz="2000" dirty="0" err="1">
                <a:ea typeface="+mn-lt"/>
                <a:cs typeface="+mn-lt"/>
              </a:rPr>
              <a:t>nesaf</a:t>
            </a:r>
            <a:r>
              <a:rPr lang="en-US" sz="2000" dirty="0">
                <a:ea typeface="+mn-lt"/>
                <a:cs typeface="+mn-lt"/>
              </a:rPr>
              <a:t> </a:t>
            </a:r>
            <a:r>
              <a:rPr lang="en-US" sz="2000" dirty="0" err="1">
                <a:ea typeface="+mn-lt"/>
                <a:cs typeface="+mn-lt"/>
              </a:rPr>
              <a:t>yw</a:t>
            </a:r>
            <a:r>
              <a:rPr lang="en-US" sz="2000" dirty="0">
                <a:ea typeface="+mn-lt"/>
                <a:cs typeface="+mn-lt"/>
              </a:rPr>
              <a:t> pam </a:t>
            </a:r>
            <a:r>
              <a:rPr lang="en-US" sz="2000" dirty="0" err="1">
                <a:ea typeface="+mn-lt"/>
                <a:cs typeface="+mn-lt"/>
              </a:rPr>
              <a:t>fod</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bwysig</a:t>
            </a:r>
            <a:r>
              <a:rPr lang="en-US" sz="2000" dirty="0">
                <a:ea typeface="+mn-lt"/>
                <a:cs typeface="+mn-lt"/>
              </a:rPr>
              <a:t>. Yn y pen draw, </a:t>
            </a:r>
            <a:r>
              <a:rPr lang="en-US" sz="2000" dirty="0" err="1">
                <a:ea typeface="+mn-lt"/>
                <a:cs typeface="+mn-lt"/>
              </a:rPr>
              <a:t>dylai</a:t>
            </a:r>
            <a:r>
              <a:rPr lang="en-US" sz="2000" dirty="0">
                <a:ea typeface="+mn-lt"/>
                <a:cs typeface="+mn-lt"/>
              </a:rPr>
              <a:t> </a:t>
            </a:r>
            <a:r>
              <a:rPr lang="en-US" sz="2000" dirty="0" err="1">
                <a:ea typeface="+mn-lt"/>
                <a:cs typeface="+mn-lt"/>
              </a:rPr>
              <a:t>arweinyddiaeth</a:t>
            </a:r>
            <a:r>
              <a:rPr lang="en-US" sz="2000" dirty="0">
                <a:ea typeface="+mn-lt"/>
                <a:cs typeface="+mn-lt"/>
              </a:rPr>
              <a:t> </a:t>
            </a:r>
            <a:r>
              <a:rPr lang="en-US" sz="2000" dirty="0" err="1">
                <a:ea typeface="+mn-lt"/>
                <a:cs typeface="+mn-lt"/>
              </a:rPr>
              <a:t>effeithiol</a:t>
            </a:r>
            <a:r>
              <a:rPr lang="en-US" sz="2000" dirty="0">
                <a:ea typeface="+mn-lt"/>
                <a:cs typeface="+mn-lt"/>
              </a:rPr>
              <a:t> well </a:t>
            </a:r>
            <a:r>
              <a:rPr lang="en-US" sz="2000" dirty="0" err="1">
                <a:ea typeface="+mn-lt"/>
                <a:cs typeface="+mn-lt"/>
              </a:rPr>
              <a:t>canlyniadau</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blant</a:t>
            </a:r>
            <a:r>
              <a:rPr lang="en-US" sz="2000" dirty="0">
                <a:ea typeface="+mn-lt"/>
                <a:cs typeface="+mn-lt"/>
              </a:rPr>
              <a:t>; felly, </a:t>
            </a:r>
            <a:r>
              <a:rPr lang="en-US" sz="2000" dirty="0" err="1">
                <a:ea typeface="+mn-lt"/>
                <a:cs typeface="+mn-lt"/>
              </a:rPr>
              <a:t>rydym</a:t>
            </a:r>
            <a:r>
              <a:rPr lang="en-US" sz="2000" dirty="0">
                <a:ea typeface="+mn-lt"/>
                <a:cs typeface="+mn-lt"/>
              </a:rPr>
              <a:t> </a:t>
            </a:r>
            <a:r>
              <a:rPr lang="en-US" sz="2000" dirty="0" err="1">
                <a:ea typeface="+mn-lt"/>
                <a:cs typeface="+mn-lt"/>
              </a:rPr>
              <a:t>nawr</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mynd</a:t>
            </a:r>
            <a:r>
              <a:rPr lang="en-US" sz="2000" dirty="0">
                <a:ea typeface="+mn-lt"/>
                <a:cs typeface="+mn-lt"/>
              </a:rPr>
              <a:t> I </a:t>
            </a:r>
            <a:r>
              <a:rPr lang="en-US" sz="2000" dirty="0" err="1">
                <a:ea typeface="+mn-lt"/>
                <a:cs typeface="+mn-lt"/>
              </a:rPr>
              <a:t>archwilio</a:t>
            </a:r>
            <a:r>
              <a:rPr lang="en-US" sz="2000" dirty="0">
                <a:ea typeface="+mn-lt"/>
                <a:cs typeface="+mn-lt"/>
              </a:rPr>
              <a:t> </a:t>
            </a:r>
            <a:r>
              <a:rPr lang="en-US" sz="2000" dirty="0" err="1">
                <a:ea typeface="+mn-lt"/>
                <a:cs typeface="+mn-lt"/>
              </a:rPr>
              <a:t>datblygiad</a:t>
            </a:r>
            <a:r>
              <a:rPr lang="en-US" sz="2000" dirty="0">
                <a:ea typeface="+mn-lt"/>
                <a:cs typeface="+mn-lt"/>
              </a:rPr>
              <a:t> plant a </a:t>
            </a:r>
            <a:r>
              <a:rPr lang="en-US" sz="2000" dirty="0" err="1">
                <a:ea typeface="+mn-lt"/>
                <a:cs typeface="+mn-lt"/>
              </a:rPr>
              <a:t>sut</a:t>
            </a:r>
            <a:r>
              <a:rPr lang="en-US" sz="2000" dirty="0">
                <a:ea typeface="+mn-lt"/>
                <a:cs typeface="+mn-lt"/>
              </a:rPr>
              <a:t> </a:t>
            </a:r>
            <a:r>
              <a:rPr lang="en-US" sz="2000" dirty="0" err="1">
                <a:ea typeface="+mn-lt"/>
                <a:cs typeface="+mn-lt"/>
              </a:rPr>
              <a:t>mae</a:t>
            </a:r>
            <a:r>
              <a:rPr lang="en-US" sz="2000" dirty="0">
                <a:ea typeface="+mn-lt"/>
                <a:cs typeface="+mn-lt"/>
              </a:rPr>
              <a:t> </a:t>
            </a:r>
            <a:r>
              <a:rPr lang="en-US" sz="2000" dirty="0" err="1">
                <a:ea typeface="+mn-lt"/>
                <a:cs typeface="+mn-lt"/>
              </a:rPr>
              <a:t>penderfyniadau</a:t>
            </a:r>
            <a:r>
              <a:rPr lang="en-US" sz="2000" dirty="0">
                <a:ea typeface="+mn-lt"/>
                <a:cs typeface="+mn-lt"/>
              </a:rPr>
              <a:t> </a:t>
            </a:r>
            <a:r>
              <a:rPr lang="en-US" sz="2000" dirty="0" err="1">
                <a:ea typeface="+mn-lt"/>
                <a:cs typeface="+mn-lt"/>
              </a:rPr>
              <a:t>arweinyddiaeth</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dylanwadu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brofiadau</a:t>
            </a:r>
            <a:r>
              <a:rPr lang="en-US" sz="2000" dirty="0">
                <a:ea typeface="+mn-lt"/>
                <a:cs typeface="+mn-lt"/>
              </a:rPr>
              <a:t> a </a:t>
            </a:r>
            <a:r>
              <a:rPr lang="en-US" sz="2000" dirty="0" err="1">
                <a:ea typeface="+mn-lt"/>
                <a:cs typeface="+mn-lt"/>
              </a:rPr>
              <a:t>chyfleoedd</a:t>
            </a:r>
            <a:r>
              <a:rPr lang="en-US" sz="2000" dirty="0">
                <a:ea typeface="+mn-lt"/>
                <a:cs typeface="+mn-lt"/>
              </a:rPr>
              <a:t> plant.</a:t>
            </a:r>
            <a:endParaRPr lang="en-US" sz="200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8E5379B0-AA1B-A1BF-E86C-3C359A082222}"/>
              </a:ext>
            </a:extLst>
          </p:cNvPr>
          <p:cNvSpPr>
            <a:spLocks noGrp="1"/>
          </p:cNvSpPr>
          <p:nvPr>
            <p:ph sz="half" idx="2"/>
          </p:nvPr>
        </p:nvSpPr>
        <p:spPr/>
        <p:txBody>
          <a:bodyPr vert="horz" lIns="91440" tIns="45720" rIns="91440" bIns="45720" rtlCol="0" anchor="t">
            <a:normAutofit/>
          </a:bodyPr>
          <a:lstStyle/>
          <a:p>
            <a:r>
              <a:rPr lang="en-US" sz="2000" dirty="0">
                <a:solidFill>
                  <a:schemeClr val="accent1">
                    <a:lumMod val="76000"/>
                  </a:schemeClr>
                </a:solidFill>
                <a:latin typeface="Calibri"/>
                <a:ea typeface="Calibri"/>
                <a:cs typeface="Calibri"/>
              </a:rPr>
              <a:t>So far we've explored how leaders prioritize, make decisions and support teams. The next question is why this matters. Ultimately, effective leadership should improve outcomes for children, so we're now going to explore child development and how leadership decisions influence children's experiences and opportunities.</a:t>
            </a:r>
          </a:p>
          <a:p>
            <a:endParaRPr lang="en-US" dirty="0">
              <a:ea typeface="Calibri"/>
              <a:cs typeface="Calibri"/>
            </a:endParaRPr>
          </a:p>
        </p:txBody>
      </p:sp>
    </p:spTree>
    <p:extLst>
      <p:ext uri="{BB962C8B-B14F-4D97-AF65-F5344CB8AC3E}">
        <p14:creationId xmlns:p14="http://schemas.microsoft.com/office/powerpoint/2010/main" val="278245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82F70-747D-2544-8353-93B7370B351F}"/>
              </a:ext>
            </a:extLst>
          </p:cNvPr>
          <p:cNvSpPr>
            <a:spLocks noGrp="1"/>
          </p:cNvSpPr>
          <p:nvPr>
            <p:ph type="title"/>
          </p:nvPr>
        </p:nvSpPr>
        <p:spPr/>
        <p:txBody>
          <a:bodyPr/>
          <a:lstStyle/>
          <a:p>
            <a:r>
              <a:rPr lang="en-US" err="1">
                <a:ea typeface="Calibri Light"/>
                <a:cs typeface="Calibri Light"/>
              </a:rPr>
              <a:t>Datblygiad</a:t>
            </a:r>
            <a:r>
              <a:rPr lang="en-US">
                <a:ea typeface="Calibri Light"/>
                <a:cs typeface="Calibri Light"/>
              </a:rPr>
              <a:t> plant</a:t>
            </a:r>
            <a:br>
              <a:rPr lang="en-US">
                <a:ea typeface="Calibri Light"/>
                <a:cs typeface="Calibri Light"/>
              </a:rPr>
            </a:br>
            <a:r>
              <a:rPr lang="en-US">
                <a:solidFill>
                  <a:schemeClr val="accent1">
                    <a:lumMod val="76000"/>
                  </a:schemeClr>
                </a:solidFill>
                <a:ea typeface="Calibri Light"/>
                <a:cs typeface="Calibri Light"/>
              </a:rPr>
              <a:t>Child development</a:t>
            </a:r>
            <a:endParaRPr lang="en-US">
              <a:solidFill>
                <a:schemeClr val="accent1">
                  <a:lumMod val="76000"/>
                </a:schemeClr>
              </a:solidFill>
            </a:endParaRPr>
          </a:p>
        </p:txBody>
      </p:sp>
      <p:grpSp>
        <p:nvGrpSpPr>
          <p:cNvPr id="10" name="Group 9">
            <a:extLst>
              <a:ext uri="{FF2B5EF4-FFF2-40B4-BE49-F238E27FC236}">
                <a16:creationId xmlns:a16="http://schemas.microsoft.com/office/drawing/2014/main" id="{6A40868C-BD0F-05B9-52F8-143BBD33D4DA}"/>
              </a:ext>
            </a:extLst>
          </p:cNvPr>
          <p:cNvGrpSpPr/>
          <p:nvPr/>
        </p:nvGrpSpPr>
        <p:grpSpPr>
          <a:xfrm>
            <a:off x="1713737" y="2340376"/>
            <a:ext cx="8105775" cy="1085850"/>
            <a:chOff x="599683" y="3794790"/>
            <a:chExt cx="8105775" cy="1085850"/>
          </a:xfrm>
        </p:grpSpPr>
        <p:sp>
          <p:nvSpPr>
            <p:cNvPr id="6" name="Rectangle: Rounded Corners 5">
              <a:extLst>
                <a:ext uri="{FF2B5EF4-FFF2-40B4-BE49-F238E27FC236}">
                  <a16:creationId xmlns:a16="http://schemas.microsoft.com/office/drawing/2014/main" id="{648884FC-05F2-EEC0-C336-789CA597E027}"/>
                </a:ext>
              </a:extLst>
            </p:cNvPr>
            <p:cNvSpPr/>
            <p:nvPr/>
          </p:nvSpPr>
          <p:spPr>
            <a:xfrm>
              <a:off x="5996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Better supported staff</a:t>
              </a:r>
              <a:endParaRPr lang="en-US"/>
            </a:p>
            <a:p>
              <a:pPr algn="ctr"/>
              <a:endParaRPr lang="en-US">
                <a:ea typeface="Calibri"/>
                <a:cs typeface="Calibri"/>
              </a:endParaRPr>
            </a:p>
          </p:txBody>
        </p:sp>
        <p:sp>
          <p:nvSpPr>
            <p:cNvPr id="7" name="Rectangle: Rounded Corners 6">
              <a:extLst>
                <a:ext uri="{FF2B5EF4-FFF2-40B4-BE49-F238E27FC236}">
                  <a16:creationId xmlns:a16="http://schemas.microsoft.com/office/drawing/2014/main" id="{D7DFB309-6F45-EF37-B278-D42F8109DD96}"/>
                </a:ext>
              </a:extLst>
            </p:cNvPr>
            <p:cNvSpPr/>
            <p:nvPr/>
          </p:nvSpPr>
          <p:spPr>
            <a:xfrm>
              <a:off x="271423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Better teamwork</a:t>
              </a:r>
            </a:p>
            <a:p>
              <a:pPr algn="ctr"/>
              <a:endParaRPr lang="en-US">
                <a:ea typeface="Calibri"/>
                <a:cs typeface="Calibri"/>
              </a:endParaRPr>
            </a:p>
          </p:txBody>
        </p:sp>
        <p:sp>
          <p:nvSpPr>
            <p:cNvPr id="8" name="Rectangle: Rounded Corners 7">
              <a:extLst>
                <a:ext uri="{FF2B5EF4-FFF2-40B4-BE49-F238E27FC236}">
                  <a16:creationId xmlns:a16="http://schemas.microsoft.com/office/drawing/2014/main" id="{49219B09-D6AB-B071-BFFF-C8104FEE912F}"/>
                </a:ext>
              </a:extLst>
            </p:cNvPr>
            <p:cNvSpPr/>
            <p:nvPr/>
          </p:nvSpPr>
          <p:spPr>
            <a:xfrm>
              <a:off x="47906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Better practice</a:t>
              </a:r>
            </a:p>
            <a:p>
              <a:pPr algn="ctr"/>
              <a:endParaRPr lang="en-US">
                <a:ea typeface="Calibri"/>
                <a:cs typeface="Calibri"/>
              </a:endParaRPr>
            </a:p>
          </p:txBody>
        </p:sp>
        <p:sp>
          <p:nvSpPr>
            <p:cNvPr id="9" name="Rectangle: Rounded Corners 8">
              <a:extLst>
                <a:ext uri="{FF2B5EF4-FFF2-40B4-BE49-F238E27FC236}">
                  <a16:creationId xmlns:a16="http://schemas.microsoft.com/office/drawing/2014/main" id="{82000F97-7EFD-7B71-77EB-D00EF0BE3B1D}"/>
                </a:ext>
              </a:extLst>
            </p:cNvPr>
            <p:cNvSpPr/>
            <p:nvPr/>
          </p:nvSpPr>
          <p:spPr>
            <a:xfrm>
              <a:off x="68480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Better experiences for children</a:t>
              </a:r>
            </a:p>
            <a:p>
              <a:pPr algn="ctr"/>
              <a:endParaRPr lang="en-US">
                <a:ea typeface="Calibri"/>
                <a:cs typeface="Calibri"/>
              </a:endParaRPr>
            </a:p>
          </p:txBody>
        </p:sp>
      </p:grpSp>
      <p:sp>
        <p:nvSpPr>
          <p:cNvPr id="12" name="Arrow: Right 11">
            <a:extLst>
              <a:ext uri="{FF2B5EF4-FFF2-40B4-BE49-F238E27FC236}">
                <a16:creationId xmlns:a16="http://schemas.microsoft.com/office/drawing/2014/main" id="{98309BC2-6366-C86D-C6F9-01FD0D735AF0}"/>
              </a:ext>
            </a:extLst>
          </p:cNvPr>
          <p:cNvSpPr/>
          <p:nvPr/>
        </p:nvSpPr>
        <p:spPr>
          <a:xfrm>
            <a:off x="3427981" y="32402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A2C7C242-F050-FACB-4D7B-79F8C5BA0E8C}"/>
              </a:ext>
            </a:extLst>
          </p:cNvPr>
          <p:cNvSpPr/>
          <p:nvPr/>
        </p:nvSpPr>
        <p:spPr>
          <a:xfrm>
            <a:off x="5534263" y="3240241"/>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B3B5D30A-90B0-733A-42DD-C552CF75090C}"/>
              </a:ext>
            </a:extLst>
          </p:cNvPr>
          <p:cNvSpPr/>
          <p:nvPr/>
        </p:nvSpPr>
        <p:spPr>
          <a:xfrm>
            <a:off x="7620706" y="324024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75388958-36EB-238E-5465-C7078B752324}"/>
              </a:ext>
            </a:extLst>
          </p:cNvPr>
          <p:cNvGrpSpPr/>
          <p:nvPr/>
        </p:nvGrpSpPr>
        <p:grpSpPr>
          <a:xfrm>
            <a:off x="1713736" y="4057416"/>
            <a:ext cx="8105775" cy="1085850"/>
            <a:chOff x="599683" y="3794790"/>
            <a:chExt cx="8105775" cy="1085850"/>
          </a:xfrm>
        </p:grpSpPr>
        <p:sp>
          <p:nvSpPr>
            <p:cNvPr id="4" name="Rectangle: Rounded Corners 3">
              <a:extLst>
                <a:ext uri="{FF2B5EF4-FFF2-40B4-BE49-F238E27FC236}">
                  <a16:creationId xmlns:a16="http://schemas.microsoft.com/office/drawing/2014/main" id="{3DD3B718-D01C-EC1F-C280-4ADDB21C9BA6}"/>
                </a:ext>
              </a:extLst>
            </p:cNvPr>
            <p:cNvSpPr/>
            <p:nvPr/>
          </p:nvSpPr>
          <p:spPr>
            <a:xfrm>
              <a:off x="5996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Staff </a:t>
              </a:r>
              <a:r>
                <a:rPr lang="en-US" b="1" err="1">
                  <a:solidFill>
                    <a:schemeClr val="bg1"/>
                  </a:solidFill>
                  <a:ea typeface="Calibri"/>
                  <a:cs typeface="Calibri"/>
                </a:rPr>
                <a:t>sy</a:t>
              </a:r>
              <a:r>
                <a:rPr lang="en-US" b="1">
                  <a:solidFill>
                    <a:schemeClr val="bg1"/>
                  </a:solidFill>
                  <a:ea typeface="Calibri"/>
                  <a:cs typeface="Calibri"/>
                </a:rPr>
                <a:t> </a:t>
              </a:r>
              <a:r>
                <a:rPr lang="en-US" b="1" err="1">
                  <a:solidFill>
                    <a:schemeClr val="bg1"/>
                  </a:solidFill>
                  <a:ea typeface="Calibri"/>
                  <a:cs typeface="Calibri"/>
                </a:rPr>
                <a:t>wedi</a:t>
              </a:r>
              <a:r>
                <a:rPr lang="en-US" b="1">
                  <a:solidFill>
                    <a:schemeClr val="bg1"/>
                  </a:solidFill>
                  <a:ea typeface="Calibri"/>
                  <a:cs typeface="Calibri"/>
                </a:rPr>
                <a:t> </a:t>
              </a:r>
              <a:r>
                <a:rPr lang="en-US" b="1" err="1">
                  <a:solidFill>
                    <a:schemeClr val="bg1"/>
                  </a:solidFill>
                  <a:ea typeface="Calibri"/>
                  <a:cs typeface="Calibri"/>
                </a:rPr>
                <a:t>cefnogi</a:t>
              </a:r>
              <a:endParaRPr lang="en-US" err="1">
                <a:solidFill>
                  <a:schemeClr val="bg1"/>
                </a:solidFill>
              </a:endParaRPr>
            </a:p>
            <a:p>
              <a:pPr algn="ctr"/>
              <a:endParaRPr lang="en-US">
                <a:ea typeface="Calibri"/>
                <a:cs typeface="Calibri"/>
              </a:endParaRPr>
            </a:p>
          </p:txBody>
        </p:sp>
        <p:sp>
          <p:nvSpPr>
            <p:cNvPr id="5" name="Rectangle: Rounded Corners 4">
              <a:extLst>
                <a:ext uri="{FF2B5EF4-FFF2-40B4-BE49-F238E27FC236}">
                  <a16:creationId xmlns:a16="http://schemas.microsoft.com/office/drawing/2014/main" id="{CE84F52D-1A1F-7672-57E7-9D51B7E27007}"/>
                </a:ext>
              </a:extLst>
            </p:cNvPr>
            <p:cNvSpPr/>
            <p:nvPr/>
          </p:nvSpPr>
          <p:spPr>
            <a:xfrm>
              <a:off x="271423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bg1"/>
                  </a:solidFill>
                  <a:ea typeface="Calibri"/>
                  <a:cs typeface="Calibri"/>
                </a:rPr>
                <a:t>Gwaith </a:t>
              </a:r>
              <a:r>
                <a:rPr lang="en-US" b="1" err="1">
                  <a:solidFill>
                    <a:schemeClr val="bg1"/>
                  </a:solidFill>
                  <a:ea typeface="Calibri"/>
                  <a:cs typeface="Calibri"/>
                </a:rPr>
                <a:t>tim</a:t>
              </a:r>
              <a:r>
                <a:rPr lang="en-US" b="1">
                  <a:solidFill>
                    <a:schemeClr val="bg1"/>
                  </a:solidFill>
                  <a:ea typeface="Calibri"/>
                  <a:cs typeface="Calibri"/>
                </a:rPr>
                <a:t> well</a:t>
              </a:r>
              <a:endParaRPr lang="en-US">
                <a:solidFill>
                  <a:schemeClr val="bg1"/>
                </a:solidFill>
              </a:endParaRPr>
            </a:p>
            <a:p>
              <a:pPr algn="ctr"/>
              <a:endParaRPr lang="en-US">
                <a:ea typeface="Calibri"/>
                <a:cs typeface="Calibri"/>
              </a:endParaRPr>
            </a:p>
          </p:txBody>
        </p:sp>
        <p:sp>
          <p:nvSpPr>
            <p:cNvPr id="11" name="Rectangle: Rounded Corners 10">
              <a:extLst>
                <a:ext uri="{FF2B5EF4-FFF2-40B4-BE49-F238E27FC236}">
                  <a16:creationId xmlns:a16="http://schemas.microsoft.com/office/drawing/2014/main" id="{883BB8AC-BDAF-7DDD-9944-9D7E8AECCB89}"/>
                </a:ext>
              </a:extLst>
            </p:cNvPr>
            <p:cNvSpPr/>
            <p:nvPr/>
          </p:nvSpPr>
          <p:spPr>
            <a:xfrm>
              <a:off x="47906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Ymarfer</a:t>
              </a:r>
              <a:r>
                <a:rPr lang="en-US" b="1">
                  <a:solidFill>
                    <a:schemeClr val="bg1"/>
                  </a:solidFill>
                  <a:ea typeface="Calibri"/>
                  <a:cs typeface="Calibri"/>
                </a:rPr>
                <a:t> well</a:t>
              </a:r>
            </a:p>
            <a:p>
              <a:pPr algn="ctr"/>
              <a:endParaRPr lang="en-US">
                <a:ea typeface="Calibri"/>
                <a:cs typeface="Calibri"/>
              </a:endParaRPr>
            </a:p>
          </p:txBody>
        </p:sp>
        <p:sp>
          <p:nvSpPr>
            <p:cNvPr id="15" name="Rectangle: Rounded Corners 14">
              <a:extLst>
                <a:ext uri="{FF2B5EF4-FFF2-40B4-BE49-F238E27FC236}">
                  <a16:creationId xmlns:a16="http://schemas.microsoft.com/office/drawing/2014/main" id="{A3DC81E2-7555-BD59-4DFC-8D531EA4EE1B}"/>
                </a:ext>
              </a:extLst>
            </p:cNvPr>
            <p:cNvSpPr/>
            <p:nvPr/>
          </p:nvSpPr>
          <p:spPr>
            <a:xfrm>
              <a:off x="6848083" y="3794790"/>
              <a:ext cx="1857375" cy="1085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err="1">
                  <a:solidFill>
                    <a:schemeClr val="bg1"/>
                  </a:solidFill>
                  <a:ea typeface="Calibri"/>
                  <a:cs typeface="Calibri"/>
                </a:rPr>
                <a:t>Profiadau</a:t>
              </a:r>
              <a:r>
                <a:rPr lang="en-US" b="1">
                  <a:solidFill>
                    <a:schemeClr val="bg1"/>
                  </a:solidFill>
                  <a:ea typeface="Calibri"/>
                  <a:cs typeface="Calibri"/>
                </a:rPr>
                <a:t> well I plant</a:t>
              </a:r>
              <a:endParaRPr lang="en-US">
                <a:solidFill>
                  <a:schemeClr val="bg1"/>
                </a:solidFill>
              </a:endParaRPr>
            </a:p>
            <a:p>
              <a:pPr algn="ctr"/>
              <a:endParaRPr lang="en-US">
                <a:ea typeface="Calibri"/>
                <a:cs typeface="Calibri"/>
              </a:endParaRPr>
            </a:p>
          </p:txBody>
        </p:sp>
      </p:grpSp>
      <p:sp>
        <p:nvSpPr>
          <p:cNvPr id="16" name="Arrow: Right 15">
            <a:extLst>
              <a:ext uri="{FF2B5EF4-FFF2-40B4-BE49-F238E27FC236}">
                <a16:creationId xmlns:a16="http://schemas.microsoft.com/office/drawing/2014/main" id="{D68EA713-AEC8-1BDC-5CE6-DD75ED0F973D}"/>
              </a:ext>
            </a:extLst>
          </p:cNvPr>
          <p:cNvSpPr/>
          <p:nvPr/>
        </p:nvSpPr>
        <p:spPr>
          <a:xfrm>
            <a:off x="3427980" y="495728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8C5C8374-81C6-5EE4-A31C-37C716AB752C}"/>
              </a:ext>
            </a:extLst>
          </p:cNvPr>
          <p:cNvSpPr/>
          <p:nvPr/>
        </p:nvSpPr>
        <p:spPr>
          <a:xfrm>
            <a:off x="5541260" y="495728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B077F32F-FD38-A44D-6513-7C47837F13A8}"/>
              </a:ext>
            </a:extLst>
          </p:cNvPr>
          <p:cNvSpPr/>
          <p:nvPr/>
        </p:nvSpPr>
        <p:spPr>
          <a:xfrm>
            <a:off x="7624060" y="4957282"/>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8532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36A96-9685-413C-0505-AB5669728132}"/>
              </a:ext>
            </a:extLst>
          </p:cNvPr>
          <p:cNvSpPr>
            <a:spLocks noGrp="1"/>
          </p:cNvSpPr>
          <p:nvPr>
            <p:ph type="title"/>
          </p:nvPr>
        </p:nvSpPr>
        <p:spPr/>
        <p:txBody>
          <a:bodyPr/>
          <a:lstStyle/>
          <a:p>
            <a:r>
              <a:rPr lang="en-US" err="1">
                <a:solidFill>
                  <a:srgbClr val="000000"/>
                </a:solidFill>
                <a:ea typeface="+mj-lt"/>
                <a:cs typeface="+mj-lt"/>
              </a:rPr>
              <a:t>Ymyriad</a:t>
            </a:r>
            <a:r>
              <a:rPr lang="en-US">
                <a:solidFill>
                  <a:srgbClr val="000000"/>
                </a:solidFill>
                <a:ea typeface="+mj-lt"/>
                <a:cs typeface="+mj-lt"/>
              </a:rPr>
              <a:t> </a:t>
            </a:r>
            <a:r>
              <a:rPr lang="en-US" err="1">
                <a:solidFill>
                  <a:srgbClr val="000000"/>
                </a:solidFill>
                <a:ea typeface="+mj-lt"/>
                <a:cs typeface="+mj-lt"/>
              </a:rPr>
              <a:t>cynnar</a:t>
            </a:r>
            <a:br>
              <a:rPr lang="en-US">
                <a:solidFill>
                  <a:srgbClr val="000000"/>
                </a:solidFill>
                <a:ea typeface="+mj-lt"/>
                <a:cs typeface="+mj-lt"/>
              </a:rPr>
            </a:br>
            <a:r>
              <a:rPr lang="en-US">
                <a:solidFill>
                  <a:schemeClr val="accent1">
                    <a:lumMod val="76000"/>
                  </a:schemeClr>
                </a:solidFill>
                <a:ea typeface="Calibri Light"/>
                <a:cs typeface="Calibri Light"/>
              </a:rPr>
              <a:t>Early intervention</a:t>
            </a:r>
          </a:p>
        </p:txBody>
      </p:sp>
      <p:sp>
        <p:nvSpPr>
          <p:cNvPr id="3" name="Content Placeholder 2">
            <a:extLst>
              <a:ext uri="{FF2B5EF4-FFF2-40B4-BE49-F238E27FC236}">
                <a16:creationId xmlns:a16="http://schemas.microsoft.com/office/drawing/2014/main" id="{40591BB4-3703-B109-5361-59C00E6CA759}"/>
              </a:ext>
            </a:extLst>
          </p:cNvPr>
          <p:cNvSpPr>
            <a:spLocks noGrp="1"/>
          </p:cNvSpPr>
          <p:nvPr>
            <p:ph sz="half" idx="1"/>
          </p:nvPr>
        </p:nvSpPr>
        <p:spPr>
          <a:xfrm>
            <a:off x="838200" y="2013773"/>
            <a:ext cx="5156200" cy="3809862"/>
          </a:xfrm>
        </p:spPr>
        <p:txBody>
          <a:bodyPr vert="horz" lIns="91440" tIns="45720" rIns="91440" bIns="45720" rtlCol="0" anchor="t">
            <a:normAutofit/>
          </a:bodyPr>
          <a:lstStyle/>
          <a:p>
            <a:r>
              <a:rPr lang="en-US">
                <a:ea typeface="+mn-lt"/>
                <a:cs typeface="+mn-lt"/>
              </a:rPr>
              <a:t>Beth </a:t>
            </a:r>
            <a:r>
              <a:rPr lang="en-US" err="1">
                <a:ea typeface="+mn-lt"/>
                <a:cs typeface="+mn-lt"/>
              </a:rPr>
              <a:t>yw</a:t>
            </a:r>
            <a:r>
              <a:rPr lang="en-US">
                <a:ea typeface="+mn-lt"/>
                <a:cs typeface="+mn-lt"/>
              </a:rPr>
              <a:t> </a:t>
            </a:r>
            <a:r>
              <a:rPr lang="en-US" err="1">
                <a:ea typeface="+mn-lt"/>
                <a:cs typeface="+mn-lt"/>
              </a:rPr>
              <a:t>ymyrraeth</a:t>
            </a:r>
            <a:r>
              <a:rPr lang="en-US">
                <a:ea typeface="+mn-lt"/>
                <a:cs typeface="+mn-lt"/>
              </a:rPr>
              <a:t> </a:t>
            </a:r>
            <a:r>
              <a:rPr lang="en-US" err="1">
                <a:ea typeface="+mn-lt"/>
                <a:cs typeface="+mn-lt"/>
              </a:rPr>
              <a:t>gynnar</a:t>
            </a:r>
            <a:r>
              <a:rPr lang="en-US">
                <a:ea typeface="+mn-lt"/>
                <a:cs typeface="+mn-lt"/>
              </a:rPr>
              <a:t>?</a:t>
            </a:r>
          </a:p>
          <a:p>
            <a:r>
              <a:rPr lang="en-US">
                <a:ea typeface="+mn-lt"/>
                <a:cs typeface="+mn-lt"/>
              </a:rPr>
              <a:t>A </a:t>
            </a:r>
            <a:r>
              <a:rPr lang="en-US" err="1">
                <a:ea typeface="+mn-lt"/>
                <a:cs typeface="+mn-lt"/>
              </a:rPr>
              <a:t>allwch</a:t>
            </a:r>
            <a:r>
              <a:rPr lang="en-US">
                <a:ea typeface="+mn-lt"/>
                <a:cs typeface="+mn-lt"/>
              </a:rPr>
              <a:t> chi </a:t>
            </a:r>
            <a:r>
              <a:rPr lang="en-US" err="1">
                <a:ea typeface="+mn-lt"/>
                <a:cs typeface="+mn-lt"/>
              </a:rPr>
              <a:t>feddwl</a:t>
            </a:r>
            <a:r>
              <a:rPr lang="en-US">
                <a:ea typeface="+mn-lt"/>
                <a:cs typeface="+mn-lt"/>
              </a:rPr>
              <a:t> am </a:t>
            </a:r>
            <a:r>
              <a:rPr lang="en-US" err="1">
                <a:ea typeface="+mn-lt"/>
                <a:cs typeface="+mn-lt"/>
              </a:rPr>
              <a:t>enghreifftiau</a:t>
            </a:r>
            <a:r>
              <a:rPr lang="en-US">
                <a:ea typeface="+mn-lt"/>
                <a:cs typeface="+mn-lt"/>
              </a:rPr>
              <a:t> </a:t>
            </a:r>
            <a:r>
              <a:rPr lang="en-US" err="1">
                <a:ea typeface="+mn-lt"/>
                <a:cs typeface="+mn-lt"/>
              </a:rPr>
              <a:t>o'ch</a:t>
            </a:r>
            <a:r>
              <a:rPr lang="en-US">
                <a:ea typeface="+mn-lt"/>
                <a:cs typeface="+mn-lt"/>
              </a:rPr>
              <a:t> </a:t>
            </a:r>
            <a:r>
              <a:rPr lang="en-US" err="1">
                <a:ea typeface="+mn-lt"/>
                <a:cs typeface="+mn-lt"/>
              </a:rPr>
              <a:t>arfer</a:t>
            </a:r>
            <a:r>
              <a:rPr lang="en-US">
                <a:ea typeface="+mn-lt"/>
                <a:cs typeface="+mn-lt"/>
              </a:rPr>
              <a:t> </a:t>
            </a:r>
            <a:r>
              <a:rPr lang="en-US" err="1">
                <a:ea typeface="+mn-lt"/>
                <a:cs typeface="+mn-lt"/>
              </a:rPr>
              <a:t>eich</a:t>
            </a:r>
            <a:r>
              <a:rPr lang="en-US">
                <a:ea typeface="+mn-lt"/>
                <a:cs typeface="+mn-lt"/>
              </a:rPr>
              <a:t> </a:t>
            </a:r>
            <a:r>
              <a:rPr lang="en-US" err="1">
                <a:ea typeface="+mn-lt"/>
                <a:cs typeface="+mn-lt"/>
              </a:rPr>
              <a:t>hun</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803360D8-35DD-344D-C938-2ECB968B25C8}"/>
              </a:ext>
            </a:extLst>
          </p:cNvPr>
          <p:cNvSpPr>
            <a:spLocks noGrp="1"/>
          </p:cNvSpPr>
          <p:nvPr>
            <p:ph sz="half" idx="2"/>
          </p:nvPr>
        </p:nvSpPr>
        <p:spPr>
          <a:xfrm>
            <a:off x="6197600" y="2013773"/>
            <a:ext cx="5156200" cy="3809862"/>
          </a:xfrm>
        </p:spPr>
        <p:txBody>
          <a:bodyPr vert="horz" lIns="91440" tIns="45720" rIns="91440" bIns="45720" rtlCol="0" anchor="t">
            <a:normAutofit/>
          </a:bodyPr>
          <a:lstStyle/>
          <a:p>
            <a:r>
              <a:rPr lang="en-US">
                <a:solidFill>
                  <a:schemeClr val="accent1">
                    <a:lumMod val="76000"/>
                  </a:schemeClr>
                </a:solidFill>
                <a:ea typeface="Calibri"/>
                <a:cs typeface="Calibri"/>
              </a:rPr>
              <a:t>What is early intervention?</a:t>
            </a:r>
          </a:p>
          <a:p>
            <a:r>
              <a:rPr lang="en-US">
                <a:solidFill>
                  <a:schemeClr val="accent1">
                    <a:lumMod val="76000"/>
                  </a:schemeClr>
                </a:solidFill>
                <a:ea typeface="Calibri"/>
                <a:cs typeface="Calibri"/>
              </a:rPr>
              <a:t>Can you think of examples from your own practice?</a:t>
            </a:r>
          </a:p>
        </p:txBody>
      </p:sp>
    </p:spTree>
    <p:extLst>
      <p:ext uri="{BB962C8B-B14F-4D97-AF65-F5344CB8AC3E}">
        <p14:creationId xmlns:p14="http://schemas.microsoft.com/office/powerpoint/2010/main" val="2959911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277C-1F88-5651-FC28-29D9E3AED3AD}"/>
              </a:ext>
            </a:extLst>
          </p:cNvPr>
          <p:cNvSpPr>
            <a:spLocks noGrp="1"/>
          </p:cNvSpPr>
          <p:nvPr>
            <p:ph type="title"/>
          </p:nvPr>
        </p:nvSpPr>
        <p:spPr/>
        <p:txBody>
          <a:bodyPr/>
          <a:lstStyle/>
          <a:p>
            <a:r>
              <a:rPr lang="en-US" err="1">
                <a:ea typeface="Calibri Light"/>
                <a:cs typeface="Calibri Light"/>
              </a:rPr>
              <a:t>Ymyriad</a:t>
            </a:r>
            <a:r>
              <a:rPr lang="en-US">
                <a:ea typeface="Calibri Light"/>
                <a:cs typeface="Calibri Light"/>
              </a:rPr>
              <a:t> </a:t>
            </a:r>
            <a:r>
              <a:rPr lang="en-US" err="1">
                <a:ea typeface="Calibri Light"/>
                <a:cs typeface="Calibri Light"/>
              </a:rPr>
              <a:t>cynnar</a:t>
            </a:r>
            <a:br>
              <a:rPr lang="en-US">
                <a:ea typeface="Calibri Light"/>
                <a:cs typeface="Calibri Light"/>
              </a:rPr>
            </a:br>
            <a:r>
              <a:rPr lang="en-US">
                <a:solidFill>
                  <a:schemeClr val="accent1">
                    <a:lumMod val="76000"/>
                  </a:schemeClr>
                </a:solidFill>
                <a:ea typeface="Calibri Light"/>
                <a:cs typeface="Calibri Light"/>
              </a:rPr>
              <a:t>Early intervention</a:t>
            </a:r>
          </a:p>
        </p:txBody>
      </p:sp>
      <p:sp>
        <p:nvSpPr>
          <p:cNvPr id="3" name="Content Placeholder 2">
            <a:extLst>
              <a:ext uri="{FF2B5EF4-FFF2-40B4-BE49-F238E27FC236}">
                <a16:creationId xmlns:a16="http://schemas.microsoft.com/office/drawing/2014/main" id="{623C2C97-0D1F-E4C8-51E5-EBBD51F2CFFA}"/>
              </a:ext>
            </a:extLst>
          </p:cNvPr>
          <p:cNvSpPr>
            <a:spLocks noGrp="1"/>
          </p:cNvSpPr>
          <p:nvPr>
            <p:ph sz="half" idx="1"/>
          </p:nvPr>
        </p:nvSpPr>
        <p:spPr/>
        <p:txBody>
          <a:bodyPr vert="horz" lIns="91440" tIns="45720" rIns="91440" bIns="45720" rtlCol="0" anchor="t">
            <a:normAutofit/>
          </a:bodyPr>
          <a:lstStyle/>
          <a:p>
            <a:pPr marL="0" indent="0">
              <a:buNone/>
            </a:pPr>
            <a:r>
              <a:rPr lang="en-US" sz="2400" err="1">
                <a:ea typeface="+mn-lt"/>
                <a:cs typeface="+mn-lt"/>
              </a:rPr>
              <a:t>Diffiniad</a:t>
            </a:r>
            <a:endParaRPr lang="en-US" sz="2400">
              <a:ea typeface="Calibri" panose="020F0502020204030204"/>
              <a:cs typeface="Calibri" panose="020F0502020204030204"/>
            </a:endParaRPr>
          </a:p>
          <a:p>
            <a:pPr marL="0" indent="0">
              <a:buNone/>
            </a:pPr>
            <a:r>
              <a:rPr lang="en-US" sz="2400">
                <a:ea typeface="+mn-lt"/>
                <a:cs typeface="+mn-lt"/>
              </a:rPr>
              <a:t>"</a:t>
            </a:r>
            <a:r>
              <a:rPr lang="en-US" sz="2400" err="1">
                <a:ea typeface="+mn-lt"/>
                <a:cs typeface="+mn-lt"/>
              </a:rPr>
              <a:t>Darparu</a:t>
            </a:r>
            <a:r>
              <a:rPr lang="en-US" sz="2400">
                <a:ea typeface="+mn-lt"/>
                <a:cs typeface="+mn-lt"/>
              </a:rPr>
              <a:t> </a:t>
            </a:r>
            <a:r>
              <a:rPr lang="en-US" sz="2400" err="1">
                <a:ea typeface="+mn-lt"/>
                <a:cs typeface="+mn-lt"/>
              </a:rPr>
              <a:t>cymorth</a:t>
            </a:r>
            <a:r>
              <a:rPr lang="en-US" sz="2400">
                <a:ea typeface="+mn-lt"/>
                <a:cs typeface="+mn-lt"/>
              </a:rPr>
              <a:t> </a:t>
            </a:r>
            <a:r>
              <a:rPr lang="en-US" sz="2400" err="1">
                <a:ea typeface="+mn-lt"/>
                <a:cs typeface="+mn-lt"/>
              </a:rPr>
              <a:t>cyn</a:t>
            </a:r>
            <a:r>
              <a:rPr lang="en-US" sz="2400">
                <a:ea typeface="+mn-lt"/>
                <a:cs typeface="+mn-lt"/>
              </a:rPr>
              <a:t> </a:t>
            </a:r>
            <a:r>
              <a:rPr lang="en-US" sz="2400" err="1">
                <a:ea typeface="+mn-lt"/>
                <a:cs typeface="+mn-lt"/>
              </a:rPr>
              <a:t>gynted</a:t>
            </a:r>
            <a:r>
              <a:rPr lang="en-US" sz="2400">
                <a:ea typeface="+mn-lt"/>
                <a:cs typeface="+mn-lt"/>
              </a:rPr>
              <a:t> â </a:t>
            </a:r>
            <a:r>
              <a:rPr lang="en-US" sz="2400" err="1">
                <a:ea typeface="+mn-lt"/>
                <a:cs typeface="+mn-lt"/>
              </a:rPr>
              <a:t>phosibl</a:t>
            </a:r>
            <a:r>
              <a:rPr lang="en-US" sz="2400">
                <a:ea typeface="+mn-lt"/>
                <a:cs typeface="+mn-lt"/>
              </a:rPr>
              <a:t> I </a:t>
            </a:r>
            <a:r>
              <a:rPr lang="en-US" sz="2400" err="1">
                <a:ea typeface="+mn-lt"/>
                <a:cs typeface="+mn-lt"/>
              </a:rPr>
              <a:t>atal</a:t>
            </a:r>
            <a:r>
              <a:rPr lang="en-US" sz="2400">
                <a:ea typeface="+mn-lt"/>
                <a:cs typeface="+mn-lt"/>
              </a:rPr>
              <a:t> </a:t>
            </a:r>
            <a:r>
              <a:rPr lang="en-US" sz="2400" err="1">
                <a:ea typeface="+mn-lt"/>
                <a:cs typeface="+mn-lt"/>
              </a:rPr>
              <a:t>anawsterau</a:t>
            </a:r>
            <a:r>
              <a:rPr lang="en-US" sz="2400">
                <a:ea typeface="+mn-lt"/>
                <a:cs typeface="+mn-lt"/>
              </a:rPr>
              <a:t> </a:t>
            </a:r>
            <a:r>
              <a:rPr lang="en-US" sz="2400" err="1">
                <a:ea typeface="+mn-lt"/>
                <a:cs typeface="+mn-lt"/>
              </a:rPr>
              <a:t>rhag</a:t>
            </a:r>
            <a:r>
              <a:rPr lang="en-US" sz="2400">
                <a:ea typeface="+mn-lt"/>
                <a:cs typeface="+mn-lt"/>
              </a:rPr>
              <a:t> </a:t>
            </a:r>
            <a:r>
              <a:rPr lang="en-US" sz="2400" err="1">
                <a:ea typeface="+mn-lt"/>
                <a:cs typeface="+mn-lt"/>
              </a:rPr>
              <a:t>gwaethygu</a:t>
            </a:r>
            <a:r>
              <a:rPr lang="en-US" sz="2400">
                <a:ea typeface="+mn-lt"/>
                <a:cs typeface="+mn-lt"/>
              </a:rPr>
              <a:t>."</a:t>
            </a:r>
            <a:endParaRPr lang="en-US" sz="2400">
              <a:ea typeface="Calibri"/>
              <a:cs typeface="Calibri"/>
            </a:endParaRPr>
          </a:p>
        </p:txBody>
      </p:sp>
      <p:sp>
        <p:nvSpPr>
          <p:cNvPr id="4" name="Content Placeholder 3">
            <a:extLst>
              <a:ext uri="{FF2B5EF4-FFF2-40B4-BE49-F238E27FC236}">
                <a16:creationId xmlns:a16="http://schemas.microsoft.com/office/drawing/2014/main" id="{9662586B-A072-F768-3611-54B7D3A39FF7}"/>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latin typeface="Calibri"/>
                <a:ea typeface="Calibri"/>
                <a:cs typeface="Calibri"/>
              </a:rPr>
              <a:t>Definition</a:t>
            </a:r>
            <a:endParaRPr lang="en-US" sz="2400">
              <a:solidFill>
                <a:schemeClr val="accent1">
                  <a:lumMod val="76000"/>
                </a:schemeClr>
              </a:solidFill>
              <a:ea typeface="Calibri"/>
              <a:cs typeface="Calibri"/>
            </a:endParaRPr>
          </a:p>
          <a:p>
            <a:pPr marL="0" indent="0">
              <a:buNone/>
            </a:pPr>
            <a:r>
              <a:rPr lang="en-US" sz="2400">
                <a:solidFill>
                  <a:schemeClr val="accent1">
                    <a:lumMod val="76000"/>
                  </a:schemeClr>
                </a:solidFill>
                <a:latin typeface="Calibri"/>
                <a:ea typeface="Calibri"/>
                <a:cs typeface="Calibri"/>
              </a:rPr>
              <a:t>"Providing support as early as possible to prevent difficulties from escalating."</a:t>
            </a:r>
            <a:endParaRPr lang="en-US" sz="2400">
              <a:solidFill>
                <a:schemeClr val="accent1">
                  <a:lumMod val="76000"/>
                </a:schemeClr>
              </a:solidFill>
              <a:ea typeface="Calibri"/>
              <a:cs typeface="Calibri"/>
            </a:endParaRPr>
          </a:p>
          <a:p>
            <a:endParaRPr lang="en-US">
              <a:solidFill>
                <a:srgbClr val="000000"/>
              </a:solidFill>
              <a:ea typeface="Calibri"/>
              <a:cs typeface="Calibri"/>
            </a:endParaRPr>
          </a:p>
        </p:txBody>
      </p:sp>
    </p:spTree>
    <p:extLst>
      <p:ext uri="{BB962C8B-B14F-4D97-AF65-F5344CB8AC3E}">
        <p14:creationId xmlns:p14="http://schemas.microsoft.com/office/powerpoint/2010/main" val="13752140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4D77-085D-1573-7F69-719DE0DEEC5F}"/>
              </a:ext>
            </a:extLst>
          </p:cNvPr>
          <p:cNvSpPr>
            <a:spLocks noGrp="1"/>
          </p:cNvSpPr>
          <p:nvPr>
            <p:ph type="title"/>
          </p:nvPr>
        </p:nvSpPr>
        <p:spPr/>
        <p:txBody>
          <a:bodyPr/>
          <a:lstStyle/>
          <a:p>
            <a:r>
              <a:rPr lang="en-US" err="1">
                <a:ea typeface="Calibri Light"/>
                <a:cs typeface="Calibri Light"/>
              </a:rPr>
              <a:t>Cysylltiad</a:t>
            </a:r>
            <a:r>
              <a:rPr lang="en-US">
                <a:ea typeface="Calibri Light"/>
                <a:cs typeface="Calibri Light"/>
              </a:rPr>
              <a:t> I </a:t>
            </a:r>
            <a:r>
              <a:rPr lang="en-US" err="1">
                <a:ea typeface="Calibri Light"/>
                <a:cs typeface="Calibri Light"/>
              </a:rPr>
              <a:t>arweinydiaeth</a:t>
            </a:r>
            <a:br>
              <a:rPr lang="en-US">
                <a:ea typeface="Calibri Light"/>
                <a:cs typeface="Calibri Light"/>
              </a:rPr>
            </a:br>
            <a:r>
              <a:rPr lang="en-US">
                <a:solidFill>
                  <a:schemeClr val="accent1">
                    <a:lumMod val="76000"/>
                  </a:schemeClr>
                </a:solidFill>
                <a:ea typeface="Calibri Light"/>
                <a:cs typeface="Calibri Light"/>
              </a:rPr>
              <a:t>The leadership connection</a:t>
            </a:r>
          </a:p>
        </p:txBody>
      </p:sp>
      <p:sp>
        <p:nvSpPr>
          <p:cNvPr id="3" name="Content Placeholder 2">
            <a:extLst>
              <a:ext uri="{FF2B5EF4-FFF2-40B4-BE49-F238E27FC236}">
                <a16:creationId xmlns:a16="http://schemas.microsoft.com/office/drawing/2014/main" id="{45600C16-A67B-865C-E9D2-ABED14E4C482}"/>
              </a:ext>
            </a:extLst>
          </p:cNvPr>
          <p:cNvSpPr>
            <a:spLocks noGrp="1"/>
          </p:cNvSpPr>
          <p:nvPr>
            <p:ph sz="half" idx="1"/>
          </p:nvPr>
        </p:nvSpPr>
        <p:spPr/>
        <p:txBody>
          <a:bodyPr vert="horz" lIns="91440" tIns="45720" rIns="91440" bIns="45720" rtlCol="0" anchor="t">
            <a:normAutofit fontScale="92500" lnSpcReduction="10000"/>
          </a:bodyPr>
          <a:lstStyle/>
          <a:p>
            <a:r>
              <a:rPr lang="en-US">
                <a:ea typeface="+mn-lt"/>
                <a:cs typeface="+mn-lt"/>
              </a:rPr>
              <a:t>Nodi </a:t>
            </a:r>
            <a:r>
              <a:rPr lang="en-US" err="1">
                <a:ea typeface="+mn-lt"/>
                <a:cs typeface="+mn-lt"/>
              </a:rPr>
              <a:t>beth</a:t>
            </a:r>
            <a:r>
              <a:rPr lang="en-US">
                <a:ea typeface="+mn-lt"/>
                <a:cs typeface="+mn-lt"/>
              </a:rPr>
              <a:t> </a:t>
            </a:r>
            <a:r>
              <a:rPr lang="en-US" err="1">
                <a:ea typeface="+mn-lt"/>
                <a:cs typeface="+mn-lt"/>
              </a:rPr>
              <a:t>sy'n</a:t>
            </a:r>
            <a:r>
              <a:rPr lang="en-US">
                <a:ea typeface="+mn-lt"/>
                <a:cs typeface="+mn-lt"/>
              </a:rPr>
              <a:t> </a:t>
            </a:r>
            <a:r>
              <a:rPr lang="en-US" err="1">
                <a:ea typeface="+mn-lt"/>
                <a:cs typeface="+mn-lt"/>
              </a:rPr>
              <a:t>bwysig</a:t>
            </a:r>
            <a:endParaRPr lang="en-US" err="1">
              <a:ea typeface="Calibri" panose="020F0502020204030204"/>
              <a:cs typeface="Calibri" panose="020F0502020204030204"/>
            </a:endParaRPr>
          </a:p>
          <a:p>
            <a:r>
              <a:rPr lang="en-US">
                <a:ea typeface="+mn-lt"/>
                <a:cs typeface="+mn-lt"/>
              </a:rPr>
              <a:t>Gwneud </a:t>
            </a:r>
            <a:r>
              <a:rPr lang="en-US" err="1">
                <a:ea typeface="+mn-lt"/>
                <a:cs typeface="+mn-lt"/>
              </a:rPr>
              <a:t>penderfyniadau</a:t>
            </a:r>
            <a:r>
              <a:rPr lang="en-US">
                <a:ea typeface="+mn-lt"/>
                <a:cs typeface="+mn-lt"/>
              </a:rPr>
              <a:t> </a:t>
            </a:r>
            <a:r>
              <a:rPr lang="en-US" err="1">
                <a:ea typeface="+mn-lt"/>
                <a:cs typeface="+mn-lt"/>
              </a:rPr>
              <a:t>ynghylch</a:t>
            </a:r>
            <a:r>
              <a:rPr lang="en-US">
                <a:ea typeface="+mn-lt"/>
                <a:cs typeface="+mn-lt"/>
              </a:rPr>
              <a:t> </a:t>
            </a:r>
            <a:r>
              <a:rPr lang="en-US" err="1">
                <a:ea typeface="+mn-lt"/>
                <a:cs typeface="+mn-lt"/>
              </a:rPr>
              <a:t>ble</a:t>
            </a:r>
            <a:r>
              <a:rPr lang="en-US">
                <a:ea typeface="+mn-lt"/>
                <a:cs typeface="+mn-lt"/>
              </a:rPr>
              <a:t> </a:t>
            </a:r>
            <a:r>
              <a:rPr lang="en-US" err="1">
                <a:ea typeface="+mn-lt"/>
                <a:cs typeface="+mn-lt"/>
              </a:rPr>
              <a:t>mae</a:t>
            </a:r>
            <a:r>
              <a:rPr lang="en-US">
                <a:ea typeface="+mn-lt"/>
                <a:cs typeface="+mn-lt"/>
              </a:rPr>
              <a:t> </a:t>
            </a:r>
            <a:r>
              <a:rPr lang="en-US" err="1">
                <a:ea typeface="+mn-lt"/>
                <a:cs typeface="+mn-lt"/>
              </a:rPr>
              <a:t>amser</a:t>
            </a:r>
            <a:r>
              <a:rPr lang="en-US">
                <a:ea typeface="+mn-lt"/>
                <a:cs typeface="+mn-lt"/>
              </a:rPr>
              <a:t> ac </a:t>
            </a:r>
            <a:r>
              <a:rPr lang="en-US" err="1">
                <a:ea typeface="+mn-lt"/>
                <a:cs typeface="+mn-lt"/>
              </a:rPr>
              <a:t>adnoddau'n</a:t>
            </a:r>
            <a:r>
              <a:rPr lang="en-US">
                <a:ea typeface="+mn-lt"/>
                <a:cs typeface="+mn-lt"/>
              </a:rPr>
              <a:t> </a:t>
            </a:r>
            <a:r>
              <a:rPr lang="en-US" err="1">
                <a:ea typeface="+mn-lt"/>
                <a:cs typeface="+mn-lt"/>
              </a:rPr>
              <a:t>cael</a:t>
            </a:r>
            <a:r>
              <a:rPr lang="en-US">
                <a:ea typeface="+mn-lt"/>
                <a:cs typeface="+mn-lt"/>
              </a:rPr>
              <a:t> </a:t>
            </a:r>
            <a:r>
              <a:rPr lang="en-US" err="1">
                <a:ea typeface="+mn-lt"/>
                <a:cs typeface="+mn-lt"/>
              </a:rPr>
              <a:t>eu</a:t>
            </a:r>
            <a:r>
              <a:rPr lang="en-US">
                <a:ea typeface="+mn-lt"/>
                <a:cs typeface="+mn-lt"/>
              </a:rPr>
              <a:t> </a:t>
            </a:r>
            <a:r>
              <a:rPr lang="en-US" err="1">
                <a:ea typeface="+mn-lt"/>
                <a:cs typeface="+mn-lt"/>
              </a:rPr>
              <a:t>dyrannu</a:t>
            </a:r>
            <a:endParaRPr lang="en-US" err="1">
              <a:ea typeface="Calibri" panose="020F0502020204030204"/>
              <a:cs typeface="Calibri" panose="020F0502020204030204"/>
            </a:endParaRPr>
          </a:p>
          <a:p>
            <a:r>
              <a:rPr lang="en-US" err="1">
                <a:ea typeface="+mn-lt"/>
                <a:cs typeface="+mn-lt"/>
              </a:rPr>
              <a:t>Cyfathrebu</a:t>
            </a:r>
            <a:r>
              <a:rPr lang="en-US">
                <a:ea typeface="+mn-lt"/>
                <a:cs typeface="+mn-lt"/>
              </a:rPr>
              <a:t> </a:t>
            </a:r>
            <a:r>
              <a:rPr lang="en-US" err="1">
                <a:ea typeface="+mn-lt"/>
                <a:cs typeface="+mn-lt"/>
              </a:rPr>
              <a:t>blaenoriaethau</a:t>
            </a:r>
            <a:endParaRPr lang="en-US" err="1"/>
          </a:p>
          <a:p>
            <a:r>
              <a:rPr lang="en-US" err="1">
                <a:ea typeface="+mn-lt"/>
                <a:cs typeface="+mn-lt"/>
              </a:rPr>
              <a:t>Gwrthod</a:t>
            </a:r>
            <a:r>
              <a:rPr lang="en-US">
                <a:ea typeface="+mn-lt"/>
                <a:cs typeface="+mn-lt"/>
              </a:rPr>
              <a:t> pan </a:t>
            </a:r>
            <a:r>
              <a:rPr lang="en-US" err="1">
                <a:ea typeface="+mn-lt"/>
                <a:cs typeface="+mn-lt"/>
              </a:rPr>
              <a:t>nad</a:t>
            </a:r>
            <a:r>
              <a:rPr lang="en-US">
                <a:ea typeface="+mn-lt"/>
                <a:cs typeface="+mn-lt"/>
              </a:rPr>
              <a:t> </a:t>
            </a:r>
            <a:r>
              <a:rPr lang="en-US" err="1">
                <a:ea typeface="+mn-lt"/>
                <a:cs typeface="+mn-lt"/>
              </a:rPr>
              <a:t>yw</a:t>
            </a:r>
            <a:r>
              <a:rPr lang="en-US">
                <a:ea typeface="+mn-lt"/>
                <a:cs typeface="+mn-lt"/>
              </a:rPr>
              <a:t> </a:t>
            </a:r>
            <a:r>
              <a:rPr lang="en-US" err="1">
                <a:ea typeface="+mn-lt"/>
                <a:cs typeface="+mn-lt"/>
              </a:rPr>
              <a:t>rhywbeth</a:t>
            </a:r>
            <a:r>
              <a:rPr lang="en-US">
                <a:ea typeface="+mn-lt"/>
                <a:cs typeface="+mn-lt"/>
              </a:rPr>
              <a:t> </a:t>
            </a:r>
            <a:r>
              <a:rPr lang="en-US" err="1">
                <a:ea typeface="+mn-lt"/>
                <a:cs typeface="+mn-lt"/>
              </a:rPr>
              <a:t>yn</a:t>
            </a:r>
            <a:r>
              <a:rPr lang="en-US">
                <a:ea typeface="+mn-lt"/>
                <a:cs typeface="+mn-lt"/>
              </a:rPr>
              <a:t> </a:t>
            </a:r>
            <a:r>
              <a:rPr lang="en-US" err="1">
                <a:ea typeface="+mn-lt"/>
                <a:cs typeface="+mn-lt"/>
              </a:rPr>
              <a:t>ychwanegu</a:t>
            </a:r>
            <a:r>
              <a:rPr lang="en-US">
                <a:ea typeface="+mn-lt"/>
                <a:cs typeface="+mn-lt"/>
              </a:rPr>
              <a:t> </a:t>
            </a:r>
            <a:r>
              <a:rPr lang="en-US" err="1">
                <a:ea typeface="+mn-lt"/>
                <a:cs typeface="+mn-lt"/>
              </a:rPr>
              <a:t>gwerth</a:t>
            </a:r>
            <a:endParaRPr lang="en-US" err="1">
              <a:ea typeface="Calibri" panose="020F0502020204030204"/>
              <a:cs typeface="Calibri" panose="020F0502020204030204"/>
            </a:endParaRPr>
          </a:p>
          <a:p>
            <a:r>
              <a:rPr lang="en-US" err="1">
                <a:ea typeface="+mn-lt"/>
                <a:cs typeface="+mn-lt"/>
              </a:rPr>
              <a:t>Adolygu</a:t>
            </a:r>
            <a:r>
              <a:rPr lang="en-US">
                <a:ea typeface="+mn-lt"/>
                <a:cs typeface="+mn-lt"/>
              </a:rPr>
              <a:t> </a:t>
            </a:r>
            <a:r>
              <a:rPr lang="en-US" err="1">
                <a:ea typeface="+mn-lt"/>
                <a:cs typeface="+mn-lt"/>
              </a:rPr>
              <a:t>blaenoriaethau</a:t>
            </a:r>
            <a:r>
              <a:rPr lang="en-US">
                <a:ea typeface="+mn-lt"/>
                <a:cs typeface="+mn-lt"/>
              </a:rPr>
              <a:t> – </a:t>
            </a:r>
            <a:r>
              <a:rPr lang="en-US" err="1">
                <a:ea typeface="+mn-lt"/>
                <a:cs typeface="+mn-lt"/>
              </a:rPr>
              <a:t>mae</a:t>
            </a:r>
            <a:r>
              <a:rPr lang="en-US">
                <a:ea typeface="+mn-lt"/>
                <a:cs typeface="+mn-lt"/>
              </a:rPr>
              <a:t> </a:t>
            </a:r>
            <a:r>
              <a:rPr lang="en-US" err="1">
                <a:ea typeface="+mn-lt"/>
                <a:cs typeface="+mn-lt"/>
              </a:rPr>
              <a:t>blaenoriaethau'n</a:t>
            </a:r>
            <a:r>
              <a:rPr lang="en-US">
                <a:ea typeface="+mn-lt"/>
                <a:cs typeface="+mn-lt"/>
              </a:rPr>
              <a:t> </a:t>
            </a:r>
            <a:r>
              <a:rPr lang="en-US" err="1">
                <a:ea typeface="+mn-lt"/>
                <a:cs typeface="+mn-lt"/>
              </a:rPr>
              <a:t>newid</a:t>
            </a:r>
            <a:r>
              <a:rPr lang="en-US">
                <a:ea typeface="+mn-lt"/>
                <a:cs typeface="+mn-lt"/>
              </a:rPr>
              <a:t> pan </a:t>
            </a:r>
            <a:r>
              <a:rPr lang="en-US" err="1">
                <a:ea typeface="+mn-lt"/>
                <a:cs typeface="+mn-lt"/>
              </a:rPr>
              <a:t>fydd</a:t>
            </a:r>
            <a:r>
              <a:rPr lang="en-US">
                <a:ea typeface="+mn-lt"/>
                <a:cs typeface="+mn-lt"/>
              </a:rPr>
              <a:t> </a:t>
            </a:r>
            <a:r>
              <a:rPr lang="en-US" err="1">
                <a:ea typeface="+mn-lt"/>
                <a:cs typeface="+mn-lt"/>
              </a:rPr>
              <a:t>amgylchiadau'n</a:t>
            </a:r>
            <a:r>
              <a:rPr lang="en-US">
                <a:ea typeface="+mn-lt"/>
                <a:cs typeface="+mn-lt"/>
              </a:rPr>
              <a:t> </a:t>
            </a:r>
            <a:r>
              <a:rPr lang="en-US" err="1">
                <a:ea typeface="+mn-lt"/>
                <a:cs typeface="+mn-lt"/>
              </a:rPr>
              <a:t>newid</a:t>
            </a:r>
            <a:endParaRPr lang="en-US" err="1"/>
          </a:p>
        </p:txBody>
      </p:sp>
      <p:sp>
        <p:nvSpPr>
          <p:cNvPr id="4" name="Content Placeholder 3">
            <a:extLst>
              <a:ext uri="{FF2B5EF4-FFF2-40B4-BE49-F238E27FC236}">
                <a16:creationId xmlns:a16="http://schemas.microsoft.com/office/drawing/2014/main" id="{5FCCE4F9-B4A8-EA78-3BA5-671C1A420396}"/>
              </a:ext>
            </a:extLst>
          </p:cNvPr>
          <p:cNvSpPr>
            <a:spLocks noGrp="1"/>
          </p:cNvSpPr>
          <p:nvPr>
            <p:ph sz="half" idx="2"/>
          </p:nvPr>
        </p:nvSpPr>
        <p:spPr/>
        <p:txBody>
          <a:bodyPr vert="horz" lIns="91440" tIns="45720" rIns="91440" bIns="45720" rtlCol="0" anchor="t">
            <a:normAutofit fontScale="92500" lnSpcReduction="10000"/>
          </a:bodyPr>
          <a:lstStyle/>
          <a:p>
            <a:r>
              <a:rPr lang="en-US">
                <a:solidFill>
                  <a:schemeClr val="accent1">
                    <a:lumMod val="76000"/>
                  </a:schemeClr>
                </a:solidFill>
                <a:ea typeface="Calibri"/>
                <a:cs typeface="Calibri"/>
              </a:rPr>
              <a:t>Identify what's important</a:t>
            </a:r>
          </a:p>
          <a:p>
            <a:r>
              <a:rPr lang="en-US">
                <a:solidFill>
                  <a:schemeClr val="accent1">
                    <a:lumMod val="76000"/>
                  </a:schemeClr>
                </a:solidFill>
                <a:ea typeface="Calibri"/>
                <a:cs typeface="Calibri"/>
              </a:rPr>
              <a:t>Make decisions around where time and resources go</a:t>
            </a:r>
          </a:p>
          <a:p>
            <a:r>
              <a:rPr lang="en-US">
                <a:solidFill>
                  <a:schemeClr val="accent1">
                    <a:lumMod val="76000"/>
                  </a:schemeClr>
                </a:solidFill>
                <a:ea typeface="Calibri"/>
                <a:cs typeface="Calibri"/>
              </a:rPr>
              <a:t>Communicate priorities</a:t>
            </a:r>
          </a:p>
          <a:p>
            <a:r>
              <a:rPr lang="en-US">
                <a:solidFill>
                  <a:schemeClr val="accent1">
                    <a:lumMod val="76000"/>
                  </a:schemeClr>
                </a:solidFill>
                <a:ea typeface="Calibri"/>
                <a:cs typeface="Calibri"/>
              </a:rPr>
              <a:t>Say no when something isn’t adding value</a:t>
            </a:r>
          </a:p>
          <a:p>
            <a:r>
              <a:rPr lang="en-US">
                <a:solidFill>
                  <a:schemeClr val="accent1">
                    <a:lumMod val="76000"/>
                  </a:schemeClr>
                </a:solidFill>
                <a:ea typeface="Calibri"/>
                <a:cs typeface="Calibri"/>
              </a:rPr>
              <a:t>Review priorities – priorities change when circumstances change</a:t>
            </a:r>
          </a:p>
        </p:txBody>
      </p:sp>
    </p:spTree>
    <p:extLst>
      <p:ext uri="{BB962C8B-B14F-4D97-AF65-F5344CB8AC3E}">
        <p14:creationId xmlns:p14="http://schemas.microsoft.com/office/powerpoint/2010/main" val="3711181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DA56-35D4-67D7-F298-36496441252E}"/>
              </a:ext>
            </a:extLst>
          </p:cNvPr>
          <p:cNvSpPr>
            <a:spLocks noGrp="1"/>
          </p:cNvSpPr>
          <p:nvPr>
            <p:ph type="title"/>
          </p:nvPr>
        </p:nvSpPr>
        <p:spPr/>
        <p:txBody>
          <a:bodyPr vert="horz" lIns="91440" tIns="45720" rIns="91440" bIns="45720" rtlCol="0" anchor="ctr">
            <a:noAutofit/>
          </a:bodyPr>
          <a:lstStyle/>
          <a:p>
            <a:r>
              <a:rPr lang="en-US" sz="3600" err="1">
                <a:ea typeface="+mj-lt"/>
                <a:cs typeface="+mj-lt"/>
              </a:rPr>
              <a:t>Arweinyddiaeth</a:t>
            </a:r>
            <a:r>
              <a:rPr lang="en-US" sz="3600">
                <a:ea typeface="+mj-lt"/>
                <a:cs typeface="+mj-lt"/>
              </a:rPr>
              <a:t> </a:t>
            </a:r>
            <a:r>
              <a:rPr lang="en-US" sz="3600" err="1">
                <a:ea typeface="+mj-lt"/>
                <a:cs typeface="+mj-lt"/>
              </a:rPr>
              <a:t>effeithiol</a:t>
            </a:r>
            <a:r>
              <a:rPr lang="en-US" sz="3600">
                <a:ea typeface="+mj-lt"/>
                <a:cs typeface="+mj-lt"/>
              </a:rPr>
              <a:t> </a:t>
            </a:r>
            <a:r>
              <a:rPr lang="en-US" sz="3600" err="1">
                <a:ea typeface="+mj-lt"/>
                <a:cs typeface="+mj-lt"/>
              </a:rPr>
              <a:t>sy'n</a:t>
            </a:r>
            <a:r>
              <a:rPr lang="en-US" sz="3600">
                <a:ea typeface="+mj-lt"/>
                <a:cs typeface="+mj-lt"/>
              </a:rPr>
              <a:t> </a:t>
            </a:r>
            <a:r>
              <a:rPr lang="en-US" sz="3600" err="1">
                <a:ea typeface="+mj-lt"/>
                <a:cs typeface="+mj-lt"/>
              </a:rPr>
              <a:t>canolbwyntio</a:t>
            </a:r>
            <a:r>
              <a:rPr lang="en-US" sz="3600">
                <a:ea typeface="+mj-lt"/>
                <a:cs typeface="+mj-lt"/>
              </a:rPr>
              <a:t> </a:t>
            </a:r>
            <a:r>
              <a:rPr lang="en-US" sz="3600" err="1">
                <a:ea typeface="+mj-lt"/>
                <a:cs typeface="+mj-lt"/>
              </a:rPr>
              <a:t>ar</a:t>
            </a:r>
            <a:r>
              <a:rPr lang="en-US" sz="3600">
                <a:ea typeface="+mj-lt"/>
                <a:cs typeface="+mj-lt"/>
              </a:rPr>
              <a:t> y </a:t>
            </a:r>
            <a:r>
              <a:rPr lang="en-US" sz="3600" err="1">
                <a:ea typeface="+mj-lt"/>
                <a:cs typeface="+mj-lt"/>
              </a:rPr>
              <a:t>plentyn</a:t>
            </a:r>
            <a:br>
              <a:rPr lang="en-US" sz="3600">
                <a:ea typeface="Calibri Light"/>
                <a:cs typeface="Calibri Light"/>
              </a:rPr>
            </a:br>
            <a:r>
              <a:rPr lang="en-US" sz="3600">
                <a:solidFill>
                  <a:schemeClr val="accent1">
                    <a:lumMod val="76000"/>
                  </a:schemeClr>
                </a:solidFill>
                <a:ea typeface="Calibri Light"/>
                <a:cs typeface="Calibri Light"/>
              </a:rPr>
              <a:t>Effective child-centered leadership</a:t>
            </a:r>
          </a:p>
        </p:txBody>
      </p:sp>
      <p:sp>
        <p:nvSpPr>
          <p:cNvPr id="3" name="Content Placeholder 2">
            <a:extLst>
              <a:ext uri="{FF2B5EF4-FFF2-40B4-BE49-F238E27FC236}">
                <a16:creationId xmlns:a16="http://schemas.microsoft.com/office/drawing/2014/main" id="{62AEEFCC-FFDC-4634-A529-A4439142DC91}"/>
              </a:ext>
            </a:extLst>
          </p:cNvPr>
          <p:cNvSpPr>
            <a:spLocks noGrp="1"/>
          </p:cNvSpPr>
          <p:nvPr>
            <p:ph sz="half" idx="1"/>
          </p:nvPr>
        </p:nvSpPr>
        <p:spPr/>
        <p:txBody>
          <a:bodyPr vert="horz" lIns="91440" tIns="45720" rIns="91440" bIns="45720" rtlCol="0" anchor="t">
            <a:normAutofit/>
          </a:bodyPr>
          <a:lstStyle/>
          <a:p>
            <a:r>
              <a:rPr lang="en-US" sz="2000">
                <a:ea typeface="+mn-lt"/>
                <a:cs typeface="+mn-lt"/>
              </a:rPr>
              <a:t>Deall </a:t>
            </a:r>
            <a:r>
              <a:rPr lang="en-US" sz="2000" err="1">
                <a:ea typeface="+mn-lt"/>
                <a:cs typeface="+mn-lt"/>
              </a:rPr>
              <a:t>datblygiad</a:t>
            </a:r>
            <a:endParaRPr lang="en-US" sz="2000">
              <a:ea typeface="Calibri" panose="020F0502020204030204"/>
              <a:cs typeface="Calibri" panose="020F0502020204030204"/>
            </a:endParaRPr>
          </a:p>
          <a:p>
            <a:r>
              <a:rPr lang="en-US" sz="2000">
                <a:ea typeface="+mn-lt"/>
                <a:cs typeface="+mn-lt"/>
              </a:rPr>
              <a:t>Cynllunio </a:t>
            </a:r>
            <a:r>
              <a:rPr lang="en-US" sz="2000" err="1">
                <a:ea typeface="+mn-lt"/>
                <a:cs typeface="+mn-lt"/>
              </a:rPr>
              <a:t>cymorth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effeithiol</a:t>
            </a:r>
            <a:endParaRPr lang="en-US" sz="2000">
              <a:ea typeface="Calibri"/>
              <a:cs typeface="Calibri"/>
            </a:endParaRPr>
          </a:p>
          <a:p>
            <a:r>
              <a:rPr lang="en-US" sz="2000" err="1">
                <a:ea typeface="+mn-lt"/>
                <a:cs typeface="+mn-lt"/>
              </a:rPr>
              <a:t>Blaenoriaethu</a:t>
            </a:r>
            <a:r>
              <a:rPr lang="en-US" sz="2000">
                <a:ea typeface="+mn-lt"/>
                <a:cs typeface="+mn-lt"/>
              </a:rPr>
              <a:t> </a:t>
            </a:r>
            <a:r>
              <a:rPr lang="en-US" sz="2000" err="1">
                <a:ea typeface="+mn-lt"/>
                <a:cs typeface="+mn-lt"/>
              </a:rPr>
              <a:t>lles</a:t>
            </a:r>
            <a:endParaRPr lang="en-US" sz="2000">
              <a:ea typeface="Calibri"/>
              <a:cs typeface="Calibri"/>
            </a:endParaRPr>
          </a:p>
          <a:p>
            <a:r>
              <a:rPr lang="en-US" sz="2000" err="1">
                <a:ea typeface="+mn-lt"/>
                <a:cs typeface="+mn-lt"/>
              </a:rPr>
              <a:t>Defnyddio</a:t>
            </a:r>
            <a:r>
              <a:rPr lang="en-US" sz="2000">
                <a:ea typeface="+mn-lt"/>
                <a:cs typeface="+mn-lt"/>
              </a:rPr>
              <a:t> </a:t>
            </a:r>
            <a:r>
              <a:rPr lang="en-US" sz="2000" err="1">
                <a:ea typeface="+mn-lt"/>
                <a:cs typeface="+mn-lt"/>
              </a:rPr>
              <a:t>adnoddau'n</a:t>
            </a:r>
            <a:r>
              <a:rPr lang="en-US" sz="2000">
                <a:ea typeface="+mn-lt"/>
                <a:cs typeface="+mn-lt"/>
              </a:rPr>
              <a:t> </a:t>
            </a:r>
            <a:r>
              <a:rPr lang="en-US" sz="2000" err="1">
                <a:ea typeface="+mn-lt"/>
                <a:cs typeface="+mn-lt"/>
              </a:rPr>
              <a:t>briodol</a:t>
            </a:r>
            <a:endParaRPr lang="en-US" sz="2000">
              <a:ea typeface="Calibri"/>
              <a:cs typeface="Calibri"/>
            </a:endParaRPr>
          </a:p>
          <a:p>
            <a:r>
              <a:rPr lang="en-US" sz="2000" err="1">
                <a:ea typeface="+mn-lt"/>
                <a:cs typeface="+mn-lt"/>
              </a:rPr>
              <a:t>Cefnogi</a:t>
            </a:r>
            <a:r>
              <a:rPr lang="en-US" sz="2000">
                <a:ea typeface="+mn-lt"/>
                <a:cs typeface="+mn-lt"/>
              </a:rPr>
              <a:t> </a:t>
            </a:r>
            <a:r>
              <a:rPr lang="en-US" sz="2000" err="1">
                <a:ea typeface="+mn-lt"/>
                <a:cs typeface="+mn-lt"/>
              </a:rPr>
              <a:t>ymarferwyr</a:t>
            </a:r>
            <a:endParaRPr lang="en-US" sz="2000">
              <a:ea typeface="Calibri"/>
              <a:cs typeface="Calibri"/>
            </a:endParaRPr>
          </a:p>
          <a:p>
            <a:r>
              <a:rPr lang="en-US" sz="2000" err="1">
                <a:ea typeface="+mn-lt"/>
                <a:cs typeface="+mn-lt"/>
              </a:rPr>
              <a:t>Gwneud</a:t>
            </a:r>
            <a:r>
              <a:rPr lang="en-US" sz="2000">
                <a:ea typeface="+mn-lt"/>
                <a:cs typeface="+mn-lt"/>
              </a:rPr>
              <a:t> </a:t>
            </a:r>
            <a:r>
              <a:rPr lang="en-US" sz="2000" err="1">
                <a:ea typeface="+mn-lt"/>
                <a:cs typeface="+mn-lt"/>
              </a:rPr>
              <a:t>penderfyniadau</a:t>
            </a:r>
            <a:r>
              <a:rPr lang="en-US" sz="2000">
                <a:ea typeface="+mn-lt"/>
                <a:cs typeface="+mn-lt"/>
              </a:rPr>
              <a:t> </a:t>
            </a:r>
            <a:r>
              <a:rPr lang="en-US" sz="2000" err="1">
                <a:ea typeface="+mn-lt"/>
                <a:cs typeface="+mn-lt"/>
              </a:rPr>
              <a:t>sy'n</a:t>
            </a:r>
            <a:r>
              <a:rPr lang="en-US" sz="2000">
                <a:ea typeface="+mn-lt"/>
                <a:cs typeface="+mn-lt"/>
              </a:rPr>
              <a:t> </a:t>
            </a:r>
            <a:r>
              <a:rPr lang="en-US" sz="2000" err="1">
                <a:ea typeface="+mn-lt"/>
                <a:cs typeface="+mn-lt"/>
              </a:rPr>
              <a:t>seiliedig</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dystiolaeth</a:t>
            </a:r>
            <a:endParaRPr lang="en-US" sz="2000">
              <a:ea typeface="Calibri"/>
              <a:cs typeface="Calibri"/>
            </a:endParaRPr>
          </a:p>
        </p:txBody>
      </p:sp>
      <p:sp>
        <p:nvSpPr>
          <p:cNvPr id="4" name="Content Placeholder 3">
            <a:extLst>
              <a:ext uri="{FF2B5EF4-FFF2-40B4-BE49-F238E27FC236}">
                <a16:creationId xmlns:a16="http://schemas.microsoft.com/office/drawing/2014/main" id="{B7F5586F-3272-4C2B-AED9-61134D1BD709}"/>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Understand development</a:t>
            </a:r>
          </a:p>
          <a:p>
            <a:r>
              <a:rPr lang="en-US" sz="2000">
                <a:solidFill>
                  <a:schemeClr val="accent1">
                    <a:lumMod val="76000"/>
                  </a:schemeClr>
                </a:solidFill>
                <a:latin typeface="Calibri"/>
                <a:ea typeface="Calibri"/>
                <a:cs typeface="Calibri"/>
              </a:rPr>
              <a:t>Plan support effectively</a:t>
            </a:r>
          </a:p>
          <a:p>
            <a:r>
              <a:rPr lang="en-US" sz="2000">
                <a:solidFill>
                  <a:schemeClr val="accent1">
                    <a:lumMod val="76000"/>
                  </a:schemeClr>
                </a:solidFill>
                <a:latin typeface="Calibri"/>
                <a:ea typeface="Calibri"/>
                <a:cs typeface="Calibri"/>
              </a:rPr>
              <a:t>Prioritize wellbeing</a:t>
            </a:r>
          </a:p>
          <a:p>
            <a:r>
              <a:rPr lang="en-US" sz="2000">
                <a:solidFill>
                  <a:schemeClr val="accent1">
                    <a:lumMod val="76000"/>
                  </a:schemeClr>
                </a:solidFill>
                <a:latin typeface="Calibri"/>
                <a:ea typeface="Calibri"/>
                <a:cs typeface="Calibri"/>
              </a:rPr>
              <a:t>Use resources appropriately</a:t>
            </a:r>
          </a:p>
          <a:p>
            <a:r>
              <a:rPr lang="en-US" sz="2000">
                <a:solidFill>
                  <a:schemeClr val="accent1">
                    <a:lumMod val="76000"/>
                  </a:schemeClr>
                </a:solidFill>
                <a:latin typeface="Calibri"/>
                <a:ea typeface="Calibri"/>
                <a:cs typeface="Calibri"/>
              </a:rPr>
              <a:t>Support practitioners</a:t>
            </a:r>
          </a:p>
          <a:p>
            <a:r>
              <a:rPr lang="en-US" sz="2000">
                <a:solidFill>
                  <a:schemeClr val="accent1">
                    <a:lumMod val="76000"/>
                  </a:schemeClr>
                </a:solidFill>
                <a:latin typeface="Calibri"/>
                <a:ea typeface="Calibri"/>
                <a:cs typeface="Calibri"/>
              </a:rPr>
              <a:t>Make evidence-informed decisions</a:t>
            </a:r>
          </a:p>
          <a:p>
            <a:endParaRPr lang="en-US">
              <a:ea typeface="Calibri"/>
              <a:cs typeface="Calibri"/>
            </a:endParaRPr>
          </a:p>
        </p:txBody>
      </p:sp>
    </p:spTree>
    <p:extLst>
      <p:ext uri="{BB962C8B-B14F-4D97-AF65-F5344CB8AC3E}">
        <p14:creationId xmlns:p14="http://schemas.microsoft.com/office/powerpoint/2010/main" val="3435222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108BB-02A8-6EF4-4E72-2BEB73D4ACD2}"/>
              </a:ext>
            </a:extLst>
          </p:cNvPr>
          <p:cNvSpPr>
            <a:spLocks noGrp="1"/>
          </p:cNvSpPr>
          <p:nvPr>
            <p:ph type="ctrTitle"/>
          </p:nvPr>
        </p:nvSpPr>
        <p:spPr/>
        <p:txBody>
          <a:bodyPr>
            <a:normAutofit/>
          </a:bodyPr>
          <a:lstStyle/>
          <a:p>
            <a:r>
              <a:rPr lang="en-US" err="1">
                <a:ea typeface="Calibri Light"/>
                <a:cs typeface="Calibri Light"/>
              </a:rPr>
              <a:t>Datblygiad</a:t>
            </a:r>
            <a:r>
              <a:rPr lang="en-US">
                <a:ea typeface="Calibri Light"/>
                <a:cs typeface="Calibri Light"/>
              </a:rPr>
              <a:t> plant</a:t>
            </a:r>
            <a:br>
              <a:rPr lang="en-US">
                <a:ea typeface="Calibri Light"/>
                <a:cs typeface="Calibri Light"/>
              </a:rPr>
            </a:br>
            <a:r>
              <a:rPr lang="en-US">
                <a:solidFill>
                  <a:schemeClr val="accent1">
                    <a:lumMod val="76000"/>
                  </a:schemeClr>
                </a:solidFill>
                <a:ea typeface="Calibri Light"/>
                <a:cs typeface="Calibri Light"/>
              </a:rPr>
              <a:t>Child development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C84B8D31-49FB-E648-2338-04274BCF8EE0}"/>
              </a:ext>
            </a:extLst>
          </p:cNvPr>
          <p:cNvSpPr>
            <a:spLocks noGrp="1"/>
          </p:cNvSpPr>
          <p:nvPr>
            <p:ph type="subTitle" idx="1"/>
          </p:nvPr>
        </p:nvSpPr>
        <p:spPr/>
        <p:txBody>
          <a:bodyPr vert="horz" lIns="91440" tIns="45720" rIns="91440" bIns="45720" rtlCol="0" anchor="t">
            <a:normAutofit/>
          </a:bodyPr>
          <a:lstStyle/>
          <a:p>
            <a:r>
              <a:rPr lang="en-US">
                <a:ea typeface="Calibri"/>
                <a:cs typeface="Calibri"/>
              </a:rPr>
              <a:t>Pam </a:t>
            </a:r>
            <a:r>
              <a:rPr lang="en-US" err="1">
                <a:ea typeface="Calibri"/>
                <a:cs typeface="Calibri"/>
              </a:rPr>
              <a:t>mae'n</a:t>
            </a:r>
            <a:r>
              <a:rPr lang="en-US">
                <a:ea typeface="Calibri"/>
                <a:cs typeface="Calibri"/>
              </a:rPr>
              <a:t> </a:t>
            </a:r>
            <a:r>
              <a:rPr lang="en-US" err="1">
                <a:ea typeface="Calibri"/>
                <a:cs typeface="Calibri"/>
              </a:rPr>
              <a:t>bwysig</a:t>
            </a:r>
            <a:r>
              <a:rPr lang="en-US">
                <a:ea typeface="Calibri"/>
                <a:cs typeface="Calibri"/>
              </a:rPr>
              <a:t> I </a:t>
            </a:r>
            <a:r>
              <a:rPr lang="en-US" err="1">
                <a:ea typeface="Calibri"/>
                <a:cs typeface="Calibri"/>
              </a:rPr>
              <a:t>blant</a:t>
            </a:r>
            <a:r>
              <a:rPr lang="en-US">
                <a:ea typeface="Calibri"/>
                <a:cs typeface="Calibri"/>
              </a:rPr>
              <a:t>?</a:t>
            </a:r>
          </a:p>
          <a:p>
            <a:r>
              <a:rPr lang="en-US">
                <a:solidFill>
                  <a:schemeClr val="accent1">
                    <a:lumMod val="76000"/>
                  </a:schemeClr>
                </a:solidFill>
                <a:ea typeface="Calibri"/>
                <a:cs typeface="Calibri"/>
              </a:rPr>
              <a:t>Why does it matter for children?</a:t>
            </a:r>
          </a:p>
        </p:txBody>
      </p:sp>
    </p:spTree>
    <p:extLst>
      <p:ext uri="{BB962C8B-B14F-4D97-AF65-F5344CB8AC3E}">
        <p14:creationId xmlns:p14="http://schemas.microsoft.com/office/powerpoint/2010/main" val="3932030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6B612-8D56-E258-0131-92676E88E0B4}"/>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yw</a:t>
            </a:r>
            <a:r>
              <a:rPr lang="en-US">
                <a:ea typeface="Calibri Light"/>
                <a:cs typeface="Calibri Light"/>
              </a:rPr>
              <a:t> </a:t>
            </a:r>
            <a:r>
              <a:rPr lang="en-US" err="1">
                <a:ea typeface="Calibri Light"/>
                <a:cs typeface="Calibri Light"/>
              </a:rPr>
              <a:t>datblygiad</a:t>
            </a:r>
            <a:r>
              <a:rPr lang="en-US">
                <a:ea typeface="Calibri Light"/>
                <a:cs typeface="Calibri Light"/>
              </a:rPr>
              <a:t> plant?</a:t>
            </a:r>
            <a:br>
              <a:rPr lang="en-US">
                <a:ea typeface="Calibri Light"/>
                <a:cs typeface="Calibri Light"/>
              </a:rPr>
            </a:br>
            <a:r>
              <a:rPr lang="en-US">
                <a:solidFill>
                  <a:schemeClr val="accent1">
                    <a:lumMod val="76000"/>
                  </a:schemeClr>
                </a:solidFill>
                <a:ea typeface="Calibri Light"/>
                <a:cs typeface="Calibri Light"/>
              </a:rPr>
              <a:t>What is child development?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4575052E-73FF-9B01-BFB4-9B395E418A52}"/>
              </a:ext>
            </a:extLst>
          </p:cNvPr>
          <p:cNvSpPr>
            <a:spLocks noGrp="1"/>
          </p:cNvSpPr>
          <p:nvPr>
            <p:ph sz="half" idx="1"/>
          </p:nvPr>
        </p:nvSpPr>
        <p:spPr/>
        <p:txBody>
          <a:bodyPr vert="horz" lIns="91440" tIns="45720" rIns="91440" bIns="45720" rtlCol="0" anchor="t">
            <a:normAutofit/>
          </a:bodyPr>
          <a:lstStyle/>
          <a:p>
            <a:r>
              <a:rPr lang="en-US">
                <a:ea typeface="+mn-lt"/>
                <a:cs typeface="+mn-lt"/>
              </a:rPr>
              <a:t>Corfforol</a:t>
            </a:r>
            <a:endParaRPr lang="en-US">
              <a:ea typeface="Calibri" panose="020F0502020204030204"/>
              <a:cs typeface="Calibri" panose="020F0502020204030204"/>
            </a:endParaRPr>
          </a:p>
          <a:p>
            <a:r>
              <a:rPr lang="en-US">
                <a:ea typeface="+mn-lt"/>
                <a:cs typeface="+mn-lt"/>
              </a:rPr>
              <a:t>Gwybyddol</a:t>
            </a:r>
            <a:endParaRPr lang="en-US"/>
          </a:p>
          <a:p>
            <a:r>
              <a:rPr lang="en-US">
                <a:ea typeface="+mn-lt"/>
                <a:cs typeface="+mn-lt"/>
              </a:rPr>
              <a:t>Iaith a llythrennedd</a:t>
            </a:r>
            <a:endParaRPr lang="en-US"/>
          </a:p>
          <a:p>
            <a:r>
              <a:rPr lang="en-US">
                <a:ea typeface="+mn-lt"/>
                <a:cs typeface="+mn-lt"/>
              </a:rPr>
              <a:t>Cymdeithasol</a:t>
            </a:r>
            <a:endParaRPr lang="en-US"/>
          </a:p>
          <a:p>
            <a:r>
              <a:rPr lang="en-US">
                <a:ea typeface="+mn-lt"/>
                <a:cs typeface="+mn-lt"/>
              </a:rPr>
              <a:t>Emosiynol</a:t>
            </a:r>
            <a:endParaRPr lang="en-US"/>
          </a:p>
        </p:txBody>
      </p:sp>
      <p:sp>
        <p:nvSpPr>
          <p:cNvPr id="4" name="Content Placeholder 3">
            <a:extLst>
              <a:ext uri="{FF2B5EF4-FFF2-40B4-BE49-F238E27FC236}">
                <a16:creationId xmlns:a16="http://schemas.microsoft.com/office/drawing/2014/main" id="{4CF6D694-273D-E19A-8629-D2E192945328}"/>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Physical</a:t>
            </a:r>
          </a:p>
          <a:p>
            <a:r>
              <a:rPr lang="en-US">
                <a:solidFill>
                  <a:schemeClr val="accent1">
                    <a:lumMod val="76000"/>
                  </a:schemeClr>
                </a:solidFill>
                <a:ea typeface="Calibri"/>
                <a:cs typeface="Calibri"/>
              </a:rPr>
              <a:t>Cognitive</a:t>
            </a:r>
          </a:p>
          <a:p>
            <a:r>
              <a:rPr lang="en-US">
                <a:solidFill>
                  <a:schemeClr val="accent1">
                    <a:lumMod val="76000"/>
                  </a:schemeClr>
                </a:solidFill>
                <a:ea typeface="Calibri"/>
                <a:cs typeface="Calibri"/>
              </a:rPr>
              <a:t>Language and literacy</a:t>
            </a:r>
          </a:p>
          <a:p>
            <a:r>
              <a:rPr lang="en-US">
                <a:solidFill>
                  <a:schemeClr val="accent1">
                    <a:lumMod val="76000"/>
                  </a:schemeClr>
                </a:solidFill>
                <a:ea typeface="Calibri"/>
                <a:cs typeface="Calibri"/>
              </a:rPr>
              <a:t>Social</a:t>
            </a:r>
          </a:p>
          <a:p>
            <a:r>
              <a:rPr lang="en-US">
                <a:solidFill>
                  <a:schemeClr val="accent1">
                    <a:lumMod val="76000"/>
                  </a:schemeClr>
                </a:solidFill>
                <a:ea typeface="Calibri"/>
                <a:cs typeface="Calibri"/>
              </a:rPr>
              <a:t>Emotional</a:t>
            </a:r>
          </a:p>
        </p:txBody>
      </p:sp>
    </p:spTree>
    <p:extLst>
      <p:ext uri="{BB962C8B-B14F-4D97-AF65-F5344CB8AC3E}">
        <p14:creationId xmlns:p14="http://schemas.microsoft.com/office/powerpoint/2010/main" val="9539367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26C5-6551-9C42-5C4E-E02E7E24E2FA}"/>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sydd</a:t>
            </a:r>
            <a:r>
              <a:rPr lang="en-US">
                <a:ea typeface="Calibri Light"/>
                <a:cs typeface="Calibri Light"/>
              </a:rPr>
              <a:t> </a:t>
            </a:r>
            <a:r>
              <a:rPr lang="en-US" err="1">
                <a:ea typeface="Calibri Light"/>
                <a:cs typeface="Calibri Light"/>
              </a:rPr>
              <a:t>angen</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blentyn</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does a child need?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8090BDF7-A6D0-38F9-1611-442C16BE8CD8}"/>
              </a:ext>
            </a:extLst>
          </p:cNvPr>
          <p:cNvSpPr>
            <a:spLocks noGrp="1"/>
          </p:cNvSpPr>
          <p:nvPr>
            <p:ph sz="half" idx="1"/>
          </p:nvPr>
        </p:nvSpPr>
        <p:spPr/>
        <p:txBody>
          <a:bodyPr vert="horz" lIns="91440" tIns="45720" rIns="91440" bIns="45720" rtlCol="0" anchor="t">
            <a:normAutofit/>
          </a:bodyPr>
          <a:lstStyle/>
          <a:p>
            <a:r>
              <a:rPr lang="en-US" err="1">
                <a:ea typeface="Calibri"/>
                <a:cs typeface="Calibri"/>
              </a:rPr>
              <a:t>Anghenion</a:t>
            </a:r>
            <a:r>
              <a:rPr lang="en-US">
                <a:ea typeface="Calibri"/>
                <a:cs typeface="Calibri"/>
              </a:rPr>
              <a:t> </a:t>
            </a:r>
            <a:r>
              <a:rPr lang="en-US" err="1">
                <a:ea typeface="Calibri"/>
                <a:cs typeface="Calibri"/>
              </a:rPr>
              <a:t>sulfaenol</a:t>
            </a:r>
          </a:p>
          <a:p>
            <a:r>
              <a:rPr lang="en-US" err="1">
                <a:ea typeface="Calibri"/>
                <a:cs typeface="Calibri"/>
              </a:rPr>
              <a:t>Trafodwch</a:t>
            </a:r>
          </a:p>
        </p:txBody>
      </p:sp>
      <p:sp>
        <p:nvSpPr>
          <p:cNvPr id="4" name="Content Placeholder 3">
            <a:extLst>
              <a:ext uri="{FF2B5EF4-FFF2-40B4-BE49-F238E27FC236}">
                <a16:creationId xmlns:a16="http://schemas.microsoft.com/office/drawing/2014/main" id="{1700FD35-A68C-D192-9911-38EA915325FD}"/>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Basic needs</a:t>
            </a:r>
          </a:p>
          <a:p>
            <a:r>
              <a:rPr lang="en-US">
                <a:solidFill>
                  <a:schemeClr val="accent1">
                    <a:lumMod val="76000"/>
                  </a:schemeClr>
                </a:solidFill>
                <a:ea typeface="Calibri"/>
                <a:cs typeface="Calibri"/>
              </a:rPr>
              <a:t>Discuss</a:t>
            </a:r>
          </a:p>
        </p:txBody>
      </p:sp>
    </p:spTree>
    <p:extLst>
      <p:ext uri="{BB962C8B-B14F-4D97-AF65-F5344CB8AC3E}">
        <p14:creationId xmlns:p14="http://schemas.microsoft.com/office/powerpoint/2010/main" val="5938410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0A217-B055-EF42-A90C-FF395DD777EC}"/>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sydd</a:t>
            </a:r>
            <a:r>
              <a:rPr lang="en-US">
                <a:ea typeface="Calibri Light"/>
                <a:cs typeface="Calibri Light"/>
              </a:rPr>
              <a:t> </a:t>
            </a:r>
            <a:r>
              <a:rPr lang="en-US" err="1">
                <a:ea typeface="Calibri Light"/>
                <a:cs typeface="Calibri Light"/>
              </a:rPr>
              <a:t>angen</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blentyn</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does a child need?</a:t>
            </a:r>
            <a:endParaRPr lang="en-US">
              <a:solidFill>
                <a:schemeClr val="accent1">
                  <a:lumMod val="76000"/>
                </a:schemeClr>
              </a:solidFill>
            </a:endParaRPr>
          </a:p>
        </p:txBody>
      </p:sp>
      <p:pic>
        <p:nvPicPr>
          <p:cNvPr id="5" name="Picture 4" descr="Abraham Maslow - Hierarchy of Needs | Media Studies Guide">
            <a:extLst>
              <a:ext uri="{FF2B5EF4-FFF2-40B4-BE49-F238E27FC236}">
                <a16:creationId xmlns:a16="http://schemas.microsoft.com/office/drawing/2014/main" id="{09860378-21DE-7787-2737-A97DD9BD2A6B}"/>
              </a:ext>
            </a:extLst>
          </p:cNvPr>
          <p:cNvPicPr>
            <a:picLocks noChangeAspect="1"/>
          </p:cNvPicPr>
          <p:nvPr/>
        </p:nvPicPr>
        <p:blipFill>
          <a:blip r:embed="rId3"/>
          <a:stretch>
            <a:fillRect/>
          </a:stretch>
        </p:blipFill>
        <p:spPr>
          <a:xfrm>
            <a:off x="3629515" y="1818640"/>
            <a:ext cx="4941790" cy="3843548"/>
          </a:xfrm>
          <a:prstGeom prst="rect">
            <a:avLst/>
          </a:prstGeom>
        </p:spPr>
      </p:pic>
    </p:spTree>
    <p:extLst>
      <p:ext uri="{BB962C8B-B14F-4D97-AF65-F5344CB8AC3E}">
        <p14:creationId xmlns:p14="http://schemas.microsoft.com/office/powerpoint/2010/main" val="34485326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7CDF5-432E-143A-5E0D-B4F50ED1F2DD}"/>
              </a:ext>
            </a:extLst>
          </p:cNvPr>
          <p:cNvSpPr>
            <a:spLocks noGrp="1"/>
          </p:cNvSpPr>
          <p:nvPr>
            <p:ph type="title"/>
          </p:nvPr>
        </p:nvSpPr>
        <p:spPr/>
        <p:txBody>
          <a:bodyPr/>
          <a:lstStyle/>
          <a:p>
            <a:r>
              <a:rPr lang="en-US">
                <a:ea typeface="+mj-lt"/>
                <a:cs typeface="+mj-lt"/>
              </a:rPr>
              <a:t>Beth </a:t>
            </a:r>
            <a:r>
              <a:rPr lang="en-US" err="1">
                <a:ea typeface="+mj-lt"/>
                <a:cs typeface="+mj-lt"/>
              </a:rPr>
              <a:t>sydd</a:t>
            </a:r>
            <a:r>
              <a:rPr lang="en-US">
                <a:ea typeface="+mj-lt"/>
                <a:cs typeface="+mj-lt"/>
              </a:rPr>
              <a:t> </a:t>
            </a:r>
            <a:r>
              <a:rPr lang="en-US" err="1">
                <a:ea typeface="+mj-lt"/>
                <a:cs typeface="+mj-lt"/>
              </a:rPr>
              <a:t>ei</a:t>
            </a:r>
            <a:r>
              <a:rPr lang="en-US">
                <a:ea typeface="+mj-lt"/>
                <a:cs typeface="+mj-lt"/>
              </a:rPr>
              <a:t> </a:t>
            </a:r>
            <a:r>
              <a:rPr lang="en-US" err="1">
                <a:ea typeface="+mj-lt"/>
                <a:cs typeface="+mj-lt"/>
              </a:rPr>
              <a:t>angen</a:t>
            </a:r>
            <a:r>
              <a:rPr lang="en-US">
                <a:ea typeface="+mj-lt"/>
                <a:cs typeface="+mj-lt"/>
              </a:rPr>
              <a:t> </a:t>
            </a:r>
            <a:r>
              <a:rPr lang="en-US" err="1">
                <a:ea typeface="+mj-lt"/>
                <a:cs typeface="+mj-lt"/>
              </a:rPr>
              <a:t>ar</a:t>
            </a:r>
            <a:r>
              <a:rPr lang="en-US">
                <a:ea typeface="+mj-lt"/>
                <a:cs typeface="+mj-lt"/>
              </a:rPr>
              <a:t> </a:t>
            </a:r>
            <a:r>
              <a:rPr lang="en-US" err="1">
                <a:ea typeface="+mj-lt"/>
                <a:cs typeface="+mj-lt"/>
              </a:rPr>
              <a:t>blant</a:t>
            </a:r>
            <a:r>
              <a:rPr lang="en-US">
                <a:ea typeface="+mj-lt"/>
                <a:cs typeface="+mj-lt"/>
              </a:rPr>
              <a:t> </a:t>
            </a:r>
            <a:r>
              <a:rPr lang="en-US" err="1">
                <a:ea typeface="+mj-lt"/>
                <a:cs typeface="+mj-lt"/>
              </a:rPr>
              <a:t>gan</a:t>
            </a:r>
            <a:r>
              <a:rPr lang="en-US">
                <a:ea typeface="+mj-lt"/>
                <a:cs typeface="+mj-lt"/>
              </a:rPr>
              <a:t> </a:t>
            </a:r>
            <a:r>
              <a:rPr lang="en-US" err="1">
                <a:ea typeface="+mj-lt"/>
                <a:cs typeface="+mj-lt"/>
              </a:rPr>
              <a:t>oedolion</a:t>
            </a:r>
            <a:r>
              <a:rPr lang="en-US">
                <a:ea typeface="+mj-lt"/>
                <a:cs typeface="+mj-lt"/>
              </a:rPr>
              <a:t>?</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What do children need from adults?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D1BB8CD7-C7D8-95AF-04F4-51B39F187822}"/>
              </a:ext>
            </a:extLst>
          </p:cNvPr>
          <p:cNvSpPr>
            <a:spLocks noGrp="1"/>
          </p:cNvSpPr>
          <p:nvPr>
            <p:ph sz="half" idx="1"/>
          </p:nvPr>
        </p:nvSpPr>
        <p:spPr/>
        <p:txBody>
          <a:bodyPr vert="horz" lIns="91440" tIns="45720" rIns="91440" bIns="45720" rtlCol="0" anchor="t">
            <a:normAutofit/>
          </a:bodyPr>
          <a:lstStyle/>
          <a:p>
            <a:r>
              <a:rPr lang="en-US" err="1">
                <a:ea typeface="+mn-lt"/>
                <a:cs typeface="+mn-lt"/>
              </a:rPr>
              <a:t>Diogelwch</a:t>
            </a:r>
            <a:r>
              <a:rPr lang="en-US">
                <a:ea typeface="+mn-lt"/>
                <a:cs typeface="+mn-lt"/>
              </a:rPr>
              <a:t> a </a:t>
            </a:r>
            <a:r>
              <a:rPr lang="en-US" err="1">
                <a:ea typeface="+mn-lt"/>
                <a:cs typeface="+mn-lt"/>
              </a:rPr>
              <a:t>sicrwydd</a:t>
            </a:r>
            <a:endParaRPr lang="en-US" err="1">
              <a:ea typeface="Calibri" panose="020F0502020204030204"/>
              <a:cs typeface="Calibri" panose="020F0502020204030204"/>
            </a:endParaRPr>
          </a:p>
          <a:p>
            <a:r>
              <a:rPr lang="en-US" err="1">
                <a:ea typeface="+mn-lt"/>
                <a:cs typeface="+mn-lt"/>
              </a:rPr>
              <a:t>Perthnasoedd</a:t>
            </a:r>
            <a:r>
              <a:rPr lang="en-US">
                <a:ea typeface="+mn-lt"/>
                <a:cs typeface="+mn-lt"/>
              </a:rPr>
              <a:t> </a:t>
            </a:r>
            <a:r>
              <a:rPr lang="en-US" err="1">
                <a:ea typeface="+mn-lt"/>
                <a:cs typeface="+mn-lt"/>
              </a:rPr>
              <a:t>cadarnhaol</a:t>
            </a:r>
            <a:endParaRPr lang="en-US" err="1"/>
          </a:p>
          <a:p>
            <a:r>
              <a:rPr lang="en-US" err="1">
                <a:ea typeface="+mn-lt"/>
                <a:cs typeface="+mn-lt"/>
              </a:rPr>
              <a:t>Anogaeth</a:t>
            </a:r>
            <a:endParaRPr lang="en-US" err="1"/>
          </a:p>
          <a:p>
            <a:r>
              <a:rPr lang="en-US" err="1">
                <a:ea typeface="+mn-lt"/>
                <a:cs typeface="+mn-lt"/>
              </a:rPr>
              <a:t>Cefnogaeth</a:t>
            </a:r>
            <a:r>
              <a:rPr lang="en-US">
                <a:ea typeface="+mn-lt"/>
                <a:cs typeface="+mn-lt"/>
              </a:rPr>
              <a:t> </a:t>
            </a:r>
            <a:r>
              <a:rPr lang="en-US" err="1">
                <a:ea typeface="+mn-lt"/>
                <a:cs typeface="+mn-lt"/>
              </a:rPr>
              <a:t>emosiynol</a:t>
            </a:r>
            <a:endParaRPr lang="en-US" err="1"/>
          </a:p>
          <a:p>
            <a:r>
              <a:rPr lang="en-US" err="1">
                <a:ea typeface="+mn-lt"/>
                <a:cs typeface="+mn-lt"/>
              </a:rPr>
              <a:t>Cyfleoedd</a:t>
            </a:r>
            <a:r>
              <a:rPr lang="en-US">
                <a:ea typeface="+mn-lt"/>
                <a:cs typeface="+mn-lt"/>
              </a:rPr>
              <a:t> </a:t>
            </a:r>
            <a:r>
              <a:rPr lang="en-US" err="1">
                <a:ea typeface="+mn-lt"/>
                <a:cs typeface="+mn-lt"/>
              </a:rPr>
              <a:t>i</a:t>
            </a:r>
            <a:r>
              <a:rPr lang="en-US">
                <a:ea typeface="+mn-lt"/>
                <a:cs typeface="+mn-lt"/>
              </a:rPr>
              <a:t> </a:t>
            </a:r>
            <a:r>
              <a:rPr lang="en-US" err="1">
                <a:ea typeface="+mn-lt"/>
                <a:cs typeface="+mn-lt"/>
              </a:rPr>
              <a:t>chwarae</a:t>
            </a:r>
            <a:endParaRPr lang="en-US" err="1"/>
          </a:p>
        </p:txBody>
      </p:sp>
      <p:sp>
        <p:nvSpPr>
          <p:cNvPr id="4" name="Content Placeholder 3">
            <a:extLst>
              <a:ext uri="{FF2B5EF4-FFF2-40B4-BE49-F238E27FC236}">
                <a16:creationId xmlns:a16="http://schemas.microsoft.com/office/drawing/2014/main" id="{1BFD242C-6752-27C0-DA88-B9C8F1F299FF}"/>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Safety and security</a:t>
            </a:r>
          </a:p>
          <a:p>
            <a:r>
              <a:rPr lang="en-US">
                <a:solidFill>
                  <a:schemeClr val="accent1">
                    <a:lumMod val="76000"/>
                  </a:schemeClr>
                </a:solidFill>
                <a:ea typeface="Calibri"/>
                <a:cs typeface="Calibri"/>
              </a:rPr>
              <a:t>Positive relationships</a:t>
            </a:r>
          </a:p>
          <a:p>
            <a:r>
              <a:rPr lang="en-US">
                <a:solidFill>
                  <a:schemeClr val="accent1">
                    <a:lumMod val="76000"/>
                  </a:schemeClr>
                </a:solidFill>
                <a:ea typeface="Calibri"/>
                <a:cs typeface="Calibri"/>
              </a:rPr>
              <a:t>Encouragement</a:t>
            </a:r>
          </a:p>
          <a:p>
            <a:r>
              <a:rPr lang="en-US">
                <a:solidFill>
                  <a:schemeClr val="accent1">
                    <a:lumMod val="76000"/>
                  </a:schemeClr>
                </a:solidFill>
                <a:ea typeface="Calibri"/>
                <a:cs typeface="Calibri"/>
              </a:rPr>
              <a:t>Emotional support </a:t>
            </a:r>
          </a:p>
          <a:p>
            <a:r>
              <a:rPr lang="en-US">
                <a:solidFill>
                  <a:schemeClr val="accent1">
                    <a:lumMod val="76000"/>
                  </a:schemeClr>
                </a:solidFill>
                <a:ea typeface="Calibri"/>
                <a:cs typeface="Calibri"/>
              </a:rPr>
              <a:t>Opportunities to play</a:t>
            </a:r>
          </a:p>
        </p:txBody>
      </p:sp>
    </p:spTree>
    <p:extLst>
      <p:ext uri="{BB962C8B-B14F-4D97-AF65-F5344CB8AC3E}">
        <p14:creationId xmlns:p14="http://schemas.microsoft.com/office/powerpoint/2010/main" val="28192196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DD499-8D91-82A8-EE16-6AFF94AED97E}"/>
              </a:ext>
            </a:extLst>
          </p:cNvPr>
          <p:cNvSpPr>
            <a:spLocks noGrp="1"/>
          </p:cNvSpPr>
          <p:nvPr>
            <p:ph type="title"/>
          </p:nvPr>
        </p:nvSpPr>
        <p:spPr/>
        <p:txBody>
          <a:bodyPr/>
          <a:lstStyle/>
          <a:p>
            <a:r>
              <a:rPr lang="en-US" sz="4000">
                <a:solidFill>
                  <a:srgbClr val="000000"/>
                </a:solidFill>
                <a:ea typeface="Calibri Light"/>
                <a:cs typeface="Calibri Light"/>
              </a:rPr>
              <a:t>Dylanwadau </a:t>
            </a:r>
            <a:r>
              <a:rPr lang="en-US" sz="4000" err="1">
                <a:solidFill>
                  <a:srgbClr val="000000"/>
                </a:solidFill>
                <a:ea typeface="Calibri Light"/>
                <a:cs typeface="Calibri Light"/>
              </a:rPr>
              <a:t>Ecolegol</a:t>
            </a:r>
            <a:r>
              <a:rPr lang="en-US" sz="4000">
                <a:solidFill>
                  <a:srgbClr val="000000"/>
                </a:solidFill>
                <a:ea typeface="Calibri Light"/>
                <a:cs typeface="Calibri Light"/>
              </a:rPr>
              <a:t> </a:t>
            </a:r>
            <a:r>
              <a:rPr lang="en-US" sz="4000" err="1">
                <a:solidFill>
                  <a:srgbClr val="000000"/>
                </a:solidFill>
                <a:ea typeface="Calibri Light"/>
                <a:cs typeface="Calibri Light"/>
              </a:rPr>
              <a:t>ar</a:t>
            </a:r>
            <a:r>
              <a:rPr lang="en-US" sz="4000">
                <a:solidFill>
                  <a:srgbClr val="000000"/>
                </a:solidFill>
                <a:ea typeface="Calibri Light"/>
                <a:cs typeface="Calibri Light"/>
              </a:rPr>
              <a:t> </a:t>
            </a:r>
            <a:r>
              <a:rPr lang="en-US" sz="4000" err="1">
                <a:solidFill>
                  <a:srgbClr val="000000"/>
                </a:solidFill>
                <a:ea typeface="Calibri Light"/>
                <a:cs typeface="Calibri Light"/>
              </a:rPr>
              <a:t>Ddatblygiad</a:t>
            </a:r>
            <a:br>
              <a:rPr lang="en-US" sz="4000">
                <a:solidFill>
                  <a:srgbClr val="000000"/>
                </a:solidFill>
                <a:ea typeface="Calibri Light"/>
                <a:cs typeface="Calibri Light"/>
              </a:rPr>
            </a:br>
            <a:r>
              <a:rPr lang="en-US" sz="4000">
                <a:solidFill>
                  <a:schemeClr val="accent1">
                    <a:lumMod val="76000"/>
                  </a:schemeClr>
                </a:solidFill>
                <a:ea typeface="Calibri Light"/>
                <a:cs typeface="Calibri Light"/>
              </a:rPr>
              <a:t>Ecological Influences on Development</a:t>
            </a:r>
          </a:p>
        </p:txBody>
      </p:sp>
      <p:pic>
        <p:nvPicPr>
          <p:cNvPr id="5" name="Online Media 4" title="Bronfenbrenner's Ecological Systems: 5 Forces Impacting Our Lives">
            <a:hlinkClick r:id="" action="ppaction://noaction"/>
            <a:extLst>
              <a:ext uri="{FF2B5EF4-FFF2-40B4-BE49-F238E27FC236}">
                <a16:creationId xmlns:a16="http://schemas.microsoft.com/office/drawing/2014/main" id="{DC52EE3E-C891-3A63-A89A-5B2538464CE4}"/>
              </a:ext>
            </a:extLst>
          </p:cNvPr>
          <p:cNvPicPr>
            <a:picLocks noRot="1" noChangeAspect="1"/>
          </p:cNvPicPr>
          <p:nvPr>
            <a:videoFile r:link="rId1"/>
          </p:nvPr>
        </p:nvPicPr>
        <p:blipFill>
          <a:blip r:embed="rId4"/>
          <a:stretch>
            <a:fillRect/>
          </a:stretch>
        </p:blipFill>
        <p:spPr>
          <a:xfrm>
            <a:off x="2450465" y="1549400"/>
            <a:ext cx="7790498" cy="4439920"/>
          </a:xfrm>
          <a:prstGeom prst="rect">
            <a:avLst/>
          </a:prstGeom>
        </p:spPr>
      </p:pic>
    </p:spTree>
    <p:extLst>
      <p:ext uri="{BB962C8B-B14F-4D97-AF65-F5344CB8AC3E}">
        <p14:creationId xmlns:p14="http://schemas.microsoft.com/office/powerpoint/2010/main" val="16505956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E9355-0C41-DE6E-3E7F-ACA897EF2A6E}"/>
              </a:ext>
            </a:extLst>
          </p:cNvPr>
          <p:cNvSpPr>
            <a:spLocks noGrp="1"/>
          </p:cNvSpPr>
          <p:nvPr>
            <p:ph type="title"/>
          </p:nvPr>
        </p:nvSpPr>
        <p:spPr/>
        <p:txBody>
          <a:bodyPr>
            <a:normAutofit/>
          </a:bodyPr>
          <a:lstStyle/>
          <a:p>
            <a:r>
              <a:rPr lang="en-US" sz="4000">
                <a:ea typeface="+mj-lt"/>
                <a:cs typeface="+mj-lt"/>
              </a:rPr>
              <a:t>Dylanwadau </a:t>
            </a:r>
            <a:r>
              <a:rPr lang="en-US" sz="4000" err="1">
                <a:ea typeface="+mj-lt"/>
                <a:cs typeface="+mj-lt"/>
              </a:rPr>
              <a:t>Ecolegol</a:t>
            </a:r>
            <a:r>
              <a:rPr lang="en-US" sz="4000">
                <a:ea typeface="+mj-lt"/>
                <a:cs typeface="+mj-lt"/>
              </a:rPr>
              <a:t> </a:t>
            </a:r>
            <a:r>
              <a:rPr lang="en-US" sz="4000" err="1">
                <a:ea typeface="+mj-lt"/>
                <a:cs typeface="+mj-lt"/>
              </a:rPr>
              <a:t>ar</a:t>
            </a:r>
            <a:r>
              <a:rPr lang="en-US" sz="4000">
                <a:ea typeface="+mj-lt"/>
                <a:cs typeface="+mj-lt"/>
              </a:rPr>
              <a:t> </a:t>
            </a:r>
            <a:r>
              <a:rPr lang="en-US" sz="4000" err="1">
                <a:ea typeface="+mj-lt"/>
                <a:cs typeface="+mj-lt"/>
              </a:rPr>
              <a:t>Ddatblygiad</a:t>
            </a:r>
            <a:br>
              <a:rPr lang="en-US"/>
            </a:br>
            <a:r>
              <a:rPr lang="en-US" sz="4000">
                <a:solidFill>
                  <a:schemeClr val="accent1">
                    <a:lumMod val="76000"/>
                  </a:schemeClr>
                </a:solidFill>
                <a:latin typeface="Calibri Light"/>
                <a:ea typeface="Calibri Light"/>
                <a:cs typeface="Calibri Light"/>
              </a:rPr>
              <a:t>Ecological Influences on Development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FED999F6-4AEA-7708-46B1-06A978B4A635}"/>
              </a:ext>
            </a:extLst>
          </p:cNvPr>
          <p:cNvSpPr>
            <a:spLocks noGrp="1"/>
          </p:cNvSpPr>
          <p:nvPr>
            <p:ph sz="half" idx="1"/>
          </p:nvPr>
        </p:nvSpPr>
        <p:spPr/>
        <p:txBody>
          <a:bodyPr vert="horz" lIns="91440" tIns="45720" rIns="91440" bIns="45720" rtlCol="0" anchor="t">
            <a:noAutofit/>
          </a:bodyPr>
          <a:lstStyle/>
          <a:p>
            <a:pPr marL="0" indent="0">
              <a:buNone/>
            </a:pPr>
            <a:r>
              <a:rPr lang="en-US" sz="2000">
                <a:ea typeface="+mn-lt"/>
                <a:cs typeface="+mn-lt"/>
              </a:rPr>
              <a:t>Microsystem </a:t>
            </a:r>
            <a:endParaRPr lang="en-US" sz="2000">
              <a:ea typeface="Calibri" panose="020F0502020204030204"/>
              <a:cs typeface="Calibri" panose="020F0502020204030204"/>
            </a:endParaRPr>
          </a:p>
          <a:p>
            <a:r>
              <a:rPr lang="en-US" sz="2000">
                <a:ea typeface="+mn-lt"/>
                <a:cs typeface="+mn-lt"/>
              </a:rPr>
              <a:t>Teulu, </a:t>
            </a:r>
            <a:r>
              <a:rPr lang="en-US" sz="2000" err="1">
                <a:ea typeface="+mn-lt"/>
                <a:cs typeface="+mn-lt"/>
              </a:rPr>
              <a:t>ysgol</a:t>
            </a:r>
            <a:r>
              <a:rPr lang="en-US" sz="2000">
                <a:ea typeface="+mn-lt"/>
                <a:cs typeface="+mn-lt"/>
              </a:rPr>
              <a:t>, </a:t>
            </a:r>
            <a:r>
              <a:rPr lang="en-US" sz="2000" err="1">
                <a:ea typeface="+mn-lt"/>
                <a:cs typeface="+mn-lt"/>
              </a:rPr>
              <a:t>cyfoedion</a:t>
            </a:r>
            <a:r>
              <a:rPr lang="en-US" sz="2000">
                <a:ea typeface="+mn-lt"/>
                <a:cs typeface="+mn-lt"/>
              </a:rPr>
              <a:t> </a:t>
            </a:r>
            <a:endParaRPr lang="en-US" sz="2000">
              <a:ea typeface="Calibri"/>
              <a:cs typeface="Calibri"/>
            </a:endParaRPr>
          </a:p>
          <a:p>
            <a:pPr marL="0" indent="0">
              <a:buNone/>
            </a:pPr>
            <a:r>
              <a:rPr lang="en-US" sz="2000">
                <a:ea typeface="+mn-lt"/>
                <a:cs typeface="+mn-lt"/>
              </a:rPr>
              <a:t>Mesosystem </a:t>
            </a:r>
            <a:endParaRPr lang="en-US" sz="2000">
              <a:ea typeface="Calibri" panose="020F0502020204030204"/>
              <a:cs typeface="Calibri" panose="020F0502020204030204"/>
            </a:endParaRPr>
          </a:p>
          <a:p>
            <a:r>
              <a:rPr lang="en-US" sz="2000" err="1">
                <a:ea typeface="+mn-lt"/>
                <a:cs typeface="+mn-lt"/>
              </a:rPr>
              <a:t>Cysylltiadau</a:t>
            </a:r>
            <a:r>
              <a:rPr lang="en-US" sz="2000">
                <a:ea typeface="+mn-lt"/>
                <a:cs typeface="+mn-lt"/>
              </a:rPr>
              <a:t> </a:t>
            </a:r>
            <a:r>
              <a:rPr lang="en-US" sz="2000" err="1">
                <a:ea typeface="+mn-lt"/>
                <a:cs typeface="+mn-lt"/>
              </a:rPr>
              <a:t>rhwng</a:t>
            </a:r>
            <a:r>
              <a:rPr lang="en-US" sz="2000">
                <a:ea typeface="+mn-lt"/>
                <a:cs typeface="+mn-lt"/>
              </a:rPr>
              <a:t> yr </a:t>
            </a:r>
            <a:r>
              <a:rPr lang="en-US" sz="2000" err="1">
                <a:ea typeface="+mn-lt"/>
                <a:cs typeface="+mn-lt"/>
              </a:rPr>
              <a:t>amgylcheddau</a:t>
            </a:r>
            <a:r>
              <a:rPr lang="en-US" sz="2000">
                <a:ea typeface="+mn-lt"/>
                <a:cs typeface="+mn-lt"/>
              </a:rPr>
              <a:t> </a:t>
            </a:r>
            <a:r>
              <a:rPr lang="en-US" sz="2000" err="1">
                <a:ea typeface="+mn-lt"/>
                <a:cs typeface="+mn-lt"/>
              </a:rPr>
              <a:t>hyn</a:t>
            </a:r>
            <a:r>
              <a:rPr lang="en-US" sz="2000">
                <a:ea typeface="+mn-lt"/>
                <a:cs typeface="+mn-lt"/>
              </a:rPr>
              <a:t> </a:t>
            </a:r>
            <a:endParaRPr lang="en-US" sz="2000">
              <a:ea typeface="Calibri"/>
              <a:cs typeface="Calibri"/>
            </a:endParaRPr>
          </a:p>
          <a:p>
            <a:pPr marL="0" indent="0">
              <a:buNone/>
            </a:pPr>
            <a:r>
              <a:rPr lang="en-US" sz="2000" err="1">
                <a:ea typeface="+mn-lt"/>
                <a:cs typeface="+mn-lt"/>
              </a:rPr>
              <a:t>Exosystem</a:t>
            </a:r>
            <a:r>
              <a:rPr lang="en-US" sz="2000">
                <a:ea typeface="+mn-lt"/>
                <a:cs typeface="+mn-lt"/>
              </a:rPr>
              <a:t> </a:t>
            </a:r>
            <a:endParaRPr lang="en-US" sz="2000">
              <a:ea typeface="Calibri" panose="020F0502020204030204"/>
              <a:cs typeface="Calibri" panose="020F0502020204030204"/>
            </a:endParaRPr>
          </a:p>
          <a:p>
            <a:r>
              <a:rPr lang="en-US" sz="2000" err="1">
                <a:ea typeface="+mn-lt"/>
                <a:cs typeface="+mn-lt"/>
              </a:rPr>
              <a:t>Gwasanaethau</a:t>
            </a:r>
            <a:r>
              <a:rPr lang="en-US" sz="2000">
                <a:ea typeface="+mn-lt"/>
                <a:cs typeface="+mn-lt"/>
              </a:rPr>
              <a:t> </a:t>
            </a:r>
            <a:r>
              <a:rPr lang="en-US" sz="2000" err="1">
                <a:ea typeface="+mn-lt"/>
                <a:cs typeface="+mn-lt"/>
              </a:rPr>
              <a:t>cymunedol</a:t>
            </a:r>
            <a:r>
              <a:rPr lang="en-US" sz="2000">
                <a:ea typeface="+mn-lt"/>
                <a:cs typeface="+mn-lt"/>
              </a:rPr>
              <a:t> a </a:t>
            </a:r>
            <a:r>
              <a:rPr lang="en-US" sz="2000" err="1">
                <a:ea typeface="+mn-lt"/>
                <a:cs typeface="+mn-lt"/>
              </a:rPr>
              <a:t>ffactorau</a:t>
            </a:r>
            <a:r>
              <a:rPr lang="en-US" sz="2000">
                <a:ea typeface="+mn-lt"/>
                <a:cs typeface="+mn-lt"/>
              </a:rPr>
              <a:t> </a:t>
            </a:r>
            <a:r>
              <a:rPr lang="en-US" sz="2000" err="1">
                <a:ea typeface="+mn-lt"/>
                <a:cs typeface="+mn-lt"/>
              </a:rPr>
              <a:t>lleol</a:t>
            </a:r>
            <a:r>
              <a:rPr lang="en-US" sz="2000">
                <a:ea typeface="+mn-lt"/>
                <a:cs typeface="+mn-lt"/>
              </a:rPr>
              <a:t> </a:t>
            </a:r>
            <a:endParaRPr lang="en-US" sz="2000">
              <a:ea typeface="Calibri"/>
              <a:cs typeface="Calibri"/>
            </a:endParaRPr>
          </a:p>
          <a:p>
            <a:pPr marL="0" indent="0">
              <a:buNone/>
            </a:pPr>
            <a:r>
              <a:rPr lang="en-US" sz="2000">
                <a:ea typeface="+mn-lt"/>
                <a:cs typeface="+mn-lt"/>
              </a:rPr>
              <a:t>Macrosystem </a:t>
            </a:r>
            <a:endParaRPr lang="en-US" sz="2000">
              <a:ea typeface="Calibri" panose="020F0502020204030204"/>
              <a:cs typeface="Calibri" panose="020F0502020204030204"/>
            </a:endParaRPr>
          </a:p>
          <a:p>
            <a:r>
              <a:rPr lang="en-US" sz="2000">
                <a:ea typeface="+mn-lt"/>
                <a:cs typeface="+mn-lt"/>
              </a:rPr>
              <a:t>Polisi, </a:t>
            </a:r>
            <a:r>
              <a:rPr lang="en-US" sz="2000" err="1">
                <a:ea typeface="+mn-lt"/>
                <a:cs typeface="+mn-lt"/>
              </a:rPr>
              <a:t>diwylliant</a:t>
            </a:r>
            <a:r>
              <a:rPr lang="en-US" sz="2000">
                <a:ea typeface="+mn-lt"/>
                <a:cs typeface="+mn-lt"/>
              </a:rPr>
              <a:t> a </a:t>
            </a:r>
            <a:r>
              <a:rPr lang="en-US" sz="2000" err="1">
                <a:ea typeface="+mn-lt"/>
                <a:cs typeface="+mn-lt"/>
              </a:rPr>
              <a:t>chymdeithas</a:t>
            </a:r>
            <a:r>
              <a:rPr lang="en-US" sz="2000">
                <a:ea typeface="+mn-lt"/>
                <a:cs typeface="+mn-lt"/>
              </a:rPr>
              <a:t> </a:t>
            </a:r>
            <a:endParaRPr lang="en-US" sz="2000">
              <a:ea typeface="Calibri"/>
              <a:cs typeface="Calibri"/>
            </a:endParaRPr>
          </a:p>
        </p:txBody>
      </p:sp>
      <p:sp>
        <p:nvSpPr>
          <p:cNvPr id="4" name="Content Placeholder 3">
            <a:extLst>
              <a:ext uri="{FF2B5EF4-FFF2-40B4-BE49-F238E27FC236}">
                <a16:creationId xmlns:a16="http://schemas.microsoft.com/office/drawing/2014/main" id="{5AEF1738-6831-E2C4-E687-00F6635A3A4B}"/>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US" sz="2000">
                <a:solidFill>
                  <a:schemeClr val="accent1">
                    <a:lumMod val="76000"/>
                  </a:schemeClr>
                </a:solidFill>
              </a:rPr>
              <a:t>Microsystem</a:t>
            </a:r>
            <a:endParaRPr lang="en-US" sz="200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latin typeface="Calibri"/>
                <a:ea typeface="Calibri"/>
                <a:cs typeface="Calibri"/>
              </a:rPr>
              <a:t>Family, school, peers</a:t>
            </a:r>
          </a:p>
          <a:p>
            <a:pPr marL="0" indent="0">
              <a:buNone/>
            </a:pPr>
            <a:r>
              <a:rPr lang="en-US" sz="2000">
                <a:solidFill>
                  <a:schemeClr val="accent1">
                    <a:lumMod val="76000"/>
                  </a:schemeClr>
                </a:solidFill>
              </a:rPr>
              <a:t>Mesosystem</a:t>
            </a:r>
            <a:endParaRPr lang="en-US" sz="200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latin typeface="Calibri"/>
                <a:ea typeface="Calibri"/>
                <a:cs typeface="Calibri"/>
              </a:rPr>
              <a:t>Connections between these environments</a:t>
            </a:r>
          </a:p>
          <a:p>
            <a:pPr marL="0" indent="0">
              <a:buNone/>
            </a:pPr>
            <a:r>
              <a:rPr lang="en-US" sz="2000" err="1">
                <a:solidFill>
                  <a:schemeClr val="accent1">
                    <a:lumMod val="76000"/>
                  </a:schemeClr>
                </a:solidFill>
              </a:rPr>
              <a:t>Exosystem</a:t>
            </a:r>
            <a:endParaRPr lang="en-US" sz="200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latin typeface="Calibri"/>
                <a:ea typeface="Calibri"/>
                <a:cs typeface="Calibri"/>
              </a:rPr>
              <a:t>Community services and local factors</a:t>
            </a:r>
          </a:p>
          <a:p>
            <a:pPr marL="0" indent="0">
              <a:buNone/>
            </a:pPr>
            <a:r>
              <a:rPr lang="en-US" sz="2000">
                <a:solidFill>
                  <a:schemeClr val="accent1">
                    <a:lumMod val="76000"/>
                  </a:schemeClr>
                </a:solidFill>
              </a:rPr>
              <a:t>Macrosystem</a:t>
            </a:r>
            <a:endParaRPr lang="en-US" sz="200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latin typeface="Calibri"/>
                <a:ea typeface="Calibri"/>
                <a:cs typeface="Calibri"/>
              </a:rPr>
              <a:t>Policy, culture and society</a:t>
            </a:r>
          </a:p>
          <a:p>
            <a:endParaRPr lang="en-US">
              <a:ea typeface="Calibri"/>
              <a:cs typeface="Calibri"/>
            </a:endParaRPr>
          </a:p>
        </p:txBody>
      </p:sp>
    </p:spTree>
    <p:extLst>
      <p:ext uri="{BB962C8B-B14F-4D97-AF65-F5344CB8AC3E}">
        <p14:creationId xmlns:p14="http://schemas.microsoft.com/office/powerpoint/2010/main" val="3428125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3C409-B663-AFF2-D279-A7A558151933}"/>
              </a:ext>
            </a:extLst>
          </p:cNvPr>
          <p:cNvSpPr>
            <a:spLocks noGrp="1"/>
          </p:cNvSpPr>
          <p:nvPr>
            <p:ph type="title"/>
          </p:nvPr>
        </p:nvSpPr>
        <p:spPr/>
        <p:txBody>
          <a:bodyPr/>
          <a:lstStyle/>
          <a:p>
            <a:r>
              <a:rPr lang="en-US" dirty="0">
                <a:ea typeface="+mj-lt"/>
                <a:cs typeface="+mj-lt"/>
              </a:rPr>
              <a:t>Beth </a:t>
            </a:r>
            <a:r>
              <a:rPr lang="en-US" dirty="0" err="1">
                <a:ea typeface="+mj-lt"/>
                <a:cs typeface="+mj-lt"/>
              </a:rPr>
              <a:t>sy'n</a:t>
            </a:r>
            <a:r>
              <a:rPr lang="en-US" dirty="0">
                <a:ea typeface="+mj-lt"/>
                <a:cs typeface="+mj-lt"/>
              </a:rPr>
              <a:t> </a:t>
            </a:r>
            <a:r>
              <a:rPr lang="en-US" dirty="0" err="1">
                <a:ea typeface="+mj-lt"/>
                <a:cs typeface="+mj-lt"/>
              </a:rPr>
              <a:t>helpu</a:t>
            </a:r>
            <a:r>
              <a:rPr lang="en-US" dirty="0">
                <a:ea typeface="+mj-lt"/>
                <a:cs typeface="+mj-lt"/>
              </a:rPr>
              <a:t> plant </a:t>
            </a:r>
            <a:r>
              <a:rPr lang="en-US" dirty="0" err="1">
                <a:ea typeface="+mj-lt"/>
                <a:cs typeface="+mj-lt"/>
              </a:rPr>
              <a:t>i</a:t>
            </a:r>
            <a:r>
              <a:rPr lang="en-US" dirty="0">
                <a:ea typeface="+mj-lt"/>
                <a:cs typeface="+mj-lt"/>
              </a:rPr>
              <a:t> </a:t>
            </a:r>
            <a:r>
              <a:rPr lang="en-US" dirty="0" err="1">
                <a:ea typeface="+mj-lt"/>
                <a:cs typeface="+mj-lt"/>
              </a:rPr>
              <a:t>ffynnu</a:t>
            </a:r>
            <a:r>
              <a:rPr lang="en-US" dirty="0">
                <a:ea typeface="+mj-lt"/>
                <a:cs typeface="+mj-lt"/>
              </a:rPr>
              <a:t>?</a:t>
            </a:r>
            <a:br>
              <a:rPr lang="en-US" dirty="0"/>
            </a:br>
            <a:r>
              <a:rPr lang="en-US" dirty="0">
                <a:solidFill>
                  <a:schemeClr val="accent1">
                    <a:lumMod val="76000"/>
                  </a:schemeClr>
                </a:solidFill>
                <a:ea typeface="Calibri Light"/>
                <a:cs typeface="Calibri Light"/>
              </a:rPr>
              <a:t>What helps children thrive?</a:t>
            </a:r>
          </a:p>
        </p:txBody>
      </p:sp>
      <p:sp>
        <p:nvSpPr>
          <p:cNvPr id="3" name="Content Placeholder 2">
            <a:extLst>
              <a:ext uri="{FF2B5EF4-FFF2-40B4-BE49-F238E27FC236}">
                <a16:creationId xmlns:a16="http://schemas.microsoft.com/office/drawing/2014/main" id="{6FB51EA8-F234-277F-FF52-2A3CCFD799E0}"/>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Perthnasoedd</a:t>
            </a:r>
            <a:r>
              <a:rPr lang="en-US" sz="2000" dirty="0">
                <a:ea typeface="+mn-lt"/>
                <a:cs typeface="+mn-lt"/>
              </a:rPr>
              <a:t> </a:t>
            </a:r>
            <a:r>
              <a:rPr lang="en-US" sz="2000" dirty="0" err="1">
                <a:ea typeface="+mn-lt"/>
                <a:cs typeface="+mn-lt"/>
              </a:rPr>
              <a:t>diogel</a:t>
            </a:r>
            <a:endParaRPr lang="en-US" sz="2000" dirty="0">
              <a:ea typeface="Calibri" panose="020F0502020204030204"/>
              <a:cs typeface="Calibri" panose="020F0502020204030204"/>
            </a:endParaRPr>
          </a:p>
          <a:p>
            <a:r>
              <a:rPr lang="en-US" sz="2000" dirty="0" err="1">
                <a:ea typeface="+mn-lt"/>
                <a:cs typeface="+mn-lt"/>
              </a:rPr>
              <a:t>Modelau</a:t>
            </a:r>
            <a:r>
              <a:rPr lang="en-US" sz="2000" dirty="0">
                <a:ea typeface="+mn-lt"/>
                <a:cs typeface="+mn-lt"/>
              </a:rPr>
              <a:t> </a:t>
            </a:r>
            <a:r>
              <a:rPr lang="en-US" sz="2000" dirty="0" err="1">
                <a:ea typeface="+mn-lt"/>
                <a:cs typeface="+mn-lt"/>
              </a:rPr>
              <a:t>rôl</a:t>
            </a:r>
            <a:r>
              <a:rPr lang="en-US" sz="2000" dirty="0">
                <a:ea typeface="+mn-lt"/>
                <a:cs typeface="+mn-lt"/>
              </a:rPr>
              <a:t> </a:t>
            </a:r>
            <a:r>
              <a:rPr lang="en-US" sz="2000" dirty="0" err="1">
                <a:ea typeface="+mn-lt"/>
                <a:cs typeface="+mn-lt"/>
              </a:rPr>
              <a:t>gadarnhaol</a:t>
            </a:r>
            <a:endParaRPr lang="en-US" sz="2000">
              <a:ea typeface="Calibri"/>
              <a:cs typeface="Calibri"/>
            </a:endParaRPr>
          </a:p>
          <a:p>
            <a:r>
              <a:rPr lang="en-US" sz="2000" dirty="0" err="1">
                <a:ea typeface="+mn-lt"/>
                <a:cs typeface="+mn-lt"/>
              </a:rPr>
              <a:t>Arferion</a:t>
            </a:r>
            <a:r>
              <a:rPr lang="en-US" sz="2000" dirty="0">
                <a:ea typeface="+mn-lt"/>
                <a:cs typeface="+mn-lt"/>
              </a:rPr>
              <a:t> </a:t>
            </a:r>
            <a:r>
              <a:rPr lang="en-US" sz="2000" dirty="0" err="1">
                <a:ea typeface="+mn-lt"/>
                <a:cs typeface="+mn-lt"/>
              </a:rPr>
              <a:t>cyson</a:t>
            </a:r>
            <a:endParaRPr lang="en-US" sz="2000">
              <a:ea typeface="Calibri"/>
              <a:cs typeface="Calibri"/>
            </a:endParaRPr>
          </a:p>
          <a:p>
            <a:r>
              <a:rPr lang="en-US" sz="2000" dirty="0" err="1">
                <a:ea typeface="+mn-lt"/>
                <a:cs typeface="+mn-lt"/>
              </a:rPr>
              <a:t>Cyfathrebu</a:t>
            </a:r>
            <a:r>
              <a:rPr lang="en-US" sz="2000" dirty="0">
                <a:ea typeface="+mn-lt"/>
                <a:cs typeface="+mn-lt"/>
              </a:rPr>
              <a:t> da</a:t>
            </a:r>
            <a:endParaRPr lang="en-US" sz="2000">
              <a:ea typeface="Calibri"/>
              <a:cs typeface="Calibri"/>
            </a:endParaRPr>
          </a:p>
          <a:p>
            <a:r>
              <a:rPr lang="en-US" sz="2000" dirty="0" err="1">
                <a:ea typeface="+mn-lt"/>
                <a:cs typeface="+mn-lt"/>
              </a:rPr>
              <a:t>Mynediad</a:t>
            </a:r>
            <a:r>
              <a:rPr lang="en-US" sz="2000" dirty="0">
                <a:ea typeface="+mn-lt"/>
                <a:cs typeface="+mn-lt"/>
              </a:rPr>
              <a:t> at </a:t>
            </a:r>
            <a:r>
              <a:rPr lang="en-US" sz="2000" dirty="0" err="1">
                <a:ea typeface="+mn-lt"/>
                <a:cs typeface="+mn-lt"/>
              </a:rPr>
              <a:t>wasanaethau</a:t>
            </a:r>
            <a:r>
              <a:rPr lang="en-US" sz="2000" dirty="0">
                <a:ea typeface="+mn-lt"/>
                <a:cs typeface="+mn-lt"/>
              </a:rPr>
              <a:t> </a:t>
            </a:r>
            <a:r>
              <a:rPr lang="en-US" sz="2000" dirty="0" err="1">
                <a:ea typeface="+mn-lt"/>
                <a:cs typeface="+mn-lt"/>
              </a:rPr>
              <a:t>cymorth</a:t>
            </a:r>
            <a:endParaRPr lang="en-US" sz="2000">
              <a:ea typeface="Calibri"/>
              <a:cs typeface="Calibri"/>
            </a:endParaRPr>
          </a:p>
          <a:p>
            <a:r>
              <a:rPr lang="en-US" sz="2000" dirty="0" err="1">
                <a:ea typeface="+mn-lt"/>
                <a:cs typeface="+mn-lt"/>
              </a:rPr>
              <a:t>Cyfleoedd</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lwyddo</a:t>
            </a:r>
            <a:endParaRPr lang="en-US" sz="2000">
              <a:ea typeface="Calibri"/>
              <a:cs typeface="Calibri"/>
            </a:endParaRPr>
          </a:p>
        </p:txBody>
      </p:sp>
      <p:sp>
        <p:nvSpPr>
          <p:cNvPr id="4" name="Content Placeholder 3">
            <a:extLst>
              <a:ext uri="{FF2B5EF4-FFF2-40B4-BE49-F238E27FC236}">
                <a16:creationId xmlns:a16="http://schemas.microsoft.com/office/drawing/2014/main" id="{7532F47A-69C6-0887-0EBE-D3F486896DBA}"/>
              </a:ext>
            </a:extLst>
          </p:cNvPr>
          <p:cNvSpPr>
            <a:spLocks noGrp="1"/>
          </p:cNvSpPr>
          <p:nvPr>
            <p:ph sz="half" idx="2"/>
          </p:nvPr>
        </p:nvSpPr>
        <p:spPr/>
        <p:txBody>
          <a:bodyPr vert="horz" lIns="91440" tIns="45720" rIns="91440" bIns="45720" rtlCol="0" anchor="t">
            <a:normAutofit/>
          </a:bodyPr>
          <a:lstStyle/>
          <a:p>
            <a:r>
              <a:rPr lang="en-US" sz="2000" dirty="0">
                <a:solidFill>
                  <a:schemeClr val="accent1">
                    <a:lumMod val="76000"/>
                  </a:schemeClr>
                </a:solidFill>
                <a:latin typeface="Calibri"/>
                <a:ea typeface="Calibri"/>
                <a:cs typeface="Calibri"/>
              </a:rPr>
              <a:t>Secure relationships</a:t>
            </a:r>
          </a:p>
          <a:p>
            <a:r>
              <a:rPr lang="en-US" sz="2000" dirty="0">
                <a:solidFill>
                  <a:schemeClr val="accent1">
                    <a:lumMod val="76000"/>
                  </a:schemeClr>
                </a:solidFill>
                <a:latin typeface="Calibri"/>
                <a:ea typeface="Calibri"/>
                <a:cs typeface="Calibri"/>
              </a:rPr>
              <a:t>Positive role models</a:t>
            </a:r>
          </a:p>
          <a:p>
            <a:r>
              <a:rPr lang="en-US" sz="2000" dirty="0">
                <a:solidFill>
                  <a:schemeClr val="accent1">
                    <a:lumMod val="76000"/>
                  </a:schemeClr>
                </a:solidFill>
                <a:latin typeface="Calibri"/>
                <a:ea typeface="Calibri"/>
                <a:cs typeface="Calibri"/>
              </a:rPr>
              <a:t>Consistent routines</a:t>
            </a:r>
          </a:p>
          <a:p>
            <a:r>
              <a:rPr lang="en-US" sz="2000" dirty="0">
                <a:solidFill>
                  <a:schemeClr val="accent1">
                    <a:lumMod val="76000"/>
                  </a:schemeClr>
                </a:solidFill>
                <a:latin typeface="Calibri"/>
                <a:ea typeface="Calibri"/>
                <a:cs typeface="Calibri"/>
              </a:rPr>
              <a:t>Good communication</a:t>
            </a:r>
          </a:p>
          <a:p>
            <a:r>
              <a:rPr lang="en-US" sz="2000" dirty="0">
                <a:solidFill>
                  <a:schemeClr val="accent1">
                    <a:lumMod val="76000"/>
                  </a:schemeClr>
                </a:solidFill>
                <a:latin typeface="Calibri"/>
                <a:ea typeface="Calibri"/>
                <a:cs typeface="Calibri"/>
              </a:rPr>
              <a:t>Access to support services</a:t>
            </a:r>
          </a:p>
          <a:p>
            <a:r>
              <a:rPr lang="en-US" sz="2000" dirty="0">
                <a:solidFill>
                  <a:schemeClr val="accent1">
                    <a:lumMod val="76000"/>
                  </a:schemeClr>
                </a:solidFill>
                <a:latin typeface="Calibri"/>
                <a:ea typeface="Calibri"/>
                <a:cs typeface="Calibri"/>
              </a:rPr>
              <a:t>Opportunities for success</a:t>
            </a:r>
          </a:p>
          <a:p>
            <a:endParaRPr lang="en-US" dirty="0">
              <a:ea typeface="Calibri"/>
              <a:cs typeface="Calibri"/>
            </a:endParaRPr>
          </a:p>
        </p:txBody>
      </p:sp>
    </p:spTree>
    <p:extLst>
      <p:ext uri="{BB962C8B-B14F-4D97-AF65-F5344CB8AC3E}">
        <p14:creationId xmlns:p14="http://schemas.microsoft.com/office/powerpoint/2010/main" val="22047139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CD994-8CA5-A940-5779-85272259B767}"/>
              </a:ext>
            </a:extLst>
          </p:cNvPr>
          <p:cNvSpPr>
            <a:spLocks noGrp="1"/>
          </p:cNvSpPr>
          <p:nvPr>
            <p:ph type="title"/>
          </p:nvPr>
        </p:nvSpPr>
        <p:spPr/>
        <p:txBody>
          <a:bodyPr/>
          <a:lstStyle/>
          <a:p>
            <a:r>
              <a:rPr lang="en-US" err="1">
                <a:ea typeface="+mj-lt"/>
                <a:cs typeface="+mj-lt"/>
              </a:rPr>
              <a:t>Lles</a:t>
            </a:r>
            <a:r>
              <a:rPr lang="en-US">
                <a:ea typeface="+mj-lt"/>
                <a:cs typeface="+mj-lt"/>
              </a:rPr>
              <a:t> a </a:t>
            </a:r>
            <a:r>
              <a:rPr lang="en-US" err="1">
                <a:ea typeface="+mj-lt"/>
                <a:cs typeface="+mj-lt"/>
              </a:rPr>
              <a:t>gwydnwch</a:t>
            </a:r>
            <a:br>
              <a:rPr lang="en-US">
                <a:solidFill>
                  <a:srgbClr val="000000"/>
                </a:solidFill>
                <a:ea typeface="Calibri Light"/>
                <a:cs typeface="Calibri Light"/>
              </a:rPr>
            </a:br>
            <a:r>
              <a:rPr lang="en-US">
                <a:solidFill>
                  <a:schemeClr val="accent1">
                    <a:lumMod val="76000"/>
                  </a:schemeClr>
                </a:solidFill>
                <a:ea typeface="Calibri Light"/>
                <a:cs typeface="Calibri Light"/>
              </a:rPr>
              <a:t>Wellbeing and resilience</a:t>
            </a:r>
          </a:p>
        </p:txBody>
      </p:sp>
      <p:sp>
        <p:nvSpPr>
          <p:cNvPr id="3" name="Content Placeholder 2">
            <a:extLst>
              <a:ext uri="{FF2B5EF4-FFF2-40B4-BE49-F238E27FC236}">
                <a16:creationId xmlns:a16="http://schemas.microsoft.com/office/drawing/2014/main" id="{C25F5971-3BAA-E471-7C50-D0BB0E4991F5}"/>
              </a:ext>
            </a:extLst>
          </p:cNvPr>
          <p:cNvSpPr>
            <a:spLocks noGrp="1"/>
          </p:cNvSpPr>
          <p:nvPr>
            <p:ph sz="half" idx="1"/>
          </p:nvPr>
        </p:nvSpPr>
        <p:spPr/>
        <p:txBody>
          <a:bodyPr vert="horz" lIns="91440" tIns="45720" rIns="91440" bIns="45720" rtlCol="0" anchor="t">
            <a:normAutofit/>
          </a:bodyPr>
          <a:lstStyle/>
          <a:p>
            <a:pPr marL="0" indent="0">
              <a:buNone/>
            </a:pPr>
            <a:r>
              <a:rPr lang="en-US" sz="2400" err="1">
                <a:ea typeface="+mn-lt"/>
                <a:cs typeface="+mn-lt"/>
              </a:rPr>
              <a:t>Cefnogir</a:t>
            </a:r>
            <a:r>
              <a:rPr lang="en-US" sz="2400">
                <a:ea typeface="+mn-lt"/>
                <a:cs typeface="+mn-lt"/>
              </a:rPr>
              <a:t> </a:t>
            </a:r>
            <a:r>
              <a:rPr lang="en-US" sz="2400" err="1">
                <a:ea typeface="+mn-lt"/>
                <a:cs typeface="+mn-lt"/>
              </a:rPr>
              <a:t>llesiant</a:t>
            </a:r>
            <a:r>
              <a:rPr lang="en-US" sz="2400">
                <a:ea typeface="+mn-lt"/>
                <a:cs typeface="+mn-lt"/>
              </a:rPr>
              <a:t> </a:t>
            </a:r>
            <a:r>
              <a:rPr lang="en-US" sz="2400" err="1">
                <a:ea typeface="+mn-lt"/>
                <a:cs typeface="+mn-lt"/>
              </a:rPr>
              <a:t>drwy</a:t>
            </a:r>
            <a:endParaRPr lang="en-US" sz="2400" err="1">
              <a:ea typeface="Calibri"/>
              <a:cs typeface="Calibri"/>
            </a:endParaRPr>
          </a:p>
          <a:p>
            <a:r>
              <a:rPr lang="en-US" sz="2400" err="1">
                <a:ea typeface="+mn-lt"/>
                <a:cs typeface="+mn-lt"/>
              </a:rPr>
              <a:t>Berthnasoedd</a:t>
            </a:r>
            <a:r>
              <a:rPr lang="en-US" sz="2400">
                <a:ea typeface="+mn-lt"/>
                <a:cs typeface="+mn-lt"/>
              </a:rPr>
              <a:t> </a:t>
            </a:r>
            <a:r>
              <a:rPr lang="en-US" sz="2400" err="1">
                <a:ea typeface="+mn-lt"/>
                <a:cs typeface="+mn-lt"/>
              </a:rPr>
              <a:t>cadarnhaol</a:t>
            </a:r>
            <a:endParaRPr lang="en-US" sz="2400" err="1">
              <a:ea typeface="Calibri"/>
              <a:cs typeface="Calibri"/>
            </a:endParaRPr>
          </a:p>
          <a:p>
            <a:r>
              <a:rPr lang="en-US" sz="2400" err="1">
                <a:ea typeface="+mn-lt"/>
                <a:cs typeface="+mn-lt"/>
              </a:rPr>
              <a:t>Diogelwch</a:t>
            </a:r>
            <a:endParaRPr lang="en-US" sz="2400" err="1">
              <a:ea typeface="Calibri"/>
              <a:cs typeface="Calibri"/>
            </a:endParaRPr>
          </a:p>
          <a:p>
            <a:r>
              <a:rPr lang="en-US" sz="2400" err="1">
                <a:ea typeface="+mn-lt"/>
                <a:cs typeface="+mn-lt"/>
              </a:rPr>
              <a:t>Cynhwysiant</a:t>
            </a:r>
            <a:endParaRPr lang="en-US" sz="2400" err="1">
              <a:ea typeface="Calibri"/>
              <a:cs typeface="Calibri"/>
            </a:endParaRPr>
          </a:p>
          <a:p>
            <a:r>
              <a:rPr lang="en-US" sz="2400" err="1">
                <a:ea typeface="+mn-lt"/>
                <a:cs typeface="+mn-lt"/>
              </a:rPr>
              <a:t>Ymdeimlad</a:t>
            </a:r>
            <a:r>
              <a:rPr lang="en-US" sz="2400">
                <a:ea typeface="+mn-lt"/>
                <a:cs typeface="+mn-lt"/>
              </a:rPr>
              <a:t> o </a:t>
            </a:r>
            <a:r>
              <a:rPr lang="en-US" sz="2400" err="1">
                <a:ea typeface="+mn-lt"/>
                <a:cs typeface="+mn-lt"/>
              </a:rPr>
              <a:t>berthyn</a:t>
            </a:r>
            <a:endParaRPr lang="en-US" sz="2400" err="1">
              <a:ea typeface="Calibri"/>
              <a:cs typeface="Calibri"/>
            </a:endParaRPr>
          </a:p>
          <a:p>
            <a:r>
              <a:rPr lang="en-US" sz="2400" err="1">
                <a:ea typeface="+mn-lt"/>
                <a:cs typeface="+mn-lt"/>
              </a:rPr>
              <a:t>Cyfle</a:t>
            </a:r>
            <a:endParaRPr lang="en-US" sz="2400">
              <a:ea typeface="Calibri"/>
              <a:cs typeface="Calibri"/>
            </a:endParaRPr>
          </a:p>
        </p:txBody>
      </p:sp>
      <p:sp>
        <p:nvSpPr>
          <p:cNvPr id="4" name="Content Placeholder 3">
            <a:extLst>
              <a:ext uri="{FF2B5EF4-FFF2-40B4-BE49-F238E27FC236}">
                <a16:creationId xmlns:a16="http://schemas.microsoft.com/office/drawing/2014/main" id="{EFBDB100-9FCF-C8DF-4DA7-4636A1ACEED9}"/>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a:ea typeface="Calibri"/>
                <a:cs typeface="Calibri"/>
              </a:rPr>
              <a:t>Wellbeing is supported through</a:t>
            </a:r>
          </a:p>
          <a:p>
            <a:pPr>
              <a:buFont typeface="Arial"/>
              <a:buChar char="•"/>
            </a:pPr>
            <a:r>
              <a:rPr lang="en-US" sz="2000">
                <a:solidFill>
                  <a:schemeClr val="accent1">
                    <a:lumMod val="76000"/>
                  </a:schemeClr>
                </a:solidFill>
                <a:latin typeface="Calibri"/>
                <a:ea typeface="Calibri"/>
                <a:cs typeface="Calibri"/>
              </a:rPr>
              <a:t>Positive relationships</a:t>
            </a:r>
          </a:p>
          <a:p>
            <a:pPr>
              <a:buFont typeface="Arial"/>
              <a:buChar char="•"/>
            </a:pPr>
            <a:r>
              <a:rPr lang="en-US" sz="2000">
                <a:solidFill>
                  <a:schemeClr val="accent1">
                    <a:lumMod val="76000"/>
                  </a:schemeClr>
                </a:solidFill>
                <a:latin typeface="Calibri"/>
                <a:ea typeface="Calibri"/>
                <a:cs typeface="Calibri"/>
              </a:rPr>
              <a:t>Safety</a:t>
            </a:r>
          </a:p>
          <a:p>
            <a:pPr>
              <a:buFont typeface="Arial"/>
              <a:buChar char="•"/>
            </a:pPr>
            <a:r>
              <a:rPr lang="en-US" sz="2000">
                <a:solidFill>
                  <a:schemeClr val="accent1">
                    <a:lumMod val="76000"/>
                  </a:schemeClr>
                </a:solidFill>
                <a:latin typeface="Calibri"/>
                <a:ea typeface="Calibri"/>
                <a:cs typeface="Calibri"/>
              </a:rPr>
              <a:t>Inclusion</a:t>
            </a:r>
          </a:p>
          <a:p>
            <a:pPr>
              <a:buFont typeface="Arial"/>
              <a:buChar char="•"/>
            </a:pPr>
            <a:r>
              <a:rPr lang="en-US" sz="2000">
                <a:solidFill>
                  <a:schemeClr val="accent1">
                    <a:lumMod val="76000"/>
                  </a:schemeClr>
                </a:solidFill>
                <a:latin typeface="Calibri"/>
                <a:ea typeface="Calibri"/>
                <a:cs typeface="Calibri"/>
              </a:rPr>
              <a:t>Belonging</a:t>
            </a:r>
          </a:p>
          <a:p>
            <a:pPr>
              <a:buFont typeface="Arial"/>
              <a:buChar char="•"/>
            </a:pPr>
            <a:r>
              <a:rPr lang="en-US" sz="2000">
                <a:solidFill>
                  <a:schemeClr val="accent1">
                    <a:lumMod val="76000"/>
                  </a:schemeClr>
                </a:solidFill>
                <a:latin typeface="Calibri"/>
                <a:ea typeface="Calibri"/>
                <a:cs typeface="Calibri"/>
              </a:rPr>
              <a:t>Opportunity</a:t>
            </a:r>
          </a:p>
          <a:p>
            <a:pPr marL="0" indent="0">
              <a:buNone/>
            </a:pPr>
            <a:endParaRPr lang="en-US">
              <a:ea typeface="Calibri"/>
              <a:cs typeface="Calibri"/>
            </a:endParaRPr>
          </a:p>
        </p:txBody>
      </p:sp>
    </p:spTree>
    <p:extLst>
      <p:ext uri="{BB962C8B-B14F-4D97-AF65-F5344CB8AC3E}">
        <p14:creationId xmlns:p14="http://schemas.microsoft.com/office/powerpoint/2010/main" val="21515345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AE0B-E309-F86D-B383-21D07C184CD1}"/>
              </a:ext>
            </a:extLst>
          </p:cNvPr>
          <p:cNvSpPr>
            <a:spLocks noGrp="1"/>
          </p:cNvSpPr>
          <p:nvPr>
            <p:ph type="title"/>
          </p:nvPr>
        </p:nvSpPr>
        <p:spPr/>
        <p:txBody>
          <a:bodyPr/>
          <a:lstStyle/>
          <a:p>
            <a:r>
              <a:rPr lang="en-US" err="1">
                <a:ea typeface="Calibri Light"/>
                <a:cs typeface="Calibri Light"/>
              </a:rPr>
              <a:t>Lles</a:t>
            </a:r>
            <a:r>
              <a:rPr lang="en-US">
                <a:ea typeface="Calibri Light"/>
                <a:cs typeface="Calibri Light"/>
              </a:rPr>
              <a:t> a </a:t>
            </a:r>
            <a:r>
              <a:rPr lang="en-US" err="1">
                <a:ea typeface="Calibri Light"/>
                <a:cs typeface="Calibri Light"/>
              </a:rPr>
              <a:t>gwydnwch</a:t>
            </a:r>
            <a:br>
              <a:rPr lang="en-US">
                <a:ea typeface="Calibri Light"/>
                <a:cs typeface="Calibri Light"/>
              </a:rPr>
            </a:br>
            <a:r>
              <a:rPr lang="en-US">
                <a:solidFill>
                  <a:schemeClr val="accent1">
                    <a:lumMod val="76000"/>
                  </a:schemeClr>
                </a:solidFill>
                <a:ea typeface="Calibri Light"/>
                <a:cs typeface="Calibri Light"/>
              </a:rPr>
              <a:t>Wellbeing and resilience</a:t>
            </a:r>
          </a:p>
        </p:txBody>
      </p:sp>
      <p:sp>
        <p:nvSpPr>
          <p:cNvPr id="3" name="Content Placeholder 2">
            <a:extLst>
              <a:ext uri="{FF2B5EF4-FFF2-40B4-BE49-F238E27FC236}">
                <a16:creationId xmlns:a16="http://schemas.microsoft.com/office/drawing/2014/main" id="{15F19FEB-28F8-9D13-E318-A16BB27F96C8}"/>
              </a:ext>
            </a:extLst>
          </p:cNvPr>
          <p:cNvSpPr>
            <a:spLocks noGrp="1"/>
          </p:cNvSpPr>
          <p:nvPr>
            <p:ph sz="half" idx="1"/>
          </p:nvPr>
        </p:nvSpPr>
        <p:spPr/>
        <p:txBody>
          <a:bodyPr vert="horz" lIns="91440" tIns="45720" rIns="91440" bIns="45720" rtlCol="0" anchor="t">
            <a:normAutofit/>
          </a:bodyPr>
          <a:lstStyle/>
          <a:p>
            <a:pPr marL="0" indent="0">
              <a:buNone/>
            </a:pPr>
            <a:r>
              <a:rPr lang="en-US" sz="2000">
                <a:ea typeface="+mn-lt"/>
                <a:cs typeface="+mn-lt"/>
              </a:rPr>
              <a:t>Mae </a:t>
            </a:r>
            <a:r>
              <a:rPr lang="en-US" sz="2000" err="1">
                <a:ea typeface="+mn-lt"/>
                <a:cs typeface="+mn-lt"/>
              </a:rPr>
              <a:t>gwydnwch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datblygu</a:t>
            </a:r>
            <a:r>
              <a:rPr lang="en-US" sz="2000">
                <a:ea typeface="+mn-lt"/>
                <a:cs typeface="+mn-lt"/>
              </a:rPr>
              <a:t> </a:t>
            </a:r>
            <a:r>
              <a:rPr lang="en-US" sz="2000" err="1">
                <a:ea typeface="+mn-lt"/>
                <a:cs typeface="+mn-lt"/>
              </a:rPr>
              <a:t>drwy</a:t>
            </a:r>
            <a:r>
              <a:rPr lang="en-US" sz="2000">
                <a:ea typeface="+mn-lt"/>
                <a:cs typeface="+mn-lt"/>
              </a:rPr>
              <a:t> </a:t>
            </a:r>
            <a:endParaRPr lang="en-US" sz="2000">
              <a:ea typeface="Calibri" panose="020F0502020204030204"/>
              <a:cs typeface="Calibri" panose="020F0502020204030204"/>
            </a:endParaRPr>
          </a:p>
          <a:p>
            <a:r>
              <a:rPr lang="en-US" sz="2000" err="1">
                <a:ea typeface="+mn-lt"/>
                <a:cs typeface="+mn-lt"/>
              </a:rPr>
              <a:t>Oedolion</a:t>
            </a:r>
            <a:r>
              <a:rPr lang="en-US" sz="2000">
                <a:ea typeface="+mn-lt"/>
                <a:cs typeface="+mn-lt"/>
              </a:rPr>
              <a:t> </a:t>
            </a:r>
            <a:r>
              <a:rPr lang="en-US" sz="2000" err="1">
                <a:ea typeface="+mn-lt"/>
                <a:cs typeface="+mn-lt"/>
              </a:rPr>
              <a:t>cefnogol</a:t>
            </a:r>
            <a:r>
              <a:rPr lang="en-US" sz="2000">
                <a:ea typeface="+mn-lt"/>
                <a:cs typeface="+mn-lt"/>
              </a:rPr>
              <a:t> </a:t>
            </a:r>
            <a:endParaRPr lang="en-US" sz="2000">
              <a:ea typeface="Calibri"/>
              <a:cs typeface="Calibri"/>
            </a:endParaRPr>
          </a:p>
          <a:p>
            <a:r>
              <a:rPr lang="en-US" sz="2000" err="1">
                <a:ea typeface="+mn-lt"/>
                <a:cs typeface="+mn-lt"/>
              </a:rPr>
              <a:t>Ymlyniadau</a:t>
            </a:r>
            <a:r>
              <a:rPr lang="en-US" sz="2000">
                <a:ea typeface="+mn-lt"/>
                <a:cs typeface="+mn-lt"/>
              </a:rPr>
              <a:t> </a:t>
            </a:r>
            <a:r>
              <a:rPr lang="en-US" sz="2000" err="1">
                <a:ea typeface="+mn-lt"/>
                <a:cs typeface="+mn-lt"/>
              </a:rPr>
              <a:t>diogel</a:t>
            </a:r>
            <a:r>
              <a:rPr lang="en-US" sz="2000">
                <a:ea typeface="+mn-lt"/>
                <a:cs typeface="+mn-lt"/>
              </a:rPr>
              <a:t> </a:t>
            </a:r>
            <a:endParaRPr lang="en-US" sz="2000">
              <a:ea typeface="Calibri"/>
              <a:cs typeface="Calibri"/>
            </a:endParaRPr>
          </a:p>
          <a:p>
            <a:r>
              <a:rPr lang="en-US" sz="2000">
                <a:ea typeface="+mn-lt"/>
                <a:cs typeface="+mn-lt"/>
              </a:rPr>
              <a:t>Cyfleoedd </a:t>
            </a:r>
            <a:r>
              <a:rPr lang="en-US" sz="2000" err="1">
                <a:ea typeface="+mn-lt"/>
                <a:cs typeface="+mn-lt"/>
              </a:rPr>
              <a:t>i</a:t>
            </a:r>
            <a:r>
              <a:rPr lang="en-US" sz="2000">
                <a:ea typeface="+mn-lt"/>
                <a:cs typeface="+mn-lt"/>
              </a:rPr>
              <a:t> </a:t>
            </a:r>
            <a:r>
              <a:rPr lang="en-US" sz="2000" err="1">
                <a:ea typeface="+mn-lt"/>
                <a:cs typeface="+mn-lt"/>
              </a:rPr>
              <a:t>ddatrys</a:t>
            </a:r>
            <a:r>
              <a:rPr lang="en-US" sz="2000">
                <a:ea typeface="+mn-lt"/>
                <a:cs typeface="+mn-lt"/>
              </a:rPr>
              <a:t> </a:t>
            </a:r>
            <a:r>
              <a:rPr lang="en-US" sz="2000" err="1">
                <a:ea typeface="+mn-lt"/>
                <a:cs typeface="+mn-lt"/>
              </a:rPr>
              <a:t>problemau</a:t>
            </a:r>
            <a:r>
              <a:rPr lang="en-US" sz="2000">
                <a:ea typeface="+mn-lt"/>
                <a:cs typeface="+mn-lt"/>
              </a:rPr>
              <a:t> </a:t>
            </a:r>
            <a:endParaRPr lang="en-US" sz="2000">
              <a:ea typeface="Calibri"/>
              <a:cs typeface="Calibri"/>
            </a:endParaRPr>
          </a:p>
          <a:p>
            <a:r>
              <a:rPr lang="en-US" sz="2000" err="1">
                <a:ea typeface="+mn-lt"/>
                <a:cs typeface="+mn-lt"/>
              </a:rPr>
              <a:t>Profiadau</a:t>
            </a:r>
            <a:r>
              <a:rPr lang="en-US" sz="2000">
                <a:ea typeface="+mn-lt"/>
                <a:cs typeface="+mn-lt"/>
              </a:rPr>
              <a:t> </a:t>
            </a:r>
            <a:r>
              <a:rPr lang="en-US" sz="2000" err="1">
                <a:ea typeface="+mn-lt"/>
                <a:cs typeface="+mn-lt"/>
              </a:rPr>
              <a:t>cadarnhaol</a:t>
            </a:r>
            <a:r>
              <a:rPr lang="en-US" sz="2000">
                <a:ea typeface="+mn-lt"/>
                <a:cs typeface="+mn-lt"/>
              </a:rPr>
              <a:t> </a:t>
            </a:r>
            <a:endParaRPr lang="en-US" sz="2000">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A6602206-ADFF-B5A2-59C0-4D7F5298884C}"/>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ea typeface="Calibri"/>
                <a:cs typeface="Calibri"/>
              </a:rPr>
              <a:t>Resilience develops through</a:t>
            </a:r>
          </a:p>
          <a:p>
            <a:r>
              <a:rPr lang="en-US" sz="2000">
                <a:solidFill>
                  <a:schemeClr val="accent1">
                    <a:lumMod val="76000"/>
                  </a:schemeClr>
                </a:solidFill>
                <a:latin typeface="Calibri"/>
                <a:ea typeface="Calibri"/>
                <a:cs typeface="Calibri"/>
              </a:rPr>
              <a:t>Supportive adults</a:t>
            </a:r>
          </a:p>
          <a:p>
            <a:r>
              <a:rPr lang="en-US" sz="2000">
                <a:solidFill>
                  <a:schemeClr val="accent1">
                    <a:lumMod val="76000"/>
                  </a:schemeClr>
                </a:solidFill>
                <a:latin typeface="Calibri"/>
                <a:ea typeface="Calibri"/>
                <a:cs typeface="Calibri"/>
              </a:rPr>
              <a:t>Secure attachments</a:t>
            </a:r>
          </a:p>
          <a:p>
            <a:r>
              <a:rPr lang="en-US" sz="2000">
                <a:solidFill>
                  <a:schemeClr val="accent1">
                    <a:lumMod val="76000"/>
                  </a:schemeClr>
                </a:solidFill>
                <a:latin typeface="Calibri"/>
                <a:ea typeface="Calibri"/>
                <a:cs typeface="Calibri"/>
              </a:rPr>
              <a:t>Problem-solving opportunities</a:t>
            </a:r>
          </a:p>
          <a:p>
            <a:r>
              <a:rPr lang="en-US" sz="2000">
                <a:solidFill>
                  <a:schemeClr val="accent1">
                    <a:lumMod val="76000"/>
                  </a:schemeClr>
                </a:solidFill>
                <a:latin typeface="Calibri"/>
                <a:ea typeface="Calibri"/>
                <a:cs typeface="Calibri"/>
              </a:rPr>
              <a:t>Positive experiences</a:t>
            </a:r>
          </a:p>
          <a:p>
            <a:endParaRPr lang="en-US">
              <a:ea typeface="Calibri"/>
              <a:cs typeface="Calibri"/>
            </a:endParaRPr>
          </a:p>
        </p:txBody>
      </p:sp>
    </p:spTree>
    <p:extLst>
      <p:ext uri="{BB962C8B-B14F-4D97-AF65-F5344CB8AC3E}">
        <p14:creationId xmlns:p14="http://schemas.microsoft.com/office/powerpoint/2010/main" val="19599482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262D-054F-2B51-21D2-A52576F2C311}"/>
              </a:ext>
            </a:extLst>
          </p:cNvPr>
          <p:cNvSpPr>
            <a:spLocks noGrp="1"/>
          </p:cNvSpPr>
          <p:nvPr>
            <p:ph type="title"/>
          </p:nvPr>
        </p:nvSpPr>
        <p:spPr/>
        <p:txBody>
          <a:bodyPr/>
          <a:lstStyle/>
          <a:p>
            <a:r>
              <a:rPr lang="en-US" dirty="0">
                <a:ea typeface="+mj-lt"/>
                <a:cs typeface="+mj-lt"/>
              </a:rPr>
              <a:t>Y </a:t>
            </a:r>
            <a:r>
              <a:rPr lang="en-US" dirty="0" err="1">
                <a:ea typeface="+mj-lt"/>
                <a:cs typeface="+mj-lt"/>
              </a:rPr>
              <a:t>cwestiwn</a:t>
            </a:r>
            <a:r>
              <a:rPr lang="en-US" dirty="0">
                <a:ea typeface="+mj-lt"/>
                <a:cs typeface="+mj-lt"/>
              </a:rPr>
              <a:t> </a:t>
            </a:r>
            <a:r>
              <a:rPr lang="en-US" dirty="0" err="1">
                <a:ea typeface="+mj-lt"/>
                <a:cs typeface="+mj-lt"/>
              </a:rPr>
              <a:t>arweinyddiaeth</a:t>
            </a:r>
            <a:br>
              <a:rPr lang="en-US" dirty="0"/>
            </a:br>
            <a:r>
              <a:rPr lang="en-US" dirty="0">
                <a:solidFill>
                  <a:schemeClr val="accent1">
                    <a:lumMod val="76000"/>
                  </a:schemeClr>
                </a:solidFill>
                <a:ea typeface="Calibri Light"/>
                <a:cs typeface="Calibri Light"/>
              </a:rPr>
              <a:t>The Leadership question</a:t>
            </a:r>
          </a:p>
        </p:txBody>
      </p:sp>
      <p:sp>
        <p:nvSpPr>
          <p:cNvPr id="3" name="Content Placeholder 2">
            <a:extLst>
              <a:ext uri="{FF2B5EF4-FFF2-40B4-BE49-F238E27FC236}">
                <a16:creationId xmlns:a16="http://schemas.microsoft.com/office/drawing/2014/main" id="{9AC1027F-7A60-B09F-86A1-34088DD4838F}"/>
              </a:ext>
            </a:extLst>
          </p:cNvPr>
          <p:cNvSpPr>
            <a:spLocks noGrp="1"/>
          </p:cNvSpPr>
          <p:nvPr>
            <p:ph sz="half" idx="1"/>
          </p:nvPr>
        </p:nvSpPr>
        <p:spPr/>
        <p:txBody>
          <a:bodyPr vert="horz" lIns="91440" tIns="45720" rIns="91440" bIns="45720" rtlCol="0" anchor="t">
            <a:noAutofit/>
          </a:bodyPr>
          <a:lstStyle/>
          <a:p>
            <a:pPr marL="0" indent="0">
              <a:buNone/>
            </a:pPr>
            <a:r>
              <a:rPr lang="en-US" sz="2000" dirty="0" err="1">
                <a:ea typeface="+mn-lt"/>
                <a:cs typeface="+mn-lt"/>
              </a:rPr>
              <a:t>Wrth</a:t>
            </a:r>
            <a:r>
              <a:rPr lang="en-US" sz="2000" dirty="0">
                <a:ea typeface="+mn-lt"/>
                <a:cs typeface="+mn-lt"/>
              </a:rPr>
              <a:t> </a:t>
            </a:r>
            <a:r>
              <a:rPr lang="en-US" sz="2000" dirty="0" err="1">
                <a:ea typeface="+mn-lt"/>
                <a:cs typeface="+mn-lt"/>
              </a:rPr>
              <a:t>wneud</a:t>
            </a:r>
            <a:r>
              <a:rPr lang="en-US" sz="2000" dirty="0">
                <a:ea typeface="+mn-lt"/>
                <a:cs typeface="+mn-lt"/>
              </a:rPr>
              <a:t> </a:t>
            </a:r>
            <a:r>
              <a:rPr lang="en-US" sz="2000" dirty="0" err="1">
                <a:ea typeface="+mn-lt"/>
                <a:cs typeface="+mn-lt"/>
              </a:rPr>
              <a:t>penderfyniadau</a:t>
            </a:r>
            <a:r>
              <a:rPr lang="en-US" sz="2000" dirty="0">
                <a:ea typeface="+mn-lt"/>
                <a:cs typeface="+mn-lt"/>
              </a:rPr>
              <a:t>, </a:t>
            </a:r>
            <a:r>
              <a:rPr lang="en-US" sz="2000" dirty="0" err="1">
                <a:ea typeface="+mn-lt"/>
                <a:cs typeface="+mn-lt"/>
              </a:rPr>
              <a:t>gofynnwch</a:t>
            </a:r>
            <a:r>
              <a:rPr lang="en-US" sz="2000" dirty="0">
                <a:ea typeface="+mn-lt"/>
                <a:cs typeface="+mn-lt"/>
              </a:rPr>
              <a:t>: </a:t>
            </a:r>
            <a:endParaRPr lang="en-US" sz="2000" dirty="0">
              <a:ea typeface="Calibri" panose="020F0502020204030204"/>
              <a:cs typeface="Calibri" panose="020F0502020204030204"/>
            </a:endParaRPr>
          </a:p>
          <a:p>
            <a:r>
              <a:rPr lang="en-US" sz="2000" dirty="0">
                <a:ea typeface="+mn-lt"/>
                <a:cs typeface="+mn-lt"/>
              </a:rPr>
              <a:t>Sut </a:t>
            </a:r>
            <a:r>
              <a:rPr lang="en-US" sz="2000" dirty="0" err="1">
                <a:ea typeface="+mn-lt"/>
                <a:cs typeface="+mn-lt"/>
              </a:rPr>
              <a:t>bydd</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effeithio</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blant</a:t>
            </a:r>
            <a:r>
              <a:rPr lang="en-US" sz="2000" dirty="0">
                <a:ea typeface="+mn-lt"/>
                <a:cs typeface="+mn-lt"/>
              </a:rPr>
              <a:t>? </a:t>
            </a:r>
            <a:endParaRPr lang="en-US" sz="2000">
              <a:ea typeface="Calibri"/>
              <a:cs typeface="Calibri"/>
            </a:endParaRPr>
          </a:p>
          <a:p>
            <a:r>
              <a:rPr lang="en-US" sz="2000" dirty="0">
                <a:ea typeface="+mn-lt"/>
                <a:cs typeface="+mn-lt"/>
              </a:rPr>
              <a:t>Sut </a:t>
            </a:r>
            <a:r>
              <a:rPr lang="en-US" sz="2000" dirty="0" err="1">
                <a:ea typeface="+mn-lt"/>
                <a:cs typeface="+mn-lt"/>
              </a:rPr>
              <a:t>bydd</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effeithio</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deuluoedd</a:t>
            </a:r>
            <a:r>
              <a:rPr lang="en-US" sz="2000" dirty="0">
                <a:ea typeface="+mn-lt"/>
                <a:cs typeface="+mn-lt"/>
              </a:rPr>
              <a:t>? </a:t>
            </a:r>
            <a:endParaRPr lang="en-US" sz="2000">
              <a:ea typeface="Calibri"/>
              <a:cs typeface="Calibri"/>
            </a:endParaRPr>
          </a:p>
          <a:p>
            <a:r>
              <a:rPr lang="en-US" sz="2000" dirty="0">
                <a:ea typeface="+mn-lt"/>
                <a:cs typeface="+mn-lt"/>
              </a:rPr>
              <a:t>Sut </a:t>
            </a:r>
            <a:r>
              <a:rPr lang="en-US" sz="2000" dirty="0" err="1">
                <a:ea typeface="+mn-lt"/>
                <a:cs typeface="+mn-lt"/>
              </a:rPr>
              <a:t>bydd</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effeithio</a:t>
            </a:r>
            <a:r>
              <a:rPr lang="en-US" sz="2000" dirty="0">
                <a:ea typeface="+mn-lt"/>
                <a:cs typeface="+mn-lt"/>
              </a:rPr>
              <a:t> </a:t>
            </a:r>
            <a:r>
              <a:rPr lang="en-US" sz="2000" dirty="0" err="1">
                <a:ea typeface="+mn-lt"/>
                <a:cs typeface="+mn-lt"/>
              </a:rPr>
              <a:t>ar</a:t>
            </a:r>
            <a:r>
              <a:rPr lang="en-US" sz="2000" dirty="0">
                <a:ea typeface="+mn-lt"/>
                <a:cs typeface="+mn-lt"/>
              </a:rPr>
              <a:t> staff? </a:t>
            </a:r>
            <a:endParaRPr lang="en-US" sz="2000">
              <a:ea typeface="Calibri"/>
              <a:cs typeface="Calibri"/>
            </a:endParaRPr>
          </a:p>
          <a:p>
            <a:r>
              <a:rPr lang="en-US" sz="2000" dirty="0">
                <a:ea typeface="+mn-lt"/>
                <a:cs typeface="+mn-lt"/>
              </a:rPr>
              <a:t>Pa </a:t>
            </a:r>
            <a:r>
              <a:rPr lang="en-US" sz="2000" dirty="0" err="1">
                <a:ea typeface="+mn-lt"/>
                <a:cs typeface="+mn-lt"/>
              </a:rPr>
              <a:t>dystiolaeth</a:t>
            </a:r>
            <a:r>
              <a:rPr lang="en-US" sz="2000" dirty="0">
                <a:ea typeface="+mn-lt"/>
                <a:cs typeface="+mn-lt"/>
              </a:rPr>
              <a:t> </a:t>
            </a:r>
            <a:r>
              <a:rPr lang="en-US" sz="2000" dirty="0" err="1">
                <a:ea typeface="+mn-lt"/>
                <a:cs typeface="+mn-lt"/>
              </a:rPr>
              <a:t>sy'n</a:t>
            </a:r>
            <a:r>
              <a:rPr lang="en-US" sz="2000" dirty="0">
                <a:ea typeface="+mn-lt"/>
                <a:cs typeface="+mn-lt"/>
              </a:rPr>
              <a:t> </a:t>
            </a:r>
            <a:r>
              <a:rPr lang="en-US" sz="2000" dirty="0" err="1">
                <a:ea typeface="+mn-lt"/>
                <a:cs typeface="+mn-lt"/>
              </a:rPr>
              <a:t>cefnogi'r</a:t>
            </a:r>
            <a:r>
              <a:rPr lang="en-US" sz="2000" dirty="0">
                <a:ea typeface="+mn-lt"/>
                <a:cs typeface="+mn-lt"/>
              </a:rPr>
              <a:t> </a:t>
            </a:r>
            <a:r>
              <a:rPr lang="en-US" sz="2000" dirty="0" err="1">
                <a:ea typeface="+mn-lt"/>
                <a:cs typeface="+mn-lt"/>
              </a:rPr>
              <a:t>penderfyniad</a:t>
            </a:r>
            <a:r>
              <a:rPr lang="en-US" sz="2000" dirty="0">
                <a:ea typeface="+mn-lt"/>
                <a:cs typeface="+mn-lt"/>
              </a:rPr>
              <a:t>? </a:t>
            </a:r>
            <a:endParaRPr lang="en-US" sz="2000">
              <a:ea typeface="Calibri"/>
              <a:cs typeface="Calibri"/>
            </a:endParaRPr>
          </a:p>
          <a:p>
            <a:r>
              <a:rPr lang="en-US" sz="2000" dirty="0">
                <a:ea typeface="+mn-lt"/>
                <a:cs typeface="+mn-lt"/>
              </a:rPr>
              <a:t>A </a:t>
            </a:r>
            <a:r>
              <a:rPr lang="en-US" sz="2000" dirty="0" err="1">
                <a:ea typeface="+mn-lt"/>
                <a:cs typeface="+mn-lt"/>
              </a:rPr>
              <a:t>yw</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cyd-fynd</a:t>
            </a:r>
            <a:r>
              <a:rPr lang="en-US" sz="2000" dirty="0">
                <a:ea typeface="+mn-lt"/>
                <a:cs typeface="+mn-lt"/>
              </a:rPr>
              <a:t> </a:t>
            </a:r>
            <a:r>
              <a:rPr lang="en-US" sz="2000" dirty="0" err="1">
                <a:ea typeface="+mn-lt"/>
                <a:cs typeface="+mn-lt"/>
              </a:rPr>
              <a:t>â'n</a:t>
            </a:r>
            <a:r>
              <a:rPr lang="en-US" sz="2000" dirty="0">
                <a:ea typeface="+mn-lt"/>
                <a:cs typeface="+mn-lt"/>
              </a:rPr>
              <a:t> </a:t>
            </a:r>
            <a:r>
              <a:rPr lang="en-US" sz="2000" dirty="0" err="1">
                <a:ea typeface="+mn-lt"/>
                <a:cs typeface="+mn-lt"/>
              </a:rPr>
              <a:t>gwerthoedd</a:t>
            </a:r>
            <a:r>
              <a:rPr lang="en-US" sz="2000" dirty="0">
                <a:ea typeface="+mn-lt"/>
                <a:cs typeface="+mn-lt"/>
              </a:rPr>
              <a:t>? </a:t>
            </a:r>
            <a:endParaRPr lang="en-US" sz="2000">
              <a:ea typeface="Calibri"/>
              <a:cs typeface="Calibri"/>
            </a:endParaRPr>
          </a:p>
        </p:txBody>
      </p:sp>
      <p:sp>
        <p:nvSpPr>
          <p:cNvPr id="4" name="Content Placeholder 3">
            <a:extLst>
              <a:ext uri="{FF2B5EF4-FFF2-40B4-BE49-F238E27FC236}">
                <a16:creationId xmlns:a16="http://schemas.microsoft.com/office/drawing/2014/main" id="{9F1A028A-3533-892E-63C5-74BEB3BBC137}"/>
              </a:ext>
            </a:extLst>
          </p:cNvPr>
          <p:cNvSpPr>
            <a:spLocks noGrp="1"/>
          </p:cNvSpPr>
          <p:nvPr>
            <p:ph sz="half" idx="2"/>
          </p:nvPr>
        </p:nvSpPr>
        <p:spPr/>
        <p:txBody>
          <a:bodyPr vert="horz" lIns="91440" tIns="45720" rIns="91440" bIns="45720" rtlCol="0" anchor="t">
            <a:normAutofit fontScale="92500" lnSpcReduction="20000"/>
          </a:bodyPr>
          <a:lstStyle/>
          <a:p>
            <a:pPr marL="0" indent="0">
              <a:buNone/>
            </a:pPr>
            <a:r>
              <a:rPr lang="en-US" sz="2000" dirty="0">
                <a:solidFill>
                  <a:schemeClr val="accent1">
                    <a:lumMod val="76000"/>
                  </a:schemeClr>
                </a:solidFill>
                <a:latin typeface="Calibri"/>
                <a:ea typeface="Calibri"/>
                <a:cs typeface="Calibri"/>
              </a:rPr>
              <a:t>When making decisions, ask:</a:t>
            </a:r>
          </a:p>
          <a:p>
            <a:r>
              <a:rPr lang="en-US" sz="2000" dirty="0">
                <a:solidFill>
                  <a:schemeClr val="accent1">
                    <a:lumMod val="76000"/>
                  </a:schemeClr>
                </a:solidFill>
                <a:latin typeface="Calibri"/>
                <a:ea typeface="Calibri"/>
                <a:cs typeface="Calibri"/>
              </a:rPr>
              <a:t>How will this affect children?</a:t>
            </a:r>
          </a:p>
          <a:p>
            <a:r>
              <a:rPr lang="en-US" sz="2000" dirty="0">
                <a:solidFill>
                  <a:schemeClr val="accent1">
                    <a:lumMod val="76000"/>
                  </a:schemeClr>
                </a:solidFill>
                <a:latin typeface="Calibri"/>
                <a:ea typeface="Calibri"/>
                <a:cs typeface="Calibri"/>
              </a:rPr>
              <a:t>How will this affect families?</a:t>
            </a:r>
          </a:p>
          <a:p>
            <a:r>
              <a:rPr lang="en-US" sz="2000" dirty="0">
                <a:solidFill>
                  <a:schemeClr val="accent1">
                    <a:lumMod val="76000"/>
                  </a:schemeClr>
                </a:solidFill>
                <a:latin typeface="Calibri"/>
                <a:ea typeface="Calibri"/>
                <a:cs typeface="Calibri"/>
              </a:rPr>
              <a:t>How will this affect staff?</a:t>
            </a:r>
          </a:p>
          <a:p>
            <a:r>
              <a:rPr lang="en-US" sz="2000" dirty="0">
                <a:solidFill>
                  <a:schemeClr val="accent1">
                    <a:lumMod val="76000"/>
                  </a:schemeClr>
                </a:solidFill>
                <a:latin typeface="Calibri"/>
                <a:ea typeface="Calibri"/>
                <a:cs typeface="Calibri"/>
              </a:rPr>
              <a:t>What evidence supports the decision?</a:t>
            </a:r>
          </a:p>
          <a:p>
            <a:r>
              <a:rPr lang="en-US" sz="2000" dirty="0">
                <a:solidFill>
                  <a:schemeClr val="accent1">
                    <a:lumMod val="76000"/>
                  </a:schemeClr>
                </a:solidFill>
                <a:latin typeface="Calibri"/>
                <a:ea typeface="Calibri"/>
                <a:cs typeface="Calibri"/>
              </a:rPr>
              <a:t>Does this align with our values?</a:t>
            </a:r>
          </a:p>
          <a:p>
            <a:endParaRPr lang="en-US" dirty="0">
              <a:ea typeface="Calibri"/>
              <a:cs typeface="Calibri"/>
            </a:endParaRPr>
          </a:p>
        </p:txBody>
      </p:sp>
    </p:spTree>
    <p:extLst>
      <p:ext uri="{BB962C8B-B14F-4D97-AF65-F5344CB8AC3E}">
        <p14:creationId xmlns:p14="http://schemas.microsoft.com/office/powerpoint/2010/main" val="3704656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E0A10-09F5-F748-24FF-0B2593E7D430}"/>
              </a:ext>
            </a:extLst>
          </p:cNvPr>
          <p:cNvSpPr>
            <a:spLocks noGrp="1"/>
          </p:cNvSpPr>
          <p:nvPr>
            <p:ph type="ctrTitle"/>
          </p:nvPr>
        </p:nvSpPr>
        <p:spPr>
          <a:xfrm>
            <a:off x="1524000" y="1102043"/>
            <a:ext cx="9144000" cy="3972560"/>
          </a:xfrm>
        </p:spPr>
        <p:txBody>
          <a:bodyPr vert="horz" lIns="91440" tIns="45720" rIns="91440" bIns="45720" rtlCol="0" anchor="b">
            <a:noAutofit/>
          </a:bodyPr>
          <a:lstStyle/>
          <a:p>
            <a:r>
              <a:rPr lang="en-US" sz="4400" err="1">
                <a:ea typeface="+mj-lt"/>
                <a:cs typeface="+mj-lt"/>
              </a:rPr>
              <a:t>Pwy</a:t>
            </a:r>
            <a:r>
              <a:rPr lang="en-US" sz="4400">
                <a:ea typeface="+mj-lt"/>
                <a:cs typeface="+mj-lt"/>
              </a:rPr>
              <a:t> </a:t>
            </a:r>
            <a:r>
              <a:rPr lang="en-US" sz="4400" err="1">
                <a:ea typeface="+mj-lt"/>
                <a:cs typeface="+mj-lt"/>
              </a:rPr>
              <a:t>sy'n</a:t>
            </a:r>
            <a:r>
              <a:rPr lang="en-US" sz="4400">
                <a:ea typeface="+mj-lt"/>
                <a:cs typeface="+mj-lt"/>
              </a:rPr>
              <a:t> </a:t>
            </a:r>
            <a:r>
              <a:rPr lang="en-US" sz="4400" err="1">
                <a:ea typeface="+mj-lt"/>
                <a:cs typeface="+mj-lt"/>
              </a:rPr>
              <a:t>helpu</a:t>
            </a:r>
            <a:r>
              <a:rPr lang="en-US" sz="4400">
                <a:ea typeface="+mj-lt"/>
                <a:cs typeface="+mj-lt"/>
              </a:rPr>
              <a:t> </a:t>
            </a:r>
            <a:r>
              <a:rPr lang="en-US" sz="4400" err="1">
                <a:ea typeface="+mj-lt"/>
                <a:cs typeface="+mj-lt"/>
              </a:rPr>
              <a:t>i</a:t>
            </a:r>
            <a:r>
              <a:rPr lang="en-US" sz="4400">
                <a:ea typeface="+mj-lt"/>
                <a:cs typeface="+mj-lt"/>
              </a:rPr>
              <a:t> </a:t>
            </a:r>
            <a:r>
              <a:rPr lang="en-US" sz="4400" err="1">
                <a:ea typeface="+mj-lt"/>
                <a:cs typeface="+mj-lt"/>
              </a:rPr>
              <a:t>sicrhau</a:t>
            </a:r>
            <a:r>
              <a:rPr lang="en-US" sz="4400">
                <a:ea typeface="+mj-lt"/>
                <a:cs typeface="+mj-lt"/>
              </a:rPr>
              <a:t> </a:t>
            </a:r>
            <a:r>
              <a:rPr lang="en-US" sz="4400" err="1">
                <a:ea typeface="+mj-lt"/>
                <a:cs typeface="+mj-lt"/>
              </a:rPr>
              <a:t>cydbwysedd</a:t>
            </a:r>
            <a:r>
              <a:rPr lang="en-US" sz="4400">
                <a:ea typeface="+mj-lt"/>
                <a:cs typeface="+mj-lt"/>
              </a:rPr>
              <a:t> </a:t>
            </a:r>
            <a:r>
              <a:rPr lang="en-US" sz="4400" err="1">
                <a:ea typeface="+mj-lt"/>
                <a:cs typeface="+mj-lt"/>
              </a:rPr>
              <a:t>rhwng</a:t>
            </a:r>
            <a:r>
              <a:rPr lang="en-US" sz="4400">
                <a:ea typeface="+mj-lt"/>
                <a:cs typeface="+mj-lt"/>
              </a:rPr>
              <a:t> </a:t>
            </a:r>
            <a:r>
              <a:rPr lang="en-US" sz="4400" err="1">
                <a:ea typeface="+mj-lt"/>
                <a:cs typeface="+mj-lt"/>
              </a:rPr>
              <a:t>anghenion</a:t>
            </a:r>
            <a:r>
              <a:rPr lang="en-US" sz="4400">
                <a:ea typeface="+mj-lt"/>
                <a:cs typeface="+mj-lt"/>
              </a:rPr>
              <a:t> y </a:t>
            </a:r>
            <a:r>
              <a:rPr lang="en-US" sz="4400" err="1">
                <a:ea typeface="+mj-lt"/>
                <a:cs typeface="+mj-lt"/>
              </a:rPr>
              <a:t>timau</a:t>
            </a:r>
            <a:r>
              <a:rPr lang="en-US" sz="4400">
                <a:ea typeface="+mj-lt"/>
                <a:cs typeface="+mj-lt"/>
              </a:rPr>
              <a:t>, </a:t>
            </a:r>
            <a:r>
              <a:rPr lang="en-US" sz="4400" err="1">
                <a:ea typeface="+mj-lt"/>
                <a:cs typeface="+mj-lt"/>
              </a:rPr>
              <a:t>anghenion</a:t>
            </a:r>
            <a:r>
              <a:rPr lang="en-US" sz="4400">
                <a:ea typeface="+mj-lt"/>
                <a:cs typeface="+mj-lt"/>
              </a:rPr>
              <a:t> y </a:t>
            </a:r>
            <a:r>
              <a:rPr lang="en-US" sz="4400" err="1">
                <a:ea typeface="+mj-lt"/>
                <a:cs typeface="+mj-lt"/>
              </a:rPr>
              <a:t>sefydliad</a:t>
            </a:r>
            <a:r>
              <a:rPr lang="en-US" sz="4400">
                <a:ea typeface="+mj-lt"/>
                <a:cs typeface="+mj-lt"/>
              </a:rPr>
              <a:t> ac </a:t>
            </a:r>
            <a:r>
              <a:rPr lang="en-US" sz="4400" err="1">
                <a:ea typeface="+mj-lt"/>
                <a:cs typeface="+mj-lt"/>
              </a:rPr>
              <a:t>anghenion</a:t>
            </a:r>
            <a:r>
              <a:rPr lang="en-US" sz="4400">
                <a:ea typeface="+mj-lt"/>
                <a:cs typeface="+mj-lt"/>
              </a:rPr>
              <a:t> y plant?</a:t>
            </a:r>
            <a:br>
              <a:rPr lang="en-US" sz="4400">
                <a:solidFill>
                  <a:schemeClr val="accent1">
                    <a:lumMod val="76000"/>
                  </a:schemeClr>
                </a:solidFill>
                <a:ea typeface="Calibri Light"/>
                <a:cs typeface="Calibri Light"/>
              </a:rPr>
            </a:br>
            <a:br>
              <a:rPr lang="en-US" sz="4400">
                <a:ea typeface="Calibri Light"/>
                <a:cs typeface="Calibri Light"/>
              </a:rPr>
            </a:br>
            <a:r>
              <a:rPr lang="en-US" sz="4400">
                <a:solidFill>
                  <a:schemeClr val="accent1">
                    <a:lumMod val="76000"/>
                  </a:schemeClr>
                </a:solidFill>
                <a:ea typeface="Calibri Light"/>
                <a:cs typeface="Calibri Light"/>
              </a:rPr>
              <a:t>Who helps make sure the teams needs, </a:t>
            </a:r>
            <a:r>
              <a:rPr lang="en-US" sz="4400" err="1">
                <a:solidFill>
                  <a:schemeClr val="accent1">
                    <a:lumMod val="76000"/>
                  </a:schemeClr>
                </a:solidFill>
                <a:ea typeface="Calibri Light"/>
                <a:cs typeface="Calibri Light"/>
              </a:rPr>
              <a:t>organisational</a:t>
            </a:r>
            <a:r>
              <a:rPr lang="en-US" sz="4400">
                <a:solidFill>
                  <a:schemeClr val="accent1">
                    <a:lumMod val="76000"/>
                  </a:schemeClr>
                </a:solidFill>
                <a:ea typeface="Calibri Light"/>
                <a:cs typeface="Calibri Light"/>
              </a:rPr>
              <a:t> needs and </a:t>
            </a:r>
            <a:r>
              <a:rPr lang="en-US" sz="4400" err="1">
                <a:solidFill>
                  <a:schemeClr val="accent1">
                    <a:lumMod val="76000"/>
                  </a:schemeClr>
                </a:solidFill>
                <a:ea typeface="Calibri Light"/>
                <a:cs typeface="Calibri Light"/>
              </a:rPr>
              <a:t>childrens</a:t>
            </a:r>
            <a:r>
              <a:rPr lang="en-US" sz="4400">
                <a:solidFill>
                  <a:schemeClr val="accent1">
                    <a:lumMod val="76000"/>
                  </a:schemeClr>
                </a:solidFill>
                <a:ea typeface="Calibri Light"/>
                <a:cs typeface="Calibri Light"/>
              </a:rPr>
              <a:t> needs are balanced?</a:t>
            </a:r>
          </a:p>
        </p:txBody>
      </p:sp>
    </p:spTree>
    <p:extLst>
      <p:ext uri="{BB962C8B-B14F-4D97-AF65-F5344CB8AC3E}">
        <p14:creationId xmlns:p14="http://schemas.microsoft.com/office/powerpoint/2010/main" val="17632742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6B3-A1D1-1A91-DC67-5BB7D5FBB438}"/>
              </a:ext>
            </a:extLst>
          </p:cNvPr>
          <p:cNvSpPr>
            <a:spLocks noGrp="1"/>
          </p:cNvSpPr>
          <p:nvPr>
            <p:ph type="title"/>
          </p:nvPr>
        </p:nvSpPr>
        <p:spPr/>
        <p:txBody>
          <a:bodyPr>
            <a:normAutofit/>
          </a:bodyPr>
          <a:lstStyle/>
          <a:p>
            <a:r>
              <a:rPr lang="en-US" err="1">
                <a:ea typeface="+mj-lt"/>
                <a:cs typeface="+mj-lt"/>
              </a:rPr>
              <a:t>Cefnogi</a:t>
            </a:r>
            <a:r>
              <a:rPr lang="en-US">
                <a:ea typeface="+mj-lt"/>
                <a:cs typeface="+mj-lt"/>
              </a:rPr>
              <a:t> plant </a:t>
            </a:r>
            <a:r>
              <a:rPr lang="en-US" err="1">
                <a:ea typeface="+mj-lt"/>
                <a:cs typeface="+mj-lt"/>
              </a:rPr>
              <a:t>a'u</a:t>
            </a:r>
            <a:r>
              <a:rPr lang="en-US">
                <a:ea typeface="+mj-lt"/>
                <a:cs typeface="+mj-lt"/>
              </a:rPr>
              <a:t> </a:t>
            </a:r>
            <a:r>
              <a:rPr lang="en-US" err="1">
                <a:ea typeface="+mj-lt"/>
                <a:cs typeface="+mj-lt"/>
              </a:rPr>
              <a:t>teuluoedd</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Supporting children and their families</a:t>
            </a:r>
          </a:p>
        </p:txBody>
      </p:sp>
      <p:sp>
        <p:nvSpPr>
          <p:cNvPr id="3" name="Content Placeholder 2">
            <a:extLst>
              <a:ext uri="{FF2B5EF4-FFF2-40B4-BE49-F238E27FC236}">
                <a16:creationId xmlns:a16="http://schemas.microsoft.com/office/drawing/2014/main" id="{CA3F89AD-1207-2E57-D282-98DF1EAD2854}"/>
              </a:ext>
            </a:extLst>
          </p:cNvPr>
          <p:cNvSpPr>
            <a:spLocks noGrp="1"/>
          </p:cNvSpPr>
          <p:nvPr>
            <p:ph sz="half" idx="1"/>
          </p:nvPr>
        </p:nvSpPr>
        <p:spPr>
          <a:xfrm>
            <a:off x="838200" y="2248958"/>
            <a:ext cx="5156200" cy="3809862"/>
          </a:xfrm>
        </p:spPr>
        <p:txBody>
          <a:bodyPr vert="horz" lIns="91440" tIns="45720" rIns="91440" bIns="45720" rtlCol="0" anchor="t">
            <a:normAutofit/>
          </a:bodyPr>
          <a:lstStyle/>
          <a:p>
            <a:r>
              <a:rPr lang="en-US" sz="2000" err="1">
                <a:ea typeface="+mn-lt"/>
                <a:cs typeface="+mn-lt"/>
              </a:rPr>
              <a:t>Perthnasoedd</a:t>
            </a:r>
            <a:r>
              <a:rPr lang="en-US" sz="2000">
                <a:ea typeface="+mn-lt"/>
                <a:cs typeface="+mn-lt"/>
              </a:rPr>
              <a:t> </a:t>
            </a:r>
            <a:r>
              <a:rPr lang="en-US" sz="2000" err="1">
                <a:ea typeface="+mn-lt"/>
                <a:cs typeface="+mn-lt"/>
              </a:rPr>
              <a:t>cryfion</a:t>
            </a:r>
            <a:endParaRPr lang="en-US" sz="2000">
              <a:ea typeface="Calibri" panose="020F0502020204030204"/>
              <a:cs typeface="Calibri" panose="020F0502020204030204"/>
            </a:endParaRPr>
          </a:p>
          <a:p>
            <a:r>
              <a:rPr lang="en-US" sz="2000">
                <a:ea typeface="+mn-lt"/>
                <a:cs typeface="+mn-lt"/>
              </a:rPr>
              <a:t>Gweithio </a:t>
            </a:r>
            <a:r>
              <a:rPr lang="en-US" sz="2000" err="1">
                <a:ea typeface="+mn-lt"/>
                <a:cs typeface="+mn-lt"/>
              </a:rPr>
              <a:t>mewn</a:t>
            </a:r>
            <a:r>
              <a:rPr lang="en-US" sz="2000">
                <a:ea typeface="+mn-lt"/>
                <a:cs typeface="+mn-lt"/>
              </a:rPr>
              <a:t> </a:t>
            </a:r>
            <a:r>
              <a:rPr lang="en-US" sz="2000" err="1">
                <a:ea typeface="+mn-lt"/>
                <a:cs typeface="+mn-lt"/>
              </a:rPr>
              <a:t>partneriaeth</a:t>
            </a:r>
            <a:endParaRPr lang="en-US" sz="2000">
              <a:ea typeface="Calibri"/>
              <a:cs typeface="Calibri"/>
            </a:endParaRPr>
          </a:p>
          <a:p>
            <a:r>
              <a:rPr lang="en-US" sz="2000" err="1">
                <a:ea typeface="+mn-lt"/>
                <a:cs typeface="+mn-lt"/>
              </a:rPr>
              <a:t>Ymgysylltu</a:t>
            </a:r>
            <a:r>
              <a:rPr lang="en-US" sz="2000">
                <a:ea typeface="+mn-lt"/>
                <a:cs typeface="+mn-lt"/>
              </a:rPr>
              <a:t> â </a:t>
            </a:r>
            <a:r>
              <a:rPr lang="en-US" sz="2000" err="1">
                <a:ea typeface="+mn-lt"/>
                <a:cs typeface="+mn-lt"/>
              </a:rPr>
              <a:t>theuluoedd</a:t>
            </a:r>
            <a:endParaRPr lang="en-US" sz="2000">
              <a:ea typeface="Calibri"/>
              <a:cs typeface="Calibri"/>
            </a:endParaRPr>
          </a:p>
          <a:p>
            <a:r>
              <a:rPr lang="en-US" sz="2000" err="1">
                <a:ea typeface="+mn-lt"/>
                <a:cs typeface="+mn-lt"/>
              </a:rPr>
              <a:t>Arfer</a:t>
            </a:r>
            <a:r>
              <a:rPr lang="en-US" sz="2000">
                <a:ea typeface="+mn-lt"/>
                <a:cs typeface="+mn-lt"/>
              </a:rPr>
              <a:t> </a:t>
            </a:r>
            <a:r>
              <a:rPr lang="en-US" sz="2000" err="1">
                <a:ea typeface="+mn-lt"/>
                <a:cs typeface="+mn-lt"/>
              </a:rPr>
              <a:t>cynhwysol</a:t>
            </a:r>
            <a:endParaRPr lang="en-US" sz="2000">
              <a:ea typeface="Calibri"/>
              <a:cs typeface="Calibri"/>
            </a:endParaRPr>
          </a:p>
          <a:p>
            <a:r>
              <a:rPr lang="en-US" sz="2000" err="1">
                <a:ea typeface="+mn-lt"/>
                <a:cs typeface="+mn-lt"/>
              </a:rPr>
              <a:t>Ymyrraeth</a:t>
            </a:r>
            <a:r>
              <a:rPr lang="en-US" sz="2000">
                <a:ea typeface="+mn-lt"/>
                <a:cs typeface="+mn-lt"/>
              </a:rPr>
              <a:t> </a:t>
            </a:r>
            <a:r>
              <a:rPr lang="en-US" sz="2000" err="1">
                <a:ea typeface="+mn-lt"/>
                <a:cs typeface="+mn-lt"/>
              </a:rPr>
              <a:t>gynnar</a:t>
            </a:r>
            <a:endParaRPr lang="en-US" sz="2000">
              <a:ea typeface="Calibri"/>
              <a:cs typeface="Calibri"/>
            </a:endParaRPr>
          </a:p>
          <a:p>
            <a:r>
              <a:rPr lang="en-US" sz="2000" err="1">
                <a:ea typeface="+mn-lt"/>
                <a:cs typeface="+mn-lt"/>
              </a:rPr>
              <a:t>Cydweithio</a:t>
            </a:r>
            <a:r>
              <a:rPr lang="en-US" sz="2000">
                <a:ea typeface="+mn-lt"/>
                <a:cs typeface="+mn-lt"/>
              </a:rPr>
              <a:t> </a:t>
            </a:r>
            <a:r>
              <a:rPr lang="en-US" sz="2000" err="1">
                <a:ea typeface="+mn-lt"/>
                <a:cs typeface="+mn-lt"/>
              </a:rPr>
              <a:t>amlasiantaethol</a:t>
            </a:r>
            <a:endParaRPr lang="en-US" sz="2000">
              <a:ea typeface="Calibri"/>
              <a:cs typeface="Calibri"/>
            </a:endParaRPr>
          </a:p>
        </p:txBody>
      </p:sp>
      <p:sp>
        <p:nvSpPr>
          <p:cNvPr id="4" name="Content Placeholder 3">
            <a:extLst>
              <a:ext uri="{FF2B5EF4-FFF2-40B4-BE49-F238E27FC236}">
                <a16:creationId xmlns:a16="http://schemas.microsoft.com/office/drawing/2014/main" id="{AAC15DFD-ED27-1753-1B65-65AFC10222AB}"/>
              </a:ext>
            </a:extLst>
          </p:cNvPr>
          <p:cNvSpPr>
            <a:spLocks noGrp="1"/>
          </p:cNvSpPr>
          <p:nvPr>
            <p:ph sz="half" idx="2"/>
          </p:nvPr>
        </p:nvSpPr>
        <p:spPr>
          <a:xfrm>
            <a:off x="6197600" y="2248958"/>
            <a:ext cx="5156200" cy="3809862"/>
          </a:xfrm>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Strong relationships</a:t>
            </a:r>
          </a:p>
          <a:p>
            <a:r>
              <a:rPr lang="en-US" sz="2000">
                <a:solidFill>
                  <a:schemeClr val="accent1">
                    <a:lumMod val="76000"/>
                  </a:schemeClr>
                </a:solidFill>
                <a:latin typeface="Calibri"/>
                <a:ea typeface="Calibri"/>
                <a:cs typeface="Calibri"/>
              </a:rPr>
              <a:t>Partnership working</a:t>
            </a:r>
          </a:p>
          <a:p>
            <a:r>
              <a:rPr lang="en-US" sz="2000">
                <a:solidFill>
                  <a:schemeClr val="accent1">
                    <a:lumMod val="76000"/>
                  </a:schemeClr>
                </a:solidFill>
                <a:latin typeface="Calibri"/>
                <a:ea typeface="Calibri"/>
                <a:cs typeface="Calibri"/>
              </a:rPr>
              <a:t>Family engagement</a:t>
            </a:r>
          </a:p>
          <a:p>
            <a:r>
              <a:rPr lang="en-US" sz="2000">
                <a:solidFill>
                  <a:schemeClr val="accent1">
                    <a:lumMod val="76000"/>
                  </a:schemeClr>
                </a:solidFill>
                <a:latin typeface="Calibri"/>
                <a:ea typeface="Calibri"/>
                <a:cs typeface="Calibri"/>
              </a:rPr>
              <a:t>Inclusive practice</a:t>
            </a:r>
          </a:p>
          <a:p>
            <a:r>
              <a:rPr lang="en-US" sz="2000">
                <a:solidFill>
                  <a:schemeClr val="accent1">
                    <a:lumMod val="76000"/>
                  </a:schemeClr>
                </a:solidFill>
                <a:latin typeface="Calibri"/>
                <a:ea typeface="Calibri"/>
                <a:cs typeface="Calibri"/>
              </a:rPr>
              <a:t>Early intervention</a:t>
            </a:r>
          </a:p>
          <a:p>
            <a:r>
              <a:rPr lang="en-US" sz="2000">
                <a:solidFill>
                  <a:schemeClr val="accent1">
                    <a:lumMod val="76000"/>
                  </a:schemeClr>
                </a:solidFill>
                <a:latin typeface="Calibri"/>
                <a:ea typeface="Calibri"/>
                <a:cs typeface="Calibri"/>
              </a:rPr>
              <a:t>Multi-agency collaboration</a:t>
            </a:r>
          </a:p>
          <a:p>
            <a:endParaRPr lang="en-US">
              <a:ea typeface="Calibri"/>
              <a:cs typeface="Calibri"/>
            </a:endParaRPr>
          </a:p>
        </p:txBody>
      </p:sp>
    </p:spTree>
    <p:extLst>
      <p:ext uri="{BB962C8B-B14F-4D97-AF65-F5344CB8AC3E}">
        <p14:creationId xmlns:p14="http://schemas.microsoft.com/office/powerpoint/2010/main" val="23826201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0497-A74A-9DEB-97F4-359A15BCBDDA}"/>
              </a:ext>
            </a:extLst>
          </p:cNvPr>
          <p:cNvSpPr>
            <a:spLocks noGrp="1"/>
          </p:cNvSpPr>
          <p:nvPr>
            <p:ph type="title"/>
          </p:nvPr>
        </p:nvSpPr>
        <p:spPr/>
        <p:txBody>
          <a:bodyPr/>
          <a:lstStyle/>
          <a:p>
            <a:r>
              <a:rPr lang="en-US" err="1">
                <a:ea typeface="Calibri Light"/>
                <a:cs typeface="Calibri Light"/>
              </a:rPr>
              <a:t>Syniad</a:t>
            </a:r>
            <a:r>
              <a:rPr lang="en-US">
                <a:ea typeface="Calibri Light"/>
                <a:cs typeface="Calibri Light"/>
              </a:rPr>
              <a:t> </a:t>
            </a:r>
            <a:r>
              <a:rPr lang="en-US" err="1">
                <a:ea typeface="Calibri Light"/>
                <a:cs typeface="Calibri Light"/>
              </a:rPr>
              <a:t>allweddol</a:t>
            </a:r>
            <a:br>
              <a:rPr lang="en-US">
                <a:ea typeface="Calibri Light"/>
                <a:cs typeface="Calibri Light"/>
              </a:rPr>
            </a:br>
            <a:r>
              <a:rPr lang="en-US">
                <a:solidFill>
                  <a:schemeClr val="accent1">
                    <a:lumMod val="76000"/>
                  </a:schemeClr>
                </a:solidFill>
                <a:ea typeface="Calibri Light"/>
                <a:cs typeface="Calibri Light"/>
              </a:rPr>
              <a:t>Key idea</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DA15058B-A868-3422-56A1-17774E552B1D}"/>
              </a:ext>
            </a:extLst>
          </p:cNvPr>
          <p:cNvSpPr>
            <a:spLocks noGrp="1"/>
          </p:cNvSpPr>
          <p:nvPr>
            <p:ph sz="half" idx="1"/>
          </p:nvPr>
        </p:nvSpPr>
        <p:spPr/>
        <p:txBody>
          <a:bodyPr vert="horz" lIns="91440" tIns="45720" rIns="91440" bIns="45720" rtlCol="0" anchor="t">
            <a:normAutofit/>
          </a:bodyPr>
          <a:lstStyle/>
          <a:p>
            <a:r>
              <a:rPr lang="en-US">
                <a:ea typeface="+mn-lt"/>
                <a:cs typeface="+mn-lt"/>
              </a:rPr>
              <a:t>Pan </a:t>
            </a:r>
            <a:r>
              <a:rPr lang="en-US" err="1">
                <a:ea typeface="+mn-lt"/>
                <a:cs typeface="+mn-lt"/>
              </a:rPr>
              <a:t>fydd</a:t>
            </a:r>
            <a:r>
              <a:rPr lang="en-US">
                <a:ea typeface="+mn-lt"/>
                <a:cs typeface="+mn-lt"/>
              </a:rPr>
              <a:t> </a:t>
            </a:r>
            <a:r>
              <a:rPr lang="en-US" err="1">
                <a:ea typeface="+mn-lt"/>
                <a:cs typeface="+mn-lt"/>
              </a:rPr>
              <a:t>oedolion</a:t>
            </a:r>
            <a:r>
              <a:rPr lang="en-US">
                <a:ea typeface="+mn-lt"/>
                <a:cs typeface="+mn-lt"/>
              </a:rPr>
              <a:t> </a:t>
            </a:r>
            <a:r>
              <a:rPr lang="en-US" err="1">
                <a:ea typeface="+mn-lt"/>
                <a:cs typeface="+mn-lt"/>
              </a:rPr>
              <a:t>yn</a:t>
            </a:r>
            <a:r>
              <a:rPr lang="en-US">
                <a:ea typeface="+mn-lt"/>
                <a:cs typeface="+mn-lt"/>
              </a:rPr>
              <a:t> </a:t>
            </a:r>
            <a:r>
              <a:rPr lang="en-US" err="1">
                <a:ea typeface="+mn-lt"/>
                <a:cs typeface="+mn-lt"/>
              </a:rPr>
              <a:t>gweithio'n</a:t>
            </a:r>
            <a:r>
              <a:rPr lang="en-US">
                <a:ea typeface="+mn-lt"/>
                <a:cs typeface="+mn-lt"/>
              </a:rPr>
              <a:t> </a:t>
            </a:r>
            <a:r>
              <a:rPr lang="en-US" err="1">
                <a:ea typeface="+mn-lt"/>
                <a:cs typeface="+mn-lt"/>
              </a:rPr>
              <a:t>effeithiol</a:t>
            </a:r>
            <a:r>
              <a:rPr lang="en-US">
                <a:ea typeface="+mn-lt"/>
                <a:cs typeface="+mn-lt"/>
              </a:rPr>
              <a:t> </a:t>
            </a:r>
            <a:r>
              <a:rPr lang="en-US" err="1">
                <a:ea typeface="+mn-lt"/>
                <a:cs typeface="+mn-lt"/>
              </a:rPr>
              <a:t>gyda'i</a:t>
            </a:r>
            <a:r>
              <a:rPr lang="en-US">
                <a:ea typeface="+mn-lt"/>
                <a:cs typeface="+mn-lt"/>
              </a:rPr>
              <a:t> </a:t>
            </a:r>
            <a:r>
              <a:rPr lang="en-US" err="1">
                <a:ea typeface="+mn-lt"/>
                <a:cs typeface="+mn-lt"/>
              </a:rPr>
              <a:t>gilydd</a:t>
            </a:r>
            <a:r>
              <a:rPr lang="en-US">
                <a:ea typeface="+mn-lt"/>
                <a:cs typeface="+mn-lt"/>
              </a:rPr>
              <a:t>, </a:t>
            </a:r>
            <a:r>
              <a:rPr lang="en-US" err="1">
                <a:ea typeface="+mn-lt"/>
                <a:cs typeface="+mn-lt"/>
              </a:rPr>
              <a:t>mae'n</a:t>
            </a:r>
            <a:r>
              <a:rPr lang="en-US">
                <a:ea typeface="+mn-lt"/>
                <a:cs typeface="+mn-lt"/>
              </a:rPr>
              <a:t> </a:t>
            </a:r>
            <a:r>
              <a:rPr lang="en-US" err="1">
                <a:ea typeface="+mn-lt"/>
                <a:cs typeface="+mn-lt"/>
              </a:rPr>
              <a:t>fwy</a:t>
            </a:r>
            <a:r>
              <a:rPr lang="en-US">
                <a:ea typeface="+mn-lt"/>
                <a:cs typeface="+mn-lt"/>
              </a:rPr>
              <a:t> </a:t>
            </a:r>
            <a:r>
              <a:rPr lang="en-US" err="1">
                <a:ea typeface="+mn-lt"/>
                <a:cs typeface="+mn-lt"/>
              </a:rPr>
              <a:t>tebygol</a:t>
            </a:r>
            <a:r>
              <a:rPr lang="en-US">
                <a:ea typeface="+mn-lt"/>
                <a:cs typeface="+mn-lt"/>
              </a:rPr>
              <a:t> y </a:t>
            </a:r>
            <a:r>
              <a:rPr lang="en-US" err="1">
                <a:ea typeface="+mn-lt"/>
                <a:cs typeface="+mn-lt"/>
              </a:rPr>
              <a:t>bydd</a:t>
            </a:r>
            <a:r>
              <a:rPr lang="en-US">
                <a:ea typeface="+mn-lt"/>
                <a:cs typeface="+mn-lt"/>
              </a:rPr>
              <a:t> plant </a:t>
            </a:r>
            <a:r>
              <a:rPr lang="en-US" err="1">
                <a:ea typeface="+mn-lt"/>
                <a:cs typeface="+mn-lt"/>
              </a:rPr>
              <a:t>yn</a:t>
            </a:r>
            <a:r>
              <a:rPr lang="en-US">
                <a:ea typeface="+mn-lt"/>
                <a:cs typeface="+mn-lt"/>
              </a:rPr>
              <a:t> </a:t>
            </a:r>
            <a:r>
              <a:rPr lang="en-US" err="1">
                <a:ea typeface="+mn-lt"/>
                <a:cs typeface="+mn-lt"/>
              </a:rPr>
              <a:t>profi</a:t>
            </a:r>
            <a:r>
              <a:rPr lang="en-US">
                <a:ea typeface="+mn-lt"/>
                <a:cs typeface="+mn-lt"/>
              </a:rPr>
              <a:t> </a:t>
            </a:r>
            <a:r>
              <a:rPr lang="en-US" err="1">
                <a:ea typeface="+mn-lt"/>
                <a:cs typeface="+mn-lt"/>
              </a:rPr>
              <a:t>amgylcheddau</a:t>
            </a:r>
            <a:r>
              <a:rPr lang="en-US">
                <a:ea typeface="+mn-lt"/>
                <a:cs typeface="+mn-lt"/>
              </a:rPr>
              <a:t> </a:t>
            </a:r>
            <a:r>
              <a:rPr lang="en-US" err="1">
                <a:ea typeface="+mn-lt"/>
                <a:cs typeface="+mn-lt"/>
              </a:rPr>
              <a:t>cyson</a:t>
            </a:r>
            <a:r>
              <a:rPr lang="en-US">
                <a:ea typeface="+mn-lt"/>
                <a:cs typeface="+mn-lt"/>
              </a:rPr>
              <a:t>, </a:t>
            </a:r>
            <a:r>
              <a:rPr lang="en-US" err="1">
                <a:ea typeface="+mn-lt"/>
                <a:cs typeface="+mn-lt"/>
              </a:rPr>
              <a:t>cefnogol</a:t>
            </a:r>
            <a:r>
              <a:rPr lang="en-US">
                <a:ea typeface="+mn-lt"/>
                <a:cs typeface="+mn-lt"/>
              </a:rPr>
              <a:t> a </a:t>
            </a:r>
            <a:r>
              <a:rPr lang="en-US" err="1">
                <a:ea typeface="+mn-lt"/>
                <a:cs typeface="+mn-lt"/>
              </a:rPr>
              <a:t>chadarnhaol</a:t>
            </a:r>
            <a:r>
              <a:rPr lang="en-US">
                <a:ea typeface="+mn-lt"/>
                <a:cs typeface="+mn-lt"/>
              </a:rPr>
              <a:t>.</a:t>
            </a:r>
            <a:endParaRPr lang="en-US"/>
          </a:p>
        </p:txBody>
      </p:sp>
      <p:sp>
        <p:nvSpPr>
          <p:cNvPr id="4" name="Content Placeholder 3">
            <a:extLst>
              <a:ext uri="{FF2B5EF4-FFF2-40B4-BE49-F238E27FC236}">
                <a16:creationId xmlns:a16="http://schemas.microsoft.com/office/drawing/2014/main" id="{E3AF1B15-7A10-9F27-0582-4427034E2DA6}"/>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When adults work effectively together, children are more likely to experience consistent, supportive and positive environments. </a:t>
            </a:r>
          </a:p>
        </p:txBody>
      </p:sp>
    </p:spTree>
    <p:extLst>
      <p:ext uri="{BB962C8B-B14F-4D97-AF65-F5344CB8AC3E}">
        <p14:creationId xmlns:p14="http://schemas.microsoft.com/office/powerpoint/2010/main" val="11585555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28382-CC7A-4832-CB42-B45A767F32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781DB6-864F-20CF-3B9E-04F4EA80E439}"/>
              </a:ext>
            </a:extLst>
          </p:cNvPr>
          <p:cNvSpPr>
            <a:spLocks noGrp="1"/>
          </p:cNvSpPr>
          <p:nvPr>
            <p:ph type="title"/>
          </p:nvPr>
        </p:nvSpPr>
        <p:spPr/>
        <p:txBody>
          <a:bodyPr/>
          <a:lstStyle/>
          <a:p>
            <a:r>
              <a:rPr lang="en-US">
                <a:ea typeface="Calibri Light"/>
                <a:cs typeface="Calibri Light"/>
              </a:rPr>
              <a:t>Tasg</a:t>
            </a:r>
            <a:br>
              <a:rPr lang="en-US">
                <a:ea typeface="Calibri Light"/>
                <a:cs typeface="Calibri Light"/>
              </a:rPr>
            </a:br>
            <a:r>
              <a:rPr lang="en-US">
                <a:solidFill>
                  <a:schemeClr val="accent1">
                    <a:lumMod val="76000"/>
                  </a:schemeClr>
                </a:solidFill>
                <a:ea typeface="Calibri Light"/>
                <a:cs typeface="Calibri Light"/>
              </a:rPr>
              <a:t>Task</a:t>
            </a:r>
          </a:p>
        </p:txBody>
      </p:sp>
      <p:sp>
        <p:nvSpPr>
          <p:cNvPr id="3" name="Content Placeholder 2">
            <a:extLst>
              <a:ext uri="{FF2B5EF4-FFF2-40B4-BE49-F238E27FC236}">
                <a16:creationId xmlns:a16="http://schemas.microsoft.com/office/drawing/2014/main" id="{50D90E07-C76F-00F3-B5BA-12C8E8960A21}"/>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Myfyriwch</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gydbwyso</a:t>
            </a:r>
            <a:r>
              <a:rPr lang="en-US" sz="2000">
                <a:ea typeface="+mn-lt"/>
                <a:cs typeface="+mn-lt"/>
              </a:rPr>
              <a:t> </a:t>
            </a:r>
            <a:r>
              <a:rPr lang="en-US" sz="2000" err="1">
                <a:ea typeface="+mn-lt"/>
                <a:cs typeface="+mn-lt"/>
              </a:rPr>
              <a:t>anghenion</a:t>
            </a:r>
            <a:r>
              <a:rPr lang="en-US" sz="2000">
                <a:ea typeface="+mn-lt"/>
                <a:cs typeface="+mn-lt"/>
              </a:rPr>
              <a:t> </a:t>
            </a:r>
            <a:r>
              <a:rPr lang="en-US" sz="2000" err="1">
                <a:ea typeface="+mn-lt"/>
                <a:cs typeface="+mn-lt"/>
              </a:rPr>
              <a:t>unigol</a:t>
            </a:r>
            <a:r>
              <a:rPr lang="en-US" sz="2000">
                <a:ea typeface="+mn-lt"/>
                <a:cs typeface="+mn-lt"/>
              </a:rPr>
              <a:t> plant â </a:t>
            </a:r>
            <a:r>
              <a:rPr lang="en-US" sz="2000" err="1">
                <a:ea typeface="+mn-lt"/>
                <a:cs typeface="+mn-lt"/>
              </a:rPr>
              <a:t>blaenoriaethau'r</a:t>
            </a:r>
            <a:r>
              <a:rPr lang="en-US" sz="2000">
                <a:ea typeface="+mn-lt"/>
                <a:cs typeface="+mn-lt"/>
              </a:rPr>
              <a:t> </a:t>
            </a:r>
            <a:r>
              <a:rPr lang="en-US" sz="2000" err="1">
                <a:ea typeface="+mn-lt"/>
                <a:cs typeface="+mn-lt"/>
              </a:rPr>
              <a:t>sefydliad</a:t>
            </a:r>
            <a:r>
              <a:rPr lang="en-US" sz="2000">
                <a:ea typeface="+mn-lt"/>
                <a:cs typeface="+mn-lt"/>
              </a:rPr>
              <a:t>.</a:t>
            </a:r>
          </a:p>
          <a:p>
            <a:endParaRPr lang="en-US" sz="2000">
              <a:ea typeface="Calibri"/>
              <a:cs typeface="Calibri"/>
            </a:endParaRPr>
          </a:p>
          <a:p>
            <a:pPr marL="0" indent="0">
              <a:buNone/>
            </a:pPr>
            <a:r>
              <a:rPr lang="en-US" sz="2000" b="1" err="1">
                <a:ea typeface="+mn-lt"/>
                <a:cs typeface="+mn-lt"/>
              </a:rPr>
              <a:t>Tasg</a:t>
            </a:r>
            <a:r>
              <a:rPr lang="en-US" sz="2000" b="1">
                <a:ea typeface="+mn-lt"/>
                <a:cs typeface="+mn-lt"/>
              </a:rPr>
              <a:t> </a:t>
            </a:r>
            <a:r>
              <a:rPr lang="en-US" sz="2000" b="1" err="1">
                <a:ea typeface="+mn-lt"/>
                <a:cs typeface="+mn-lt"/>
              </a:rPr>
              <a:t>Adfyfyriol</a:t>
            </a:r>
            <a:endParaRPr lang="en-US" sz="2000" b="1" err="1">
              <a:ea typeface="Calibri"/>
              <a:cs typeface="Calibri"/>
            </a:endParaRPr>
          </a:p>
          <a:p>
            <a:pPr marL="0" indent="0">
              <a:buNone/>
            </a:pPr>
            <a:r>
              <a:rPr lang="en-US" sz="2000" err="1">
                <a:ea typeface="+mn-lt"/>
                <a:cs typeface="+mn-lt"/>
              </a:rPr>
              <a:t>Ysgrifennwch</a:t>
            </a:r>
            <a:r>
              <a:rPr lang="en-US" sz="2000">
                <a:ea typeface="+mn-lt"/>
                <a:cs typeface="+mn-lt"/>
              </a:rPr>
              <a:t> </a:t>
            </a:r>
            <a:r>
              <a:rPr lang="en-US" sz="2000" err="1">
                <a:ea typeface="+mn-lt"/>
                <a:cs typeface="+mn-lt"/>
              </a:rPr>
              <a:t>adfyfyrdod</a:t>
            </a:r>
            <a:r>
              <a:rPr lang="en-US" sz="2000">
                <a:ea typeface="+mn-lt"/>
                <a:cs typeface="+mn-lt"/>
              </a:rPr>
              <a:t> </a:t>
            </a:r>
            <a:r>
              <a:rPr lang="en-US" sz="2000" err="1">
                <a:ea typeface="+mn-lt"/>
                <a:cs typeface="+mn-lt"/>
              </a:rPr>
              <a:t>byr</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sut</a:t>
            </a:r>
            <a:r>
              <a:rPr lang="en-US" sz="2000">
                <a:ea typeface="+mn-lt"/>
                <a:cs typeface="+mn-lt"/>
              </a:rPr>
              <a:t> y </a:t>
            </a:r>
            <a:r>
              <a:rPr lang="en-US" sz="2000" err="1">
                <a:ea typeface="+mn-lt"/>
                <a:cs typeface="+mn-lt"/>
              </a:rPr>
              <a:t>gwnaethoch</a:t>
            </a:r>
            <a:r>
              <a:rPr lang="en-US" sz="2000">
                <a:ea typeface="+mn-lt"/>
                <a:cs typeface="+mn-lt"/>
              </a:rPr>
              <a:t> </a:t>
            </a:r>
            <a:r>
              <a:rPr lang="en-US" sz="2000" err="1">
                <a:ea typeface="+mn-lt"/>
                <a:cs typeface="+mn-lt"/>
              </a:rPr>
              <a:t>gydbwyso</a:t>
            </a:r>
            <a:r>
              <a:rPr lang="en-US" sz="2000">
                <a:ea typeface="+mn-lt"/>
                <a:cs typeface="+mn-lt"/>
              </a:rPr>
              <a:t> </a:t>
            </a:r>
            <a:r>
              <a:rPr lang="en-US" sz="2000" err="1">
                <a:ea typeface="+mn-lt"/>
                <a:cs typeface="+mn-lt"/>
              </a:rPr>
              <a:t>anghenion</a:t>
            </a:r>
            <a:r>
              <a:rPr lang="en-US" sz="2000">
                <a:ea typeface="+mn-lt"/>
                <a:cs typeface="+mn-lt"/>
              </a:rPr>
              <a:t> </a:t>
            </a:r>
            <a:r>
              <a:rPr lang="en-US" sz="2000" err="1">
                <a:ea typeface="+mn-lt"/>
                <a:cs typeface="+mn-lt"/>
              </a:rPr>
              <a:t>unigol</a:t>
            </a:r>
            <a:r>
              <a:rPr lang="en-US" sz="2000">
                <a:ea typeface="+mn-lt"/>
                <a:cs typeface="+mn-lt"/>
              </a:rPr>
              <a:t> </a:t>
            </a:r>
            <a:r>
              <a:rPr lang="en-US" sz="2000" err="1">
                <a:ea typeface="+mn-lt"/>
                <a:cs typeface="+mn-lt"/>
              </a:rPr>
              <a:t>plentyn</a:t>
            </a:r>
            <a:r>
              <a:rPr lang="en-US" sz="2000">
                <a:ea typeface="+mn-lt"/>
                <a:cs typeface="+mn-lt"/>
              </a:rPr>
              <a:t> â </a:t>
            </a:r>
            <a:r>
              <a:rPr lang="en-US" sz="2000" err="1">
                <a:ea typeface="+mn-lt"/>
                <a:cs typeface="+mn-lt"/>
              </a:rPr>
              <a:t>blaenoriaethau'r</a:t>
            </a:r>
            <a:r>
              <a:rPr lang="en-US" sz="2000">
                <a:ea typeface="+mn-lt"/>
                <a:cs typeface="+mn-lt"/>
              </a:rPr>
              <a:t> </a:t>
            </a:r>
            <a:r>
              <a:rPr lang="en-US" sz="2000" err="1">
                <a:ea typeface="+mn-lt"/>
                <a:cs typeface="+mn-lt"/>
              </a:rPr>
              <a:t>sefydliad</a:t>
            </a:r>
            <a:r>
              <a:rPr lang="en-US" sz="2000">
                <a:ea typeface="+mn-lt"/>
                <a:cs typeface="+mn-lt"/>
              </a:rPr>
              <a:t>. </a:t>
            </a:r>
            <a:r>
              <a:rPr lang="en-US" sz="2000" err="1">
                <a:ea typeface="+mn-lt"/>
                <a:cs typeface="+mn-lt"/>
              </a:rPr>
              <a:t>Ystyriwch</a:t>
            </a:r>
            <a:r>
              <a:rPr lang="en-US" sz="2000">
                <a:ea typeface="+mn-lt"/>
                <a:cs typeface="+mn-lt"/>
              </a:rPr>
              <a:t> yr </a:t>
            </a:r>
            <a:r>
              <a:rPr lang="en-US" sz="2000" err="1">
                <a:ea typeface="+mn-lt"/>
                <a:cs typeface="+mn-lt"/>
              </a:rPr>
              <a:t>heriau</a:t>
            </a:r>
            <a:r>
              <a:rPr lang="en-US" sz="2000">
                <a:ea typeface="+mn-lt"/>
                <a:cs typeface="+mn-lt"/>
              </a:rPr>
              <a:t>, y </a:t>
            </a:r>
            <a:r>
              <a:rPr lang="en-US" sz="2000" err="1">
                <a:ea typeface="+mn-lt"/>
                <a:cs typeface="+mn-lt"/>
              </a:rPr>
              <a:t>penderfyniadau</a:t>
            </a:r>
            <a:r>
              <a:rPr lang="en-US" sz="2000">
                <a:ea typeface="+mn-lt"/>
                <a:cs typeface="+mn-lt"/>
              </a:rPr>
              <a:t> a </a:t>
            </a:r>
            <a:r>
              <a:rPr lang="en-US" sz="2000" err="1">
                <a:ea typeface="+mn-lt"/>
                <a:cs typeface="+mn-lt"/>
              </a:rPr>
              <a:t>wnaed</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hyn</a:t>
            </a:r>
            <a:r>
              <a:rPr lang="en-US" sz="2000">
                <a:ea typeface="+mn-lt"/>
                <a:cs typeface="+mn-lt"/>
              </a:rPr>
              <a:t> a </a:t>
            </a:r>
            <a:r>
              <a:rPr lang="en-US" sz="2000" err="1">
                <a:ea typeface="+mn-lt"/>
                <a:cs typeface="+mn-lt"/>
              </a:rPr>
              <a:t>ddysgoch</a:t>
            </a:r>
            <a:r>
              <a:rPr lang="en-US" sz="2000">
                <a:ea typeface="+mn-lt"/>
                <a:cs typeface="+mn-lt"/>
              </a:rPr>
              <a:t> </a:t>
            </a:r>
            <a:r>
              <a:rPr lang="en-US" sz="2000" err="1">
                <a:ea typeface="+mn-lt"/>
                <a:cs typeface="+mn-lt"/>
              </a:rPr>
              <a:t>o'r</a:t>
            </a:r>
            <a:r>
              <a:rPr lang="en-US" sz="2000">
                <a:ea typeface="+mn-lt"/>
                <a:cs typeface="+mn-lt"/>
              </a:rPr>
              <a:t> </a:t>
            </a:r>
            <a:r>
              <a:rPr lang="en-US" sz="2000" err="1">
                <a:ea typeface="+mn-lt"/>
                <a:cs typeface="+mn-lt"/>
              </a:rPr>
              <a:t>profiad</a:t>
            </a:r>
            <a:r>
              <a:rPr lang="en-US" sz="2000">
                <a:ea typeface="+mn-lt"/>
                <a:cs typeface="+mn-lt"/>
              </a:rPr>
              <a:t>. Gellir </a:t>
            </a:r>
            <a:r>
              <a:rPr lang="en-US" sz="2000" err="1">
                <a:ea typeface="+mn-lt"/>
                <a:cs typeface="+mn-lt"/>
              </a:rPr>
              <a:t>defnyddio'r</a:t>
            </a:r>
            <a:r>
              <a:rPr lang="en-US" sz="2000">
                <a:ea typeface="+mn-lt"/>
                <a:cs typeface="+mn-lt"/>
              </a:rPr>
              <a:t> </a:t>
            </a:r>
            <a:r>
              <a:rPr lang="en-US" sz="2000" err="1">
                <a:ea typeface="+mn-lt"/>
                <a:cs typeface="+mn-lt"/>
              </a:rPr>
              <a:t>adfyfyrdod</a:t>
            </a:r>
            <a:r>
              <a:rPr lang="en-US" sz="2000">
                <a:ea typeface="+mn-lt"/>
                <a:cs typeface="+mn-lt"/>
              </a:rPr>
              <a:t> </a:t>
            </a:r>
            <a:r>
              <a:rPr lang="en-US" sz="2000" err="1">
                <a:ea typeface="+mn-lt"/>
                <a:cs typeface="+mn-lt"/>
              </a:rPr>
              <a:t>hwn</a:t>
            </a:r>
            <a:r>
              <a:rPr lang="en-US" sz="2000">
                <a:ea typeface="+mn-lt"/>
                <a:cs typeface="+mn-lt"/>
              </a:rPr>
              <a:t> </a:t>
            </a:r>
            <a:r>
              <a:rPr lang="en-US" sz="2000" err="1">
                <a:ea typeface="+mn-lt"/>
                <a:cs typeface="+mn-lt"/>
              </a:rPr>
              <a:t>fel</a:t>
            </a:r>
            <a:r>
              <a:rPr lang="en-US" sz="2000">
                <a:ea typeface="+mn-lt"/>
                <a:cs typeface="+mn-lt"/>
              </a:rPr>
              <a:t> </a:t>
            </a:r>
            <a:r>
              <a:rPr lang="en-US" sz="2000" err="1">
                <a:ea typeface="+mn-lt"/>
                <a:cs typeface="+mn-lt"/>
              </a:rPr>
              <a:t>tystiolaeth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portffolio</a:t>
            </a:r>
            <a:r>
              <a:rPr lang="en-US" sz="2000">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6C3878F4-52F4-86F4-10CD-BD9AEADBBCB0}"/>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Reflect on balancing children’s individual needs with organizational priorities.</a:t>
            </a:r>
          </a:p>
          <a:p>
            <a:pPr marL="0" indent="0">
              <a:buNone/>
            </a:pPr>
            <a:endParaRPr lang="en-US" sz="1100" b="1">
              <a:solidFill>
                <a:schemeClr val="accent1">
                  <a:lumMod val="76000"/>
                </a:schemeClr>
              </a:solidFill>
              <a:latin typeface="Segoe UI"/>
              <a:ea typeface="Calibri"/>
              <a:cs typeface="Segoe UI"/>
            </a:endParaRPr>
          </a:p>
          <a:p>
            <a:pPr marL="0" indent="0">
              <a:buNone/>
            </a:pPr>
            <a:r>
              <a:rPr lang="en-US" sz="2000" b="1">
                <a:solidFill>
                  <a:schemeClr val="accent1">
                    <a:lumMod val="76000"/>
                  </a:schemeClr>
                </a:solidFill>
                <a:latin typeface="Calibri"/>
                <a:ea typeface="Calibri"/>
                <a:cs typeface="Calibri"/>
              </a:rPr>
              <a:t>Reflective Task</a:t>
            </a:r>
            <a:endParaRPr lang="en-US" sz="2000">
              <a:solidFill>
                <a:schemeClr val="accent1">
                  <a:lumMod val="76000"/>
                </a:schemeClr>
              </a:solidFill>
              <a:latin typeface="Calibri"/>
              <a:ea typeface="Calibri"/>
              <a:cs typeface="Calibri"/>
            </a:endParaRPr>
          </a:p>
          <a:p>
            <a:pPr marL="0" indent="0">
              <a:buNone/>
            </a:pPr>
            <a:r>
              <a:rPr lang="en-US" sz="2000">
                <a:solidFill>
                  <a:schemeClr val="accent1">
                    <a:lumMod val="76000"/>
                  </a:schemeClr>
                </a:solidFill>
                <a:latin typeface="Calibri"/>
                <a:ea typeface="Calibri"/>
                <a:cs typeface="Calibri"/>
              </a:rPr>
              <a:t>Write a brief reflection on how you balanced a child's individual needs with organizational priorities. Consider the challenges, decisions made, and what you learned from the experience. This reflection can be used as evidence within your portfolio.</a:t>
            </a:r>
          </a:p>
          <a:p>
            <a:endParaRPr lang="en-US" sz="2000">
              <a:solidFill>
                <a:schemeClr val="accent1">
                  <a:lumMod val="76000"/>
                </a:schemeClr>
              </a:solidFill>
              <a:latin typeface="Calibri"/>
              <a:ea typeface="Calibri"/>
              <a:cs typeface="Calibri"/>
            </a:endParaRPr>
          </a:p>
        </p:txBody>
      </p:sp>
    </p:spTree>
    <p:extLst>
      <p:ext uri="{BB962C8B-B14F-4D97-AF65-F5344CB8AC3E}">
        <p14:creationId xmlns:p14="http://schemas.microsoft.com/office/powerpoint/2010/main" val="13248428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5E7E1-AB7D-DC22-F0D6-6B4F467D672A}"/>
              </a:ext>
            </a:extLst>
          </p:cNvPr>
          <p:cNvSpPr>
            <a:spLocks noGrp="1"/>
          </p:cNvSpPr>
          <p:nvPr>
            <p:ph type="title"/>
          </p:nvPr>
        </p:nvSpPr>
        <p:spPr/>
        <p:txBody>
          <a:bodyPr/>
          <a:lstStyle/>
          <a:p>
            <a:r>
              <a:rPr lang="en-US" err="1">
                <a:ea typeface="Calibri Light"/>
                <a:cs typeface="Calibri Light"/>
              </a:rPr>
              <a:t>Tasg</a:t>
            </a:r>
            <a:br>
              <a:rPr lang="en-US">
                <a:ea typeface="Calibri Light"/>
                <a:cs typeface="Calibri Light"/>
              </a:rPr>
            </a:br>
            <a:r>
              <a:rPr lang="en-US">
                <a:solidFill>
                  <a:schemeClr val="accent1">
                    <a:lumMod val="76000"/>
                  </a:schemeClr>
                </a:solidFill>
                <a:ea typeface="Calibri Light"/>
                <a:cs typeface="Calibri Light"/>
              </a:rPr>
              <a:t>Task</a:t>
            </a:r>
          </a:p>
        </p:txBody>
      </p:sp>
      <p:sp>
        <p:nvSpPr>
          <p:cNvPr id="3" name="Content Placeholder 2">
            <a:extLst>
              <a:ext uri="{FF2B5EF4-FFF2-40B4-BE49-F238E27FC236}">
                <a16:creationId xmlns:a16="http://schemas.microsoft.com/office/drawing/2014/main" id="{34D763A6-C456-B948-E642-0BF95495BFF5}"/>
              </a:ext>
            </a:extLst>
          </p:cNvPr>
          <p:cNvSpPr>
            <a:spLocks noGrp="1"/>
          </p:cNvSpPr>
          <p:nvPr>
            <p:ph sz="half" idx="1"/>
          </p:nvPr>
        </p:nvSpPr>
        <p:spPr/>
        <p:txBody>
          <a:bodyPr vert="horz" lIns="91440" tIns="45720" rIns="91440" bIns="45720" rtlCol="0" anchor="t">
            <a:normAutofit fontScale="62500" lnSpcReduction="20000"/>
          </a:bodyPr>
          <a:lstStyle/>
          <a:p>
            <a:pPr marL="0" indent="0">
              <a:buNone/>
            </a:pPr>
            <a:r>
              <a:rPr lang="en-US">
                <a:ea typeface="+mn-lt"/>
                <a:cs typeface="+mn-lt"/>
              </a:rPr>
              <a:t>Yn </a:t>
            </a:r>
            <a:r>
              <a:rPr lang="en-US" err="1">
                <a:ea typeface="+mn-lt"/>
                <a:cs typeface="+mn-lt"/>
              </a:rPr>
              <a:t>eich</a:t>
            </a:r>
            <a:r>
              <a:rPr lang="en-US">
                <a:ea typeface="+mn-lt"/>
                <a:cs typeface="+mn-lt"/>
              </a:rPr>
              <a:t> </a:t>
            </a:r>
            <a:r>
              <a:rPr lang="en-US" err="1">
                <a:ea typeface="+mn-lt"/>
                <a:cs typeface="+mn-lt"/>
              </a:rPr>
              <a:t>myfyrdod</a:t>
            </a:r>
            <a:r>
              <a:rPr lang="en-US">
                <a:ea typeface="+mn-lt"/>
                <a:cs typeface="+mn-lt"/>
              </a:rPr>
              <a:t>, </a:t>
            </a:r>
            <a:r>
              <a:rPr lang="en-US" err="1">
                <a:ea typeface="+mn-lt"/>
                <a:cs typeface="+mn-lt"/>
              </a:rPr>
              <a:t>ystyriwch</a:t>
            </a:r>
            <a:r>
              <a:rPr lang="en-US">
                <a:ea typeface="+mn-lt"/>
                <a:cs typeface="+mn-lt"/>
              </a:rPr>
              <a:t>:</a:t>
            </a:r>
            <a:endParaRPr lang="en-US">
              <a:ea typeface="Calibri" panose="020F0502020204030204"/>
              <a:cs typeface="Calibri" panose="020F0502020204030204"/>
            </a:endParaRPr>
          </a:p>
          <a:p>
            <a:r>
              <a:rPr lang="en-US">
                <a:ea typeface="+mn-lt"/>
                <a:cs typeface="+mn-lt"/>
              </a:rPr>
              <a:t>Beth </a:t>
            </a:r>
            <a:r>
              <a:rPr lang="en-US" err="1">
                <a:ea typeface="+mn-lt"/>
                <a:cs typeface="+mn-lt"/>
              </a:rPr>
              <a:t>oedd</a:t>
            </a:r>
            <a:r>
              <a:rPr lang="en-US">
                <a:ea typeface="+mn-lt"/>
                <a:cs typeface="+mn-lt"/>
              </a:rPr>
              <a:t> y </a:t>
            </a:r>
            <a:r>
              <a:rPr lang="en-US" err="1">
                <a:ea typeface="+mn-lt"/>
                <a:cs typeface="+mn-lt"/>
              </a:rPr>
              <a:t>sefyllfa</a:t>
            </a:r>
            <a:r>
              <a:rPr lang="en-US">
                <a:ea typeface="+mn-lt"/>
                <a:cs typeface="+mn-lt"/>
              </a:rPr>
              <a:t>?</a:t>
            </a:r>
            <a:endParaRPr lang="en-US"/>
          </a:p>
          <a:p>
            <a:r>
              <a:rPr lang="en-US">
                <a:ea typeface="+mn-lt"/>
                <a:cs typeface="+mn-lt"/>
              </a:rPr>
              <a:t>Beth </a:t>
            </a:r>
            <a:r>
              <a:rPr lang="en-US" err="1">
                <a:ea typeface="+mn-lt"/>
                <a:cs typeface="+mn-lt"/>
              </a:rPr>
              <a:t>oedd</a:t>
            </a:r>
            <a:r>
              <a:rPr lang="en-US">
                <a:ea typeface="+mn-lt"/>
                <a:cs typeface="+mn-lt"/>
              </a:rPr>
              <a:t> </a:t>
            </a:r>
            <a:r>
              <a:rPr lang="en-US" err="1">
                <a:ea typeface="+mn-lt"/>
                <a:cs typeface="+mn-lt"/>
              </a:rPr>
              <a:t>anghenion</a:t>
            </a:r>
            <a:r>
              <a:rPr lang="en-US">
                <a:ea typeface="+mn-lt"/>
                <a:cs typeface="+mn-lt"/>
              </a:rPr>
              <a:t> </a:t>
            </a:r>
            <a:r>
              <a:rPr lang="en-US" err="1">
                <a:ea typeface="+mn-lt"/>
                <a:cs typeface="+mn-lt"/>
              </a:rPr>
              <a:t>unigol</a:t>
            </a:r>
            <a:r>
              <a:rPr lang="en-US">
                <a:ea typeface="+mn-lt"/>
                <a:cs typeface="+mn-lt"/>
              </a:rPr>
              <a:t> y </a:t>
            </a:r>
            <a:r>
              <a:rPr lang="en-US" err="1">
                <a:ea typeface="+mn-lt"/>
                <a:cs typeface="+mn-lt"/>
              </a:rPr>
              <a:t>plentyn</a:t>
            </a:r>
            <a:r>
              <a:rPr lang="en-US">
                <a:ea typeface="+mn-lt"/>
                <a:cs typeface="+mn-lt"/>
              </a:rPr>
              <a:t>?</a:t>
            </a:r>
            <a:endParaRPr lang="en-US"/>
          </a:p>
          <a:p>
            <a:r>
              <a:rPr lang="en-US">
                <a:ea typeface="+mn-lt"/>
                <a:cs typeface="+mn-lt"/>
              </a:rPr>
              <a:t>Pa </a:t>
            </a:r>
            <a:r>
              <a:rPr lang="en-US" err="1">
                <a:ea typeface="+mn-lt"/>
                <a:cs typeface="+mn-lt"/>
              </a:rPr>
              <a:t>flaenoriaethau</a:t>
            </a:r>
            <a:r>
              <a:rPr lang="en-US">
                <a:ea typeface="+mn-lt"/>
                <a:cs typeface="+mn-lt"/>
              </a:rPr>
              <a:t>, </a:t>
            </a:r>
            <a:r>
              <a:rPr lang="en-US" err="1">
                <a:ea typeface="+mn-lt"/>
                <a:cs typeface="+mn-lt"/>
              </a:rPr>
              <a:t>polisïau</a:t>
            </a:r>
            <a:r>
              <a:rPr lang="en-US">
                <a:ea typeface="+mn-lt"/>
                <a:cs typeface="+mn-lt"/>
              </a:rPr>
              <a:t> neu </a:t>
            </a:r>
            <a:r>
              <a:rPr lang="en-US" err="1">
                <a:ea typeface="+mn-lt"/>
                <a:cs typeface="+mn-lt"/>
              </a:rPr>
              <a:t>ofynion</a:t>
            </a:r>
            <a:r>
              <a:rPr lang="en-US">
                <a:ea typeface="+mn-lt"/>
                <a:cs typeface="+mn-lt"/>
              </a:rPr>
              <a:t> </a:t>
            </a:r>
            <a:r>
              <a:rPr lang="en-US" err="1">
                <a:ea typeface="+mn-lt"/>
                <a:cs typeface="+mn-lt"/>
              </a:rPr>
              <a:t>sefydliadol</a:t>
            </a:r>
            <a:r>
              <a:rPr lang="en-US">
                <a:ea typeface="+mn-lt"/>
                <a:cs typeface="+mn-lt"/>
              </a:rPr>
              <a:t> </a:t>
            </a:r>
            <a:r>
              <a:rPr lang="en-US" err="1">
                <a:ea typeface="+mn-lt"/>
                <a:cs typeface="+mn-lt"/>
              </a:rPr>
              <a:t>oedd</a:t>
            </a:r>
            <a:r>
              <a:rPr lang="en-US">
                <a:ea typeface="+mn-lt"/>
                <a:cs typeface="+mn-lt"/>
              </a:rPr>
              <a:t> </a:t>
            </a:r>
            <a:r>
              <a:rPr lang="en-US" err="1">
                <a:ea typeface="+mn-lt"/>
                <a:cs typeface="+mn-lt"/>
              </a:rPr>
              <a:t>angen</a:t>
            </a:r>
            <a:r>
              <a:rPr lang="en-US">
                <a:ea typeface="+mn-lt"/>
                <a:cs typeface="+mn-lt"/>
              </a:rPr>
              <a:t> </a:t>
            </a:r>
            <a:r>
              <a:rPr lang="en-US" err="1">
                <a:ea typeface="+mn-lt"/>
                <a:cs typeface="+mn-lt"/>
              </a:rPr>
              <a:t>eu</a:t>
            </a:r>
            <a:r>
              <a:rPr lang="en-US">
                <a:ea typeface="+mn-lt"/>
                <a:cs typeface="+mn-lt"/>
              </a:rPr>
              <a:t> </a:t>
            </a:r>
            <a:r>
              <a:rPr lang="en-US" err="1">
                <a:ea typeface="+mn-lt"/>
                <a:cs typeface="+mn-lt"/>
              </a:rPr>
              <a:t>hystyried</a:t>
            </a:r>
            <a:r>
              <a:rPr lang="en-US">
                <a:ea typeface="+mn-lt"/>
                <a:cs typeface="+mn-lt"/>
              </a:rPr>
              <a:t>?</a:t>
            </a:r>
            <a:endParaRPr lang="en-US">
              <a:ea typeface="Calibri" panose="020F0502020204030204"/>
              <a:cs typeface="Calibri" panose="020F0502020204030204"/>
            </a:endParaRPr>
          </a:p>
          <a:p>
            <a:r>
              <a:rPr lang="en-US">
                <a:ea typeface="+mn-lt"/>
                <a:cs typeface="+mn-lt"/>
              </a:rPr>
              <a:t>Sut y </a:t>
            </a:r>
            <a:r>
              <a:rPr lang="en-US" err="1">
                <a:ea typeface="+mn-lt"/>
                <a:cs typeface="+mn-lt"/>
              </a:rPr>
              <a:t>gwnaethoch</a:t>
            </a:r>
            <a:r>
              <a:rPr lang="en-US">
                <a:ea typeface="+mn-lt"/>
                <a:cs typeface="+mn-lt"/>
              </a:rPr>
              <a:t> chi </a:t>
            </a:r>
            <a:r>
              <a:rPr lang="en-US" err="1">
                <a:ea typeface="+mn-lt"/>
                <a:cs typeface="+mn-lt"/>
              </a:rPr>
              <a:t>ymateb</a:t>
            </a:r>
            <a:r>
              <a:rPr lang="en-US">
                <a:ea typeface="+mn-lt"/>
                <a:cs typeface="+mn-lt"/>
              </a:rPr>
              <a:t>?</a:t>
            </a:r>
            <a:endParaRPr lang="en-US"/>
          </a:p>
          <a:p>
            <a:r>
              <a:rPr lang="en-US">
                <a:ea typeface="+mn-lt"/>
                <a:cs typeface="+mn-lt"/>
              </a:rPr>
              <a:t>Beth </a:t>
            </a:r>
            <a:r>
              <a:rPr lang="en-US" err="1">
                <a:ea typeface="+mn-lt"/>
                <a:cs typeface="+mn-lt"/>
              </a:rPr>
              <a:t>wnaethoch</a:t>
            </a:r>
            <a:r>
              <a:rPr lang="en-US">
                <a:ea typeface="+mn-lt"/>
                <a:cs typeface="+mn-lt"/>
              </a:rPr>
              <a:t> chi </a:t>
            </a:r>
            <a:r>
              <a:rPr lang="en-US" err="1">
                <a:ea typeface="+mn-lt"/>
                <a:cs typeface="+mn-lt"/>
              </a:rPr>
              <a:t>ei</a:t>
            </a:r>
            <a:r>
              <a:rPr lang="en-US">
                <a:ea typeface="+mn-lt"/>
                <a:cs typeface="+mn-lt"/>
              </a:rPr>
              <a:t> </a:t>
            </a:r>
            <a:r>
              <a:rPr lang="en-US" err="1">
                <a:ea typeface="+mn-lt"/>
                <a:cs typeface="+mn-lt"/>
              </a:rPr>
              <a:t>ddysgu</a:t>
            </a:r>
            <a:r>
              <a:rPr lang="en-US">
                <a:ea typeface="+mn-lt"/>
                <a:cs typeface="+mn-lt"/>
              </a:rPr>
              <a:t> </a:t>
            </a:r>
            <a:r>
              <a:rPr lang="en-US" err="1">
                <a:ea typeface="+mn-lt"/>
                <a:cs typeface="+mn-lt"/>
              </a:rPr>
              <a:t>o'r</a:t>
            </a:r>
            <a:r>
              <a:rPr lang="en-US">
                <a:ea typeface="+mn-lt"/>
                <a:cs typeface="+mn-lt"/>
              </a:rPr>
              <a:t> </a:t>
            </a:r>
            <a:r>
              <a:rPr lang="en-US" err="1">
                <a:ea typeface="+mn-lt"/>
                <a:cs typeface="+mn-lt"/>
              </a:rPr>
              <a:t>profiad</a:t>
            </a:r>
            <a:r>
              <a:rPr lang="en-US">
                <a:ea typeface="+mn-lt"/>
                <a:cs typeface="+mn-lt"/>
              </a:rPr>
              <a:t>?</a:t>
            </a:r>
            <a:endParaRPr lang="en-US"/>
          </a:p>
          <a:p>
            <a:endParaRPr lang="en-US"/>
          </a:p>
          <a:p>
            <a:pPr marL="0" indent="0">
              <a:buNone/>
            </a:pPr>
            <a:r>
              <a:rPr lang="en-US">
                <a:ea typeface="+mn-lt"/>
                <a:cs typeface="+mn-lt"/>
              </a:rPr>
              <a:t>Cyfrinachedd: Peidiwch â </a:t>
            </a:r>
            <a:r>
              <a:rPr lang="en-US" err="1">
                <a:ea typeface="+mn-lt"/>
                <a:cs typeface="+mn-lt"/>
              </a:rPr>
              <a:t>chynnwys</a:t>
            </a:r>
            <a:r>
              <a:rPr lang="en-US">
                <a:ea typeface="+mn-lt"/>
                <a:cs typeface="+mn-lt"/>
              </a:rPr>
              <a:t> </a:t>
            </a:r>
            <a:r>
              <a:rPr lang="en-US" err="1">
                <a:ea typeface="+mn-lt"/>
                <a:cs typeface="+mn-lt"/>
              </a:rPr>
              <a:t>enwau</a:t>
            </a:r>
            <a:r>
              <a:rPr lang="en-US">
                <a:ea typeface="+mn-lt"/>
                <a:cs typeface="+mn-lt"/>
              </a:rPr>
              <a:t> plant, </a:t>
            </a:r>
            <a:r>
              <a:rPr lang="en-US" err="1">
                <a:ea typeface="+mn-lt"/>
                <a:cs typeface="+mn-lt"/>
              </a:rPr>
              <a:t>teuluoedd</a:t>
            </a:r>
            <a:r>
              <a:rPr lang="en-US">
                <a:ea typeface="+mn-lt"/>
                <a:cs typeface="+mn-lt"/>
              </a:rPr>
              <a:t>, </a:t>
            </a:r>
            <a:r>
              <a:rPr lang="en-US" err="1">
                <a:ea typeface="+mn-lt"/>
                <a:cs typeface="+mn-lt"/>
              </a:rPr>
              <a:t>cydweithwyr</a:t>
            </a:r>
            <a:r>
              <a:rPr lang="en-US">
                <a:ea typeface="+mn-lt"/>
                <a:cs typeface="+mn-lt"/>
              </a:rPr>
              <a:t>, </a:t>
            </a:r>
            <a:r>
              <a:rPr lang="en-US" err="1">
                <a:ea typeface="+mn-lt"/>
                <a:cs typeface="+mn-lt"/>
              </a:rPr>
              <a:t>lleoliadau</a:t>
            </a:r>
            <a:r>
              <a:rPr lang="en-US">
                <a:ea typeface="+mn-lt"/>
                <a:cs typeface="+mn-lt"/>
              </a:rPr>
              <a:t>, </a:t>
            </a:r>
            <a:r>
              <a:rPr lang="en-US" err="1">
                <a:ea typeface="+mn-lt"/>
                <a:cs typeface="+mn-lt"/>
              </a:rPr>
              <a:t>nac</a:t>
            </a:r>
            <a:r>
              <a:rPr lang="en-US">
                <a:ea typeface="+mn-lt"/>
                <a:cs typeface="+mn-lt"/>
              </a:rPr>
              <a:t> </a:t>
            </a:r>
            <a:r>
              <a:rPr lang="en-US" err="1">
                <a:ea typeface="+mn-lt"/>
                <a:cs typeface="+mn-lt"/>
              </a:rPr>
              <a:t>unrhyw</a:t>
            </a:r>
            <a:r>
              <a:rPr lang="en-US">
                <a:ea typeface="+mn-lt"/>
                <a:cs typeface="+mn-lt"/>
              </a:rPr>
              <a:t> </a:t>
            </a:r>
            <a:r>
              <a:rPr lang="en-US" err="1">
                <a:ea typeface="+mn-lt"/>
                <a:cs typeface="+mn-lt"/>
              </a:rPr>
              <a:t>wybodaeth</a:t>
            </a:r>
            <a:r>
              <a:rPr lang="en-US">
                <a:ea typeface="+mn-lt"/>
                <a:cs typeface="+mn-lt"/>
              </a:rPr>
              <a:t> </a:t>
            </a:r>
            <a:r>
              <a:rPr lang="en-US" err="1">
                <a:ea typeface="+mn-lt"/>
                <a:cs typeface="+mn-lt"/>
              </a:rPr>
              <a:t>arall</a:t>
            </a:r>
            <a:r>
              <a:rPr lang="en-US">
                <a:ea typeface="+mn-lt"/>
                <a:cs typeface="+mn-lt"/>
              </a:rPr>
              <a:t> a </a:t>
            </a:r>
            <a:r>
              <a:rPr lang="en-US" err="1">
                <a:ea typeface="+mn-lt"/>
                <a:cs typeface="+mn-lt"/>
              </a:rPr>
              <a:t>allai</a:t>
            </a:r>
            <a:r>
              <a:rPr lang="en-US">
                <a:ea typeface="+mn-lt"/>
                <a:cs typeface="+mn-lt"/>
              </a:rPr>
              <a:t> nodi </a:t>
            </a:r>
            <a:r>
              <a:rPr lang="en-US" err="1">
                <a:ea typeface="+mn-lt"/>
                <a:cs typeface="+mn-lt"/>
              </a:rPr>
              <a:t>pwy</a:t>
            </a:r>
            <a:r>
              <a:rPr lang="en-US">
                <a:ea typeface="+mn-lt"/>
                <a:cs typeface="+mn-lt"/>
              </a:rPr>
              <a:t> </a:t>
            </a:r>
            <a:r>
              <a:rPr lang="en-US" err="1">
                <a:ea typeface="+mn-lt"/>
                <a:cs typeface="+mn-lt"/>
              </a:rPr>
              <a:t>yw'r</a:t>
            </a:r>
            <a:r>
              <a:rPr lang="en-US">
                <a:ea typeface="+mn-lt"/>
                <a:cs typeface="+mn-lt"/>
              </a:rPr>
              <a:t> </a:t>
            </a:r>
            <a:r>
              <a:rPr lang="en-US" err="1">
                <a:ea typeface="+mn-lt"/>
                <a:cs typeface="+mn-lt"/>
              </a:rPr>
              <a:t>unigolion</a:t>
            </a:r>
            <a:r>
              <a:rPr lang="en-US">
                <a:ea typeface="+mn-lt"/>
                <a:cs typeface="+mn-lt"/>
              </a:rPr>
              <a:t>. </a:t>
            </a:r>
            <a:r>
              <a:rPr lang="en-US" err="1">
                <a:ea typeface="+mn-lt"/>
                <a:cs typeface="+mn-lt"/>
              </a:rPr>
              <a:t>Defnyddiwch</a:t>
            </a:r>
            <a:r>
              <a:rPr lang="en-US">
                <a:ea typeface="+mn-lt"/>
                <a:cs typeface="+mn-lt"/>
              </a:rPr>
              <a:t> </a:t>
            </a:r>
            <a:r>
              <a:rPr lang="en-US" err="1">
                <a:ea typeface="+mn-lt"/>
                <a:cs typeface="+mn-lt"/>
              </a:rPr>
              <a:t>ffugenwau</a:t>
            </a:r>
            <a:r>
              <a:rPr lang="en-US">
                <a:ea typeface="+mn-lt"/>
                <a:cs typeface="+mn-lt"/>
              </a:rPr>
              <a:t> neu </a:t>
            </a:r>
            <a:r>
              <a:rPr lang="en-US" err="1">
                <a:ea typeface="+mn-lt"/>
                <a:cs typeface="+mn-lt"/>
              </a:rPr>
              <a:t>dermau</a:t>
            </a:r>
            <a:r>
              <a:rPr lang="en-US">
                <a:ea typeface="+mn-lt"/>
                <a:cs typeface="+mn-lt"/>
              </a:rPr>
              <a:t> </a:t>
            </a:r>
            <a:r>
              <a:rPr lang="en-US" err="1">
                <a:ea typeface="+mn-lt"/>
                <a:cs typeface="+mn-lt"/>
              </a:rPr>
              <a:t>cyffredinol</a:t>
            </a:r>
            <a:r>
              <a:rPr lang="en-US">
                <a:ea typeface="+mn-lt"/>
                <a:cs typeface="+mn-lt"/>
              </a:rPr>
              <a:t> fel "Plentyn A", "</a:t>
            </a:r>
            <a:r>
              <a:rPr lang="en-US" err="1">
                <a:ea typeface="+mn-lt"/>
                <a:cs typeface="+mn-lt"/>
              </a:rPr>
              <a:t>rhiant</a:t>
            </a:r>
            <a:r>
              <a:rPr lang="en-US">
                <a:ea typeface="+mn-lt"/>
                <a:cs typeface="+mn-lt"/>
              </a:rPr>
              <a:t>", neu "</a:t>
            </a:r>
            <a:r>
              <a:rPr lang="en-US" err="1">
                <a:ea typeface="+mn-lt"/>
                <a:cs typeface="+mn-lt"/>
              </a:rPr>
              <a:t>gydweithiwr</a:t>
            </a:r>
            <a:r>
              <a:rPr lang="en-US">
                <a:ea typeface="+mn-lt"/>
                <a:cs typeface="+mn-lt"/>
              </a:rPr>
              <a:t>" </a:t>
            </a:r>
            <a:r>
              <a:rPr lang="en-US" err="1">
                <a:ea typeface="+mn-lt"/>
                <a:cs typeface="+mn-lt"/>
              </a:rPr>
              <a:t>lle</a:t>
            </a:r>
            <a:r>
              <a:rPr lang="en-US">
                <a:ea typeface="+mn-lt"/>
                <a:cs typeface="+mn-lt"/>
              </a:rPr>
              <a:t> </a:t>
            </a:r>
            <a:r>
              <a:rPr lang="en-US" err="1">
                <a:ea typeface="+mn-lt"/>
                <a:cs typeface="+mn-lt"/>
              </a:rPr>
              <a:t>bo</a:t>
            </a:r>
            <a:r>
              <a:rPr lang="en-US">
                <a:ea typeface="+mn-lt"/>
                <a:cs typeface="+mn-lt"/>
              </a:rPr>
              <a:t> </a:t>
            </a:r>
            <a:r>
              <a:rPr lang="en-US" err="1">
                <a:ea typeface="+mn-lt"/>
                <a:cs typeface="+mn-lt"/>
              </a:rPr>
              <a:t>angen</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303F0311-7671-BFA1-8798-2B0DE69A2E83}"/>
              </a:ext>
            </a:extLst>
          </p:cNvPr>
          <p:cNvSpPr>
            <a:spLocks noGrp="1"/>
          </p:cNvSpPr>
          <p:nvPr>
            <p:ph sz="half" idx="2"/>
          </p:nvPr>
        </p:nvSpPr>
        <p:spPr/>
        <p:txBody>
          <a:bodyPr vert="horz" lIns="91440" tIns="45720" rIns="91440" bIns="45720" rtlCol="0" anchor="t">
            <a:noAutofit/>
          </a:bodyPr>
          <a:lstStyle/>
          <a:p>
            <a:pPr marL="0" indent="0">
              <a:buNone/>
            </a:pPr>
            <a:r>
              <a:rPr lang="en-US" sz="1600">
                <a:solidFill>
                  <a:schemeClr val="accent1">
                    <a:lumMod val="76000"/>
                  </a:schemeClr>
                </a:solidFill>
                <a:latin typeface="Calibri"/>
                <a:ea typeface="Calibri"/>
                <a:cs typeface="Calibri"/>
              </a:rPr>
              <a:t>In your reflection, consider:</a:t>
            </a:r>
          </a:p>
          <a:p>
            <a:r>
              <a:rPr lang="en-US" sz="1600">
                <a:solidFill>
                  <a:schemeClr val="accent1">
                    <a:lumMod val="76000"/>
                  </a:schemeClr>
                </a:solidFill>
                <a:latin typeface="Calibri"/>
                <a:ea typeface="Calibri"/>
                <a:cs typeface="Calibri"/>
              </a:rPr>
              <a:t>What was the situation?</a:t>
            </a:r>
          </a:p>
          <a:p>
            <a:r>
              <a:rPr lang="en-US" sz="1600">
                <a:solidFill>
                  <a:schemeClr val="accent1">
                    <a:lumMod val="76000"/>
                  </a:schemeClr>
                </a:solidFill>
                <a:latin typeface="Calibri"/>
                <a:ea typeface="Calibri"/>
                <a:cs typeface="Calibri"/>
              </a:rPr>
              <a:t>What were the child's individual needs?</a:t>
            </a:r>
          </a:p>
          <a:p>
            <a:r>
              <a:rPr lang="en-US" sz="1600">
                <a:solidFill>
                  <a:schemeClr val="accent1">
                    <a:lumMod val="76000"/>
                  </a:schemeClr>
                </a:solidFill>
                <a:latin typeface="Calibri"/>
                <a:ea typeface="Calibri"/>
                <a:cs typeface="Calibri"/>
              </a:rPr>
              <a:t>What </a:t>
            </a:r>
            <a:r>
              <a:rPr lang="en-US" sz="1600" err="1">
                <a:solidFill>
                  <a:schemeClr val="accent1">
                    <a:lumMod val="76000"/>
                  </a:schemeClr>
                </a:solidFill>
                <a:latin typeface="Calibri"/>
                <a:ea typeface="Calibri"/>
                <a:cs typeface="Calibri"/>
              </a:rPr>
              <a:t>organisational</a:t>
            </a:r>
            <a:r>
              <a:rPr lang="en-US" sz="1600">
                <a:solidFill>
                  <a:schemeClr val="accent1">
                    <a:lumMod val="76000"/>
                  </a:schemeClr>
                </a:solidFill>
                <a:latin typeface="Calibri"/>
                <a:ea typeface="Calibri"/>
                <a:cs typeface="Calibri"/>
              </a:rPr>
              <a:t> priorities, policies, or requirements needed to be considered?</a:t>
            </a:r>
          </a:p>
          <a:p>
            <a:r>
              <a:rPr lang="en-US" sz="1600">
                <a:solidFill>
                  <a:schemeClr val="accent1">
                    <a:lumMod val="76000"/>
                  </a:schemeClr>
                </a:solidFill>
                <a:latin typeface="Calibri"/>
                <a:ea typeface="Calibri"/>
                <a:cs typeface="Calibri"/>
              </a:rPr>
              <a:t>How did you respond?</a:t>
            </a:r>
          </a:p>
          <a:p>
            <a:r>
              <a:rPr lang="en-US" sz="1600">
                <a:solidFill>
                  <a:schemeClr val="accent1">
                    <a:lumMod val="76000"/>
                  </a:schemeClr>
                </a:solidFill>
                <a:latin typeface="Calibri"/>
                <a:ea typeface="Calibri"/>
                <a:cs typeface="Calibri"/>
              </a:rPr>
              <a:t>What did you learn from the experience?</a:t>
            </a:r>
          </a:p>
          <a:p>
            <a:pPr marL="0" indent="0">
              <a:buNone/>
            </a:pPr>
            <a:endParaRPr lang="en-US" sz="1600" b="1">
              <a:solidFill>
                <a:schemeClr val="accent1">
                  <a:lumMod val="76000"/>
                </a:schemeClr>
              </a:solidFill>
              <a:latin typeface="Calibri"/>
              <a:ea typeface="Calibri"/>
              <a:cs typeface="Calibri"/>
            </a:endParaRPr>
          </a:p>
          <a:p>
            <a:pPr marL="0" indent="0">
              <a:buNone/>
            </a:pPr>
            <a:r>
              <a:rPr lang="en-US" sz="1600" b="1">
                <a:solidFill>
                  <a:schemeClr val="accent1">
                    <a:lumMod val="76000"/>
                  </a:schemeClr>
                </a:solidFill>
                <a:latin typeface="Calibri"/>
                <a:ea typeface="Calibri"/>
                <a:cs typeface="Calibri"/>
              </a:rPr>
              <a:t>Confidentiality:</a:t>
            </a:r>
            <a:r>
              <a:rPr lang="en-US" sz="1600">
                <a:solidFill>
                  <a:schemeClr val="accent1">
                    <a:lumMod val="76000"/>
                  </a:schemeClr>
                </a:solidFill>
                <a:latin typeface="Calibri"/>
                <a:ea typeface="Calibri"/>
                <a:cs typeface="Calibri"/>
              </a:rPr>
              <a:t> Do not include the names of children, families, colleagues, settings, or any other identifying information. Use pseudonyms or general terms such as </a:t>
            </a:r>
            <a:r>
              <a:rPr lang="en-US" sz="1600" i="1">
                <a:solidFill>
                  <a:schemeClr val="accent1">
                    <a:lumMod val="76000"/>
                  </a:schemeClr>
                </a:solidFill>
                <a:latin typeface="Calibri"/>
                <a:ea typeface="Calibri"/>
                <a:cs typeface="Calibri"/>
              </a:rPr>
              <a:t>"Child A"</a:t>
            </a:r>
            <a:r>
              <a:rPr lang="en-US" sz="1600">
                <a:solidFill>
                  <a:schemeClr val="accent1">
                    <a:lumMod val="76000"/>
                  </a:schemeClr>
                </a:solidFill>
                <a:latin typeface="Calibri"/>
                <a:ea typeface="Calibri"/>
                <a:cs typeface="Calibri"/>
              </a:rPr>
              <a:t>, </a:t>
            </a:r>
            <a:r>
              <a:rPr lang="en-US" sz="1600" i="1">
                <a:solidFill>
                  <a:schemeClr val="accent1">
                    <a:lumMod val="76000"/>
                  </a:schemeClr>
                </a:solidFill>
                <a:latin typeface="Calibri"/>
                <a:ea typeface="Calibri"/>
                <a:cs typeface="Calibri"/>
              </a:rPr>
              <a:t>"a parent"</a:t>
            </a:r>
            <a:r>
              <a:rPr lang="en-US" sz="1600">
                <a:solidFill>
                  <a:schemeClr val="accent1">
                    <a:lumMod val="76000"/>
                  </a:schemeClr>
                </a:solidFill>
                <a:latin typeface="Calibri"/>
                <a:ea typeface="Calibri"/>
                <a:cs typeface="Calibri"/>
              </a:rPr>
              <a:t>, or </a:t>
            </a:r>
            <a:r>
              <a:rPr lang="en-US" sz="1600" i="1">
                <a:solidFill>
                  <a:schemeClr val="accent1">
                    <a:lumMod val="76000"/>
                  </a:schemeClr>
                </a:solidFill>
                <a:latin typeface="Calibri"/>
                <a:ea typeface="Calibri"/>
                <a:cs typeface="Calibri"/>
              </a:rPr>
              <a:t>"a colleague"</a:t>
            </a:r>
            <a:r>
              <a:rPr lang="en-US" sz="1600">
                <a:solidFill>
                  <a:schemeClr val="accent1">
                    <a:lumMod val="76000"/>
                  </a:schemeClr>
                </a:solidFill>
                <a:latin typeface="Calibri"/>
                <a:ea typeface="Calibri"/>
                <a:cs typeface="Calibri"/>
              </a:rPr>
              <a:t> where necessary</a:t>
            </a:r>
          </a:p>
          <a:p>
            <a:endParaRPr lang="en-US">
              <a:ea typeface="Calibri"/>
              <a:cs typeface="Calibri"/>
            </a:endParaRPr>
          </a:p>
        </p:txBody>
      </p:sp>
    </p:spTree>
    <p:extLst>
      <p:ext uri="{BB962C8B-B14F-4D97-AF65-F5344CB8AC3E}">
        <p14:creationId xmlns:p14="http://schemas.microsoft.com/office/powerpoint/2010/main" val="20154287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0CCD9-6A7D-CBE5-4F21-B6F66BCD97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2D239A-AD5B-BBB4-8716-1E0B5B79F5B1}"/>
              </a:ext>
            </a:extLst>
          </p:cNvPr>
          <p:cNvSpPr>
            <a:spLocks noGrp="1"/>
          </p:cNvSpPr>
          <p:nvPr>
            <p:ph type="title"/>
          </p:nvPr>
        </p:nvSpPr>
        <p:spPr>
          <a:xfrm>
            <a:off x="356558" y="171032"/>
            <a:ext cx="10515600" cy="1325563"/>
          </a:xfrm>
        </p:spPr>
        <p:txBody>
          <a:bodyPr/>
          <a:lstStyle/>
          <a:p>
            <a:r>
              <a:rPr lang="en-US" dirty="0">
                <a:solidFill>
                  <a:srgbClr val="000000"/>
                </a:solidFill>
                <a:latin typeface="Calibri Light"/>
                <a:ea typeface="Calibri Light"/>
                <a:cs typeface="Calibri Light"/>
              </a:rPr>
              <a:t>Edrych </a:t>
            </a:r>
            <a:r>
              <a:rPr lang="en-US" dirty="0" err="1">
                <a:solidFill>
                  <a:srgbClr val="000000"/>
                </a:solidFill>
                <a:latin typeface="Calibri Light"/>
                <a:ea typeface="Calibri Light"/>
                <a:cs typeface="Calibri Light"/>
              </a:rPr>
              <a:t>ymlaen</a:t>
            </a:r>
            <a:r>
              <a:rPr lang="en-US" dirty="0">
                <a:solidFill>
                  <a:srgbClr val="000000"/>
                </a:solidFill>
                <a:latin typeface="Calibri Light"/>
                <a:ea typeface="Calibri Light"/>
                <a:cs typeface="Calibri Light"/>
              </a:rPr>
              <a:t> I </a:t>
            </a:r>
            <a:r>
              <a:rPr lang="en-US" dirty="0" err="1">
                <a:solidFill>
                  <a:srgbClr val="000000"/>
                </a:solidFill>
                <a:latin typeface="Calibri Light"/>
                <a:ea typeface="Calibri Light"/>
                <a:cs typeface="Calibri Light"/>
              </a:rPr>
              <a:t>sesiwn</a:t>
            </a:r>
            <a:r>
              <a:rPr lang="en-US" dirty="0">
                <a:solidFill>
                  <a:srgbClr val="000000"/>
                </a:solidFill>
                <a:latin typeface="Calibri Light"/>
                <a:ea typeface="Calibri Light"/>
                <a:cs typeface="Calibri Light"/>
              </a:rPr>
              <a:t> 7</a:t>
            </a:r>
            <a:br>
              <a:rPr lang="en-US" dirty="0">
                <a:ea typeface="Calibri Light"/>
                <a:cs typeface="Calibri Light"/>
              </a:rPr>
            </a:br>
            <a:r>
              <a:rPr lang="en-US" dirty="0">
                <a:solidFill>
                  <a:schemeClr val="accent1">
                    <a:lumMod val="76000"/>
                  </a:schemeClr>
                </a:solidFill>
                <a:latin typeface="Calibri Light"/>
                <a:ea typeface="Calibri Light"/>
                <a:cs typeface="Calibri Light"/>
              </a:rPr>
              <a:t>Looking Ahead to Session 7</a:t>
            </a:r>
          </a:p>
        </p:txBody>
      </p:sp>
      <p:sp>
        <p:nvSpPr>
          <p:cNvPr id="3" name="Content Placeholder 2">
            <a:extLst>
              <a:ext uri="{FF2B5EF4-FFF2-40B4-BE49-F238E27FC236}">
                <a16:creationId xmlns:a16="http://schemas.microsoft.com/office/drawing/2014/main" id="{811B5AA0-BBDB-E788-E489-386EF1ECF70E}"/>
              </a:ext>
            </a:extLst>
          </p:cNvPr>
          <p:cNvSpPr>
            <a:spLocks noGrp="1"/>
          </p:cNvSpPr>
          <p:nvPr>
            <p:ph sz="half" idx="1"/>
          </p:nvPr>
        </p:nvSpPr>
        <p:spPr>
          <a:xfrm>
            <a:off x="342182" y="1494946"/>
            <a:ext cx="5652218" cy="4478409"/>
          </a:xfrm>
        </p:spPr>
        <p:txBody>
          <a:bodyPr vert="horz" lIns="91440" tIns="45720" rIns="91440" bIns="45720" rtlCol="0" anchor="t">
            <a:noAutofit/>
          </a:bodyPr>
          <a:lstStyle/>
          <a:p>
            <a:pPr>
              <a:buNone/>
            </a:pPr>
            <a:r>
              <a:rPr lang="en-US" sz="1200" b="1" dirty="0">
                <a:ea typeface="+mn-lt"/>
                <a:cs typeface="+mn-lt"/>
              </a:rPr>
              <a:t>Heddiw </a:t>
            </a:r>
            <a:r>
              <a:rPr lang="en-US" sz="1200" b="1" dirty="0" err="1">
                <a:ea typeface="+mn-lt"/>
                <a:cs typeface="+mn-lt"/>
              </a:rPr>
              <a:t>rydym</a:t>
            </a:r>
            <a:r>
              <a:rPr lang="en-US" sz="1200" b="1" dirty="0">
                <a:ea typeface="+mn-lt"/>
                <a:cs typeface="+mn-lt"/>
              </a:rPr>
              <a:t> </a:t>
            </a:r>
            <a:r>
              <a:rPr lang="en-US" sz="1200" b="1" dirty="0" err="1">
                <a:ea typeface="+mn-lt"/>
                <a:cs typeface="+mn-lt"/>
              </a:rPr>
              <a:t>wedi</a:t>
            </a:r>
            <a:r>
              <a:rPr lang="en-US" sz="1200" b="1" dirty="0">
                <a:ea typeface="+mn-lt"/>
                <a:cs typeface="+mn-lt"/>
              </a:rPr>
              <a:t> </a:t>
            </a:r>
            <a:r>
              <a:rPr lang="en-US" sz="1200" b="1" dirty="0" err="1">
                <a:ea typeface="+mn-lt"/>
                <a:cs typeface="+mn-lt"/>
              </a:rPr>
              <a:t>archwilio</a:t>
            </a:r>
            <a:r>
              <a:rPr lang="en-US" sz="1200" b="1" dirty="0">
                <a:ea typeface="+mn-lt"/>
                <a:cs typeface="+mn-lt"/>
              </a:rPr>
              <a:t>: </a:t>
            </a:r>
            <a:endParaRPr lang="en-US" sz="1200" b="1">
              <a:ea typeface="Calibri"/>
              <a:cs typeface="Calibri"/>
            </a:endParaRPr>
          </a:p>
          <a:p>
            <a:r>
              <a:rPr lang="en-US" sz="1200" dirty="0" err="1">
                <a:ea typeface="+mn-lt"/>
                <a:cs typeface="+mn-lt"/>
              </a:rPr>
              <a:t>Datblygiad</a:t>
            </a:r>
            <a:r>
              <a:rPr lang="en-US" sz="1200" dirty="0">
                <a:ea typeface="+mn-lt"/>
                <a:cs typeface="+mn-lt"/>
              </a:rPr>
              <a:t> plant </a:t>
            </a:r>
            <a:endParaRPr lang="en-US" sz="1200" dirty="0">
              <a:ea typeface="Calibri" panose="020F0502020204030204"/>
              <a:cs typeface="Calibri" panose="020F0502020204030204"/>
            </a:endParaRPr>
          </a:p>
          <a:p>
            <a:r>
              <a:rPr lang="en-US" sz="1200" dirty="0">
                <a:ea typeface="+mn-lt"/>
                <a:cs typeface="+mn-lt"/>
              </a:rPr>
              <a:t>Atal </a:t>
            </a:r>
            <a:endParaRPr lang="en-US" sz="1200" dirty="0">
              <a:ea typeface="Calibri" panose="020F0502020204030204"/>
              <a:cs typeface="Calibri" panose="020F0502020204030204"/>
            </a:endParaRPr>
          </a:p>
          <a:p>
            <a:r>
              <a:rPr lang="en-US" sz="1200" dirty="0" err="1">
                <a:ea typeface="+mn-lt"/>
                <a:cs typeface="+mn-lt"/>
              </a:rPr>
              <a:t>Ymyrraeth</a:t>
            </a:r>
            <a:r>
              <a:rPr lang="en-US" sz="1200" dirty="0">
                <a:ea typeface="+mn-lt"/>
                <a:cs typeface="+mn-lt"/>
              </a:rPr>
              <a:t> </a:t>
            </a:r>
            <a:r>
              <a:rPr lang="en-US" sz="1200" dirty="0" err="1">
                <a:ea typeface="+mn-lt"/>
                <a:cs typeface="+mn-lt"/>
              </a:rPr>
              <a:t>gynnar</a:t>
            </a:r>
            <a:r>
              <a:rPr lang="en-US" sz="1200" dirty="0">
                <a:ea typeface="+mn-lt"/>
                <a:cs typeface="+mn-lt"/>
              </a:rPr>
              <a:t> </a:t>
            </a:r>
            <a:endParaRPr lang="en-US" sz="1200" dirty="0">
              <a:ea typeface="Calibri" panose="020F0502020204030204"/>
              <a:cs typeface="Calibri" panose="020F0502020204030204"/>
            </a:endParaRPr>
          </a:p>
          <a:p>
            <a:r>
              <a:rPr lang="en-US" sz="1200" dirty="0">
                <a:ea typeface="+mn-lt"/>
                <a:cs typeface="+mn-lt"/>
              </a:rPr>
              <a:t>Barn </a:t>
            </a:r>
            <a:r>
              <a:rPr lang="en-US" sz="1200" dirty="0" err="1">
                <a:ea typeface="+mn-lt"/>
                <a:cs typeface="+mn-lt"/>
              </a:rPr>
              <a:t>broffesiynol</a:t>
            </a:r>
            <a:r>
              <a:rPr lang="en-US" sz="1200" dirty="0">
                <a:ea typeface="+mn-lt"/>
                <a:cs typeface="+mn-lt"/>
              </a:rPr>
              <a:t> </a:t>
            </a:r>
            <a:endParaRPr lang="en-US" sz="1200" dirty="0">
              <a:ea typeface="Calibri" panose="020F0502020204030204"/>
              <a:cs typeface="Calibri" panose="020F0502020204030204"/>
            </a:endParaRPr>
          </a:p>
          <a:p>
            <a:r>
              <a:rPr lang="en-US" sz="1200" dirty="0" err="1">
                <a:ea typeface="+mn-lt"/>
                <a:cs typeface="+mn-lt"/>
              </a:rPr>
              <a:t>Arweinyddiaeth</a:t>
            </a:r>
            <a:r>
              <a:rPr lang="en-US" sz="1200" dirty="0">
                <a:ea typeface="+mn-lt"/>
                <a:cs typeface="+mn-lt"/>
              </a:rPr>
              <a:t> </a:t>
            </a:r>
            <a:r>
              <a:rPr lang="en-US" sz="1200" dirty="0" err="1">
                <a:ea typeface="+mn-lt"/>
                <a:cs typeface="+mn-lt"/>
              </a:rPr>
              <a:t>sy'n</a:t>
            </a:r>
            <a:r>
              <a:rPr lang="en-US" sz="1200" dirty="0">
                <a:ea typeface="+mn-lt"/>
                <a:cs typeface="+mn-lt"/>
              </a:rPr>
              <a:t> </a:t>
            </a:r>
            <a:r>
              <a:rPr lang="en-US" sz="1200" dirty="0" err="1">
                <a:ea typeface="+mn-lt"/>
                <a:cs typeface="+mn-lt"/>
              </a:rPr>
              <a:t>canolbwyntio</a:t>
            </a:r>
            <a:r>
              <a:rPr lang="en-US" sz="1200" dirty="0">
                <a:ea typeface="+mn-lt"/>
                <a:cs typeface="+mn-lt"/>
              </a:rPr>
              <a:t> </a:t>
            </a:r>
            <a:r>
              <a:rPr lang="en-US" sz="1200" dirty="0" err="1">
                <a:ea typeface="+mn-lt"/>
                <a:cs typeface="+mn-lt"/>
              </a:rPr>
              <a:t>ar</a:t>
            </a:r>
            <a:r>
              <a:rPr lang="en-US" sz="1200" dirty="0">
                <a:ea typeface="+mn-lt"/>
                <a:cs typeface="+mn-lt"/>
              </a:rPr>
              <a:t> y </a:t>
            </a:r>
            <a:r>
              <a:rPr lang="en-US" sz="1200" dirty="0" err="1">
                <a:ea typeface="+mn-lt"/>
                <a:cs typeface="+mn-lt"/>
              </a:rPr>
              <a:t>plentyn</a:t>
            </a:r>
            <a:r>
              <a:rPr lang="en-US" sz="1200" dirty="0">
                <a:ea typeface="+mn-lt"/>
                <a:cs typeface="+mn-lt"/>
              </a:rPr>
              <a:t> </a:t>
            </a:r>
            <a:endParaRPr lang="en-US" sz="1200" dirty="0">
              <a:ea typeface="Calibri"/>
              <a:cs typeface="Calibri"/>
            </a:endParaRPr>
          </a:p>
          <a:p>
            <a:pPr>
              <a:buNone/>
            </a:pPr>
            <a:r>
              <a:rPr lang="en-US" sz="1200" b="1" dirty="0">
                <a:ea typeface="+mn-lt"/>
                <a:cs typeface="+mn-lt"/>
              </a:rPr>
              <a:t>Yn y </a:t>
            </a:r>
            <a:r>
              <a:rPr lang="en-US" sz="1200" b="1" dirty="0" err="1">
                <a:ea typeface="+mn-lt"/>
                <a:cs typeface="+mn-lt"/>
              </a:rPr>
              <a:t>sesiwn</a:t>
            </a:r>
            <a:r>
              <a:rPr lang="en-US" sz="1200" b="1" dirty="0">
                <a:ea typeface="+mn-lt"/>
                <a:cs typeface="+mn-lt"/>
              </a:rPr>
              <a:t> </a:t>
            </a:r>
            <a:r>
              <a:rPr lang="en-US" sz="1200" b="1" dirty="0" err="1">
                <a:ea typeface="+mn-lt"/>
                <a:cs typeface="+mn-lt"/>
              </a:rPr>
              <a:t>nesaf</a:t>
            </a:r>
            <a:r>
              <a:rPr lang="en-US" sz="1200" b="1" dirty="0">
                <a:ea typeface="+mn-lt"/>
                <a:cs typeface="+mn-lt"/>
              </a:rPr>
              <a:t>, </a:t>
            </a:r>
            <a:r>
              <a:rPr lang="en-US" sz="1200" b="1" dirty="0" err="1">
                <a:ea typeface="+mn-lt"/>
                <a:cs typeface="+mn-lt"/>
              </a:rPr>
              <a:t>byddwch</a:t>
            </a:r>
            <a:r>
              <a:rPr lang="en-US" sz="1200" b="1" dirty="0">
                <a:ea typeface="+mn-lt"/>
                <a:cs typeface="+mn-lt"/>
              </a:rPr>
              <a:t> </a:t>
            </a:r>
            <a:r>
              <a:rPr lang="en-US" sz="1200" b="1" dirty="0" err="1">
                <a:ea typeface="+mn-lt"/>
                <a:cs typeface="+mn-lt"/>
              </a:rPr>
              <a:t>yn</a:t>
            </a:r>
            <a:r>
              <a:rPr lang="en-US" sz="1200" b="1" dirty="0">
                <a:ea typeface="+mn-lt"/>
                <a:cs typeface="+mn-lt"/>
              </a:rPr>
              <a:t> </a:t>
            </a:r>
            <a:r>
              <a:rPr lang="en-US" sz="1200" b="1" dirty="0" err="1">
                <a:ea typeface="+mn-lt"/>
                <a:cs typeface="+mn-lt"/>
              </a:rPr>
              <a:t>archwilio</a:t>
            </a:r>
            <a:r>
              <a:rPr lang="en-US" sz="1200" b="1" dirty="0">
                <a:ea typeface="+mn-lt"/>
                <a:cs typeface="+mn-lt"/>
              </a:rPr>
              <a:t> </a:t>
            </a:r>
            <a:r>
              <a:rPr lang="en-US" sz="1200" b="1" dirty="0" err="1">
                <a:ea typeface="+mn-lt"/>
                <a:cs typeface="+mn-lt"/>
              </a:rPr>
              <a:t>sut</a:t>
            </a:r>
            <a:r>
              <a:rPr lang="en-US" sz="1200" b="1" dirty="0">
                <a:ea typeface="+mn-lt"/>
                <a:cs typeface="+mn-lt"/>
              </a:rPr>
              <a:t> </a:t>
            </a:r>
            <a:r>
              <a:rPr lang="en-US" sz="1200" b="1" dirty="0" err="1">
                <a:ea typeface="+mn-lt"/>
                <a:cs typeface="+mn-lt"/>
              </a:rPr>
              <a:t>mae'r</a:t>
            </a:r>
            <a:r>
              <a:rPr lang="en-US" sz="1200" b="1" dirty="0">
                <a:ea typeface="+mn-lt"/>
                <a:cs typeface="+mn-lt"/>
              </a:rPr>
              <a:t> </a:t>
            </a:r>
            <a:r>
              <a:rPr lang="en-US" sz="1200" b="1" dirty="0" err="1">
                <a:ea typeface="+mn-lt"/>
                <a:cs typeface="+mn-lt"/>
              </a:rPr>
              <a:t>egwyddorion</a:t>
            </a:r>
            <a:r>
              <a:rPr lang="en-US" sz="1200" b="1" dirty="0">
                <a:ea typeface="+mn-lt"/>
                <a:cs typeface="+mn-lt"/>
              </a:rPr>
              <a:t> </a:t>
            </a:r>
            <a:r>
              <a:rPr lang="en-US" sz="1200" b="1" dirty="0" err="1">
                <a:ea typeface="+mn-lt"/>
                <a:cs typeface="+mn-lt"/>
              </a:rPr>
              <a:t>hyn</a:t>
            </a:r>
            <a:r>
              <a:rPr lang="en-US" sz="1200" b="1" dirty="0">
                <a:ea typeface="+mn-lt"/>
                <a:cs typeface="+mn-lt"/>
              </a:rPr>
              <a:t> </a:t>
            </a:r>
            <a:r>
              <a:rPr lang="en-US" sz="1200" b="1" dirty="0" err="1">
                <a:ea typeface="+mn-lt"/>
                <a:cs typeface="+mn-lt"/>
              </a:rPr>
              <a:t>yn</a:t>
            </a:r>
            <a:r>
              <a:rPr lang="en-US" sz="1200" b="1" dirty="0">
                <a:ea typeface="+mn-lt"/>
                <a:cs typeface="+mn-lt"/>
              </a:rPr>
              <a:t> </a:t>
            </a:r>
            <a:r>
              <a:rPr lang="en-US" sz="1200" b="1" dirty="0" err="1">
                <a:ea typeface="+mn-lt"/>
                <a:cs typeface="+mn-lt"/>
              </a:rPr>
              <a:t>llywio</a:t>
            </a:r>
            <a:r>
              <a:rPr lang="en-US" sz="1200" b="1" dirty="0">
                <a:ea typeface="+mn-lt"/>
                <a:cs typeface="+mn-lt"/>
              </a:rPr>
              <a:t>:</a:t>
            </a:r>
            <a:r>
              <a:rPr lang="en-US" sz="1200" dirty="0">
                <a:ea typeface="+mn-lt"/>
                <a:cs typeface="+mn-lt"/>
              </a:rPr>
              <a:t> </a:t>
            </a:r>
            <a:endParaRPr lang="en-US" sz="1200">
              <a:ea typeface="Calibri"/>
              <a:cs typeface="Calibri"/>
            </a:endParaRPr>
          </a:p>
          <a:p>
            <a:r>
              <a:rPr lang="en-US" sz="1200" dirty="0" err="1">
                <a:ea typeface="+mn-lt"/>
                <a:cs typeface="+mn-lt"/>
              </a:rPr>
              <a:t>Diwylliant</a:t>
            </a:r>
            <a:r>
              <a:rPr lang="en-US" sz="1200" dirty="0">
                <a:ea typeface="+mn-lt"/>
                <a:cs typeface="+mn-lt"/>
              </a:rPr>
              <a:t> </a:t>
            </a:r>
            <a:r>
              <a:rPr lang="en-US" sz="1200" dirty="0" err="1">
                <a:ea typeface="+mn-lt"/>
                <a:cs typeface="+mn-lt"/>
              </a:rPr>
              <a:t>diogelu</a:t>
            </a:r>
            <a:r>
              <a:rPr lang="en-US" sz="1200" dirty="0">
                <a:ea typeface="+mn-lt"/>
                <a:cs typeface="+mn-lt"/>
              </a:rPr>
              <a:t> </a:t>
            </a:r>
            <a:endParaRPr lang="en-US" sz="1200" dirty="0">
              <a:ea typeface="Calibri" panose="020F0502020204030204"/>
              <a:cs typeface="Calibri" panose="020F0502020204030204"/>
            </a:endParaRPr>
          </a:p>
          <a:p>
            <a:r>
              <a:rPr lang="en-US" sz="1200" dirty="0" err="1">
                <a:ea typeface="+mn-lt"/>
                <a:cs typeface="+mn-lt"/>
              </a:rPr>
              <a:t>Chwilfrydedd</a:t>
            </a:r>
            <a:r>
              <a:rPr lang="en-US" sz="1200" dirty="0">
                <a:ea typeface="+mn-lt"/>
                <a:cs typeface="+mn-lt"/>
              </a:rPr>
              <a:t> </a:t>
            </a:r>
            <a:r>
              <a:rPr lang="en-US" sz="1200" dirty="0" err="1">
                <a:ea typeface="+mn-lt"/>
                <a:cs typeface="+mn-lt"/>
              </a:rPr>
              <a:t>proffesiynol</a:t>
            </a:r>
            <a:r>
              <a:rPr lang="en-US" sz="1200" dirty="0">
                <a:ea typeface="+mn-lt"/>
                <a:cs typeface="+mn-lt"/>
              </a:rPr>
              <a:t> </a:t>
            </a:r>
            <a:endParaRPr lang="en-US" sz="1200" dirty="0">
              <a:ea typeface="Calibri" panose="020F0502020204030204"/>
              <a:cs typeface="Calibri" panose="020F0502020204030204"/>
            </a:endParaRPr>
          </a:p>
          <a:p>
            <a:r>
              <a:rPr lang="en-US" sz="1200" dirty="0">
                <a:ea typeface="+mn-lt"/>
                <a:cs typeface="+mn-lt"/>
              </a:rPr>
              <a:t>Codi </a:t>
            </a:r>
            <a:r>
              <a:rPr lang="en-US" sz="1200" dirty="0" err="1">
                <a:ea typeface="+mn-lt"/>
                <a:cs typeface="+mn-lt"/>
              </a:rPr>
              <a:t>pryderon</a:t>
            </a:r>
            <a:r>
              <a:rPr lang="en-US" sz="1200" dirty="0">
                <a:ea typeface="+mn-lt"/>
                <a:cs typeface="+mn-lt"/>
              </a:rPr>
              <a:t> </a:t>
            </a:r>
            <a:endParaRPr lang="en-US" sz="1200" dirty="0">
              <a:ea typeface="Calibri" panose="020F0502020204030204"/>
              <a:cs typeface="Calibri" panose="020F0502020204030204"/>
            </a:endParaRPr>
          </a:p>
          <a:p>
            <a:r>
              <a:rPr lang="en-US" sz="1200" dirty="0">
                <a:ea typeface="+mn-lt"/>
                <a:cs typeface="+mn-lt"/>
              </a:rPr>
              <a:t>Datgelu </a:t>
            </a:r>
            <a:r>
              <a:rPr lang="en-US" sz="1200" dirty="0" err="1">
                <a:ea typeface="+mn-lt"/>
                <a:cs typeface="+mn-lt"/>
              </a:rPr>
              <a:t>camymddygiad</a:t>
            </a:r>
            <a:r>
              <a:rPr lang="en-US" sz="1200" dirty="0">
                <a:ea typeface="+mn-lt"/>
                <a:cs typeface="+mn-lt"/>
              </a:rPr>
              <a:t> (whistleblowing) </a:t>
            </a:r>
            <a:endParaRPr lang="en-US" sz="1200" dirty="0">
              <a:ea typeface="Calibri" panose="020F0502020204030204"/>
              <a:cs typeface="Calibri" panose="020F0502020204030204"/>
            </a:endParaRPr>
          </a:p>
          <a:p>
            <a:r>
              <a:rPr lang="en-US" sz="1200" dirty="0">
                <a:ea typeface="+mn-lt"/>
                <a:cs typeface="+mn-lt"/>
              </a:rPr>
              <a:t>Arweinyddiaeth </a:t>
            </a:r>
            <a:r>
              <a:rPr lang="en-US" sz="1200" dirty="0" err="1">
                <a:ea typeface="+mn-lt"/>
                <a:cs typeface="+mn-lt"/>
              </a:rPr>
              <a:t>yn</a:t>
            </a:r>
            <a:r>
              <a:rPr lang="en-US" sz="1200" dirty="0">
                <a:ea typeface="+mn-lt"/>
                <a:cs typeface="+mn-lt"/>
              </a:rPr>
              <a:t> </a:t>
            </a:r>
            <a:r>
              <a:rPr lang="en-US" sz="1200" dirty="0" err="1">
                <a:ea typeface="+mn-lt"/>
                <a:cs typeface="+mn-lt"/>
              </a:rPr>
              <a:t>ystod</a:t>
            </a:r>
            <a:r>
              <a:rPr lang="en-US" sz="1200" dirty="0">
                <a:ea typeface="+mn-lt"/>
                <a:cs typeface="+mn-lt"/>
              </a:rPr>
              <a:t> </a:t>
            </a:r>
            <a:r>
              <a:rPr lang="en-US" sz="1200" dirty="0" err="1">
                <a:ea typeface="+mn-lt"/>
                <a:cs typeface="+mn-lt"/>
              </a:rPr>
              <a:t>digwyddiadau</a:t>
            </a:r>
            <a:r>
              <a:rPr lang="en-US" sz="1200" dirty="0">
                <a:ea typeface="+mn-lt"/>
                <a:cs typeface="+mn-lt"/>
              </a:rPr>
              <a:t> </a:t>
            </a:r>
            <a:r>
              <a:rPr lang="en-US" sz="1200" dirty="0" err="1">
                <a:ea typeface="+mn-lt"/>
                <a:cs typeface="+mn-lt"/>
              </a:rPr>
              <a:t>critigol</a:t>
            </a:r>
            <a:r>
              <a:rPr lang="en-US" sz="1200" dirty="0">
                <a:ea typeface="+mn-lt"/>
                <a:cs typeface="+mn-lt"/>
              </a:rPr>
              <a:t> </a:t>
            </a:r>
            <a:endParaRPr lang="en-US" sz="1200" dirty="0">
              <a:ea typeface="Calibri" panose="020F0502020204030204"/>
              <a:cs typeface="Calibri" panose="020F0502020204030204"/>
            </a:endParaRPr>
          </a:p>
          <a:p>
            <a:pPr marL="0" indent="0">
              <a:buNone/>
            </a:pPr>
            <a:r>
              <a:rPr lang="en-US" sz="1200" dirty="0">
                <a:ea typeface="+mn-lt"/>
                <a:cs typeface="+mn-lt"/>
              </a:rPr>
              <a:t>Gyda'i </a:t>
            </a:r>
            <a:r>
              <a:rPr lang="en-US" sz="1200" dirty="0" err="1">
                <a:ea typeface="+mn-lt"/>
                <a:cs typeface="+mn-lt"/>
              </a:rPr>
              <a:t>gilydd</a:t>
            </a:r>
            <a:r>
              <a:rPr lang="en-US" sz="1200" dirty="0">
                <a:ea typeface="+mn-lt"/>
                <a:cs typeface="+mn-lt"/>
              </a:rPr>
              <a:t>, </a:t>
            </a:r>
            <a:r>
              <a:rPr lang="en-US" sz="1200" dirty="0" err="1">
                <a:ea typeface="+mn-lt"/>
                <a:cs typeface="+mn-lt"/>
              </a:rPr>
              <a:t>bydd</a:t>
            </a:r>
            <a:r>
              <a:rPr lang="en-US" sz="1200" dirty="0">
                <a:ea typeface="+mn-lt"/>
                <a:cs typeface="+mn-lt"/>
              </a:rPr>
              <a:t> </a:t>
            </a:r>
            <a:r>
              <a:rPr lang="en-US" sz="1200" dirty="0" err="1">
                <a:ea typeface="+mn-lt"/>
                <a:cs typeface="+mn-lt"/>
              </a:rPr>
              <a:t>Sesiynau</a:t>
            </a:r>
            <a:r>
              <a:rPr lang="en-US" sz="1200" dirty="0">
                <a:ea typeface="+mn-lt"/>
                <a:cs typeface="+mn-lt"/>
              </a:rPr>
              <a:t> 6 a 7 </a:t>
            </a:r>
            <a:r>
              <a:rPr lang="en-US" sz="1200" dirty="0" err="1">
                <a:ea typeface="+mn-lt"/>
                <a:cs typeface="+mn-lt"/>
              </a:rPr>
              <a:t>yn</a:t>
            </a:r>
            <a:r>
              <a:rPr lang="en-US" sz="1200" dirty="0">
                <a:ea typeface="+mn-lt"/>
                <a:cs typeface="+mn-lt"/>
              </a:rPr>
              <a:t> </a:t>
            </a:r>
            <a:r>
              <a:rPr lang="en-US" sz="1200" dirty="0" err="1">
                <a:ea typeface="+mn-lt"/>
                <a:cs typeface="+mn-lt"/>
              </a:rPr>
              <a:t>eich</a:t>
            </a:r>
            <a:r>
              <a:rPr lang="en-US" sz="1200" dirty="0">
                <a:ea typeface="+mn-lt"/>
                <a:cs typeface="+mn-lt"/>
              </a:rPr>
              <a:t> </a:t>
            </a:r>
            <a:r>
              <a:rPr lang="en-US" sz="1200" dirty="0" err="1">
                <a:ea typeface="+mn-lt"/>
                <a:cs typeface="+mn-lt"/>
              </a:rPr>
              <a:t>cefnogi</a:t>
            </a:r>
            <a:r>
              <a:rPr lang="en-US" sz="1200" dirty="0">
                <a:ea typeface="+mn-lt"/>
                <a:cs typeface="+mn-lt"/>
              </a:rPr>
              <a:t> </a:t>
            </a:r>
            <a:r>
              <a:rPr lang="en-US" sz="1200" dirty="0" err="1">
                <a:ea typeface="+mn-lt"/>
                <a:cs typeface="+mn-lt"/>
              </a:rPr>
              <a:t>wrth</a:t>
            </a:r>
            <a:r>
              <a:rPr lang="en-US" sz="1200" dirty="0">
                <a:ea typeface="+mn-lt"/>
                <a:cs typeface="+mn-lt"/>
              </a:rPr>
              <a:t> </a:t>
            </a:r>
            <a:r>
              <a:rPr lang="en-US" sz="1200" dirty="0" err="1">
                <a:ea typeface="+mn-lt"/>
                <a:cs typeface="+mn-lt"/>
              </a:rPr>
              <a:t>baratoi</a:t>
            </a:r>
            <a:r>
              <a:rPr lang="en-US" sz="1200" dirty="0">
                <a:ea typeface="+mn-lt"/>
                <a:cs typeface="+mn-lt"/>
              </a:rPr>
              <a:t> </a:t>
            </a:r>
            <a:r>
              <a:rPr lang="en-US" sz="1200" dirty="0" err="1">
                <a:ea typeface="+mn-lt"/>
                <a:cs typeface="+mn-lt"/>
              </a:rPr>
              <a:t>ar</a:t>
            </a:r>
            <a:r>
              <a:rPr lang="en-US" sz="1200" dirty="0">
                <a:ea typeface="+mn-lt"/>
                <a:cs typeface="+mn-lt"/>
              </a:rPr>
              <a:t> </a:t>
            </a:r>
            <a:r>
              <a:rPr lang="en-US" sz="1200" dirty="0" err="1">
                <a:ea typeface="+mn-lt"/>
                <a:cs typeface="+mn-lt"/>
              </a:rPr>
              <a:t>gyfer</a:t>
            </a:r>
            <a:r>
              <a:rPr lang="en-US" sz="1200" dirty="0">
                <a:ea typeface="+mn-lt"/>
                <a:cs typeface="+mn-lt"/>
              </a:rPr>
              <a:t> </a:t>
            </a:r>
            <a:r>
              <a:rPr lang="en-US" sz="1200" dirty="0" err="1">
                <a:ea typeface="+mn-lt"/>
                <a:cs typeface="+mn-lt"/>
              </a:rPr>
              <a:t>Tasg</a:t>
            </a:r>
            <a:r>
              <a:rPr lang="en-US" sz="1200" dirty="0">
                <a:ea typeface="+mn-lt"/>
                <a:cs typeface="+mn-lt"/>
              </a:rPr>
              <a:t> 4: </a:t>
            </a:r>
            <a:endParaRPr lang="en-US" sz="1200" dirty="0">
              <a:ea typeface="Calibri" panose="020F0502020204030204"/>
              <a:cs typeface="Calibri" panose="020F0502020204030204"/>
            </a:endParaRPr>
          </a:p>
          <a:p>
            <a:pPr marL="0" indent="0">
              <a:buNone/>
            </a:pPr>
            <a:r>
              <a:rPr lang="en-US" sz="1200" dirty="0" err="1">
                <a:ea typeface="+mn-lt"/>
                <a:cs typeface="+mn-lt"/>
              </a:rPr>
              <a:t>Digwyddiad</a:t>
            </a:r>
            <a:r>
              <a:rPr lang="en-US" sz="1200" dirty="0">
                <a:ea typeface="+mn-lt"/>
                <a:cs typeface="+mn-lt"/>
              </a:rPr>
              <a:t> Arweinyddiaeth </a:t>
            </a:r>
            <a:r>
              <a:rPr lang="en-US" sz="1200" dirty="0" err="1">
                <a:ea typeface="+mn-lt"/>
                <a:cs typeface="+mn-lt"/>
              </a:rPr>
              <a:t>Gritigol</a:t>
            </a:r>
            <a:r>
              <a:rPr lang="en-US" sz="1200" dirty="0">
                <a:ea typeface="+mn-lt"/>
                <a:cs typeface="+mn-lt"/>
              </a:rPr>
              <a:t>.</a:t>
            </a:r>
            <a:endParaRPr lang="en-US" sz="120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083A9476-F6CA-519C-3665-80D6C032A946}"/>
              </a:ext>
            </a:extLst>
          </p:cNvPr>
          <p:cNvSpPr>
            <a:spLocks noGrp="1"/>
          </p:cNvSpPr>
          <p:nvPr>
            <p:ph sz="half" idx="2"/>
          </p:nvPr>
        </p:nvSpPr>
        <p:spPr>
          <a:xfrm>
            <a:off x="5989128" y="1494946"/>
            <a:ext cx="5853501" cy="4133352"/>
          </a:xfrm>
        </p:spPr>
        <p:txBody>
          <a:bodyPr vert="horz" lIns="91440" tIns="45720" rIns="91440" bIns="45720" rtlCol="0" anchor="t">
            <a:noAutofit/>
          </a:bodyPr>
          <a:lstStyle/>
          <a:p>
            <a:pPr marL="0" indent="0">
              <a:buNone/>
            </a:pPr>
            <a:r>
              <a:rPr lang="en-US" sz="1400" b="1" dirty="0">
                <a:solidFill>
                  <a:schemeClr val="accent1">
                    <a:lumMod val="76000"/>
                  </a:schemeClr>
                </a:solidFill>
                <a:latin typeface="Calibri"/>
                <a:ea typeface="Calibri"/>
                <a:cs typeface="Calibri"/>
              </a:rPr>
              <a:t>Today we have explored:</a:t>
            </a:r>
            <a:endParaRPr lang="en-US" sz="1400" b="1">
              <a:solidFill>
                <a:schemeClr val="accent1">
                  <a:lumMod val="76000"/>
                </a:schemeClr>
              </a:solidFill>
              <a:latin typeface="Calibri"/>
              <a:ea typeface="Calibri" panose="020F0502020204030204"/>
              <a:cs typeface="Calibri"/>
            </a:endParaRPr>
          </a:p>
          <a:p>
            <a:r>
              <a:rPr lang="en-US" sz="1400" dirty="0">
                <a:solidFill>
                  <a:schemeClr val="accent1">
                    <a:lumMod val="76000"/>
                  </a:schemeClr>
                </a:solidFill>
                <a:latin typeface="Calibri"/>
                <a:ea typeface="Calibri"/>
                <a:cs typeface="Calibri"/>
              </a:rPr>
              <a:t>Child development</a:t>
            </a:r>
          </a:p>
          <a:p>
            <a:r>
              <a:rPr lang="en-US" sz="1400" dirty="0">
                <a:solidFill>
                  <a:schemeClr val="accent1">
                    <a:lumMod val="76000"/>
                  </a:schemeClr>
                </a:solidFill>
                <a:latin typeface="Calibri"/>
                <a:ea typeface="Calibri"/>
                <a:cs typeface="Calibri"/>
              </a:rPr>
              <a:t>Prevention</a:t>
            </a:r>
          </a:p>
          <a:p>
            <a:r>
              <a:rPr lang="en-US" sz="1400" dirty="0">
                <a:solidFill>
                  <a:schemeClr val="accent1">
                    <a:lumMod val="76000"/>
                  </a:schemeClr>
                </a:solidFill>
                <a:latin typeface="Calibri"/>
                <a:ea typeface="Calibri"/>
                <a:cs typeface="Calibri"/>
              </a:rPr>
              <a:t>Early intervention</a:t>
            </a:r>
          </a:p>
          <a:p>
            <a:r>
              <a:rPr lang="en-US" sz="1400" dirty="0">
                <a:solidFill>
                  <a:schemeClr val="accent1">
                    <a:lumMod val="76000"/>
                  </a:schemeClr>
                </a:solidFill>
                <a:latin typeface="Calibri"/>
                <a:ea typeface="Calibri"/>
                <a:cs typeface="Calibri"/>
              </a:rPr>
              <a:t>Professional judgement</a:t>
            </a:r>
          </a:p>
          <a:p>
            <a:r>
              <a:rPr lang="en-US" sz="1400" dirty="0">
                <a:solidFill>
                  <a:schemeClr val="accent1">
                    <a:lumMod val="76000"/>
                  </a:schemeClr>
                </a:solidFill>
                <a:latin typeface="Calibri"/>
                <a:ea typeface="Calibri"/>
                <a:cs typeface="Calibri"/>
              </a:rPr>
              <a:t>Child-</a:t>
            </a:r>
            <a:r>
              <a:rPr lang="en-US" sz="1400" dirty="0" err="1">
                <a:solidFill>
                  <a:schemeClr val="accent1">
                    <a:lumMod val="76000"/>
                  </a:schemeClr>
                </a:solidFill>
                <a:latin typeface="Calibri"/>
                <a:ea typeface="Calibri"/>
                <a:cs typeface="Calibri"/>
              </a:rPr>
              <a:t>centred</a:t>
            </a:r>
            <a:r>
              <a:rPr lang="en-US" sz="1400" dirty="0">
                <a:solidFill>
                  <a:schemeClr val="accent1">
                    <a:lumMod val="76000"/>
                  </a:schemeClr>
                </a:solidFill>
                <a:latin typeface="Calibri"/>
                <a:ea typeface="Calibri"/>
                <a:cs typeface="Calibri"/>
              </a:rPr>
              <a:t> leadership</a:t>
            </a:r>
          </a:p>
          <a:p>
            <a:pPr marL="0" indent="0">
              <a:buNone/>
            </a:pPr>
            <a:r>
              <a:rPr lang="en-US" sz="1400" b="1" dirty="0">
                <a:solidFill>
                  <a:schemeClr val="accent1">
                    <a:lumMod val="76000"/>
                  </a:schemeClr>
                </a:solidFill>
                <a:latin typeface="Calibri"/>
                <a:ea typeface="Calibri"/>
                <a:cs typeface="Calibri"/>
              </a:rPr>
              <a:t>Next session you will explore how these principles inform:</a:t>
            </a:r>
            <a:endParaRPr lang="en-US" sz="1400" b="1">
              <a:solidFill>
                <a:schemeClr val="accent1">
                  <a:lumMod val="76000"/>
                </a:schemeClr>
              </a:solidFill>
              <a:latin typeface="Calibri"/>
              <a:ea typeface="Calibri" panose="020F0502020204030204"/>
              <a:cs typeface="Calibri"/>
            </a:endParaRPr>
          </a:p>
          <a:p>
            <a:r>
              <a:rPr lang="en-US" sz="1400" dirty="0">
                <a:solidFill>
                  <a:schemeClr val="accent1">
                    <a:lumMod val="76000"/>
                  </a:schemeClr>
                </a:solidFill>
                <a:latin typeface="Calibri"/>
                <a:ea typeface="Calibri"/>
                <a:cs typeface="Calibri"/>
              </a:rPr>
              <a:t>Safeguarding culture</a:t>
            </a:r>
          </a:p>
          <a:p>
            <a:r>
              <a:rPr lang="en-US" sz="1400" dirty="0">
                <a:solidFill>
                  <a:schemeClr val="accent1">
                    <a:lumMod val="76000"/>
                  </a:schemeClr>
                </a:solidFill>
                <a:latin typeface="Calibri"/>
                <a:ea typeface="Calibri"/>
                <a:cs typeface="Calibri"/>
              </a:rPr>
              <a:t>Professional curiosity</a:t>
            </a:r>
          </a:p>
          <a:p>
            <a:r>
              <a:rPr lang="en-US" sz="1400" dirty="0">
                <a:solidFill>
                  <a:schemeClr val="accent1">
                    <a:lumMod val="76000"/>
                  </a:schemeClr>
                </a:solidFill>
                <a:latin typeface="Calibri"/>
                <a:ea typeface="Calibri"/>
                <a:cs typeface="Calibri"/>
              </a:rPr>
              <a:t>Raising concerns</a:t>
            </a:r>
          </a:p>
          <a:p>
            <a:r>
              <a:rPr lang="en-US" sz="1400" dirty="0">
                <a:solidFill>
                  <a:schemeClr val="accent1">
                    <a:lumMod val="76000"/>
                  </a:schemeClr>
                </a:solidFill>
                <a:latin typeface="Calibri"/>
                <a:ea typeface="Calibri"/>
                <a:cs typeface="Calibri"/>
              </a:rPr>
              <a:t>Whistleblowing</a:t>
            </a:r>
          </a:p>
          <a:p>
            <a:r>
              <a:rPr lang="en-US" sz="1400" dirty="0">
                <a:solidFill>
                  <a:schemeClr val="accent1">
                    <a:lumMod val="76000"/>
                  </a:schemeClr>
                </a:solidFill>
                <a:latin typeface="Calibri"/>
                <a:ea typeface="Calibri"/>
                <a:cs typeface="Calibri"/>
              </a:rPr>
              <a:t>Leadership during critical incidents</a:t>
            </a:r>
          </a:p>
          <a:p>
            <a:pPr marL="0" indent="0">
              <a:buNone/>
            </a:pPr>
            <a:r>
              <a:rPr lang="en-US" sz="1400" dirty="0">
                <a:solidFill>
                  <a:schemeClr val="accent1">
                    <a:lumMod val="76000"/>
                  </a:schemeClr>
                </a:solidFill>
                <a:latin typeface="Calibri"/>
                <a:ea typeface="Calibri"/>
                <a:cs typeface="Calibri"/>
              </a:rPr>
              <a:t>Together, Sessions 6 and 7 will support your preparation for </a:t>
            </a:r>
            <a:r>
              <a:rPr lang="en-US" sz="1400" b="1" dirty="0">
                <a:solidFill>
                  <a:schemeClr val="accent1">
                    <a:lumMod val="76000"/>
                  </a:schemeClr>
                </a:solidFill>
                <a:latin typeface="Calibri"/>
                <a:ea typeface="Calibri"/>
                <a:cs typeface="Calibri"/>
              </a:rPr>
              <a:t>Patch 4: Critical Leadership Incident</a:t>
            </a:r>
            <a:r>
              <a:rPr lang="en-US" sz="1400" dirty="0">
                <a:solidFill>
                  <a:schemeClr val="accent1">
                    <a:lumMod val="76000"/>
                  </a:schemeClr>
                </a:solidFill>
                <a:latin typeface="Calibri"/>
                <a:ea typeface="Calibri"/>
                <a:cs typeface="Calibri"/>
              </a:rPr>
              <a:t>.</a:t>
            </a:r>
          </a:p>
          <a:p>
            <a:endParaRPr lang="en-US" dirty="0">
              <a:ea typeface="Calibri"/>
              <a:cs typeface="Calibri"/>
            </a:endParaRPr>
          </a:p>
        </p:txBody>
      </p:sp>
    </p:spTree>
    <p:extLst>
      <p:ext uri="{BB962C8B-B14F-4D97-AF65-F5344CB8AC3E}">
        <p14:creationId xmlns:p14="http://schemas.microsoft.com/office/powerpoint/2010/main" val="37114422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49C90-96F8-56B2-ACC3-3749A36EEF6A}"/>
              </a:ext>
            </a:extLst>
          </p:cNvPr>
          <p:cNvSpPr>
            <a:spLocks noGrp="1"/>
          </p:cNvSpPr>
          <p:nvPr>
            <p:ph type="title"/>
          </p:nvPr>
        </p:nvSpPr>
        <p:spPr/>
        <p:txBody>
          <a:bodyPr/>
          <a:lstStyle/>
          <a:p>
            <a:r>
              <a:rPr lang="en-US">
                <a:ea typeface="Calibri Light"/>
                <a:cs typeface="Calibri Light"/>
              </a:rPr>
              <a:t>Patchwork</a:t>
            </a:r>
            <a:endParaRPr lang="en-US"/>
          </a:p>
        </p:txBody>
      </p:sp>
      <p:graphicFrame>
        <p:nvGraphicFramePr>
          <p:cNvPr id="8" name="Table 7">
            <a:extLst>
              <a:ext uri="{FF2B5EF4-FFF2-40B4-BE49-F238E27FC236}">
                <a16:creationId xmlns:a16="http://schemas.microsoft.com/office/drawing/2014/main" id="{47917567-9630-9C0F-3C4E-8BA1AEE2B2DB}"/>
              </a:ext>
            </a:extLst>
          </p:cNvPr>
          <p:cNvGraphicFramePr>
            <a:graphicFrameLocks noGrp="1"/>
          </p:cNvGraphicFramePr>
          <p:nvPr>
            <p:extLst>
              <p:ext uri="{D42A27DB-BD31-4B8C-83A1-F6EECF244321}">
                <p14:modId xmlns:p14="http://schemas.microsoft.com/office/powerpoint/2010/main" val="490564488"/>
              </p:ext>
            </p:extLst>
          </p:nvPr>
        </p:nvGraphicFramePr>
        <p:xfrm>
          <a:off x="2868283" y="1610263"/>
          <a:ext cx="6461754" cy="3642359"/>
        </p:xfrm>
        <a:graphic>
          <a:graphicData uri="http://schemas.openxmlformats.org/drawingml/2006/table">
            <a:tbl>
              <a:tblPr bandRow="1">
                <a:tableStyleId>{5C22544A-7EE6-4342-B048-85BDC9FD1C3A}</a:tableStyleId>
              </a:tblPr>
              <a:tblGrid>
                <a:gridCol w="1076959">
                  <a:extLst>
                    <a:ext uri="{9D8B030D-6E8A-4147-A177-3AD203B41FA5}">
                      <a16:colId xmlns:a16="http://schemas.microsoft.com/office/drawing/2014/main" val="3014920257"/>
                    </a:ext>
                  </a:extLst>
                </a:gridCol>
                <a:gridCol w="1076959">
                  <a:extLst>
                    <a:ext uri="{9D8B030D-6E8A-4147-A177-3AD203B41FA5}">
                      <a16:colId xmlns:a16="http://schemas.microsoft.com/office/drawing/2014/main" val="4035075493"/>
                    </a:ext>
                  </a:extLst>
                </a:gridCol>
                <a:gridCol w="1076959">
                  <a:extLst>
                    <a:ext uri="{9D8B030D-6E8A-4147-A177-3AD203B41FA5}">
                      <a16:colId xmlns:a16="http://schemas.microsoft.com/office/drawing/2014/main" val="2842309377"/>
                    </a:ext>
                  </a:extLst>
                </a:gridCol>
                <a:gridCol w="1076959">
                  <a:extLst>
                    <a:ext uri="{9D8B030D-6E8A-4147-A177-3AD203B41FA5}">
                      <a16:colId xmlns:a16="http://schemas.microsoft.com/office/drawing/2014/main" val="3791179954"/>
                    </a:ext>
                  </a:extLst>
                </a:gridCol>
                <a:gridCol w="1076959">
                  <a:extLst>
                    <a:ext uri="{9D8B030D-6E8A-4147-A177-3AD203B41FA5}">
                      <a16:colId xmlns:a16="http://schemas.microsoft.com/office/drawing/2014/main" val="2570141444"/>
                    </a:ext>
                  </a:extLst>
                </a:gridCol>
                <a:gridCol w="1076959">
                  <a:extLst>
                    <a:ext uri="{9D8B030D-6E8A-4147-A177-3AD203B41FA5}">
                      <a16:colId xmlns:a16="http://schemas.microsoft.com/office/drawing/2014/main" val="2576333675"/>
                    </a:ext>
                  </a:extLst>
                </a:gridCol>
              </a:tblGrid>
              <a:tr h="3642359">
                <a:tc>
                  <a:txBody>
                    <a:bodyPr/>
                    <a:lstStyle/>
                    <a:p>
                      <a:pPr marL="0" marR="0" indent="0" algn="l" rtl="0" fontAlgn="base">
                        <a:buNone/>
                      </a:pPr>
                      <a:r>
                        <a:rPr lang="en-US" sz="1100" b="0" i="0">
                          <a:solidFill>
                            <a:srgbClr val="000000"/>
                          </a:solidFill>
                          <a:effectLst/>
                          <a:latin typeface="Cambria" panose="02040503050406030204" pitchFamily="18" charset="0"/>
                        </a:rPr>
                        <a:t>Patch 4: Critical Leadership Incident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8CBAD"/>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Sessions 6 &amp; 7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Safeguarding challenge; Ethical dilemma; Early intervention decision; Whistleblowing scenario; Gibbs/Schon/Rolfe reflection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Critical incident analysis; Reflection on decision making; Safeguarding leadership insights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Section 4: Leadership Responsibilities in Practice. Demonstrate safeguarding leadership, accountability, professional curiosity and leadership under pressure.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This incident demonstrated the importance of creating a culture where staff feel safe to raise concerns...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30771635"/>
                  </a:ext>
                </a:extLst>
              </a:tr>
            </a:tbl>
          </a:graphicData>
        </a:graphic>
      </p:graphicFrame>
    </p:spTree>
    <p:extLst>
      <p:ext uri="{BB962C8B-B14F-4D97-AF65-F5344CB8AC3E}">
        <p14:creationId xmlns:p14="http://schemas.microsoft.com/office/powerpoint/2010/main" val="16030720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41C7A-D27F-140D-CC9E-EF9304D1EC1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D731581-A581-2B30-7D54-93E16110F6C7}"/>
              </a:ext>
            </a:extLst>
          </p:cNvPr>
          <p:cNvSpPr>
            <a:spLocks noGrp="1"/>
          </p:cNvSpPr>
          <p:nvPr>
            <p:ph type="title"/>
          </p:nvPr>
        </p:nvSpPr>
        <p:spPr>
          <a:xfrm>
            <a:off x="930434" y="395606"/>
            <a:ext cx="7886700" cy="1325563"/>
          </a:xfrm>
        </p:spPr>
        <p:txBody>
          <a:bodyPr>
            <a:normAutofit/>
          </a:bodyPr>
          <a:lstStyle/>
          <a:p>
            <a:r>
              <a:rPr lang="cy-GB" sz="4000" i="1" err="1">
                <a:latin typeface="Arial"/>
                <a:cs typeface="Arial"/>
              </a:rPr>
              <a:t>Patch</a:t>
            </a:r>
            <a:r>
              <a:rPr lang="cy-GB" sz="4000">
                <a:latin typeface="Arial"/>
                <a:cs typeface="Arial"/>
              </a:rPr>
              <a:t> 4</a:t>
            </a:r>
            <a:br>
              <a:rPr lang="cy-GB" sz="4000">
                <a:latin typeface="Arial" panose="020B0604020202020204" pitchFamily="34" charset="0"/>
                <a:cs typeface="Arial" panose="020B0604020202020204" pitchFamily="34" charset="0"/>
              </a:rPr>
            </a:br>
            <a:r>
              <a:rPr lang="cy-GB" sz="4000" err="1">
                <a:solidFill>
                  <a:srgbClr val="0070C0"/>
                </a:solidFill>
                <a:latin typeface="Arial"/>
                <a:cs typeface="Arial"/>
              </a:rPr>
              <a:t>Patch</a:t>
            </a:r>
            <a:r>
              <a:rPr lang="cy-GB" sz="4000">
                <a:solidFill>
                  <a:srgbClr val="0070C0"/>
                </a:solidFill>
                <a:latin typeface="Arial"/>
                <a:cs typeface="Arial"/>
              </a:rPr>
              <a:t> 4</a:t>
            </a:r>
            <a:endParaRPr lang="en-GB" sz="2700">
              <a:solidFill>
                <a:srgbClr val="0070C0"/>
              </a:solidFill>
              <a:latin typeface="Arial"/>
              <a:cs typeface="Arial"/>
            </a:endParaRPr>
          </a:p>
        </p:txBody>
      </p:sp>
      <p:sp>
        <p:nvSpPr>
          <p:cNvPr id="3" name="Content Placeholder 2">
            <a:extLst>
              <a:ext uri="{FF2B5EF4-FFF2-40B4-BE49-F238E27FC236}">
                <a16:creationId xmlns:a16="http://schemas.microsoft.com/office/drawing/2014/main" id="{5CAC9B8D-BCE0-FB42-A2E6-6C39B10488C8}"/>
              </a:ext>
            </a:extLst>
          </p:cNvPr>
          <p:cNvSpPr>
            <a:spLocks noGrp="1"/>
          </p:cNvSpPr>
          <p:nvPr>
            <p:ph sz="half" idx="1"/>
          </p:nvPr>
        </p:nvSpPr>
        <p:spPr>
          <a:xfrm>
            <a:off x="928468" y="1863970"/>
            <a:ext cx="4237892" cy="4091352"/>
          </a:xfrm>
        </p:spPr>
        <p:txBody>
          <a:bodyPr>
            <a:normAutofit fontScale="92500" lnSpcReduction="20000"/>
          </a:bodyPr>
          <a:lstStyle/>
          <a:p>
            <a:r>
              <a:rPr lang="en-GB" b="1">
                <a:latin typeface="Arial" panose="020B0604020202020204" pitchFamily="34" charset="0"/>
                <a:cs typeface="Arial" panose="020B0604020202020204" pitchFamily="34" charset="0"/>
              </a:rPr>
              <a:t>Digwyddiad Arweinyddiaeth </a:t>
            </a:r>
            <a:r>
              <a:rPr lang="en-GB" b="1" err="1">
                <a:latin typeface="Arial" panose="020B0604020202020204" pitchFamily="34" charset="0"/>
                <a:cs typeface="Arial" panose="020B0604020202020204" pitchFamily="34" charset="0"/>
              </a:rPr>
              <a:t>Critigol</a:t>
            </a:r>
            <a:endParaRPr lang="en-GB" b="1">
              <a:latin typeface="Arial" panose="020B0604020202020204" pitchFamily="34" charset="0"/>
              <a:cs typeface="Arial" panose="020B0604020202020204" pitchFamily="34" charset="0"/>
            </a:endParaRPr>
          </a:p>
          <a:p>
            <a:pPr marL="0" indent="0">
              <a:buNone/>
            </a:pPr>
            <a:endParaRPr lang="cy-GB">
              <a:latin typeface="Arial" panose="020B0604020202020204" pitchFamily="34" charset="0"/>
              <a:cs typeface="Arial" panose="020B0604020202020204" pitchFamily="34" charset="0"/>
            </a:endParaRPr>
          </a:p>
          <a:p>
            <a:r>
              <a:rPr lang="cy-GB">
                <a:latin typeface="Arial" panose="020B0604020202020204" pitchFamily="34" charset="0"/>
                <a:cs typeface="Arial" panose="020B0604020202020204" pitchFamily="34" charset="0"/>
              </a:rPr>
              <a:t>Themâu allweddol:</a:t>
            </a:r>
          </a:p>
          <a:p>
            <a:pPr>
              <a:buFontTx/>
              <a:buChar char="-"/>
            </a:pPr>
            <a:r>
              <a:rPr lang="cy-GB">
                <a:latin typeface="Arial" panose="020B0604020202020204" pitchFamily="34" charset="0"/>
                <a:cs typeface="Arial" panose="020B0604020202020204" pitchFamily="34" charset="0"/>
              </a:rPr>
              <a:t>Datblygiad plant;</a:t>
            </a:r>
          </a:p>
          <a:p>
            <a:pPr>
              <a:buFontTx/>
              <a:buChar char="-"/>
            </a:pPr>
            <a:r>
              <a:rPr lang="cy-GB">
                <a:latin typeface="Arial" panose="020B0604020202020204" pitchFamily="34" charset="0"/>
                <a:cs typeface="Arial" panose="020B0604020202020204" pitchFamily="34" charset="0"/>
              </a:rPr>
              <a:t>Diogelu;</a:t>
            </a:r>
          </a:p>
          <a:p>
            <a:pPr>
              <a:buFontTx/>
              <a:buChar char="-"/>
            </a:pPr>
            <a:r>
              <a:rPr lang="cy-GB">
                <a:latin typeface="Arial" panose="020B0604020202020204" pitchFamily="34" charset="0"/>
                <a:cs typeface="Arial" panose="020B0604020202020204" pitchFamily="34" charset="0"/>
              </a:rPr>
              <a:t>Atebolrwydd proffesiynol;</a:t>
            </a:r>
          </a:p>
          <a:p>
            <a:pPr>
              <a:buFontTx/>
              <a:buChar char="-"/>
            </a:pPr>
            <a:r>
              <a:rPr lang="cy-GB">
                <a:latin typeface="Arial" panose="020B0604020202020204" pitchFamily="34" charset="0"/>
                <a:cs typeface="Arial" panose="020B0604020202020204" pitchFamily="34" charset="0"/>
              </a:rPr>
              <a:t>Barn broffesiynol;</a:t>
            </a:r>
          </a:p>
          <a:p>
            <a:pPr>
              <a:buFontTx/>
              <a:buChar char="-"/>
            </a:pPr>
            <a:r>
              <a:rPr lang="cy-GB">
                <a:latin typeface="Arial" panose="020B0604020202020204" pitchFamily="34" charset="0"/>
                <a:cs typeface="Arial" panose="020B0604020202020204" pitchFamily="34" charset="0"/>
              </a:rPr>
              <a:t>Myfyrdod beirniadol.</a:t>
            </a:r>
            <a:endParaRPr lang="en-GB"/>
          </a:p>
        </p:txBody>
      </p:sp>
      <p:sp>
        <p:nvSpPr>
          <p:cNvPr id="6" name="Content Placeholder 5">
            <a:extLst>
              <a:ext uri="{FF2B5EF4-FFF2-40B4-BE49-F238E27FC236}">
                <a16:creationId xmlns:a16="http://schemas.microsoft.com/office/drawing/2014/main" id="{5A7CBE05-913A-9F2B-5790-79AA9E3CB34B}"/>
              </a:ext>
            </a:extLst>
          </p:cNvPr>
          <p:cNvSpPr>
            <a:spLocks noGrp="1"/>
          </p:cNvSpPr>
          <p:nvPr>
            <p:ph sz="half" idx="2"/>
          </p:nvPr>
        </p:nvSpPr>
        <p:spPr>
          <a:xfrm>
            <a:off x="6101080" y="1711569"/>
            <a:ext cx="4237892" cy="4091354"/>
          </a:xfrm>
        </p:spPr>
        <p:txBody>
          <a:bodyPr>
            <a:normAutofit fontScale="92500" lnSpcReduction="20000"/>
          </a:bodyPr>
          <a:lstStyle/>
          <a:p>
            <a:r>
              <a:rPr lang="en-GB" b="1">
                <a:solidFill>
                  <a:srgbClr val="0070C0"/>
                </a:solidFill>
                <a:latin typeface="Arial" panose="020B0604020202020204" pitchFamily="34" charset="0"/>
                <a:cs typeface="Arial" panose="020B0604020202020204" pitchFamily="34" charset="0"/>
              </a:rPr>
              <a:t>Critical Leadership Incident</a:t>
            </a:r>
          </a:p>
          <a:p>
            <a:pPr marL="0" indent="0">
              <a:buNone/>
            </a:pPr>
            <a:endParaRPr lang="en-GB">
              <a:solidFill>
                <a:srgbClr val="0070C0"/>
              </a:solidFill>
              <a:latin typeface="Arial" panose="020B0604020202020204" pitchFamily="34" charset="0"/>
              <a:cs typeface="Arial" panose="020B0604020202020204" pitchFamily="34" charset="0"/>
            </a:endParaRPr>
          </a:p>
          <a:p>
            <a:r>
              <a:rPr lang="en-GB">
                <a:solidFill>
                  <a:srgbClr val="0070C0"/>
                </a:solidFill>
                <a:latin typeface="Arial" panose="020B0604020202020204" pitchFamily="34" charset="0"/>
                <a:cs typeface="Arial" panose="020B0604020202020204" pitchFamily="34" charset="0"/>
              </a:rPr>
              <a:t>Key themes:</a:t>
            </a:r>
          </a:p>
          <a:p>
            <a:pPr>
              <a:buFontTx/>
              <a:buChar char="-"/>
            </a:pPr>
            <a:r>
              <a:rPr lang="en-GB">
                <a:solidFill>
                  <a:srgbClr val="0070C0"/>
                </a:solidFill>
                <a:latin typeface="Arial" panose="020B0604020202020204" pitchFamily="34" charset="0"/>
                <a:cs typeface="Arial" panose="020B0604020202020204" pitchFamily="34" charset="0"/>
              </a:rPr>
              <a:t>Child development;</a:t>
            </a:r>
          </a:p>
          <a:p>
            <a:pPr>
              <a:buFontTx/>
              <a:buChar char="-"/>
            </a:pPr>
            <a:r>
              <a:rPr lang="en-GB">
                <a:solidFill>
                  <a:srgbClr val="0070C0"/>
                </a:solidFill>
                <a:latin typeface="Arial" panose="020B0604020202020204" pitchFamily="34" charset="0"/>
                <a:cs typeface="Arial" panose="020B0604020202020204" pitchFamily="34" charset="0"/>
              </a:rPr>
              <a:t>Safeguarding;</a:t>
            </a:r>
          </a:p>
          <a:p>
            <a:pPr>
              <a:buFontTx/>
              <a:buChar char="-"/>
            </a:pPr>
            <a:r>
              <a:rPr lang="en-GB">
                <a:solidFill>
                  <a:srgbClr val="0070C0"/>
                </a:solidFill>
                <a:latin typeface="Arial" panose="020B0604020202020204" pitchFamily="34" charset="0"/>
                <a:cs typeface="Arial" panose="020B0604020202020204" pitchFamily="34" charset="0"/>
              </a:rPr>
              <a:t>Professional accountability;</a:t>
            </a:r>
          </a:p>
          <a:p>
            <a:pPr>
              <a:buFontTx/>
              <a:buChar char="-"/>
            </a:pPr>
            <a:r>
              <a:rPr lang="en-GB">
                <a:solidFill>
                  <a:srgbClr val="0070C0"/>
                </a:solidFill>
                <a:latin typeface="Arial" panose="020B0604020202020204" pitchFamily="34" charset="0"/>
                <a:cs typeface="Arial" panose="020B0604020202020204" pitchFamily="34" charset="0"/>
              </a:rPr>
              <a:t>Professional judgement;</a:t>
            </a:r>
          </a:p>
          <a:p>
            <a:pPr>
              <a:buFontTx/>
              <a:buChar char="-"/>
            </a:pPr>
            <a:r>
              <a:rPr lang="en-GB">
                <a:solidFill>
                  <a:srgbClr val="0070C0"/>
                </a:solidFill>
                <a:latin typeface="Arial" panose="020B0604020202020204" pitchFamily="34" charset="0"/>
                <a:cs typeface="Arial" panose="020B0604020202020204" pitchFamily="34" charset="0"/>
              </a:rPr>
              <a:t>Critical reflection.</a:t>
            </a:r>
          </a:p>
          <a:p>
            <a:pPr marL="0" indent="0">
              <a:buNone/>
            </a:pPr>
            <a:endParaRPr lang="en-GB" sz="240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24971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3BEE9-A997-8227-7872-EA7AEF3A1C89}"/>
              </a:ext>
            </a:extLst>
          </p:cNvPr>
          <p:cNvSpPr>
            <a:spLocks noGrp="1"/>
          </p:cNvSpPr>
          <p:nvPr>
            <p:ph type="title"/>
          </p:nvPr>
        </p:nvSpPr>
        <p:spPr/>
        <p:txBody>
          <a:bodyPr/>
          <a:lstStyle/>
          <a:p>
            <a:r>
              <a:rPr lang="en-US" err="1">
                <a:ea typeface="Calibri Light"/>
                <a:cs typeface="Calibri Light"/>
              </a:rPr>
              <a:t>Canllawiau</a:t>
            </a:r>
            <a:r>
              <a:rPr lang="en-US">
                <a:ea typeface="Calibri Light"/>
                <a:cs typeface="Calibri Light"/>
              </a:rPr>
              <a:t> </a:t>
            </a:r>
            <a:r>
              <a:rPr lang="en-US" err="1">
                <a:ea typeface="Calibri Light"/>
                <a:cs typeface="Calibri Light"/>
              </a:rPr>
              <a:t>asesu</a:t>
            </a:r>
            <a:br>
              <a:rPr lang="en-US">
                <a:ea typeface="Calibri Light"/>
                <a:cs typeface="Calibri Light"/>
              </a:rPr>
            </a:br>
            <a:r>
              <a:rPr lang="en-US">
                <a:solidFill>
                  <a:schemeClr val="accent1">
                    <a:lumMod val="76000"/>
                  </a:schemeClr>
                </a:solidFill>
                <a:ea typeface="Calibri Light"/>
                <a:cs typeface="Calibri Light"/>
              </a:rPr>
              <a:t>Assessment guidance</a:t>
            </a:r>
          </a:p>
        </p:txBody>
      </p:sp>
      <p:sp>
        <p:nvSpPr>
          <p:cNvPr id="3" name="Content Placeholder 2">
            <a:extLst>
              <a:ext uri="{FF2B5EF4-FFF2-40B4-BE49-F238E27FC236}">
                <a16:creationId xmlns:a16="http://schemas.microsoft.com/office/drawing/2014/main" id="{CA09B9BF-864F-9475-52FD-F790B0155B06}"/>
              </a:ext>
            </a:extLst>
          </p:cNvPr>
          <p:cNvSpPr>
            <a:spLocks noGrp="1"/>
          </p:cNvSpPr>
          <p:nvPr>
            <p:ph sz="half" idx="1"/>
          </p:nvPr>
        </p:nvSpPr>
        <p:spPr/>
        <p:txBody>
          <a:bodyPr vert="horz" lIns="91440" tIns="45720" rIns="91440" bIns="45720" rtlCol="0" anchor="t">
            <a:normAutofit fontScale="92500" lnSpcReduction="20000"/>
          </a:bodyPr>
          <a:lstStyle/>
          <a:p>
            <a:pPr marL="0" indent="0">
              <a:buNone/>
            </a:pPr>
            <a:r>
              <a:rPr lang="en-US" err="1">
                <a:ea typeface="+mn-lt"/>
                <a:cs typeface="+mn-lt"/>
              </a:rPr>
              <a:t>Mae'r</a:t>
            </a:r>
            <a:r>
              <a:rPr lang="en-US">
                <a:ea typeface="+mn-lt"/>
                <a:cs typeface="+mn-lt"/>
              </a:rPr>
              <a:t> </a:t>
            </a:r>
            <a:r>
              <a:rPr lang="en-US" err="1">
                <a:ea typeface="+mn-lt"/>
                <a:cs typeface="+mn-lt"/>
              </a:rPr>
              <a:t>rhan</a:t>
            </a:r>
            <a:r>
              <a:rPr lang="en-US">
                <a:ea typeface="+mn-lt"/>
                <a:cs typeface="+mn-lt"/>
              </a:rPr>
              <a:t> hon </a:t>
            </a:r>
            <a:r>
              <a:rPr lang="en-US" err="1">
                <a:ea typeface="+mn-lt"/>
                <a:cs typeface="+mn-lt"/>
              </a:rPr>
              <a:t>yn</a:t>
            </a:r>
            <a:r>
              <a:rPr lang="en-US">
                <a:ea typeface="+mn-lt"/>
                <a:cs typeface="+mn-lt"/>
              </a:rPr>
              <a:t> </a:t>
            </a:r>
            <a:r>
              <a:rPr lang="en-US" err="1">
                <a:ea typeface="+mn-lt"/>
                <a:cs typeface="+mn-lt"/>
              </a:rPr>
              <a:t>rhoi</a:t>
            </a:r>
            <a:r>
              <a:rPr lang="en-US">
                <a:ea typeface="+mn-lt"/>
                <a:cs typeface="+mn-lt"/>
              </a:rPr>
              <a:t> </a:t>
            </a:r>
            <a:r>
              <a:rPr lang="en-US" err="1">
                <a:ea typeface="+mn-lt"/>
                <a:cs typeface="+mn-lt"/>
              </a:rPr>
              <a:t>cyfle</a:t>
            </a:r>
            <a:r>
              <a:rPr lang="en-US">
                <a:ea typeface="+mn-lt"/>
                <a:cs typeface="+mn-lt"/>
              </a:rPr>
              <a:t> </a:t>
            </a:r>
            <a:r>
              <a:rPr lang="en-US" err="1">
                <a:ea typeface="+mn-lt"/>
                <a:cs typeface="+mn-lt"/>
              </a:rPr>
              <a:t>i</a:t>
            </a:r>
            <a:r>
              <a:rPr lang="en-US">
                <a:ea typeface="+mn-lt"/>
                <a:cs typeface="+mn-lt"/>
              </a:rPr>
              <a:t> </a:t>
            </a:r>
            <a:r>
              <a:rPr lang="en-US" err="1">
                <a:ea typeface="+mn-lt"/>
                <a:cs typeface="+mn-lt"/>
              </a:rPr>
              <a:t>ddadansoddi'n</a:t>
            </a:r>
            <a:r>
              <a:rPr lang="en-US">
                <a:ea typeface="+mn-lt"/>
                <a:cs typeface="+mn-lt"/>
              </a:rPr>
              <a:t> </a:t>
            </a:r>
            <a:r>
              <a:rPr lang="en-US" err="1">
                <a:ea typeface="+mn-lt"/>
                <a:cs typeface="+mn-lt"/>
              </a:rPr>
              <a:t>feirniadol</a:t>
            </a:r>
            <a:r>
              <a:rPr lang="en-US">
                <a:ea typeface="+mn-lt"/>
                <a:cs typeface="+mn-lt"/>
              </a:rPr>
              <a:t> </a:t>
            </a:r>
            <a:r>
              <a:rPr lang="en-US" err="1">
                <a:ea typeface="+mn-lt"/>
                <a:cs typeface="+mn-lt"/>
              </a:rPr>
              <a:t>ddigwyddiad</a:t>
            </a:r>
            <a:r>
              <a:rPr lang="en-US">
                <a:ea typeface="+mn-lt"/>
                <a:cs typeface="+mn-lt"/>
              </a:rPr>
              <a:t> </a:t>
            </a:r>
            <a:r>
              <a:rPr lang="en-US" err="1">
                <a:ea typeface="+mn-lt"/>
                <a:cs typeface="+mn-lt"/>
              </a:rPr>
              <a:t>arweinyddiaeth</a:t>
            </a:r>
            <a:r>
              <a:rPr lang="en-US">
                <a:ea typeface="+mn-lt"/>
                <a:cs typeface="+mn-lt"/>
              </a:rPr>
              <a:t> </a:t>
            </a:r>
            <a:r>
              <a:rPr lang="en-US" err="1">
                <a:ea typeface="+mn-lt"/>
                <a:cs typeface="+mn-lt"/>
              </a:rPr>
              <a:t>sylweddol</a:t>
            </a:r>
            <a:r>
              <a:rPr lang="en-US">
                <a:ea typeface="+mn-lt"/>
                <a:cs typeface="+mn-lt"/>
              </a:rPr>
              <a:t> ac </a:t>
            </a:r>
            <a:r>
              <a:rPr lang="en-US" err="1">
                <a:ea typeface="+mn-lt"/>
                <a:cs typeface="+mn-lt"/>
              </a:rPr>
              <a:t>i</a:t>
            </a:r>
            <a:r>
              <a:rPr lang="en-US">
                <a:ea typeface="+mn-lt"/>
                <a:cs typeface="+mn-lt"/>
              </a:rPr>
              <a:t> </a:t>
            </a:r>
            <a:r>
              <a:rPr lang="en-US" err="1">
                <a:ea typeface="+mn-lt"/>
                <a:cs typeface="+mn-lt"/>
              </a:rPr>
              <a:t>fyfyrio</a:t>
            </a:r>
            <a:r>
              <a:rPr lang="en-US">
                <a:ea typeface="+mn-lt"/>
                <a:cs typeface="+mn-lt"/>
              </a:rPr>
              <a:t> </a:t>
            </a:r>
            <a:r>
              <a:rPr lang="en-US" err="1">
                <a:ea typeface="+mn-lt"/>
                <a:cs typeface="+mn-lt"/>
              </a:rPr>
              <a:t>ar</a:t>
            </a:r>
            <a:r>
              <a:rPr lang="en-US">
                <a:ea typeface="+mn-lt"/>
                <a:cs typeface="+mn-lt"/>
              </a:rPr>
              <a:t> y </a:t>
            </a:r>
            <a:r>
              <a:rPr lang="en-US" err="1">
                <a:ea typeface="+mn-lt"/>
                <a:cs typeface="+mn-lt"/>
              </a:rPr>
              <a:t>gwersi</a:t>
            </a:r>
            <a:r>
              <a:rPr lang="en-US">
                <a:ea typeface="+mn-lt"/>
                <a:cs typeface="+mn-lt"/>
              </a:rPr>
              <a:t> a </a:t>
            </a:r>
            <a:r>
              <a:rPr lang="en-US" err="1">
                <a:ea typeface="+mn-lt"/>
                <a:cs typeface="+mn-lt"/>
              </a:rPr>
              <a:t>ddaw</a:t>
            </a:r>
            <a:r>
              <a:rPr lang="en-US">
                <a:ea typeface="+mn-lt"/>
                <a:cs typeface="+mn-lt"/>
              </a:rPr>
              <a:t> </a:t>
            </a:r>
            <a:r>
              <a:rPr lang="en-US" err="1">
                <a:ea typeface="+mn-lt"/>
                <a:cs typeface="+mn-lt"/>
              </a:rPr>
              <a:t>o'r</a:t>
            </a:r>
            <a:r>
              <a:rPr lang="en-US">
                <a:ea typeface="+mn-lt"/>
                <a:cs typeface="+mn-lt"/>
              </a:rPr>
              <a:t> </a:t>
            </a:r>
            <a:r>
              <a:rPr lang="en-US" err="1">
                <a:ea typeface="+mn-lt"/>
                <a:cs typeface="+mn-lt"/>
              </a:rPr>
              <a:t>profiad</a:t>
            </a:r>
            <a:r>
              <a:rPr lang="en-US">
                <a:ea typeface="+mn-lt"/>
                <a:cs typeface="+mn-lt"/>
              </a:rPr>
              <a:t> </a:t>
            </a:r>
            <a:r>
              <a:rPr lang="en-US" err="1">
                <a:ea typeface="+mn-lt"/>
                <a:cs typeface="+mn-lt"/>
              </a:rPr>
              <a:t>hwnnw</a:t>
            </a:r>
            <a:r>
              <a:rPr lang="en-US">
                <a:ea typeface="+mn-lt"/>
                <a:cs typeface="+mn-lt"/>
              </a:rPr>
              <a:t>. Gellir </a:t>
            </a:r>
            <a:r>
              <a:rPr lang="en-US" err="1">
                <a:ea typeface="+mn-lt"/>
                <a:cs typeface="+mn-lt"/>
              </a:rPr>
              <a:t>dewis</a:t>
            </a:r>
            <a:r>
              <a:rPr lang="en-US">
                <a:ea typeface="+mn-lt"/>
                <a:cs typeface="+mn-lt"/>
              </a:rPr>
              <a:t> y </a:t>
            </a:r>
            <a:r>
              <a:rPr lang="en-US" err="1">
                <a:ea typeface="+mn-lt"/>
                <a:cs typeface="+mn-lt"/>
              </a:rPr>
              <a:t>digwyddiad</a:t>
            </a:r>
            <a:r>
              <a:rPr lang="en-US">
                <a:ea typeface="+mn-lt"/>
                <a:cs typeface="+mn-lt"/>
              </a:rPr>
              <a:t> o </a:t>
            </a:r>
            <a:r>
              <a:rPr lang="en-US" err="1">
                <a:ea typeface="+mn-lt"/>
                <a:cs typeface="+mn-lt"/>
              </a:rPr>
              <a:t>blith</a:t>
            </a:r>
            <a:r>
              <a:rPr lang="en-US">
                <a:ea typeface="+mn-lt"/>
                <a:cs typeface="+mn-lt"/>
              </a:rPr>
              <a:t> y </a:t>
            </a:r>
            <a:r>
              <a:rPr lang="en-US" err="1">
                <a:ea typeface="+mn-lt"/>
                <a:cs typeface="+mn-lt"/>
              </a:rPr>
              <a:t>canlynol</a:t>
            </a:r>
            <a:r>
              <a:rPr lang="en-US">
                <a:ea typeface="+mn-lt"/>
                <a:cs typeface="+mn-lt"/>
              </a:rPr>
              <a:t>: </a:t>
            </a:r>
            <a:endParaRPr lang="en-US">
              <a:ea typeface="Calibri"/>
              <a:cs typeface="Calibri"/>
            </a:endParaRPr>
          </a:p>
          <a:p>
            <a:r>
              <a:rPr lang="en-US">
                <a:ea typeface="+mn-lt"/>
                <a:cs typeface="+mn-lt"/>
              </a:rPr>
              <a:t>Ymarfer </a:t>
            </a:r>
            <a:r>
              <a:rPr lang="en-US" err="1">
                <a:ea typeface="+mn-lt"/>
                <a:cs typeface="+mn-lt"/>
              </a:rPr>
              <a:t>proffesiynol</a:t>
            </a:r>
            <a:r>
              <a:rPr lang="en-US">
                <a:ea typeface="+mn-lt"/>
                <a:cs typeface="+mn-lt"/>
              </a:rPr>
              <a:t> </a:t>
            </a:r>
            <a:endParaRPr lang="en-US"/>
          </a:p>
          <a:p>
            <a:r>
              <a:rPr lang="en-US" err="1">
                <a:ea typeface="+mn-lt"/>
                <a:cs typeface="+mn-lt"/>
              </a:rPr>
              <a:t>Profiad</a:t>
            </a:r>
            <a:r>
              <a:rPr lang="en-US">
                <a:ea typeface="+mn-lt"/>
                <a:cs typeface="+mn-lt"/>
              </a:rPr>
              <a:t> </a:t>
            </a:r>
            <a:r>
              <a:rPr lang="en-US" err="1">
                <a:ea typeface="+mn-lt"/>
                <a:cs typeface="+mn-lt"/>
              </a:rPr>
              <a:t>lleoliad</a:t>
            </a:r>
            <a:r>
              <a:rPr lang="en-US">
                <a:ea typeface="+mn-lt"/>
                <a:cs typeface="+mn-lt"/>
              </a:rPr>
              <a:t> </a:t>
            </a:r>
            <a:endParaRPr lang="en-US"/>
          </a:p>
          <a:p>
            <a:r>
              <a:rPr lang="en-US" err="1">
                <a:ea typeface="+mn-lt"/>
                <a:cs typeface="+mn-lt"/>
              </a:rPr>
              <a:t>Cyfrifoldebau</a:t>
            </a:r>
            <a:r>
              <a:rPr lang="en-US">
                <a:ea typeface="+mn-lt"/>
                <a:cs typeface="+mn-lt"/>
              </a:rPr>
              <a:t> </a:t>
            </a:r>
            <a:r>
              <a:rPr lang="en-US" err="1">
                <a:ea typeface="+mn-lt"/>
                <a:cs typeface="+mn-lt"/>
              </a:rPr>
              <a:t>arweinyddiaeth</a:t>
            </a:r>
            <a:r>
              <a:rPr lang="en-US">
                <a:ea typeface="+mn-lt"/>
                <a:cs typeface="+mn-lt"/>
              </a:rPr>
              <a:t> </a:t>
            </a:r>
            <a:endParaRPr lang="en-US"/>
          </a:p>
          <a:p>
            <a:r>
              <a:rPr lang="en-US">
                <a:ea typeface="+mn-lt"/>
                <a:cs typeface="+mn-lt"/>
              </a:rPr>
              <a:t>Astudiaeth </a:t>
            </a:r>
            <a:r>
              <a:rPr lang="en-US" err="1">
                <a:ea typeface="+mn-lt"/>
                <a:cs typeface="+mn-lt"/>
              </a:rPr>
              <a:t>achos</a:t>
            </a:r>
            <a:endParaRPr lang="en-US" err="1"/>
          </a:p>
        </p:txBody>
      </p:sp>
      <p:sp>
        <p:nvSpPr>
          <p:cNvPr id="4" name="Content Placeholder 3">
            <a:extLst>
              <a:ext uri="{FF2B5EF4-FFF2-40B4-BE49-F238E27FC236}">
                <a16:creationId xmlns:a16="http://schemas.microsoft.com/office/drawing/2014/main" id="{8199DA07-6F86-2C79-CEF7-85B3C44066AC}"/>
              </a:ext>
            </a:extLst>
          </p:cNvPr>
          <p:cNvSpPr>
            <a:spLocks noGrp="1"/>
          </p:cNvSpPr>
          <p:nvPr>
            <p:ph sz="half" idx="2"/>
          </p:nvPr>
        </p:nvSpPr>
        <p:spPr/>
        <p:txBody>
          <a:bodyPr vert="horz" lIns="91440" tIns="45720" rIns="91440" bIns="45720" rtlCol="0" anchor="t">
            <a:normAutofit fontScale="92500" lnSpcReduction="20000"/>
          </a:bodyPr>
          <a:lstStyle/>
          <a:p>
            <a:pPr marL="0" indent="0">
              <a:buNone/>
            </a:pPr>
            <a:r>
              <a:rPr lang="en-US">
                <a:solidFill>
                  <a:schemeClr val="accent1">
                    <a:lumMod val="76000"/>
                  </a:schemeClr>
                </a:solidFill>
                <a:ea typeface="+mn-lt"/>
                <a:cs typeface="+mn-lt"/>
              </a:rPr>
              <a:t>This patch provides an opportunity to critically </a:t>
            </a:r>
            <a:r>
              <a:rPr lang="en-US" err="1">
                <a:solidFill>
                  <a:schemeClr val="accent1">
                    <a:lumMod val="76000"/>
                  </a:schemeClr>
                </a:solidFill>
                <a:ea typeface="+mn-lt"/>
                <a:cs typeface="+mn-lt"/>
              </a:rPr>
              <a:t>analyse</a:t>
            </a:r>
            <a:r>
              <a:rPr lang="en-US">
                <a:solidFill>
                  <a:schemeClr val="accent1">
                    <a:lumMod val="76000"/>
                  </a:schemeClr>
                </a:solidFill>
                <a:ea typeface="+mn-lt"/>
                <a:cs typeface="+mn-lt"/>
              </a:rPr>
              <a:t> a significant leadership incident and reflect on the learning arising from that experience. The incident may be drawn from: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Professional practice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Placement experience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Leadership responsibilities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A case study </a:t>
            </a:r>
            <a:endParaRPr lang="en-US">
              <a:solidFill>
                <a:schemeClr val="accent1">
                  <a:lumMod val="76000"/>
                </a:schemeClr>
              </a:solidFill>
              <a:ea typeface="Calibri"/>
              <a:cs typeface="Calibri"/>
            </a:endParaRPr>
          </a:p>
        </p:txBody>
      </p:sp>
      <p:pic>
        <p:nvPicPr>
          <p:cNvPr id="5" name="Picture 4" descr="Learning to Wait | The Child Development Centre">
            <a:extLst>
              <a:ext uri="{FF2B5EF4-FFF2-40B4-BE49-F238E27FC236}">
                <a16:creationId xmlns:a16="http://schemas.microsoft.com/office/drawing/2014/main" id="{217E77CB-518E-E5CA-589D-BCA158FD6FC6}"/>
              </a:ext>
            </a:extLst>
          </p:cNvPr>
          <p:cNvPicPr>
            <a:picLocks noChangeAspect="1"/>
          </p:cNvPicPr>
          <p:nvPr/>
        </p:nvPicPr>
        <p:blipFill>
          <a:blip r:embed="rId3"/>
          <a:srcRect r="-478" b="373"/>
          <a:stretch>
            <a:fillRect/>
          </a:stretch>
        </p:blipFill>
        <p:spPr>
          <a:xfrm>
            <a:off x="10678160" y="172403"/>
            <a:ext cx="1371648" cy="1697315"/>
          </a:xfrm>
          <a:prstGeom prst="rect">
            <a:avLst/>
          </a:prstGeom>
        </p:spPr>
      </p:pic>
    </p:spTree>
    <p:extLst>
      <p:ext uri="{BB962C8B-B14F-4D97-AF65-F5344CB8AC3E}">
        <p14:creationId xmlns:p14="http://schemas.microsoft.com/office/powerpoint/2010/main" val="28492587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7FDFD-C6C6-BD1D-5508-82B9B09E4D73}"/>
              </a:ext>
            </a:extLst>
          </p:cNvPr>
          <p:cNvSpPr>
            <a:spLocks noGrp="1"/>
          </p:cNvSpPr>
          <p:nvPr>
            <p:ph type="title"/>
          </p:nvPr>
        </p:nvSpPr>
        <p:spPr/>
        <p:txBody>
          <a:bodyPr/>
          <a:lstStyle/>
          <a:p>
            <a:r>
              <a:rPr lang="en-US" err="1">
                <a:ea typeface="Calibri Light"/>
                <a:cs typeface="Calibri Light"/>
              </a:rPr>
              <a:t>Canllawiau</a:t>
            </a:r>
            <a:r>
              <a:rPr lang="en-US">
                <a:ea typeface="Calibri Light"/>
                <a:cs typeface="Calibri Light"/>
              </a:rPr>
              <a:t> </a:t>
            </a:r>
            <a:r>
              <a:rPr lang="en-US" err="1">
                <a:ea typeface="Calibri Light"/>
                <a:cs typeface="Calibri Light"/>
              </a:rPr>
              <a:t>asesu</a:t>
            </a:r>
            <a:br>
              <a:rPr lang="en-US">
                <a:ea typeface="Calibri Light"/>
                <a:cs typeface="Calibri Light"/>
              </a:rPr>
            </a:br>
            <a:r>
              <a:rPr lang="en-US">
                <a:solidFill>
                  <a:schemeClr val="accent1">
                    <a:lumMod val="76000"/>
                  </a:schemeClr>
                </a:solidFill>
                <a:ea typeface="Calibri Light"/>
                <a:cs typeface="Calibri Light"/>
              </a:rPr>
              <a:t>Assessment guidance</a:t>
            </a:r>
          </a:p>
        </p:txBody>
      </p:sp>
      <p:sp>
        <p:nvSpPr>
          <p:cNvPr id="3" name="Content Placeholder 2">
            <a:extLst>
              <a:ext uri="{FF2B5EF4-FFF2-40B4-BE49-F238E27FC236}">
                <a16:creationId xmlns:a16="http://schemas.microsoft.com/office/drawing/2014/main" id="{FEA3338D-676C-B085-927D-241F3CEC5BD6}"/>
              </a:ext>
            </a:extLst>
          </p:cNvPr>
          <p:cNvSpPr>
            <a:spLocks noGrp="1"/>
          </p:cNvSpPr>
          <p:nvPr>
            <p:ph sz="half" idx="1"/>
          </p:nvPr>
        </p:nvSpPr>
        <p:spPr/>
        <p:txBody>
          <a:bodyPr vert="horz" lIns="91440" tIns="45720" rIns="91440" bIns="45720" rtlCol="0" anchor="t">
            <a:normAutofit/>
          </a:bodyPr>
          <a:lstStyle/>
          <a:p>
            <a:pPr marL="0" indent="0">
              <a:buNone/>
            </a:pPr>
            <a:r>
              <a:rPr lang="en-US" err="1">
                <a:ea typeface="+mn-lt"/>
                <a:cs typeface="+mn-lt"/>
              </a:rPr>
              <a:t>Ystyriwch</a:t>
            </a:r>
            <a:endParaRPr lang="en-US" err="1">
              <a:ea typeface="Calibri" panose="020F0502020204030204"/>
              <a:cs typeface="Calibri" panose="020F0502020204030204"/>
            </a:endParaRPr>
          </a:p>
          <a:p>
            <a:pPr marL="0" indent="0">
              <a:buNone/>
            </a:pPr>
            <a:r>
              <a:rPr lang="en-US">
                <a:ea typeface="+mn-lt"/>
                <a:cs typeface="+mn-lt"/>
              </a:rPr>
              <a:t>"Pa </a:t>
            </a:r>
            <a:r>
              <a:rPr lang="en-US" err="1">
                <a:ea typeface="+mn-lt"/>
                <a:cs typeface="+mn-lt"/>
              </a:rPr>
              <a:t>ddysgu</a:t>
            </a:r>
            <a:r>
              <a:rPr lang="en-US">
                <a:ea typeface="+mn-lt"/>
                <a:cs typeface="+mn-lt"/>
              </a:rPr>
              <a:t> am </a:t>
            </a:r>
            <a:r>
              <a:rPr lang="en-US" err="1">
                <a:ea typeface="+mn-lt"/>
                <a:cs typeface="+mn-lt"/>
              </a:rPr>
              <a:t>arweinyddiaeth</a:t>
            </a:r>
            <a:r>
              <a:rPr lang="en-US">
                <a:ea typeface="+mn-lt"/>
                <a:cs typeface="+mn-lt"/>
              </a:rPr>
              <a:t> y </a:t>
            </a:r>
            <a:r>
              <a:rPr lang="en-US" err="1">
                <a:ea typeface="+mn-lt"/>
                <a:cs typeface="+mn-lt"/>
              </a:rPr>
              <a:t>gellir</a:t>
            </a:r>
            <a:r>
              <a:rPr lang="en-US">
                <a:ea typeface="+mn-lt"/>
                <a:cs typeface="+mn-lt"/>
              </a:rPr>
              <a:t> </a:t>
            </a:r>
            <a:r>
              <a:rPr lang="en-US" err="1">
                <a:ea typeface="+mn-lt"/>
                <a:cs typeface="+mn-lt"/>
              </a:rPr>
              <a:t>ei</a:t>
            </a:r>
            <a:r>
              <a:rPr lang="en-US">
                <a:ea typeface="+mn-lt"/>
                <a:cs typeface="+mn-lt"/>
              </a:rPr>
              <a:t> </a:t>
            </a:r>
            <a:r>
              <a:rPr lang="en-US" err="1">
                <a:ea typeface="+mn-lt"/>
                <a:cs typeface="+mn-lt"/>
              </a:rPr>
              <a:t>ennill</a:t>
            </a:r>
            <a:r>
              <a:rPr lang="en-US">
                <a:ea typeface="+mn-lt"/>
                <a:cs typeface="+mn-lt"/>
              </a:rPr>
              <a:t> o </a:t>
            </a:r>
            <a:r>
              <a:rPr lang="en-US" err="1">
                <a:ea typeface="+mn-lt"/>
                <a:cs typeface="+mn-lt"/>
              </a:rPr>
              <a:t>sefyllfa</a:t>
            </a:r>
            <a:r>
              <a:rPr lang="en-US">
                <a:ea typeface="+mn-lt"/>
                <a:cs typeface="+mn-lt"/>
              </a:rPr>
              <a:t> </a:t>
            </a:r>
            <a:r>
              <a:rPr lang="en-US" err="1">
                <a:ea typeface="+mn-lt"/>
                <a:cs typeface="+mn-lt"/>
              </a:rPr>
              <a:t>broffesiynol</a:t>
            </a:r>
            <a:r>
              <a:rPr lang="en-US">
                <a:ea typeface="+mn-lt"/>
                <a:cs typeface="+mn-lt"/>
              </a:rPr>
              <a:t> </a:t>
            </a:r>
            <a:r>
              <a:rPr lang="en-US" err="1">
                <a:ea typeface="+mn-lt"/>
                <a:cs typeface="+mn-lt"/>
              </a:rPr>
              <a:t>heriol</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2F11192-B879-A914-3077-E63A0886AFFF}"/>
              </a:ext>
            </a:extLst>
          </p:cNvPr>
          <p:cNvSpPr>
            <a:spLocks noGrp="1"/>
          </p:cNvSpPr>
          <p:nvPr>
            <p:ph sz="half" idx="2"/>
          </p:nvPr>
        </p:nvSpPr>
        <p:spPr/>
        <p:txBody>
          <a:bodyPr vert="horz" lIns="91440" tIns="45720" rIns="91440" bIns="45720" rtlCol="0" anchor="t">
            <a:normAutofit/>
          </a:bodyPr>
          <a:lstStyle/>
          <a:p>
            <a:pPr marL="0" indent="0">
              <a:buNone/>
            </a:pPr>
            <a:r>
              <a:rPr lang="en-GB">
                <a:solidFill>
                  <a:schemeClr val="accent1">
                    <a:lumMod val="76000"/>
                  </a:schemeClr>
                </a:solidFill>
                <a:latin typeface="Calibri"/>
                <a:ea typeface="Calibri"/>
                <a:cs typeface="Calibri"/>
              </a:rPr>
              <a:t>Consider</a:t>
            </a:r>
          </a:p>
          <a:p>
            <a:pPr marL="0" indent="0">
              <a:buNone/>
            </a:pPr>
            <a:r>
              <a:rPr lang="en-GB">
                <a:solidFill>
                  <a:schemeClr val="accent1">
                    <a:lumMod val="76000"/>
                  </a:schemeClr>
                </a:solidFill>
                <a:latin typeface="Calibri"/>
                <a:ea typeface="Calibri"/>
                <a:cs typeface="Calibri"/>
              </a:rPr>
              <a:t>"What leadership learning can be gained from a challenging professional situation?"</a:t>
            </a:r>
            <a:endParaRPr lang="en-US">
              <a:solidFill>
                <a:schemeClr val="accent1">
                  <a:lumMod val="76000"/>
                </a:schemeClr>
              </a:solidFill>
              <a:highlight>
                <a:srgbClr val="C6C6C6"/>
              </a:highlight>
              <a:latin typeface="Calibri"/>
              <a:ea typeface="Calibri"/>
              <a:cs typeface="Calibri"/>
            </a:endParaRPr>
          </a:p>
        </p:txBody>
      </p:sp>
    </p:spTree>
    <p:extLst>
      <p:ext uri="{BB962C8B-B14F-4D97-AF65-F5344CB8AC3E}">
        <p14:creationId xmlns:p14="http://schemas.microsoft.com/office/powerpoint/2010/main" val="17999032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821B-41DA-829D-103A-FBB2C85C1B5D}"/>
              </a:ext>
            </a:extLst>
          </p:cNvPr>
          <p:cNvSpPr>
            <a:spLocks noGrp="1"/>
          </p:cNvSpPr>
          <p:nvPr>
            <p:ph type="title"/>
          </p:nvPr>
        </p:nvSpPr>
        <p:spPr/>
        <p:txBody>
          <a:bodyPr/>
          <a:lstStyle/>
          <a:p>
            <a:r>
              <a:rPr lang="en-US" sz="4000" err="1">
                <a:solidFill>
                  <a:srgbClr val="000000"/>
                </a:solidFill>
                <a:ea typeface="Calibri Light"/>
                <a:cs typeface="Calibri Light"/>
              </a:rPr>
              <a:t>Engreifftiau</a:t>
            </a:r>
            <a:r>
              <a:rPr lang="en-US" sz="4000">
                <a:solidFill>
                  <a:srgbClr val="000000"/>
                </a:solidFill>
                <a:ea typeface="Calibri Light"/>
                <a:cs typeface="Calibri Light"/>
              </a:rPr>
              <a:t> o </a:t>
            </a:r>
            <a:r>
              <a:rPr lang="en-US" sz="4000" err="1">
                <a:solidFill>
                  <a:srgbClr val="000000"/>
                </a:solidFill>
                <a:ea typeface="Calibri Light"/>
                <a:cs typeface="Calibri Light"/>
              </a:rPr>
              <a:t>digwyddiadau</a:t>
            </a:r>
            <a:br>
              <a:rPr lang="en-US" sz="4000">
                <a:solidFill>
                  <a:srgbClr val="000000"/>
                </a:solidFill>
                <a:ea typeface="Calibri Light"/>
                <a:cs typeface="Calibri Light"/>
              </a:rPr>
            </a:br>
            <a:r>
              <a:rPr lang="en-US">
                <a:solidFill>
                  <a:schemeClr val="accent1">
                    <a:lumMod val="76000"/>
                  </a:schemeClr>
                </a:solidFill>
                <a:ea typeface="Calibri Light"/>
                <a:cs typeface="Calibri Light"/>
              </a:rPr>
              <a:t>Incident examples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06507C6-5342-C2BC-752B-BC0E0F92CFE9}"/>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a:ea typeface="+mn-lt"/>
                <a:cs typeface="+mn-lt"/>
              </a:rPr>
              <a:t>Mae </a:t>
            </a:r>
            <a:r>
              <a:rPr lang="en-US" err="1">
                <a:ea typeface="+mn-lt"/>
                <a:cs typeface="+mn-lt"/>
              </a:rPr>
              <a:t>digwyddiad</a:t>
            </a:r>
            <a:r>
              <a:rPr lang="en-US">
                <a:ea typeface="+mn-lt"/>
                <a:cs typeface="+mn-lt"/>
              </a:rPr>
              <a:t> </a:t>
            </a:r>
            <a:r>
              <a:rPr lang="en-US" err="1">
                <a:ea typeface="+mn-lt"/>
                <a:cs typeface="+mn-lt"/>
              </a:rPr>
              <a:t>critigol</a:t>
            </a:r>
            <a:r>
              <a:rPr lang="en-US">
                <a:ea typeface="+mn-lt"/>
                <a:cs typeface="+mn-lt"/>
              </a:rPr>
              <a:t> </a:t>
            </a:r>
            <a:r>
              <a:rPr lang="en-US" err="1">
                <a:ea typeface="+mn-lt"/>
                <a:cs typeface="+mn-lt"/>
              </a:rPr>
              <a:t>yn</a:t>
            </a:r>
            <a:r>
              <a:rPr lang="en-US">
                <a:ea typeface="+mn-lt"/>
                <a:cs typeface="+mn-lt"/>
              </a:rPr>
              <a:t> </a:t>
            </a:r>
            <a:r>
              <a:rPr lang="en-US" err="1">
                <a:ea typeface="+mn-lt"/>
                <a:cs typeface="+mn-lt"/>
              </a:rPr>
              <a:t>unrhyw</a:t>
            </a:r>
            <a:r>
              <a:rPr lang="en-US">
                <a:ea typeface="+mn-lt"/>
                <a:cs typeface="+mn-lt"/>
              </a:rPr>
              <a:t> </a:t>
            </a:r>
            <a:r>
              <a:rPr lang="en-US" err="1">
                <a:ea typeface="+mn-lt"/>
                <a:cs typeface="+mn-lt"/>
              </a:rPr>
              <a:t>ddigwyddiad</a:t>
            </a:r>
            <a:r>
              <a:rPr lang="en-US">
                <a:ea typeface="+mn-lt"/>
                <a:cs typeface="+mn-lt"/>
              </a:rPr>
              <a:t> </a:t>
            </a:r>
            <a:r>
              <a:rPr lang="en-US" err="1">
                <a:ea typeface="+mn-lt"/>
                <a:cs typeface="+mn-lt"/>
              </a:rPr>
              <a:t>sydd</a:t>
            </a:r>
            <a:r>
              <a:rPr lang="en-US">
                <a:ea typeface="+mn-lt"/>
                <a:cs typeface="+mn-lt"/>
              </a:rPr>
              <a:t> </a:t>
            </a:r>
            <a:r>
              <a:rPr lang="en-US" err="1">
                <a:ea typeface="+mn-lt"/>
                <a:cs typeface="+mn-lt"/>
              </a:rPr>
              <a:t>wedi</a:t>
            </a:r>
            <a:r>
              <a:rPr lang="en-US">
                <a:ea typeface="+mn-lt"/>
                <a:cs typeface="+mn-lt"/>
              </a:rPr>
              <a:t> </a:t>
            </a:r>
            <a:r>
              <a:rPr lang="en-US" err="1">
                <a:ea typeface="+mn-lt"/>
                <a:cs typeface="+mn-lt"/>
              </a:rPr>
              <a:t>arwain</a:t>
            </a:r>
            <a:r>
              <a:rPr lang="en-US">
                <a:ea typeface="+mn-lt"/>
                <a:cs typeface="+mn-lt"/>
              </a:rPr>
              <a:t> at </a:t>
            </a:r>
            <a:r>
              <a:rPr lang="en-US" err="1">
                <a:ea typeface="+mn-lt"/>
                <a:cs typeface="+mn-lt"/>
              </a:rPr>
              <a:t>ddysgu</a:t>
            </a:r>
            <a:r>
              <a:rPr lang="en-US">
                <a:ea typeface="+mn-lt"/>
                <a:cs typeface="+mn-lt"/>
              </a:rPr>
              <a:t> </a:t>
            </a:r>
            <a:r>
              <a:rPr lang="en-US" err="1">
                <a:ea typeface="+mn-lt"/>
                <a:cs typeface="+mn-lt"/>
              </a:rPr>
              <a:t>sylweddol</a:t>
            </a:r>
            <a:r>
              <a:rPr lang="en-US">
                <a:ea typeface="+mn-lt"/>
                <a:cs typeface="+mn-lt"/>
              </a:rPr>
              <a:t>.</a:t>
            </a:r>
            <a:endParaRPr lang="en-US">
              <a:ea typeface="Calibri" panose="020F0502020204030204"/>
              <a:cs typeface="Calibri" panose="020F0502020204030204"/>
            </a:endParaRPr>
          </a:p>
          <a:p>
            <a:pPr marL="0" indent="0">
              <a:buNone/>
            </a:pPr>
            <a:r>
              <a:rPr lang="en-US">
                <a:ea typeface="+mn-lt"/>
                <a:cs typeface="+mn-lt"/>
              </a:rPr>
              <a:t>Gallai </a:t>
            </a:r>
            <a:r>
              <a:rPr lang="en-US" err="1">
                <a:ea typeface="+mn-lt"/>
                <a:cs typeface="+mn-lt"/>
              </a:rPr>
              <a:t>enghreifftiau</a:t>
            </a:r>
            <a:r>
              <a:rPr lang="en-US">
                <a:ea typeface="+mn-lt"/>
                <a:cs typeface="+mn-lt"/>
              </a:rPr>
              <a:t> </a:t>
            </a:r>
            <a:r>
              <a:rPr lang="en-US" err="1">
                <a:ea typeface="+mn-lt"/>
                <a:cs typeface="+mn-lt"/>
              </a:rPr>
              <a:t>gynnwys</a:t>
            </a:r>
            <a:r>
              <a:rPr lang="en-US">
                <a:ea typeface="+mn-lt"/>
                <a:cs typeface="+mn-lt"/>
              </a:rPr>
              <a:t>:</a:t>
            </a:r>
            <a:endParaRPr lang="en-US">
              <a:ea typeface="Calibri"/>
              <a:cs typeface="Calibri"/>
            </a:endParaRPr>
          </a:p>
          <a:p>
            <a:r>
              <a:rPr lang="en-US">
                <a:ea typeface="+mn-lt"/>
                <a:cs typeface="+mn-lt"/>
              </a:rPr>
              <a:t>Pryder Diogelu</a:t>
            </a:r>
            <a:endParaRPr lang="en-US"/>
          </a:p>
          <a:p>
            <a:pPr marL="0" indent="0">
              <a:buNone/>
            </a:pPr>
            <a:r>
              <a:rPr lang="en-US" err="1">
                <a:ea typeface="+mn-lt"/>
                <a:cs typeface="+mn-lt"/>
              </a:rPr>
              <a:t>Sefyllfa</a:t>
            </a:r>
            <a:r>
              <a:rPr lang="en-US">
                <a:ea typeface="+mn-lt"/>
                <a:cs typeface="+mn-lt"/>
              </a:rPr>
              <a:t> </a:t>
            </a:r>
            <a:r>
              <a:rPr lang="en-US" err="1">
                <a:ea typeface="+mn-lt"/>
                <a:cs typeface="+mn-lt"/>
              </a:rPr>
              <a:t>lle’r</a:t>
            </a:r>
            <a:r>
              <a:rPr lang="en-US">
                <a:ea typeface="+mn-lt"/>
                <a:cs typeface="+mn-lt"/>
              </a:rPr>
              <a:t> </a:t>
            </a:r>
            <a:r>
              <a:rPr lang="en-US" err="1">
                <a:ea typeface="+mn-lt"/>
                <a:cs typeface="+mn-lt"/>
              </a:rPr>
              <a:t>oedd</a:t>
            </a:r>
            <a:r>
              <a:rPr lang="en-US">
                <a:ea typeface="+mn-lt"/>
                <a:cs typeface="+mn-lt"/>
              </a:rPr>
              <a:t> </a:t>
            </a:r>
            <a:r>
              <a:rPr lang="en-US" err="1">
                <a:ea typeface="+mn-lt"/>
                <a:cs typeface="+mn-lt"/>
              </a:rPr>
              <a:t>angen</a:t>
            </a:r>
            <a:r>
              <a:rPr lang="en-US">
                <a:ea typeface="+mn-lt"/>
                <a:cs typeface="+mn-lt"/>
              </a:rPr>
              <a:t> </a:t>
            </a:r>
            <a:r>
              <a:rPr lang="en-US" err="1">
                <a:ea typeface="+mn-lt"/>
                <a:cs typeface="+mn-lt"/>
              </a:rPr>
              <a:t>camau</a:t>
            </a:r>
            <a:r>
              <a:rPr lang="en-US">
                <a:ea typeface="+mn-lt"/>
                <a:cs typeface="+mn-lt"/>
              </a:rPr>
              <a:t> </a:t>
            </a:r>
            <a:r>
              <a:rPr lang="en-US" err="1">
                <a:ea typeface="+mn-lt"/>
                <a:cs typeface="+mn-lt"/>
              </a:rPr>
              <a:t>gweithredu</a:t>
            </a:r>
            <a:r>
              <a:rPr lang="en-US">
                <a:ea typeface="+mn-lt"/>
                <a:cs typeface="+mn-lt"/>
              </a:rPr>
              <a:t> </a:t>
            </a:r>
            <a:r>
              <a:rPr lang="en-US" err="1">
                <a:ea typeface="+mn-lt"/>
                <a:cs typeface="+mn-lt"/>
              </a:rPr>
              <a:t>proffesiynol</a:t>
            </a:r>
            <a:r>
              <a:rPr lang="en-US">
                <a:ea typeface="+mn-lt"/>
                <a:cs typeface="+mn-lt"/>
              </a:rPr>
              <a:t> </a:t>
            </a:r>
            <a:r>
              <a:rPr lang="en-US" err="1">
                <a:ea typeface="+mn-lt"/>
                <a:cs typeface="+mn-lt"/>
              </a:rPr>
              <a:t>oherwydd</a:t>
            </a:r>
            <a:r>
              <a:rPr lang="en-US">
                <a:ea typeface="+mn-lt"/>
                <a:cs typeface="+mn-lt"/>
              </a:rPr>
              <a:t> </a:t>
            </a:r>
            <a:r>
              <a:rPr lang="en-US" err="1">
                <a:ea typeface="+mn-lt"/>
                <a:cs typeface="+mn-lt"/>
              </a:rPr>
              <a:t>pryderon</a:t>
            </a:r>
            <a:r>
              <a:rPr lang="en-US">
                <a:ea typeface="+mn-lt"/>
                <a:cs typeface="+mn-lt"/>
              </a:rPr>
              <a:t> am les </a:t>
            </a:r>
            <a:r>
              <a:rPr lang="en-US" err="1">
                <a:ea typeface="+mn-lt"/>
                <a:cs typeface="+mn-lt"/>
              </a:rPr>
              <a:t>plentyn</a:t>
            </a:r>
            <a:r>
              <a:rPr lang="en-US">
                <a:ea typeface="+mn-lt"/>
                <a:cs typeface="+mn-lt"/>
              </a:rPr>
              <a:t>.</a:t>
            </a:r>
            <a:endParaRPr lang="en-US">
              <a:ea typeface="Calibri" panose="020F0502020204030204"/>
              <a:cs typeface="Calibri" panose="020F0502020204030204"/>
            </a:endParaRPr>
          </a:p>
          <a:p>
            <a:r>
              <a:rPr lang="en-US" err="1">
                <a:ea typeface="+mn-lt"/>
                <a:cs typeface="+mn-lt"/>
              </a:rPr>
              <a:t>Penderfyniad</a:t>
            </a:r>
            <a:r>
              <a:rPr lang="en-US">
                <a:ea typeface="+mn-lt"/>
                <a:cs typeface="+mn-lt"/>
              </a:rPr>
              <a:t> </a:t>
            </a:r>
            <a:r>
              <a:rPr lang="en-US" err="1">
                <a:ea typeface="+mn-lt"/>
                <a:cs typeface="+mn-lt"/>
              </a:rPr>
              <a:t>Ymyrraeth</a:t>
            </a:r>
            <a:r>
              <a:rPr lang="en-US">
                <a:ea typeface="+mn-lt"/>
                <a:cs typeface="+mn-lt"/>
              </a:rPr>
              <a:t> </a:t>
            </a:r>
            <a:r>
              <a:rPr lang="en-US" err="1">
                <a:ea typeface="+mn-lt"/>
                <a:cs typeface="+mn-lt"/>
              </a:rPr>
              <a:t>Gynnar</a:t>
            </a:r>
            <a:endParaRPr lang="en-US" err="1"/>
          </a:p>
          <a:p>
            <a:pPr marL="0" indent="0">
              <a:buNone/>
            </a:pPr>
            <a:r>
              <a:rPr lang="en-US" err="1">
                <a:ea typeface="+mn-lt"/>
                <a:cs typeface="+mn-lt"/>
              </a:rPr>
              <a:t>Cefnogi</a:t>
            </a:r>
            <a:r>
              <a:rPr lang="en-US">
                <a:ea typeface="+mn-lt"/>
                <a:cs typeface="+mn-lt"/>
              </a:rPr>
              <a:t> </a:t>
            </a:r>
            <a:r>
              <a:rPr lang="en-US" err="1">
                <a:ea typeface="+mn-lt"/>
                <a:cs typeface="+mn-lt"/>
              </a:rPr>
              <a:t>plentyn</a:t>
            </a:r>
            <a:r>
              <a:rPr lang="en-US">
                <a:ea typeface="+mn-lt"/>
                <a:cs typeface="+mn-lt"/>
              </a:rPr>
              <a:t> neu </a:t>
            </a:r>
            <a:r>
              <a:rPr lang="en-US" err="1">
                <a:ea typeface="+mn-lt"/>
                <a:cs typeface="+mn-lt"/>
              </a:rPr>
              <a:t>deulu</a:t>
            </a:r>
            <a:r>
              <a:rPr lang="en-US">
                <a:ea typeface="+mn-lt"/>
                <a:cs typeface="+mn-lt"/>
              </a:rPr>
              <a:t> </a:t>
            </a:r>
            <a:r>
              <a:rPr lang="en-US" err="1">
                <a:ea typeface="+mn-lt"/>
                <a:cs typeface="+mn-lt"/>
              </a:rPr>
              <a:t>sy'n</a:t>
            </a:r>
            <a:r>
              <a:rPr lang="en-US">
                <a:ea typeface="+mn-lt"/>
                <a:cs typeface="+mn-lt"/>
              </a:rPr>
              <a:t> </a:t>
            </a:r>
            <a:r>
              <a:rPr lang="en-US" err="1">
                <a:ea typeface="+mn-lt"/>
                <a:cs typeface="+mn-lt"/>
              </a:rPr>
              <a:t>wynebu</a:t>
            </a:r>
            <a:r>
              <a:rPr lang="en-US">
                <a:ea typeface="+mn-lt"/>
                <a:cs typeface="+mn-lt"/>
              </a:rPr>
              <a:t> </a:t>
            </a:r>
            <a:r>
              <a:rPr lang="en-US" err="1">
                <a:ea typeface="+mn-lt"/>
                <a:cs typeface="+mn-lt"/>
              </a:rPr>
              <a:t>anawsterau</a:t>
            </a:r>
            <a:r>
              <a:rPr lang="en-US">
                <a:ea typeface="+mn-lt"/>
                <a:cs typeface="+mn-lt"/>
              </a:rPr>
              <a:t>.</a:t>
            </a:r>
            <a:endParaRPr lang="en-US">
              <a:ea typeface="Calibri" panose="020F0502020204030204"/>
              <a:cs typeface="Calibri" panose="020F0502020204030204"/>
            </a:endParaRPr>
          </a:p>
          <a:p>
            <a:r>
              <a:rPr lang="en-US" err="1">
                <a:ea typeface="+mn-lt"/>
                <a:cs typeface="+mn-lt"/>
              </a:rPr>
              <a:t>Dilema</a:t>
            </a:r>
            <a:r>
              <a:rPr lang="en-US">
                <a:ea typeface="+mn-lt"/>
                <a:cs typeface="+mn-lt"/>
              </a:rPr>
              <a:t> </a:t>
            </a:r>
            <a:r>
              <a:rPr lang="en-US" err="1">
                <a:ea typeface="+mn-lt"/>
                <a:cs typeface="+mn-lt"/>
              </a:rPr>
              <a:t>Moesegol</a:t>
            </a:r>
            <a:endParaRPr lang="en-US" err="1"/>
          </a:p>
          <a:p>
            <a:pPr marL="0" indent="0">
              <a:buNone/>
            </a:pPr>
            <a:r>
              <a:rPr lang="en-US" err="1">
                <a:ea typeface="+mn-lt"/>
                <a:cs typeface="+mn-lt"/>
              </a:rPr>
              <a:t>Cyfrifoldebau</a:t>
            </a:r>
            <a:r>
              <a:rPr lang="en-US">
                <a:ea typeface="+mn-lt"/>
                <a:cs typeface="+mn-lt"/>
              </a:rPr>
              <a:t> </a:t>
            </a:r>
            <a:r>
              <a:rPr lang="en-US" err="1">
                <a:ea typeface="+mn-lt"/>
                <a:cs typeface="+mn-lt"/>
              </a:rPr>
              <a:t>sy'n</a:t>
            </a:r>
            <a:r>
              <a:rPr lang="en-US">
                <a:ea typeface="+mn-lt"/>
                <a:cs typeface="+mn-lt"/>
              </a:rPr>
              <a:t> </a:t>
            </a:r>
            <a:r>
              <a:rPr lang="en-US" err="1">
                <a:ea typeface="+mn-lt"/>
                <a:cs typeface="+mn-lt"/>
              </a:rPr>
              <a:t>gwrthdaro</a:t>
            </a:r>
            <a:r>
              <a:rPr lang="en-US">
                <a:ea typeface="+mn-lt"/>
                <a:cs typeface="+mn-lt"/>
              </a:rPr>
              <a:t> ac </a:t>
            </a:r>
            <a:r>
              <a:rPr lang="en-US" err="1">
                <a:ea typeface="+mn-lt"/>
                <a:cs typeface="+mn-lt"/>
              </a:rPr>
              <a:t>sy'n</a:t>
            </a:r>
            <a:r>
              <a:rPr lang="en-US">
                <a:ea typeface="+mn-lt"/>
                <a:cs typeface="+mn-lt"/>
              </a:rPr>
              <a:t> </a:t>
            </a:r>
            <a:r>
              <a:rPr lang="en-US" err="1">
                <a:ea typeface="+mn-lt"/>
                <a:cs typeface="+mn-lt"/>
              </a:rPr>
              <a:t>gofyn</a:t>
            </a:r>
            <a:r>
              <a:rPr lang="en-US">
                <a:ea typeface="+mn-lt"/>
                <a:cs typeface="+mn-lt"/>
              </a:rPr>
              <a:t> am </a:t>
            </a:r>
            <a:r>
              <a:rPr lang="en-US" err="1">
                <a:ea typeface="+mn-lt"/>
                <a:cs typeface="+mn-lt"/>
              </a:rPr>
              <a:t>farn</a:t>
            </a:r>
            <a:r>
              <a:rPr lang="en-US">
                <a:ea typeface="+mn-lt"/>
                <a:cs typeface="+mn-lt"/>
              </a:rPr>
              <a:t> </a:t>
            </a:r>
            <a:r>
              <a:rPr lang="en-US" err="1">
                <a:ea typeface="+mn-lt"/>
                <a:cs typeface="+mn-lt"/>
              </a:rPr>
              <a:t>broffesiynol</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8635AEFF-C440-69F6-1586-F463506147A7}"/>
              </a:ext>
            </a:extLst>
          </p:cNvPr>
          <p:cNvSpPr>
            <a:spLocks noGrp="1"/>
          </p:cNvSpPr>
          <p:nvPr>
            <p:ph sz="half" idx="2"/>
          </p:nvPr>
        </p:nvSpPr>
        <p:spPr/>
        <p:txBody>
          <a:bodyPr vert="horz" lIns="91440" tIns="45720" rIns="91440" bIns="45720" rtlCol="0" anchor="t">
            <a:noAutofit/>
          </a:bodyPr>
          <a:lstStyle/>
          <a:p>
            <a:pPr marL="0" indent="0">
              <a:buNone/>
            </a:pPr>
            <a:r>
              <a:rPr lang="en-US" sz="1800">
                <a:solidFill>
                  <a:schemeClr val="accent1">
                    <a:lumMod val="76000"/>
                  </a:schemeClr>
                </a:solidFill>
                <a:ea typeface="+mn-lt"/>
                <a:cs typeface="+mn-lt"/>
              </a:rPr>
              <a:t>A critical incident is any event that has prompted significant learning. </a:t>
            </a:r>
            <a:endParaRPr lang="en-US" sz="1800">
              <a:solidFill>
                <a:schemeClr val="accent1">
                  <a:lumMod val="76000"/>
                </a:schemeClr>
              </a:solidFill>
              <a:ea typeface="Calibri" panose="020F0502020204030204"/>
              <a:cs typeface="Calibri" panose="020F0502020204030204"/>
            </a:endParaRPr>
          </a:p>
          <a:p>
            <a:pPr marL="0" indent="0">
              <a:buNone/>
            </a:pPr>
            <a:r>
              <a:rPr lang="en-US" sz="1800">
                <a:solidFill>
                  <a:schemeClr val="accent1">
                    <a:lumMod val="76000"/>
                  </a:schemeClr>
                </a:solidFill>
                <a:ea typeface="+mn-lt"/>
                <a:cs typeface="+mn-lt"/>
              </a:rPr>
              <a:t>Examples might include: </a:t>
            </a:r>
            <a:endParaRPr lang="en-US" sz="180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Safeguarding Concern </a:t>
            </a:r>
            <a:endParaRPr lang="en-US" sz="1800">
              <a:solidFill>
                <a:schemeClr val="accent1">
                  <a:lumMod val="76000"/>
                </a:schemeClr>
              </a:solidFill>
              <a:ea typeface="Calibri"/>
              <a:cs typeface="Calibri"/>
            </a:endParaRPr>
          </a:p>
          <a:p>
            <a:pPr marL="0" indent="0">
              <a:buNone/>
            </a:pPr>
            <a:r>
              <a:rPr lang="en-US" sz="1800">
                <a:solidFill>
                  <a:schemeClr val="accent1">
                    <a:lumMod val="76000"/>
                  </a:schemeClr>
                </a:solidFill>
                <a:ea typeface="+mn-lt"/>
                <a:cs typeface="+mn-lt"/>
              </a:rPr>
              <a:t>A situation where concerns about a child's welfare required professional action. </a:t>
            </a:r>
            <a:endParaRPr lang="en-US" sz="180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Early Intervention Decision </a:t>
            </a:r>
            <a:endParaRPr lang="en-US" sz="1800">
              <a:solidFill>
                <a:schemeClr val="accent1">
                  <a:lumMod val="76000"/>
                </a:schemeClr>
              </a:solidFill>
              <a:ea typeface="Calibri"/>
              <a:cs typeface="Calibri"/>
            </a:endParaRPr>
          </a:p>
          <a:p>
            <a:pPr marL="0" indent="0">
              <a:buNone/>
            </a:pPr>
            <a:r>
              <a:rPr lang="en-US" sz="1800">
                <a:solidFill>
                  <a:schemeClr val="accent1">
                    <a:lumMod val="76000"/>
                  </a:schemeClr>
                </a:solidFill>
                <a:ea typeface="+mn-lt"/>
                <a:cs typeface="+mn-lt"/>
              </a:rPr>
              <a:t>Supporting a child or family experiencing difficulties. </a:t>
            </a:r>
            <a:endParaRPr lang="en-US" sz="180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Ethical Dilemma </a:t>
            </a:r>
            <a:endParaRPr lang="en-US" sz="1800">
              <a:solidFill>
                <a:schemeClr val="accent1">
                  <a:lumMod val="76000"/>
                </a:schemeClr>
              </a:solidFill>
              <a:ea typeface="Calibri"/>
              <a:cs typeface="Calibri"/>
            </a:endParaRPr>
          </a:p>
          <a:p>
            <a:pPr marL="0" indent="0">
              <a:buNone/>
            </a:pPr>
            <a:r>
              <a:rPr lang="en-US" sz="1800">
                <a:solidFill>
                  <a:schemeClr val="accent1">
                    <a:lumMod val="76000"/>
                  </a:schemeClr>
                </a:solidFill>
                <a:ea typeface="+mn-lt"/>
                <a:cs typeface="+mn-lt"/>
              </a:rPr>
              <a:t>Conflicting responsibilities requiring professional judgement. </a:t>
            </a:r>
            <a:endParaRPr lang="en-US" sz="1800">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15729121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7342-CF12-946A-2D40-52C72414FCA5}"/>
              </a:ext>
            </a:extLst>
          </p:cNvPr>
          <p:cNvSpPr>
            <a:spLocks noGrp="1"/>
          </p:cNvSpPr>
          <p:nvPr>
            <p:ph type="title"/>
          </p:nvPr>
        </p:nvSpPr>
        <p:spPr/>
        <p:txBody>
          <a:bodyPr/>
          <a:lstStyle/>
          <a:p>
            <a:r>
              <a:rPr lang="en-US" sz="4000" err="1">
                <a:ea typeface="Calibri Light"/>
                <a:cs typeface="Calibri Light"/>
              </a:rPr>
              <a:t>Engreifftiau</a:t>
            </a:r>
            <a:r>
              <a:rPr lang="en-US" sz="4000">
                <a:ea typeface="Calibri Light"/>
                <a:cs typeface="Calibri Light"/>
              </a:rPr>
              <a:t> o </a:t>
            </a:r>
            <a:r>
              <a:rPr lang="en-US" sz="4000" err="1">
                <a:ea typeface="Calibri Light"/>
                <a:cs typeface="Calibri Light"/>
              </a:rPr>
              <a:t>digwyddiadau</a:t>
            </a:r>
            <a:br>
              <a:rPr lang="en-US" sz="4000">
                <a:ea typeface="Calibri Light"/>
                <a:cs typeface="Calibri Light"/>
              </a:rPr>
            </a:br>
            <a:r>
              <a:rPr lang="en-US" sz="4000">
                <a:solidFill>
                  <a:schemeClr val="accent1">
                    <a:lumMod val="76000"/>
                  </a:schemeClr>
                </a:solidFill>
                <a:ea typeface="Calibri Light"/>
                <a:cs typeface="Calibri Light"/>
              </a:rPr>
              <a:t>Incident examples</a:t>
            </a:r>
          </a:p>
        </p:txBody>
      </p:sp>
      <p:sp>
        <p:nvSpPr>
          <p:cNvPr id="3" name="Content Placeholder 2">
            <a:extLst>
              <a:ext uri="{FF2B5EF4-FFF2-40B4-BE49-F238E27FC236}">
                <a16:creationId xmlns:a16="http://schemas.microsoft.com/office/drawing/2014/main" id="{11CAD9F9-FF79-B15A-31C9-C024967127E6}"/>
              </a:ext>
            </a:extLst>
          </p:cNvPr>
          <p:cNvSpPr>
            <a:spLocks noGrp="1"/>
          </p:cNvSpPr>
          <p:nvPr>
            <p:ph sz="half" idx="1"/>
          </p:nvPr>
        </p:nvSpPr>
        <p:spPr>
          <a:xfrm>
            <a:off x="838200" y="1683385"/>
            <a:ext cx="5156200" cy="3809862"/>
          </a:xfrm>
        </p:spPr>
        <p:txBody>
          <a:bodyPr vert="horz" lIns="91440" tIns="45720" rIns="91440" bIns="45720" rtlCol="0" anchor="t">
            <a:noAutofit/>
          </a:bodyPr>
          <a:lstStyle/>
          <a:p>
            <a:r>
              <a:rPr lang="en-US" sz="1800">
                <a:ea typeface="+mn-lt"/>
                <a:cs typeface="+mn-lt"/>
              </a:rPr>
              <a:t>Pryder </a:t>
            </a:r>
            <a:r>
              <a:rPr lang="en-US" sz="1800" err="1">
                <a:ea typeface="+mn-lt"/>
                <a:cs typeface="+mn-lt"/>
              </a:rPr>
              <a:t>ynghylch</a:t>
            </a:r>
            <a:r>
              <a:rPr lang="en-US" sz="1800">
                <a:ea typeface="+mn-lt"/>
                <a:cs typeface="+mn-lt"/>
              </a:rPr>
              <a:t> Datgelu Gwybodaeth (Whistleblowing)</a:t>
            </a:r>
            <a:endParaRPr lang="en-US" sz="1800">
              <a:ea typeface="Calibri" panose="020F0502020204030204"/>
              <a:cs typeface="Calibri" panose="020F0502020204030204"/>
            </a:endParaRPr>
          </a:p>
          <a:p>
            <a:r>
              <a:rPr lang="en-US" sz="1800" err="1">
                <a:ea typeface="+mn-lt"/>
                <a:cs typeface="+mn-lt"/>
              </a:rPr>
              <a:t>Cefnogi</a:t>
            </a:r>
            <a:r>
              <a:rPr lang="en-US" sz="1800">
                <a:ea typeface="+mn-lt"/>
                <a:cs typeface="+mn-lt"/>
              </a:rPr>
              <a:t> </a:t>
            </a:r>
            <a:r>
              <a:rPr lang="en-US" sz="1800" err="1">
                <a:ea typeface="+mn-lt"/>
                <a:cs typeface="+mn-lt"/>
              </a:rPr>
              <a:t>diwylliant</a:t>
            </a:r>
            <a:r>
              <a:rPr lang="en-US" sz="1800">
                <a:ea typeface="+mn-lt"/>
                <a:cs typeface="+mn-lt"/>
              </a:rPr>
              <a:t> </a:t>
            </a:r>
            <a:r>
              <a:rPr lang="en-US" sz="1800" err="1">
                <a:ea typeface="+mn-lt"/>
                <a:cs typeface="+mn-lt"/>
              </a:rPr>
              <a:t>lle</a:t>
            </a:r>
            <a:r>
              <a:rPr lang="en-US" sz="1800">
                <a:ea typeface="+mn-lt"/>
                <a:cs typeface="+mn-lt"/>
              </a:rPr>
              <a:t> </a:t>
            </a:r>
            <a:r>
              <a:rPr lang="en-US" sz="1800" err="1">
                <a:ea typeface="+mn-lt"/>
                <a:cs typeface="+mn-lt"/>
              </a:rPr>
              <a:t>gellir</a:t>
            </a:r>
            <a:r>
              <a:rPr lang="en-US" sz="1800">
                <a:ea typeface="+mn-lt"/>
                <a:cs typeface="+mn-lt"/>
              </a:rPr>
              <a:t> </a:t>
            </a:r>
            <a:r>
              <a:rPr lang="en-US" sz="1800" err="1">
                <a:ea typeface="+mn-lt"/>
                <a:cs typeface="+mn-lt"/>
              </a:rPr>
              <a:t>codi</a:t>
            </a:r>
            <a:r>
              <a:rPr lang="en-US" sz="1800">
                <a:ea typeface="+mn-lt"/>
                <a:cs typeface="+mn-lt"/>
              </a:rPr>
              <a:t> </a:t>
            </a:r>
            <a:r>
              <a:rPr lang="en-US" sz="1800" err="1">
                <a:ea typeface="+mn-lt"/>
                <a:cs typeface="+mn-lt"/>
              </a:rPr>
              <a:t>pryderon</a:t>
            </a:r>
            <a:r>
              <a:rPr lang="en-US" sz="1800">
                <a:ea typeface="+mn-lt"/>
                <a:cs typeface="+mn-lt"/>
              </a:rPr>
              <a:t> </a:t>
            </a:r>
            <a:r>
              <a:rPr lang="en-US" sz="1800" err="1">
                <a:ea typeface="+mn-lt"/>
                <a:cs typeface="+mn-lt"/>
              </a:rPr>
              <a:t>yn</a:t>
            </a:r>
            <a:r>
              <a:rPr lang="en-US" sz="1800">
                <a:ea typeface="+mn-lt"/>
                <a:cs typeface="+mn-lt"/>
              </a:rPr>
              <a:t> </a:t>
            </a:r>
            <a:r>
              <a:rPr lang="en-US" sz="1800" err="1">
                <a:ea typeface="+mn-lt"/>
                <a:cs typeface="+mn-lt"/>
              </a:rPr>
              <a:t>ddiogel</a:t>
            </a:r>
            <a:r>
              <a:rPr lang="en-US" sz="1800">
                <a:ea typeface="+mn-lt"/>
                <a:cs typeface="+mn-lt"/>
              </a:rPr>
              <a:t>.</a:t>
            </a:r>
            <a:endParaRPr lang="en-US" sz="1800">
              <a:ea typeface="Calibri" panose="020F0502020204030204"/>
              <a:cs typeface="Calibri" panose="020F0502020204030204"/>
            </a:endParaRPr>
          </a:p>
          <a:p>
            <a:r>
              <a:rPr lang="en-US" sz="1800">
                <a:ea typeface="+mn-lt"/>
                <a:cs typeface="+mn-lt"/>
              </a:rPr>
              <a:t>Her </a:t>
            </a:r>
            <a:r>
              <a:rPr lang="en-US" sz="1800" err="1">
                <a:ea typeface="+mn-lt"/>
                <a:cs typeface="+mn-lt"/>
              </a:rPr>
              <a:t>Arweinyddiaeth</a:t>
            </a:r>
            <a:endParaRPr lang="en-US" sz="1800" err="1">
              <a:ea typeface="Calibri"/>
              <a:cs typeface="Calibri"/>
            </a:endParaRPr>
          </a:p>
          <a:p>
            <a:r>
              <a:rPr lang="en-US" sz="1800" err="1">
                <a:ea typeface="+mn-lt"/>
                <a:cs typeface="+mn-lt"/>
              </a:rPr>
              <a:t>Rheoli</a:t>
            </a:r>
            <a:r>
              <a:rPr lang="en-US" sz="1800">
                <a:ea typeface="+mn-lt"/>
                <a:cs typeface="+mn-lt"/>
              </a:rPr>
              <a:t> </a:t>
            </a:r>
            <a:r>
              <a:rPr lang="en-US" sz="1800" err="1">
                <a:ea typeface="+mn-lt"/>
                <a:cs typeface="+mn-lt"/>
              </a:rPr>
              <a:t>gwrthdaro</a:t>
            </a:r>
            <a:r>
              <a:rPr lang="en-US" sz="1800">
                <a:ea typeface="+mn-lt"/>
                <a:cs typeface="+mn-lt"/>
              </a:rPr>
              <a:t>, </a:t>
            </a:r>
            <a:r>
              <a:rPr lang="en-US" sz="1800" err="1">
                <a:ea typeface="+mn-lt"/>
                <a:cs typeface="+mn-lt"/>
              </a:rPr>
              <a:t>ansicrwydd</a:t>
            </a:r>
            <a:r>
              <a:rPr lang="en-US" sz="1800">
                <a:ea typeface="+mn-lt"/>
                <a:cs typeface="+mn-lt"/>
              </a:rPr>
              <a:t> neu </a:t>
            </a:r>
            <a:r>
              <a:rPr lang="en-US" sz="1800" err="1">
                <a:ea typeface="+mn-lt"/>
                <a:cs typeface="+mn-lt"/>
              </a:rPr>
              <a:t>anghytundeb</a:t>
            </a:r>
            <a:r>
              <a:rPr lang="en-US" sz="1800">
                <a:ea typeface="+mn-lt"/>
                <a:cs typeface="+mn-lt"/>
              </a:rPr>
              <a:t> </a:t>
            </a:r>
            <a:r>
              <a:rPr lang="en-US" sz="1800" err="1">
                <a:ea typeface="+mn-lt"/>
                <a:cs typeface="+mn-lt"/>
              </a:rPr>
              <a:t>proffesiynol</a:t>
            </a:r>
            <a:r>
              <a:rPr lang="en-US" sz="1800">
                <a:ea typeface="+mn-lt"/>
                <a:cs typeface="+mn-lt"/>
              </a:rPr>
              <a:t>.</a:t>
            </a:r>
            <a:endParaRPr lang="en-US" sz="1800">
              <a:ea typeface="Calibri" panose="020F0502020204030204"/>
              <a:cs typeface="Calibri" panose="020F0502020204030204"/>
            </a:endParaRPr>
          </a:p>
          <a:p>
            <a:r>
              <a:rPr lang="en-US" sz="1800">
                <a:ea typeface="+mn-lt"/>
                <a:cs typeface="+mn-lt"/>
              </a:rPr>
              <a:t>Pryder </a:t>
            </a:r>
            <a:r>
              <a:rPr lang="en-US" sz="1800" err="1">
                <a:ea typeface="+mn-lt"/>
                <a:cs typeface="+mn-lt"/>
              </a:rPr>
              <a:t>ynghylch</a:t>
            </a:r>
            <a:r>
              <a:rPr lang="en-US" sz="1800">
                <a:ea typeface="+mn-lt"/>
                <a:cs typeface="+mn-lt"/>
              </a:rPr>
              <a:t> </a:t>
            </a:r>
            <a:r>
              <a:rPr lang="en-US" sz="1800" err="1">
                <a:ea typeface="+mn-lt"/>
                <a:cs typeface="+mn-lt"/>
              </a:rPr>
              <a:t>Datblygiad</a:t>
            </a:r>
            <a:r>
              <a:rPr lang="en-US" sz="1800">
                <a:ea typeface="+mn-lt"/>
                <a:cs typeface="+mn-lt"/>
              </a:rPr>
              <a:t> Plant</a:t>
            </a:r>
            <a:endParaRPr lang="en-US" sz="1800">
              <a:ea typeface="Calibri"/>
              <a:cs typeface="Calibri"/>
            </a:endParaRPr>
          </a:p>
          <a:p>
            <a:r>
              <a:rPr lang="en-US" sz="1800" err="1">
                <a:ea typeface="+mn-lt"/>
                <a:cs typeface="+mn-lt"/>
              </a:rPr>
              <a:t>Ymateb</a:t>
            </a:r>
            <a:r>
              <a:rPr lang="en-US" sz="1800">
                <a:ea typeface="+mn-lt"/>
                <a:cs typeface="+mn-lt"/>
              </a:rPr>
              <a:t> </a:t>
            </a:r>
            <a:r>
              <a:rPr lang="en-US" sz="1800" err="1">
                <a:ea typeface="+mn-lt"/>
                <a:cs typeface="+mn-lt"/>
              </a:rPr>
              <a:t>i</a:t>
            </a:r>
            <a:r>
              <a:rPr lang="en-US" sz="1800">
                <a:ea typeface="+mn-lt"/>
                <a:cs typeface="+mn-lt"/>
              </a:rPr>
              <a:t> </a:t>
            </a:r>
            <a:r>
              <a:rPr lang="en-US" sz="1800" err="1">
                <a:ea typeface="+mn-lt"/>
                <a:cs typeface="+mn-lt"/>
              </a:rPr>
              <a:t>bryderon</a:t>
            </a:r>
            <a:r>
              <a:rPr lang="en-US" sz="1800">
                <a:ea typeface="+mn-lt"/>
                <a:cs typeface="+mn-lt"/>
              </a:rPr>
              <a:t> </a:t>
            </a:r>
            <a:r>
              <a:rPr lang="en-US" sz="1800" err="1">
                <a:ea typeface="+mn-lt"/>
                <a:cs typeface="+mn-lt"/>
              </a:rPr>
              <a:t>ynghylch</a:t>
            </a:r>
            <a:r>
              <a:rPr lang="en-US" sz="1800">
                <a:ea typeface="+mn-lt"/>
                <a:cs typeface="+mn-lt"/>
              </a:rPr>
              <a:t> </a:t>
            </a:r>
            <a:r>
              <a:rPr lang="en-US" sz="1800" err="1">
                <a:ea typeface="+mn-lt"/>
                <a:cs typeface="+mn-lt"/>
              </a:rPr>
              <a:t>dysgu</a:t>
            </a:r>
            <a:r>
              <a:rPr lang="en-US" sz="1800">
                <a:ea typeface="+mn-lt"/>
                <a:cs typeface="+mn-lt"/>
              </a:rPr>
              <a:t>, </a:t>
            </a:r>
            <a:r>
              <a:rPr lang="en-US" sz="1800" err="1">
                <a:ea typeface="+mn-lt"/>
                <a:cs typeface="+mn-lt"/>
              </a:rPr>
              <a:t>datblygiad</a:t>
            </a:r>
            <a:r>
              <a:rPr lang="en-US" sz="1800">
                <a:ea typeface="+mn-lt"/>
                <a:cs typeface="+mn-lt"/>
              </a:rPr>
              <a:t> neu les plant.</a:t>
            </a:r>
            <a:endParaRPr lang="en-US" sz="1800">
              <a:ea typeface="Calibri" panose="020F0502020204030204"/>
              <a:cs typeface="Calibri" panose="020F0502020204030204"/>
            </a:endParaRPr>
          </a:p>
          <a:p>
            <a:pPr marL="0" indent="0">
              <a:buNone/>
            </a:pPr>
            <a:endParaRPr lang="en-US" sz="1800">
              <a:ea typeface="+mn-lt"/>
              <a:cs typeface="+mn-lt"/>
            </a:endParaRPr>
          </a:p>
          <a:p>
            <a:pPr marL="0" indent="0">
              <a:buNone/>
            </a:pPr>
            <a:r>
              <a:rPr lang="en-US" sz="1800">
                <a:ea typeface="+mn-lt"/>
                <a:cs typeface="+mn-lt"/>
              </a:rPr>
              <a:t>Gall </a:t>
            </a:r>
            <a:r>
              <a:rPr lang="en-US" sz="1800" err="1">
                <a:ea typeface="+mn-lt"/>
                <a:cs typeface="+mn-lt"/>
              </a:rPr>
              <a:t>myfyrwyr</a:t>
            </a:r>
            <a:r>
              <a:rPr lang="en-US" sz="1800">
                <a:ea typeface="+mn-lt"/>
                <a:cs typeface="+mn-lt"/>
              </a:rPr>
              <a:t> </a:t>
            </a:r>
            <a:r>
              <a:rPr lang="en-US" sz="1800" err="1">
                <a:ea typeface="+mn-lt"/>
                <a:cs typeface="+mn-lt"/>
              </a:rPr>
              <a:t>nad</a:t>
            </a:r>
            <a:r>
              <a:rPr lang="en-US" sz="1800">
                <a:ea typeface="+mn-lt"/>
                <a:cs typeface="+mn-lt"/>
              </a:rPr>
              <a:t> </a:t>
            </a:r>
            <a:r>
              <a:rPr lang="en-US" sz="1800" err="1">
                <a:ea typeface="+mn-lt"/>
                <a:cs typeface="+mn-lt"/>
              </a:rPr>
              <a:t>oes</a:t>
            </a:r>
            <a:r>
              <a:rPr lang="en-US" sz="1800">
                <a:ea typeface="+mn-lt"/>
                <a:cs typeface="+mn-lt"/>
              </a:rPr>
              <a:t> </a:t>
            </a:r>
            <a:r>
              <a:rPr lang="en-US" sz="1800" err="1">
                <a:ea typeface="+mn-lt"/>
                <a:cs typeface="+mn-lt"/>
              </a:rPr>
              <a:t>ganddynt</a:t>
            </a:r>
            <a:r>
              <a:rPr lang="en-US" sz="1800">
                <a:ea typeface="+mn-lt"/>
                <a:cs typeface="+mn-lt"/>
              </a:rPr>
              <a:t> </a:t>
            </a:r>
            <a:r>
              <a:rPr lang="en-US" sz="1800" err="1">
                <a:ea typeface="+mn-lt"/>
                <a:cs typeface="+mn-lt"/>
              </a:rPr>
              <a:t>fynediad</a:t>
            </a:r>
            <a:r>
              <a:rPr lang="en-US" sz="1800">
                <a:ea typeface="+mn-lt"/>
                <a:cs typeface="+mn-lt"/>
              </a:rPr>
              <a:t> at </a:t>
            </a:r>
            <a:r>
              <a:rPr lang="en-US" sz="1800" err="1">
                <a:ea typeface="+mn-lt"/>
                <a:cs typeface="+mn-lt"/>
              </a:rPr>
              <a:t>enghreifftiau</a:t>
            </a:r>
            <a:r>
              <a:rPr lang="en-US" sz="1800">
                <a:ea typeface="+mn-lt"/>
                <a:cs typeface="+mn-lt"/>
              </a:rPr>
              <a:t> </a:t>
            </a:r>
            <a:r>
              <a:rPr lang="en-US" sz="1800" err="1">
                <a:ea typeface="+mn-lt"/>
                <a:cs typeface="+mn-lt"/>
              </a:rPr>
              <a:t>o'r</a:t>
            </a:r>
            <a:r>
              <a:rPr lang="en-US" sz="1800">
                <a:ea typeface="+mn-lt"/>
                <a:cs typeface="+mn-lt"/>
              </a:rPr>
              <a:t> </a:t>
            </a:r>
            <a:r>
              <a:rPr lang="en-US" sz="1800" err="1">
                <a:ea typeface="+mn-lt"/>
                <a:cs typeface="+mn-lt"/>
              </a:rPr>
              <a:t>gweithle</a:t>
            </a:r>
            <a:r>
              <a:rPr lang="en-US" sz="1800">
                <a:ea typeface="+mn-lt"/>
                <a:cs typeface="+mn-lt"/>
              </a:rPr>
              <a:t> </a:t>
            </a:r>
            <a:r>
              <a:rPr lang="en-US" sz="1800" err="1">
                <a:ea typeface="+mn-lt"/>
                <a:cs typeface="+mn-lt"/>
              </a:rPr>
              <a:t>ddefnyddio</a:t>
            </a:r>
            <a:r>
              <a:rPr lang="en-US" sz="1800">
                <a:ea typeface="+mn-lt"/>
                <a:cs typeface="+mn-lt"/>
              </a:rPr>
              <a:t> </a:t>
            </a:r>
            <a:r>
              <a:rPr lang="en-US" sz="1800" err="1">
                <a:ea typeface="+mn-lt"/>
                <a:cs typeface="+mn-lt"/>
              </a:rPr>
              <a:t>astudiaeth</a:t>
            </a:r>
            <a:r>
              <a:rPr lang="en-US" sz="1800">
                <a:ea typeface="+mn-lt"/>
                <a:cs typeface="+mn-lt"/>
              </a:rPr>
              <a:t> </a:t>
            </a:r>
            <a:r>
              <a:rPr lang="en-US" sz="1800" err="1">
                <a:ea typeface="+mn-lt"/>
                <a:cs typeface="+mn-lt"/>
              </a:rPr>
              <a:t>achos</a:t>
            </a:r>
            <a:r>
              <a:rPr lang="en-US" sz="1800">
                <a:ea typeface="+mn-lt"/>
                <a:cs typeface="+mn-lt"/>
              </a:rPr>
              <a:t> neu </a:t>
            </a:r>
            <a:r>
              <a:rPr lang="en-US" sz="1800" err="1">
                <a:ea typeface="+mn-lt"/>
                <a:cs typeface="+mn-lt"/>
              </a:rPr>
              <a:t>senario</a:t>
            </a:r>
            <a:r>
              <a:rPr lang="en-US" sz="1800">
                <a:ea typeface="+mn-lt"/>
                <a:cs typeface="+mn-lt"/>
              </a:rPr>
              <a:t> a </a:t>
            </a:r>
            <a:r>
              <a:rPr lang="en-US" sz="1800" err="1">
                <a:ea typeface="+mn-lt"/>
                <a:cs typeface="+mn-lt"/>
              </a:rPr>
              <a:t>ddarperir</a:t>
            </a:r>
            <a:r>
              <a:rPr lang="en-US" sz="1800">
                <a:ea typeface="+mn-lt"/>
                <a:cs typeface="+mn-lt"/>
              </a:rPr>
              <a:t> </a:t>
            </a:r>
            <a:r>
              <a:rPr lang="en-US" sz="1800" err="1">
                <a:ea typeface="+mn-lt"/>
                <a:cs typeface="+mn-lt"/>
              </a:rPr>
              <a:t>gan</a:t>
            </a:r>
            <a:r>
              <a:rPr lang="en-US" sz="1800">
                <a:ea typeface="+mn-lt"/>
                <a:cs typeface="+mn-lt"/>
              </a:rPr>
              <a:t> </a:t>
            </a:r>
            <a:r>
              <a:rPr lang="en-US" sz="1800" err="1">
                <a:ea typeface="+mn-lt"/>
                <a:cs typeface="+mn-lt"/>
              </a:rPr>
              <a:t>diwtor</a:t>
            </a:r>
            <a:r>
              <a:rPr lang="en-US" sz="1800">
                <a:ea typeface="+mn-lt"/>
                <a:cs typeface="+mn-lt"/>
              </a:rPr>
              <a:t>.</a:t>
            </a:r>
            <a:endParaRPr lang="en-US" sz="18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42A694DC-4B11-936E-B1C8-0867B6118E4C}"/>
              </a:ext>
            </a:extLst>
          </p:cNvPr>
          <p:cNvSpPr>
            <a:spLocks noGrp="1"/>
          </p:cNvSpPr>
          <p:nvPr>
            <p:ph sz="half" idx="2"/>
          </p:nvPr>
        </p:nvSpPr>
        <p:spPr>
          <a:xfrm>
            <a:off x="6197600" y="1683385"/>
            <a:ext cx="5156200" cy="3809862"/>
          </a:xfrm>
        </p:spPr>
        <p:txBody>
          <a:bodyPr vert="horz" lIns="91440" tIns="45720" rIns="91440" bIns="45720" rtlCol="0" anchor="t">
            <a:noAutofit/>
          </a:bodyPr>
          <a:lstStyle/>
          <a:p>
            <a:r>
              <a:rPr lang="en-US" sz="1800">
                <a:solidFill>
                  <a:schemeClr val="accent1">
                    <a:lumMod val="76000"/>
                  </a:schemeClr>
                </a:solidFill>
                <a:ea typeface="Calibri"/>
                <a:cs typeface="Calibri"/>
              </a:rPr>
              <a:t>Whistleblowing Concern </a:t>
            </a:r>
          </a:p>
          <a:p>
            <a:r>
              <a:rPr lang="en-US" sz="1800">
                <a:solidFill>
                  <a:schemeClr val="accent1">
                    <a:lumMod val="76000"/>
                  </a:schemeClr>
                </a:solidFill>
                <a:ea typeface="Calibri"/>
                <a:cs typeface="Calibri"/>
              </a:rPr>
              <a:t>Supporting a culture where concerns could be raised safely. </a:t>
            </a:r>
          </a:p>
          <a:p>
            <a:r>
              <a:rPr lang="en-US" sz="1800">
                <a:solidFill>
                  <a:schemeClr val="accent1">
                    <a:lumMod val="76000"/>
                  </a:schemeClr>
                </a:solidFill>
                <a:ea typeface="Calibri"/>
                <a:cs typeface="Calibri"/>
              </a:rPr>
              <a:t>Leadership Challenge </a:t>
            </a:r>
          </a:p>
          <a:p>
            <a:r>
              <a:rPr lang="en-US" sz="1800">
                <a:solidFill>
                  <a:schemeClr val="accent1">
                    <a:lumMod val="76000"/>
                  </a:schemeClr>
                </a:solidFill>
                <a:ea typeface="Calibri"/>
                <a:cs typeface="Calibri"/>
              </a:rPr>
              <a:t>Managing conflict, uncertainty or professional disagreement. </a:t>
            </a:r>
          </a:p>
          <a:p>
            <a:r>
              <a:rPr lang="en-US" sz="1800">
                <a:solidFill>
                  <a:schemeClr val="accent1">
                    <a:lumMod val="76000"/>
                  </a:schemeClr>
                </a:solidFill>
                <a:ea typeface="Calibri"/>
                <a:cs typeface="Calibri"/>
              </a:rPr>
              <a:t>Child Development Concern </a:t>
            </a:r>
          </a:p>
          <a:p>
            <a:r>
              <a:rPr lang="en-US" sz="1800">
                <a:solidFill>
                  <a:schemeClr val="accent1">
                    <a:lumMod val="76000"/>
                  </a:schemeClr>
                </a:solidFill>
                <a:ea typeface="Calibri"/>
                <a:cs typeface="Calibri"/>
              </a:rPr>
              <a:t>Responding to concerns regarding children's learning, development or wellbeing. </a:t>
            </a:r>
          </a:p>
          <a:p>
            <a:endParaRPr lang="en-US" sz="1800">
              <a:solidFill>
                <a:schemeClr val="accent1">
                  <a:lumMod val="76000"/>
                </a:schemeClr>
              </a:solidFill>
              <a:ea typeface="Calibri"/>
              <a:cs typeface="Calibri"/>
            </a:endParaRPr>
          </a:p>
          <a:p>
            <a:pPr marL="0" indent="0">
              <a:buNone/>
            </a:pPr>
            <a:r>
              <a:rPr lang="en-US" sz="1800">
                <a:solidFill>
                  <a:schemeClr val="accent1">
                    <a:lumMod val="76000"/>
                  </a:schemeClr>
                </a:solidFill>
                <a:ea typeface="Calibri"/>
                <a:cs typeface="Calibri"/>
              </a:rPr>
              <a:t>Students who do not have access to workplace examples may use a tutor-provided </a:t>
            </a:r>
            <a:r>
              <a:rPr lang="en-US" sz="1800" err="1">
                <a:solidFill>
                  <a:schemeClr val="accent1">
                    <a:lumMod val="76000"/>
                  </a:schemeClr>
                </a:solidFill>
                <a:ea typeface="Calibri"/>
                <a:cs typeface="Calibri"/>
              </a:rPr>
              <a:t>casestudy</a:t>
            </a:r>
            <a:r>
              <a:rPr lang="en-US" sz="1800">
                <a:solidFill>
                  <a:schemeClr val="accent1">
                    <a:lumMod val="76000"/>
                  </a:schemeClr>
                </a:solidFill>
                <a:ea typeface="Calibri"/>
                <a:cs typeface="Calibri"/>
              </a:rPr>
              <a:t> or scenario. </a:t>
            </a:r>
          </a:p>
          <a:p>
            <a:endParaRPr lang="en-US">
              <a:ea typeface="Calibri"/>
              <a:cs typeface="Calibri"/>
            </a:endParaRPr>
          </a:p>
        </p:txBody>
      </p:sp>
    </p:spTree>
    <p:extLst>
      <p:ext uri="{BB962C8B-B14F-4D97-AF65-F5344CB8AC3E}">
        <p14:creationId xmlns:p14="http://schemas.microsoft.com/office/powerpoint/2010/main" val="23796145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1D1BA-A4AD-39BF-5B02-B7A6F7CAEA0E}"/>
              </a:ext>
            </a:extLst>
          </p:cNvPr>
          <p:cNvSpPr>
            <a:spLocks noGrp="1"/>
          </p:cNvSpPr>
          <p:nvPr>
            <p:ph type="title"/>
          </p:nvPr>
        </p:nvSpPr>
        <p:spPr/>
        <p:txBody>
          <a:bodyPr/>
          <a:lstStyle/>
          <a:p>
            <a:r>
              <a:rPr lang="en-US" err="1">
                <a:ea typeface="Calibri Light"/>
                <a:cs typeface="Calibri Light"/>
              </a:rPr>
              <a:t>Cwestiynau</a:t>
            </a:r>
            <a:r>
              <a:rPr lang="en-US">
                <a:ea typeface="Calibri Light"/>
                <a:cs typeface="Calibri Light"/>
              </a:rPr>
              <a:t> </a:t>
            </a:r>
            <a:r>
              <a:rPr lang="en-US" err="1">
                <a:ea typeface="Calibri Light"/>
                <a:cs typeface="Calibri Light"/>
              </a:rPr>
              <a:t>myfyriol</a:t>
            </a:r>
            <a:r>
              <a:rPr lang="en-US">
                <a:ea typeface="Calibri Light"/>
                <a:cs typeface="Calibri Light"/>
              </a:rPr>
              <a:t> I </a:t>
            </a:r>
            <a:r>
              <a:rPr lang="en-US" err="1">
                <a:ea typeface="Calibri Light"/>
                <a:cs typeface="Calibri Light"/>
              </a:rPr>
              <a:t>meddwl</a:t>
            </a:r>
            <a:r>
              <a:rPr lang="en-US">
                <a:ea typeface="Calibri Light"/>
                <a:cs typeface="Calibri Light"/>
              </a:rPr>
              <a:t> am</a:t>
            </a:r>
            <a:br>
              <a:rPr lang="en-US">
                <a:ea typeface="Calibri Light"/>
                <a:cs typeface="Calibri Light"/>
              </a:rPr>
            </a:br>
            <a:r>
              <a:rPr lang="en-US">
                <a:solidFill>
                  <a:schemeClr val="accent1">
                    <a:lumMod val="76000"/>
                  </a:schemeClr>
                </a:solidFill>
                <a:ea typeface="Calibri Light"/>
                <a:cs typeface="Calibri Light"/>
              </a:rPr>
              <a:t>Reflective questions to think about</a:t>
            </a:r>
          </a:p>
        </p:txBody>
      </p:sp>
      <p:sp>
        <p:nvSpPr>
          <p:cNvPr id="3" name="Content Placeholder 2">
            <a:extLst>
              <a:ext uri="{FF2B5EF4-FFF2-40B4-BE49-F238E27FC236}">
                <a16:creationId xmlns:a16="http://schemas.microsoft.com/office/drawing/2014/main" id="{91868EF3-38D0-47A7-E3ED-BA82706D1098}"/>
              </a:ext>
            </a:extLst>
          </p:cNvPr>
          <p:cNvSpPr>
            <a:spLocks noGrp="1"/>
          </p:cNvSpPr>
          <p:nvPr>
            <p:ph sz="half" idx="1"/>
          </p:nvPr>
        </p:nvSpPr>
        <p:spPr/>
        <p:txBody>
          <a:bodyPr vert="horz" lIns="91440" tIns="45720" rIns="91440" bIns="45720" rtlCol="0" anchor="t">
            <a:normAutofit fontScale="62500" lnSpcReduction="20000"/>
          </a:bodyPr>
          <a:lstStyle/>
          <a:p>
            <a:pPr marL="0" indent="0">
              <a:buNone/>
            </a:pPr>
            <a:r>
              <a:rPr lang="en-US" err="1">
                <a:ea typeface="+mn-lt"/>
                <a:cs typeface="+mn-lt"/>
              </a:rPr>
              <a:t>Datblygiad</a:t>
            </a:r>
            <a:r>
              <a:rPr lang="en-US">
                <a:ea typeface="+mn-lt"/>
                <a:cs typeface="+mn-lt"/>
              </a:rPr>
              <a:t> Plant</a:t>
            </a:r>
            <a:endParaRPr lang="en-US">
              <a:ea typeface="Calibri" panose="020F0502020204030204"/>
              <a:cs typeface="Calibri" panose="020F0502020204030204"/>
            </a:endParaRPr>
          </a:p>
          <a:p>
            <a:r>
              <a:rPr lang="en-US">
                <a:ea typeface="+mn-lt"/>
                <a:cs typeface="+mn-lt"/>
              </a:rPr>
              <a:t>Sut y </a:t>
            </a:r>
            <a:r>
              <a:rPr lang="en-US" err="1">
                <a:ea typeface="+mn-lt"/>
                <a:cs typeface="+mn-lt"/>
              </a:rPr>
              <a:t>cynorthwyodd</a:t>
            </a:r>
            <a:r>
              <a:rPr lang="en-US">
                <a:ea typeface="+mn-lt"/>
                <a:cs typeface="+mn-lt"/>
              </a:rPr>
              <a:t> </a:t>
            </a:r>
            <a:r>
              <a:rPr lang="en-US" err="1">
                <a:ea typeface="+mn-lt"/>
                <a:cs typeface="+mn-lt"/>
              </a:rPr>
              <a:t>gwybodaeth</a:t>
            </a:r>
            <a:r>
              <a:rPr lang="en-US">
                <a:ea typeface="+mn-lt"/>
                <a:cs typeface="+mn-lt"/>
              </a:rPr>
              <a:t> am </a:t>
            </a:r>
            <a:r>
              <a:rPr lang="en-US" err="1">
                <a:ea typeface="+mn-lt"/>
                <a:cs typeface="+mn-lt"/>
              </a:rPr>
              <a:t>ddatblygiad</a:t>
            </a:r>
            <a:r>
              <a:rPr lang="en-US">
                <a:ea typeface="+mn-lt"/>
                <a:cs typeface="+mn-lt"/>
              </a:rPr>
              <a:t> plant y broses o </a:t>
            </a:r>
            <a:r>
              <a:rPr lang="en-US" err="1">
                <a:ea typeface="+mn-lt"/>
                <a:cs typeface="+mn-lt"/>
              </a:rPr>
              <a:t>wneud</a:t>
            </a:r>
            <a:r>
              <a:rPr lang="en-US">
                <a:ea typeface="+mn-lt"/>
                <a:cs typeface="+mn-lt"/>
              </a:rPr>
              <a:t> </a:t>
            </a:r>
            <a:r>
              <a:rPr lang="en-US" err="1">
                <a:ea typeface="+mn-lt"/>
                <a:cs typeface="+mn-lt"/>
              </a:rPr>
              <a:t>penderfyniadau</a:t>
            </a:r>
            <a:r>
              <a:rPr lang="en-US">
                <a:ea typeface="+mn-lt"/>
                <a:cs typeface="+mn-lt"/>
              </a:rPr>
              <a:t>?</a:t>
            </a:r>
            <a:endParaRPr lang="en-US">
              <a:ea typeface="Calibri" panose="020F0502020204030204"/>
              <a:cs typeface="Calibri" panose="020F0502020204030204"/>
            </a:endParaRPr>
          </a:p>
          <a:p>
            <a:r>
              <a:rPr lang="en-US" err="1">
                <a:ea typeface="+mn-lt"/>
                <a:cs typeface="+mn-lt"/>
              </a:rPr>
              <a:t>Ymyrraeth</a:t>
            </a:r>
            <a:r>
              <a:rPr lang="en-US">
                <a:ea typeface="+mn-lt"/>
                <a:cs typeface="+mn-lt"/>
              </a:rPr>
              <a:t> </a:t>
            </a:r>
            <a:r>
              <a:rPr lang="en-US" err="1">
                <a:ea typeface="+mn-lt"/>
                <a:cs typeface="+mn-lt"/>
              </a:rPr>
              <a:t>Gynnar</a:t>
            </a:r>
            <a:endParaRPr lang="en-US" err="1"/>
          </a:p>
          <a:p>
            <a:r>
              <a:rPr lang="en-US">
                <a:ea typeface="+mn-lt"/>
                <a:cs typeface="+mn-lt"/>
              </a:rPr>
              <a:t>A </a:t>
            </a:r>
            <a:r>
              <a:rPr lang="en-US" err="1">
                <a:ea typeface="+mn-lt"/>
                <a:cs typeface="+mn-lt"/>
              </a:rPr>
              <a:t>oedd</a:t>
            </a:r>
            <a:r>
              <a:rPr lang="en-US">
                <a:ea typeface="+mn-lt"/>
                <a:cs typeface="+mn-lt"/>
              </a:rPr>
              <a:t> </a:t>
            </a:r>
            <a:r>
              <a:rPr lang="en-US" err="1">
                <a:ea typeface="+mn-lt"/>
                <a:cs typeface="+mn-lt"/>
              </a:rPr>
              <a:t>modd</a:t>
            </a:r>
            <a:r>
              <a:rPr lang="en-US">
                <a:ea typeface="+mn-lt"/>
                <a:cs typeface="+mn-lt"/>
              </a:rPr>
              <a:t> </a:t>
            </a:r>
            <a:r>
              <a:rPr lang="en-US" err="1">
                <a:ea typeface="+mn-lt"/>
                <a:cs typeface="+mn-lt"/>
              </a:rPr>
              <a:t>darparu</a:t>
            </a:r>
            <a:r>
              <a:rPr lang="en-US">
                <a:ea typeface="+mn-lt"/>
                <a:cs typeface="+mn-lt"/>
              </a:rPr>
              <a:t> </a:t>
            </a:r>
            <a:r>
              <a:rPr lang="en-US" err="1">
                <a:ea typeface="+mn-lt"/>
                <a:cs typeface="+mn-lt"/>
              </a:rPr>
              <a:t>cymorth</a:t>
            </a:r>
            <a:r>
              <a:rPr lang="en-US">
                <a:ea typeface="+mn-lt"/>
                <a:cs typeface="+mn-lt"/>
              </a:rPr>
              <a:t> </a:t>
            </a:r>
            <a:r>
              <a:rPr lang="en-US" err="1">
                <a:ea typeface="+mn-lt"/>
                <a:cs typeface="+mn-lt"/>
              </a:rPr>
              <a:t>yn</a:t>
            </a:r>
            <a:r>
              <a:rPr lang="en-US">
                <a:ea typeface="+mn-lt"/>
                <a:cs typeface="+mn-lt"/>
              </a:rPr>
              <a:t> </a:t>
            </a:r>
            <a:r>
              <a:rPr lang="en-US" err="1">
                <a:ea typeface="+mn-lt"/>
                <a:cs typeface="+mn-lt"/>
              </a:rPr>
              <a:t>gynharach</a:t>
            </a:r>
            <a:r>
              <a:rPr lang="en-US">
                <a:ea typeface="+mn-lt"/>
                <a:cs typeface="+mn-lt"/>
              </a:rPr>
              <a:t>?</a:t>
            </a:r>
            <a:endParaRPr lang="en-US"/>
          </a:p>
          <a:p>
            <a:endParaRPr lang="en-US"/>
          </a:p>
          <a:p>
            <a:pPr marL="0" indent="0">
              <a:buNone/>
            </a:pPr>
            <a:r>
              <a:rPr lang="en-US" err="1">
                <a:ea typeface="+mn-lt"/>
                <a:cs typeface="+mn-lt"/>
              </a:rPr>
              <a:t>Atebolrwydd</a:t>
            </a:r>
            <a:r>
              <a:rPr lang="en-US">
                <a:ea typeface="+mn-lt"/>
                <a:cs typeface="+mn-lt"/>
              </a:rPr>
              <a:t> </a:t>
            </a:r>
            <a:r>
              <a:rPr lang="en-US" err="1">
                <a:ea typeface="+mn-lt"/>
                <a:cs typeface="+mn-lt"/>
              </a:rPr>
              <a:t>Proffesiynol</a:t>
            </a:r>
            <a:endParaRPr lang="en-US" err="1">
              <a:ea typeface="Calibri" panose="020F0502020204030204"/>
              <a:cs typeface="Calibri" panose="020F0502020204030204"/>
            </a:endParaRPr>
          </a:p>
          <a:p>
            <a:r>
              <a:rPr lang="en-US">
                <a:ea typeface="+mn-lt"/>
                <a:cs typeface="+mn-lt"/>
              </a:rPr>
              <a:t>Pa </a:t>
            </a:r>
            <a:r>
              <a:rPr lang="en-US" err="1">
                <a:ea typeface="+mn-lt"/>
                <a:cs typeface="+mn-lt"/>
              </a:rPr>
              <a:t>gyfrifoldebau</a:t>
            </a:r>
            <a:r>
              <a:rPr lang="en-US">
                <a:ea typeface="+mn-lt"/>
                <a:cs typeface="+mn-lt"/>
              </a:rPr>
              <a:t> </a:t>
            </a:r>
            <a:r>
              <a:rPr lang="en-US" err="1">
                <a:ea typeface="+mn-lt"/>
                <a:cs typeface="+mn-lt"/>
              </a:rPr>
              <a:t>oedd</a:t>
            </a:r>
            <a:r>
              <a:rPr lang="en-US">
                <a:ea typeface="+mn-lt"/>
                <a:cs typeface="+mn-lt"/>
              </a:rPr>
              <a:t> </a:t>
            </a:r>
            <a:r>
              <a:rPr lang="en-US" err="1">
                <a:ea typeface="+mn-lt"/>
                <a:cs typeface="+mn-lt"/>
              </a:rPr>
              <a:t>gan</a:t>
            </a:r>
            <a:r>
              <a:rPr lang="en-US">
                <a:ea typeface="+mn-lt"/>
                <a:cs typeface="+mn-lt"/>
              </a:rPr>
              <a:t> </a:t>
            </a:r>
            <a:r>
              <a:rPr lang="en-US" err="1">
                <a:ea typeface="+mn-lt"/>
                <a:cs typeface="+mn-lt"/>
              </a:rPr>
              <a:t>arweinwyr</a:t>
            </a:r>
            <a:r>
              <a:rPr lang="en-US">
                <a:ea typeface="+mn-lt"/>
                <a:cs typeface="+mn-lt"/>
              </a:rPr>
              <a:t>?</a:t>
            </a:r>
          </a:p>
          <a:p>
            <a:r>
              <a:rPr lang="en-US" err="1">
                <a:ea typeface="+mn-lt"/>
                <a:cs typeface="+mn-lt"/>
              </a:rPr>
              <a:t>Arferion</a:t>
            </a:r>
            <a:r>
              <a:rPr lang="en-US">
                <a:ea typeface="+mn-lt"/>
                <a:cs typeface="+mn-lt"/>
              </a:rPr>
              <a:t> </a:t>
            </a:r>
            <a:r>
              <a:rPr lang="en-US" err="1">
                <a:ea typeface="+mn-lt"/>
                <a:cs typeface="+mn-lt"/>
              </a:rPr>
              <a:t>yn</a:t>
            </a:r>
            <a:r>
              <a:rPr lang="en-US">
                <a:ea typeface="+mn-lt"/>
                <a:cs typeface="+mn-lt"/>
              </a:rPr>
              <a:t> y </a:t>
            </a:r>
            <a:r>
              <a:rPr lang="en-US" err="1">
                <a:ea typeface="+mn-lt"/>
                <a:cs typeface="+mn-lt"/>
              </a:rPr>
              <a:t>Dyfodol</a:t>
            </a:r>
            <a:endParaRPr lang="en-US" err="1">
              <a:ea typeface="Calibri"/>
              <a:cs typeface="Calibri"/>
            </a:endParaRPr>
          </a:p>
          <a:p>
            <a:r>
              <a:rPr lang="en-US">
                <a:ea typeface="+mn-lt"/>
                <a:cs typeface="+mn-lt"/>
              </a:rPr>
              <a:t>Sut y </a:t>
            </a:r>
            <a:r>
              <a:rPr lang="en-US" err="1">
                <a:ea typeface="+mn-lt"/>
                <a:cs typeface="+mn-lt"/>
              </a:rPr>
              <a:t>bydd</a:t>
            </a:r>
            <a:r>
              <a:rPr lang="en-US">
                <a:ea typeface="+mn-lt"/>
                <a:cs typeface="+mn-lt"/>
              </a:rPr>
              <a:t> y </a:t>
            </a:r>
            <a:r>
              <a:rPr lang="en-US" err="1">
                <a:ea typeface="+mn-lt"/>
                <a:cs typeface="+mn-lt"/>
              </a:rPr>
              <a:t>gwersi</a:t>
            </a:r>
            <a:r>
              <a:rPr lang="en-US">
                <a:ea typeface="+mn-lt"/>
                <a:cs typeface="+mn-lt"/>
              </a:rPr>
              <a:t> </a:t>
            </a:r>
            <a:r>
              <a:rPr lang="en-US" err="1">
                <a:ea typeface="+mn-lt"/>
                <a:cs typeface="+mn-lt"/>
              </a:rPr>
              <a:t>hyn</a:t>
            </a:r>
            <a:r>
              <a:rPr lang="en-US">
                <a:ea typeface="+mn-lt"/>
                <a:cs typeface="+mn-lt"/>
              </a:rPr>
              <a:t> </a:t>
            </a:r>
            <a:r>
              <a:rPr lang="en-US" err="1">
                <a:ea typeface="+mn-lt"/>
                <a:cs typeface="+mn-lt"/>
              </a:rPr>
              <a:t>yn</a:t>
            </a:r>
            <a:r>
              <a:rPr lang="en-US">
                <a:ea typeface="+mn-lt"/>
                <a:cs typeface="+mn-lt"/>
              </a:rPr>
              <a:t> </a:t>
            </a:r>
            <a:r>
              <a:rPr lang="en-US" err="1">
                <a:ea typeface="+mn-lt"/>
                <a:cs typeface="+mn-lt"/>
              </a:rPr>
              <a:t>dylanwadu</a:t>
            </a:r>
            <a:r>
              <a:rPr lang="en-US">
                <a:ea typeface="+mn-lt"/>
                <a:cs typeface="+mn-lt"/>
              </a:rPr>
              <a:t> </a:t>
            </a:r>
            <a:r>
              <a:rPr lang="en-US" err="1">
                <a:ea typeface="+mn-lt"/>
                <a:cs typeface="+mn-lt"/>
              </a:rPr>
              <a:t>ar</a:t>
            </a:r>
            <a:r>
              <a:rPr lang="en-US">
                <a:ea typeface="+mn-lt"/>
                <a:cs typeface="+mn-lt"/>
              </a:rPr>
              <a:t> </a:t>
            </a:r>
            <a:r>
              <a:rPr lang="en-US" err="1">
                <a:ea typeface="+mn-lt"/>
                <a:cs typeface="+mn-lt"/>
              </a:rPr>
              <a:t>ymddygiad</a:t>
            </a:r>
            <a:r>
              <a:rPr lang="en-US">
                <a:ea typeface="+mn-lt"/>
                <a:cs typeface="+mn-lt"/>
              </a:rPr>
              <a:t> </a:t>
            </a:r>
            <a:r>
              <a:rPr lang="en-US" err="1">
                <a:ea typeface="+mn-lt"/>
                <a:cs typeface="+mn-lt"/>
              </a:rPr>
              <a:t>arwain</a:t>
            </a:r>
            <a:r>
              <a:rPr lang="en-US">
                <a:ea typeface="+mn-lt"/>
                <a:cs typeface="+mn-lt"/>
              </a:rPr>
              <a:t> </a:t>
            </a:r>
            <a:r>
              <a:rPr lang="en-US" err="1">
                <a:ea typeface="+mn-lt"/>
                <a:cs typeface="+mn-lt"/>
              </a:rPr>
              <a:t>yn</a:t>
            </a:r>
            <a:r>
              <a:rPr lang="en-US">
                <a:ea typeface="+mn-lt"/>
                <a:cs typeface="+mn-lt"/>
              </a:rPr>
              <a:t> y </a:t>
            </a:r>
            <a:r>
              <a:rPr lang="en-US" err="1">
                <a:ea typeface="+mn-lt"/>
                <a:cs typeface="+mn-lt"/>
              </a:rPr>
              <a:t>dyfodol</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BCBE5397-A937-07F3-7FAD-85C3744DBBA1}"/>
              </a:ext>
            </a:extLst>
          </p:cNvPr>
          <p:cNvSpPr>
            <a:spLocks noGrp="1"/>
          </p:cNvSpPr>
          <p:nvPr>
            <p:ph sz="half" idx="2"/>
          </p:nvPr>
        </p:nvSpPr>
        <p:spPr/>
        <p:txBody>
          <a:bodyPr vert="horz" lIns="91440" tIns="45720" rIns="91440" bIns="45720" rtlCol="0" anchor="t">
            <a:normAutofit fontScale="62500" lnSpcReduction="20000"/>
          </a:bodyPr>
          <a:lstStyle/>
          <a:p>
            <a:pPr marL="0" indent="0">
              <a:buNone/>
            </a:pPr>
            <a:r>
              <a:rPr lang="en-US">
                <a:solidFill>
                  <a:schemeClr val="accent1">
                    <a:lumMod val="76000"/>
                  </a:schemeClr>
                </a:solidFill>
                <a:ea typeface="+mn-lt"/>
                <a:cs typeface="+mn-lt"/>
              </a:rPr>
              <a:t>Child Development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How did knowledge of child development support decision-making?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Early Intervention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Could support have been provided earlier? </a:t>
            </a:r>
            <a:endParaRPr lang="en-US">
              <a:solidFill>
                <a:schemeClr val="accent1">
                  <a:lumMod val="76000"/>
                </a:schemeClr>
              </a:solidFill>
              <a:ea typeface="Calibri"/>
              <a:cs typeface="Calibri"/>
            </a:endParaRP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mn-lt"/>
                <a:cs typeface="+mn-lt"/>
              </a:rPr>
              <a:t>Professional Accountability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What responsibilities did leaders have?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Future Practice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How will this learning influence future leadership </a:t>
            </a:r>
            <a:r>
              <a:rPr lang="en-US" err="1">
                <a:solidFill>
                  <a:schemeClr val="accent1">
                    <a:lumMod val="76000"/>
                  </a:schemeClr>
                </a:solidFill>
                <a:ea typeface="+mn-lt"/>
                <a:cs typeface="+mn-lt"/>
              </a:rPr>
              <a:t>behaviour</a:t>
            </a:r>
            <a:r>
              <a:rPr lang="en-US">
                <a:solidFill>
                  <a:schemeClr val="accent1">
                    <a:lumMod val="76000"/>
                  </a:schemeClr>
                </a:solidFill>
                <a:ea typeface="+mn-lt"/>
                <a:cs typeface="+mn-lt"/>
              </a:rPr>
              <a:t>? </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13028104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2152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1752600" y="1825625"/>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6096002" y="1977390"/>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6" name="Picture 5">
            <a:extLst>
              <a:ext uri="{FF2B5EF4-FFF2-40B4-BE49-F238E27FC236}">
                <a16:creationId xmlns:a16="http://schemas.microsoft.com/office/drawing/2014/main" id="{D3F8B76E-CCD9-2179-0BFF-2F11B775E7AE}"/>
              </a:ext>
            </a:extLst>
          </p:cNvPr>
          <p:cNvPicPr>
            <a:picLocks noChangeAspect="1"/>
          </p:cNvPicPr>
          <p:nvPr/>
        </p:nvPicPr>
        <p:blipFill>
          <a:blip r:embed="rId3"/>
          <a:stretch>
            <a:fillRect/>
          </a:stretch>
        </p:blipFill>
        <p:spPr>
          <a:xfrm>
            <a:off x="6588370" y="2191109"/>
            <a:ext cx="3527179" cy="3444378"/>
          </a:xfrm>
          <a:prstGeom prst="rect">
            <a:avLst/>
          </a:prstGeom>
        </p:spPr>
      </p:pic>
    </p:spTree>
    <p:extLst>
      <p:ext uri="{BB962C8B-B14F-4D97-AF65-F5344CB8AC3E}">
        <p14:creationId xmlns:p14="http://schemas.microsoft.com/office/powerpoint/2010/main" val="3764902944"/>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0768A-050C-14E4-D6CC-66BBDF519326}"/>
              </a:ext>
            </a:extLst>
          </p:cNvPr>
          <p:cNvSpPr>
            <a:spLocks noGrp="1"/>
          </p:cNvSpPr>
          <p:nvPr>
            <p:ph type="title"/>
          </p:nvPr>
        </p:nvSpPr>
        <p:spPr/>
        <p:txBody>
          <a:bodyPr/>
          <a:lstStyle/>
          <a:p>
            <a:r>
              <a:rPr lang="en-US" err="1">
                <a:ea typeface="Calibri Light"/>
                <a:cs typeface="Calibri Light"/>
              </a:rPr>
              <a:t>Rhestr</a:t>
            </a:r>
            <a:r>
              <a:rPr lang="en-US">
                <a:ea typeface="Calibri Light"/>
                <a:cs typeface="Calibri Light"/>
              </a:rPr>
              <a:t> </a:t>
            </a:r>
            <a:r>
              <a:rPr lang="en-US" err="1">
                <a:ea typeface="Calibri Light"/>
                <a:cs typeface="Calibri Light"/>
              </a:rPr>
              <a:t>cyfirnodi</a:t>
            </a:r>
            <a:br>
              <a:rPr lang="en-US">
                <a:ea typeface="Calibri Light"/>
                <a:cs typeface="Calibri Light"/>
              </a:rPr>
            </a:br>
            <a:r>
              <a:rPr lang="en-US">
                <a:solidFill>
                  <a:schemeClr val="accent1">
                    <a:lumMod val="76000"/>
                  </a:schemeClr>
                </a:solidFill>
                <a:ea typeface="Calibri Light"/>
                <a:cs typeface="Calibri Light"/>
              </a:rPr>
              <a:t>Reference list</a:t>
            </a:r>
          </a:p>
        </p:txBody>
      </p:sp>
      <p:sp>
        <p:nvSpPr>
          <p:cNvPr id="3" name="Content Placeholder 2">
            <a:extLst>
              <a:ext uri="{FF2B5EF4-FFF2-40B4-BE49-F238E27FC236}">
                <a16:creationId xmlns:a16="http://schemas.microsoft.com/office/drawing/2014/main" id="{60854019-F70F-BFFD-C5BD-E763553A95FF}"/>
              </a:ext>
            </a:extLst>
          </p:cNvPr>
          <p:cNvSpPr>
            <a:spLocks noGrp="1"/>
          </p:cNvSpPr>
          <p:nvPr>
            <p:ph idx="1"/>
          </p:nvPr>
        </p:nvSpPr>
        <p:spPr/>
        <p:txBody>
          <a:bodyPr vert="horz" lIns="91440" tIns="45720" rIns="91440" bIns="45720" rtlCol="0" anchor="t">
            <a:normAutofit/>
          </a:bodyPr>
          <a:lstStyle/>
          <a:p>
            <a:r>
              <a:rPr lang="en-US" sz="1100" err="1">
                <a:latin typeface="Segoe UI"/>
                <a:cs typeface="Segoe UI"/>
              </a:rPr>
              <a:t>Mindview</a:t>
            </a:r>
            <a:r>
              <a:rPr lang="en-US" sz="1100">
                <a:latin typeface="Segoe UI"/>
                <a:cs typeface="Segoe UI"/>
              </a:rPr>
              <a:t> Psychology (n.d.) </a:t>
            </a:r>
            <a:r>
              <a:rPr lang="en-US" sz="1100" i="1">
                <a:latin typeface="Segoe UI"/>
                <a:cs typeface="Segoe UI"/>
              </a:rPr>
              <a:t>The Eisenhower Matrix</a:t>
            </a:r>
            <a:r>
              <a:rPr lang="en-US" sz="1100">
                <a:latin typeface="Segoe UI"/>
                <a:cs typeface="Segoe UI"/>
              </a:rPr>
              <a:t>. Available at: </a:t>
            </a:r>
            <a:r>
              <a:rPr lang="en-US" sz="1100">
                <a:latin typeface="Segoe UI"/>
                <a:cs typeface="Segoe UI"/>
                <a:hlinkClick r:id="rId2"/>
              </a:rPr>
              <a:t>https://mindviewpsychology.com.au/knowledgebase/the-eisenhower-matrix/</a:t>
            </a:r>
            <a:r>
              <a:rPr lang="en-US" sz="1100">
                <a:latin typeface="Segoe UI"/>
                <a:cs typeface="Segoe UI"/>
              </a:rPr>
              <a:t> (Accessed: 27 August 2026).</a:t>
            </a:r>
            <a:endParaRPr lang="en-US">
              <a:ea typeface="Calibri" panose="020F0502020204030204"/>
              <a:cs typeface="Calibri" panose="020F0502020204030204"/>
            </a:endParaRPr>
          </a:p>
          <a:p>
            <a:r>
              <a:rPr lang="en-US" sz="1100">
                <a:latin typeface="Segoe UI"/>
                <a:ea typeface="Calibri"/>
                <a:cs typeface="Segoe UI"/>
              </a:rPr>
              <a:t>Media Studies Guide (n.d.) </a:t>
            </a:r>
            <a:r>
              <a:rPr lang="en-US" sz="1100" i="1">
                <a:latin typeface="Segoe UI"/>
                <a:ea typeface="Calibri"/>
                <a:cs typeface="Segoe UI"/>
              </a:rPr>
              <a:t>Abraham Maslow: Hierarchy of Needs</a:t>
            </a:r>
            <a:r>
              <a:rPr lang="en-US" sz="1100">
                <a:latin typeface="Segoe UI"/>
                <a:ea typeface="Calibri"/>
                <a:cs typeface="Segoe UI"/>
              </a:rPr>
              <a:t>. Available at: </a:t>
            </a:r>
            <a:r>
              <a:rPr lang="en-US" sz="1100">
                <a:latin typeface="Segoe UI"/>
                <a:ea typeface="Calibri"/>
                <a:cs typeface="Segoe UI"/>
                <a:hlinkClick r:id="rId3"/>
              </a:rPr>
              <a:t>https://media-studies.com/maslow/</a:t>
            </a:r>
            <a:r>
              <a:rPr lang="en-US" sz="1100">
                <a:latin typeface="Segoe UI"/>
                <a:ea typeface="Calibri"/>
                <a:cs typeface="Segoe UI"/>
              </a:rPr>
              <a:t> (Accessed: 27 August 2026).</a:t>
            </a:r>
          </a:p>
          <a:p>
            <a:r>
              <a:rPr lang="en-US" sz="1100">
                <a:latin typeface="Segoe UI"/>
                <a:ea typeface="Calibri"/>
                <a:cs typeface="Segoe UI"/>
              </a:rPr>
              <a:t>Sprouts (2021) </a:t>
            </a:r>
            <a:r>
              <a:rPr lang="en-US" sz="1100" i="1">
                <a:latin typeface="Segoe UI"/>
                <a:ea typeface="Calibri"/>
                <a:cs typeface="Segoe UI"/>
              </a:rPr>
              <a:t>Bronfenbrenner's Ecological Systems: 5 Forces Impacting Our Lives</a:t>
            </a:r>
            <a:r>
              <a:rPr lang="en-US" sz="1100">
                <a:latin typeface="Segoe UI"/>
                <a:ea typeface="Calibri"/>
                <a:cs typeface="Segoe UI"/>
              </a:rPr>
              <a:t>. YouTube. Available at: </a:t>
            </a:r>
            <a:r>
              <a:rPr lang="en-US" sz="1100">
                <a:latin typeface="Segoe UI"/>
                <a:ea typeface="Calibri"/>
                <a:cs typeface="Segoe UI"/>
                <a:hlinkClick r:id="rId4"/>
              </a:rPr>
              <a:t>https://www.youtube.com/watch?v=g6pUQ4EDHeQ</a:t>
            </a:r>
            <a:r>
              <a:rPr lang="en-US" sz="1100">
                <a:latin typeface="Segoe UI"/>
                <a:ea typeface="Calibri"/>
                <a:cs typeface="Segoe UI"/>
              </a:rPr>
              <a:t> (Accessed: 27 August 2026).</a:t>
            </a:r>
          </a:p>
          <a:p>
            <a:endParaRPr lang="en-US" sz="1100">
              <a:latin typeface="Segoe UI"/>
              <a:ea typeface="Calibri"/>
              <a:cs typeface="Segoe UI"/>
            </a:endParaRPr>
          </a:p>
          <a:p>
            <a:endParaRPr lang="en-US" sz="1100">
              <a:latin typeface="Segoe UI"/>
              <a:ea typeface="Calibri"/>
              <a:cs typeface="Segoe UI"/>
            </a:endParaRPr>
          </a:p>
          <a:p>
            <a:endParaRPr lang="en-US">
              <a:ea typeface="Calibri"/>
              <a:cs typeface="Calibri"/>
            </a:endParaRPr>
          </a:p>
        </p:txBody>
      </p:sp>
    </p:spTree>
    <p:extLst>
      <p:ext uri="{BB962C8B-B14F-4D97-AF65-F5344CB8AC3E}">
        <p14:creationId xmlns:p14="http://schemas.microsoft.com/office/powerpoint/2010/main" val="325872503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2d2d2b0-9523-4f03-a938-d6c7b30635b7">
      <Terms xmlns="http://schemas.microsoft.com/office/infopath/2007/PartnerControls"/>
    </lcf76f155ced4ddcb4097134ff3c332f>
    <TaxCatchAll xmlns="a67e3343-a4c6-453d-839d-5737b92e28d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8FC7A7A2E65949BCB8A1B5684C08DA" ma:contentTypeVersion="10" ma:contentTypeDescription="Create a new document." ma:contentTypeScope="" ma:versionID="560413eae5661bfa1f222d7c6894a3d8">
  <xsd:schema xmlns:xsd="http://www.w3.org/2001/XMLSchema" xmlns:xs="http://www.w3.org/2001/XMLSchema" xmlns:p="http://schemas.microsoft.com/office/2006/metadata/properties" xmlns:ns2="82d2d2b0-9523-4f03-a938-d6c7b30635b7" xmlns:ns3="a67e3343-a4c6-453d-839d-5737b92e28d6" targetNamespace="http://schemas.microsoft.com/office/2006/metadata/properties" ma:root="true" ma:fieldsID="b85fb1bbd67b4f7121932a2c300a9f1b" ns2:_="" ns3:_="">
    <xsd:import namespace="82d2d2b0-9523-4f03-a938-d6c7b30635b7"/>
    <xsd:import namespace="a67e3343-a4c6-453d-839d-5737b92e28d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d2d2b0-9523-4f03-a938-d6c7b30635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7e3343-a4c6-453d-839d-5737b92e28d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d9763e-e350-4b5b-8689-cf6adb519c6d}" ma:internalName="TaxCatchAll" ma:showField="CatchAllData" ma:web="a67e3343-a4c6-453d-839d-5737b92e28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B64853-E77B-4AC3-884F-F44A6FE68CA1}">
  <ds:schemaRefs>
    <ds:schemaRef ds:uri="82d2d2b0-9523-4f03-a938-d6c7b30635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a67e3343-a4c6-453d-839d-5737b92e28d6"/>
  </ds:schemaRefs>
</ds:datastoreItem>
</file>

<file path=customXml/itemProps2.xml><?xml version="1.0" encoding="utf-8"?>
<ds:datastoreItem xmlns:ds="http://schemas.openxmlformats.org/officeDocument/2006/customXml" ds:itemID="{3F2F6594-8238-463D-B829-E2E4A78ED7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d2d2b0-9523-4f03-a938-d6c7b30635b7"/>
    <ds:schemaRef ds:uri="a67e3343-a4c6-453d-839d-5737b92e28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BC8676C-CD3C-4646-8F21-9D64C4FC838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BLUE</Template>
  <Application>Microsoft Office PowerPoint</Application>
  <PresentationFormat>Widescreen</PresentationFormat>
  <Slides>55</Slides>
  <Notes>48</Notes>
  <HiddenSlides>0</HiddenSlides>
  <ScaleCrop>false</ScaleCrop>
  <HeadingPairs>
    <vt:vector size="4" baseType="variant">
      <vt:variant>
        <vt:lpstr>Theme</vt:lpstr>
      </vt:variant>
      <vt:variant>
        <vt:i4>8</vt:i4>
      </vt:variant>
      <vt:variant>
        <vt:lpstr>Slide Titles</vt:lpstr>
      </vt:variant>
      <vt:variant>
        <vt:i4>55</vt:i4>
      </vt:variant>
    </vt:vector>
  </HeadingPairs>
  <TitlesOfParts>
    <vt:vector size="63" baseType="lpstr">
      <vt:lpstr>Holding PAge</vt:lpstr>
      <vt:lpstr>Title Slide 2</vt:lpstr>
      <vt:lpstr>Title Slide 3</vt:lpstr>
      <vt:lpstr>Title Slide 4</vt:lpstr>
      <vt:lpstr>Sub Title 1</vt:lpstr>
      <vt:lpstr>Accessible 2</vt:lpstr>
      <vt:lpstr>Accessible 3</vt:lpstr>
      <vt:lpstr>5_Sub Title 3</vt:lpstr>
      <vt:lpstr>Sesiwn 6: Datblygiad Plant ​ Session 6: Child Development</vt:lpstr>
      <vt:lpstr>Deilliannau dysgu​ Learning outcomes​</vt:lpstr>
      <vt:lpstr>Pôl: Beth yw'r anodda? Poll: What is hardest?</vt:lpstr>
      <vt:lpstr>Beth sydd angen ar unigolion? What do individuals need?</vt:lpstr>
      <vt:lpstr>Beth sydd angen ar unigolion? What do individuals need?</vt:lpstr>
      <vt:lpstr>Beth sydd angen ar sefydliad? What does an organisation need?</vt:lpstr>
      <vt:lpstr>Dylai'r penderfyniad cynnwys cydbwysedd The decision should include balance</vt:lpstr>
      <vt:lpstr>Tasg annibynol Independent task</vt:lpstr>
      <vt:lpstr>Beth sy'n gwneud tîm effeithiol</vt:lpstr>
      <vt:lpstr>What makes an effective team</vt:lpstr>
      <vt:lpstr>Pam mae datblygiad plant yn bwysig i arweinwyr Why child development matters for leaders</vt:lpstr>
      <vt:lpstr>Damcaniaethau datblygiad plant allweddol Key child development theories</vt:lpstr>
      <vt:lpstr>Damcaniaeth Datblygiad Plant ar waith Child Development Theory in practice</vt:lpstr>
      <vt:lpstr>Ecwiti yn erbyn cydraddoldeb Equity vs Equality</vt:lpstr>
      <vt:lpstr>Ymarfer sy'n ystyriol o drawma Trauma informed practice</vt:lpstr>
      <vt:lpstr>Profiadau Niweidiol yn ystod Plentyndod Adverse Childhood Experiences</vt:lpstr>
      <vt:lpstr>Ymarfer sy'n ystyriol o drawma Trauma informed practice</vt:lpstr>
      <vt:lpstr>Eisenhower Matrix</vt:lpstr>
      <vt:lpstr>Rhaid / Dylid / Gallai / Stopio Must/ Should/ Could/ Stop</vt:lpstr>
      <vt:lpstr>Rhaid / Dylid / Gallai / Stopio Must/ Should/ Could/ Stop</vt:lpstr>
      <vt:lpstr>Rhaid / Dylid / Gallai / Stopio Must/ Should/ Could/ Stop</vt:lpstr>
      <vt:lpstr>Cysylltiad I arweinyddiaeth The leadership connection</vt:lpstr>
      <vt:lpstr>Damcaniaeth arweinyddiaeth o fewn ymarfer Leadership theory in practice</vt:lpstr>
      <vt:lpstr>O Benderfyniadau Arwain i Ganlyniadau i Blant From Leadership Decisions to Child Outcomes</vt:lpstr>
      <vt:lpstr>Datblygiad plant Child development</vt:lpstr>
      <vt:lpstr>Ymyriad cynnar Early intervention</vt:lpstr>
      <vt:lpstr>Ymyriad cynnar Early intervention</vt:lpstr>
      <vt:lpstr>Cysylltiad I arweinydiaeth The leadership connection</vt:lpstr>
      <vt:lpstr>Arweinyddiaeth effeithiol sy'n canolbwyntio ar y plentyn Effective child-centered leadership</vt:lpstr>
      <vt:lpstr>Datblygiad plant Child development</vt:lpstr>
      <vt:lpstr>Beth yw datblygiad plant? What is child development?</vt:lpstr>
      <vt:lpstr>Beth sydd angen ar blentyn? What does a child need?</vt:lpstr>
      <vt:lpstr>Beth sydd angen ar blentyn? What does a child need?</vt:lpstr>
      <vt:lpstr>Beth sydd ei angen ar blant gan oedolion? What do children need from adults?</vt:lpstr>
      <vt:lpstr>Dylanwadau Ecolegol ar Ddatblygiad Ecological Influences on Development</vt:lpstr>
      <vt:lpstr>Dylanwadau Ecolegol ar Ddatblygiad Ecological Influences on Development</vt:lpstr>
      <vt:lpstr>Beth sy'n helpu plant i ffynnu? What helps children thrive?</vt:lpstr>
      <vt:lpstr>Lles a gwydnwch Wellbeing and resilience</vt:lpstr>
      <vt:lpstr>Lles a gwydnwch Wellbeing and resilience</vt:lpstr>
      <vt:lpstr>Y cwestiwn arweinyddiaeth The Leadership question</vt:lpstr>
      <vt:lpstr>Pwy sy'n helpu i sicrhau cydbwysedd rhwng anghenion y timau, anghenion y sefydliad ac anghenion y plant?  Who helps make sure the teams needs, organisational needs and childrens needs are balanced?</vt:lpstr>
      <vt:lpstr>Cefnogi plant a'u teuluoedd Supporting children and their families</vt:lpstr>
      <vt:lpstr>Syniad allweddol Key idea</vt:lpstr>
      <vt:lpstr>Tasg Task</vt:lpstr>
      <vt:lpstr>Tasg Task</vt:lpstr>
      <vt:lpstr>Edrych ymlaen I sesiwn 7 Looking Ahead to Session 7</vt:lpstr>
      <vt:lpstr>Patchwork</vt:lpstr>
      <vt:lpstr>Patch 4 Patch 4</vt:lpstr>
      <vt:lpstr>Canllawiau asesu Assessment guidance</vt:lpstr>
      <vt:lpstr>Canllawiau asesu Assessment guidance</vt:lpstr>
      <vt:lpstr>Engreifftiau o digwyddiadau Incident examples</vt:lpstr>
      <vt:lpstr>Engreifftiau o digwyddiadau Incident examples</vt:lpstr>
      <vt:lpstr>Cwestiynau myfyriol I meddwl am Reflective questions to think about</vt:lpstr>
      <vt:lpstr>Diolch am eich cyfranogiad Thank you for your participation</vt:lpstr>
      <vt:lpstr>Rhestr cyfirnodi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Morgans</dc:creator>
  <cp:revision>199</cp:revision>
  <dcterms:created xsi:type="dcterms:W3CDTF">2026-08-19T13:09:03Z</dcterms:created>
  <dcterms:modified xsi:type="dcterms:W3CDTF">2026-09-17T16:43:06Z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0x010100608FC7A7A2E65949BCB8A1B5684C08DA</vt:lpwstr>
  </property>
  <property fmtid="{D5CDD505-2E9C-101B-9397-08002B2CF9AE}" pid="3" name="MediaServiceImageTags">
    <vt:lpwstr/>
  </property>
</Properties>
</file>