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6" r:id="rId9"/>
    <p:sldId id="263" r:id="rId10"/>
    <p:sldId id="264" r:id="rId11"/>
    <p:sldId id="265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F2C841-B257-4F81-A6BB-8FCF0E299991}" v="756" dt="2025-11-25T19:19:26.62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629" autoAdjust="0"/>
    <p:restoredTop sz="94660"/>
  </p:normalViewPr>
  <p:slideViewPr>
    <p:cSldViewPr snapToGrid="0">
      <p:cViewPr>
        <p:scale>
          <a:sx n="58" d="100"/>
          <a:sy n="58" d="100"/>
        </p:scale>
        <p:origin x="3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naya kareem" userId="634f29ec58815fb5" providerId="LiveId" clId="{1BF2C841-B257-4F81-A6BB-8FCF0E299991}"/>
    <pc:docChg chg="undo redo custSel addSld delSld modSld sldOrd">
      <pc:chgData name="shanaya kareem" userId="634f29ec58815fb5" providerId="LiveId" clId="{1BF2C841-B257-4F81-A6BB-8FCF0E299991}" dt="2025-11-25T19:19:18.066" v="7902" actId="313"/>
      <pc:docMkLst>
        <pc:docMk/>
      </pc:docMkLst>
      <pc:sldChg chg="modSp mod">
        <pc:chgData name="shanaya kareem" userId="634f29ec58815fb5" providerId="LiveId" clId="{1BF2C841-B257-4F81-A6BB-8FCF0E299991}" dt="2025-11-25T19:17:44.757" v="7893"/>
        <pc:sldMkLst>
          <pc:docMk/>
          <pc:sldMk cId="2301885619" sldId="257"/>
        </pc:sldMkLst>
        <pc:graphicFrameChg chg="mod">
          <ac:chgData name="shanaya kareem" userId="634f29ec58815fb5" providerId="LiveId" clId="{1BF2C841-B257-4F81-A6BB-8FCF0E299991}" dt="2025-11-25T19:17:44.757" v="7893"/>
          <ac:graphicFrameMkLst>
            <pc:docMk/>
            <pc:sldMk cId="2301885619" sldId="257"/>
            <ac:graphicFrameMk id="5" creationId="{C2B47FCA-C9D4-9632-2478-9D5117B17198}"/>
          </ac:graphicFrameMkLst>
        </pc:graphicFrameChg>
      </pc:sldChg>
      <pc:sldChg chg="modSp mod ord">
        <pc:chgData name="shanaya kareem" userId="634f29ec58815fb5" providerId="LiveId" clId="{1BF2C841-B257-4F81-A6BB-8FCF0E299991}" dt="2025-11-25T19:18:00.739" v="7894" actId="20577"/>
        <pc:sldMkLst>
          <pc:docMk/>
          <pc:sldMk cId="2469435219" sldId="258"/>
        </pc:sldMkLst>
        <pc:spChg chg="mod">
          <ac:chgData name="shanaya kareem" userId="634f29ec58815fb5" providerId="LiveId" clId="{1BF2C841-B257-4F81-A6BB-8FCF0E299991}" dt="2025-11-08T14:40:14.852" v="2069" actId="122"/>
          <ac:spMkLst>
            <pc:docMk/>
            <pc:sldMk cId="2469435219" sldId="258"/>
            <ac:spMk id="2" creationId="{E461F1E1-72C5-ED34-B855-595EB0307CBF}"/>
          </ac:spMkLst>
        </pc:spChg>
        <pc:graphicFrameChg chg="mod">
          <ac:chgData name="shanaya kareem" userId="634f29ec58815fb5" providerId="LiveId" clId="{1BF2C841-B257-4F81-A6BB-8FCF0E299991}" dt="2025-11-25T19:18:00.739" v="7894" actId="20577"/>
          <ac:graphicFrameMkLst>
            <pc:docMk/>
            <pc:sldMk cId="2469435219" sldId="258"/>
            <ac:graphicFrameMk id="5" creationId="{460A4D2F-8A21-810F-5F33-650A8BA8E4BC}"/>
          </ac:graphicFrameMkLst>
        </pc:graphicFrameChg>
      </pc:sldChg>
      <pc:sldChg chg="addSp modSp mod setBg">
        <pc:chgData name="shanaya kareem" userId="634f29ec58815fb5" providerId="LiveId" clId="{1BF2C841-B257-4F81-A6BB-8FCF0E299991}" dt="2025-11-21T10:54:22.023" v="6477"/>
        <pc:sldMkLst>
          <pc:docMk/>
          <pc:sldMk cId="596937839" sldId="259"/>
        </pc:sldMkLst>
        <pc:spChg chg="mod">
          <ac:chgData name="shanaya kareem" userId="634f29ec58815fb5" providerId="LiveId" clId="{1BF2C841-B257-4F81-A6BB-8FCF0E299991}" dt="2025-11-08T14:40:29.130" v="2073" actId="122"/>
          <ac:spMkLst>
            <pc:docMk/>
            <pc:sldMk cId="596937839" sldId="259"/>
            <ac:spMk id="6" creationId="{D17FEB76-A264-E688-2D16-D8389700C675}"/>
          </ac:spMkLst>
        </pc:spChg>
        <pc:spChg chg="mod">
          <ac:chgData name="shanaya kareem" userId="634f29ec58815fb5" providerId="LiveId" clId="{1BF2C841-B257-4F81-A6BB-8FCF0E299991}" dt="2025-11-08T14:25:39.227" v="1011" actId="14100"/>
          <ac:spMkLst>
            <pc:docMk/>
            <pc:sldMk cId="596937839" sldId="259"/>
            <ac:spMk id="7" creationId="{0CCD1D10-F4C2-6608-54B3-77B7D9436E5A}"/>
          </ac:spMkLst>
        </pc:spChg>
      </pc:sldChg>
      <pc:sldChg chg="new del">
        <pc:chgData name="shanaya kareem" userId="634f29ec58815fb5" providerId="LiveId" clId="{1BF2C841-B257-4F81-A6BB-8FCF0E299991}" dt="2025-11-08T14:12:07.201" v="2" actId="680"/>
        <pc:sldMkLst>
          <pc:docMk/>
          <pc:sldMk cId="2100072102" sldId="260"/>
        </pc:sldMkLst>
      </pc:sldChg>
      <pc:sldChg chg="addSp delSp modSp new mod">
        <pc:chgData name="shanaya kareem" userId="634f29ec58815fb5" providerId="LiveId" clId="{1BF2C841-B257-4F81-A6BB-8FCF0E299991}" dt="2025-11-25T10:35:42.416" v="7885" actId="313"/>
        <pc:sldMkLst>
          <pc:docMk/>
          <pc:sldMk cId="2363226759" sldId="260"/>
        </pc:sldMkLst>
        <pc:spChg chg="mod">
          <ac:chgData name="shanaya kareem" userId="634f29ec58815fb5" providerId="LiveId" clId="{1BF2C841-B257-4F81-A6BB-8FCF0E299991}" dt="2025-11-08T14:21:02.988" v="565" actId="122"/>
          <ac:spMkLst>
            <pc:docMk/>
            <pc:sldMk cId="2363226759" sldId="260"/>
            <ac:spMk id="2" creationId="{32739A6B-6FD3-DF90-551C-FEA7C05A8FE5}"/>
          </ac:spMkLst>
        </pc:spChg>
        <pc:graphicFrameChg chg="add mod ord modGraphic">
          <ac:chgData name="shanaya kareem" userId="634f29ec58815fb5" providerId="LiveId" clId="{1BF2C841-B257-4F81-A6BB-8FCF0E299991}" dt="2025-11-25T10:35:42.416" v="7885" actId="313"/>
          <ac:graphicFrameMkLst>
            <pc:docMk/>
            <pc:sldMk cId="2363226759" sldId="260"/>
            <ac:graphicFrameMk id="5" creationId="{0EBA3924-14A4-EEFA-B2C5-A7A122BA8C54}"/>
          </ac:graphicFrameMkLst>
        </pc:graphicFrameChg>
      </pc:sldChg>
      <pc:sldChg chg="addSp delSp modSp new mod setBg">
        <pc:chgData name="shanaya kareem" userId="634f29ec58815fb5" providerId="LiveId" clId="{1BF2C841-B257-4F81-A6BB-8FCF0E299991}" dt="2025-11-08T14:43:41.504" v="2161" actId="26606"/>
        <pc:sldMkLst>
          <pc:docMk/>
          <pc:sldMk cId="4058256093" sldId="261"/>
        </pc:sldMkLst>
        <pc:spChg chg="mod">
          <ac:chgData name="shanaya kareem" userId="634f29ec58815fb5" providerId="LiveId" clId="{1BF2C841-B257-4F81-A6BB-8FCF0E299991}" dt="2025-11-08T14:43:41.504" v="2161" actId="26606"/>
          <ac:spMkLst>
            <pc:docMk/>
            <pc:sldMk cId="4058256093" sldId="261"/>
            <ac:spMk id="2" creationId="{134F9227-2F7E-1E33-E650-D644AC106951}"/>
          </ac:spMkLst>
        </pc:spChg>
        <pc:spChg chg="add">
          <ac:chgData name="shanaya kareem" userId="634f29ec58815fb5" providerId="LiveId" clId="{1BF2C841-B257-4F81-A6BB-8FCF0E299991}" dt="2025-11-08T14:43:41.504" v="2161" actId="26606"/>
          <ac:spMkLst>
            <pc:docMk/>
            <pc:sldMk cId="4058256093" sldId="261"/>
            <ac:spMk id="9" creationId="{600DC1B0-7E1A-BD02-3F93-19E6B1B75075}"/>
          </ac:spMkLst>
        </pc:spChg>
        <pc:graphicFrameChg chg="add">
          <ac:chgData name="shanaya kareem" userId="634f29ec58815fb5" providerId="LiveId" clId="{1BF2C841-B257-4F81-A6BB-8FCF0E299991}" dt="2025-11-08T14:43:41.504" v="2161" actId="26606"/>
          <ac:graphicFrameMkLst>
            <pc:docMk/>
            <pc:sldMk cId="4058256093" sldId="261"/>
            <ac:graphicFrameMk id="5" creationId="{3D3938EA-5600-DF76-27C3-9203FD1F2343}"/>
          </ac:graphicFrameMkLst>
        </pc:graphicFrameChg>
      </pc:sldChg>
      <pc:sldChg chg="addSp delSp modSp new mod ord setBg">
        <pc:chgData name="shanaya kareem" userId="634f29ec58815fb5" providerId="LiveId" clId="{1BF2C841-B257-4F81-A6BB-8FCF0E299991}" dt="2025-11-21T10:37:51.176" v="5883"/>
        <pc:sldMkLst>
          <pc:docMk/>
          <pc:sldMk cId="36458131" sldId="262"/>
        </pc:sldMkLst>
        <pc:spChg chg="mod">
          <ac:chgData name="shanaya kareem" userId="634f29ec58815fb5" providerId="LiveId" clId="{1BF2C841-B257-4F81-A6BB-8FCF0E299991}" dt="2025-11-08T14:44:06.051" v="2164" actId="26606"/>
          <ac:spMkLst>
            <pc:docMk/>
            <pc:sldMk cId="36458131" sldId="262"/>
            <ac:spMk id="2" creationId="{9463FBCD-5F57-1127-AB36-648A2CFD853E}"/>
          </ac:spMkLst>
        </pc:spChg>
        <pc:spChg chg="add">
          <ac:chgData name="shanaya kareem" userId="634f29ec58815fb5" providerId="LiveId" clId="{1BF2C841-B257-4F81-A6BB-8FCF0E299991}" dt="2025-11-08T14:44:06.051" v="2164" actId="26606"/>
          <ac:spMkLst>
            <pc:docMk/>
            <pc:sldMk cId="36458131" sldId="262"/>
            <ac:spMk id="11" creationId="{1A466FCC-26A6-AD0C-513D-472AAABEC282}"/>
          </ac:spMkLst>
        </pc:spChg>
        <pc:graphicFrameChg chg="add">
          <ac:chgData name="shanaya kareem" userId="634f29ec58815fb5" providerId="LiveId" clId="{1BF2C841-B257-4F81-A6BB-8FCF0E299991}" dt="2025-11-08T14:44:06.051" v="2164" actId="26606"/>
          <ac:graphicFrameMkLst>
            <pc:docMk/>
            <pc:sldMk cId="36458131" sldId="262"/>
            <ac:graphicFrameMk id="12" creationId="{292FC44F-9C41-1B95-2975-549818B29E54}"/>
          </ac:graphicFrameMkLst>
        </pc:graphicFrameChg>
      </pc:sldChg>
      <pc:sldChg chg="addSp delSp modSp new mod setBg">
        <pc:chgData name="shanaya kareem" userId="634f29ec58815fb5" providerId="LiveId" clId="{1BF2C841-B257-4F81-A6BB-8FCF0E299991}" dt="2025-11-25T19:18:39.548" v="7896" actId="20577"/>
        <pc:sldMkLst>
          <pc:docMk/>
          <pc:sldMk cId="3768383067" sldId="263"/>
        </pc:sldMkLst>
        <pc:spChg chg="mod">
          <ac:chgData name="shanaya kareem" userId="634f29ec58815fb5" providerId="LiveId" clId="{1BF2C841-B257-4F81-A6BB-8FCF0E299991}" dt="2025-11-08T14:44:45.059" v="2165" actId="26606"/>
          <ac:spMkLst>
            <pc:docMk/>
            <pc:sldMk cId="3768383067" sldId="263"/>
            <ac:spMk id="2" creationId="{C397979F-275F-205B-4220-D7D59C53E34A}"/>
          </ac:spMkLst>
        </pc:spChg>
        <pc:spChg chg="add">
          <ac:chgData name="shanaya kareem" userId="634f29ec58815fb5" providerId="LiveId" clId="{1BF2C841-B257-4F81-A6BB-8FCF0E299991}" dt="2025-11-08T14:44:45.059" v="2165" actId="26606"/>
          <ac:spMkLst>
            <pc:docMk/>
            <pc:sldMk cId="3768383067" sldId="263"/>
            <ac:spMk id="9" creationId="{600DC1B0-7E1A-BD02-3F93-19E6B1B75075}"/>
          </ac:spMkLst>
        </pc:spChg>
        <pc:graphicFrameChg chg="add mod">
          <ac:chgData name="shanaya kareem" userId="634f29ec58815fb5" providerId="LiveId" clId="{1BF2C841-B257-4F81-A6BB-8FCF0E299991}" dt="2025-11-25T19:18:39.548" v="7896" actId="20577"/>
          <ac:graphicFrameMkLst>
            <pc:docMk/>
            <pc:sldMk cId="3768383067" sldId="263"/>
            <ac:graphicFrameMk id="5" creationId="{774D4393-526C-CA0D-D20D-4BB201A96C56}"/>
          </ac:graphicFrameMkLst>
        </pc:graphicFrameChg>
      </pc:sldChg>
      <pc:sldChg chg="addSp delSp modSp new mod setBg">
        <pc:chgData name="shanaya kareem" userId="634f29ec58815fb5" providerId="LiveId" clId="{1BF2C841-B257-4F81-A6BB-8FCF0E299991}" dt="2025-11-08T14:50:02.104" v="2709" actId="26606"/>
        <pc:sldMkLst>
          <pc:docMk/>
          <pc:sldMk cId="3671110407" sldId="264"/>
        </pc:sldMkLst>
        <pc:spChg chg="mod">
          <ac:chgData name="shanaya kareem" userId="634f29ec58815fb5" providerId="LiveId" clId="{1BF2C841-B257-4F81-A6BB-8FCF0E299991}" dt="2025-11-08T14:50:02.104" v="2709" actId="26606"/>
          <ac:spMkLst>
            <pc:docMk/>
            <pc:sldMk cId="3671110407" sldId="264"/>
            <ac:spMk id="2" creationId="{76E7A22F-9386-4EB5-3E38-293DC24D5145}"/>
          </ac:spMkLst>
        </pc:spChg>
        <pc:spChg chg="add">
          <ac:chgData name="shanaya kareem" userId="634f29ec58815fb5" providerId="LiveId" clId="{1BF2C841-B257-4F81-A6BB-8FCF0E299991}" dt="2025-11-08T14:50:02.104" v="2709" actId="26606"/>
          <ac:spMkLst>
            <pc:docMk/>
            <pc:sldMk cId="3671110407" sldId="264"/>
            <ac:spMk id="9" creationId="{600DC1B0-7E1A-BD02-3F93-19E6B1B75075}"/>
          </ac:spMkLst>
        </pc:spChg>
        <pc:graphicFrameChg chg="add">
          <ac:chgData name="shanaya kareem" userId="634f29ec58815fb5" providerId="LiveId" clId="{1BF2C841-B257-4F81-A6BB-8FCF0E299991}" dt="2025-11-08T14:50:02.104" v="2709" actId="26606"/>
          <ac:graphicFrameMkLst>
            <pc:docMk/>
            <pc:sldMk cId="3671110407" sldId="264"/>
            <ac:graphicFrameMk id="5" creationId="{CEDAD2A5-8134-0F10-CF7E-1D57BE1BBE54}"/>
          </ac:graphicFrameMkLst>
        </pc:graphicFrameChg>
      </pc:sldChg>
      <pc:sldChg chg="addSp modSp new mod setBg">
        <pc:chgData name="shanaya kareem" userId="634f29ec58815fb5" providerId="LiveId" clId="{1BF2C841-B257-4F81-A6BB-8FCF0E299991}" dt="2025-11-25T19:19:18.066" v="7902" actId="313"/>
        <pc:sldMkLst>
          <pc:docMk/>
          <pc:sldMk cId="4088686627" sldId="265"/>
        </pc:sldMkLst>
        <pc:spChg chg="mod">
          <ac:chgData name="shanaya kareem" userId="634f29ec58815fb5" providerId="LiveId" clId="{1BF2C841-B257-4F81-A6BB-8FCF0E299991}" dt="2025-11-08T15:03:45.666" v="3614" actId="26606"/>
          <ac:spMkLst>
            <pc:docMk/>
            <pc:sldMk cId="4088686627" sldId="265"/>
            <ac:spMk id="2" creationId="{D71C1FE1-6E95-8DEA-5766-266886C23357}"/>
          </ac:spMkLst>
        </pc:spChg>
        <pc:spChg chg="mod">
          <ac:chgData name="shanaya kareem" userId="634f29ec58815fb5" providerId="LiveId" clId="{1BF2C841-B257-4F81-A6BB-8FCF0E299991}" dt="2025-11-25T19:19:18.066" v="7902" actId="313"/>
          <ac:spMkLst>
            <pc:docMk/>
            <pc:sldMk cId="4088686627" sldId="265"/>
            <ac:spMk id="3" creationId="{1FC8A5C8-2880-D546-A79C-74ABC62B674A}"/>
          </ac:spMkLst>
        </pc:spChg>
        <pc:spChg chg="add">
          <ac:chgData name="shanaya kareem" userId="634f29ec58815fb5" providerId="LiveId" clId="{1BF2C841-B257-4F81-A6BB-8FCF0E299991}" dt="2025-11-08T15:03:45.666" v="3614" actId="26606"/>
          <ac:spMkLst>
            <pc:docMk/>
            <pc:sldMk cId="4088686627" sldId="265"/>
            <ac:spMk id="10" creationId="{37B65277-82C6-6D08-6DCA-4A7DCC3B7136}"/>
          </ac:spMkLst>
        </pc:spChg>
        <pc:picChg chg="add">
          <ac:chgData name="shanaya kareem" userId="634f29ec58815fb5" providerId="LiveId" clId="{1BF2C841-B257-4F81-A6BB-8FCF0E299991}" dt="2025-11-08T15:03:45.666" v="3614" actId="26606"/>
          <ac:picMkLst>
            <pc:docMk/>
            <pc:sldMk cId="4088686627" sldId="265"/>
            <ac:picMk id="7" creationId="{D90C5728-F017-B151-64F7-60780418FABE}"/>
          </ac:picMkLst>
        </pc:picChg>
      </pc:sldChg>
      <pc:sldChg chg="modSp new del mod">
        <pc:chgData name="shanaya kareem" userId="634f29ec58815fb5" providerId="LiveId" clId="{1BF2C841-B257-4F81-A6BB-8FCF0E299991}" dt="2025-11-09T17:18:52.169" v="4534" actId="2696"/>
        <pc:sldMkLst>
          <pc:docMk/>
          <pc:sldMk cId="967369535" sldId="266"/>
        </pc:sldMkLst>
      </pc:sldChg>
      <pc:sldChg chg="new del">
        <pc:chgData name="shanaya kareem" userId="634f29ec58815fb5" providerId="LiveId" clId="{1BF2C841-B257-4F81-A6BB-8FCF0E299991}" dt="2025-11-08T15:39:39.062" v="3616" actId="680"/>
        <pc:sldMkLst>
          <pc:docMk/>
          <pc:sldMk cId="2008775844" sldId="266"/>
        </pc:sldMkLst>
      </pc:sldChg>
      <pc:sldChg chg="modSp new del mod">
        <pc:chgData name="shanaya kareem" userId="634f29ec58815fb5" providerId="LiveId" clId="{1BF2C841-B257-4F81-A6BB-8FCF0E299991}" dt="2025-11-21T10:18:41.214" v="4791" actId="2696"/>
        <pc:sldMkLst>
          <pc:docMk/>
          <pc:sldMk cId="2638090084" sldId="266"/>
        </pc:sldMkLst>
      </pc:sldChg>
      <pc:sldChg chg="addSp delSp modSp new mod ord setBg">
        <pc:chgData name="shanaya kareem" userId="634f29ec58815fb5" providerId="LiveId" clId="{1BF2C841-B257-4F81-A6BB-8FCF0E299991}" dt="2025-11-25T10:36:08.272" v="7887" actId="1036"/>
        <pc:sldMkLst>
          <pc:docMk/>
          <pc:sldMk cId="3245316739" sldId="266"/>
        </pc:sldMkLst>
        <pc:spChg chg="mod">
          <ac:chgData name="shanaya kareem" userId="634f29ec58815fb5" providerId="LiveId" clId="{1BF2C841-B257-4F81-A6BB-8FCF0E299991}" dt="2025-11-21T10:36:47.289" v="5875" actId="26606"/>
          <ac:spMkLst>
            <pc:docMk/>
            <pc:sldMk cId="3245316739" sldId="266"/>
            <ac:spMk id="2" creationId="{91AAF379-2CFA-6870-6B68-4CC7737517CE}"/>
          </ac:spMkLst>
        </pc:spChg>
        <pc:spChg chg="mod ord">
          <ac:chgData name="shanaya kareem" userId="634f29ec58815fb5" providerId="LiveId" clId="{1BF2C841-B257-4F81-A6BB-8FCF0E299991}" dt="2025-11-25T10:36:04.519" v="7886" actId="313"/>
          <ac:spMkLst>
            <pc:docMk/>
            <pc:sldMk cId="3245316739" sldId="266"/>
            <ac:spMk id="3" creationId="{BB820D76-75C8-40A4-A6B3-8D552688165F}"/>
          </ac:spMkLst>
        </pc:spChg>
        <pc:spChg chg="add del">
          <ac:chgData name="shanaya kareem" userId="634f29ec58815fb5" providerId="LiveId" clId="{1BF2C841-B257-4F81-A6BB-8FCF0E299991}" dt="2025-11-21T10:36:47.289" v="5875" actId="26606"/>
          <ac:spMkLst>
            <pc:docMk/>
            <pc:sldMk cId="3245316739" sldId="266"/>
            <ac:spMk id="9" creationId="{2961259D-605E-E200-FF9F-7C8C71D7C8E4}"/>
          </ac:spMkLst>
        </pc:spChg>
        <pc:picChg chg="add del mod">
          <ac:chgData name="shanaya kareem" userId="634f29ec58815fb5" providerId="LiveId" clId="{1BF2C841-B257-4F81-A6BB-8FCF0E299991}" dt="2025-11-25T10:36:08.272" v="7887" actId="1036"/>
          <ac:picMkLst>
            <pc:docMk/>
            <pc:sldMk cId="3245316739" sldId="266"/>
            <ac:picMk id="5" creationId="{6AF2D77C-8447-DD0C-190D-34073C49FA29}"/>
          </ac:picMkLst>
        </pc:picChg>
      </pc:sldChg>
      <pc:sldChg chg="modSp new del mod">
        <pc:chgData name="shanaya kareem" userId="634f29ec58815fb5" providerId="LiveId" clId="{1BF2C841-B257-4F81-A6BB-8FCF0E299991}" dt="2025-11-21T10:16:51.058" v="4704" actId="2696"/>
        <pc:sldMkLst>
          <pc:docMk/>
          <pc:sldMk cId="3385087152" sldId="266"/>
        </pc:sldMkLst>
      </pc:sldChg>
      <pc:sldChg chg="modSp new del mod">
        <pc:chgData name="shanaya kareem" userId="634f29ec58815fb5" providerId="LiveId" clId="{1BF2C841-B257-4F81-A6BB-8FCF0E299991}" dt="2025-11-21T11:06:27.430" v="6931" actId="2696"/>
        <pc:sldMkLst>
          <pc:docMk/>
          <pc:sldMk cId="847933851" sldId="267"/>
        </pc:sldMkLst>
      </pc:sldChg>
      <pc:sldChg chg="addSp delSp modSp new mod setBg">
        <pc:chgData name="shanaya kareem" userId="634f29ec58815fb5" providerId="LiveId" clId="{1BF2C841-B257-4F81-A6BB-8FCF0E299991}" dt="2025-11-21T11:16:36.017" v="7878" actId="26606"/>
        <pc:sldMkLst>
          <pc:docMk/>
          <pc:sldMk cId="103067004" sldId="268"/>
        </pc:sldMkLst>
        <pc:spChg chg="mod">
          <ac:chgData name="shanaya kareem" userId="634f29ec58815fb5" providerId="LiveId" clId="{1BF2C841-B257-4F81-A6BB-8FCF0E299991}" dt="2025-11-21T11:16:36.017" v="7878" actId="26606"/>
          <ac:spMkLst>
            <pc:docMk/>
            <pc:sldMk cId="103067004" sldId="268"/>
            <ac:spMk id="2" creationId="{B2529B02-731B-C562-F893-4D58B5567676}"/>
          </ac:spMkLst>
        </pc:spChg>
        <pc:spChg chg="add">
          <ac:chgData name="shanaya kareem" userId="634f29ec58815fb5" providerId="LiveId" clId="{1BF2C841-B257-4F81-A6BB-8FCF0E299991}" dt="2025-11-21T11:16:36.017" v="7878" actId="26606"/>
          <ac:spMkLst>
            <pc:docMk/>
            <pc:sldMk cId="103067004" sldId="268"/>
            <ac:spMk id="13" creationId="{951922D2-D397-9EA4-A66D-55B0884D1A6A}"/>
          </ac:spMkLst>
        </pc:spChg>
        <pc:graphicFrameChg chg="add">
          <ac:chgData name="shanaya kareem" userId="634f29ec58815fb5" providerId="LiveId" clId="{1BF2C841-B257-4F81-A6BB-8FCF0E299991}" dt="2025-11-21T11:16:36.017" v="7878" actId="26606"/>
          <ac:graphicFrameMkLst>
            <pc:docMk/>
            <pc:sldMk cId="103067004" sldId="268"/>
            <ac:graphicFrameMk id="14" creationId="{0C5B0F15-2987-BE4E-5269-44A338BDFBAE}"/>
          </ac:graphicFrameMkLst>
        </pc:graphicFrame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B6CADAF-1362-4913-8CDD-E92EDF4EAC9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75E95B6-1B73-45CF-BA9F-9605F09E07B0}">
      <dgm:prSet/>
      <dgm:spPr/>
      <dgm:t>
        <a:bodyPr/>
        <a:lstStyle/>
        <a:p>
          <a:r>
            <a:rPr lang="en-GB" dirty="0"/>
            <a:t>Our groups Belbin Team roles																														Slide 4 </a:t>
          </a:r>
          <a:endParaRPr lang="en-US" dirty="0"/>
        </a:p>
      </dgm:t>
    </dgm:pt>
    <dgm:pt modelId="{0D27187A-84B1-40BD-9DC5-868FC0542B14}" type="parTrans" cxnId="{73CDE24B-4997-49AC-B3D9-41715004A9EC}">
      <dgm:prSet/>
      <dgm:spPr/>
      <dgm:t>
        <a:bodyPr/>
        <a:lstStyle/>
        <a:p>
          <a:endParaRPr lang="en-US"/>
        </a:p>
      </dgm:t>
    </dgm:pt>
    <dgm:pt modelId="{DA7313E2-A140-4481-9569-590AFD24BB35}" type="sibTrans" cxnId="{73CDE24B-4997-49AC-B3D9-41715004A9EC}">
      <dgm:prSet/>
      <dgm:spPr/>
      <dgm:t>
        <a:bodyPr/>
        <a:lstStyle/>
        <a:p>
          <a:endParaRPr lang="en-US"/>
        </a:p>
      </dgm:t>
    </dgm:pt>
    <dgm:pt modelId="{A8B473CF-B653-4CD9-A26F-F4A6E5084604}">
      <dgm:prSet/>
      <dgm:spPr/>
      <dgm:t>
        <a:bodyPr/>
        <a:lstStyle/>
        <a:p>
          <a:r>
            <a:rPr lang="en-GB" dirty="0"/>
            <a:t>Strengths of our composition																														Slide 5 </a:t>
          </a:r>
          <a:endParaRPr lang="en-US" dirty="0"/>
        </a:p>
      </dgm:t>
    </dgm:pt>
    <dgm:pt modelId="{3125D77F-A727-4251-A3A5-1A5C28735A76}" type="parTrans" cxnId="{18CC895C-34C5-40C9-9BD6-B052A960AEAE}">
      <dgm:prSet/>
      <dgm:spPr/>
      <dgm:t>
        <a:bodyPr/>
        <a:lstStyle/>
        <a:p>
          <a:endParaRPr lang="en-US"/>
        </a:p>
      </dgm:t>
    </dgm:pt>
    <dgm:pt modelId="{034FB4C6-8901-4747-A5F5-94155D6B126E}" type="sibTrans" cxnId="{18CC895C-34C5-40C9-9BD6-B052A960AEAE}">
      <dgm:prSet/>
      <dgm:spPr/>
      <dgm:t>
        <a:bodyPr/>
        <a:lstStyle/>
        <a:p>
          <a:endParaRPr lang="en-US"/>
        </a:p>
      </dgm:t>
    </dgm:pt>
    <dgm:pt modelId="{FBA74F2B-72B5-4D16-BA63-EDAA919BEDB4}">
      <dgm:prSet/>
      <dgm:spPr/>
      <dgm:t>
        <a:bodyPr/>
        <a:lstStyle/>
        <a:p>
          <a:r>
            <a:rPr lang="en-GB" dirty="0"/>
            <a:t>Weakness and gaps we have/had																													Slide 6 </a:t>
          </a:r>
          <a:endParaRPr lang="en-US" dirty="0"/>
        </a:p>
      </dgm:t>
    </dgm:pt>
    <dgm:pt modelId="{2C0CE607-3831-405C-8C58-F0F0E43E265B}" type="parTrans" cxnId="{698798E8-E292-414F-8A0C-F635B9AEA912}">
      <dgm:prSet/>
      <dgm:spPr/>
      <dgm:t>
        <a:bodyPr/>
        <a:lstStyle/>
        <a:p>
          <a:endParaRPr lang="en-US"/>
        </a:p>
      </dgm:t>
    </dgm:pt>
    <dgm:pt modelId="{569D6BA9-3716-4919-BD6C-5C80DD41F9AB}" type="sibTrans" cxnId="{698798E8-E292-414F-8A0C-F635B9AEA912}">
      <dgm:prSet/>
      <dgm:spPr/>
      <dgm:t>
        <a:bodyPr/>
        <a:lstStyle/>
        <a:p>
          <a:endParaRPr lang="en-US"/>
        </a:p>
      </dgm:t>
    </dgm:pt>
    <dgm:pt modelId="{8A280975-D9CB-4884-98B6-A7ABAE136357}">
      <dgm:prSet/>
      <dgm:spPr/>
      <dgm:t>
        <a:bodyPr/>
        <a:lstStyle/>
        <a:p>
          <a:r>
            <a:rPr lang="en-GB" dirty="0"/>
            <a:t>Challenges from role imbalance																													Slide 8 </a:t>
          </a:r>
          <a:endParaRPr lang="en-US" dirty="0"/>
        </a:p>
      </dgm:t>
    </dgm:pt>
    <dgm:pt modelId="{435639B4-C5F0-4920-9DC2-9BA7BCA0EBED}" type="parTrans" cxnId="{5ED088FB-022B-45D9-9472-7680C0ED518C}">
      <dgm:prSet/>
      <dgm:spPr/>
      <dgm:t>
        <a:bodyPr/>
        <a:lstStyle/>
        <a:p>
          <a:endParaRPr lang="en-US"/>
        </a:p>
      </dgm:t>
    </dgm:pt>
    <dgm:pt modelId="{D35C2EA0-30A6-49E9-8D86-BC2A45811789}" type="sibTrans" cxnId="{5ED088FB-022B-45D9-9472-7680C0ED518C}">
      <dgm:prSet/>
      <dgm:spPr/>
      <dgm:t>
        <a:bodyPr/>
        <a:lstStyle/>
        <a:p>
          <a:endParaRPr lang="en-US"/>
        </a:p>
      </dgm:t>
    </dgm:pt>
    <dgm:pt modelId="{1A3DE194-76B7-47C6-BCED-BB8B508AFC85}">
      <dgm:prSet/>
      <dgm:spPr/>
      <dgm:t>
        <a:bodyPr/>
        <a:lstStyle/>
        <a:p>
          <a:r>
            <a:rPr lang="en-GB" dirty="0"/>
            <a:t>How we over came them																														Slide 9</a:t>
          </a:r>
          <a:endParaRPr lang="en-US" dirty="0"/>
        </a:p>
      </dgm:t>
    </dgm:pt>
    <dgm:pt modelId="{9807452C-B648-4C6B-AE9E-155C4FA4F4B5}" type="parTrans" cxnId="{8A243996-4C02-4874-B048-CD62CDB709B2}">
      <dgm:prSet/>
      <dgm:spPr/>
      <dgm:t>
        <a:bodyPr/>
        <a:lstStyle/>
        <a:p>
          <a:endParaRPr lang="en-US"/>
        </a:p>
      </dgm:t>
    </dgm:pt>
    <dgm:pt modelId="{71E289A2-9DEB-4572-8D54-62FA67288084}" type="sibTrans" cxnId="{8A243996-4C02-4874-B048-CD62CDB709B2}">
      <dgm:prSet/>
      <dgm:spPr/>
      <dgm:t>
        <a:bodyPr/>
        <a:lstStyle/>
        <a:p>
          <a:endParaRPr lang="en-US"/>
        </a:p>
      </dgm:t>
    </dgm:pt>
    <dgm:pt modelId="{601F9B09-A3A5-4DB6-9275-15C7564D4CFC}">
      <dgm:prSet/>
      <dgm:spPr/>
      <dgm:t>
        <a:bodyPr/>
        <a:lstStyle/>
        <a:p>
          <a:r>
            <a:rPr lang="en-GB" dirty="0"/>
            <a:t>Reflection and future Improvements																													Slide 10</a:t>
          </a:r>
          <a:endParaRPr lang="en-US" dirty="0"/>
        </a:p>
      </dgm:t>
    </dgm:pt>
    <dgm:pt modelId="{7FC7CC0B-AF75-4E9F-A2FC-460BB55ADCD7}" type="parTrans" cxnId="{0453C900-5415-4203-B156-5236A731B4C8}">
      <dgm:prSet/>
      <dgm:spPr/>
      <dgm:t>
        <a:bodyPr/>
        <a:lstStyle/>
        <a:p>
          <a:endParaRPr lang="en-US"/>
        </a:p>
      </dgm:t>
    </dgm:pt>
    <dgm:pt modelId="{3A199403-9603-4D77-8986-46C768AD7469}" type="sibTrans" cxnId="{0453C900-5415-4203-B156-5236A731B4C8}">
      <dgm:prSet/>
      <dgm:spPr/>
      <dgm:t>
        <a:bodyPr/>
        <a:lstStyle/>
        <a:p>
          <a:endParaRPr lang="en-US"/>
        </a:p>
      </dgm:t>
    </dgm:pt>
    <dgm:pt modelId="{1B781A92-872E-4ED4-ADDA-51FA6A57C52D}">
      <dgm:prSet/>
      <dgm:spPr/>
      <dgm:t>
        <a:bodyPr/>
        <a:lstStyle/>
        <a:p>
          <a:r>
            <a:rPr lang="en-GB" dirty="0"/>
            <a:t>References																																Slide 11</a:t>
          </a:r>
          <a:endParaRPr lang="en-US" dirty="0"/>
        </a:p>
      </dgm:t>
    </dgm:pt>
    <dgm:pt modelId="{BFCD2B5F-7F51-4623-816C-6F658DFEDFD0}" type="parTrans" cxnId="{A7EB3261-A0C4-436A-9962-226CE6213F49}">
      <dgm:prSet/>
      <dgm:spPr/>
      <dgm:t>
        <a:bodyPr/>
        <a:lstStyle/>
        <a:p>
          <a:endParaRPr lang="en-US"/>
        </a:p>
      </dgm:t>
    </dgm:pt>
    <dgm:pt modelId="{E0FDE95F-4410-47AB-81E8-B51A060C5BEF}" type="sibTrans" cxnId="{A7EB3261-A0C4-436A-9962-226CE6213F49}">
      <dgm:prSet/>
      <dgm:spPr/>
      <dgm:t>
        <a:bodyPr/>
        <a:lstStyle/>
        <a:p>
          <a:endParaRPr lang="en-US"/>
        </a:p>
      </dgm:t>
    </dgm:pt>
    <dgm:pt modelId="{71A4EDB6-7A5C-404E-9530-A9AA8F7F505E}">
      <dgm:prSet/>
      <dgm:spPr/>
      <dgm:t>
        <a:bodyPr/>
        <a:lstStyle/>
        <a:p>
          <a:r>
            <a:rPr lang="en-GB" dirty="0"/>
            <a:t>What is team composition?																														Slide 3</a:t>
          </a:r>
          <a:endParaRPr lang="en-US" dirty="0"/>
        </a:p>
      </dgm:t>
    </dgm:pt>
    <dgm:pt modelId="{D2527D7C-2343-4E61-ADB8-4C01B3AFE4BA}" type="sibTrans" cxnId="{BA2F2265-69F6-456A-9CF0-22F8CA7C6C42}">
      <dgm:prSet/>
      <dgm:spPr/>
      <dgm:t>
        <a:bodyPr/>
        <a:lstStyle/>
        <a:p>
          <a:endParaRPr lang="en-US"/>
        </a:p>
      </dgm:t>
    </dgm:pt>
    <dgm:pt modelId="{9E21E9E6-AB26-4018-AD17-B7414902C284}" type="parTrans" cxnId="{BA2F2265-69F6-456A-9CF0-22F8CA7C6C42}">
      <dgm:prSet/>
      <dgm:spPr/>
      <dgm:t>
        <a:bodyPr/>
        <a:lstStyle/>
        <a:p>
          <a:endParaRPr lang="en-US"/>
        </a:p>
      </dgm:t>
    </dgm:pt>
    <dgm:pt modelId="{2CA736FA-1C7B-4055-8D7D-310E25D3A3C7}">
      <dgm:prSet/>
      <dgm:spPr/>
      <dgm:t>
        <a:bodyPr/>
        <a:lstStyle/>
        <a:p>
          <a:r>
            <a:rPr lang="en-GB" dirty="0"/>
            <a:t>Understanding Team Interactions Transactional Analysis ( TA)  																									Slide 7</a:t>
          </a:r>
        </a:p>
      </dgm:t>
    </dgm:pt>
    <dgm:pt modelId="{426478C0-B2F3-43E6-B6B2-46437E5DFF15}" type="parTrans" cxnId="{639E5BB2-1010-4D83-BD1B-2A88921C88DB}">
      <dgm:prSet/>
      <dgm:spPr/>
      <dgm:t>
        <a:bodyPr/>
        <a:lstStyle/>
        <a:p>
          <a:endParaRPr lang="en-GB"/>
        </a:p>
      </dgm:t>
    </dgm:pt>
    <dgm:pt modelId="{074BFC0A-D16E-4A86-94E2-F90670AB5528}" type="sibTrans" cxnId="{639E5BB2-1010-4D83-BD1B-2A88921C88DB}">
      <dgm:prSet/>
      <dgm:spPr/>
      <dgm:t>
        <a:bodyPr/>
        <a:lstStyle/>
        <a:p>
          <a:endParaRPr lang="en-GB"/>
        </a:p>
      </dgm:t>
    </dgm:pt>
    <dgm:pt modelId="{4C5B146D-1304-437D-AA10-9321A8F3A4B7}" type="pres">
      <dgm:prSet presAssocID="{FB6CADAF-1362-4913-8CDD-E92EDF4EAC96}" presName="linear" presStyleCnt="0">
        <dgm:presLayoutVars>
          <dgm:animLvl val="lvl"/>
          <dgm:resizeHandles val="exact"/>
        </dgm:presLayoutVars>
      </dgm:prSet>
      <dgm:spPr/>
    </dgm:pt>
    <dgm:pt modelId="{9F5328AA-7ABF-41FF-85D6-5A702C589C80}" type="pres">
      <dgm:prSet presAssocID="{71A4EDB6-7A5C-404E-9530-A9AA8F7F505E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27DF2725-495F-4CA4-A53E-D11914C2B310}" type="pres">
      <dgm:prSet presAssocID="{D2527D7C-2343-4E61-ADB8-4C01B3AFE4BA}" presName="spacer" presStyleCnt="0"/>
      <dgm:spPr/>
    </dgm:pt>
    <dgm:pt modelId="{B1244F24-91CE-4287-89F5-153E8CC7C2F4}" type="pres">
      <dgm:prSet presAssocID="{E75E95B6-1B73-45CF-BA9F-9605F09E07B0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6059F164-7034-40C8-B1B4-50D799B5318F}" type="pres">
      <dgm:prSet presAssocID="{DA7313E2-A140-4481-9569-590AFD24BB35}" presName="spacer" presStyleCnt="0"/>
      <dgm:spPr/>
    </dgm:pt>
    <dgm:pt modelId="{B1E3DB1E-8195-4C5B-93E8-CF9B8723DAB4}" type="pres">
      <dgm:prSet presAssocID="{A8B473CF-B653-4CD9-A26F-F4A6E5084604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102BB15D-A634-4142-A113-3839CAA1A19C}" type="pres">
      <dgm:prSet presAssocID="{034FB4C6-8901-4747-A5F5-94155D6B126E}" presName="spacer" presStyleCnt="0"/>
      <dgm:spPr/>
    </dgm:pt>
    <dgm:pt modelId="{2D826187-5D09-48D3-A757-FE31F0E6E1A3}" type="pres">
      <dgm:prSet presAssocID="{FBA74F2B-72B5-4D16-BA63-EDAA919BEDB4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687CA101-9E3F-4E83-B999-F5998A12E356}" type="pres">
      <dgm:prSet presAssocID="{569D6BA9-3716-4919-BD6C-5C80DD41F9AB}" presName="spacer" presStyleCnt="0"/>
      <dgm:spPr/>
    </dgm:pt>
    <dgm:pt modelId="{0D0771DA-95E0-44EB-8E50-B0910633AE33}" type="pres">
      <dgm:prSet presAssocID="{2CA736FA-1C7B-4055-8D7D-310E25D3A3C7}" presName="parentText" presStyleLbl="node1" presStyleIdx="4" presStyleCnt="9" custLinFactNeighborY="81972">
        <dgm:presLayoutVars>
          <dgm:chMax val="0"/>
          <dgm:bulletEnabled val="1"/>
        </dgm:presLayoutVars>
      </dgm:prSet>
      <dgm:spPr/>
    </dgm:pt>
    <dgm:pt modelId="{FFA2E585-816E-42B1-B85F-49390885AD55}" type="pres">
      <dgm:prSet presAssocID="{074BFC0A-D16E-4A86-94E2-F90670AB5528}" presName="spacer" presStyleCnt="0"/>
      <dgm:spPr/>
    </dgm:pt>
    <dgm:pt modelId="{C8FC0755-1F17-437E-BBBC-BD79A661069B}" type="pres">
      <dgm:prSet presAssocID="{8A280975-D9CB-4884-98B6-A7ABAE136357}" presName="parentText" presStyleLbl="node1" presStyleIdx="5" presStyleCnt="9" custLinFactNeighborY="17407">
        <dgm:presLayoutVars>
          <dgm:chMax val="0"/>
          <dgm:bulletEnabled val="1"/>
        </dgm:presLayoutVars>
      </dgm:prSet>
      <dgm:spPr/>
    </dgm:pt>
    <dgm:pt modelId="{DA7620A2-676F-40A3-82DC-1510B8120F8A}" type="pres">
      <dgm:prSet presAssocID="{D35C2EA0-30A6-49E9-8D86-BC2A45811789}" presName="spacer" presStyleCnt="0"/>
      <dgm:spPr/>
    </dgm:pt>
    <dgm:pt modelId="{56C36173-15EA-4D1D-A5C0-1D85A1989264}" type="pres">
      <dgm:prSet presAssocID="{1A3DE194-76B7-47C6-BCED-BB8B508AFC85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89C105C7-38FB-4393-B1B2-4215A306875C}" type="pres">
      <dgm:prSet presAssocID="{71E289A2-9DEB-4572-8D54-62FA67288084}" presName="spacer" presStyleCnt="0"/>
      <dgm:spPr/>
    </dgm:pt>
    <dgm:pt modelId="{67ECA076-9C79-4BA2-928F-3D4BE1BE3DD2}" type="pres">
      <dgm:prSet presAssocID="{601F9B09-A3A5-4DB6-9275-15C7564D4CFC}" presName="parentText" presStyleLbl="node1" presStyleIdx="7" presStyleCnt="9" custLinFactY="-2048" custLinFactNeighborX="303" custLinFactNeighborY="-100000">
        <dgm:presLayoutVars>
          <dgm:chMax val="0"/>
          <dgm:bulletEnabled val="1"/>
        </dgm:presLayoutVars>
      </dgm:prSet>
      <dgm:spPr/>
    </dgm:pt>
    <dgm:pt modelId="{F730AD3C-6B8D-41C3-B876-865DBE6A3596}" type="pres">
      <dgm:prSet presAssocID="{3A199403-9603-4D77-8986-46C768AD7469}" presName="spacer" presStyleCnt="0"/>
      <dgm:spPr/>
    </dgm:pt>
    <dgm:pt modelId="{3770F681-C03A-4C0D-B353-22F59CC63870}" type="pres">
      <dgm:prSet presAssocID="{1B781A92-872E-4ED4-ADDA-51FA6A57C52D}" presName="parentText" presStyleLbl="node1" presStyleIdx="8" presStyleCnt="9" custLinFactY="-1811" custLinFactNeighborY="-100000">
        <dgm:presLayoutVars>
          <dgm:chMax val="0"/>
          <dgm:bulletEnabled val="1"/>
        </dgm:presLayoutVars>
      </dgm:prSet>
      <dgm:spPr/>
    </dgm:pt>
  </dgm:ptLst>
  <dgm:cxnLst>
    <dgm:cxn modelId="{0453C900-5415-4203-B156-5236A731B4C8}" srcId="{FB6CADAF-1362-4913-8CDD-E92EDF4EAC96}" destId="{601F9B09-A3A5-4DB6-9275-15C7564D4CFC}" srcOrd="7" destOrd="0" parTransId="{7FC7CC0B-AF75-4E9F-A2FC-460BB55ADCD7}" sibTransId="{3A199403-9603-4D77-8986-46C768AD7469}"/>
    <dgm:cxn modelId="{02AA1B1C-021E-4E72-BB45-BCDBBEFC57BA}" type="presOf" srcId="{E75E95B6-1B73-45CF-BA9F-9605F09E07B0}" destId="{B1244F24-91CE-4287-89F5-153E8CC7C2F4}" srcOrd="0" destOrd="0" presId="urn:microsoft.com/office/officeart/2005/8/layout/vList2"/>
    <dgm:cxn modelId="{18CC895C-34C5-40C9-9BD6-B052A960AEAE}" srcId="{FB6CADAF-1362-4913-8CDD-E92EDF4EAC96}" destId="{A8B473CF-B653-4CD9-A26F-F4A6E5084604}" srcOrd="2" destOrd="0" parTransId="{3125D77F-A727-4251-A3A5-1A5C28735A76}" sibTransId="{034FB4C6-8901-4747-A5F5-94155D6B126E}"/>
    <dgm:cxn modelId="{A7EB3261-A0C4-436A-9962-226CE6213F49}" srcId="{FB6CADAF-1362-4913-8CDD-E92EDF4EAC96}" destId="{1B781A92-872E-4ED4-ADDA-51FA6A57C52D}" srcOrd="8" destOrd="0" parTransId="{BFCD2B5F-7F51-4623-816C-6F658DFEDFD0}" sibTransId="{E0FDE95F-4410-47AB-81E8-B51A060C5BEF}"/>
    <dgm:cxn modelId="{DC11FF64-8FDF-484E-BC91-A27C5B106FDE}" type="presOf" srcId="{8A280975-D9CB-4884-98B6-A7ABAE136357}" destId="{C8FC0755-1F17-437E-BBBC-BD79A661069B}" srcOrd="0" destOrd="0" presId="urn:microsoft.com/office/officeart/2005/8/layout/vList2"/>
    <dgm:cxn modelId="{BA2F2265-69F6-456A-9CF0-22F8CA7C6C42}" srcId="{FB6CADAF-1362-4913-8CDD-E92EDF4EAC96}" destId="{71A4EDB6-7A5C-404E-9530-A9AA8F7F505E}" srcOrd="0" destOrd="0" parTransId="{9E21E9E6-AB26-4018-AD17-B7414902C284}" sibTransId="{D2527D7C-2343-4E61-ADB8-4C01B3AFE4BA}"/>
    <dgm:cxn modelId="{73CDE24B-4997-49AC-B3D9-41715004A9EC}" srcId="{FB6CADAF-1362-4913-8CDD-E92EDF4EAC96}" destId="{E75E95B6-1B73-45CF-BA9F-9605F09E07B0}" srcOrd="1" destOrd="0" parTransId="{0D27187A-84B1-40BD-9DC5-868FC0542B14}" sibTransId="{DA7313E2-A140-4481-9569-590AFD24BB35}"/>
    <dgm:cxn modelId="{68F4D54C-9FFB-41C7-BB28-78A746A67035}" type="presOf" srcId="{601F9B09-A3A5-4DB6-9275-15C7564D4CFC}" destId="{67ECA076-9C79-4BA2-928F-3D4BE1BE3DD2}" srcOrd="0" destOrd="0" presId="urn:microsoft.com/office/officeart/2005/8/layout/vList2"/>
    <dgm:cxn modelId="{F7CE3872-E34D-4A6A-845D-D594B03BB5E9}" type="presOf" srcId="{FBA74F2B-72B5-4D16-BA63-EDAA919BEDB4}" destId="{2D826187-5D09-48D3-A757-FE31F0E6E1A3}" srcOrd="0" destOrd="0" presId="urn:microsoft.com/office/officeart/2005/8/layout/vList2"/>
    <dgm:cxn modelId="{A3935273-FA2E-4387-8BE3-0AAEB46A7A47}" type="presOf" srcId="{A8B473CF-B653-4CD9-A26F-F4A6E5084604}" destId="{B1E3DB1E-8195-4C5B-93E8-CF9B8723DAB4}" srcOrd="0" destOrd="0" presId="urn:microsoft.com/office/officeart/2005/8/layout/vList2"/>
    <dgm:cxn modelId="{D1B84782-39B6-48DD-BDC3-35068A6479F8}" type="presOf" srcId="{FB6CADAF-1362-4913-8CDD-E92EDF4EAC96}" destId="{4C5B146D-1304-437D-AA10-9321A8F3A4B7}" srcOrd="0" destOrd="0" presId="urn:microsoft.com/office/officeart/2005/8/layout/vList2"/>
    <dgm:cxn modelId="{8A243996-4C02-4874-B048-CD62CDB709B2}" srcId="{FB6CADAF-1362-4913-8CDD-E92EDF4EAC96}" destId="{1A3DE194-76B7-47C6-BCED-BB8B508AFC85}" srcOrd="6" destOrd="0" parTransId="{9807452C-B648-4C6B-AE9E-155C4FA4F4B5}" sibTransId="{71E289A2-9DEB-4572-8D54-62FA67288084}"/>
    <dgm:cxn modelId="{639E5BB2-1010-4D83-BD1B-2A88921C88DB}" srcId="{FB6CADAF-1362-4913-8CDD-E92EDF4EAC96}" destId="{2CA736FA-1C7B-4055-8D7D-310E25D3A3C7}" srcOrd="4" destOrd="0" parTransId="{426478C0-B2F3-43E6-B6B2-46437E5DFF15}" sibTransId="{074BFC0A-D16E-4A86-94E2-F90670AB5528}"/>
    <dgm:cxn modelId="{E2B734BE-BE1C-4A48-916F-3168117B309C}" type="presOf" srcId="{1B781A92-872E-4ED4-ADDA-51FA6A57C52D}" destId="{3770F681-C03A-4C0D-B353-22F59CC63870}" srcOrd="0" destOrd="0" presId="urn:microsoft.com/office/officeart/2005/8/layout/vList2"/>
    <dgm:cxn modelId="{B15125C7-28E4-4F86-B04F-E3F89DA0CEA9}" type="presOf" srcId="{1A3DE194-76B7-47C6-BCED-BB8B508AFC85}" destId="{56C36173-15EA-4D1D-A5C0-1D85A1989264}" srcOrd="0" destOrd="0" presId="urn:microsoft.com/office/officeart/2005/8/layout/vList2"/>
    <dgm:cxn modelId="{139E44DB-B115-4EDA-8EB9-129C5D7A1282}" type="presOf" srcId="{2CA736FA-1C7B-4055-8D7D-310E25D3A3C7}" destId="{0D0771DA-95E0-44EB-8E50-B0910633AE33}" srcOrd="0" destOrd="0" presId="urn:microsoft.com/office/officeart/2005/8/layout/vList2"/>
    <dgm:cxn modelId="{DA6E8FDB-EF3A-44FD-8BAF-B01E853370C8}" type="presOf" srcId="{71A4EDB6-7A5C-404E-9530-A9AA8F7F505E}" destId="{9F5328AA-7ABF-41FF-85D6-5A702C589C80}" srcOrd="0" destOrd="0" presId="urn:microsoft.com/office/officeart/2005/8/layout/vList2"/>
    <dgm:cxn modelId="{698798E8-E292-414F-8A0C-F635B9AEA912}" srcId="{FB6CADAF-1362-4913-8CDD-E92EDF4EAC96}" destId="{FBA74F2B-72B5-4D16-BA63-EDAA919BEDB4}" srcOrd="3" destOrd="0" parTransId="{2C0CE607-3831-405C-8C58-F0F0E43E265B}" sibTransId="{569D6BA9-3716-4919-BD6C-5C80DD41F9AB}"/>
    <dgm:cxn modelId="{5ED088FB-022B-45D9-9472-7680C0ED518C}" srcId="{FB6CADAF-1362-4913-8CDD-E92EDF4EAC96}" destId="{8A280975-D9CB-4884-98B6-A7ABAE136357}" srcOrd="5" destOrd="0" parTransId="{435639B4-C5F0-4920-9DC2-9BA7BCA0EBED}" sibTransId="{D35C2EA0-30A6-49E9-8D86-BC2A45811789}"/>
    <dgm:cxn modelId="{B982A973-16ED-43C7-8198-54F2CA896D8B}" type="presParOf" srcId="{4C5B146D-1304-437D-AA10-9321A8F3A4B7}" destId="{9F5328AA-7ABF-41FF-85D6-5A702C589C80}" srcOrd="0" destOrd="0" presId="urn:microsoft.com/office/officeart/2005/8/layout/vList2"/>
    <dgm:cxn modelId="{1A6098F3-0464-4FC0-95B6-AFF4EAAE19EB}" type="presParOf" srcId="{4C5B146D-1304-437D-AA10-9321A8F3A4B7}" destId="{27DF2725-495F-4CA4-A53E-D11914C2B310}" srcOrd="1" destOrd="0" presId="urn:microsoft.com/office/officeart/2005/8/layout/vList2"/>
    <dgm:cxn modelId="{8180C849-76AD-40D6-8DD8-0155D8128486}" type="presParOf" srcId="{4C5B146D-1304-437D-AA10-9321A8F3A4B7}" destId="{B1244F24-91CE-4287-89F5-153E8CC7C2F4}" srcOrd="2" destOrd="0" presId="urn:microsoft.com/office/officeart/2005/8/layout/vList2"/>
    <dgm:cxn modelId="{3D6609FE-61E1-4587-9768-4B26C8103149}" type="presParOf" srcId="{4C5B146D-1304-437D-AA10-9321A8F3A4B7}" destId="{6059F164-7034-40C8-B1B4-50D799B5318F}" srcOrd="3" destOrd="0" presId="urn:microsoft.com/office/officeart/2005/8/layout/vList2"/>
    <dgm:cxn modelId="{0C744D63-3F49-4246-A210-ACF39BBC8367}" type="presParOf" srcId="{4C5B146D-1304-437D-AA10-9321A8F3A4B7}" destId="{B1E3DB1E-8195-4C5B-93E8-CF9B8723DAB4}" srcOrd="4" destOrd="0" presId="urn:microsoft.com/office/officeart/2005/8/layout/vList2"/>
    <dgm:cxn modelId="{C7A8D108-9DDE-41B1-BCBC-8A57214EC527}" type="presParOf" srcId="{4C5B146D-1304-437D-AA10-9321A8F3A4B7}" destId="{102BB15D-A634-4142-A113-3839CAA1A19C}" srcOrd="5" destOrd="0" presId="urn:microsoft.com/office/officeart/2005/8/layout/vList2"/>
    <dgm:cxn modelId="{85F5DA56-360E-4B7A-BE5B-C127C96399C3}" type="presParOf" srcId="{4C5B146D-1304-437D-AA10-9321A8F3A4B7}" destId="{2D826187-5D09-48D3-A757-FE31F0E6E1A3}" srcOrd="6" destOrd="0" presId="urn:microsoft.com/office/officeart/2005/8/layout/vList2"/>
    <dgm:cxn modelId="{0059D9AC-2471-442D-987B-B38026CE9CE8}" type="presParOf" srcId="{4C5B146D-1304-437D-AA10-9321A8F3A4B7}" destId="{687CA101-9E3F-4E83-B999-F5998A12E356}" srcOrd="7" destOrd="0" presId="urn:microsoft.com/office/officeart/2005/8/layout/vList2"/>
    <dgm:cxn modelId="{82A0AC8D-92A7-4EF7-99CF-D068FEA762ED}" type="presParOf" srcId="{4C5B146D-1304-437D-AA10-9321A8F3A4B7}" destId="{0D0771DA-95E0-44EB-8E50-B0910633AE33}" srcOrd="8" destOrd="0" presId="urn:microsoft.com/office/officeart/2005/8/layout/vList2"/>
    <dgm:cxn modelId="{03390227-2FAF-48BD-AE3A-1F1B8B52F217}" type="presParOf" srcId="{4C5B146D-1304-437D-AA10-9321A8F3A4B7}" destId="{FFA2E585-816E-42B1-B85F-49390885AD55}" srcOrd="9" destOrd="0" presId="urn:microsoft.com/office/officeart/2005/8/layout/vList2"/>
    <dgm:cxn modelId="{71EFBB54-2DD1-455C-BB6C-2CD95A154AD4}" type="presParOf" srcId="{4C5B146D-1304-437D-AA10-9321A8F3A4B7}" destId="{C8FC0755-1F17-437E-BBBC-BD79A661069B}" srcOrd="10" destOrd="0" presId="urn:microsoft.com/office/officeart/2005/8/layout/vList2"/>
    <dgm:cxn modelId="{DC61579A-92C0-4657-8978-4E80803E5B30}" type="presParOf" srcId="{4C5B146D-1304-437D-AA10-9321A8F3A4B7}" destId="{DA7620A2-676F-40A3-82DC-1510B8120F8A}" srcOrd="11" destOrd="0" presId="urn:microsoft.com/office/officeart/2005/8/layout/vList2"/>
    <dgm:cxn modelId="{C7485CD7-2926-47E0-B8AF-F3AE6B9018C2}" type="presParOf" srcId="{4C5B146D-1304-437D-AA10-9321A8F3A4B7}" destId="{56C36173-15EA-4D1D-A5C0-1D85A1989264}" srcOrd="12" destOrd="0" presId="urn:microsoft.com/office/officeart/2005/8/layout/vList2"/>
    <dgm:cxn modelId="{5193059A-584A-493B-85D0-4918657A629E}" type="presParOf" srcId="{4C5B146D-1304-437D-AA10-9321A8F3A4B7}" destId="{89C105C7-38FB-4393-B1B2-4215A306875C}" srcOrd="13" destOrd="0" presId="urn:microsoft.com/office/officeart/2005/8/layout/vList2"/>
    <dgm:cxn modelId="{8BE29132-284C-452C-A688-8E45741B937F}" type="presParOf" srcId="{4C5B146D-1304-437D-AA10-9321A8F3A4B7}" destId="{67ECA076-9C79-4BA2-928F-3D4BE1BE3DD2}" srcOrd="14" destOrd="0" presId="urn:microsoft.com/office/officeart/2005/8/layout/vList2"/>
    <dgm:cxn modelId="{74C8DE7E-2B61-40C7-AE64-4C8BD27C5E8E}" type="presParOf" srcId="{4C5B146D-1304-437D-AA10-9321A8F3A4B7}" destId="{F730AD3C-6B8D-41C3-B876-865DBE6A3596}" srcOrd="15" destOrd="0" presId="urn:microsoft.com/office/officeart/2005/8/layout/vList2"/>
    <dgm:cxn modelId="{6F3A91B2-F978-44C2-95FB-6CE07E63CBEA}" type="presParOf" srcId="{4C5B146D-1304-437D-AA10-9321A8F3A4B7}" destId="{3770F681-C03A-4C0D-B353-22F59CC63870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18F5611-10E4-4F7C-9AE8-33FF882C810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1D4BE35-8492-4BE1-81B0-B40371FEFF35}">
      <dgm:prSet custT="1"/>
      <dgm:spPr/>
      <dgm:t>
        <a:bodyPr/>
        <a:lstStyle/>
        <a:p>
          <a:pPr>
            <a:defRPr cap="all"/>
          </a:pPr>
          <a:r>
            <a:rPr lang="en-GB" sz="1600" dirty="0"/>
            <a:t>Team composition refers to how different personalities and behaviours combine to achieve shared goals. (Belbin,2010)</a:t>
          </a:r>
          <a:endParaRPr lang="en-US" sz="1600" dirty="0"/>
        </a:p>
      </dgm:t>
    </dgm:pt>
    <dgm:pt modelId="{DE75960E-D769-4C7D-AAFF-1573F302D7C6}" type="parTrans" cxnId="{4526938D-BC08-44EB-8489-97BA3C7D26B5}">
      <dgm:prSet/>
      <dgm:spPr/>
      <dgm:t>
        <a:bodyPr/>
        <a:lstStyle/>
        <a:p>
          <a:endParaRPr lang="en-US"/>
        </a:p>
      </dgm:t>
    </dgm:pt>
    <dgm:pt modelId="{A38033E2-797D-4A23-AC8A-9641D87AE3A0}" type="sibTrans" cxnId="{4526938D-BC08-44EB-8489-97BA3C7D26B5}">
      <dgm:prSet/>
      <dgm:spPr/>
      <dgm:t>
        <a:bodyPr/>
        <a:lstStyle/>
        <a:p>
          <a:endParaRPr lang="en-US"/>
        </a:p>
      </dgm:t>
    </dgm:pt>
    <dgm:pt modelId="{0E3F5826-65B7-407C-8D3D-E626BC972F0F}">
      <dgm:prSet custT="1"/>
      <dgm:spPr/>
      <dgm:t>
        <a:bodyPr/>
        <a:lstStyle/>
        <a:p>
          <a:pPr>
            <a:defRPr cap="all"/>
          </a:pPr>
          <a:r>
            <a:rPr lang="en-GB" sz="1600" dirty="0"/>
            <a:t>It is vital to understand each member’s strengths and how they complement others </a:t>
          </a:r>
          <a:endParaRPr lang="en-US" sz="1600" dirty="0"/>
        </a:p>
      </dgm:t>
    </dgm:pt>
    <dgm:pt modelId="{9E0C4BCC-D78C-42BC-9AFB-64BF83B09E05}" type="parTrans" cxnId="{9EC06CE5-937D-442B-A55C-70737E7A745A}">
      <dgm:prSet/>
      <dgm:spPr/>
      <dgm:t>
        <a:bodyPr/>
        <a:lstStyle/>
        <a:p>
          <a:endParaRPr lang="en-US"/>
        </a:p>
      </dgm:t>
    </dgm:pt>
    <dgm:pt modelId="{95AAE05F-E74E-4052-A60D-D4BC30A61337}" type="sibTrans" cxnId="{9EC06CE5-937D-442B-A55C-70737E7A745A}">
      <dgm:prSet/>
      <dgm:spPr/>
      <dgm:t>
        <a:bodyPr/>
        <a:lstStyle/>
        <a:p>
          <a:endParaRPr lang="en-US"/>
        </a:p>
      </dgm:t>
    </dgm:pt>
    <dgm:pt modelId="{98A328D4-BAA1-46E4-90B8-33BB57001208}">
      <dgm:prSet custT="1"/>
      <dgm:spPr/>
      <dgm:t>
        <a:bodyPr/>
        <a:lstStyle/>
        <a:p>
          <a:pPr>
            <a:defRPr cap="all"/>
          </a:pPr>
          <a:r>
            <a:rPr lang="en-GB" sz="1600" dirty="0"/>
            <a:t>Belbin’s Team Role Theory(2010) and Tuckerman’s (1965; Harper,2012) explain how teams develop and balance roles.</a:t>
          </a:r>
          <a:endParaRPr lang="en-US" sz="1600" dirty="0"/>
        </a:p>
      </dgm:t>
    </dgm:pt>
    <dgm:pt modelId="{67B8052A-50DD-492C-B167-654BC19753BC}" type="parTrans" cxnId="{0663F009-9B19-475C-84D7-DCD788CBF5DA}">
      <dgm:prSet/>
      <dgm:spPr/>
      <dgm:t>
        <a:bodyPr/>
        <a:lstStyle/>
        <a:p>
          <a:endParaRPr lang="en-US"/>
        </a:p>
      </dgm:t>
    </dgm:pt>
    <dgm:pt modelId="{1EF3A186-D79D-4FD6-BDA2-71F3E98C48C7}" type="sibTrans" cxnId="{0663F009-9B19-475C-84D7-DCD788CBF5DA}">
      <dgm:prSet/>
      <dgm:spPr/>
      <dgm:t>
        <a:bodyPr/>
        <a:lstStyle/>
        <a:p>
          <a:endParaRPr lang="en-US"/>
        </a:p>
      </dgm:t>
    </dgm:pt>
    <dgm:pt modelId="{39720836-6DBC-4542-9C34-2C68D88FC633}">
      <dgm:prSet custT="1"/>
      <dgm:spPr/>
      <dgm:t>
        <a:bodyPr/>
        <a:lstStyle/>
        <a:p>
          <a:pPr>
            <a:defRPr cap="all"/>
          </a:pPr>
          <a:r>
            <a:rPr lang="en-GB" sz="1600" dirty="0"/>
            <a:t>A well- balanced team encourages creativity, communication, and collaboration (Mullins &amp;Christy,2016; Sinek2023)</a:t>
          </a:r>
          <a:endParaRPr lang="en-US" sz="1600" dirty="0"/>
        </a:p>
      </dgm:t>
    </dgm:pt>
    <dgm:pt modelId="{ACB1033C-B9E2-4826-BCAC-2B52E03FDCB5}" type="parTrans" cxnId="{3FEA8E7D-BB90-484D-AC9E-EC8E020B1BE2}">
      <dgm:prSet/>
      <dgm:spPr/>
      <dgm:t>
        <a:bodyPr/>
        <a:lstStyle/>
        <a:p>
          <a:endParaRPr lang="en-US"/>
        </a:p>
      </dgm:t>
    </dgm:pt>
    <dgm:pt modelId="{B7154F46-E9E6-4D4C-AB14-74790798968C}" type="sibTrans" cxnId="{3FEA8E7D-BB90-484D-AC9E-EC8E020B1BE2}">
      <dgm:prSet/>
      <dgm:spPr/>
      <dgm:t>
        <a:bodyPr/>
        <a:lstStyle/>
        <a:p>
          <a:endParaRPr lang="en-US"/>
        </a:p>
      </dgm:t>
    </dgm:pt>
    <dgm:pt modelId="{3DF68CE8-4D2E-45B2-82EB-92D59B1CDC96}" type="pres">
      <dgm:prSet presAssocID="{618F5611-10E4-4F7C-9AE8-33FF882C810E}" presName="root" presStyleCnt="0">
        <dgm:presLayoutVars>
          <dgm:dir/>
          <dgm:resizeHandles val="exact"/>
        </dgm:presLayoutVars>
      </dgm:prSet>
      <dgm:spPr/>
    </dgm:pt>
    <dgm:pt modelId="{FE10C6F5-7260-454E-996C-41CC1241503C}" type="pres">
      <dgm:prSet presAssocID="{C1D4BE35-8492-4BE1-81B0-B40371FEFF35}" presName="compNode" presStyleCnt="0"/>
      <dgm:spPr/>
    </dgm:pt>
    <dgm:pt modelId="{CF4D365D-DF0E-4EDD-A1AC-A37065EF9BA3}" type="pres">
      <dgm:prSet presAssocID="{C1D4BE35-8492-4BE1-81B0-B40371FEFF35}" presName="iconBgRect" presStyleLbl="bgShp" presStyleIdx="0" presStyleCnt="4"/>
      <dgm:spPr/>
    </dgm:pt>
    <dgm:pt modelId="{25CA0ECF-23ED-413C-8A64-449BF47FED69}" type="pres">
      <dgm:prSet presAssocID="{C1D4BE35-8492-4BE1-81B0-B40371FEFF3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t"/>
        </a:ext>
      </dgm:extLst>
    </dgm:pt>
    <dgm:pt modelId="{29521CCC-24CB-4512-969A-9DC8D1C2F833}" type="pres">
      <dgm:prSet presAssocID="{C1D4BE35-8492-4BE1-81B0-B40371FEFF35}" presName="spaceRect" presStyleCnt="0"/>
      <dgm:spPr/>
    </dgm:pt>
    <dgm:pt modelId="{D8036F16-F6FA-4DE5-A955-AD4CDF7AF727}" type="pres">
      <dgm:prSet presAssocID="{C1D4BE35-8492-4BE1-81B0-B40371FEFF35}" presName="textRect" presStyleLbl="revTx" presStyleIdx="0" presStyleCnt="4">
        <dgm:presLayoutVars>
          <dgm:chMax val="1"/>
          <dgm:chPref val="1"/>
        </dgm:presLayoutVars>
      </dgm:prSet>
      <dgm:spPr/>
    </dgm:pt>
    <dgm:pt modelId="{3A57045A-231F-4503-8A36-0EC94C6C98F9}" type="pres">
      <dgm:prSet presAssocID="{A38033E2-797D-4A23-AC8A-9641D87AE3A0}" presName="sibTrans" presStyleCnt="0"/>
      <dgm:spPr/>
    </dgm:pt>
    <dgm:pt modelId="{0A817824-D903-484F-AC02-0478D5490557}" type="pres">
      <dgm:prSet presAssocID="{0E3F5826-65B7-407C-8D3D-E626BC972F0F}" presName="compNode" presStyleCnt="0"/>
      <dgm:spPr/>
    </dgm:pt>
    <dgm:pt modelId="{9E8631FD-6FFF-45E0-AD50-A6816066D8DC}" type="pres">
      <dgm:prSet presAssocID="{0E3F5826-65B7-407C-8D3D-E626BC972F0F}" presName="iconBgRect" presStyleLbl="bgShp" presStyleIdx="1" presStyleCnt="4"/>
      <dgm:spPr/>
    </dgm:pt>
    <dgm:pt modelId="{AEF5B930-9A93-4125-AEEE-5BF59DB5FD11}" type="pres">
      <dgm:prSet presAssocID="{0E3F5826-65B7-407C-8D3D-E626BC972F0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F5CCB9A4-08FA-491A-B53F-605ED194D771}" type="pres">
      <dgm:prSet presAssocID="{0E3F5826-65B7-407C-8D3D-E626BC972F0F}" presName="spaceRect" presStyleCnt="0"/>
      <dgm:spPr/>
    </dgm:pt>
    <dgm:pt modelId="{78927FB3-0A14-441D-BAA5-557A776B6570}" type="pres">
      <dgm:prSet presAssocID="{0E3F5826-65B7-407C-8D3D-E626BC972F0F}" presName="textRect" presStyleLbl="revTx" presStyleIdx="1" presStyleCnt="4">
        <dgm:presLayoutVars>
          <dgm:chMax val="1"/>
          <dgm:chPref val="1"/>
        </dgm:presLayoutVars>
      </dgm:prSet>
      <dgm:spPr/>
    </dgm:pt>
    <dgm:pt modelId="{65AE6D4D-5A79-43F9-8115-080268CB16B0}" type="pres">
      <dgm:prSet presAssocID="{95AAE05F-E74E-4052-A60D-D4BC30A61337}" presName="sibTrans" presStyleCnt="0"/>
      <dgm:spPr/>
    </dgm:pt>
    <dgm:pt modelId="{9E6622F1-50AE-4736-A4C3-25AA24B1509F}" type="pres">
      <dgm:prSet presAssocID="{98A328D4-BAA1-46E4-90B8-33BB57001208}" presName="compNode" presStyleCnt="0"/>
      <dgm:spPr/>
    </dgm:pt>
    <dgm:pt modelId="{D4BE85B1-F299-40C2-B55D-1A78E425E36B}" type="pres">
      <dgm:prSet presAssocID="{98A328D4-BAA1-46E4-90B8-33BB57001208}" presName="iconBgRect" presStyleLbl="bgShp" presStyleIdx="2" presStyleCnt="4"/>
      <dgm:spPr/>
    </dgm:pt>
    <dgm:pt modelId="{589F02CD-639E-45A7-A44E-5160BD280177}" type="pres">
      <dgm:prSet presAssocID="{98A328D4-BAA1-46E4-90B8-33BB5700120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EEA12D22-3B46-4D6D-A58C-271D98A51682}" type="pres">
      <dgm:prSet presAssocID="{98A328D4-BAA1-46E4-90B8-33BB57001208}" presName="spaceRect" presStyleCnt="0"/>
      <dgm:spPr/>
    </dgm:pt>
    <dgm:pt modelId="{6BF2182E-774B-4E07-8B48-0CC04CE261FA}" type="pres">
      <dgm:prSet presAssocID="{98A328D4-BAA1-46E4-90B8-33BB57001208}" presName="textRect" presStyleLbl="revTx" presStyleIdx="2" presStyleCnt="4">
        <dgm:presLayoutVars>
          <dgm:chMax val="1"/>
          <dgm:chPref val="1"/>
        </dgm:presLayoutVars>
      </dgm:prSet>
      <dgm:spPr/>
    </dgm:pt>
    <dgm:pt modelId="{E5C0A9E9-5F7B-4937-A142-D2CAC589297F}" type="pres">
      <dgm:prSet presAssocID="{1EF3A186-D79D-4FD6-BDA2-71F3E98C48C7}" presName="sibTrans" presStyleCnt="0"/>
      <dgm:spPr/>
    </dgm:pt>
    <dgm:pt modelId="{59CCAAD3-E394-4B82-949C-A1D67CE28775}" type="pres">
      <dgm:prSet presAssocID="{39720836-6DBC-4542-9C34-2C68D88FC633}" presName="compNode" presStyleCnt="0"/>
      <dgm:spPr/>
    </dgm:pt>
    <dgm:pt modelId="{D28E2DD9-6716-4AF7-BFF6-A513E9BDC0EC}" type="pres">
      <dgm:prSet presAssocID="{39720836-6DBC-4542-9C34-2C68D88FC633}" presName="iconBgRect" presStyleLbl="bgShp" presStyleIdx="3" presStyleCnt="4"/>
      <dgm:spPr/>
    </dgm:pt>
    <dgm:pt modelId="{8A753280-1A17-4CEF-A15B-502430E5CB20}" type="pres">
      <dgm:prSet presAssocID="{39720836-6DBC-4542-9C34-2C68D88FC63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s"/>
        </a:ext>
      </dgm:extLst>
    </dgm:pt>
    <dgm:pt modelId="{0C4C59DF-4189-4CB2-B167-D92F119F9E49}" type="pres">
      <dgm:prSet presAssocID="{39720836-6DBC-4542-9C34-2C68D88FC633}" presName="spaceRect" presStyleCnt="0"/>
      <dgm:spPr/>
    </dgm:pt>
    <dgm:pt modelId="{82EA0D2A-6743-4A18-8F9A-2D26F156F2C2}" type="pres">
      <dgm:prSet presAssocID="{39720836-6DBC-4542-9C34-2C68D88FC63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12B4B00-5E7D-4339-9CF6-9CC43F2A0DD8}" type="presOf" srcId="{98A328D4-BAA1-46E4-90B8-33BB57001208}" destId="{6BF2182E-774B-4E07-8B48-0CC04CE261FA}" srcOrd="0" destOrd="0" presId="urn:microsoft.com/office/officeart/2018/5/layout/IconCircleLabelList"/>
    <dgm:cxn modelId="{0663F009-9B19-475C-84D7-DCD788CBF5DA}" srcId="{618F5611-10E4-4F7C-9AE8-33FF882C810E}" destId="{98A328D4-BAA1-46E4-90B8-33BB57001208}" srcOrd="2" destOrd="0" parTransId="{67B8052A-50DD-492C-B167-654BC19753BC}" sibTransId="{1EF3A186-D79D-4FD6-BDA2-71F3E98C48C7}"/>
    <dgm:cxn modelId="{8646E114-CBFB-4E35-B97D-C508AE46EA71}" type="presOf" srcId="{0E3F5826-65B7-407C-8D3D-E626BC972F0F}" destId="{78927FB3-0A14-441D-BAA5-557A776B6570}" srcOrd="0" destOrd="0" presId="urn:microsoft.com/office/officeart/2018/5/layout/IconCircleLabelList"/>
    <dgm:cxn modelId="{60020920-FE70-4467-92B4-BA07524DD9BE}" type="presOf" srcId="{618F5611-10E4-4F7C-9AE8-33FF882C810E}" destId="{3DF68CE8-4D2E-45B2-82EB-92D59B1CDC96}" srcOrd="0" destOrd="0" presId="urn:microsoft.com/office/officeart/2018/5/layout/IconCircleLabelList"/>
    <dgm:cxn modelId="{E482507A-4B6A-47CE-9569-131C1BBA0817}" type="presOf" srcId="{C1D4BE35-8492-4BE1-81B0-B40371FEFF35}" destId="{D8036F16-F6FA-4DE5-A955-AD4CDF7AF727}" srcOrd="0" destOrd="0" presId="urn:microsoft.com/office/officeart/2018/5/layout/IconCircleLabelList"/>
    <dgm:cxn modelId="{3FEA8E7D-BB90-484D-AC9E-EC8E020B1BE2}" srcId="{618F5611-10E4-4F7C-9AE8-33FF882C810E}" destId="{39720836-6DBC-4542-9C34-2C68D88FC633}" srcOrd="3" destOrd="0" parTransId="{ACB1033C-B9E2-4826-BCAC-2B52E03FDCB5}" sibTransId="{B7154F46-E9E6-4D4C-AB14-74790798968C}"/>
    <dgm:cxn modelId="{4526938D-BC08-44EB-8489-97BA3C7D26B5}" srcId="{618F5611-10E4-4F7C-9AE8-33FF882C810E}" destId="{C1D4BE35-8492-4BE1-81B0-B40371FEFF35}" srcOrd="0" destOrd="0" parTransId="{DE75960E-D769-4C7D-AAFF-1573F302D7C6}" sibTransId="{A38033E2-797D-4A23-AC8A-9641D87AE3A0}"/>
    <dgm:cxn modelId="{9EC06CE5-937D-442B-A55C-70737E7A745A}" srcId="{618F5611-10E4-4F7C-9AE8-33FF882C810E}" destId="{0E3F5826-65B7-407C-8D3D-E626BC972F0F}" srcOrd="1" destOrd="0" parTransId="{9E0C4BCC-D78C-42BC-9AFB-64BF83B09E05}" sibTransId="{95AAE05F-E74E-4052-A60D-D4BC30A61337}"/>
    <dgm:cxn modelId="{AE138DED-87CE-4B3B-B6CA-CBE5A0DEEA8C}" type="presOf" srcId="{39720836-6DBC-4542-9C34-2C68D88FC633}" destId="{82EA0D2A-6743-4A18-8F9A-2D26F156F2C2}" srcOrd="0" destOrd="0" presId="urn:microsoft.com/office/officeart/2018/5/layout/IconCircleLabelList"/>
    <dgm:cxn modelId="{A281D0AF-FDB5-464E-A89E-FC037234C553}" type="presParOf" srcId="{3DF68CE8-4D2E-45B2-82EB-92D59B1CDC96}" destId="{FE10C6F5-7260-454E-996C-41CC1241503C}" srcOrd="0" destOrd="0" presId="urn:microsoft.com/office/officeart/2018/5/layout/IconCircleLabelList"/>
    <dgm:cxn modelId="{300E5FB2-2869-40C8-BED6-1BCA1DEABB28}" type="presParOf" srcId="{FE10C6F5-7260-454E-996C-41CC1241503C}" destId="{CF4D365D-DF0E-4EDD-A1AC-A37065EF9BA3}" srcOrd="0" destOrd="0" presId="urn:microsoft.com/office/officeart/2018/5/layout/IconCircleLabelList"/>
    <dgm:cxn modelId="{A6B869A9-FF50-42B6-AF1D-16E021DB7695}" type="presParOf" srcId="{FE10C6F5-7260-454E-996C-41CC1241503C}" destId="{25CA0ECF-23ED-413C-8A64-449BF47FED69}" srcOrd="1" destOrd="0" presId="urn:microsoft.com/office/officeart/2018/5/layout/IconCircleLabelList"/>
    <dgm:cxn modelId="{2A01AB5B-3493-40C9-B083-C389A8B0C6DB}" type="presParOf" srcId="{FE10C6F5-7260-454E-996C-41CC1241503C}" destId="{29521CCC-24CB-4512-969A-9DC8D1C2F833}" srcOrd="2" destOrd="0" presId="urn:microsoft.com/office/officeart/2018/5/layout/IconCircleLabelList"/>
    <dgm:cxn modelId="{A1E1CE29-9181-4458-90E1-664E6890580C}" type="presParOf" srcId="{FE10C6F5-7260-454E-996C-41CC1241503C}" destId="{D8036F16-F6FA-4DE5-A955-AD4CDF7AF727}" srcOrd="3" destOrd="0" presId="urn:microsoft.com/office/officeart/2018/5/layout/IconCircleLabelList"/>
    <dgm:cxn modelId="{88EA1061-8FF9-41F0-925A-5D2AFA289111}" type="presParOf" srcId="{3DF68CE8-4D2E-45B2-82EB-92D59B1CDC96}" destId="{3A57045A-231F-4503-8A36-0EC94C6C98F9}" srcOrd="1" destOrd="0" presId="urn:microsoft.com/office/officeart/2018/5/layout/IconCircleLabelList"/>
    <dgm:cxn modelId="{590EFD47-FDC3-4039-B5B4-7EB0B8C69548}" type="presParOf" srcId="{3DF68CE8-4D2E-45B2-82EB-92D59B1CDC96}" destId="{0A817824-D903-484F-AC02-0478D5490557}" srcOrd="2" destOrd="0" presId="urn:microsoft.com/office/officeart/2018/5/layout/IconCircleLabelList"/>
    <dgm:cxn modelId="{E18C35CC-6FCC-4ADC-B805-9C66FDAD9458}" type="presParOf" srcId="{0A817824-D903-484F-AC02-0478D5490557}" destId="{9E8631FD-6FFF-45E0-AD50-A6816066D8DC}" srcOrd="0" destOrd="0" presId="urn:microsoft.com/office/officeart/2018/5/layout/IconCircleLabelList"/>
    <dgm:cxn modelId="{CF091EE2-85FF-41A4-B88F-952802705A29}" type="presParOf" srcId="{0A817824-D903-484F-AC02-0478D5490557}" destId="{AEF5B930-9A93-4125-AEEE-5BF59DB5FD11}" srcOrd="1" destOrd="0" presId="urn:microsoft.com/office/officeart/2018/5/layout/IconCircleLabelList"/>
    <dgm:cxn modelId="{7C28FE73-31D0-46E9-9251-5BA84884D573}" type="presParOf" srcId="{0A817824-D903-484F-AC02-0478D5490557}" destId="{F5CCB9A4-08FA-491A-B53F-605ED194D771}" srcOrd="2" destOrd="0" presId="urn:microsoft.com/office/officeart/2018/5/layout/IconCircleLabelList"/>
    <dgm:cxn modelId="{28AC8C32-23C4-4CD8-9079-04817A4939FE}" type="presParOf" srcId="{0A817824-D903-484F-AC02-0478D5490557}" destId="{78927FB3-0A14-441D-BAA5-557A776B6570}" srcOrd="3" destOrd="0" presId="urn:microsoft.com/office/officeart/2018/5/layout/IconCircleLabelList"/>
    <dgm:cxn modelId="{560413FB-495C-4B7D-AB73-5ABB9C454F15}" type="presParOf" srcId="{3DF68CE8-4D2E-45B2-82EB-92D59B1CDC96}" destId="{65AE6D4D-5A79-43F9-8115-080268CB16B0}" srcOrd="3" destOrd="0" presId="urn:microsoft.com/office/officeart/2018/5/layout/IconCircleLabelList"/>
    <dgm:cxn modelId="{E6015AAD-B2D3-4F4F-9E04-4A48780A7B3B}" type="presParOf" srcId="{3DF68CE8-4D2E-45B2-82EB-92D59B1CDC96}" destId="{9E6622F1-50AE-4736-A4C3-25AA24B1509F}" srcOrd="4" destOrd="0" presId="urn:microsoft.com/office/officeart/2018/5/layout/IconCircleLabelList"/>
    <dgm:cxn modelId="{30C59D65-2CEA-4850-874F-F79A47FA7BF7}" type="presParOf" srcId="{9E6622F1-50AE-4736-A4C3-25AA24B1509F}" destId="{D4BE85B1-F299-40C2-B55D-1A78E425E36B}" srcOrd="0" destOrd="0" presId="urn:microsoft.com/office/officeart/2018/5/layout/IconCircleLabelList"/>
    <dgm:cxn modelId="{967B4704-60EC-466D-A047-E45767B5492E}" type="presParOf" srcId="{9E6622F1-50AE-4736-A4C3-25AA24B1509F}" destId="{589F02CD-639E-45A7-A44E-5160BD280177}" srcOrd="1" destOrd="0" presId="urn:microsoft.com/office/officeart/2018/5/layout/IconCircleLabelList"/>
    <dgm:cxn modelId="{8D9D4D00-6D61-4ADD-844F-DCE6DA7CBC35}" type="presParOf" srcId="{9E6622F1-50AE-4736-A4C3-25AA24B1509F}" destId="{EEA12D22-3B46-4D6D-A58C-271D98A51682}" srcOrd="2" destOrd="0" presId="urn:microsoft.com/office/officeart/2018/5/layout/IconCircleLabelList"/>
    <dgm:cxn modelId="{9B87850A-8F06-4BA3-A687-3060026E2684}" type="presParOf" srcId="{9E6622F1-50AE-4736-A4C3-25AA24B1509F}" destId="{6BF2182E-774B-4E07-8B48-0CC04CE261FA}" srcOrd="3" destOrd="0" presId="urn:microsoft.com/office/officeart/2018/5/layout/IconCircleLabelList"/>
    <dgm:cxn modelId="{89F2D95F-D1CF-4BF6-811C-BEAA4C8C8452}" type="presParOf" srcId="{3DF68CE8-4D2E-45B2-82EB-92D59B1CDC96}" destId="{E5C0A9E9-5F7B-4937-A142-D2CAC589297F}" srcOrd="5" destOrd="0" presId="urn:microsoft.com/office/officeart/2018/5/layout/IconCircleLabelList"/>
    <dgm:cxn modelId="{F35C0498-6EB7-48E9-ADDB-21A109315DCF}" type="presParOf" srcId="{3DF68CE8-4D2E-45B2-82EB-92D59B1CDC96}" destId="{59CCAAD3-E394-4B82-949C-A1D67CE28775}" srcOrd="6" destOrd="0" presId="urn:microsoft.com/office/officeart/2018/5/layout/IconCircleLabelList"/>
    <dgm:cxn modelId="{C6861C0C-F577-4876-A55E-6C995FC99AD9}" type="presParOf" srcId="{59CCAAD3-E394-4B82-949C-A1D67CE28775}" destId="{D28E2DD9-6716-4AF7-BFF6-A513E9BDC0EC}" srcOrd="0" destOrd="0" presId="urn:microsoft.com/office/officeart/2018/5/layout/IconCircleLabelList"/>
    <dgm:cxn modelId="{346CCB9D-E242-4E54-87B6-3DEA4302F841}" type="presParOf" srcId="{59CCAAD3-E394-4B82-949C-A1D67CE28775}" destId="{8A753280-1A17-4CEF-A15B-502430E5CB20}" srcOrd="1" destOrd="0" presId="urn:microsoft.com/office/officeart/2018/5/layout/IconCircleLabelList"/>
    <dgm:cxn modelId="{B702303F-F220-4211-9356-EB03A2343FA7}" type="presParOf" srcId="{59CCAAD3-E394-4B82-949C-A1D67CE28775}" destId="{0C4C59DF-4189-4CB2-B167-D92F119F9E49}" srcOrd="2" destOrd="0" presId="urn:microsoft.com/office/officeart/2018/5/layout/IconCircleLabelList"/>
    <dgm:cxn modelId="{7CB3A895-4681-4D11-A49F-0EAA67D8E326}" type="presParOf" srcId="{59CCAAD3-E394-4B82-949C-A1D67CE28775}" destId="{82EA0D2A-6743-4A18-8F9A-2D26F156F2C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D9F05D6-DC1E-4F8A-975D-A1483A2B5DB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A8175F7-907F-4484-A9CE-D4DEF88FCF65}">
      <dgm:prSet/>
      <dgm:spPr/>
      <dgm:t>
        <a:bodyPr/>
        <a:lstStyle/>
        <a:p>
          <a:r>
            <a:rPr lang="en-GB"/>
            <a:t>Our Team had several Teamworkers but fewer analytical or implanting roles </a:t>
          </a:r>
          <a:endParaRPr lang="en-US"/>
        </a:p>
      </dgm:t>
    </dgm:pt>
    <dgm:pt modelId="{41A06BD9-FEA6-49A6-8E35-BE2F734081D8}" type="parTrans" cxnId="{8D2615D5-1F2F-4784-AB38-8B4EC6517B82}">
      <dgm:prSet/>
      <dgm:spPr/>
      <dgm:t>
        <a:bodyPr/>
        <a:lstStyle/>
        <a:p>
          <a:endParaRPr lang="en-US"/>
        </a:p>
      </dgm:t>
    </dgm:pt>
    <dgm:pt modelId="{F6C51313-0F7F-4F24-B775-7FA42BADEC37}" type="sibTrans" cxnId="{8D2615D5-1F2F-4784-AB38-8B4EC6517B82}">
      <dgm:prSet/>
      <dgm:spPr/>
      <dgm:t>
        <a:bodyPr/>
        <a:lstStyle/>
        <a:p>
          <a:endParaRPr lang="en-US"/>
        </a:p>
      </dgm:t>
    </dgm:pt>
    <dgm:pt modelId="{54D32B2A-A63A-40C5-8033-60F703FE81B4}">
      <dgm:prSet/>
      <dgm:spPr/>
      <dgm:t>
        <a:bodyPr/>
        <a:lstStyle/>
        <a:p>
          <a:r>
            <a:rPr lang="en-GB"/>
            <a:t>This sometimes led to indecisiveness and slower task completion</a:t>
          </a:r>
          <a:endParaRPr lang="en-US"/>
        </a:p>
      </dgm:t>
    </dgm:pt>
    <dgm:pt modelId="{C954513C-EA91-42BC-890D-26F76A603FFF}" type="parTrans" cxnId="{50FCC935-491F-4C81-AAFD-EBE24A32EE84}">
      <dgm:prSet/>
      <dgm:spPr/>
      <dgm:t>
        <a:bodyPr/>
        <a:lstStyle/>
        <a:p>
          <a:endParaRPr lang="en-US"/>
        </a:p>
      </dgm:t>
    </dgm:pt>
    <dgm:pt modelId="{105832D4-B491-43AF-B4A7-DCA0476C0622}" type="sibTrans" cxnId="{50FCC935-491F-4C81-AAFD-EBE24A32EE84}">
      <dgm:prSet/>
      <dgm:spPr/>
      <dgm:t>
        <a:bodyPr/>
        <a:lstStyle/>
        <a:p>
          <a:endParaRPr lang="en-US"/>
        </a:p>
      </dgm:t>
    </dgm:pt>
    <dgm:pt modelId="{C00F7F56-7E26-4FE8-BB74-007FCD611209}">
      <dgm:prSet/>
      <dgm:spPr/>
      <dgm:t>
        <a:bodyPr/>
        <a:lstStyle/>
        <a:p>
          <a:r>
            <a:rPr lang="en-GB"/>
            <a:t>Adair(2015) notes that lacking key traits like implanter or monitor evaluator may limit critical analysis</a:t>
          </a:r>
          <a:endParaRPr lang="en-US"/>
        </a:p>
      </dgm:t>
    </dgm:pt>
    <dgm:pt modelId="{A9E8BEE3-49BC-4AA6-A398-3EA36073035F}" type="parTrans" cxnId="{6427382C-7373-4514-8D69-74ABCA3B8F2E}">
      <dgm:prSet/>
      <dgm:spPr/>
      <dgm:t>
        <a:bodyPr/>
        <a:lstStyle/>
        <a:p>
          <a:endParaRPr lang="en-US"/>
        </a:p>
      </dgm:t>
    </dgm:pt>
    <dgm:pt modelId="{C30B8CC8-40C4-49EC-AD64-AB84BE51046A}" type="sibTrans" cxnId="{6427382C-7373-4514-8D69-74ABCA3B8F2E}">
      <dgm:prSet/>
      <dgm:spPr/>
      <dgm:t>
        <a:bodyPr/>
        <a:lstStyle/>
        <a:p>
          <a:endParaRPr lang="en-US"/>
        </a:p>
      </dgm:t>
    </dgm:pt>
    <dgm:pt modelId="{0DC1AE0B-9991-4B45-A0BB-138776D2A2CA}">
      <dgm:prSet/>
      <dgm:spPr/>
      <dgm:t>
        <a:bodyPr/>
        <a:lstStyle/>
        <a:p>
          <a:r>
            <a:rPr lang="en-GB"/>
            <a:t>Recognising this helped us adapt responsibiltites to ensure balance and efficiency.</a:t>
          </a:r>
          <a:endParaRPr lang="en-US"/>
        </a:p>
      </dgm:t>
    </dgm:pt>
    <dgm:pt modelId="{C2739092-B659-4702-8773-ECAB9BED11B0}" type="parTrans" cxnId="{97BDE250-8017-499B-8C77-C1C16C1D549F}">
      <dgm:prSet/>
      <dgm:spPr/>
      <dgm:t>
        <a:bodyPr/>
        <a:lstStyle/>
        <a:p>
          <a:endParaRPr lang="en-US"/>
        </a:p>
      </dgm:t>
    </dgm:pt>
    <dgm:pt modelId="{BBC4B87B-6CB5-4CE4-867C-D06AF1E97539}" type="sibTrans" cxnId="{97BDE250-8017-499B-8C77-C1C16C1D549F}">
      <dgm:prSet/>
      <dgm:spPr/>
      <dgm:t>
        <a:bodyPr/>
        <a:lstStyle/>
        <a:p>
          <a:endParaRPr lang="en-US"/>
        </a:p>
      </dgm:t>
    </dgm:pt>
    <dgm:pt modelId="{4E1FCAC0-3746-41B0-B93E-862847AF6E8B}" type="pres">
      <dgm:prSet presAssocID="{CD9F05D6-DC1E-4F8A-975D-A1483A2B5DB4}" presName="root" presStyleCnt="0">
        <dgm:presLayoutVars>
          <dgm:dir/>
          <dgm:resizeHandles val="exact"/>
        </dgm:presLayoutVars>
      </dgm:prSet>
      <dgm:spPr/>
    </dgm:pt>
    <dgm:pt modelId="{297333BA-8DB6-4EB1-AA21-CD5354CE22E7}" type="pres">
      <dgm:prSet presAssocID="{6A8175F7-907F-4484-A9CE-D4DEF88FCF65}" presName="compNode" presStyleCnt="0"/>
      <dgm:spPr/>
    </dgm:pt>
    <dgm:pt modelId="{B47A6338-03D4-4BE2-BB39-7DB168A28C4A}" type="pres">
      <dgm:prSet presAssocID="{6A8175F7-907F-4484-A9CE-D4DEF88FCF65}" presName="bgRect" presStyleLbl="bgShp" presStyleIdx="0" presStyleCnt="4"/>
      <dgm:spPr/>
    </dgm:pt>
    <dgm:pt modelId="{96EF714F-7ECD-424E-9B45-9B086EF02E06}" type="pres">
      <dgm:prSet presAssocID="{6A8175F7-907F-4484-A9CE-D4DEF88FCF6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AC7AAD36-5BED-4637-AA19-2CD6AB7AF632}" type="pres">
      <dgm:prSet presAssocID="{6A8175F7-907F-4484-A9CE-D4DEF88FCF65}" presName="spaceRect" presStyleCnt="0"/>
      <dgm:spPr/>
    </dgm:pt>
    <dgm:pt modelId="{6812EE87-D64E-44AD-93D3-858A89623ECF}" type="pres">
      <dgm:prSet presAssocID="{6A8175F7-907F-4484-A9CE-D4DEF88FCF65}" presName="parTx" presStyleLbl="revTx" presStyleIdx="0" presStyleCnt="4">
        <dgm:presLayoutVars>
          <dgm:chMax val="0"/>
          <dgm:chPref val="0"/>
        </dgm:presLayoutVars>
      </dgm:prSet>
      <dgm:spPr/>
    </dgm:pt>
    <dgm:pt modelId="{04EFD60D-F264-46DA-A780-721F5628F2C4}" type="pres">
      <dgm:prSet presAssocID="{F6C51313-0F7F-4F24-B775-7FA42BADEC37}" presName="sibTrans" presStyleCnt="0"/>
      <dgm:spPr/>
    </dgm:pt>
    <dgm:pt modelId="{B47C5289-49B9-48A5-AAD2-63D7547E331B}" type="pres">
      <dgm:prSet presAssocID="{54D32B2A-A63A-40C5-8033-60F703FE81B4}" presName="compNode" presStyleCnt="0"/>
      <dgm:spPr/>
    </dgm:pt>
    <dgm:pt modelId="{5EF03E92-ED5B-441C-B8B8-5D4612BBE6ED}" type="pres">
      <dgm:prSet presAssocID="{54D32B2A-A63A-40C5-8033-60F703FE81B4}" presName="bgRect" presStyleLbl="bgShp" presStyleIdx="1" presStyleCnt="4"/>
      <dgm:spPr/>
    </dgm:pt>
    <dgm:pt modelId="{F8A86353-ABA5-4FC6-872B-90ADCF359DA1}" type="pres">
      <dgm:prSet presAssocID="{54D32B2A-A63A-40C5-8033-60F703FE81B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D8E24FD8-15DB-458F-9D5C-CC7C96BA3F64}" type="pres">
      <dgm:prSet presAssocID="{54D32B2A-A63A-40C5-8033-60F703FE81B4}" presName="spaceRect" presStyleCnt="0"/>
      <dgm:spPr/>
    </dgm:pt>
    <dgm:pt modelId="{59639F5C-A7A3-4EB3-A350-20B5EB104021}" type="pres">
      <dgm:prSet presAssocID="{54D32B2A-A63A-40C5-8033-60F703FE81B4}" presName="parTx" presStyleLbl="revTx" presStyleIdx="1" presStyleCnt="4">
        <dgm:presLayoutVars>
          <dgm:chMax val="0"/>
          <dgm:chPref val="0"/>
        </dgm:presLayoutVars>
      </dgm:prSet>
      <dgm:spPr/>
    </dgm:pt>
    <dgm:pt modelId="{720A8D1F-39CC-483D-92DE-A717563402CE}" type="pres">
      <dgm:prSet presAssocID="{105832D4-B491-43AF-B4A7-DCA0476C0622}" presName="sibTrans" presStyleCnt="0"/>
      <dgm:spPr/>
    </dgm:pt>
    <dgm:pt modelId="{32C9E537-D46C-4F61-A7B0-898EEF5402A7}" type="pres">
      <dgm:prSet presAssocID="{C00F7F56-7E26-4FE8-BB74-007FCD611209}" presName="compNode" presStyleCnt="0"/>
      <dgm:spPr/>
    </dgm:pt>
    <dgm:pt modelId="{1573396B-C88A-4A15-A3DA-D6D7F74A4435}" type="pres">
      <dgm:prSet presAssocID="{C00F7F56-7E26-4FE8-BB74-007FCD611209}" presName="bgRect" presStyleLbl="bgShp" presStyleIdx="2" presStyleCnt="4"/>
      <dgm:spPr/>
    </dgm:pt>
    <dgm:pt modelId="{570211E9-2E74-460F-9398-8360625242A6}" type="pres">
      <dgm:prSet presAssocID="{C00F7F56-7E26-4FE8-BB74-007FCD61120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898B20A1-82FF-42ED-B98D-75A834278B8B}" type="pres">
      <dgm:prSet presAssocID="{C00F7F56-7E26-4FE8-BB74-007FCD611209}" presName="spaceRect" presStyleCnt="0"/>
      <dgm:spPr/>
    </dgm:pt>
    <dgm:pt modelId="{00F3F5FB-3F04-491F-A67F-FAB62904C164}" type="pres">
      <dgm:prSet presAssocID="{C00F7F56-7E26-4FE8-BB74-007FCD611209}" presName="parTx" presStyleLbl="revTx" presStyleIdx="2" presStyleCnt="4">
        <dgm:presLayoutVars>
          <dgm:chMax val="0"/>
          <dgm:chPref val="0"/>
        </dgm:presLayoutVars>
      </dgm:prSet>
      <dgm:spPr/>
    </dgm:pt>
    <dgm:pt modelId="{5DEC8E3F-4A0A-4CEB-B55D-9B7F3C1FFA10}" type="pres">
      <dgm:prSet presAssocID="{C30B8CC8-40C4-49EC-AD64-AB84BE51046A}" presName="sibTrans" presStyleCnt="0"/>
      <dgm:spPr/>
    </dgm:pt>
    <dgm:pt modelId="{12B6FA6F-2172-47BC-9E7B-D577DF193FB3}" type="pres">
      <dgm:prSet presAssocID="{0DC1AE0B-9991-4B45-A0BB-138776D2A2CA}" presName="compNode" presStyleCnt="0"/>
      <dgm:spPr/>
    </dgm:pt>
    <dgm:pt modelId="{BF03DA8C-33C0-4DF0-BB9E-78ED7E7BF81D}" type="pres">
      <dgm:prSet presAssocID="{0DC1AE0B-9991-4B45-A0BB-138776D2A2CA}" presName="bgRect" presStyleLbl="bgShp" presStyleIdx="3" presStyleCnt="4"/>
      <dgm:spPr/>
    </dgm:pt>
    <dgm:pt modelId="{3D0BDF72-B5A0-46F6-A58B-4D3A234F689E}" type="pres">
      <dgm:prSet presAssocID="{0DC1AE0B-9991-4B45-A0BB-138776D2A2C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04697327-894D-4C1D-882C-23348E2C95AD}" type="pres">
      <dgm:prSet presAssocID="{0DC1AE0B-9991-4B45-A0BB-138776D2A2CA}" presName="spaceRect" presStyleCnt="0"/>
      <dgm:spPr/>
    </dgm:pt>
    <dgm:pt modelId="{1FD036F0-27A7-4401-B9DC-8EDC35BE98BA}" type="pres">
      <dgm:prSet presAssocID="{0DC1AE0B-9991-4B45-A0BB-138776D2A2C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427382C-7373-4514-8D69-74ABCA3B8F2E}" srcId="{CD9F05D6-DC1E-4F8A-975D-A1483A2B5DB4}" destId="{C00F7F56-7E26-4FE8-BB74-007FCD611209}" srcOrd="2" destOrd="0" parTransId="{A9E8BEE3-49BC-4AA6-A398-3EA36073035F}" sibTransId="{C30B8CC8-40C4-49EC-AD64-AB84BE51046A}"/>
    <dgm:cxn modelId="{50FCC935-491F-4C81-AAFD-EBE24A32EE84}" srcId="{CD9F05D6-DC1E-4F8A-975D-A1483A2B5DB4}" destId="{54D32B2A-A63A-40C5-8033-60F703FE81B4}" srcOrd="1" destOrd="0" parTransId="{C954513C-EA91-42BC-890D-26F76A603FFF}" sibTransId="{105832D4-B491-43AF-B4A7-DCA0476C0622}"/>
    <dgm:cxn modelId="{7499513A-1BE2-4AFD-BF16-C1AB15BF325E}" type="presOf" srcId="{6A8175F7-907F-4484-A9CE-D4DEF88FCF65}" destId="{6812EE87-D64E-44AD-93D3-858A89623ECF}" srcOrd="0" destOrd="0" presId="urn:microsoft.com/office/officeart/2018/2/layout/IconVerticalSolidList"/>
    <dgm:cxn modelId="{55682A3B-B5D9-4B8E-B91B-57CFAF46E441}" type="presOf" srcId="{C00F7F56-7E26-4FE8-BB74-007FCD611209}" destId="{00F3F5FB-3F04-491F-A67F-FAB62904C164}" srcOrd="0" destOrd="0" presId="urn:microsoft.com/office/officeart/2018/2/layout/IconVerticalSolidList"/>
    <dgm:cxn modelId="{50DAB35B-5120-4DEC-A47C-458215B4589F}" type="presOf" srcId="{0DC1AE0B-9991-4B45-A0BB-138776D2A2CA}" destId="{1FD036F0-27A7-4401-B9DC-8EDC35BE98BA}" srcOrd="0" destOrd="0" presId="urn:microsoft.com/office/officeart/2018/2/layout/IconVerticalSolidList"/>
    <dgm:cxn modelId="{97BDE250-8017-499B-8C77-C1C16C1D549F}" srcId="{CD9F05D6-DC1E-4F8A-975D-A1483A2B5DB4}" destId="{0DC1AE0B-9991-4B45-A0BB-138776D2A2CA}" srcOrd="3" destOrd="0" parTransId="{C2739092-B659-4702-8773-ECAB9BED11B0}" sibTransId="{BBC4B87B-6CB5-4CE4-867C-D06AF1E97539}"/>
    <dgm:cxn modelId="{22C51476-FD4E-4250-BCF2-02C19D27DD0F}" type="presOf" srcId="{CD9F05D6-DC1E-4F8A-975D-A1483A2B5DB4}" destId="{4E1FCAC0-3746-41B0-B93E-862847AF6E8B}" srcOrd="0" destOrd="0" presId="urn:microsoft.com/office/officeart/2018/2/layout/IconVerticalSolidList"/>
    <dgm:cxn modelId="{8D2615D5-1F2F-4784-AB38-8B4EC6517B82}" srcId="{CD9F05D6-DC1E-4F8A-975D-A1483A2B5DB4}" destId="{6A8175F7-907F-4484-A9CE-D4DEF88FCF65}" srcOrd="0" destOrd="0" parTransId="{41A06BD9-FEA6-49A6-8E35-BE2F734081D8}" sibTransId="{F6C51313-0F7F-4F24-B775-7FA42BADEC37}"/>
    <dgm:cxn modelId="{10794FD7-8AA2-4F17-AF26-EF51865B64E9}" type="presOf" srcId="{54D32B2A-A63A-40C5-8033-60F703FE81B4}" destId="{59639F5C-A7A3-4EB3-A350-20B5EB104021}" srcOrd="0" destOrd="0" presId="urn:microsoft.com/office/officeart/2018/2/layout/IconVerticalSolidList"/>
    <dgm:cxn modelId="{C589B7FC-1FD6-4B65-96D8-E234244A7513}" type="presParOf" srcId="{4E1FCAC0-3746-41B0-B93E-862847AF6E8B}" destId="{297333BA-8DB6-4EB1-AA21-CD5354CE22E7}" srcOrd="0" destOrd="0" presId="urn:microsoft.com/office/officeart/2018/2/layout/IconVerticalSolidList"/>
    <dgm:cxn modelId="{31E4158B-5918-4367-A928-C66B707928D2}" type="presParOf" srcId="{297333BA-8DB6-4EB1-AA21-CD5354CE22E7}" destId="{B47A6338-03D4-4BE2-BB39-7DB168A28C4A}" srcOrd="0" destOrd="0" presId="urn:microsoft.com/office/officeart/2018/2/layout/IconVerticalSolidList"/>
    <dgm:cxn modelId="{6EC4764B-0655-4F50-BC34-A3507DC9FE71}" type="presParOf" srcId="{297333BA-8DB6-4EB1-AA21-CD5354CE22E7}" destId="{96EF714F-7ECD-424E-9B45-9B086EF02E06}" srcOrd="1" destOrd="0" presId="urn:microsoft.com/office/officeart/2018/2/layout/IconVerticalSolidList"/>
    <dgm:cxn modelId="{10E262F0-B2D5-4A9C-8B90-4BA124035BF7}" type="presParOf" srcId="{297333BA-8DB6-4EB1-AA21-CD5354CE22E7}" destId="{AC7AAD36-5BED-4637-AA19-2CD6AB7AF632}" srcOrd="2" destOrd="0" presId="urn:microsoft.com/office/officeart/2018/2/layout/IconVerticalSolidList"/>
    <dgm:cxn modelId="{A5FD926C-9488-4D25-96E3-D17983E1CBD9}" type="presParOf" srcId="{297333BA-8DB6-4EB1-AA21-CD5354CE22E7}" destId="{6812EE87-D64E-44AD-93D3-858A89623ECF}" srcOrd="3" destOrd="0" presId="urn:microsoft.com/office/officeart/2018/2/layout/IconVerticalSolidList"/>
    <dgm:cxn modelId="{1BA1AF31-6DE0-4A69-8FB7-B186D71F970A}" type="presParOf" srcId="{4E1FCAC0-3746-41B0-B93E-862847AF6E8B}" destId="{04EFD60D-F264-46DA-A780-721F5628F2C4}" srcOrd="1" destOrd="0" presId="urn:microsoft.com/office/officeart/2018/2/layout/IconVerticalSolidList"/>
    <dgm:cxn modelId="{B5830AE0-CCD0-42C1-B41C-FE27F1B8E9AD}" type="presParOf" srcId="{4E1FCAC0-3746-41B0-B93E-862847AF6E8B}" destId="{B47C5289-49B9-48A5-AAD2-63D7547E331B}" srcOrd="2" destOrd="0" presId="urn:microsoft.com/office/officeart/2018/2/layout/IconVerticalSolidList"/>
    <dgm:cxn modelId="{BB794687-8E77-4FCA-B50B-91F1EBD0E32C}" type="presParOf" srcId="{B47C5289-49B9-48A5-AAD2-63D7547E331B}" destId="{5EF03E92-ED5B-441C-B8B8-5D4612BBE6ED}" srcOrd="0" destOrd="0" presId="urn:microsoft.com/office/officeart/2018/2/layout/IconVerticalSolidList"/>
    <dgm:cxn modelId="{C173711D-A338-436F-9B94-8B6707640EAC}" type="presParOf" srcId="{B47C5289-49B9-48A5-AAD2-63D7547E331B}" destId="{F8A86353-ABA5-4FC6-872B-90ADCF359DA1}" srcOrd="1" destOrd="0" presId="urn:microsoft.com/office/officeart/2018/2/layout/IconVerticalSolidList"/>
    <dgm:cxn modelId="{8DA06FBF-F4D1-45A6-BD2E-4CC401A30BE6}" type="presParOf" srcId="{B47C5289-49B9-48A5-AAD2-63D7547E331B}" destId="{D8E24FD8-15DB-458F-9D5C-CC7C96BA3F64}" srcOrd="2" destOrd="0" presId="urn:microsoft.com/office/officeart/2018/2/layout/IconVerticalSolidList"/>
    <dgm:cxn modelId="{FD59CCFE-DBD9-4321-91C8-7E6083ACC43A}" type="presParOf" srcId="{B47C5289-49B9-48A5-AAD2-63D7547E331B}" destId="{59639F5C-A7A3-4EB3-A350-20B5EB104021}" srcOrd="3" destOrd="0" presId="urn:microsoft.com/office/officeart/2018/2/layout/IconVerticalSolidList"/>
    <dgm:cxn modelId="{55A93FFF-EF67-405B-8751-79D2DC2394C3}" type="presParOf" srcId="{4E1FCAC0-3746-41B0-B93E-862847AF6E8B}" destId="{720A8D1F-39CC-483D-92DE-A717563402CE}" srcOrd="3" destOrd="0" presId="urn:microsoft.com/office/officeart/2018/2/layout/IconVerticalSolidList"/>
    <dgm:cxn modelId="{C13FA675-6BCA-4E50-965C-1BED92D3BEA3}" type="presParOf" srcId="{4E1FCAC0-3746-41B0-B93E-862847AF6E8B}" destId="{32C9E537-D46C-4F61-A7B0-898EEF5402A7}" srcOrd="4" destOrd="0" presId="urn:microsoft.com/office/officeart/2018/2/layout/IconVerticalSolidList"/>
    <dgm:cxn modelId="{520FB4FD-96B3-4542-9070-BE750854F57C}" type="presParOf" srcId="{32C9E537-D46C-4F61-A7B0-898EEF5402A7}" destId="{1573396B-C88A-4A15-A3DA-D6D7F74A4435}" srcOrd="0" destOrd="0" presId="urn:microsoft.com/office/officeart/2018/2/layout/IconVerticalSolidList"/>
    <dgm:cxn modelId="{7D0ECB21-DB15-4C84-8AC0-FAC02DDA83FF}" type="presParOf" srcId="{32C9E537-D46C-4F61-A7B0-898EEF5402A7}" destId="{570211E9-2E74-460F-9398-8360625242A6}" srcOrd="1" destOrd="0" presId="urn:microsoft.com/office/officeart/2018/2/layout/IconVerticalSolidList"/>
    <dgm:cxn modelId="{0AC676CF-16FD-4906-92E7-3373584633A0}" type="presParOf" srcId="{32C9E537-D46C-4F61-A7B0-898EEF5402A7}" destId="{898B20A1-82FF-42ED-B98D-75A834278B8B}" srcOrd="2" destOrd="0" presId="urn:microsoft.com/office/officeart/2018/2/layout/IconVerticalSolidList"/>
    <dgm:cxn modelId="{9A363C4F-D7BA-4069-B49A-F5E2A0F2BF7D}" type="presParOf" srcId="{32C9E537-D46C-4F61-A7B0-898EEF5402A7}" destId="{00F3F5FB-3F04-491F-A67F-FAB62904C164}" srcOrd="3" destOrd="0" presId="urn:microsoft.com/office/officeart/2018/2/layout/IconVerticalSolidList"/>
    <dgm:cxn modelId="{FA8801F5-B90A-4864-9D59-E07593519D9F}" type="presParOf" srcId="{4E1FCAC0-3746-41B0-B93E-862847AF6E8B}" destId="{5DEC8E3F-4A0A-4CEB-B55D-9B7F3C1FFA10}" srcOrd="5" destOrd="0" presId="urn:microsoft.com/office/officeart/2018/2/layout/IconVerticalSolidList"/>
    <dgm:cxn modelId="{BCBF2AD5-B52D-44BE-B25B-E41A1F998BF5}" type="presParOf" srcId="{4E1FCAC0-3746-41B0-B93E-862847AF6E8B}" destId="{12B6FA6F-2172-47BC-9E7B-D577DF193FB3}" srcOrd="6" destOrd="0" presId="urn:microsoft.com/office/officeart/2018/2/layout/IconVerticalSolidList"/>
    <dgm:cxn modelId="{5437BF7D-39DC-49E8-897B-6DDAB037FA5F}" type="presParOf" srcId="{12B6FA6F-2172-47BC-9E7B-D577DF193FB3}" destId="{BF03DA8C-33C0-4DF0-BB9E-78ED7E7BF81D}" srcOrd="0" destOrd="0" presId="urn:microsoft.com/office/officeart/2018/2/layout/IconVerticalSolidList"/>
    <dgm:cxn modelId="{3DBE76F9-854F-4F7F-831A-8C64A88ABE53}" type="presParOf" srcId="{12B6FA6F-2172-47BC-9E7B-D577DF193FB3}" destId="{3D0BDF72-B5A0-46F6-A58B-4D3A234F689E}" srcOrd="1" destOrd="0" presId="urn:microsoft.com/office/officeart/2018/2/layout/IconVerticalSolidList"/>
    <dgm:cxn modelId="{2653B497-FB15-4E35-AA43-E8AC9EE1FD05}" type="presParOf" srcId="{12B6FA6F-2172-47BC-9E7B-D577DF193FB3}" destId="{04697327-894D-4C1D-882C-23348E2C95AD}" srcOrd="2" destOrd="0" presId="urn:microsoft.com/office/officeart/2018/2/layout/IconVerticalSolidList"/>
    <dgm:cxn modelId="{4DD9000D-ADF9-459D-9B03-745EF31BEFA7}" type="presParOf" srcId="{12B6FA6F-2172-47BC-9E7B-D577DF193FB3}" destId="{1FD036F0-27A7-4401-B9DC-8EDC35BE98B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C89088D-A083-445A-9AC9-29B470593132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4D6F48C-F276-4B7E-A3E8-6D277A925E08}">
      <dgm:prSet/>
      <dgm:spPr/>
      <dgm:t>
        <a:bodyPr/>
        <a:lstStyle/>
        <a:p>
          <a:r>
            <a:rPr lang="en-GB"/>
            <a:t>Having too many people with similar roles caused overlap in communication and difficulty in making decisions </a:t>
          </a:r>
          <a:endParaRPr lang="en-US"/>
        </a:p>
      </dgm:t>
    </dgm:pt>
    <dgm:pt modelId="{350F9824-4B1B-4AAC-8685-2824F3D68A81}" type="parTrans" cxnId="{51D1B8D4-3E35-454B-BB33-C5595422D061}">
      <dgm:prSet/>
      <dgm:spPr/>
      <dgm:t>
        <a:bodyPr/>
        <a:lstStyle/>
        <a:p>
          <a:endParaRPr lang="en-US"/>
        </a:p>
      </dgm:t>
    </dgm:pt>
    <dgm:pt modelId="{B65129A8-AA7D-48C0-BC8D-A6559C309C82}" type="sibTrans" cxnId="{51D1B8D4-3E35-454B-BB33-C5595422D061}">
      <dgm:prSet/>
      <dgm:spPr/>
      <dgm:t>
        <a:bodyPr/>
        <a:lstStyle/>
        <a:p>
          <a:endParaRPr lang="en-US"/>
        </a:p>
      </dgm:t>
    </dgm:pt>
    <dgm:pt modelId="{16CE277A-58D3-4803-8C0F-0F8429CB50F8}">
      <dgm:prSet/>
      <dgm:spPr/>
      <dgm:t>
        <a:bodyPr/>
        <a:lstStyle/>
        <a:p>
          <a:r>
            <a:rPr lang="en-GB"/>
            <a:t>Examples of this : </a:t>
          </a:r>
          <a:endParaRPr lang="en-US"/>
        </a:p>
      </dgm:t>
    </dgm:pt>
    <dgm:pt modelId="{E443DFA2-BCD2-4F61-AF2D-6A9991A2C064}" type="parTrans" cxnId="{EDF483B0-C387-44A8-9861-78D86A8218C7}">
      <dgm:prSet/>
      <dgm:spPr/>
      <dgm:t>
        <a:bodyPr/>
        <a:lstStyle/>
        <a:p>
          <a:endParaRPr lang="en-US"/>
        </a:p>
      </dgm:t>
    </dgm:pt>
    <dgm:pt modelId="{F20DCB77-0080-4A4A-8A1B-4ECEBEC0C87F}" type="sibTrans" cxnId="{EDF483B0-C387-44A8-9861-78D86A8218C7}">
      <dgm:prSet/>
      <dgm:spPr/>
      <dgm:t>
        <a:bodyPr/>
        <a:lstStyle/>
        <a:p>
          <a:endParaRPr lang="en-US"/>
        </a:p>
      </dgm:t>
    </dgm:pt>
    <dgm:pt modelId="{B693DCA1-E491-4DD9-A60D-4BC4A1E25627}">
      <dgm:prSet/>
      <dgm:spPr/>
      <dgm:t>
        <a:bodyPr/>
        <a:lstStyle/>
        <a:p>
          <a:r>
            <a:rPr lang="en-GB"/>
            <a:t>Teamworkers avoided confrontations, delaying decisions</a:t>
          </a:r>
          <a:endParaRPr lang="en-US"/>
        </a:p>
      </dgm:t>
    </dgm:pt>
    <dgm:pt modelId="{C8BAA0C7-4880-4367-9B85-279957EBBF87}" type="parTrans" cxnId="{6F99CF7A-D42F-4076-A131-737E6BB63FA8}">
      <dgm:prSet/>
      <dgm:spPr/>
      <dgm:t>
        <a:bodyPr/>
        <a:lstStyle/>
        <a:p>
          <a:endParaRPr lang="en-US"/>
        </a:p>
      </dgm:t>
    </dgm:pt>
    <dgm:pt modelId="{0FAF1396-6B3A-4496-B947-E0DE41D3ECC4}" type="sibTrans" cxnId="{6F99CF7A-D42F-4076-A131-737E6BB63FA8}">
      <dgm:prSet/>
      <dgm:spPr/>
      <dgm:t>
        <a:bodyPr/>
        <a:lstStyle/>
        <a:p>
          <a:endParaRPr lang="en-US"/>
        </a:p>
      </dgm:t>
    </dgm:pt>
    <dgm:pt modelId="{33F0B6A2-5B1E-4660-8533-5CC4E9D1D490}">
      <dgm:prSet/>
      <dgm:spPr/>
      <dgm:t>
        <a:bodyPr/>
        <a:lstStyle/>
        <a:p>
          <a:r>
            <a:rPr lang="en-GB"/>
            <a:t>Resource investigators sometimes duplicated research tasks </a:t>
          </a:r>
          <a:endParaRPr lang="en-US"/>
        </a:p>
      </dgm:t>
    </dgm:pt>
    <dgm:pt modelId="{9B290582-234C-4B87-8EC5-1AC146DD6BC2}" type="parTrans" cxnId="{632DF71C-5AD9-4E66-9873-E4495DC29F37}">
      <dgm:prSet/>
      <dgm:spPr/>
      <dgm:t>
        <a:bodyPr/>
        <a:lstStyle/>
        <a:p>
          <a:endParaRPr lang="en-US"/>
        </a:p>
      </dgm:t>
    </dgm:pt>
    <dgm:pt modelId="{1932BF91-8D22-4D7C-B11F-7927E565E88D}" type="sibTrans" cxnId="{632DF71C-5AD9-4E66-9873-E4495DC29F37}">
      <dgm:prSet/>
      <dgm:spPr/>
      <dgm:t>
        <a:bodyPr/>
        <a:lstStyle/>
        <a:p>
          <a:endParaRPr lang="en-US"/>
        </a:p>
      </dgm:t>
    </dgm:pt>
    <dgm:pt modelId="{E52D2454-0815-4ED4-8CB5-3D88749EBBE5}">
      <dgm:prSet/>
      <dgm:spPr/>
      <dgm:t>
        <a:bodyPr/>
        <a:lstStyle/>
        <a:p>
          <a:r>
            <a:rPr lang="en-GB"/>
            <a:t>Belbin(2010) warns that role imbalance can reducw performance and clarity.</a:t>
          </a:r>
          <a:endParaRPr lang="en-US"/>
        </a:p>
      </dgm:t>
    </dgm:pt>
    <dgm:pt modelId="{83C8860D-EE57-4EE1-B2DC-3A0BB8884A27}" type="parTrans" cxnId="{5067A40A-D701-4F8C-B471-36982ACE14A8}">
      <dgm:prSet/>
      <dgm:spPr/>
      <dgm:t>
        <a:bodyPr/>
        <a:lstStyle/>
        <a:p>
          <a:endParaRPr lang="en-US"/>
        </a:p>
      </dgm:t>
    </dgm:pt>
    <dgm:pt modelId="{2491B640-1A06-43D7-830C-F0E93D7E50D3}" type="sibTrans" cxnId="{5067A40A-D701-4F8C-B471-36982ACE14A8}">
      <dgm:prSet/>
      <dgm:spPr/>
      <dgm:t>
        <a:bodyPr/>
        <a:lstStyle/>
        <a:p>
          <a:endParaRPr lang="en-US"/>
        </a:p>
      </dgm:t>
    </dgm:pt>
    <dgm:pt modelId="{CE80F41B-9DD8-4201-9049-E9919495E457}" type="pres">
      <dgm:prSet presAssocID="{FC89088D-A083-445A-9AC9-29B470593132}" presName="Name0" presStyleCnt="0">
        <dgm:presLayoutVars>
          <dgm:dir/>
          <dgm:animLvl val="lvl"/>
          <dgm:resizeHandles val="exact"/>
        </dgm:presLayoutVars>
      </dgm:prSet>
      <dgm:spPr/>
    </dgm:pt>
    <dgm:pt modelId="{BBA1BE18-BD42-4C4D-B396-FA8A39C6DAFF}" type="pres">
      <dgm:prSet presAssocID="{E52D2454-0815-4ED4-8CB5-3D88749EBBE5}" presName="boxAndChildren" presStyleCnt="0"/>
      <dgm:spPr/>
    </dgm:pt>
    <dgm:pt modelId="{5A4DE75F-DBDF-48CC-B3AA-78A27ED958BC}" type="pres">
      <dgm:prSet presAssocID="{E52D2454-0815-4ED4-8CB5-3D88749EBBE5}" presName="parentTextBox" presStyleLbl="node1" presStyleIdx="0" presStyleCnt="5"/>
      <dgm:spPr/>
    </dgm:pt>
    <dgm:pt modelId="{7FFC21E7-B529-4423-A001-BA6BBE1A5BF6}" type="pres">
      <dgm:prSet presAssocID="{1932BF91-8D22-4D7C-B11F-7927E565E88D}" presName="sp" presStyleCnt="0"/>
      <dgm:spPr/>
    </dgm:pt>
    <dgm:pt modelId="{6E16F632-EB8A-4EEC-B159-43FCB73F6225}" type="pres">
      <dgm:prSet presAssocID="{33F0B6A2-5B1E-4660-8533-5CC4E9D1D490}" presName="arrowAndChildren" presStyleCnt="0"/>
      <dgm:spPr/>
    </dgm:pt>
    <dgm:pt modelId="{695A3F9A-CC72-4AD4-B304-8CB666DD574C}" type="pres">
      <dgm:prSet presAssocID="{33F0B6A2-5B1E-4660-8533-5CC4E9D1D490}" presName="parentTextArrow" presStyleLbl="node1" presStyleIdx="1" presStyleCnt="5"/>
      <dgm:spPr/>
    </dgm:pt>
    <dgm:pt modelId="{D7DAAA3E-56A6-47C5-BAD6-7C01440D1E3F}" type="pres">
      <dgm:prSet presAssocID="{0FAF1396-6B3A-4496-B947-E0DE41D3ECC4}" presName="sp" presStyleCnt="0"/>
      <dgm:spPr/>
    </dgm:pt>
    <dgm:pt modelId="{A6313D18-DE01-4128-9850-ACDB01154546}" type="pres">
      <dgm:prSet presAssocID="{B693DCA1-E491-4DD9-A60D-4BC4A1E25627}" presName="arrowAndChildren" presStyleCnt="0"/>
      <dgm:spPr/>
    </dgm:pt>
    <dgm:pt modelId="{CEAC4C7F-FA5B-4DBC-9241-C28B0041135B}" type="pres">
      <dgm:prSet presAssocID="{B693DCA1-E491-4DD9-A60D-4BC4A1E25627}" presName="parentTextArrow" presStyleLbl="node1" presStyleIdx="2" presStyleCnt="5"/>
      <dgm:spPr/>
    </dgm:pt>
    <dgm:pt modelId="{28E925C3-430D-466C-A1DE-8C74AA9F0CA3}" type="pres">
      <dgm:prSet presAssocID="{F20DCB77-0080-4A4A-8A1B-4ECEBEC0C87F}" presName="sp" presStyleCnt="0"/>
      <dgm:spPr/>
    </dgm:pt>
    <dgm:pt modelId="{3EC82EF8-BA08-4CDF-A53A-3B6936E8449C}" type="pres">
      <dgm:prSet presAssocID="{16CE277A-58D3-4803-8C0F-0F8429CB50F8}" presName="arrowAndChildren" presStyleCnt="0"/>
      <dgm:spPr/>
    </dgm:pt>
    <dgm:pt modelId="{A3AB4F1C-65A0-4703-B629-D8A4082AD704}" type="pres">
      <dgm:prSet presAssocID="{16CE277A-58D3-4803-8C0F-0F8429CB50F8}" presName="parentTextArrow" presStyleLbl="node1" presStyleIdx="3" presStyleCnt="5"/>
      <dgm:spPr/>
    </dgm:pt>
    <dgm:pt modelId="{27EA1AEE-41C0-4DB6-BD78-B62E8DB0D498}" type="pres">
      <dgm:prSet presAssocID="{B65129A8-AA7D-48C0-BC8D-A6559C309C82}" presName="sp" presStyleCnt="0"/>
      <dgm:spPr/>
    </dgm:pt>
    <dgm:pt modelId="{40468CC1-8BEB-4A22-B221-56355DB49859}" type="pres">
      <dgm:prSet presAssocID="{14D6F48C-F276-4B7E-A3E8-6D277A925E08}" presName="arrowAndChildren" presStyleCnt="0"/>
      <dgm:spPr/>
    </dgm:pt>
    <dgm:pt modelId="{141CBCB8-EC58-4471-AB7D-1C3B17159B0C}" type="pres">
      <dgm:prSet presAssocID="{14D6F48C-F276-4B7E-A3E8-6D277A925E08}" presName="parentTextArrow" presStyleLbl="node1" presStyleIdx="4" presStyleCnt="5"/>
      <dgm:spPr/>
    </dgm:pt>
  </dgm:ptLst>
  <dgm:cxnLst>
    <dgm:cxn modelId="{622A4102-9A26-4639-8937-B3F2A0C647EE}" type="presOf" srcId="{33F0B6A2-5B1E-4660-8533-5CC4E9D1D490}" destId="{695A3F9A-CC72-4AD4-B304-8CB666DD574C}" srcOrd="0" destOrd="0" presId="urn:microsoft.com/office/officeart/2005/8/layout/process4"/>
    <dgm:cxn modelId="{5067A40A-D701-4F8C-B471-36982ACE14A8}" srcId="{FC89088D-A083-445A-9AC9-29B470593132}" destId="{E52D2454-0815-4ED4-8CB5-3D88749EBBE5}" srcOrd="4" destOrd="0" parTransId="{83C8860D-EE57-4EE1-B2DC-3A0BB8884A27}" sibTransId="{2491B640-1A06-43D7-830C-F0E93D7E50D3}"/>
    <dgm:cxn modelId="{632DF71C-5AD9-4E66-9873-E4495DC29F37}" srcId="{FC89088D-A083-445A-9AC9-29B470593132}" destId="{33F0B6A2-5B1E-4660-8533-5CC4E9D1D490}" srcOrd="3" destOrd="0" parTransId="{9B290582-234C-4B87-8EC5-1AC146DD6BC2}" sibTransId="{1932BF91-8D22-4D7C-B11F-7927E565E88D}"/>
    <dgm:cxn modelId="{18D26E2B-0A98-4A1A-BAEA-6C7C7B356635}" type="presOf" srcId="{14D6F48C-F276-4B7E-A3E8-6D277A925E08}" destId="{141CBCB8-EC58-4471-AB7D-1C3B17159B0C}" srcOrd="0" destOrd="0" presId="urn:microsoft.com/office/officeart/2005/8/layout/process4"/>
    <dgm:cxn modelId="{D5DCF073-3400-4D70-AEDE-367143FDBD7F}" type="presOf" srcId="{B693DCA1-E491-4DD9-A60D-4BC4A1E25627}" destId="{CEAC4C7F-FA5B-4DBC-9241-C28B0041135B}" srcOrd="0" destOrd="0" presId="urn:microsoft.com/office/officeart/2005/8/layout/process4"/>
    <dgm:cxn modelId="{242DCB58-71B4-4F33-8A5F-2CC53CFF2173}" type="presOf" srcId="{E52D2454-0815-4ED4-8CB5-3D88749EBBE5}" destId="{5A4DE75F-DBDF-48CC-B3AA-78A27ED958BC}" srcOrd="0" destOrd="0" presId="urn:microsoft.com/office/officeart/2005/8/layout/process4"/>
    <dgm:cxn modelId="{6F99CF7A-D42F-4076-A131-737E6BB63FA8}" srcId="{FC89088D-A083-445A-9AC9-29B470593132}" destId="{B693DCA1-E491-4DD9-A60D-4BC4A1E25627}" srcOrd="2" destOrd="0" parTransId="{C8BAA0C7-4880-4367-9B85-279957EBBF87}" sibTransId="{0FAF1396-6B3A-4496-B947-E0DE41D3ECC4}"/>
    <dgm:cxn modelId="{EDF483B0-C387-44A8-9861-78D86A8218C7}" srcId="{FC89088D-A083-445A-9AC9-29B470593132}" destId="{16CE277A-58D3-4803-8C0F-0F8429CB50F8}" srcOrd="1" destOrd="0" parTransId="{E443DFA2-BCD2-4F61-AF2D-6A9991A2C064}" sibTransId="{F20DCB77-0080-4A4A-8A1B-4ECEBEC0C87F}"/>
    <dgm:cxn modelId="{9CD7B4B3-1621-4F16-BC10-F9629330E884}" type="presOf" srcId="{FC89088D-A083-445A-9AC9-29B470593132}" destId="{CE80F41B-9DD8-4201-9049-E9919495E457}" srcOrd="0" destOrd="0" presId="urn:microsoft.com/office/officeart/2005/8/layout/process4"/>
    <dgm:cxn modelId="{26B2F4D2-2568-4E66-AAD5-C1B3500855C0}" type="presOf" srcId="{16CE277A-58D3-4803-8C0F-0F8429CB50F8}" destId="{A3AB4F1C-65A0-4703-B629-D8A4082AD704}" srcOrd="0" destOrd="0" presId="urn:microsoft.com/office/officeart/2005/8/layout/process4"/>
    <dgm:cxn modelId="{51D1B8D4-3E35-454B-BB33-C5595422D061}" srcId="{FC89088D-A083-445A-9AC9-29B470593132}" destId="{14D6F48C-F276-4B7E-A3E8-6D277A925E08}" srcOrd="0" destOrd="0" parTransId="{350F9824-4B1B-4AAC-8685-2824F3D68A81}" sibTransId="{B65129A8-AA7D-48C0-BC8D-A6559C309C82}"/>
    <dgm:cxn modelId="{9B87DB70-FF6A-4739-803A-DB7F75DEC010}" type="presParOf" srcId="{CE80F41B-9DD8-4201-9049-E9919495E457}" destId="{BBA1BE18-BD42-4C4D-B396-FA8A39C6DAFF}" srcOrd="0" destOrd="0" presId="urn:microsoft.com/office/officeart/2005/8/layout/process4"/>
    <dgm:cxn modelId="{4D1F6873-431B-47A9-B3DC-A30C8DDB2F1A}" type="presParOf" srcId="{BBA1BE18-BD42-4C4D-B396-FA8A39C6DAFF}" destId="{5A4DE75F-DBDF-48CC-B3AA-78A27ED958BC}" srcOrd="0" destOrd="0" presId="urn:microsoft.com/office/officeart/2005/8/layout/process4"/>
    <dgm:cxn modelId="{60FCB123-F9B4-4E28-83F5-20E2E793662D}" type="presParOf" srcId="{CE80F41B-9DD8-4201-9049-E9919495E457}" destId="{7FFC21E7-B529-4423-A001-BA6BBE1A5BF6}" srcOrd="1" destOrd="0" presId="urn:microsoft.com/office/officeart/2005/8/layout/process4"/>
    <dgm:cxn modelId="{B2F7B062-B64E-4E5B-A041-F998CC044152}" type="presParOf" srcId="{CE80F41B-9DD8-4201-9049-E9919495E457}" destId="{6E16F632-EB8A-4EEC-B159-43FCB73F6225}" srcOrd="2" destOrd="0" presId="urn:microsoft.com/office/officeart/2005/8/layout/process4"/>
    <dgm:cxn modelId="{E05C6520-2292-42BE-84FB-45548050F867}" type="presParOf" srcId="{6E16F632-EB8A-4EEC-B159-43FCB73F6225}" destId="{695A3F9A-CC72-4AD4-B304-8CB666DD574C}" srcOrd="0" destOrd="0" presId="urn:microsoft.com/office/officeart/2005/8/layout/process4"/>
    <dgm:cxn modelId="{8A0BD72B-29D1-42D9-88C4-640521A3A51D}" type="presParOf" srcId="{CE80F41B-9DD8-4201-9049-E9919495E457}" destId="{D7DAAA3E-56A6-47C5-BAD6-7C01440D1E3F}" srcOrd="3" destOrd="0" presId="urn:microsoft.com/office/officeart/2005/8/layout/process4"/>
    <dgm:cxn modelId="{B99725C3-5313-4278-AA2C-2B762A3E6648}" type="presParOf" srcId="{CE80F41B-9DD8-4201-9049-E9919495E457}" destId="{A6313D18-DE01-4128-9850-ACDB01154546}" srcOrd="4" destOrd="0" presId="urn:microsoft.com/office/officeart/2005/8/layout/process4"/>
    <dgm:cxn modelId="{56DA364D-C0B8-4343-A96C-883E196959FF}" type="presParOf" srcId="{A6313D18-DE01-4128-9850-ACDB01154546}" destId="{CEAC4C7F-FA5B-4DBC-9241-C28B0041135B}" srcOrd="0" destOrd="0" presId="urn:microsoft.com/office/officeart/2005/8/layout/process4"/>
    <dgm:cxn modelId="{F297F76B-851B-4EC0-9E49-10F59E7CFF67}" type="presParOf" srcId="{CE80F41B-9DD8-4201-9049-E9919495E457}" destId="{28E925C3-430D-466C-A1DE-8C74AA9F0CA3}" srcOrd="5" destOrd="0" presId="urn:microsoft.com/office/officeart/2005/8/layout/process4"/>
    <dgm:cxn modelId="{05828937-D7C6-4AF1-8002-B69427797B38}" type="presParOf" srcId="{CE80F41B-9DD8-4201-9049-E9919495E457}" destId="{3EC82EF8-BA08-4CDF-A53A-3B6936E8449C}" srcOrd="6" destOrd="0" presId="urn:microsoft.com/office/officeart/2005/8/layout/process4"/>
    <dgm:cxn modelId="{EAB8D10E-B1FC-4D5F-BED2-D05E83C21988}" type="presParOf" srcId="{3EC82EF8-BA08-4CDF-A53A-3B6936E8449C}" destId="{A3AB4F1C-65A0-4703-B629-D8A4082AD704}" srcOrd="0" destOrd="0" presId="urn:microsoft.com/office/officeart/2005/8/layout/process4"/>
    <dgm:cxn modelId="{48337CA8-FEDE-467B-9F05-79AE2C8F4182}" type="presParOf" srcId="{CE80F41B-9DD8-4201-9049-E9919495E457}" destId="{27EA1AEE-41C0-4DB6-BD78-B62E8DB0D498}" srcOrd="7" destOrd="0" presId="urn:microsoft.com/office/officeart/2005/8/layout/process4"/>
    <dgm:cxn modelId="{EA60D442-839D-4170-8DB3-AA29C96BEF7D}" type="presParOf" srcId="{CE80F41B-9DD8-4201-9049-E9919495E457}" destId="{40468CC1-8BEB-4A22-B221-56355DB49859}" srcOrd="8" destOrd="0" presId="urn:microsoft.com/office/officeart/2005/8/layout/process4"/>
    <dgm:cxn modelId="{B0D08FAE-72B0-449F-90B2-D2F337C14903}" type="presParOf" srcId="{40468CC1-8BEB-4A22-B221-56355DB49859}" destId="{141CBCB8-EC58-4471-AB7D-1C3B17159B0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18654B6-15CD-4E85-A897-32767CDF73E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6EBD164-3DA8-43E2-A3E7-81415AF67629}">
      <dgm:prSet/>
      <dgm:spPr/>
      <dgm:t>
        <a:bodyPr/>
        <a:lstStyle/>
        <a:p>
          <a:r>
            <a:rPr lang="en-GB"/>
            <a:t>We overcame this challenges by:</a:t>
          </a:r>
          <a:endParaRPr lang="en-US"/>
        </a:p>
      </dgm:t>
    </dgm:pt>
    <dgm:pt modelId="{2A7C2D02-676C-4B79-A877-65AF7FE5971C}" type="parTrans" cxnId="{6820E821-1E3B-4992-A340-8CDF0DCF6BA3}">
      <dgm:prSet/>
      <dgm:spPr/>
      <dgm:t>
        <a:bodyPr/>
        <a:lstStyle/>
        <a:p>
          <a:endParaRPr lang="en-US"/>
        </a:p>
      </dgm:t>
    </dgm:pt>
    <dgm:pt modelId="{81C0DF1B-80C9-4F65-B425-9C6ABB319AA8}" type="sibTrans" cxnId="{6820E821-1E3B-4992-A340-8CDF0DCF6BA3}">
      <dgm:prSet/>
      <dgm:spPr/>
      <dgm:t>
        <a:bodyPr/>
        <a:lstStyle/>
        <a:p>
          <a:endParaRPr lang="en-US"/>
        </a:p>
      </dgm:t>
    </dgm:pt>
    <dgm:pt modelId="{C4C52446-DEF3-445B-9D7E-4581BA81EB69}">
      <dgm:prSet/>
      <dgm:spPr/>
      <dgm:t>
        <a:bodyPr/>
        <a:lstStyle/>
        <a:p>
          <a:r>
            <a:rPr lang="en-GB"/>
            <a:t>Practising active listening (Kline,2002) to ensure understanding.</a:t>
          </a:r>
          <a:endParaRPr lang="en-US"/>
        </a:p>
      </dgm:t>
    </dgm:pt>
    <dgm:pt modelId="{94B86D0F-E9A8-4161-9CB2-0C6BBED45972}" type="parTrans" cxnId="{3E4CDBF9-BDF7-4D15-8C15-4B3C0F119CCC}">
      <dgm:prSet/>
      <dgm:spPr/>
      <dgm:t>
        <a:bodyPr/>
        <a:lstStyle/>
        <a:p>
          <a:endParaRPr lang="en-US"/>
        </a:p>
      </dgm:t>
    </dgm:pt>
    <dgm:pt modelId="{E31B3834-B1B2-4727-A970-330195E3834A}" type="sibTrans" cxnId="{3E4CDBF9-BDF7-4D15-8C15-4B3C0F119CCC}">
      <dgm:prSet/>
      <dgm:spPr/>
      <dgm:t>
        <a:bodyPr/>
        <a:lstStyle/>
        <a:p>
          <a:endParaRPr lang="en-US"/>
        </a:p>
      </dgm:t>
    </dgm:pt>
    <dgm:pt modelId="{F4189CF8-938B-4648-8E1F-D3DCD4DBF6AF}">
      <dgm:prSet/>
      <dgm:spPr/>
      <dgm:t>
        <a:bodyPr/>
        <a:lstStyle/>
        <a:p>
          <a:r>
            <a:rPr lang="en-GB"/>
            <a:t>Holding open discussions to manage conflict respectfully.</a:t>
          </a:r>
          <a:endParaRPr lang="en-US"/>
        </a:p>
      </dgm:t>
    </dgm:pt>
    <dgm:pt modelId="{8082FE64-5ECE-4440-8FDD-01BDB67C91E0}" type="parTrans" cxnId="{B848075C-C782-4486-AA6F-6647A8BF7E9C}">
      <dgm:prSet/>
      <dgm:spPr/>
      <dgm:t>
        <a:bodyPr/>
        <a:lstStyle/>
        <a:p>
          <a:endParaRPr lang="en-US"/>
        </a:p>
      </dgm:t>
    </dgm:pt>
    <dgm:pt modelId="{BBCFB1EA-7DA7-4A1C-8799-166BBEA28806}" type="sibTrans" cxnId="{B848075C-C782-4486-AA6F-6647A8BF7E9C}">
      <dgm:prSet/>
      <dgm:spPr/>
      <dgm:t>
        <a:bodyPr/>
        <a:lstStyle/>
        <a:p>
          <a:endParaRPr lang="en-US"/>
        </a:p>
      </dgm:t>
    </dgm:pt>
    <dgm:pt modelId="{A7EB250E-8214-4C0A-9945-BF938B647B5E}">
      <dgm:prSet/>
      <dgm:spPr/>
      <dgm:t>
        <a:bodyPr/>
        <a:lstStyle/>
        <a:p>
          <a:r>
            <a:rPr lang="en-GB" dirty="0"/>
            <a:t>Delegating task to match individual strengths and asking the team members to try and hone weaker skills that they may not necessarily like to use. (Sinek,2023)</a:t>
          </a:r>
          <a:endParaRPr lang="en-US" dirty="0"/>
        </a:p>
      </dgm:t>
    </dgm:pt>
    <dgm:pt modelId="{7D1B2130-2381-4B0F-9A1A-2E764644CCA0}" type="parTrans" cxnId="{FFF2DAB3-1998-4B50-A567-352B4A053BF9}">
      <dgm:prSet/>
      <dgm:spPr/>
      <dgm:t>
        <a:bodyPr/>
        <a:lstStyle/>
        <a:p>
          <a:endParaRPr lang="en-US"/>
        </a:p>
      </dgm:t>
    </dgm:pt>
    <dgm:pt modelId="{779731D8-AFA8-4DD9-9D4A-7E08710F6B85}" type="sibTrans" cxnId="{FFF2DAB3-1998-4B50-A567-352B4A053BF9}">
      <dgm:prSet/>
      <dgm:spPr/>
      <dgm:t>
        <a:bodyPr/>
        <a:lstStyle/>
        <a:p>
          <a:endParaRPr lang="en-US"/>
        </a:p>
      </dgm:t>
    </dgm:pt>
    <dgm:pt modelId="{5D6406D8-00E7-45F9-BB15-002FBB330789}">
      <dgm:prSet/>
      <dgm:spPr/>
      <dgm:t>
        <a:bodyPr/>
        <a:lstStyle/>
        <a:p>
          <a:r>
            <a:rPr lang="en-GB" dirty="0"/>
            <a:t>Encouraging trust and equal participation (Heffernan,2015; Academi Wales, 2018)</a:t>
          </a:r>
          <a:endParaRPr lang="en-US" dirty="0"/>
        </a:p>
      </dgm:t>
    </dgm:pt>
    <dgm:pt modelId="{375EDD24-24A0-4175-B471-53D6CACF890E}" type="parTrans" cxnId="{F509B3DA-F189-4377-ACE6-87C94F78A55B}">
      <dgm:prSet/>
      <dgm:spPr/>
      <dgm:t>
        <a:bodyPr/>
        <a:lstStyle/>
        <a:p>
          <a:endParaRPr lang="en-US"/>
        </a:p>
      </dgm:t>
    </dgm:pt>
    <dgm:pt modelId="{7DD41AAA-B415-4485-9E59-CC136BB1F1A4}" type="sibTrans" cxnId="{F509B3DA-F189-4377-ACE6-87C94F78A55B}">
      <dgm:prSet/>
      <dgm:spPr/>
      <dgm:t>
        <a:bodyPr/>
        <a:lstStyle/>
        <a:p>
          <a:endParaRPr lang="en-US"/>
        </a:p>
      </dgm:t>
    </dgm:pt>
    <dgm:pt modelId="{2FB0AB1F-6AE8-4B8C-91D3-6C02F8634519}">
      <dgm:prSet/>
      <dgm:spPr/>
      <dgm:t>
        <a:bodyPr/>
        <a:lstStyle/>
        <a:p>
          <a:r>
            <a:rPr lang="en-GB"/>
            <a:t>This strengthened team unity and performance</a:t>
          </a:r>
          <a:endParaRPr lang="en-US"/>
        </a:p>
      </dgm:t>
    </dgm:pt>
    <dgm:pt modelId="{E9EACE98-EFA0-4273-A18B-B50A9B81AD16}" type="parTrans" cxnId="{EFD3AD51-14BA-495E-8A5F-FC3DB7347D98}">
      <dgm:prSet/>
      <dgm:spPr/>
      <dgm:t>
        <a:bodyPr/>
        <a:lstStyle/>
        <a:p>
          <a:endParaRPr lang="en-US"/>
        </a:p>
      </dgm:t>
    </dgm:pt>
    <dgm:pt modelId="{1A2D1B66-CA9A-4084-8ECD-AFDC69868309}" type="sibTrans" cxnId="{EFD3AD51-14BA-495E-8A5F-FC3DB7347D98}">
      <dgm:prSet/>
      <dgm:spPr/>
      <dgm:t>
        <a:bodyPr/>
        <a:lstStyle/>
        <a:p>
          <a:endParaRPr lang="en-US"/>
        </a:p>
      </dgm:t>
    </dgm:pt>
    <dgm:pt modelId="{3D7B7351-AD51-4F5F-AF28-7B1AB3C1CA82}" type="pres">
      <dgm:prSet presAssocID="{F18654B6-15CD-4E85-A897-32767CDF73E8}" presName="linear" presStyleCnt="0">
        <dgm:presLayoutVars>
          <dgm:animLvl val="lvl"/>
          <dgm:resizeHandles val="exact"/>
        </dgm:presLayoutVars>
      </dgm:prSet>
      <dgm:spPr/>
    </dgm:pt>
    <dgm:pt modelId="{6E91D69E-ECA3-4A1F-97F5-239A5722951B}" type="pres">
      <dgm:prSet presAssocID="{D6EBD164-3DA8-43E2-A3E7-81415AF6762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AC1179E-4D41-43F3-AAD3-D4A3435D14A3}" type="pres">
      <dgm:prSet presAssocID="{D6EBD164-3DA8-43E2-A3E7-81415AF67629}" presName="childText" presStyleLbl="revTx" presStyleIdx="0" presStyleCnt="1">
        <dgm:presLayoutVars>
          <dgm:bulletEnabled val="1"/>
        </dgm:presLayoutVars>
      </dgm:prSet>
      <dgm:spPr/>
    </dgm:pt>
    <dgm:pt modelId="{552ADBF2-C288-4994-A4B1-81771BA07E61}" type="pres">
      <dgm:prSet presAssocID="{2FB0AB1F-6AE8-4B8C-91D3-6C02F863451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6820E821-1E3B-4992-A340-8CDF0DCF6BA3}" srcId="{F18654B6-15CD-4E85-A897-32767CDF73E8}" destId="{D6EBD164-3DA8-43E2-A3E7-81415AF67629}" srcOrd="0" destOrd="0" parTransId="{2A7C2D02-676C-4B79-A877-65AF7FE5971C}" sibTransId="{81C0DF1B-80C9-4F65-B425-9C6ABB319AA8}"/>
    <dgm:cxn modelId="{B848075C-C782-4486-AA6F-6647A8BF7E9C}" srcId="{D6EBD164-3DA8-43E2-A3E7-81415AF67629}" destId="{F4189CF8-938B-4648-8E1F-D3DCD4DBF6AF}" srcOrd="1" destOrd="0" parTransId="{8082FE64-5ECE-4440-8FDD-01BDB67C91E0}" sibTransId="{BBCFB1EA-7DA7-4A1C-8799-166BBEA28806}"/>
    <dgm:cxn modelId="{E61EED64-B80D-4F1D-9C65-9E87512401E6}" type="presOf" srcId="{F18654B6-15CD-4E85-A897-32767CDF73E8}" destId="{3D7B7351-AD51-4F5F-AF28-7B1AB3C1CA82}" srcOrd="0" destOrd="0" presId="urn:microsoft.com/office/officeart/2005/8/layout/vList2"/>
    <dgm:cxn modelId="{EFD3AD51-14BA-495E-8A5F-FC3DB7347D98}" srcId="{F18654B6-15CD-4E85-A897-32767CDF73E8}" destId="{2FB0AB1F-6AE8-4B8C-91D3-6C02F8634519}" srcOrd="1" destOrd="0" parTransId="{E9EACE98-EFA0-4273-A18B-B50A9B81AD16}" sibTransId="{1A2D1B66-CA9A-4084-8ECD-AFDC69868309}"/>
    <dgm:cxn modelId="{6750ED7E-AF3F-45D0-B061-CDBF8C268342}" type="presOf" srcId="{F4189CF8-938B-4648-8E1F-D3DCD4DBF6AF}" destId="{BAC1179E-4D41-43F3-AAD3-D4A3435D14A3}" srcOrd="0" destOrd="1" presId="urn:microsoft.com/office/officeart/2005/8/layout/vList2"/>
    <dgm:cxn modelId="{9B54148A-1B50-4B3D-87DC-2522EC52F6A3}" type="presOf" srcId="{D6EBD164-3DA8-43E2-A3E7-81415AF67629}" destId="{6E91D69E-ECA3-4A1F-97F5-239A5722951B}" srcOrd="0" destOrd="0" presId="urn:microsoft.com/office/officeart/2005/8/layout/vList2"/>
    <dgm:cxn modelId="{2196DBA0-3377-4387-A6F8-5E5A1F5B1FBA}" type="presOf" srcId="{C4C52446-DEF3-445B-9D7E-4581BA81EB69}" destId="{BAC1179E-4D41-43F3-AAD3-D4A3435D14A3}" srcOrd="0" destOrd="0" presId="urn:microsoft.com/office/officeart/2005/8/layout/vList2"/>
    <dgm:cxn modelId="{FFF2DAB3-1998-4B50-A567-352B4A053BF9}" srcId="{D6EBD164-3DA8-43E2-A3E7-81415AF67629}" destId="{A7EB250E-8214-4C0A-9945-BF938B647B5E}" srcOrd="2" destOrd="0" parTransId="{7D1B2130-2381-4B0F-9A1A-2E764644CCA0}" sibTransId="{779731D8-AFA8-4DD9-9D4A-7E08710F6B85}"/>
    <dgm:cxn modelId="{497837D3-5D68-4ED3-909E-9BE20DB48E98}" type="presOf" srcId="{2FB0AB1F-6AE8-4B8C-91D3-6C02F8634519}" destId="{552ADBF2-C288-4994-A4B1-81771BA07E61}" srcOrd="0" destOrd="0" presId="urn:microsoft.com/office/officeart/2005/8/layout/vList2"/>
    <dgm:cxn modelId="{F509B3DA-F189-4377-ACE6-87C94F78A55B}" srcId="{D6EBD164-3DA8-43E2-A3E7-81415AF67629}" destId="{5D6406D8-00E7-45F9-BB15-002FBB330789}" srcOrd="3" destOrd="0" parTransId="{375EDD24-24A0-4175-B471-53D6CACF890E}" sibTransId="{7DD41AAA-B415-4485-9E59-CC136BB1F1A4}"/>
    <dgm:cxn modelId="{F4EC40F4-43E2-456E-8700-F72E5971751B}" type="presOf" srcId="{A7EB250E-8214-4C0A-9945-BF938B647B5E}" destId="{BAC1179E-4D41-43F3-AAD3-D4A3435D14A3}" srcOrd="0" destOrd="2" presId="urn:microsoft.com/office/officeart/2005/8/layout/vList2"/>
    <dgm:cxn modelId="{3E4CDBF9-BDF7-4D15-8C15-4B3C0F119CCC}" srcId="{D6EBD164-3DA8-43E2-A3E7-81415AF67629}" destId="{C4C52446-DEF3-445B-9D7E-4581BA81EB69}" srcOrd="0" destOrd="0" parTransId="{94B86D0F-E9A8-4161-9CB2-0C6BBED45972}" sibTransId="{E31B3834-B1B2-4727-A970-330195E3834A}"/>
    <dgm:cxn modelId="{CCD2F5FA-047E-4BC4-B176-2BEB6E2568A0}" type="presOf" srcId="{5D6406D8-00E7-45F9-BB15-002FBB330789}" destId="{BAC1179E-4D41-43F3-AAD3-D4A3435D14A3}" srcOrd="0" destOrd="3" presId="urn:microsoft.com/office/officeart/2005/8/layout/vList2"/>
    <dgm:cxn modelId="{B953EB82-C9B6-4959-9321-60353F538404}" type="presParOf" srcId="{3D7B7351-AD51-4F5F-AF28-7B1AB3C1CA82}" destId="{6E91D69E-ECA3-4A1F-97F5-239A5722951B}" srcOrd="0" destOrd="0" presId="urn:microsoft.com/office/officeart/2005/8/layout/vList2"/>
    <dgm:cxn modelId="{21B960BC-8B5C-450F-A1CE-38318842F8A6}" type="presParOf" srcId="{3D7B7351-AD51-4F5F-AF28-7B1AB3C1CA82}" destId="{BAC1179E-4D41-43F3-AAD3-D4A3435D14A3}" srcOrd="1" destOrd="0" presId="urn:microsoft.com/office/officeart/2005/8/layout/vList2"/>
    <dgm:cxn modelId="{F8246DDE-03DC-4F62-9D92-979BB2B1F8B0}" type="presParOf" srcId="{3D7B7351-AD51-4F5F-AF28-7B1AB3C1CA82}" destId="{552ADBF2-C288-4994-A4B1-81771BA07E61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410C413-362E-4B2A-949F-53ABC036F98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F623261-4F64-4EE8-B4FA-97E8093A4E95}">
      <dgm:prSet/>
      <dgm:spPr/>
      <dgm:t>
        <a:bodyPr/>
        <a:lstStyle/>
        <a:p>
          <a:r>
            <a:rPr lang="en-GB"/>
            <a:t>By understanding Belbin’s roles improved our communication and collaboration</a:t>
          </a:r>
          <a:endParaRPr lang="en-US"/>
        </a:p>
      </dgm:t>
    </dgm:pt>
    <dgm:pt modelId="{CF720A59-74C4-4D77-8C78-D9916EE69435}" type="parTrans" cxnId="{F6CD5843-6402-4DF0-AF45-98AC0693237C}">
      <dgm:prSet/>
      <dgm:spPr/>
      <dgm:t>
        <a:bodyPr/>
        <a:lstStyle/>
        <a:p>
          <a:endParaRPr lang="en-US"/>
        </a:p>
      </dgm:t>
    </dgm:pt>
    <dgm:pt modelId="{DACF6A66-3AEF-421A-AED2-47968CA0A2C9}" type="sibTrans" cxnId="{F6CD5843-6402-4DF0-AF45-98AC0693237C}">
      <dgm:prSet/>
      <dgm:spPr/>
      <dgm:t>
        <a:bodyPr/>
        <a:lstStyle/>
        <a:p>
          <a:endParaRPr lang="en-US"/>
        </a:p>
      </dgm:t>
    </dgm:pt>
    <dgm:pt modelId="{7E654A28-34AF-421F-A4FF-7E7C3D371B64}">
      <dgm:prSet/>
      <dgm:spPr/>
      <dgm:t>
        <a:bodyPr/>
        <a:lstStyle/>
        <a:p>
          <a:r>
            <a:rPr lang="en-GB"/>
            <a:t>By Applying Tuckerman’s model, we identified how our group evolved through forming, storming and performing stages.</a:t>
          </a:r>
          <a:endParaRPr lang="en-US"/>
        </a:p>
      </dgm:t>
    </dgm:pt>
    <dgm:pt modelId="{C57D9D1A-9E25-452C-9C00-8BF9379D30E3}" type="parTrans" cxnId="{24985C0F-3079-4F41-A681-0F9B0EF74391}">
      <dgm:prSet/>
      <dgm:spPr/>
      <dgm:t>
        <a:bodyPr/>
        <a:lstStyle/>
        <a:p>
          <a:endParaRPr lang="en-US"/>
        </a:p>
      </dgm:t>
    </dgm:pt>
    <dgm:pt modelId="{08C37871-0A7A-4B8E-B897-5955EABC03E0}" type="sibTrans" cxnId="{24985C0F-3079-4F41-A681-0F9B0EF74391}">
      <dgm:prSet/>
      <dgm:spPr/>
      <dgm:t>
        <a:bodyPr/>
        <a:lstStyle/>
        <a:p>
          <a:endParaRPr lang="en-US"/>
        </a:p>
      </dgm:t>
    </dgm:pt>
    <dgm:pt modelId="{A09612D1-170C-4BF3-B204-76E755B4C675}">
      <dgm:prSet/>
      <dgm:spPr/>
      <dgm:t>
        <a:bodyPr/>
        <a:lstStyle/>
        <a:p>
          <a:r>
            <a:rPr lang="en-GB"/>
            <a:t>In the future I aim to </a:t>
          </a:r>
          <a:endParaRPr lang="en-US"/>
        </a:p>
      </dgm:t>
    </dgm:pt>
    <dgm:pt modelId="{4D4D2FD3-33C3-4829-8F7B-C404F7C3273F}" type="parTrans" cxnId="{98BD7F23-C9E7-4778-9919-FA1709F07EF7}">
      <dgm:prSet/>
      <dgm:spPr/>
      <dgm:t>
        <a:bodyPr/>
        <a:lstStyle/>
        <a:p>
          <a:endParaRPr lang="en-US"/>
        </a:p>
      </dgm:t>
    </dgm:pt>
    <dgm:pt modelId="{F3C658EF-6653-4AD9-989C-6201378CAE89}" type="sibTrans" cxnId="{98BD7F23-C9E7-4778-9919-FA1709F07EF7}">
      <dgm:prSet/>
      <dgm:spPr/>
      <dgm:t>
        <a:bodyPr/>
        <a:lstStyle/>
        <a:p>
          <a:endParaRPr lang="en-US"/>
        </a:p>
      </dgm:t>
    </dgm:pt>
    <dgm:pt modelId="{502A4325-F665-407B-A932-E23A55F21696}">
      <dgm:prSet/>
      <dgm:spPr/>
      <dgm:t>
        <a:bodyPr/>
        <a:lstStyle/>
        <a:p>
          <a:r>
            <a:rPr lang="en-GB"/>
            <a:t>Encourage greater role diversity </a:t>
          </a:r>
          <a:endParaRPr lang="en-US"/>
        </a:p>
      </dgm:t>
    </dgm:pt>
    <dgm:pt modelId="{AE137546-7C89-4AB6-A488-BD4F68B13A7F}" type="parTrans" cxnId="{8951019F-041C-4195-9DC3-98E51246F7C2}">
      <dgm:prSet/>
      <dgm:spPr/>
      <dgm:t>
        <a:bodyPr/>
        <a:lstStyle/>
        <a:p>
          <a:endParaRPr lang="en-US"/>
        </a:p>
      </dgm:t>
    </dgm:pt>
    <dgm:pt modelId="{16A857D4-FF69-4189-BA88-0CCF442538D6}" type="sibTrans" cxnId="{8951019F-041C-4195-9DC3-98E51246F7C2}">
      <dgm:prSet/>
      <dgm:spPr/>
      <dgm:t>
        <a:bodyPr/>
        <a:lstStyle/>
        <a:p>
          <a:endParaRPr lang="en-US"/>
        </a:p>
      </dgm:t>
    </dgm:pt>
    <dgm:pt modelId="{C8ED96E4-A326-4ED9-B36E-A4C9F5DB34FE}">
      <dgm:prSet/>
      <dgm:spPr/>
      <dgm:t>
        <a:bodyPr/>
        <a:lstStyle/>
        <a:p>
          <a:r>
            <a:rPr lang="en-GB"/>
            <a:t>Strenghten conflict resolution through openness. </a:t>
          </a:r>
          <a:endParaRPr lang="en-US"/>
        </a:p>
      </dgm:t>
    </dgm:pt>
    <dgm:pt modelId="{5B521C07-BC10-4BAB-BCA2-0C8DCB1CD1DC}" type="parTrans" cxnId="{C775347C-783D-4B21-8A98-6F4A1985E4BA}">
      <dgm:prSet/>
      <dgm:spPr/>
      <dgm:t>
        <a:bodyPr/>
        <a:lstStyle/>
        <a:p>
          <a:endParaRPr lang="en-US"/>
        </a:p>
      </dgm:t>
    </dgm:pt>
    <dgm:pt modelId="{1A154DC4-6BEB-4538-B23E-BD9C928647B3}" type="sibTrans" cxnId="{C775347C-783D-4B21-8A98-6F4A1985E4BA}">
      <dgm:prSet/>
      <dgm:spPr/>
      <dgm:t>
        <a:bodyPr/>
        <a:lstStyle/>
        <a:p>
          <a:endParaRPr lang="en-US"/>
        </a:p>
      </dgm:t>
    </dgm:pt>
    <dgm:pt modelId="{8FAB0016-F56A-46A1-AD34-BBCF0705BA7E}">
      <dgm:prSet/>
      <dgm:spPr/>
      <dgm:t>
        <a:bodyPr/>
        <a:lstStyle/>
        <a:p>
          <a:r>
            <a:rPr lang="en-GB"/>
            <a:t>Support members to use their strengths adaptively.</a:t>
          </a:r>
          <a:endParaRPr lang="en-US"/>
        </a:p>
      </dgm:t>
    </dgm:pt>
    <dgm:pt modelId="{26AE7094-E5D2-491D-A03E-EED4C1DDF46E}" type="parTrans" cxnId="{4EC10ADF-201B-4D54-A83E-E2A6E177E957}">
      <dgm:prSet/>
      <dgm:spPr/>
      <dgm:t>
        <a:bodyPr/>
        <a:lstStyle/>
        <a:p>
          <a:endParaRPr lang="en-US"/>
        </a:p>
      </dgm:t>
    </dgm:pt>
    <dgm:pt modelId="{BFD57A4A-F95F-45B5-A432-8C148D9E672C}" type="sibTrans" cxnId="{4EC10ADF-201B-4D54-A83E-E2A6E177E957}">
      <dgm:prSet/>
      <dgm:spPr/>
      <dgm:t>
        <a:bodyPr/>
        <a:lstStyle/>
        <a:p>
          <a:endParaRPr lang="en-US"/>
        </a:p>
      </dgm:t>
    </dgm:pt>
    <dgm:pt modelId="{C3C44D20-DBB6-45C2-9E18-B507E4CC392B}" type="pres">
      <dgm:prSet presAssocID="{6410C413-362E-4B2A-949F-53ABC036F98A}" presName="root" presStyleCnt="0">
        <dgm:presLayoutVars>
          <dgm:dir/>
          <dgm:resizeHandles val="exact"/>
        </dgm:presLayoutVars>
      </dgm:prSet>
      <dgm:spPr/>
    </dgm:pt>
    <dgm:pt modelId="{9DB07E70-925D-404C-8F4B-585A343569E6}" type="pres">
      <dgm:prSet presAssocID="{5F623261-4F64-4EE8-B4FA-97E8093A4E95}" presName="compNode" presStyleCnt="0"/>
      <dgm:spPr/>
    </dgm:pt>
    <dgm:pt modelId="{3412EF98-5B1D-4A49-AA5D-145E37DCB4F5}" type="pres">
      <dgm:prSet presAssocID="{5F623261-4F64-4EE8-B4FA-97E8093A4E95}" presName="bgRect" presStyleLbl="bgShp" presStyleIdx="0" presStyleCnt="3"/>
      <dgm:spPr/>
    </dgm:pt>
    <dgm:pt modelId="{45AF551E-3168-46C8-B7B7-7070E02792CD}" type="pres">
      <dgm:prSet presAssocID="{5F623261-4F64-4EE8-B4FA-97E8093A4E9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929D5BE-FD52-460D-BA8A-64CB79DD695F}" type="pres">
      <dgm:prSet presAssocID="{5F623261-4F64-4EE8-B4FA-97E8093A4E95}" presName="spaceRect" presStyleCnt="0"/>
      <dgm:spPr/>
    </dgm:pt>
    <dgm:pt modelId="{D4FCE331-9ECB-4072-979B-187C3EE6CD4B}" type="pres">
      <dgm:prSet presAssocID="{5F623261-4F64-4EE8-B4FA-97E8093A4E95}" presName="parTx" presStyleLbl="revTx" presStyleIdx="0" presStyleCnt="4">
        <dgm:presLayoutVars>
          <dgm:chMax val="0"/>
          <dgm:chPref val="0"/>
        </dgm:presLayoutVars>
      </dgm:prSet>
      <dgm:spPr/>
    </dgm:pt>
    <dgm:pt modelId="{9E46A5C7-496D-4254-B4B5-A7C0EDAF647B}" type="pres">
      <dgm:prSet presAssocID="{DACF6A66-3AEF-421A-AED2-47968CA0A2C9}" presName="sibTrans" presStyleCnt="0"/>
      <dgm:spPr/>
    </dgm:pt>
    <dgm:pt modelId="{2D316750-5413-4EEA-A740-01E6132B54FB}" type="pres">
      <dgm:prSet presAssocID="{7E654A28-34AF-421F-A4FF-7E7C3D371B64}" presName="compNode" presStyleCnt="0"/>
      <dgm:spPr/>
    </dgm:pt>
    <dgm:pt modelId="{992278E2-9F9E-425C-95A3-E12D1A907820}" type="pres">
      <dgm:prSet presAssocID="{7E654A28-34AF-421F-A4FF-7E7C3D371B64}" presName="bgRect" presStyleLbl="bgShp" presStyleIdx="1" presStyleCnt="3"/>
      <dgm:spPr/>
    </dgm:pt>
    <dgm:pt modelId="{67B95AB8-B977-47AD-93A9-17DC429384BB}" type="pres">
      <dgm:prSet presAssocID="{7E654A28-34AF-421F-A4FF-7E7C3D371B6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ning"/>
        </a:ext>
      </dgm:extLst>
    </dgm:pt>
    <dgm:pt modelId="{2CAE1BD9-68FE-4B58-96A8-8C709343B705}" type="pres">
      <dgm:prSet presAssocID="{7E654A28-34AF-421F-A4FF-7E7C3D371B64}" presName="spaceRect" presStyleCnt="0"/>
      <dgm:spPr/>
    </dgm:pt>
    <dgm:pt modelId="{D01BECF1-6A96-4A88-87C6-EF53FAF4D888}" type="pres">
      <dgm:prSet presAssocID="{7E654A28-34AF-421F-A4FF-7E7C3D371B64}" presName="parTx" presStyleLbl="revTx" presStyleIdx="1" presStyleCnt="4">
        <dgm:presLayoutVars>
          <dgm:chMax val="0"/>
          <dgm:chPref val="0"/>
        </dgm:presLayoutVars>
      </dgm:prSet>
      <dgm:spPr/>
    </dgm:pt>
    <dgm:pt modelId="{BA8A0E2C-2E6A-4DAE-8224-3BE14459AC55}" type="pres">
      <dgm:prSet presAssocID="{08C37871-0A7A-4B8E-B897-5955EABC03E0}" presName="sibTrans" presStyleCnt="0"/>
      <dgm:spPr/>
    </dgm:pt>
    <dgm:pt modelId="{FA8DC704-C097-4401-A5E0-ED9BEBF301E0}" type="pres">
      <dgm:prSet presAssocID="{A09612D1-170C-4BF3-B204-76E755B4C675}" presName="compNode" presStyleCnt="0"/>
      <dgm:spPr/>
    </dgm:pt>
    <dgm:pt modelId="{0C03B2F3-FD19-481B-843A-38471461255A}" type="pres">
      <dgm:prSet presAssocID="{A09612D1-170C-4BF3-B204-76E755B4C675}" presName="bgRect" presStyleLbl="bgShp" presStyleIdx="2" presStyleCnt="3"/>
      <dgm:spPr/>
    </dgm:pt>
    <dgm:pt modelId="{C9893802-391F-4E8B-8B21-58DB97290DE5}" type="pres">
      <dgm:prSet presAssocID="{A09612D1-170C-4BF3-B204-76E755B4C67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E4CBFAE7-DDF1-4873-A39A-F58F43550673}" type="pres">
      <dgm:prSet presAssocID="{A09612D1-170C-4BF3-B204-76E755B4C675}" presName="spaceRect" presStyleCnt="0"/>
      <dgm:spPr/>
    </dgm:pt>
    <dgm:pt modelId="{53EE0E03-6BED-4F04-80B1-B00E61471727}" type="pres">
      <dgm:prSet presAssocID="{A09612D1-170C-4BF3-B204-76E755B4C675}" presName="parTx" presStyleLbl="revTx" presStyleIdx="2" presStyleCnt="4">
        <dgm:presLayoutVars>
          <dgm:chMax val="0"/>
          <dgm:chPref val="0"/>
        </dgm:presLayoutVars>
      </dgm:prSet>
      <dgm:spPr/>
    </dgm:pt>
    <dgm:pt modelId="{AF626D7C-6C9D-4328-80D5-6759A3CE5431}" type="pres">
      <dgm:prSet presAssocID="{A09612D1-170C-4BF3-B204-76E755B4C675}" presName="desTx" presStyleLbl="revTx" presStyleIdx="3" presStyleCnt="4">
        <dgm:presLayoutVars/>
      </dgm:prSet>
      <dgm:spPr/>
    </dgm:pt>
  </dgm:ptLst>
  <dgm:cxnLst>
    <dgm:cxn modelId="{24985C0F-3079-4F41-A681-0F9B0EF74391}" srcId="{6410C413-362E-4B2A-949F-53ABC036F98A}" destId="{7E654A28-34AF-421F-A4FF-7E7C3D371B64}" srcOrd="1" destOrd="0" parTransId="{C57D9D1A-9E25-452C-9C00-8BF9379D30E3}" sibTransId="{08C37871-0A7A-4B8E-B897-5955EABC03E0}"/>
    <dgm:cxn modelId="{98BD7F23-C9E7-4778-9919-FA1709F07EF7}" srcId="{6410C413-362E-4B2A-949F-53ABC036F98A}" destId="{A09612D1-170C-4BF3-B204-76E755B4C675}" srcOrd="2" destOrd="0" parTransId="{4D4D2FD3-33C3-4829-8F7B-C404F7C3273F}" sibTransId="{F3C658EF-6653-4AD9-989C-6201378CAE89}"/>
    <dgm:cxn modelId="{4484852E-E098-47F8-8648-72CB12FFCF02}" type="presOf" srcId="{C8ED96E4-A326-4ED9-B36E-A4C9F5DB34FE}" destId="{AF626D7C-6C9D-4328-80D5-6759A3CE5431}" srcOrd="0" destOrd="1" presId="urn:microsoft.com/office/officeart/2018/2/layout/IconVerticalSolidList"/>
    <dgm:cxn modelId="{F6CD5843-6402-4DF0-AF45-98AC0693237C}" srcId="{6410C413-362E-4B2A-949F-53ABC036F98A}" destId="{5F623261-4F64-4EE8-B4FA-97E8093A4E95}" srcOrd="0" destOrd="0" parTransId="{CF720A59-74C4-4D77-8C78-D9916EE69435}" sibTransId="{DACF6A66-3AEF-421A-AED2-47968CA0A2C9}"/>
    <dgm:cxn modelId="{B0702071-7360-4458-BB26-98F63EBEDB06}" type="presOf" srcId="{8FAB0016-F56A-46A1-AD34-BBCF0705BA7E}" destId="{AF626D7C-6C9D-4328-80D5-6759A3CE5431}" srcOrd="0" destOrd="2" presId="urn:microsoft.com/office/officeart/2018/2/layout/IconVerticalSolidList"/>
    <dgm:cxn modelId="{08883175-6F1F-4BD0-A499-A715C6C564B2}" type="presOf" srcId="{7E654A28-34AF-421F-A4FF-7E7C3D371B64}" destId="{D01BECF1-6A96-4A88-87C6-EF53FAF4D888}" srcOrd="0" destOrd="0" presId="urn:microsoft.com/office/officeart/2018/2/layout/IconVerticalSolidList"/>
    <dgm:cxn modelId="{C775347C-783D-4B21-8A98-6F4A1985E4BA}" srcId="{A09612D1-170C-4BF3-B204-76E755B4C675}" destId="{C8ED96E4-A326-4ED9-B36E-A4C9F5DB34FE}" srcOrd="1" destOrd="0" parTransId="{5B521C07-BC10-4BAB-BCA2-0C8DCB1CD1DC}" sibTransId="{1A154DC4-6BEB-4538-B23E-BD9C928647B3}"/>
    <dgm:cxn modelId="{6FAA2A95-A8BF-4300-90F2-4543A38360A9}" type="presOf" srcId="{A09612D1-170C-4BF3-B204-76E755B4C675}" destId="{53EE0E03-6BED-4F04-80B1-B00E61471727}" srcOrd="0" destOrd="0" presId="urn:microsoft.com/office/officeart/2018/2/layout/IconVerticalSolidList"/>
    <dgm:cxn modelId="{E95B0B99-2D85-42CF-A2C0-9071E9E6F2B7}" type="presOf" srcId="{6410C413-362E-4B2A-949F-53ABC036F98A}" destId="{C3C44D20-DBB6-45C2-9E18-B507E4CC392B}" srcOrd="0" destOrd="0" presId="urn:microsoft.com/office/officeart/2018/2/layout/IconVerticalSolidList"/>
    <dgm:cxn modelId="{8951019F-041C-4195-9DC3-98E51246F7C2}" srcId="{A09612D1-170C-4BF3-B204-76E755B4C675}" destId="{502A4325-F665-407B-A932-E23A55F21696}" srcOrd="0" destOrd="0" parTransId="{AE137546-7C89-4AB6-A488-BD4F68B13A7F}" sibTransId="{16A857D4-FF69-4189-BA88-0CCF442538D6}"/>
    <dgm:cxn modelId="{2920BBA6-99E2-494F-984C-15AA245660D6}" type="presOf" srcId="{5F623261-4F64-4EE8-B4FA-97E8093A4E95}" destId="{D4FCE331-9ECB-4072-979B-187C3EE6CD4B}" srcOrd="0" destOrd="0" presId="urn:microsoft.com/office/officeart/2018/2/layout/IconVerticalSolidList"/>
    <dgm:cxn modelId="{A9011DDA-3750-4DB8-9839-5B25DE79BE47}" type="presOf" srcId="{502A4325-F665-407B-A932-E23A55F21696}" destId="{AF626D7C-6C9D-4328-80D5-6759A3CE5431}" srcOrd="0" destOrd="0" presId="urn:microsoft.com/office/officeart/2018/2/layout/IconVerticalSolidList"/>
    <dgm:cxn modelId="{4EC10ADF-201B-4D54-A83E-E2A6E177E957}" srcId="{A09612D1-170C-4BF3-B204-76E755B4C675}" destId="{8FAB0016-F56A-46A1-AD34-BBCF0705BA7E}" srcOrd="2" destOrd="0" parTransId="{26AE7094-E5D2-491D-A03E-EED4C1DDF46E}" sibTransId="{BFD57A4A-F95F-45B5-A432-8C148D9E672C}"/>
    <dgm:cxn modelId="{266F1ADA-E097-4885-9D63-DBB5EE3F0591}" type="presParOf" srcId="{C3C44D20-DBB6-45C2-9E18-B507E4CC392B}" destId="{9DB07E70-925D-404C-8F4B-585A343569E6}" srcOrd="0" destOrd="0" presId="urn:microsoft.com/office/officeart/2018/2/layout/IconVerticalSolidList"/>
    <dgm:cxn modelId="{05683E09-A659-4537-A11A-92DAB6FAE9E1}" type="presParOf" srcId="{9DB07E70-925D-404C-8F4B-585A343569E6}" destId="{3412EF98-5B1D-4A49-AA5D-145E37DCB4F5}" srcOrd="0" destOrd="0" presId="urn:microsoft.com/office/officeart/2018/2/layout/IconVerticalSolidList"/>
    <dgm:cxn modelId="{A9FCC91D-34BF-41AA-B795-0FD27B194FB0}" type="presParOf" srcId="{9DB07E70-925D-404C-8F4B-585A343569E6}" destId="{45AF551E-3168-46C8-B7B7-7070E02792CD}" srcOrd="1" destOrd="0" presId="urn:microsoft.com/office/officeart/2018/2/layout/IconVerticalSolidList"/>
    <dgm:cxn modelId="{B9873102-F51E-4CFC-8350-42E41C0D0076}" type="presParOf" srcId="{9DB07E70-925D-404C-8F4B-585A343569E6}" destId="{5929D5BE-FD52-460D-BA8A-64CB79DD695F}" srcOrd="2" destOrd="0" presId="urn:microsoft.com/office/officeart/2018/2/layout/IconVerticalSolidList"/>
    <dgm:cxn modelId="{C359C9EA-488D-47CF-B1AA-067A04B67BD1}" type="presParOf" srcId="{9DB07E70-925D-404C-8F4B-585A343569E6}" destId="{D4FCE331-9ECB-4072-979B-187C3EE6CD4B}" srcOrd="3" destOrd="0" presId="urn:microsoft.com/office/officeart/2018/2/layout/IconVerticalSolidList"/>
    <dgm:cxn modelId="{E760680D-E3B0-4267-AB5D-420B02B8964E}" type="presParOf" srcId="{C3C44D20-DBB6-45C2-9E18-B507E4CC392B}" destId="{9E46A5C7-496D-4254-B4B5-A7C0EDAF647B}" srcOrd="1" destOrd="0" presId="urn:microsoft.com/office/officeart/2018/2/layout/IconVerticalSolidList"/>
    <dgm:cxn modelId="{76786E46-2EFC-46AD-8465-8E58DB35E44A}" type="presParOf" srcId="{C3C44D20-DBB6-45C2-9E18-B507E4CC392B}" destId="{2D316750-5413-4EEA-A740-01E6132B54FB}" srcOrd="2" destOrd="0" presId="urn:microsoft.com/office/officeart/2018/2/layout/IconVerticalSolidList"/>
    <dgm:cxn modelId="{2F2774CB-E535-4B9E-A6C4-4DCCDDBE0EAE}" type="presParOf" srcId="{2D316750-5413-4EEA-A740-01E6132B54FB}" destId="{992278E2-9F9E-425C-95A3-E12D1A907820}" srcOrd="0" destOrd="0" presId="urn:microsoft.com/office/officeart/2018/2/layout/IconVerticalSolidList"/>
    <dgm:cxn modelId="{758C2CBF-9DFE-433A-AF42-526A18B22EFB}" type="presParOf" srcId="{2D316750-5413-4EEA-A740-01E6132B54FB}" destId="{67B95AB8-B977-47AD-93A9-17DC429384BB}" srcOrd="1" destOrd="0" presId="urn:microsoft.com/office/officeart/2018/2/layout/IconVerticalSolidList"/>
    <dgm:cxn modelId="{3D1E9149-32D5-410F-A972-4B6E2301018D}" type="presParOf" srcId="{2D316750-5413-4EEA-A740-01E6132B54FB}" destId="{2CAE1BD9-68FE-4B58-96A8-8C709343B705}" srcOrd="2" destOrd="0" presId="urn:microsoft.com/office/officeart/2018/2/layout/IconVerticalSolidList"/>
    <dgm:cxn modelId="{4D848571-B68C-4077-A938-8B97CF855E2D}" type="presParOf" srcId="{2D316750-5413-4EEA-A740-01E6132B54FB}" destId="{D01BECF1-6A96-4A88-87C6-EF53FAF4D888}" srcOrd="3" destOrd="0" presId="urn:microsoft.com/office/officeart/2018/2/layout/IconVerticalSolidList"/>
    <dgm:cxn modelId="{E96CD0ED-2749-4B2A-A1A3-1FE57E7F90A7}" type="presParOf" srcId="{C3C44D20-DBB6-45C2-9E18-B507E4CC392B}" destId="{BA8A0E2C-2E6A-4DAE-8224-3BE14459AC55}" srcOrd="3" destOrd="0" presId="urn:microsoft.com/office/officeart/2018/2/layout/IconVerticalSolidList"/>
    <dgm:cxn modelId="{D86C98E1-B922-45DC-831D-FCB68923ABE3}" type="presParOf" srcId="{C3C44D20-DBB6-45C2-9E18-B507E4CC392B}" destId="{FA8DC704-C097-4401-A5E0-ED9BEBF301E0}" srcOrd="4" destOrd="0" presId="urn:microsoft.com/office/officeart/2018/2/layout/IconVerticalSolidList"/>
    <dgm:cxn modelId="{A7600CDF-51DD-45C3-A1DD-811752E29EFA}" type="presParOf" srcId="{FA8DC704-C097-4401-A5E0-ED9BEBF301E0}" destId="{0C03B2F3-FD19-481B-843A-38471461255A}" srcOrd="0" destOrd="0" presId="urn:microsoft.com/office/officeart/2018/2/layout/IconVerticalSolidList"/>
    <dgm:cxn modelId="{57F7ACBE-54D8-4B0C-8245-A937AEE41344}" type="presParOf" srcId="{FA8DC704-C097-4401-A5E0-ED9BEBF301E0}" destId="{C9893802-391F-4E8B-8B21-58DB97290DE5}" srcOrd="1" destOrd="0" presId="urn:microsoft.com/office/officeart/2018/2/layout/IconVerticalSolidList"/>
    <dgm:cxn modelId="{48E3DA32-DD0E-4057-A9C0-89F4CC3C4D84}" type="presParOf" srcId="{FA8DC704-C097-4401-A5E0-ED9BEBF301E0}" destId="{E4CBFAE7-DDF1-4873-A39A-F58F43550673}" srcOrd="2" destOrd="0" presId="urn:microsoft.com/office/officeart/2018/2/layout/IconVerticalSolidList"/>
    <dgm:cxn modelId="{2E254C2B-E559-484D-97DD-0AB3A8C6988E}" type="presParOf" srcId="{FA8DC704-C097-4401-A5E0-ED9BEBF301E0}" destId="{53EE0E03-6BED-4F04-80B1-B00E61471727}" srcOrd="3" destOrd="0" presId="urn:microsoft.com/office/officeart/2018/2/layout/IconVerticalSolidList"/>
    <dgm:cxn modelId="{FADA69E7-F9EB-41CC-B777-E4796B0D561F}" type="presParOf" srcId="{FA8DC704-C097-4401-A5E0-ED9BEBF301E0}" destId="{AF626D7C-6C9D-4328-80D5-6759A3CE5431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857DD07-D121-43DD-9663-55F20A0308F4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3E95246-B4A7-449C-8C3E-A870C2185139}">
      <dgm:prSet/>
      <dgm:spPr/>
      <dgm:t>
        <a:bodyPr/>
        <a:lstStyle/>
        <a:p>
          <a:r>
            <a:rPr lang="en-GB"/>
            <a:t>I acknowledge the use of Google AI on VARIOUS DATES to research my work.</a:t>
          </a:r>
          <a:endParaRPr lang="en-US"/>
        </a:p>
      </dgm:t>
    </dgm:pt>
    <dgm:pt modelId="{2566639A-8D1D-4C92-9852-60C935494B60}" type="parTrans" cxnId="{DBC16946-B2C5-4BC0-824C-2F80DBCA93FD}">
      <dgm:prSet/>
      <dgm:spPr/>
      <dgm:t>
        <a:bodyPr/>
        <a:lstStyle/>
        <a:p>
          <a:endParaRPr lang="en-US"/>
        </a:p>
      </dgm:t>
    </dgm:pt>
    <dgm:pt modelId="{DE0CD3B4-0CB5-4133-8C00-47CEED7DA45E}" type="sibTrans" cxnId="{DBC16946-B2C5-4BC0-824C-2F80DBCA93FD}">
      <dgm:prSet/>
      <dgm:spPr/>
      <dgm:t>
        <a:bodyPr/>
        <a:lstStyle/>
        <a:p>
          <a:endParaRPr lang="en-US"/>
        </a:p>
      </dgm:t>
    </dgm:pt>
    <dgm:pt modelId="{752831E3-C5D9-4265-97DB-56DE0CDE7486}">
      <dgm:prSet/>
      <dgm:spPr/>
      <dgm:t>
        <a:bodyPr/>
        <a:lstStyle/>
        <a:p>
          <a:r>
            <a:rPr lang="en-GB"/>
            <a:t>I used the following prompts:</a:t>
          </a:r>
          <a:endParaRPr lang="en-US"/>
        </a:p>
      </dgm:t>
    </dgm:pt>
    <dgm:pt modelId="{F2FE9EA4-D111-49FA-ADEE-77BBBAB88D7B}" type="parTrans" cxnId="{5459F304-BADE-41B5-8E28-24B565D1514A}">
      <dgm:prSet/>
      <dgm:spPr/>
      <dgm:t>
        <a:bodyPr/>
        <a:lstStyle/>
        <a:p>
          <a:endParaRPr lang="en-US"/>
        </a:p>
      </dgm:t>
    </dgm:pt>
    <dgm:pt modelId="{1D26CDE1-2BA5-42A9-9B8D-90C3E42B2F3F}" type="sibTrans" cxnId="{5459F304-BADE-41B5-8E28-24B565D1514A}">
      <dgm:prSet/>
      <dgm:spPr/>
      <dgm:t>
        <a:bodyPr/>
        <a:lstStyle/>
        <a:p>
          <a:endParaRPr lang="en-US"/>
        </a:p>
      </dgm:t>
    </dgm:pt>
    <dgm:pt modelId="{EDC8A65D-5CE7-4B53-B252-395B71B1437F}">
      <dgm:prSet/>
      <dgm:spPr/>
      <dgm:t>
        <a:bodyPr/>
        <a:lstStyle/>
        <a:p>
          <a:r>
            <a:rPr lang="en-GB"/>
            <a:t>Help me find books on Belbins theory of teams </a:t>
          </a:r>
          <a:endParaRPr lang="en-US"/>
        </a:p>
      </dgm:t>
    </dgm:pt>
    <dgm:pt modelId="{B82B7A94-05CB-4B60-B1C5-ED636D76EA3E}" type="parTrans" cxnId="{A6DA479F-DE8A-4C37-BF7D-AFC6E1F59B5C}">
      <dgm:prSet/>
      <dgm:spPr/>
      <dgm:t>
        <a:bodyPr/>
        <a:lstStyle/>
        <a:p>
          <a:endParaRPr lang="en-US"/>
        </a:p>
      </dgm:t>
    </dgm:pt>
    <dgm:pt modelId="{B7FDE90A-F49A-462B-A9A3-D2219E1DA2F1}" type="sibTrans" cxnId="{A6DA479F-DE8A-4C37-BF7D-AFC6E1F59B5C}">
      <dgm:prSet/>
      <dgm:spPr/>
      <dgm:t>
        <a:bodyPr/>
        <a:lstStyle/>
        <a:p>
          <a:endParaRPr lang="en-US"/>
        </a:p>
      </dgm:t>
    </dgm:pt>
    <dgm:pt modelId="{EC8F659B-D49A-489A-B97B-CA227F398CC5}">
      <dgm:prSet/>
      <dgm:spPr/>
      <dgm:t>
        <a:bodyPr/>
        <a:lstStyle/>
        <a:p>
          <a:r>
            <a:rPr lang="en-GB"/>
            <a:t>Help me find books on Tukermans model.</a:t>
          </a:r>
          <a:endParaRPr lang="en-US"/>
        </a:p>
      </dgm:t>
    </dgm:pt>
    <dgm:pt modelId="{A4E3FAF0-4ADE-450B-B56E-E0F3DE33FA2A}" type="parTrans" cxnId="{E9068034-26DF-4E0B-B6ED-A36AC3228AF8}">
      <dgm:prSet/>
      <dgm:spPr/>
      <dgm:t>
        <a:bodyPr/>
        <a:lstStyle/>
        <a:p>
          <a:endParaRPr lang="en-US"/>
        </a:p>
      </dgm:t>
    </dgm:pt>
    <dgm:pt modelId="{D793E56B-836E-40ED-BD8A-5532E89FD5D2}" type="sibTrans" cxnId="{E9068034-26DF-4E0B-B6ED-A36AC3228AF8}">
      <dgm:prSet/>
      <dgm:spPr/>
      <dgm:t>
        <a:bodyPr/>
        <a:lstStyle/>
        <a:p>
          <a:endParaRPr lang="en-US"/>
        </a:p>
      </dgm:t>
    </dgm:pt>
    <dgm:pt modelId="{008A6153-A6D7-4221-A7CE-5F96CE2B10FF}">
      <dgm:prSet/>
      <dgm:spPr/>
      <dgm:t>
        <a:bodyPr/>
        <a:lstStyle/>
        <a:p>
          <a:r>
            <a:rPr lang="en-GB"/>
            <a:t>Using litmaps and research rabbit find me books on effective teamworking and communications </a:t>
          </a:r>
          <a:endParaRPr lang="en-US"/>
        </a:p>
      </dgm:t>
    </dgm:pt>
    <dgm:pt modelId="{3887B59D-A1D1-4296-AAAF-4D8A176380B4}" type="parTrans" cxnId="{B8CA327C-F530-4E1F-A37C-4A28778E414A}">
      <dgm:prSet/>
      <dgm:spPr/>
      <dgm:t>
        <a:bodyPr/>
        <a:lstStyle/>
        <a:p>
          <a:endParaRPr lang="en-US"/>
        </a:p>
      </dgm:t>
    </dgm:pt>
    <dgm:pt modelId="{9016077C-8DDF-4EA4-8095-97C23D6DADF6}" type="sibTrans" cxnId="{B8CA327C-F530-4E1F-A37C-4A28778E414A}">
      <dgm:prSet/>
      <dgm:spPr/>
      <dgm:t>
        <a:bodyPr/>
        <a:lstStyle/>
        <a:p>
          <a:endParaRPr lang="en-US"/>
        </a:p>
      </dgm:t>
    </dgm:pt>
    <dgm:pt modelId="{C31E6A4E-5124-4535-9186-027F42C76A01}">
      <dgm:prSet/>
      <dgm:spPr/>
      <dgm:t>
        <a:bodyPr/>
        <a:lstStyle/>
        <a:p>
          <a:r>
            <a:rPr lang="en-GB"/>
            <a:t>Using the Harvard library find me journals and articles relating to tukermans belbins and bernes theories on team working and team relationships</a:t>
          </a:r>
          <a:endParaRPr lang="en-US"/>
        </a:p>
      </dgm:t>
    </dgm:pt>
    <dgm:pt modelId="{7216D654-BBFC-4189-8135-43A69F9B75D0}" type="parTrans" cxnId="{CF0FEBB5-744A-4F3E-B185-54478CB86CA6}">
      <dgm:prSet/>
      <dgm:spPr/>
      <dgm:t>
        <a:bodyPr/>
        <a:lstStyle/>
        <a:p>
          <a:endParaRPr lang="en-US"/>
        </a:p>
      </dgm:t>
    </dgm:pt>
    <dgm:pt modelId="{865267BE-EC81-4F42-8EEB-0E1A33998367}" type="sibTrans" cxnId="{CF0FEBB5-744A-4F3E-B185-54478CB86CA6}">
      <dgm:prSet/>
      <dgm:spPr/>
      <dgm:t>
        <a:bodyPr/>
        <a:lstStyle/>
        <a:p>
          <a:endParaRPr lang="en-US"/>
        </a:p>
      </dgm:t>
    </dgm:pt>
    <dgm:pt modelId="{D954E703-B9F2-41C1-8BCA-642D4A31530E}">
      <dgm:prSet/>
      <dgm:spPr/>
      <dgm:t>
        <a:bodyPr/>
        <a:lstStyle/>
        <a:p>
          <a:r>
            <a:rPr lang="en-GB"/>
            <a:t>I confirm that I have not presented any AI generated text as my own work. I confirm I have copies of my notes and research I used to create my presentation.</a:t>
          </a:r>
          <a:endParaRPr lang="en-US"/>
        </a:p>
      </dgm:t>
    </dgm:pt>
    <dgm:pt modelId="{DCA07CA1-094F-44E7-8A4D-E6844DF9CFB5}" type="parTrans" cxnId="{2410F4D6-583F-4F52-BF01-35545D66A310}">
      <dgm:prSet/>
      <dgm:spPr/>
      <dgm:t>
        <a:bodyPr/>
        <a:lstStyle/>
        <a:p>
          <a:endParaRPr lang="en-US"/>
        </a:p>
      </dgm:t>
    </dgm:pt>
    <dgm:pt modelId="{404D2FFD-DE51-4C87-822A-C6D3C9670D8B}" type="sibTrans" cxnId="{2410F4D6-583F-4F52-BF01-35545D66A310}">
      <dgm:prSet/>
      <dgm:spPr/>
      <dgm:t>
        <a:bodyPr/>
        <a:lstStyle/>
        <a:p>
          <a:endParaRPr lang="en-US"/>
        </a:p>
      </dgm:t>
    </dgm:pt>
    <dgm:pt modelId="{638B1D68-1834-46E6-9BC6-A170EA019E60}" type="pres">
      <dgm:prSet presAssocID="{A857DD07-D121-43DD-9663-55F20A0308F4}" presName="diagram" presStyleCnt="0">
        <dgm:presLayoutVars>
          <dgm:dir/>
          <dgm:resizeHandles val="exact"/>
        </dgm:presLayoutVars>
      </dgm:prSet>
      <dgm:spPr/>
    </dgm:pt>
    <dgm:pt modelId="{D9D47DA9-CBD0-4E95-A8C2-B2800EDE8004}" type="pres">
      <dgm:prSet presAssocID="{63E95246-B4A7-449C-8C3E-A870C2185139}" presName="node" presStyleLbl="node1" presStyleIdx="0" presStyleCnt="3">
        <dgm:presLayoutVars>
          <dgm:bulletEnabled val="1"/>
        </dgm:presLayoutVars>
      </dgm:prSet>
      <dgm:spPr/>
    </dgm:pt>
    <dgm:pt modelId="{D9EA87F7-2317-4AFA-9DBE-E22024D1137E}" type="pres">
      <dgm:prSet presAssocID="{DE0CD3B4-0CB5-4133-8C00-47CEED7DA45E}" presName="sibTrans" presStyleCnt="0"/>
      <dgm:spPr/>
    </dgm:pt>
    <dgm:pt modelId="{6255C8F1-ED5C-48BF-BD6F-870DB45A1D22}" type="pres">
      <dgm:prSet presAssocID="{752831E3-C5D9-4265-97DB-56DE0CDE7486}" presName="node" presStyleLbl="node1" presStyleIdx="1" presStyleCnt="3">
        <dgm:presLayoutVars>
          <dgm:bulletEnabled val="1"/>
        </dgm:presLayoutVars>
      </dgm:prSet>
      <dgm:spPr/>
    </dgm:pt>
    <dgm:pt modelId="{FAA490CC-1332-41A1-A9DA-D95136012F68}" type="pres">
      <dgm:prSet presAssocID="{1D26CDE1-2BA5-42A9-9B8D-90C3E42B2F3F}" presName="sibTrans" presStyleCnt="0"/>
      <dgm:spPr/>
    </dgm:pt>
    <dgm:pt modelId="{51A3D3FC-12C2-44E3-95C4-5191240FCC71}" type="pres">
      <dgm:prSet presAssocID="{D954E703-B9F2-41C1-8BCA-642D4A31530E}" presName="node" presStyleLbl="node1" presStyleIdx="2" presStyleCnt="3">
        <dgm:presLayoutVars>
          <dgm:bulletEnabled val="1"/>
        </dgm:presLayoutVars>
      </dgm:prSet>
      <dgm:spPr/>
    </dgm:pt>
  </dgm:ptLst>
  <dgm:cxnLst>
    <dgm:cxn modelId="{5459F304-BADE-41B5-8E28-24B565D1514A}" srcId="{A857DD07-D121-43DD-9663-55F20A0308F4}" destId="{752831E3-C5D9-4265-97DB-56DE0CDE7486}" srcOrd="1" destOrd="0" parTransId="{F2FE9EA4-D111-49FA-ADEE-77BBBAB88D7B}" sibTransId="{1D26CDE1-2BA5-42A9-9B8D-90C3E42B2F3F}"/>
    <dgm:cxn modelId="{BE9B180F-04D7-412D-A4D2-16B63ADB616C}" type="presOf" srcId="{008A6153-A6D7-4221-A7CE-5F96CE2B10FF}" destId="{6255C8F1-ED5C-48BF-BD6F-870DB45A1D22}" srcOrd="0" destOrd="3" presId="urn:microsoft.com/office/officeart/2005/8/layout/default"/>
    <dgm:cxn modelId="{2E0E6717-9C5B-4334-A464-FD34CCB12946}" type="presOf" srcId="{A857DD07-D121-43DD-9663-55F20A0308F4}" destId="{638B1D68-1834-46E6-9BC6-A170EA019E60}" srcOrd="0" destOrd="0" presId="urn:microsoft.com/office/officeart/2005/8/layout/default"/>
    <dgm:cxn modelId="{E9068034-26DF-4E0B-B6ED-A36AC3228AF8}" srcId="{752831E3-C5D9-4265-97DB-56DE0CDE7486}" destId="{EC8F659B-D49A-489A-B97B-CA227F398CC5}" srcOrd="1" destOrd="0" parTransId="{A4E3FAF0-4ADE-450B-B56E-E0F3DE33FA2A}" sibTransId="{D793E56B-836E-40ED-BD8A-5532E89FD5D2}"/>
    <dgm:cxn modelId="{DBC16946-B2C5-4BC0-824C-2F80DBCA93FD}" srcId="{A857DD07-D121-43DD-9663-55F20A0308F4}" destId="{63E95246-B4A7-449C-8C3E-A870C2185139}" srcOrd="0" destOrd="0" parTransId="{2566639A-8D1D-4C92-9852-60C935494B60}" sibTransId="{DE0CD3B4-0CB5-4133-8C00-47CEED7DA45E}"/>
    <dgm:cxn modelId="{B8CA327C-F530-4E1F-A37C-4A28778E414A}" srcId="{752831E3-C5D9-4265-97DB-56DE0CDE7486}" destId="{008A6153-A6D7-4221-A7CE-5F96CE2B10FF}" srcOrd="2" destOrd="0" parTransId="{3887B59D-A1D1-4296-AAAF-4D8A176380B4}" sibTransId="{9016077C-8DDF-4EA4-8095-97C23D6DADF6}"/>
    <dgm:cxn modelId="{B91B3F92-D361-4836-925D-DFB516ED7AC3}" type="presOf" srcId="{EDC8A65D-5CE7-4B53-B252-395B71B1437F}" destId="{6255C8F1-ED5C-48BF-BD6F-870DB45A1D22}" srcOrd="0" destOrd="1" presId="urn:microsoft.com/office/officeart/2005/8/layout/default"/>
    <dgm:cxn modelId="{A6DA479F-DE8A-4C37-BF7D-AFC6E1F59B5C}" srcId="{752831E3-C5D9-4265-97DB-56DE0CDE7486}" destId="{EDC8A65D-5CE7-4B53-B252-395B71B1437F}" srcOrd="0" destOrd="0" parTransId="{B82B7A94-05CB-4B60-B1C5-ED636D76EA3E}" sibTransId="{B7FDE90A-F49A-462B-A9A3-D2219E1DA2F1}"/>
    <dgm:cxn modelId="{CF0FEBB5-744A-4F3E-B185-54478CB86CA6}" srcId="{752831E3-C5D9-4265-97DB-56DE0CDE7486}" destId="{C31E6A4E-5124-4535-9186-027F42C76A01}" srcOrd="3" destOrd="0" parTransId="{7216D654-BBFC-4189-8135-43A69F9B75D0}" sibTransId="{865267BE-EC81-4F42-8EEB-0E1A33998367}"/>
    <dgm:cxn modelId="{A579CABA-09D0-45A6-854E-A1F5333F1F28}" type="presOf" srcId="{D954E703-B9F2-41C1-8BCA-642D4A31530E}" destId="{51A3D3FC-12C2-44E3-95C4-5191240FCC71}" srcOrd="0" destOrd="0" presId="urn:microsoft.com/office/officeart/2005/8/layout/default"/>
    <dgm:cxn modelId="{2B0848BE-C2E4-46C0-89AE-5191397D148C}" type="presOf" srcId="{752831E3-C5D9-4265-97DB-56DE0CDE7486}" destId="{6255C8F1-ED5C-48BF-BD6F-870DB45A1D22}" srcOrd="0" destOrd="0" presId="urn:microsoft.com/office/officeart/2005/8/layout/default"/>
    <dgm:cxn modelId="{2410F4D6-583F-4F52-BF01-35545D66A310}" srcId="{A857DD07-D121-43DD-9663-55F20A0308F4}" destId="{D954E703-B9F2-41C1-8BCA-642D4A31530E}" srcOrd="2" destOrd="0" parTransId="{DCA07CA1-094F-44E7-8A4D-E6844DF9CFB5}" sibTransId="{404D2FFD-DE51-4C87-822A-C6D3C9670D8B}"/>
    <dgm:cxn modelId="{071EB3E3-67E0-4C50-A9CD-BAA768D19B5B}" type="presOf" srcId="{C31E6A4E-5124-4535-9186-027F42C76A01}" destId="{6255C8F1-ED5C-48BF-BD6F-870DB45A1D22}" srcOrd="0" destOrd="4" presId="urn:microsoft.com/office/officeart/2005/8/layout/default"/>
    <dgm:cxn modelId="{C27851F5-CC83-49E7-A03E-82D29BADB429}" type="presOf" srcId="{63E95246-B4A7-449C-8C3E-A870C2185139}" destId="{D9D47DA9-CBD0-4E95-A8C2-B2800EDE8004}" srcOrd="0" destOrd="0" presId="urn:microsoft.com/office/officeart/2005/8/layout/default"/>
    <dgm:cxn modelId="{B74290F5-139F-49A6-A2EC-7D0A337847DC}" type="presOf" srcId="{EC8F659B-D49A-489A-B97B-CA227F398CC5}" destId="{6255C8F1-ED5C-48BF-BD6F-870DB45A1D22}" srcOrd="0" destOrd="2" presId="urn:microsoft.com/office/officeart/2005/8/layout/default"/>
    <dgm:cxn modelId="{24827990-71D7-42E5-AF8B-A87B77A42764}" type="presParOf" srcId="{638B1D68-1834-46E6-9BC6-A170EA019E60}" destId="{D9D47DA9-CBD0-4E95-A8C2-B2800EDE8004}" srcOrd="0" destOrd="0" presId="urn:microsoft.com/office/officeart/2005/8/layout/default"/>
    <dgm:cxn modelId="{218C8468-337C-46F2-8F69-A9DA5EFE0741}" type="presParOf" srcId="{638B1D68-1834-46E6-9BC6-A170EA019E60}" destId="{D9EA87F7-2317-4AFA-9DBE-E22024D1137E}" srcOrd="1" destOrd="0" presId="urn:microsoft.com/office/officeart/2005/8/layout/default"/>
    <dgm:cxn modelId="{B21B0289-170E-4F63-A541-1792ED124127}" type="presParOf" srcId="{638B1D68-1834-46E6-9BC6-A170EA019E60}" destId="{6255C8F1-ED5C-48BF-BD6F-870DB45A1D22}" srcOrd="2" destOrd="0" presId="urn:microsoft.com/office/officeart/2005/8/layout/default"/>
    <dgm:cxn modelId="{F73424D8-4561-4D15-98D1-55650CDC15DD}" type="presParOf" srcId="{638B1D68-1834-46E6-9BC6-A170EA019E60}" destId="{FAA490CC-1332-41A1-A9DA-D95136012F68}" srcOrd="3" destOrd="0" presId="urn:microsoft.com/office/officeart/2005/8/layout/default"/>
    <dgm:cxn modelId="{81AC98BF-529E-4A18-B85F-4B313F12AB88}" type="presParOf" srcId="{638B1D68-1834-46E6-9BC6-A170EA019E60}" destId="{51A3D3FC-12C2-44E3-95C4-5191240FCC71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5328AA-7ABF-41FF-85D6-5A702C589C80}">
      <dsp:nvSpPr>
        <dsp:cNvPr id="0" name=""/>
        <dsp:cNvSpPr/>
      </dsp:nvSpPr>
      <dsp:spPr>
        <a:xfrm>
          <a:off x="0" y="49583"/>
          <a:ext cx="10896166" cy="5733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What is team composition?																														Slide 3</a:t>
          </a:r>
          <a:endParaRPr lang="en-US" sz="1400" kern="1200" dirty="0"/>
        </a:p>
      </dsp:txBody>
      <dsp:txXfrm>
        <a:off x="27986" y="77569"/>
        <a:ext cx="10840194" cy="517328"/>
      </dsp:txXfrm>
    </dsp:sp>
    <dsp:sp modelId="{B1244F24-91CE-4287-89F5-153E8CC7C2F4}">
      <dsp:nvSpPr>
        <dsp:cNvPr id="0" name=""/>
        <dsp:cNvSpPr/>
      </dsp:nvSpPr>
      <dsp:spPr>
        <a:xfrm>
          <a:off x="0" y="663203"/>
          <a:ext cx="10896166" cy="573300"/>
        </a:xfrm>
        <a:prstGeom prst="roundRect">
          <a:avLst/>
        </a:prstGeom>
        <a:solidFill>
          <a:schemeClr val="accent5">
            <a:hueOff val="1139291"/>
            <a:satOff val="-513"/>
            <a:lumOff val="-6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Our groups Belbin Team roles																														Slide 4 </a:t>
          </a:r>
          <a:endParaRPr lang="en-US" sz="1400" kern="1200" dirty="0"/>
        </a:p>
      </dsp:txBody>
      <dsp:txXfrm>
        <a:off x="27986" y="691189"/>
        <a:ext cx="10840194" cy="517328"/>
      </dsp:txXfrm>
    </dsp:sp>
    <dsp:sp modelId="{B1E3DB1E-8195-4C5B-93E8-CF9B8723DAB4}">
      <dsp:nvSpPr>
        <dsp:cNvPr id="0" name=""/>
        <dsp:cNvSpPr/>
      </dsp:nvSpPr>
      <dsp:spPr>
        <a:xfrm>
          <a:off x="0" y="1276823"/>
          <a:ext cx="10896166" cy="573300"/>
        </a:xfrm>
        <a:prstGeom prst="roundRect">
          <a:avLst/>
        </a:prstGeom>
        <a:solidFill>
          <a:schemeClr val="accent5">
            <a:hueOff val="2278582"/>
            <a:satOff val="-1026"/>
            <a:lumOff val="-12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Strengths of our composition																														Slide 5 </a:t>
          </a:r>
          <a:endParaRPr lang="en-US" sz="1400" kern="1200" dirty="0"/>
        </a:p>
      </dsp:txBody>
      <dsp:txXfrm>
        <a:off x="27986" y="1304809"/>
        <a:ext cx="10840194" cy="517328"/>
      </dsp:txXfrm>
    </dsp:sp>
    <dsp:sp modelId="{2D826187-5D09-48D3-A757-FE31F0E6E1A3}">
      <dsp:nvSpPr>
        <dsp:cNvPr id="0" name=""/>
        <dsp:cNvSpPr/>
      </dsp:nvSpPr>
      <dsp:spPr>
        <a:xfrm>
          <a:off x="0" y="1890443"/>
          <a:ext cx="10896166" cy="573300"/>
        </a:xfrm>
        <a:prstGeom prst="roundRect">
          <a:avLst/>
        </a:prstGeom>
        <a:solidFill>
          <a:schemeClr val="accent5">
            <a:hueOff val="3417873"/>
            <a:satOff val="-1539"/>
            <a:lumOff val="-191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Weakness and gaps we have/had																													Slide 6 </a:t>
          </a:r>
          <a:endParaRPr lang="en-US" sz="1400" kern="1200" dirty="0"/>
        </a:p>
      </dsp:txBody>
      <dsp:txXfrm>
        <a:off x="27986" y="1918429"/>
        <a:ext cx="10840194" cy="517328"/>
      </dsp:txXfrm>
    </dsp:sp>
    <dsp:sp modelId="{0D0771DA-95E0-44EB-8E50-B0910633AE33}">
      <dsp:nvSpPr>
        <dsp:cNvPr id="0" name=""/>
        <dsp:cNvSpPr/>
      </dsp:nvSpPr>
      <dsp:spPr>
        <a:xfrm>
          <a:off x="0" y="2537115"/>
          <a:ext cx="10896166" cy="573300"/>
        </a:xfrm>
        <a:prstGeom prst="roundRect">
          <a:avLst/>
        </a:prstGeom>
        <a:solidFill>
          <a:schemeClr val="accent5">
            <a:hueOff val="4557164"/>
            <a:satOff val="-2052"/>
            <a:lumOff val="-254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Understanding Team Interactions Transactional Analysis ( TA)  																									Slide 7</a:t>
          </a:r>
        </a:p>
      </dsp:txBody>
      <dsp:txXfrm>
        <a:off x="27986" y="2565101"/>
        <a:ext cx="10840194" cy="517328"/>
      </dsp:txXfrm>
    </dsp:sp>
    <dsp:sp modelId="{C8FC0755-1F17-437E-BBBC-BD79A661069B}">
      <dsp:nvSpPr>
        <dsp:cNvPr id="0" name=""/>
        <dsp:cNvSpPr/>
      </dsp:nvSpPr>
      <dsp:spPr>
        <a:xfrm>
          <a:off x="0" y="3124702"/>
          <a:ext cx="10896166" cy="573300"/>
        </a:xfrm>
        <a:prstGeom prst="roundRect">
          <a:avLst/>
        </a:prstGeom>
        <a:solidFill>
          <a:schemeClr val="accent5">
            <a:hueOff val="5696455"/>
            <a:satOff val="-2565"/>
            <a:lumOff val="-318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Challenges from role imbalance																													Slide 8 </a:t>
          </a:r>
          <a:endParaRPr lang="en-US" sz="1400" kern="1200" dirty="0"/>
        </a:p>
      </dsp:txBody>
      <dsp:txXfrm>
        <a:off x="27986" y="3152688"/>
        <a:ext cx="10840194" cy="517328"/>
      </dsp:txXfrm>
    </dsp:sp>
    <dsp:sp modelId="{56C36173-15EA-4D1D-A5C0-1D85A1989264}">
      <dsp:nvSpPr>
        <dsp:cNvPr id="0" name=""/>
        <dsp:cNvSpPr/>
      </dsp:nvSpPr>
      <dsp:spPr>
        <a:xfrm>
          <a:off x="0" y="3731303"/>
          <a:ext cx="10896166" cy="573300"/>
        </a:xfrm>
        <a:prstGeom prst="roundRect">
          <a:avLst/>
        </a:prstGeom>
        <a:solidFill>
          <a:schemeClr val="accent5">
            <a:hueOff val="6835746"/>
            <a:satOff val="-3078"/>
            <a:lumOff val="-3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How we over came them																														Slide 9</a:t>
          </a:r>
          <a:endParaRPr lang="en-US" sz="1400" kern="1200" dirty="0"/>
        </a:p>
      </dsp:txBody>
      <dsp:txXfrm>
        <a:off x="27986" y="3759289"/>
        <a:ext cx="10840194" cy="517328"/>
      </dsp:txXfrm>
    </dsp:sp>
    <dsp:sp modelId="{67ECA076-9C79-4BA2-928F-3D4BE1BE3DD2}">
      <dsp:nvSpPr>
        <dsp:cNvPr id="0" name=""/>
        <dsp:cNvSpPr/>
      </dsp:nvSpPr>
      <dsp:spPr>
        <a:xfrm>
          <a:off x="0" y="4292862"/>
          <a:ext cx="10896166" cy="573300"/>
        </a:xfrm>
        <a:prstGeom prst="roundRect">
          <a:avLst/>
        </a:prstGeom>
        <a:solidFill>
          <a:schemeClr val="accent5">
            <a:hueOff val="7975036"/>
            <a:satOff val="-3591"/>
            <a:lumOff val="-446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Reflection and future Improvements																													Slide 10</a:t>
          </a:r>
          <a:endParaRPr lang="en-US" sz="1400" kern="1200" dirty="0"/>
        </a:p>
      </dsp:txBody>
      <dsp:txXfrm>
        <a:off x="27986" y="4320848"/>
        <a:ext cx="10840194" cy="517328"/>
      </dsp:txXfrm>
    </dsp:sp>
    <dsp:sp modelId="{3770F681-C03A-4C0D-B353-22F59CC63870}">
      <dsp:nvSpPr>
        <dsp:cNvPr id="0" name=""/>
        <dsp:cNvSpPr/>
      </dsp:nvSpPr>
      <dsp:spPr>
        <a:xfrm>
          <a:off x="0" y="4907841"/>
          <a:ext cx="10896166" cy="573300"/>
        </a:xfrm>
        <a:prstGeom prst="roundRect">
          <a:avLst/>
        </a:prstGeom>
        <a:solidFill>
          <a:schemeClr val="accent5">
            <a:hueOff val="9114327"/>
            <a:satOff val="-4104"/>
            <a:lumOff val="-509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References																																Slide 11</a:t>
          </a:r>
          <a:endParaRPr lang="en-US" sz="1400" kern="1200" dirty="0"/>
        </a:p>
      </dsp:txBody>
      <dsp:txXfrm>
        <a:off x="27986" y="4935827"/>
        <a:ext cx="10840194" cy="5173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4D365D-DF0E-4EDD-A1AC-A37065EF9BA3}">
      <dsp:nvSpPr>
        <dsp:cNvPr id="0" name=""/>
        <dsp:cNvSpPr/>
      </dsp:nvSpPr>
      <dsp:spPr>
        <a:xfrm>
          <a:off x="683601" y="564924"/>
          <a:ext cx="1458406" cy="145840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CA0ECF-23ED-413C-8A64-449BF47FED69}">
      <dsp:nvSpPr>
        <dsp:cNvPr id="0" name=""/>
        <dsp:cNvSpPr/>
      </dsp:nvSpPr>
      <dsp:spPr>
        <a:xfrm>
          <a:off x="994409" y="875732"/>
          <a:ext cx="836790" cy="8367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036F16-F6FA-4DE5-A955-AD4CDF7AF727}">
      <dsp:nvSpPr>
        <dsp:cNvPr id="0" name=""/>
        <dsp:cNvSpPr/>
      </dsp:nvSpPr>
      <dsp:spPr>
        <a:xfrm>
          <a:off x="217389" y="2477588"/>
          <a:ext cx="2390830" cy="18493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Team composition refers to how different personalities and behaviours combine to achieve shared goals. (Belbin,2010)</a:t>
          </a:r>
          <a:endParaRPr lang="en-US" sz="1600" kern="1200" dirty="0"/>
        </a:p>
      </dsp:txBody>
      <dsp:txXfrm>
        <a:off x="217389" y="2477588"/>
        <a:ext cx="2390830" cy="1849394"/>
      </dsp:txXfrm>
    </dsp:sp>
    <dsp:sp modelId="{9E8631FD-6FFF-45E0-AD50-A6816066D8DC}">
      <dsp:nvSpPr>
        <dsp:cNvPr id="0" name=""/>
        <dsp:cNvSpPr/>
      </dsp:nvSpPr>
      <dsp:spPr>
        <a:xfrm>
          <a:off x="3492827" y="564924"/>
          <a:ext cx="1458406" cy="145840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F5B930-9A93-4125-AEEE-5BF59DB5FD11}">
      <dsp:nvSpPr>
        <dsp:cNvPr id="0" name=""/>
        <dsp:cNvSpPr/>
      </dsp:nvSpPr>
      <dsp:spPr>
        <a:xfrm>
          <a:off x="3803635" y="875732"/>
          <a:ext cx="836790" cy="8367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927FB3-0A14-441D-BAA5-557A776B6570}">
      <dsp:nvSpPr>
        <dsp:cNvPr id="0" name=""/>
        <dsp:cNvSpPr/>
      </dsp:nvSpPr>
      <dsp:spPr>
        <a:xfrm>
          <a:off x="3026615" y="2477588"/>
          <a:ext cx="2390830" cy="18493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It is vital to understand each member’s strengths and how they complement others </a:t>
          </a:r>
          <a:endParaRPr lang="en-US" sz="1600" kern="1200" dirty="0"/>
        </a:p>
      </dsp:txBody>
      <dsp:txXfrm>
        <a:off x="3026615" y="2477588"/>
        <a:ext cx="2390830" cy="1849394"/>
      </dsp:txXfrm>
    </dsp:sp>
    <dsp:sp modelId="{D4BE85B1-F299-40C2-B55D-1A78E425E36B}">
      <dsp:nvSpPr>
        <dsp:cNvPr id="0" name=""/>
        <dsp:cNvSpPr/>
      </dsp:nvSpPr>
      <dsp:spPr>
        <a:xfrm>
          <a:off x="6302053" y="564924"/>
          <a:ext cx="1458406" cy="145840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9F02CD-639E-45A7-A44E-5160BD280177}">
      <dsp:nvSpPr>
        <dsp:cNvPr id="0" name=""/>
        <dsp:cNvSpPr/>
      </dsp:nvSpPr>
      <dsp:spPr>
        <a:xfrm>
          <a:off x="6612861" y="875732"/>
          <a:ext cx="836790" cy="8367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F2182E-774B-4E07-8B48-0CC04CE261FA}">
      <dsp:nvSpPr>
        <dsp:cNvPr id="0" name=""/>
        <dsp:cNvSpPr/>
      </dsp:nvSpPr>
      <dsp:spPr>
        <a:xfrm>
          <a:off x="5835841" y="2477588"/>
          <a:ext cx="2390830" cy="18493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Belbin’s Team Role Theory(2010) and Tuckerman’s (1965; Harper,2012) explain how teams develop and balance roles.</a:t>
          </a:r>
          <a:endParaRPr lang="en-US" sz="1600" kern="1200" dirty="0"/>
        </a:p>
      </dsp:txBody>
      <dsp:txXfrm>
        <a:off x="5835841" y="2477588"/>
        <a:ext cx="2390830" cy="1849394"/>
      </dsp:txXfrm>
    </dsp:sp>
    <dsp:sp modelId="{D28E2DD9-6716-4AF7-BFF6-A513E9BDC0EC}">
      <dsp:nvSpPr>
        <dsp:cNvPr id="0" name=""/>
        <dsp:cNvSpPr/>
      </dsp:nvSpPr>
      <dsp:spPr>
        <a:xfrm>
          <a:off x="9111278" y="564924"/>
          <a:ext cx="1458406" cy="145840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753280-1A17-4CEF-A15B-502430E5CB20}">
      <dsp:nvSpPr>
        <dsp:cNvPr id="0" name=""/>
        <dsp:cNvSpPr/>
      </dsp:nvSpPr>
      <dsp:spPr>
        <a:xfrm>
          <a:off x="9422086" y="875732"/>
          <a:ext cx="836790" cy="8367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EA0D2A-6743-4A18-8F9A-2D26F156F2C2}">
      <dsp:nvSpPr>
        <dsp:cNvPr id="0" name=""/>
        <dsp:cNvSpPr/>
      </dsp:nvSpPr>
      <dsp:spPr>
        <a:xfrm>
          <a:off x="8645066" y="2477588"/>
          <a:ext cx="2390830" cy="18493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A well- balanced team encourages creativity, communication, and collaboration (Mullins &amp;Christy,2016; Sinek2023)</a:t>
          </a:r>
          <a:endParaRPr lang="en-US" sz="1600" kern="1200" dirty="0"/>
        </a:p>
      </dsp:txBody>
      <dsp:txXfrm>
        <a:off x="8645066" y="2477588"/>
        <a:ext cx="2390830" cy="18493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7A6338-03D4-4BE2-BB39-7DB168A28C4A}">
      <dsp:nvSpPr>
        <dsp:cNvPr id="0" name=""/>
        <dsp:cNvSpPr/>
      </dsp:nvSpPr>
      <dsp:spPr>
        <a:xfrm>
          <a:off x="0" y="2401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EF714F-7ECD-424E-9B45-9B086EF02E06}">
      <dsp:nvSpPr>
        <dsp:cNvPr id="0" name=""/>
        <dsp:cNvSpPr/>
      </dsp:nvSpPr>
      <dsp:spPr>
        <a:xfrm>
          <a:off x="368211" y="276278"/>
          <a:ext cx="669475" cy="6694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12EE87-D64E-44AD-93D3-858A89623ECF}">
      <dsp:nvSpPr>
        <dsp:cNvPr id="0" name=""/>
        <dsp:cNvSpPr/>
      </dsp:nvSpPr>
      <dsp:spPr>
        <a:xfrm>
          <a:off x="1405898" y="2401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Our Team had several Teamworkers but fewer analytical or implanting roles </a:t>
          </a:r>
          <a:endParaRPr lang="en-US" sz="2200" kern="1200"/>
        </a:p>
      </dsp:txBody>
      <dsp:txXfrm>
        <a:off x="1405898" y="2401"/>
        <a:ext cx="5543541" cy="1217228"/>
      </dsp:txXfrm>
    </dsp:sp>
    <dsp:sp modelId="{5EF03E92-ED5B-441C-B8B8-5D4612BBE6ED}">
      <dsp:nvSpPr>
        <dsp:cNvPr id="0" name=""/>
        <dsp:cNvSpPr/>
      </dsp:nvSpPr>
      <dsp:spPr>
        <a:xfrm>
          <a:off x="0" y="1523937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A86353-ABA5-4FC6-872B-90ADCF359DA1}">
      <dsp:nvSpPr>
        <dsp:cNvPr id="0" name=""/>
        <dsp:cNvSpPr/>
      </dsp:nvSpPr>
      <dsp:spPr>
        <a:xfrm>
          <a:off x="368211" y="1797813"/>
          <a:ext cx="669475" cy="6694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639F5C-A7A3-4EB3-A350-20B5EB104021}">
      <dsp:nvSpPr>
        <dsp:cNvPr id="0" name=""/>
        <dsp:cNvSpPr/>
      </dsp:nvSpPr>
      <dsp:spPr>
        <a:xfrm>
          <a:off x="1405898" y="1523937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This sometimes led to indecisiveness and slower task completion</a:t>
          </a:r>
          <a:endParaRPr lang="en-US" sz="2200" kern="1200"/>
        </a:p>
      </dsp:txBody>
      <dsp:txXfrm>
        <a:off x="1405898" y="1523937"/>
        <a:ext cx="5543541" cy="1217228"/>
      </dsp:txXfrm>
    </dsp:sp>
    <dsp:sp modelId="{1573396B-C88A-4A15-A3DA-D6D7F74A4435}">
      <dsp:nvSpPr>
        <dsp:cNvPr id="0" name=""/>
        <dsp:cNvSpPr/>
      </dsp:nvSpPr>
      <dsp:spPr>
        <a:xfrm>
          <a:off x="0" y="3045472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0211E9-2E74-460F-9398-8360625242A6}">
      <dsp:nvSpPr>
        <dsp:cNvPr id="0" name=""/>
        <dsp:cNvSpPr/>
      </dsp:nvSpPr>
      <dsp:spPr>
        <a:xfrm>
          <a:off x="368211" y="3319348"/>
          <a:ext cx="669475" cy="6694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F3F5FB-3F04-491F-A67F-FAB62904C164}">
      <dsp:nvSpPr>
        <dsp:cNvPr id="0" name=""/>
        <dsp:cNvSpPr/>
      </dsp:nvSpPr>
      <dsp:spPr>
        <a:xfrm>
          <a:off x="1405898" y="3045472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Adair(2015) notes that lacking key traits like implanter or monitor evaluator may limit critical analysis</a:t>
          </a:r>
          <a:endParaRPr lang="en-US" sz="2200" kern="1200"/>
        </a:p>
      </dsp:txBody>
      <dsp:txXfrm>
        <a:off x="1405898" y="3045472"/>
        <a:ext cx="5543541" cy="1217228"/>
      </dsp:txXfrm>
    </dsp:sp>
    <dsp:sp modelId="{BF03DA8C-33C0-4DF0-BB9E-78ED7E7BF81D}">
      <dsp:nvSpPr>
        <dsp:cNvPr id="0" name=""/>
        <dsp:cNvSpPr/>
      </dsp:nvSpPr>
      <dsp:spPr>
        <a:xfrm>
          <a:off x="0" y="4567007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0BDF72-B5A0-46F6-A58B-4D3A234F689E}">
      <dsp:nvSpPr>
        <dsp:cNvPr id="0" name=""/>
        <dsp:cNvSpPr/>
      </dsp:nvSpPr>
      <dsp:spPr>
        <a:xfrm>
          <a:off x="368211" y="4840884"/>
          <a:ext cx="669475" cy="6694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D036F0-27A7-4401-B9DC-8EDC35BE98BA}">
      <dsp:nvSpPr>
        <dsp:cNvPr id="0" name=""/>
        <dsp:cNvSpPr/>
      </dsp:nvSpPr>
      <dsp:spPr>
        <a:xfrm>
          <a:off x="1405898" y="4567007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Recognising this helped us adapt responsibiltites to ensure balance and efficiency.</a:t>
          </a:r>
          <a:endParaRPr lang="en-US" sz="2200" kern="1200"/>
        </a:p>
      </dsp:txBody>
      <dsp:txXfrm>
        <a:off x="1405898" y="4567007"/>
        <a:ext cx="5543541" cy="121722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4DE75F-DBDF-48CC-B3AA-78A27ED958BC}">
      <dsp:nvSpPr>
        <dsp:cNvPr id="0" name=""/>
        <dsp:cNvSpPr/>
      </dsp:nvSpPr>
      <dsp:spPr>
        <a:xfrm>
          <a:off x="0" y="4094755"/>
          <a:ext cx="7536203" cy="67177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Belbin(2010) warns that role imbalance can reducw performance and clarity.</a:t>
          </a:r>
          <a:endParaRPr lang="en-US" sz="1500" kern="1200"/>
        </a:p>
      </dsp:txBody>
      <dsp:txXfrm>
        <a:off x="0" y="4094755"/>
        <a:ext cx="7536203" cy="671778"/>
      </dsp:txXfrm>
    </dsp:sp>
    <dsp:sp modelId="{695A3F9A-CC72-4AD4-B304-8CB666DD574C}">
      <dsp:nvSpPr>
        <dsp:cNvPr id="0" name=""/>
        <dsp:cNvSpPr/>
      </dsp:nvSpPr>
      <dsp:spPr>
        <a:xfrm rot="10800000">
          <a:off x="0" y="3071636"/>
          <a:ext cx="7536203" cy="1033195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Resource investigators sometimes duplicated research tasks </a:t>
          </a:r>
          <a:endParaRPr lang="en-US" sz="1500" kern="1200"/>
        </a:p>
      </dsp:txBody>
      <dsp:txXfrm rot="10800000">
        <a:off x="0" y="3071636"/>
        <a:ext cx="7536203" cy="671339"/>
      </dsp:txXfrm>
    </dsp:sp>
    <dsp:sp modelId="{CEAC4C7F-FA5B-4DBC-9241-C28B0041135B}">
      <dsp:nvSpPr>
        <dsp:cNvPr id="0" name=""/>
        <dsp:cNvSpPr/>
      </dsp:nvSpPr>
      <dsp:spPr>
        <a:xfrm rot="10800000">
          <a:off x="0" y="2048517"/>
          <a:ext cx="7536203" cy="1033195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Teamworkers avoided confrontations, delaying decisions</a:t>
          </a:r>
          <a:endParaRPr lang="en-US" sz="1500" kern="1200"/>
        </a:p>
      </dsp:txBody>
      <dsp:txXfrm rot="10800000">
        <a:off x="0" y="2048517"/>
        <a:ext cx="7536203" cy="671339"/>
      </dsp:txXfrm>
    </dsp:sp>
    <dsp:sp modelId="{A3AB4F1C-65A0-4703-B629-D8A4082AD704}">
      <dsp:nvSpPr>
        <dsp:cNvPr id="0" name=""/>
        <dsp:cNvSpPr/>
      </dsp:nvSpPr>
      <dsp:spPr>
        <a:xfrm rot="10800000">
          <a:off x="0" y="1025398"/>
          <a:ext cx="7536203" cy="1033195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Examples of this : </a:t>
          </a:r>
          <a:endParaRPr lang="en-US" sz="1500" kern="1200"/>
        </a:p>
      </dsp:txBody>
      <dsp:txXfrm rot="10800000">
        <a:off x="0" y="1025398"/>
        <a:ext cx="7536203" cy="671339"/>
      </dsp:txXfrm>
    </dsp:sp>
    <dsp:sp modelId="{141CBCB8-EC58-4471-AB7D-1C3B17159B0C}">
      <dsp:nvSpPr>
        <dsp:cNvPr id="0" name=""/>
        <dsp:cNvSpPr/>
      </dsp:nvSpPr>
      <dsp:spPr>
        <a:xfrm rot="10800000">
          <a:off x="0" y="2279"/>
          <a:ext cx="7536203" cy="1033195"/>
        </a:xfrm>
        <a:prstGeom prst="upArrowCallou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Having too many people with similar roles caused overlap in communication and difficulty in making decisions </a:t>
          </a:r>
          <a:endParaRPr lang="en-US" sz="1500" kern="1200"/>
        </a:p>
      </dsp:txBody>
      <dsp:txXfrm rot="10800000">
        <a:off x="0" y="2279"/>
        <a:ext cx="7536203" cy="67133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91D69E-ECA3-4A1F-97F5-239A5722951B}">
      <dsp:nvSpPr>
        <dsp:cNvPr id="0" name=""/>
        <dsp:cNvSpPr/>
      </dsp:nvSpPr>
      <dsp:spPr>
        <a:xfrm>
          <a:off x="0" y="15085"/>
          <a:ext cx="6949440" cy="113943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We overcame this challenges by:</a:t>
          </a:r>
          <a:endParaRPr lang="en-US" sz="2800" kern="1200"/>
        </a:p>
      </dsp:txBody>
      <dsp:txXfrm>
        <a:off x="55623" y="70708"/>
        <a:ext cx="6838194" cy="1028187"/>
      </dsp:txXfrm>
    </dsp:sp>
    <dsp:sp modelId="{BAC1179E-4D41-43F3-AAD3-D4A3435D14A3}">
      <dsp:nvSpPr>
        <dsp:cNvPr id="0" name=""/>
        <dsp:cNvSpPr/>
      </dsp:nvSpPr>
      <dsp:spPr>
        <a:xfrm>
          <a:off x="0" y="1154518"/>
          <a:ext cx="6949440" cy="3477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645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Practising active listening (Kline,2002) to ensure understanding.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Holding open discussions to manage conflict respectfully.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Delegating task to match individual strengths and asking the team members to try and hone weaker skills that they may not necessarily like to use. (Sinek,2023)</a:t>
          </a:r>
          <a:endParaRPr lang="en-US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Encouraging trust and equal participation (Heffernan,2015; Academi Wales, 2018)</a:t>
          </a:r>
          <a:endParaRPr lang="en-US" sz="2200" kern="1200" dirty="0"/>
        </a:p>
      </dsp:txBody>
      <dsp:txXfrm>
        <a:off x="0" y="1154518"/>
        <a:ext cx="6949440" cy="3477600"/>
      </dsp:txXfrm>
    </dsp:sp>
    <dsp:sp modelId="{552ADBF2-C288-4994-A4B1-81771BA07E61}">
      <dsp:nvSpPr>
        <dsp:cNvPr id="0" name=""/>
        <dsp:cNvSpPr/>
      </dsp:nvSpPr>
      <dsp:spPr>
        <a:xfrm>
          <a:off x="0" y="4632119"/>
          <a:ext cx="6949440" cy="1139433"/>
        </a:xfrm>
        <a:prstGeom prst="roundRect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This strengthened team unity and performance</a:t>
          </a:r>
          <a:endParaRPr lang="en-US" sz="2800" kern="1200"/>
        </a:p>
      </dsp:txBody>
      <dsp:txXfrm>
        <a:off x="55623" y="4687742"/>
        <a:ext cx="6838194" cy="102818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12EF98-5B1D-4A49-AA5D-145E37DCB4F5}">
      <dsp:nvSpPr>
        <dsp:cNvPr id="0" name=""/>
        <dsp:cNvSpPr/>
      </dsp:nvSpPr>
      <dsp:spPr>
        <a:xfrm>
          <a:off x="0" y="3531"/>
          <a:ext cx="6949440" cy="165130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AF551E-3168-46C8-B7B7-7070E02792CD}">
      <dsp:nvSpPr>
        <dsp:cNvPr id="0" name=""/>
        <dsp:cNvSpPr/>
      </dsp:nvSpPr>
      <dsp:spPr>
        <a:xfrm>
          <a:off x="499520" y="375075"/>
          <a:ext cx="908219" cy="90821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FCE331-9ECB-4072-979B-187C3EE6CD4B}">
      <dsp:nvSpPr>
        <dsp:cNvPr id="0" name=""/>
        <dsp:cNvSpPr/>
      </dsp:nvSpPr>
      <dsp:spPr>
        <a:xfrm>
          <a:off x="1907259" y="3531"/>
          <a:ext cx="5040315" cy="16513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763" tIns="174763" rIns="174763" bIns="17476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By understanding Belbin’s roles improved our communication and collaboration</a:t>
          </a:r>
          <a:endParaRPr lang="en-US" sz="2200" kern="1200"/>
        </a:p>
      </dsp:txBody>
      <dsp:txXfrm>
        <a:off x="1907259" y="3531"/>
        <a:ext cx="5040315" cy="1651307"/>
      </dsp:txXfrm>
    </dsp:sp>
    <dsp:sp modelId="{992278E2-9F9E-425C-95A3-E12D1A907820}">
      <dsp:nvSpPr>
        <dsp:cNvPr id="0" name=""/>
        <dsp:cNvSpPr/>
      </dsp:nvSpPr>
      <dsp:spPr>
        <a:xfrm>
          <a:off x="0" y="2067665"/>
          <a:ext cx="6949440" cy="165130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B95AB8-B977-47AD-93A9-17DC429384BB}">
      <dsp:nvSpPr>
        <dsp:cNvPr id="0" name=""/>
        <dsp:cNvSpPr/>
      </dsp:nvSpPr>
      <dsp:spPr>
        <a:xfrm>
          <a:off x="499520" y="2439209"/>
          <a:ext cx="908219" cy="90821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1BECF1-6A96-4A88-87C6-EF53FAF4D888}">
      <dsp:nvSpPr>
        <dsp:cNvPr id="0" name=""/>
        <dsp:cNvSpPr/>
      </dsp:nvSpPr>
      <dsp:spPr>
        <a:xfrm>
          <a:off x="1907259" y="2067665"/>
          <a:ext cx="5040315" cy="16513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763" tIns="174763" rIns="174763" bIns="17476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By Applying Tuckerman’s model, we identified how our group evolved through forming, storming and performing stages.</a:t>
          </a:r>
          <a:endParaRPr lang="en-US" sz="2200" kern="1200"/>
        </a:p>
      </dsp:txBody>
      <dsp:txXfrm>
        <a:off x="1907259" y="2067665"/>
        <a:ext cx="5040315" cy="1651307"/>
      </dsp:txXfrm>
    </dsp:sp>
    <dsp:sp modelId="{0C03B2F3-FD19-481B-843A-38471461255A}">
      <dsp:nvSpPr>
        <dsp:cNvPr id="0" name=""/>
        <dsp:cNvSpPr/>
      </dsp:nvSpPr>
      <dsp:spPr>
        <a:xfrm>
          <a:off x="0" y="4131799"/>
          <a:ext cx="6949440" cy="165130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893802-391F-4E8B-8B21-58DB97290DE5}">
      <dsp:nvSpPr>
        <dsp:cNvPr id="0" name=""/>
        <dsp:cNvSpPr/>
      </dsp:nvSpPr>
      <dsp:spPr>
        <a:xfrm>
          <a:off x="499520" y="4503343"/>
          <a:ext cx="908219" cy="90821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EE0E03-6BED-4F04-80B1-B00E61471727}">
      <dsp:nvSpPr>
        <dsp:cNvPr id="0" name=""/>
        <dsp:cNvSpPr/>
      </dsp:nvSpPr>
      <dsp:spPr>
        <a:xfrm>
          <a:off x="1907259" y="4131799"/>
          <a:ext cx="3127248" cy="16513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763" tIns="174763" rIns="174763" bIns="17476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 the future I aim to </a:t>
          </a:r>
          <a:endParaRPr lang="en-US" sz="2200" kern="1200"/>
        </a:p>
      </dsp:txBody>
      <dsp:txXfrm>
        <a:off x="1907259" y="4131799"/>
        <a:ext cx="3127248" cy="1651307"/>
      </dsp:txXfrm>
    </dsp:sp>
    <dsp:sp modelId="{AF626D7C-6C9D-4328-80D5-6759A3CE5431}">
      <dsp:nvSpPr>
        <dsp:cNvPr id="0" name=""/>
        <dsp:cNvSpPr/>
      </dsp:nvSpPr>
      <dsp:spPr>
        <a:xfrm>
          <a:off x="5034507" y="4131799"/>
          <a:ext cx="1913067" cy="16513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763" tIns="174763" rIns="174763" bIns="174763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Encourage greater role diversity 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Strenghten conflict resolution through openness. 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Support members to use their strengths adaptively.</a:t>
          </a:r>
          <a:endParaRPr lang="en-US" sz="1100" kern="1200"/>
        </a:p>
      </dsp:txBody>
      <dsp:txXfrm>
        <a:off x="5034507" y="4131799"/>
        <a:ext cx="1913067" cy="165130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D47DA9-CBD0-4E95-A8C2-B2800EDE8004}">
      <dsp:nvSpPr>
        <dsp:cNvPr id="0" name=""/>
        <dsp:cNvSpPr/>
      </dsp:nvSpPr>
      <dsp:spPr>
        <a:xfrm>
          <a:off x="848" y="742826"/>
          <a:ext cx="3308449" cy="198506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 acknowledge the use of Google AI on VARIOUS DATES to research my work.</a:t>
          </a:r>
          <a:endParaRPr lang="en-US" sz="1400" kern="1200"/>
        </a:p>
      </dsp:txBody>
      <dsp:txXfrm>
        <a:off x="848" y="742826"/>
        <a:ext cx="3308449" cy="1985069"/>
      </dsp:txXfrm>
    </dsp:sp>
    <dsp:sp modelId="{6255C8F1-ED5C-48BF-BD6F-870DB45A1D22}">
      <dsp:nvSpPr>
        <dsp:cNvPr id="0" name=""/>
        <dsp:cNvSpPr/>
      </dsp:nvSpPr>
      <dsp:spPr>
        <a:xfrm>
          <a:off x="3640142" y="742826"/>
          <a:ext cx="3308449" cy="198506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 used the following prompts:</a:t>
          </a:r>
          <a:endParaRPr lang="en-US" sz="14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Help me find books on Belbins theory of teams </a:t>
          </a:r>
          <a:endParaRPr lang="en-US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Help me find books on Tukermans model.</a:t>
          </a:r>
          <a:endParaRPr lang="en-US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Using litmaps and research rabbit find me books on effective teamworking and communications </a:t>
          </a:r>
          <a:endParaRPr lang="en-US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Using the Harvard library find me journals and articles relating to tukermans belbins and bernes theories on team working and team relationships</a:t>
          </a:r>
          <a:endParaRPr lang="en-US" sz="1100" kern="1200"/>
        </a:p>
      </dsp:txBody>
      <dsp:txXfrm>
        <a:off x="3640142" y="742826"/>
        <a:ext cx="3308449" cy="1985069"/>
      </dsp:txXfrm>
    </dsp:sp>
    <dsp:sp modelId="{51A3D3FC-12C2-44E3-95C4-5191240FCC71}">
      <dsp:nvSpPr>
        <dsp:cNvPr id="0" name=""/>
        <dsp:cNvSpPr/>
      </dsp:nvSpPr>
      <dsp:spPr>
        <a:xfrm>
          <a:off x="1820495" y="3058740"/>
          <a:ext cx="3308449" cy="198506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 confirm that I have not presented any AI generated text as my own work. I confirm I have copies of my notes and research I used to create my presentation.</a:t>
          </a:r>
          <a:endParaRPr lang="en-US" sz="1400" kern="1200"/>
        </a:p>
      </dsp:txBody>
      <dsp:txXfrm>
        <a:off x="1820495" y="3058740"/>
        <a:ext cx="3308449" cy="19850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81059F-8202-41C0-A6CC-A5488C7F56D1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8788D4-5BF6-4CF9-9F70-1688D50743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1926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8788D4-5BF6-4CF9-9F70-1688D507434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895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6702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24082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88712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9579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11/25/2025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8459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11/25/2025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10604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11/25/2025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1277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11637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82431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8978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91425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6201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A875D55-4A80-43E9-38F6-27E36649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AB8119-24E7-7F15-C62F-12275B70E15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/>
          <a:stretch>
            <a:fillRect/>
          </a:stretch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6C3A7D-6451-DD88-EA7B-5F858C9C01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482602"/>
            <a:ext cx="7588155" cy="2236264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What we have learnt about effective teams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ADF532-ED1D-07CC-C27B-53AFCF0D05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793937"/>
            <a:ext cx="7588155" cy="1414091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900">
                <a:solidFill>
                  <a:srgbClr val="FFFFFF"/>
                </a:solidFill>
              </a:rPr>
              <a:t>Shanaya Kareem </a:t>
            </a:r>
          </a:p>
          <a:p>
            <a:pPr>
              <a:lnSpc>
                <a:spcPct val="110000"/>
              </a:lnSpc>
            </a:pPr>
            <a:r>
              <a:rPr lang="en-GB" sz="900">
                <a:solidFill>
                  <a:srgbClr val="FFFFFF"/>
                </a:solidFill>
              </a:rPr>
              <a:t>Student ID : 2436365</a:t>
            </a:r>
          </a:p>
          <a:p>
            <a:pPr>
              <a:lnSpc>
                <a:spcPct val="110000"/>
              </a:lnSpc>
            </a:pPr>
            <a:r>
              <a:rPr lang="en-GB" sz="900">
                <a:solidFill>
                  <a:srgbClr val="FFFFFF"/>
                </a:solidFill>
              </a:rPr>
              <a:t>Effective Teamwork and Communication Module</a:t>
            </a:r>
          </a:p>
          <a:p>
            <a:pPr>
              <a:lnSpc>
                <a:spcPct val="110000"/>
              </a:lnSpc>
            </a:pPr>
            <a:r>
              <a:rPr lang="en-GB" sz="900">
                <a:solidFill>
                  <a:srgbClr val="FFFFFF"/>
                </a:solidFill>
              </a:rPr>
              <a:t>BMSW4009</a:t>
            </a:r>
          </a:p>
          <a:p>
            <a:pPr>
              <a:lnSpc>
                <a:spcPct val="110000"/>
              </a:lnSpc>
            </a:pPr>
            <a:r>
              <a:rPr lang="en-GB" sz="900">
                <a:solidFill>
                  <a:srgbClr val="FFFFFF"/>
                </a:solidFill>
              </a:rPr>
              <a:t>Melanie Squire</a:t>
            </a:r>
          </a:p>
          <a:p>
            <a:pPr>
              <a:lnSpc>
                <a:spcPct val="110000"/>
              </a:lnSpc>
            </a:pPr>
            <a:endParaRPr lang="en-GB" sz="9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31606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DA9942F-A18C-9E9D-BF08-9291C54E1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E8C5F1-FB2D-2C6A-0706-871AAC9196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9809" y="353681"/>
            <a:ext cx="6572382" cy="97431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/>
              <a:t>Presentation 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2B47FCA-C9D4-9632-2478-9D5117B171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6623742"/>
              </p:ext>
            </p:extLst>
          </p:nvPr>
        </p:nvGraphicFramePr>
        <p:xfrm>
          <a:off x="769102" y="1250863"/>
          <a:ext cx="10896166" cy="55814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018856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61F1E1-72C5-ED34-B855-595EB0307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/>
          </a:bodyPr>
          <a:lstStyle/>
          <a:p>
            <a:pPr algn="ctr"/>
            <a:r>
              <a:rPr lang="en-GB" dirty="0"/>
              <a:t>What is Team Composition?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0A4D2F-8A21-810F-5F33-650A8BA8E4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6060320"/>
              </p:ext>
            </p:extLst>
          </p:nvPr>
        </p:nvGraphicFramePr>
        <p:xfrm>
          <a:off x="612648" y="1403498"/>
          <a:ext cx="11253287" cy="48919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9435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207B083-EAC0-A5BB-C369-C9589EC7F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7FEB76-A264-E688-2D16-D8389700C675}"/>
              </a:ext>
            </a:extLst>
          </p:cNvPr>
          <p:cNvSpPr txBox="1"/>
          <p:nvPr/>
        </p:nvSpPr>
        <p:spPr>
          <a:xfrm>
            <a:off x="614677" y="603504"/>
            <a:ext cx="10872216" cy="152704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Our Groups Composition based on Belbin’s Team Role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CCD1D10-F4C2-6608-54B3-77B7D9436E5A}"/>
              </a:ext>
            </a:extLst>
          </p:cNvPr>
          <p:cNvSpPr txBox="1"/>
          <p:nvPr/>
        </p:nvSpPr>
        <p:spPr>
          <a:xfrm>
            <a:off x="6095999" y="2441273"/>
            <a:ext cx="5390893" cy="287990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US" sz="2400" dirty="0"/>
              <a:t>According to Belbin’s theory our team showed strong people-orientated traits and action driven characteristic which supported collaboration and creativity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46B1929-5BD2-E586-A2D2-2C0E3ACEB7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4577343"/>
              </p:ext>
            </p:extLst>
          </p:nvPr>
        </p:nvGraphicFramePr>
        <p:xfrm>
          <a:off x="614678" y="2910294"/>
          <a:ext cx="5173648" cy="28799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38771">
                  <a:extLst>
                    <a:ext uri="{9D8B030D-6E8A-4147-A177-3AD203B41FA5}">
                      <a16:colId xmlns:a16="http://schemas.microsoft.com/office/drawing/2014/main" val="1418723243"/>
                    </a:ext>
                  </a:extLst>
                </a:gridCol>
                <a:gridCol w="1849055">
                  <a:extLst>
                    <a:ext uri="{9D8B030D-6E8A-4147-A177-3AD203B41FA5}">
                      <a16:colId xmlns:a16="http://schemas.microsoft.com/office/drawing/2014/main" val="3828550739"/>
                    </a:ext>
                  </a:extLst>
                </a:gridCol>
                <a:gridCol w="1785822">
                  <a:extLst>
                    <a:ext uri="{9D8B030D-6E8A-4147-A177-3AD203B41FA5}">
                      <a16:colId xmlns:a16="http://schemas.microsoft.com/office/drawing/2014/main" val="3194900267"/>
                    </a:ext>
                  </a:extLst>
                </a:gridCol>
              </a:tblGrid>
              <a:tr h="372694">
                <a:tc>
                  <a:txBody>
                    <a:bodyPr/>
                    <a:lstStyle/>
                    <a:p>
                      <a:r>
                        <a:rPr lang="en-GB" sz="1700"/>
                        <a:t>Names </a:t>
                      </a:r>
                    </a:p>
                  </a:txBody>
                  <a:tcPr marL="84703" marR="84703" marT="42351" marB="42351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1</a:t>
                      </a:r>
                      <a:r>
                        <a:rPr lang="en-GB" sz="1700" baseline="30000"/>
                        <a:t>st</a:t>
                      </a:r>
                      <a:r>
                        <a:rPr lang="en-GB" sz="1700"/>
                        <a:t> Highest Role </a:t>
                      </a:r>
                    </a:p>
                  </a:txBody>
                  <a:tcPr marL="84703" marR="84703" marT="42351" marB="42351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2</a:t>
                      </a:r>
                      <a:r>
                        <a:rPr lang="en-GB" sz="1700" baseline="30000"/>
                        <a:t>nd</a:t>
                      </a:r>
                      <a:r>
                        <a:rPr lang="en-GB" sz="1700"/>
                        <a:t> highest role</a:t>
                      </a:r>
                    </a:p>
                  </a:txBody>
                  <a:tcPr marL="84703" marR="84703" marT="42351" marB="42351"/>
                </a:tc>
                <a:extLst>
                  <a:ext uri="{0D108BD9-81ED-4DB2-BD59-A6C34878D82A}">
                    <a16:rowId xmlns:a16="http://schemas.microsoft.com/office/drawing/2014/main" val="2422919519"/>
                  </a:ext>
                </a:extLst>
              </a:tr>
              <a:tr h="626803">
                <a:tc>
                  <a:txBody>
                    <a:bodyPr/>
                    <a:lstStyle/>
                    <a:p>
                      <a:r>
                        <a:rPr lang="en-GB" sz="1700"/>
                        <a:t>Shanaya Kareem</a:t>
                      </a:r>
                    </a:p>
                  </a:txBody>
                  <a:tcPr marL="84703" marR="84703" marT="42351" marB="42351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Shaper(SH)</a:t>
                      </a:r>
                    </a:p>
                  </a:txBody>
                  <a:tcPr marL="84703" marR="84703" marT="42351" marB="42351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Planter (PL)</a:t>
                      </a:r>
                    </a:p>
                  </a:txBody>
                  <a:tcPr marL="84703" marR="84703" marT="42351" marB="42351"/>
                </a:tc>
                <a:extLst>
                  <a:ext uri="{0D108BD9-81ED-4DB2-BD59-A6C34878D82A}">
                    <a16:rowId xmlns:a16="http://schemas.microsoft.com/office/drawing/2014/main" val="1554111591"/>
                  </a:ext>
                </a:extLst>
              </a:tr>
              <a:tr h="626803">
                <a:tc>
                  <a:txBody>
                    <a:bodyPr/>
                    <a:lstStyle/>
                    <a:p>
                      <a:r>
                        <a:rPr lang="en-GB" sz="1700"/>
                        <a:t>Ahmed Noor </a:t>
                      </a:r>
                    </a:p>
                  </a:txBody>
                  <a:tcPr marL="84703" marR="84703" marT="42351" marB="42351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Team worker (TW)</a:t>
                      </a:r>
                    </a:p>
                  </a:txBody>
                  <a:tcPr marL="84703" marR="84703" marT="42351" marB="42351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Co-Ordinator (CO)</a:t>
                      </a:r>
                    </a:p>
                  </a:txBody>
                  <a:tcPr marL="84703" marR="84703" marT="42351" marB="42351"/>
                </a:tc>
                <a:extLst>
                  <a:ext uri="{0D108BD9-81ED-4DB2-BD59-A6C34878D82A}">
                    <a16:rowId xmlns:a16="http://schemas.microsoft.com/office/drawing/2014/main" val="4126588570"/>
                  </a:ext>
                </a:extLst>
              </a:tr>
              <a:tr h="626803">
                <a:tc>
                  <a:txBody>
                    <a:bodyPr/>
                    <a:lstStyle/>
                    <a:p>
                      <a:r>
                        <a:rPr lang="en-GB" sz="1700"/>
                        <a:t>Christina</a:t>
                      </a:r>
                    </a:p>
                  </a:txBody>
                  <a:tcPr marL="84703" marR="84703" marT="42351" marB="42351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Resources Investigator (RI)</a:t>
                      </a:r>
                    </a:p>
                  </a:txBody>
                  <a:tcPr marL="84703" marR="84703" marT="42351" marB="42351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Team worker (TW)</a:t>
                      </a:r>
                    </a:p>
                  </a:txBody>
                  <a:tcPr marL="84703" marR="84703" marT="42351" marB="42351"/>
                </a:tc>
                <a:extLst>
                  <a:ext uri="{0D108BD9-81ED-4DB2-BD59-A6C34878D82A}">
                    <a16:rowId xmlns:a16="http://schemas.microsoft.com/office/drawing/2014/main" val="1943902903"/>
                  </a:ext>
                </a:extLst>
              </a:tr>
              <a:tr h="626803">
                <a:tc>
                  <a:txBody>
                    <a:bodyPr/>
                    <a:lstStyle/>
                    <a:p>
                      <a:r>
                        <a:rPr lang="en-GB" sz="1700"/>
                        <a:t>Zara </a:t>
                      </a:r>
                    </a:p>
                  </a:txBody>
                  <a:tcPr marL="84703" marR="84703" marT="42351" marB="42351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Team worker (TW)</a:t>
                      </a:r>
                    </a:p>
                  </a:txBody>
                  <a:tcPr marL="84703" marR="84703" marT="42351" marB="42351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Resources investigator (RI)</a:t>
                      </a:r>
                    </a:p>
                  </a:txBody>
                  <a:tcPr marL="84703" marR="84703" marT="42351" marB="42351"/>
                </a:tc>
                <a:extLst>
                  <a:ext uri="{0D108BD9-81ED-4DB2-BD59-A6C34878D82A}">
                    <a16:rowId xmlns:a16="http://schemas.microsoft.com/office/drawing/2014/main" val="2604936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69378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39A6B-6FD3-DF90-551C-FEA7C05A8F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Strengths of our Team Compositions 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EBA3924-14A4-EEFA-B2C5-A7A122BA8C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4511592"/>
              </p:ext>
            </p:extLst>
          </p:nvPr>
        </p:nvGraphicFramePr>
        <p:xfrm>
          <a:off x="612514" y="2789977"/>
          <a:ext cx="10653712" cy="202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26856">
                  <a:extLst>
                    <a:ext uri="{9D8B030D-6E8A-4147-A177-3AD203B41FA5}">
                      <a16:colId xmlns:a16="http://schemas.microsoft.com/office/drawing/2014/main" val="2491974746"/>
                    </a:ext>
                  </a:extLst>
                </a:gridCol>
                <a:gridCol w="5326856">
                  <a:extLst>
                    <a:ext uri="{9D8B030D-6E8A-4147-A177-3AD203B41FA5}">
                      <a16:colId xmlns:a16="http://schemas.microsoft.com/office/drawing/2014/main" val="370265056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Christina resources investigator /Team worker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Bought enthusiasm, networking and new opportunities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72796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Ahmed Noor (Team worker/ Co-Ordinator)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Supported inclusion and fair task distribution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10495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Zara (Team worker/Resource investigator)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Promoted harmony and encouraged others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59311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Shanaya (Shaper/Planter)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Provided drive, focus and creative problem solving.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77697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32267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4F9227-2F7E-1E33-E650-D644AC106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/>
              <a:t>Weaknesses and Gaps in Composition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3938EA-5600-DF76-27C3-9203FD1F23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7945067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582560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A466FCC-26A6-AD0C-513D-472AAABEC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63FBCD-5F57-1127-AB36-648A2CFD8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50" y="1252728"/>
            <a:ext cx="2905613" cy="4768815"/>
          </a:xfrm>
        </p:spPr>
        <p:txBody>
          <a:bodyPr>
            <a:normAutofit/>
          </a:bodyPr>
          <a:lstStyle/>
          <a:p>
            <a:r>
              <a:rPr lang="en-GB" sz="3200"/>
              <a:t>Challenges of Role Imbalance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292FC44F-9C41-1B95-2975-549818B29E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1730542"/>
              </p:ext>
            </p:extLst>
          </p:nvPr>
        </p:nvGraphicFramePr>
        <p:xfrm>
          <a:off x="4021483" y="1252728"/>
          <a:ext cx="7536203" cy="47688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4581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AAF379-2CFA-6870-6B68-4CC7737517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GB" sz="3300"/>
              <a:t>Understanding Team Interaction – Transactional Analysis (TA)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820D76-75C8-40A4-A6B3-8D55268816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100" dirty="0"/>
              <a:t>A communication theory by Eric Berne explaining how people interact using 3 ego stages:</a:t>
            </a:r>
          </a:p>
          <a:p>
            <a:pPr marL="1028700" lvl="3" indent="-342900">
              <a:lnSpc>
                <a:spcPct val="110000"/>
              </a:lnSpc>
              <a:buFont typeface="+mj-lt"/>
              <a:buAutoNum type="arabicPeriod"/>
            </a:pPr>
            <a:r>
              <a:rPr lang="en-GB" sz="1100" dirty="0"/>
              <a:t>Parent (supportive or controlling)</a:t>
            </a:r>
          </a:p>
          <a:p>
            <a:pPr marL="1028700" lvl="3" indent="-342900">
              <a:lnSpc>
                <a:spcPct val="110000"/>
              </a:lnSpc>
              <a:buFont typeface="+mj-lt"/>
              <a:buAutoNum type="arabicPeriod"/>
            </a:pPr>
            <a:r>
              <a:rPr lang="en-GB" sz="1100" dirty="0"/>
              <a:t>Adult (rational, calm, problem solving      </a:t>
            </a:r>
          </a:p>
          <a:p>
            <a:pPr marL="1028700" lvl="3" indent="-342900">
              <a:lnSpc>
                <a:spcPct val="110000"/>
              </a:lnSpc>
              <a:buFont typeface="+mj-lt"/>
              <a:buAutoNum type="arabicPeriod"/>
            </a:pPr>
            <a:r>
              <a:rPr lang="en-GB" sz="1100" dirty="0"/>
              <a:t>Child (creative or reactive)	 (Berne,1964)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100" dirty="0"/>
              <a:t>How TA helps Teamwork</a:t>
            </a:r>
          </a:p>
          <a:p>
            <a:pPr>
              <a:lnSpc>
                <a:spcPct val="110000"/>
              </a:lnSpc>
            </a:pPr>
            <a:r>
              <a:rPr lang="en-GB" sz="1100" dirty="0"/>
              <a:t>Encourages Adult-adult communication reducing misunderstanding </a:t>
            </a:r>
          </a:p>
          <a:p>
            <a:pPr>
              <a:lnSpc>
                <a:spcPct val="110000"/>
              </a:lnSpc>
            </a:pPr>
            <a:r>
              <a:rPr lang="en-GB" sz="1100" dirty="0"/>
              <a:t>Helps identify when team members slip into unhelpful parent child behaviours </a:t>
            </a:r>
          </a:p>
          <a:p>
            <a:pPr>
              <a:lnSpc>
                <a:spcPct val="110000"/>
              </a:lnSpc>
            </a:pPr>
            <a:r>
              <a:rPr lang="en-GB" sz="1100" dirty="0"/>
              <a:t>Builds stronger working relationship through self reflection and active listening (Stewart &amp; Joines, 2012)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100" dirty="0"/>
              <a:t>Why This Theory Matters</a:t>
            </a:r>
          </a:p>
          <a:p>
            <a:pPr>
              <a:lnSpc>
                <a:spcPct val="110000"/>
              </a:lnSpc>
            </a:pPr>
            <a:r>
              <a:rPr lang="en-GB" sz="1100" dirty="0"/>
              <a:t>TA strengthens emotional intelligence, essential for effective teamwork</a:t>
            </a:r>
          </a:p>
          <a:p>
            <a:pPr>
              <a:lnSpc>
                <a:spcPct val="110000"/>
              </a:lnSpc>
            </a:pPr>
            <a:r>
              <a:rPr lang="en-GB" sz="1100" dirty="0"/>
              <a:t>Helps prevent conflict escalation and encourages balanced, respectful communication.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100" dirty="0"/>
              <a:t>				</a:t>
            </a:r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6AF2D77C-8447-DD0C-190D-34073C49FA2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941" r="24708" b="-1"/>
          <a:stretch>
            <a:fillRect/>
          </a:stretch>
        </p:blipFill>
        <p:spPr>
          <a:xfrm>
            <a:off x="7345680" y="10896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53167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97979F-275F-205B-4220-D7D59C53E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/>
              <a:t>Overcoming Challenges as a Group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4D4393-526C-CA0D-D20D-4BB201A96C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0664080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83830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E7A22F-9386-4EB5-3E38-293DC24D51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/>
              <a:t>Conclusion and Reflection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DAD2A5-8134-0F10-CF7E-1D57BE1BBE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8366609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711104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1C1FE1-6E95-8DEA-5766-266886C23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5862396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References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8A5C8-2880-D546-A79C-74ABC62B67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5862396" cy="4096512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lnSpc>
                <a:spcPct val="110000"/>
              </a:lnSpc>
              <a:buFont typeface="+mj-lt"/>
              <a:buAutoNum type="arabicPeriod"/>
            </a:pPr>
            <a:r>
              <a:rPr lang="en-GB" sz="1300" dirty="0"/>
              <a:t>Adair. J (2015). </a:t>
            </a:r>
            <a:r>
              <a:rPr lang="en-GB" sz="1300" i="1" dirty="0"/>
              <a:t>Effective Teambuilding</a:t>
            </a:r>
            <a:r>
              <a:rPr lang="en-GB" sz="1300" dirty="0"/>
              <a:t>, Pan books </a:t>
            </a:r>
          </a:p>
          <a:p>
            <a:pPr marL="342900" indent="-342900">
              <a:lnSpc>
                <a:spcPct val="110000"/>
              </a:lnSpc>
              <a:buFont typeface="+mj-lt"/>
              <a:buAutoNum type="arabicPeriod"/>
            </a:pPr>
            <a:r>
              <a:rPr lang="en-GB" sz="1300" dirty="0"/>
              <a:t>Belbin, R.M. (2010). </a:t>
            </a:r>
            <a:r>
              <a:rPr lang="en-GB" sz="1300" i="1" dirty="0"/>
              <a:t>Team Roles at work </a:t>
            </a:r>
            <a:r>
              <a:rPr lang="en-GB" sz="1300" dirty="0"/>
              <a:t>(2</a:t>
            </a:r>
            <a:r>
              <a:rPr lang="en-GB" sz="1300" baseline="30000" dirty="0"/>
              <a:t>nd</a:t>
            </a:r>
            <a:r>
              <a:rPr lang="en-GB" sz="1300" dirty="0"/>
              <a:t> ed.)Routledge</a:t>
            </a:r>
          </a:p>
          <a:p>
            <a:pPr marL="342900" indent="-342900">
              <a:lnSpc>
                <a:spcPct val="110000"/>
              </a:lnSpc>
              <a:buFont typeface="+mj-lt"/>
              <a:buAutoNum type="arabicPeriod"/>
            </a:pPr>
            <a:r>
              <a:rPr lang="en-GB" sz="1300" dirty="0"/>
              <a:t>Heffernan, M. (2015</a:t>
            </a:r>
            <a:r>
              <a:rPr lang="en-GB" sz="1300" i="1" dirty="0"/>
              <a:t>). Super chickens, forget the pecking order at work</a:t>
            </a:r>
            <a:r>
              <a:rPr lang="en-GB" sz="1300" dirty="0"/>
              <a:t>. TED Talk</a:t>
            </a:r>
          </a:p>
          <a:p>
            <a:pPr marL="342900" indent="-342900">
              <a:lnSpc>
                <a:spcPct val="110000"/>
              </a:lnSpc>
              <a:buFont typeface="+mj-lt"/>
              <a:buAutoNum type="arabicPeriod"/>
            </a:pPr>
            <a:r>
              <a:rPr lang="en-GB" sz="1300" dirty="0"/>
              <a:t>Kline, N (2002). </a:t>
            </a:r>
            <a:r>
              <a:rPr lang="en-GB" sz="1300" i="1" dirty="0"/>
              <a:t>Time to Think </a:t>
            </a:r>
            <a:r>
              <a:rPr lang="en-GB" sz="1300" dirty="0"/>
              <a:t>Cassell</a:t>
            </a:r>
          </a:p>
          <a:p>
            <a:pPr marL="342900" indent="-342900">
              <a:lnSpc>
                <a:spcPct val="110000"/>
              </a:lnSpc>
              <a:buFont typeface="+mj-lt"/>
              <a:buAutoNum type="arabicPeriod"/>
            </a:pPr>
            <a:r>
              <a:rPr lang="en-GB" sz="1300" dirty="0"/>
              <a:t>Mullins, LJ and Christy, G (2016). </a:t>
            </a:r>
            <a:r>
              <a:rPr lang="en-GB" sz="1300" i="1" dirty="0"/>
              <a:t>Management and Organisational Behaviour</a:t>
            </a:r>
            <a:r>
              <a:rPr lang="en-GB" sz="1300" dirty="0"/>
              <a:t> (11</a:t>
            </a:r>
            <a:r>
              <a:rPr lang="en-GB" sz="1300" baseline="30000" dirty="0"/>
              <a:t>th</a:t>
            </a:r>
            <a:r>
              <a:rPr lang="en-GB" sz="1300" dirty="0"/>
              <a:t> ed). Pearson.</a:t>
            </a:r>
          </a:p>
          <a:p>
            <a:pPr marL="342900" indent="-342900">
              <a:lnSpc>
                <a:spcPct val="110000"/>
              </a:lnSpc>
              <a:buFont typeface="+mj-lt"/>
              <a:buAutoNum type="arabicPeriod"/>
            </a:pPr>
            <a:r>
              <a:rPr lang="en-GB" sz="1300" dirty="0"/>
              <a:t>Sinek, S. (2023). </a:t>
            </a:r>
            <a:r>
              <a:rPr lang="en-GB" sz="1300" i="1" dirty="0"/>
              <a:t>Trust: The Basis of high performing Team</a:t>
            </a:r>
            <a:r>
              <a:rPr lang="en-GB" sz="1300" dirty="0"/>
              <a:t>. YouTube.</a:t>
            </a:r>
          </a:p>
          <a:p>
            <a:pPr marL="342900" indent="-342900">
              <a:lnSpc>
                <a:spcPct val="110000"/>
              </a:lnSpc>
              <a:buFont typeface="+mj-lt"/>
              <a:buAutoNum type="arabicPeriod"/>
            </a:pPr>
            <a:r>
              <a:rPr lang="en-GB" sz="1300" dirty="0"/>
              <a:t>Stadler, S (2019). </a:t>
            </a:r>
            <a:r>
              <a:rPr lang="en-GB" sz="1300" i="1" dirty="0"/>
              <a:t>Conflict,  Culture and Communication</a:t>
            </a:r>
            <a:r>
              <a:rPr lang="en-GB" sz="1300" dirty="0"/>
              <a:t>. Routledge</a:t>
            </a:r>
          </a:p>
          <a:p>
            <a:pPr marL="342900" indent="-342900">
              <a:lnSpc>
                <a:spcPct val="110000"/>
              </a:lnSpc>
              <a:buFont typeface="+mj-lt"/>
              <a:buAutoNum type="arabicPeriod"/>
            </a:pPr>
            <a:r>
              <a:rPr lang="en-GB" sz="1300" dirty="0"/>
              <a:t>Tuckerman, B.W. &amp; Harper, B.E. (2012). </a:t>
            </a:r>
            <a:r>
              <a:rPr lang="en-GB" sz="1300" i="1" dirty="0"/>
              <a:t>Conducting Educational Research</a:t>
            </a:r>
            <a:r>
              <a:rPr lang="en-GB" sz="1300" dirty="0"/>
              <a:t>. Rowman&amp; Littlefield.</a:t>
            </a:r>
          </a:p>
          <a:p>
            <a:pPr marL="342900" indent="-342900">
              <a:lnSpc>
                <a:spcPct val="110000"/>
              </a:lnSpc>
              <a:buFont typeface="+mj-lt"/>
              <a:buAutoNum type="arabicPeriod"/>
            </a:pPr>
            <a:r>
              <a:rPr lang="en-GB" sz="1300" dirty="0"/>
              <a:t>Academi Wales (2018). </a:t>
            </a:r>
            <a:r>
              <a:rPr lang="en-GB" sz="1300" i="1" dirty="0"/>
              <a:t>Trust: the foundation of successful Teams</a:t>
            </a:r>
          </a:p>
          <a:p>
            <a:pPr marL="342900" indent="-342900">
              <a:lnSpc>
                <a:spcPct val="110000"/>
              </a:lnSpc>
              <a:buFont typeface="+mj-lt"/>
              <a:buAutoNum type="arabicPeriod"/>
            </a:pPr>
            <a:r>
              <a:rPr lang="en-GB" sz="1300" dirty="0"/>
              <a:t>Berne, E. (1964) </a:t>
            </a:r>
            <a:r>
              <a:rPr lang="en-GB" sz="1300" i="1" dirty="0"/>
              <a:t>Games people Play: the Psychology of human relationships </a:t>
            </a:r>
            <a:r>
              <a:rPr lang="en-GB" sz="1300" dirty="0"/>
              <a:t>New York: Grove Press</a:t>
            </a:r>
          </a:p>
          <a:p>
            <a:pPr marL="342900" indent="-342900">
              <a:lnSpc>
                <a:spcPct val="110000"/>
              </a:lnSpc>
              <a:buFont typeface="+mj-lt"/>
              <a:buAutoNum type="arabicPeriod"/>
            </a:pPr>
            <a:r>
              <a:rPr lang="en-GB" sz="1300" dirty="0"/>
              <a:t>Stewart, I and Joines, V. (2012) TA Today: </a:t>
            </a:r>
            <a:r>
              <a:rPr lang="en-GB" sz="1300" i="1" dirty="0"/>
              <a:t>A New Introduction to Transactional Analysis</a:t>
            </a:r>
            <a:r>
              <a:rPr lang="en-GB" sz="1300" dirty="0"/>
              <a:t>. 2</a:t>
            </a:r>
            <a:r>
              <a:rPr lang="en-GB" sz="1300" baseline="30000" dirty="0"/>
              <a:t>nd</a:t>
            </a:r>
            <a:r>
              <a:rPr lang="en-GB" sz="1300" dirty="0"/>
              <a:t> </a:t>
            </a:r>
            <a:r>
              <a:rPr lang="en-GB" sz="1300"/>
              <a:t>edn</a:t>
            </a:r>
            <a:r>
              <a:rPr lang="en-GB" sz="1300" dirty="0"/>
              <a:t>. Nottingham: life space Publishing   </a:t>
            </a:r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D90C5728-F017-B151-64F7-60780418FA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091395" y="1102440"/>
            <a:ext cx="4681506" cy="4681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6866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529B02-731B-C562-F893-4D58B5567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GB" sz="2800"/>
              <a:t>AI Acknowledgement statement 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0C5B0F15-2987-BE4E-5269-44A338BDFB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6030363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067004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6194</TotalTime>
  <Words>1232</Words>
  <Application>Microsoft Office PowerPoint</Application>
  <PresentationFormat>Widescreen</PresentationFormat>
  <Paragraphs>106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Arial</vt:lpstr>
      <vt:lpstr>Neue Haas Grotesk Text Pro</vt:lpstr>
      <vt:lpstr>VanillaVTI</vt:lpstr>
      <vt:lpstr>What we have learnt about effective teams </vt:lpstr>
      <vt:lpstr>Presentation Overview</vt:lpstr>
      <vt:lpstr>What is Team Composition?</vt:lpstr>
      <vt:lpstr>PowerPoint Presentation</vt:lpstr>
      <vt:lpstr>Strengths of our Team Compositions </vt:lpstr>
      <vt:lpstr>Weaknesses and Gaps in Composition</vt:lpstr>
      <vt:lpstr>Challenges of Role Imbalance</vt:lpstr>
      <vt:lpstr>Understanding Team Interaction – Transactional Analysis (TA)</vt:lpstr>
      <vt:lpstr>Overcoming Challenges as a Group</vt:lpstr>
      <vt:lpstr>Conclusion and Reflection</vt:lpstr>
      <vt:lpstr>References </vt:lpstr>
      <vt:lpstr>AI Acknowledgement statement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shanaya kareem</dc:creator>
  <cp:lastModifiedBy>shanaya kareem</cp:lastModifiedBy>
  <cp:revision>1</cp:revision>
  <dcterms:created xsi:type="dcterms:W3CDTF">2025-11-04T17:26:29Z</dcterms:created>
  <dcterms:modified xsi:type="dcterms:W3CDTF">2025-11-25T19:19:26Z</dcterms:modified>
</cp:coreProperties>
</file>