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2" r:id="rId10"/>
    <p:sldId id="263" r:id="rId11"/>
    <p:sldId id="264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344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870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806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527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03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89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02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3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5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61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95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2000">
              <a:srgbClr val="0A128C"/>
            </a:gs>
            <a:gs pos="63000">
              <a:srgbClr val="181CC7"/>
            </a:gs>
            <a:gs pos="37000">
              <a:srgbClr val="7005D4"/>
            </a:gs>
            <a:gs pos="77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9DF9E-7682-4F36-92B2-96C6526F0DC6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E81B3-CC01-49B0-B58E-C4362CA7FAF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56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Sports Events Management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Marketing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25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Marketing Planning Process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Organisational Goals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Internal and External Audits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Marketing Goals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Target Market/Segmentation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Marketing Strategy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Organisation /Implementation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Performance Measures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88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Market Segmentation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Participants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Spectators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(Supporters, Stadium crowd and TV audience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Branding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Mass Markets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Visitor Profile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Event Experience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Customer Needs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70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Behavioural Segmentation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Actions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Psychographic Segmentation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Life styles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Interests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Personality traits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Profile Segmentation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Age, Gender, life cycle, class, education, income, location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97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Segmentation Process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Identify the basis of segmentation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Develop a segment profile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Forecast the potential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Forecast market share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35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Principles of Marketing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Planning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Product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Price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Place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Packaging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Promotion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Performance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People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89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People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Participants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Customers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Corporate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Sponsors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Partners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Staff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Suppliers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Community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0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 Process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Corporate Mission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Brand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Situational Analysis – SWOT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 aims and Objectives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Strategy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Budget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Plan Implementation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Evaluation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Communications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dirty="0" err="1" smtClean="0">
                <a:solidFill>
                  <a:schemeClr val="bg1"/>
                </a:solidFill>
              </a:rPr>
              <a:t>Hierarachy</a:t>
            </a:r>
            <a:r>
              <a:rPr lang="en-GB" dirty="0" smtClean="0">
                <a:solidFill>
                  <a:schemeClr val="bg1"/>
                </a:solidFill>
              </a:rPr>
              <a:t> of Effects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Awareness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Knowledge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Liking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Preference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Conviction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Purchase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86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Communication Plan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Expand the Market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Convert Users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Enter new segments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Penetrate the Market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Increase usage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Switch from competitors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8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Communication Influences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Personal Media – PR/Direct/Relationships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Mass Media – Ads/Sales Promotions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Interactive Media / Web/ Social networking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31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Buyer Relationships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Relationship Building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Debentures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Club Schemes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Loyalty Schemes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Newsletters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Frequent Flyer Programmes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VIP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PR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50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Social Media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Target Marketing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Fan Engagement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Twitter Feeds and Hashtags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Facebook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Apps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432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203</Words>
  <Application>Microsoft Office PowerPoint</Application>
  <PresentationFormat>On-screen Show (4:3)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Sports Events Management</vt:lpstr>
      <vt:lpstr>The Marketing Planning Process</vt:lpstr>
      <vt:lpstr>Market Segmentation</vt:lpstr>
      <vt:lpstr>Target Markets</vt:lpstr>
      <vt:lpstr>Segmentation Process</vt:lpstr>
      <vt:lpstr>Principles of Marketing</vt:lpstr>
      <vt:lpstr>People</vt:lpstr>
      <vt:lpstr>PR Process</vt:lpstr>
      <vt:lpstr>Communications</vt:lpstr>
      <vt:lpstr>Communication Plan</vt:lpstr>
      <vt:lpstr>Communication Influences</vt:lpstr>
      <vt:lpstr>Buyer Relationships</vt:lpstr>
      <vt:lpstr>Social Media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Events Management</dc:title>
  <dc:creator>Jacqui</dc:creator>
  <cp:lastModifiedBy>Jacqui Jones</cp:lastModifiedBy>
  <cp:revision>5</cp:revision>
  <dcterms:created xsi:type="dcterms:W3CDTF">2013-01-22T19:01:02Z</dcterms:created>
  <dcterms:modified xsi:type="dcterms:W3CDTF">2017-10-09T14:13:10Z</dcterms:modified>
</cp:coreProperties>
</file>