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70" r:id="rId2"/>
    <p:sldId id="503" r:id="rId3"/>
    <p:sldId id="586" r:id="rId4"/>
    <p:sldId id="587" r:id="rId5"/>
    <p:sldId id="589" r:id="rId6"/>
    <p:sldId id="588" r:id="rId7"/>
    <p:sldId id="590" r:id="rId8"/>
    <p:sldId id="591" r:id="rId9"/>
    <p:sldId id="593" r:id="rId10"/>
    <p:sldId id="592" r:id="rId11"/>
    <p:sldId id="594" r:id="rId12"/>
    <p:sldId id="596" r:id="rId13"/>
    <p:sldId id="595" r:id="rId14"/>
    <p:sldId id="614" r:id="rId15"/>
    <p:sldId id="597" r:id="rId16"/>
    <p:sldId id="616" r:id="rId17"/>
    <p:sldId id="598" r:id="rId18"/>
    <p:sldId id="601" r:id="rId19"/>
    <p:sldId id="602" r:id="rId20"/>
    <p:sldId id="603" r:id="rId21"/>
    <p:sldId id="604" r:id="rId22"/>
    <p:sldId id="605" r:id="rId23"/>
    <p:sldId id="606" r:id="rId24"/>
    <p:sldId id="607" r:id="rId25"/>
    <p:sldId id="608" r:id="rId26"/>
    <p:sldId id="609" r:id="rId27"/>
    <p:sldId id="615" r:id="rId28"/>
    <p:sldId id="600" r:id="rId29"/>
    <p:sldId id="286" r:id="rId30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0F6"/>
    <a:srgbClr val="FFFFFF"/>
    <a:srgbClr val="93D01F"/>
    <a:srgbClr val="FFFC00"/>
    <a:srgbClr val="00C6F6"/>
    <a:srgbClr val="00B4F6"/>
    <a:srgbClr val="F8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7336"/>
    <p:restoredTop sz="94648"/>
  </p:normalViewPr>
  <p:slideViewPr>
    <p:cSldViewPr snapToGrid="0" snapToObjects="1">
      <p:cViewPr>
        <p:scale>
          <a:sx n="75" d="100"/>
          <a:sy n="75" d="100"/>
        </p:scale>
        <p:origin x="168" y="1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Tuesday, January 18,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Tuesday, January 18,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Tuesday, January 18,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Tuesday, January 18,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hyperlink" Target="https://pxhere.com/en/photo/1437975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seneddhome.com/2019/07/little-need-for-new-welsh-language-law-but-welsh-language-standards-could-be-streamlined/" TargetMode="Externa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riadzany.blogspot.com/2013/02/moroccan-news-briefs-86.html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scarfedigitalsandbox.teach.educ.ubc.ca/9440-2/" TargetMode="Externa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support.ebooksforfe.jisc.ac.uk/index.php/guides/subject-areas-guide/sciences/" TargetMode="Externa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rootindexing.com/journal/african-journal-of-geography-and-regional-planning-AJGRP/" TargetMode="Externa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alg.manifoldapp.org/projects/world-history" TargetMode="Externa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book-music-music-score-music-scores-296585/" TargetMode="Externa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abstract-abstract-painting-acrylic-acrylic-paint-1585325/" TargetMode="Externa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oercommons.org/courseware/lesson/26126" TargetMode="Externa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hool-students-education-teaching-2707947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2.mp4"/><Relationship Id="rId1" Type="http://schemas.microsoft.com/office/2007/relationships/media" Target="../media/media22.mp4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</a:t>
            </a:r>
            <a:r>
              <a:rPr lang="en-CN" dirty="0"/>
              <a:t>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</a:t>
            </a:r>
            <a:r>
              <a:rPr lang="en-CN"/>
              <a:t>or </a:t>
            </a:r>
            <a:r>
              <a:rPr lang="en-CN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Video 7">
            <a:extLst>
              <a:ext uri="{FF2B5EF4-FFF2-40B4-BE49-F238E27FC236}">
                <a16:creationId xmlns:a16="http://schemas.microsoft.com/office/drawing/2014/main" id="{77771FE0-1F54-4063-9F57-E759051B22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8A35F7B-AE79-404C-9E37-EA29D1EAC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0738" y="2253900"/>
            <a:ext cx="5015638" cy="20685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dirty="0" err="1">
                <a:latin typeface="KaiTi" panose="02010609060101010101" pitchFamily="49" charset="-122"/>
                <a:ea typeface="KaiTi" panose="02010609060101010101" pitchFamily="49" charset="-122"/>
              </a:rPr>
              <a:t>我的学校</a:t>
            </a:r>
            <a:br>
              <a:rPr lang="en-US" sz="4800" dirty="0"/>
            </a:br>
            <a:r>
              <a:rPr lang="en-US" sz="4800" dirty="0" err="1"/>
              <a:t>fy</a:t>
            </a:r>
            <a:r>
              <a:rPr lang="en-US" sz="4800" dirty="0"/>
              <a:t> </a:t>
            </a:r>
            <a:r>
              <a:rPr lang="en-US" sz="4800" dirty="0" err="1"/>
              <a:t>ysgol</a:t>
            </a:r>
            <a:br>
              <a:rPr lang="en-US" sz="4800" dirty="0"/>
            </a:br>
            <a:r>
              <a:rPr lang="en-US" sz="4800" dirty="0"/>
              <a:t>my school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39438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D0F6"/>
                </a:solidFill>
                <a:ea typeface="Kai" pitchFamily="2" charset="-122"/>
              </a:rPr>
              <a:t>yīng</a:t>
            </a:r>
            <a:r>
              <a:rPr lang="en-US" altLang="zh-CN" sz="7100" dirty="0">
                <a:solidFill>
                  <a:srgbClr val="00B050"/>
                </a:solidFill>
                <a:ea typeface="Kai" pitchFamily="2" charset="-122"/>
              </a:rPr>
              <a:t>yǔ</a:t>
            </a:r>
            <a:endParaRPr lang="en-US" altLang="zh-CN" sz="7100" dirty="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英</a:t>
            </a: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语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1" name="Picture 20" descr="A picture containing text&#10;&#10;Description automatically generated">
            <a:extLst>
              <a:ext uri="{FF2B5EF4-FFF2-40B4-BE49-F238E27FC236}">
                <a16:creationId xmlns:a16="http://schemas.microsoft.com/office/drawing/2014/main" id="{613D12DB-C2DB-2B48-9E45-BCFE4CE581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2539" r="-1" b="-1"/>
          <a:stretch/>
        </p:blipFill>
        <p:spPr>
          <a:xfrm>
            <a:off x="6288296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5A Church Road 18" descr="25A Church Road 18">
            <a:hlinkClick r:id="" action="ppaction://media"/>
            <a:extLst>
              <a:ext uri="{FF2B5EF4-FFF2-40B4-BE49-F238E27FC236}">
                <a16:creationId xmlns:a16="http://schemas.microsoft.com/office/drawing/2014/main" id="{CAD8311D-BDD3-E54A-96D3-12B53EFA58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53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D0F6"/>
                </a:solidFill>
                <a:ea typeface="Kai" pitchFamily="2" charset="-122"/>
              </a:rPr>
              <a:t>Wēi</a:t>
            </a:r>
            <a:r>
              <a:rPr lang="en-US" altLang="zh-CN" sz="7100">
                <a:solidFill>
                  <a:srgbClr val="00B050"/>
                </a:solidFill>
                <a:ea typeface="Kai" pitchFamily="2" charset="-122"/>
              </a:rPr>
              <a:t>ěr</a:t>
            </a: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shì</a:t>
            </a:r>
            <a:r>
              <a:rPr lang="zh-CN" altLang="en-US" sz="7100">
                <a:solidFill>
                  <a:srgbClr val="FFFC00"/>
                </a:solidFill>
                <a:ea typeface="Kai" pitchFamily="2" charset="-122"/>
              </a:rPr>
              <a:t> </a:t>
            </a:r>
            <a:r>
              <a:rPr lang="en-US" altLang="zh-CN" sz="7100">
                <a:solidFill>
                  <a:srgbClr val="00B050"/>
                </a:solidFill>
                <a:ea typeface="Kai" pitchFamily="2" charset="-122"/>
              </a:rPr>
              <a:t>yǔ</a:t>
            </a:r>
            <a:endParaRPr lang="en-US" altLang="zh-CN" sz="7100">
              <a:solidFill>
                <a:srgbClr val="FFFF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威</a:t>
            </a:r>
            <a:r>
              <a:rPr lang="en-US" sz="20000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尔</a:t>
            </a: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士</a:t>
            </a:r>
            <a:r>
              <a:rPr lang="en-US" sz="20000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语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0" name="Picture 19" descr="A picture containing text, accessory, sign&#10;&#10;Description automatically generated">
            <a:extLst>
              <a:ext uri="{FF2B5EF4-FFF2-40B4-BE49-F238E27FC236}">
                <a16:creationId xmlns:a16="http://schemas.microsoft.com/office/drawing/2014/main" id="{203EDEAC-CDBE-4F43-A9E3-1C28703813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187" r="43618"/>
          <a:stretch/>
        </p:blipFill>
        <p:spPr>
          <a:xfrm>
            <a:off x="6314800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75ADD79-F4F5-2D4F-87BA-EFD47A6180C1}"/>
              </a:ext>
            </a:extLst>
          </p:cNvPr>
          <p:cNvSpPr txBox="1"/>
          <p:nvPr/>
        </p:nvSpPr>
        <p:spPr>
          <a:xfrm>
            <a:off x="15715631" y="665793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seneddhome.com/2019/07/little-need-for-new-welsh-language-law-but-welsh-language-standards-could-be-streamline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5A Church Road 19" descr="25A Church Road 19">
            <a:hlinkClick r:id="" action="ppaction://media"/>
            <a:extLst>
              <a:ext uri="{FF2B5EF4-FFF2-40B4-BE49-F238E27FC236}">
                <a16:creationId xmlns:a16="http://schemas.microsoft.com/office/drawing/2014/main" id="{1DFD212D-A9CE-BB49-9D29-7958480D05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54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>
                <a:solidFill>
                  <a:srgbClr val="00D0F6"/>
                </a:solidFill>
                <a:ea typeface="Kai" pitchFamily="2" charset="-122"/>
              </a:rPr>
              <a:t>zhōng</a:t>
            </a:r>
            <a:r>
              <a:rPr lang="en-US" altLang="zh-CN" sz="7100" dirty="0">
                <a:solidFill>
                  <a:srgbClr val="FFFC00"/>
                </a:solidFill>
                <a:ea typeface="Kai" pitchFamily="2" charset="-122"/>
              </a:rPr>
              <a:t>wén</a:t>
            </a: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中</a:t>
            </a:r>
            <a:r>
              <a:rPr lang="en-US" sz="20000" dirty="0" err="1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文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9" name="Picture 8" descr="A close-up of a pen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FEEBDFFD-CE92-0B41-8FCF-586BEB3408F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4531" r="11666"/>
          <a:stretch/>
        </p:blipFill>
        <p:spPr>
          <a:xfrm>
            <a:off x="6288296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DBA2BCD-67A1-6F44-AAAB-4528E20C36A5}"/>
              </a:ext>
            </a:extLst>
          </p:cNvPr>
          <p:cNvSpPr txBox="1"/>
          <p:nvPr/>
        </p:nvSpPr>
        <p:spPr>
          <a:xfrm>
            <a:off x="15873473" y="6657945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riadzany.blogspot.com/2013/02/moroccan-news-briefs-86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5A Church Road 20" descr="25A Church Road 20">
            <a:hlinkClick r:id="" action="ppaction://media"/>
            <a:extLst>
              <a:ext uri="{FF2B5EF4-FFF2-40B4-BE49-F238E27FC236}">
                <a16:creationId xmlns:a16="http://schemas.microsoft.com/office/drawing/2014/main" id="{6FA66A41-1CA8-C04E-9071-8A83AEF7BF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84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shù</a:t>
            </a:r>
            <a:r>
              <a:rPr lang="en-US" altLang="zh-CN" sz="7100">
                <a:solidFill>
                  <a:srgbClr val="FFFC00"/>
                </a:solidFill>
                <a:ea typeface="Kai" pitchFamily="2" charset="-122"/>
              </a:rPr>
              <a:t>xué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数</a:t>
            </a:r>
            <a:r>
              <a:rPr lang="en-US" sz="2000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学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4" name="Picture 13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C9C40E86-561B-D84D-9BE8-5CDC45F7033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303" r="36274"/>
          <a:stretch/>
        </p:blipFill>
        <p:spPr>
          <a:xfrm>
            <a:off x="6314800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51A9339-EF54-784A-87C9-6F2412D978ED}"/>
              </a:ext>
            </a:extLst>
          </p:cNvPr>
          <p:cNvSpPr txBox="1"/>
          <p:nvPr/>
        </p:nvSpPr>
        <p:spPr>
          <a:xfrm>
            <a:off x="15880741" y="6657935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scarfedigitalsandbox.teach.educ.ubc.ca/9440-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5A Church Road 21" descr="25A Church Road 21">
            <a:hlinkClick r:id="" action="ppaction://media"/>
            <a:extLst>
              <a:ext uri="{FF2B5EF4-FFF2-40B4-BE49-F238E27FC236}">
                <a16:creationId xmlns:a16="http://schemas.microsoft.com/office/drawing/2014/main" id="{9CF82A8A-D107-C044-8E8E-11C309B8B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9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D0F6"/>
                </a:solidFill>
                <a:ea typeface="Kai" pitchFamily="2" charset="-122"/>
              </a:rPr>
              <a:t>kē</a:t>
            </a:r>
            <a:r>
              <a:rPr lang="en-US" altLang="zh-CN" sz="7100">
                <a:solidFill>
                  <a:srgbClr val="FFFC00"/>
                </a:solidFill>
                <a:ea typeface="Kai" pitchFamily="2" charset="-122"/>
              </a:rPr>
              <a:t>xué</a:t>
            </a:r>
          </a:p>
          <a:p>
            <a:pPr marL="0" indent="0" algn="ctr">
              <a:buNone/>
            </a:pPr>
            <a:r>
              <a:rPr lang="en-US" sz="2000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科</a:t>
            </a:r>
            <a:r>
              <a:rPr lang="en-US" sz="2000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学</a:t>
            </a:r>
            <a:endParaRPr lang="en-US" sz="2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63E4CBD8-194D-D84E-B9AB-9489DC8B97B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683" r="20031" b="-1"/>
          <a:stretch/>
        </p:blipFill>
        <p:spPr>
          <a:xfrm>
            <a:off x="6328052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ECE1214-BCDD-5F4C-ADF2-A1891C9A3815}"/>
              </a:ext>
            </a:extLst>
          </p:cNvPr>
          <p:cNvSpPr txBox="1"/>
          <p:nvPr/>
        </p:nvSpPr>
        <p:spPr>
          <a:xfrm>
            <a:off x="15711569" y="6657945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support.ebooksforfe.jisc.ac.uk/index.php/guides/subject-areas-guide/scien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2" name="25A Church Road 22" descr="25A Church Road 22">
            <a:hlinkClick r:id="" action="ppaction://media"/>
            <a:extLst>
              <a:ext uri="{FF2B5EF4-FFF2-40B4-BE49-F238E27FC236}">
                <a16:creationId xmlns:a16="http://schemas.microsoft.com/office/drawing/2014/main" id="{75925212-E458-5847-88A7-0FE5B85DD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80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dì</a:t>
            </a: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lǐ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地</a:t>
            </a: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理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0" name="Picture 9" descr="African Journal of Geography and Regional Planning">
            <a:extLst>
              <a:ext uri="{FF2B5EF4-FFF2-40B4-BE49-F238E27FC236}">
                <a16:creationId xmlns:a16="http://schemas.microsoft.com/office/drawing/2014/main" id="{9093A4DC-764C-E842-89F1-482A87FC0A8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396" r="17434" b="1"/>
          <a:stretch/>
        </p:blipFill>
        <p:spPr>
          <a:xfrm>
            <a:off x="6288296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4BBD88-B204-CB4C-B182-210C701191FE}"/>
              </a:ext>
            </a:extLst>
          </p:cNvPr>
          <p:cNvSpPr txBox="1"/>
          <p:nvPr/>
        </p:nvSpPr>
        <p:spPr>
          <a:xfrm>
            <a:off x="15873472" y="6657945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rootindexing.com/journal/african-journal-of-geography-and-regional-planning-AJGR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5A Church Road 23" descr="25A Church Road 23">
            <a:hlinkClick r:id="" action="ppaction://media"/>
            <a:extLst>
              <a:ext uri="{FF2B5EF4-FFF2-40B4-BE49-F238E27FC236}">
                <a16:creationId xmlns:a16="http://schemas.microsoft.com/office/drawing/2014/main" id="{20DC7AA7-7648-2148-A61E-E4742B65F0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63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7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lì</a:t>
            </a: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shǐ</a:t>
            </a:r>
            <a:endParaRPr lang="en-US" altLang="zh-CN" sz="7100" dirty="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历</a:t>
            </a: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史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“World History” on OpenALG">
            <a:extLst>
              <a:ext uri="{FF2B5EF4-FFF2-40B4-BE49-F238E27FC236}">
                <a16:creationId xmlns:a16="http://schemas.microsoft.com/office/drawing/2014/main" id="{F3CD7D1D-8F6A-F242-A3A4-2BD431F772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36267" y="-355601"/>
            <a:ext cx="5655733" cy="84769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D505F7-8381-6F41-A79F-B251F58E3AA8}"/>
              </a:ext>
            </a:extLst>
          </p:cNvPr>
          <p:cNvSpPr txBox="1"/>
          <p:nvPr/>
        </p:nvSpPr>
        <p:spPr>
          <a:xfrm>
            <a:off x="7616428" y="6858000"/>
            <a:ext cx="45755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alg.manifoldapp.org/projects/world-history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-sa/3.0/"/>
              </a:rPr>
              <a:t>CC BY-SA</a:t>
            </a:r>
            <a:endParaRPr lang="en-CN" sz="900"/>
          </a:p>
        </p:txBody>
      </p:sp>
      <p:pic>
        <p:nvPicPr>
          <p:cNvPr id="2" name="25A Church Road 24" descr="25A Church Road 24">
            <a:hlinkClick r:id="" action="ppaction://media"/>
            <a:extLst>
              <a:ext uri="{FF2B5EF4-FFF2-40B4-BE49-F238E27FC236}">
                <a16:creationId xmlns:a16="http://schemas.microsoft.com/office/drawing/2014/main" id="{CA77BD6A-65C0-3B4E-AF1B-6F7AA6494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4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>
                <a:solidFill>
                  <a:srgbClr val="00D0F6"/>
                </a:solidFill>
                <a:ea typeface="Kai" pitchFamily="2" charset="-122"/>
              </a:rPr>
              <a:t>yīn</a:t>
            </a:r>
            <a:r>
              <a:rPr lang="en-US" altLang="zh-CN" sz="7100">
                <a:solidFill>
                  <a:srgbClr val="FF0000"/>
                </a:solidFill>
                <a:ea typeface="Kai" pitchFamily="2" charset="-122"/>
              </a:rPr>
              <a:t>yuè</a:t>
            </a:r>
            <a:endParaRPr lang="en-US" altLang="zh-CN" sz="7100">
              <a:solidFill>
                <a:srgbClr val="00B05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音</a:t>
            </a:r>
            <a:r>
              <a:rPr lang="en-US" sz="2000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乐</a:t>
            </a:r>
            <a:endParaRPr lang="en-US" sz="20000" dirty="0">
              <a:solidFill>
                <a:srgbClr val="00B05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9" name="Picture 8" descr="Free stock photo of music, music score, music scores">
            <a:extLst>
              <a:ext uri="{FF2B5EF4-FFF2-40B4-BE49-F238E27FC236}">
                <a16:creationId xmlns:a16="http://schemas.microsoft.com/office/drawing/2014/main" id="{AE4578EE-E3CC-7144-9715-0CBE79F282C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482" r="29701" b="-1"/>
          <a:stretch/>
        </p:blipFill>
        <p:spPr>
          <a:xfrm>
            <a:off x="6288296" y="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" name="25A Church Road 25" descr="25A Church Road 25">
            <a:hlinkClick r:id="" action="ppaction://media"/>
            <a:extLst>
              <a:ext uri="{FF2B5EF4-FFF2-40B4-BE49-F238E27FC236}">
                <a16:creationId xmlns:a16="http://schemas.microsoft.com/office/drawing/2014/main" id="{294A35D7-9E78-6446-A359-F27F1F1F40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11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433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měi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shù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美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术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Free stock photo of abstract expressionism, abstract ...">
            <a:extLst>
              <a:ext uri="{FF2B5EF4-FFF2-40B4-BE49-F238E27FC236}">
                <a16:creationId xmlns:a16="http://schemas.microsoft.com/office/drawing/2014/main" id="{F86ED621-E9BF-DD41-ABBF-1D85A88480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08906" y="-1"/>
            <a:ext cx="5883094" cy="7450667"/>
          </a:xfrm>
          <a:prstGeom prst="rect">
            <a:avLst/>
          </a:prstGeom>
        </p:spPr>
      </p:pic>
      <p:pic>
        <p:nvPicPr>
          <p:cNvPr id="2" name="25A Church Road 26" descr="25A Church Road 26">
            <a:hlinkClick r:id="" action="ppaction://media"/>
            <a:extLst>
              <a:ext uri="{FF2B5EF4-FFF2-40B4-BE49-F238E27FC236}">
                <a16:creationId xmlns:a16="http://schemas.microsoft.com/office/drawing/2014/main" id="{027D3B3B-84CB-9A41-BDCD-0F1393CCEB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13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E8FEB2-33C0-5B48-AC90-A754A5FA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937" y="1694714"/>
            <a:ext cx="5834063" cy="346857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altLang="zh-CN" sz="7100" dirty="0" err="1">
                <a:solidFill>
                  <a:srgbClr val="00B050"/>
                </a:solidFill>
                <a:ea typeface="Kai" pitchFamily="2" charset="-122"/>
              </a:rPr>
              <a:t>tǐ</a:t>
            </a:r>
            <a:r>
              <a:rPr lang="en-US" altLang="zh-CN" sz="7100" dirty="0" err="1">
                <a:solidFill>
                  <a:srgbClr val="FF0000"/>
                </a:solidFill>
                <a:ea typeface="Kai" pitchFamily="2" charset="-122"/>
              </a:rPr>
              <a:t>yù</a:t>
            </a:r>
            <a:endParaRPr lang="en-US" altLang="zh-CN" sz="7100" dirty="0">
              <a:solidFill>
                <a:srgbClr val="FF0000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体</a:t>
            </a: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育</a:t>
            </a:r>
            <a:endParaRPr lang="en-US" sz="20000" dirty="0">
              <a:solidFill>
                <a:srgbClr val="FF00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3" name="Picture 2" descr="Physical Education Elementary (K-5) Foot Striking Unit ...">
            <a:extLst>
              <a:ext uri="{FF2B5EF4-FFF2-40B4-BE49-F238E27FC236}">
                <a16:creationId xmlns:a16="http://schemas.microsoft.com/office/drawing/2014/main" id="{2F48A49E-7311-4E40-8B6A-77F724BD3A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82135" y="0"/>
            <a:ext cx="595253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1B2DB3-46B7-4D44-96A2-AD583771C95B}"/>
              </a:ext>
            </a:extLst>
          </p:cNvPr>
          <p:cNvSpPr txBox="1"/>
          <p:nvPr/>
        </p:nvSpPr>
        <p:spPr>
          <a:xfrm>
            <a:off x="7082135" y="6858000"/>
            <a:ext cx="595253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www.oercommons.org/courseware/lesson/26126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-nc-sa/3.0/"/>
              </a:rPr>
              <a:t>CC BY-SA-NC</a:t>
            </a:r>
            <a:endParaRPr lang="en-CN" sz="900"/>
          </a:p>
        </p:txBody>
      </p:sp>
      <p:pic>
        <p:nvPicPr>
          <p:cNvPr id="2" name="25A Church Road 27" descr="25A Church Road 27">
            <a:hlinkClick r:id="" action="ppaction://media"/>
            <a:extLst>
              <a:ext uri="{FF2B5EF4-FFF2-40B4-BE49-F238E27FC236}">
                <a16:creationId xmlns:a16="http://schemas.microsoft.com/office/drawing/2014/main" id="{2CFC7698-2037-7740-92EB-48367F60F0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175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43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4E3E963-7ADC-4469-A079-F78B0BC6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864DEA4-D6B8-4DEF-B1D0-6D5672FA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78FDE-9A2E-BB4A-8E23-F45B103B6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Pair work</a:t>
            </a:r>
          </a:p>
        </p:txBody>
      </p:sp>
      <p:pic>
        <p:nvPicPr>
          <p:cNvPr id="5" name="Picture 4" descr="School Students Education · Free image on Pixabay">
            <a:extLst>
              <a:ext uri="{FF2B5EF4-FFF2-40B4-BE49-F238E27FC236}">
                <a16:creationId xmlns:a16="http://schemas.microsoft.com/office/drawing/2014/main" id="{2C833E2F-8E26-634F-B221-2AB6A5A0E7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000" y="1324722"/>
            <a:ext cx="5014800" cy="419989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grpSp>
        <p:nvGrpSpPr>
          <p:cNvPr id="45" name="Group 44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8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51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52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53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85421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2330658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2330658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2330659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2330660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5253391" y="281502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shì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be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3F19B7-B98A-C645-8B56-ABAF97519BC2}"/>
              </a:ext>
            </a:extLst>
          </p:cNvPr>
          <p:cNvSpPr/>
          <p:nvPr/>
        </p:nvSpPr>
        <p:spPr>
          <a:xfrm>
            <a:off x="7738675" y="2815028"/>
            <a:ext cx="1685218" cy="1227944"/>
          </a:xfrm>
          <a:prstGeom prst="rect">
            <a:avLst/>
          </a:prstGeom>
          <a:ln w="25400">
            <a:solidFill>
              <a:srgbClr val="0070C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shéi</a:t>
            </a:r>
            <a:r>
              <a:rPr lang="en-GB" dirty="0"/>
              <a:t> 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谁</a:t>
            </a:r>
            <a:endParaRPr lang="en-CN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Kaiti TC" panose="02010600040101010101" pitchFamily="2" charset="-120"/>
                <a:cs typeface="Times New Roman" panose="02020603050405020304" pitchFamily="18" charset="0"/>
              </a:rPr>
              <a:t>who</a:t>
            </a:r>
            <a:endParaRPr lang="en-CN" dirty="0">
              <a:solidFill>
                <a:schemeClr val="bg1"/>
              </a:solidFill>
              <a:latin typeface="Times New Roman" panose="02020603050405020304" pitchFamily="18" charset="0"/>
              <a:ea typeface="Kaiti TC" panose="02010600040101010101" pitchFamily="2" charset="-12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9861341" y="3136611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3200" dirty="0"/>
              <a:t>?</a:t>
            </a:r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1</a:t>
            </a:r>
            <a:r>
              <a:rPr lang="en-US" altLang="zh-CN" dirty="0"/>
              <a:t>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457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2330658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2330658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2330659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2330660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5072082" y="2815028"/>
            <a:ext cx="2047836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jiào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叫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be called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9861341" y="3136611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306075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1b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39AC18-BBB6-2A4D-91DC-8FD88CDFE6B3}"/>
              </a:ext>
            </a:extLst>
          </p:cNvPr>
          <p:cNvSpPr/>
          <p:nvPr/>
        </p:nvSpPr>
        <p:spPr>
          <a:xfrm>
            <a:off x="7969458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Maddy</a:t>
            </a:r>
            <a:endParaRPr lang="en-US" sz="24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BA11E8-201E-AB47-970C-C1130952102C}"/>
              </a:ext>
            </a:extLst>
          </p:cNvPr>
          <p:cNvSpPr/>
          <p:nvPr/>
        </p:nvSpPr>
        <p:spPr>
          <a:xfrm>
            <a:off x="7969458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Ruth</a:t>
            </a:r>
            <a:endParaRPr lang="en-US" sz="24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C73E488-2BB0-F64A-A21B-AEA68936C25C}"/>
              </a:ext>
            </a:extLst>
          </p:cNvPr>
          <p:cNvSpPr/>
          <p:nvPr/>
        </p:nvSpPr>
        <p:spPr>
          <a:xfrm>
            <a:off x="7969459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  <a:ea typeface="Kaiti TC" panose="02010600040101010101" pitchFamily="2" charset="-120"/>
              </a:rPr>
              <a:t>David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A59D6C-ACA1-E74B-BF50-152729FB9B2D}"/>
              </a:ext>
            </a:extLst>
          </p:cNvPr>
          <p:cNvSpPr/>
          <p:nvPr/>
        </p:nvSpPr>
        <p:spPr>
          <a:xfrm>
            <a:off x="7969460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  <a:ea typeface="Kaiti TC" panose="02010600040101010101" pitchFamily="2" charset="-120"/>
              </a:rPr>
              <a:t>Rosie</a:t>
            </a:r>
          </a:p>
        </p:txBody>
      </p:sp>
    </p:spTree>
    <p:extLst>
      <p:ext uri="{BB962C8B-B14F-4D97-AF65-F5344CB8AC3E}">
        <p14:creationId xmlns:p14="http://schemas.microsoft.com/office/powerpoint/2010/main" val="3539536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14959D9-AA6F-F14E-859E-65335F62FDC8}"/>
              </a:ext>
            </a:extLst>
          </p:cNvPr>
          <p:cNvSpPr/>
          <p:nvPr/>
        </p:nvSpPr>
        <p:spPr>
          <a:xfrm>
            <a:off x="362373" y="200272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7EBED-5016-FB45-ADBF-3F876B38C55C}"/>
              </a:ext>
            </a:extLst>
          </p:cNvPr>
          <p:cNvSpPr/>
          <p:nvPr/>
        </p:nvSpPr>
        <p:spPr>
          <a:xfrm>
            <a:off x="362373" y="60661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E489A21-C595-0048-8B99-72FE91D3A0DC}"/>
              </a:ext>
            </a:extLst>
          </p:cNvPr>
          <p:cNvSpPr/>
          <p:nvPr/>
        </p:nvSpPr>
        <p:spPr>
          <a:xfrm>
            <a:off x="362374" y="34290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1844B4-F7CF-2A43-A6B1-6935115703D1}"/>
              </a:ext>
            </a:extLst>
          </p:cNvPr>
          <p:cNvSpPr/>
          <p:nvPr/>
        </p:nvSpPr>
        <p:spPr>
          <a:xfrm>
            <a:off x="362375" y="4887100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E76CCC40-FB37-2442-9B53-ED089D8F79C0}"/>
              </a:ext>
            </a:extLst>
          </p:cNvPr>
          <p:cNvSpPr/>
          <p:nvPr/>
        </p:nvSpPr>
        <p:spPr>
          <a:xfrm>
            <a:off x="2039852" y="2815028"/>
            <a:ext cx="1685218" cy="1227943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" pitchFamily="2" charset="-122"/>
              </a:rPr>
              <a:t>shì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to be </a:t>
            </a:r>
            <a:endParaRPr lang="en-US" sz="2000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1D06F5-D0F5-5F40-B2CC-9B51410D8F8D}"/>
              </a:ext>
            </a:extLst>
          </p:cNvPr>
          <p:cNvSpPr txBox="1"/>
          <p:nvPr/>
        </p:nvSpPr>
        <p:spPr>
          <a:xfrm>
            <a:off x="11599333" y="3524384"/>
            <a:ext cx="118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/>
              <a:t>。</a:t>
            </a:r>
            <a:endParaRPr lang="en-CN" sz="3200" dirty="0"/>
          </a:p>
        </p:txBody>
      </p:sp>
      <p:sp>
        <p:nvSpPr>
          <p:cNvPr id="11" name="Title 16">
            <a:extLst>
              <a:ext uri="{FF2B5EF4-FFF2-40B4-BE49-F238E27FC236}">
                <a16:creationId xmlns:a16="http://schemas.microsoft.com/office/drawing/2014/main" id="{98C7DB3A-8005-5344-9C05-13EE9AAB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839" y="213644"/>
            <a:ext cx="10728322" cy="505062"/>
          </a:xfrm>
        </p:spPr>
        <p:txBody>
          <a:bodyPr/>
          <a:lstStyle/>
          <a:p>
            <a:pPr algn="ctr"/>
            <a:r>
              <a:rPr lang="en-US" dirty="0"/>
              <a:t>sentence builder 1c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C9FA0-432C-D74E-81F4-7B9452E79780}"/>
              </a:ext>
            </a:extLst>
          </p:cNvPr>
          <p:cNvSpPr/>
          <p:nvPr/>
        </p:nvSpPr>
        <p:spPr>
          <a:xfrm>
            <a:off x="7004708" y="1991692"/>
            <a:ext cx="2232734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zhōngwén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中文老师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chinese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7A28-7766-774A-96CC-D8A4C7A8456D}"/>
              </a:ext>
            </a:extLst>
          </p:cNvPr>
          <p:cNvSpPr/>
          <p:nvPr/>
        </p:nvSpPr>
        <p:spPr>
          <a:xfrm>
            <a:off x="7004707" y="872883"/>
            <a:ext cx="2232734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Yīngyǔ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英语老师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English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9455D5-6469-B64E-84DA-2C164B4A86AF}"/>
              </a:ext>
            </a:extLst>
          </p:cNvPr>
          <p:cNvSpPr/>
          <p:nvPr/>
        </p:nvSpPr>
        <p:spPr>
          <a:xfrm>
            <a:off x="9266605" y="872884"/>
            <a:ext cx="2788822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Wēi‘ěrshìyǔ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威尔士语老师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Welsh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A30982-68BF-4C4B-8EB1-E09E0752FAB9}"/>
              </a:ext>
            </a:extLst>
          </p:cNvPr>
          <p:cNvSpPr/>
          <p:nvPr/>
        </p:nvSpPr>
        <p:spPr>
          <a:xfrm>
            <a:off x="9266605" y="1991692"/>
            <a:ext cx="2232736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shùxué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数学老师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Maths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529D01-0709-6C4F-B173-82A6A94078BA}"/>
              </a:ext>
            </a:extLst>
          </p:cNvPr>
          <p:cNvSpPr/>
          <p:nvPr/>
        </p:nvSpPr>
        <p:spPr>
          <a:xfrm>
            <a:off x="7004707" y="3110501"/>
            <a:ext cx="2232735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kēxué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科学老师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Science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B11CCE-F310-044B-AC53-8BE0E80B4639}"/>
              </a:ext>
            </a:extLst>
          </p:cNvPr>
          <p:cNvSpPr/>
          <p:nvPr/>
        </p:nvSpPr>
        <p:spPr>
          <a:xfrm>
            <a:off x="9266604" y="3110501"/>
            <a:ext cx="2232735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lìshǐ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历史老师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History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0D0478-A0AC-4F4D-8D92-14A411BFB65B}"/>
              </a:ext>
            </a:extLst>
          </p:cNvPr>
          <p:cNvSpPr/>
          <p:nvPr/>
        </p:nvSpPr>
        <p:spPr>
          <a:xfrm>
            <a:off x="9266605" y="4229310"/>
            <a:ext cx="2232737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dìlǐ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地理老师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Geography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0B1945E-D951-804E-9BB5-5D1073204966}"/>
              </a:ext>
            </a:extLst>
          </p:cNvPr>
          <p:cNvSpPr/>
          <p:nvPr/>
        </p:nvSpPr>
        <p:spPr>
          <a:xfrm>
            <a:off x="7004708" y="4229310"/>
            <a:ext cx="2232736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yīnyuè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音乐老师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Music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2A6050A-EBF0-DC48-9511-2511EE733B0C}"/>
              </a:ext>
            </a:extLst>
          </p:cNvPr>
          <p:cNvSpPr/>
          <p:nvPr/>
        </p:nvSpPr>
        <p:spPr>
          <a:xfrm>
            <a:off x="7004707" y="5348119"/>
            <a:ext cx="2232733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měishù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美术老师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Art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2D1EA78-4DF3-FD4B-B518-B0EAC76310EF}"/>
              </a:ext>
            </a:extLst>
          </p:cNvPr>
          <p:cNvSpPr/>
          <p:nvPr/>
        </p:nvSpPr>
        <p:spPr>
          <a:xfrm>
            <a:off x="9266605" y="5348119"/>
            <a:ext cx="2232734" cy="104603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tǐyù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lǎoshī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体育老师</a:t>
            </a:r>
            <a:endParaRPr lang="en-US" sz="32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PE</a:t>
            </a:r>
            <a:r>
              <a:rPr lang="zh-CN" alt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teacher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75005A-1AB4-4E40-AAC4-F8B1456B2A44}"/>
              </a:ext>
            </a:extLst>
          </p:cNvPr>
          <p:cNvSpPr/>
          <p:nvPr/>
        </p:nvSpPr>
        <p:spPr>
          <a:xfrm>
            <a:off x="3795110" y="2098104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E5CF230-BE32-9343-A16A-71157C6F6865}"/>
              </a:ext>
            </a:extLst>
          </p:cNvPr>
          <p:cNvSpPr/>
          <p:nvPr/>
        </p:nvSpPr>
        <p:spPr>
          <a:xfrm>
            <a:off x="3795110" y="70200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CF86947-AA4E-BA42-83EA-6E66EEB5C685}"/>
              </a:ext>
            </a:extLst>
          </p:cNvPr>
          <p:cNvSpPr/>
          <p:nvPr/>
        </p:nvSpPr>
        <p:spPr>
          <a:xfrm>
            <a:off x="3795111" y="3524384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A5C9403-4519-E346-8E06-45D56138ADE3}"/>
              </a:ext>
            </a:extLst>
          </p:cNvPr>
          <p:cNvSpPr/>
          <p:nvPr/>
        </p:nvSpPr>
        <p:spPr>
          <a:xfrm>
            <a:off x="3795112" y="4982484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AC74754-6B09-704F-A5ED-208743660F2C}"/>
              </a:ext>
            </a:extLst>
          </p:cNvPr>
          <p:cNvSpPr/>
          <p:nvPr/>
        </p:nvSpPr>
        <p:spPr>
          <a:xfrm>
            <a:off x="5473634" y="2898822"/>
            <a:ext cx="1355993" cy="122794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‘s</a:t>
            </a:r>
          </a:p>
        </p:txBody>
      </p:sp>
    </p:spTree>
    <p:extLst>
      <p:ext uri="{BB962C8B-B14F-4D97-AF65-F5344CB8AC3E}">
        <p14:creationId xmlns:p14="http://schemas.microsoft.com/office/powerpoint/2010/main" val="831386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33CD0-AC6E-5544-8D52-0BD0855F0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0799" y="1499400"/>
            <a:ext cx="3938726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rgbClr val="FFFFFF"/>
                </a:solidFill>
              </a:rPr>
              <a:t>Jane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Jane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yīng</a:t>
            </a:r>
            <a:r>
              <a:rPr lang="en-US" altLang="zh-CN" sz="2400" dirty="0" err="1">
                <a:solidFill>
                  <a:srgbClr val="00B050"/>
                </a:solidFill>
              </a:rPr>
              <a:t>yǔ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bg2">
                    <a:lumMod val="10000"/>
                    <a:lumOff val="9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英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语老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5C2542-583B-F942-A7FF-19AF8EB81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749816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3A8119-2A35-2447-A4E1-EEF95D592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134" y="6193135"/>
            <a:ext cx="6790267" cy="591601"/>
          </a:xfrm>
          <a:prstGeom prst="rect">
            <a:avLst/>
          </a:prstGeom>
        </p:spPr>
      </p:pic>
      <p:sp>
        <p:nvSpPr>
          <p:cNvPr id="15" name="Down Arrow 14">
            <a:extLst>
              <a:ext uri="{FF2B5EF4-FFF2-40B4-BE49-F238E27FC236}">
                <a16:creationId xmlns:a16="http://schemas.microsoft.com/office/drawing/2014/main" id="{EA3708C9-3FF0-2648-815A-266041255FFA}"/>
              </a:ext>
            </a:extLst>
          </p:cNvPr>
          <p:cNvSpPr/>
          <p:nvPr/>
        </p:nvSpPr>
        <p:spPr>
          <a:xfrm>
            <a:off x="743678" y="0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pic>
        <p:nvPicPr>
          <p:cNvPr id="2" name="23 Church Road 121" descr="23 Church Road 121">
            <a:hlinkClick r:id="" action="ppaction://media"/>
            <a:extLst>
              <a:ext uri="{FF2B5EF4-FFF2-40B4-BE49-F238E27FC236}">
                <a16:creationId xmlns:a16="http://schemas.microsoft.com/office/drawing/2014/main" id="{FB64416C-4122-BF4D-9EAC-3AC71A827A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1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5C2542-583B-F942-A7FF-19AF8EB81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749816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3A8119-2A35-2447-A4E1-EEF95D592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134" y="6193135"/>
            <a:ext cx="6790267" cy="591601"/>
          </a:xfrm>
          <a:prstGeom prst="rect">
            <a:avLst/>
          </a:prstGeom>
        </p:spPr>
      </p:pic>
      <p:sp>
        <p:nvSpPr>
          <p:cNvPr id="15" name="Down Arrow 14">
            <a:extLst>
              <a:ext uri="{FF2B5EF4-FFF2-40B4-BE49-F238E27FC236}">
                <a16:creationId xmlns:a16="http://schemas.microsoft.com/office/drawing/2014/main" id="{EA3708C9-3FF0-2648-815A-266041255FFA}"/>
              </a:ext>
            </a:extLst>
          </p:cNvPr>
          <p:cNvSpPr/>
          <p:nvPr/>
        </p:nvSpPr>
        <p:spPr>
          <a:xfrm>
            <a:off x="1979811" y="-186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9BAFDBD-ADB6-1643-BBDF-C20649573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3274" y="1499400"/>
            <a:ext cx="368042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bg2">
                    <a:lumMod val="10000"/>
                    <a:lumOff val="9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2" name="23 Church Road 122" descr="23 Church Road 122">
            <a:hlinkClick r:id="" action="ppaction://media"/>
            <a:extLst>
              <a:ext uri="{FF2B5EF4-FFF2-40B4-BE49-F238E27FC236}">
                <a16:creationId xmlns:a16="http://schemas.microsoft.com/office/drawing/2014/main" id="{C7932AB4-E307-1C40-BE51-D920C8CE0A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337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1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5C2542-583B-F942-A7FF-19AF8EB81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749816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3A8119-2A35-2447-A4E1-EEF95D592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134" y="6193135"/>
            <a:ext cx="6790267" cy="591601"/>
          </a:xfrm>
          <a:prstGeom prst="rect">
            <a:avLst/>
          </a:prstGeom>
        </p:spPr>
      </p:pic>
      <p:sp>
        <p:nvSpPr>
          <p:cNvPr id="15" name="Down Arrow 14">
            <a:extLst>
              <a:ext uri="{FF2B5EF4-FFF2-40B4-BE49-F238E27FC236}">
                <a16:creationId xmlns:a16="http://schemas.microsoft.com/office/drawing/2014/main" id="{EA3708C9-3FF0-2648-815A-266041255FFA}"/>
              </a:ext>
            </a:extLst>
          </p:cNvPr>
          <p:cNvSpPr/>
          <p:nvPr/>
        </p:nvSpPr>
        <p:spPr>
          <a:xfrm>
            <a:off x="3310467" y="-186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7D8A484-F5AA-C240-A7B8-BBA1252C2B9B}"/>
              </a:ext>
            </a:extLst>
          </p:cNvPr>
          <p:cNvSpPr txBox="1">
            <a:spLocks/>
          </p:cNvSpPr>
          <p:nvPr/>
        </p:nvSpPr>
        <p:spPr>
          <a:xfrm>
            <a:off x="8253274" y="1499400"/>
            <a:ext cx="3680421" cy="38592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zh-CN" altLang="en-US" sz="2400">
                <a:solidFill>
                  <a:srgbClr val="00B0F0"/>
                </a:solidFill>
              </a:rPr>
              <a:t>          </a:t>
            </a:r>
            <a:r>
              <a:rPr lang="en-US" sz="2400">
                <a:solidFill>
                  <a:srgbClr val="00D0F6"/>
                </a:solidFill>
              </a:rPr>
              <a:t>tā</a:t>
            </a:r>
            <a:r>
              <a:rPr lang="en-US" sz="2400">
                <a:solidFill>
                  <a:srgbClr val="00B0F0"/>
                </a:solidFill>
              </a:rPr>
              <a:t> </a:t>
            </a:r>
            <a:r>
              <a:rPr lang="en-US" sz="2400">
                <a:solidFill>
                  <a:srgbClr val="FF0000"/>
                </a:solidFill>
              </a:rPr>
              <a:t>shì</a:t>
            </a:r>
            <a:r>
              <a:rPr lang="en-US" sz="2400">
                <a:solidFill>
                  <a:schemeClr val="bg1"/>
                </a:solidFill>
              </a:rPr>
              <a:t> </a:t>
            </a:r>
            <a:r>
              <a:rPr lang="en-US" sz="2400">
                <a:solidFill>
                  <a:srgbClr val="FFC000"/>
                </a:solidFill>
              </a:rPr>
              <a:t>shéi</a:t>
            </a:r>
            <a:r>
              <a:rPr lang="en-US" sz="2400">
                <a:solidFill>
                  <a:srgbClr val="FFFFFF"/>
                </a:solidFill>
              </a:rPr>
              <a:t>？</a:t>
            </a:r>
            <a:endParaRPr lang="en-CN" sz="240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60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en-CN" sz="360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zh-CN" altLang="en-US" sz="24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>
                <a:solidFill>
                  <a:srgbClr val="00D0F6"/>
                </a:solidFill>
              </a:rPr>
              <a:t>tā</a:t>
            </a:r>
            <a:r>
              <a:rPr lang="en-US" sz="2400">
                <a:solidFill>
                  <a:schemeClr val="bg1"/>
                </a:solidFill>
              </a:rPr>
              <a:t> </a:t>
            </a:r>
            <a:r>
              <a:rPr lang="en-US" sz="2400">
                <a:solidFill>
                  <a:srgbClr val="FF0000"/>
                </a:solidFill>
              </a:rPr>
              <a:t>jiào</a:t>
            </a:r>
            <a:r>
              <a:rPr lang="en-US" sz="2400">
                <a:solidFill>
                  <a:schemeClr val="bg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……</a:t>
            </a:r>
            <a:r>
              <a:rPr lang="zh-CN" altLang="en-US" sz="2400">
                <a:solidFill>
                  <a:srgbClr val="FFFFFF"/>
                </a:solidFill>
              </a:rPr>
              <a:t>。</a:t>
            </a:r>
            <a:endParaRPr lang="en-US" altLang="zh-CN" sz="240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US" altLang="zh-CN" sz="360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zh-CN" altLang="en-US" sz="2400">
                <a:solidFill>
                  <a:srgbClr val="00D0F6"/>
                </a:solidFill>
              </a:rPr>
              <a:t> </a:t>
            </a:r>
            <a:r>
              <a:rPr lang="en-US" altLang="zh-CN" sz="2400">
                <a:solidFill>
                  <a:srgbClr val="00D0F6"/>
                </a:solidFill>
              </a:rPr>
              <a:t>tā</a:t>
            </a:r>
            <a:r>
              <a:rPr lang="en-US" altLang="zh-CN" sz="2400">
                <a:solidFill>
                  <a:schemeClr val="bg1"/>
                </a:solidFill>
              </a:rPr>
              <a:t> </a:t>
            </a:r>
            <a:r>
              <a:rPr lang="en-US" altLang="zh-CN" sz="2400">
                <a:solidFill>
                  <a:srgbClr val="FF0000"/>
                </a:solidFill>
              </a:rPr>
              <a:t>shì</a:t>
            </a:r>
            <a:r>
              <a:rPr lang="en-US" altLang="zh-CN" sz="2400">
                <a:solidFill>
                  <a:schemeClr val="bg1"/>
                </a:solidFill>
              </a:rPr>
              <a:t> </a:t>
            </a:r>
            <a:r>
              <a:rPr lang="en-US" altLang="zh-CN" sz="2400">
                <a:solidFill>
                  <a:srgbClr val="00B050"/>
                </a:solidFill>
              </a:rPr>
              <a:t>wǒ</a:t>
            </a:r>
            <a:r>
              <a:rPr lang="en-US" altLang="zh-CN" sz="2400">
                <a:solidFill>
                  <a:schemeClr val="bg1"/>
                </a:solidFill>
              </a:rPr>
              <a:t> </a:t>
            </a:r>
            <a:r>
              <a:rPr lang="en-US" altLang="zh-CN" sz="240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>
                <a:solidFill>
                  <a:schemeClr val="bg1"/>
                </a:solidFill>
              </a:rPr>
              <a:t> </a:t>
            </a:r>
            <a:r>
              <a:rPr lang="en-US" altLang="zh-CN" sz="2400">
                <a:solidFill>
                  <a:schemeClr val="tx1"/>
                </a:solidFill>
              </a:rPr>
              <a:t>……</a:t>
            </a:r>
            <a:r>
              <a:rPr lang="en-US" altLang="zh-CN" sz="2400">
                <a:solidFill>
                  <a:srgbClr val="00B050"/>
                </a:solidFill>
              </a:rPr>
              <a:t>lǎo </a:t>
            </a:r>
            <a:r>
              <a:rPr lang="en-US" altLang="zh-CN" sz="2400">
                <a:solidFill>
                  <a:srgbClr val="00D0F6"/>
                </a:solidFill>
              </a:rPr>
              <a:t>shī</a:t>
            </a:r>
            <a:r>
              <a:rPr lang="en-US" altLang="zh-CN" sz="2400">
                <a:solidFill>
                  <a:schemeClr val="bg1"/>
                </a:solidFill>
              </a:rPr>
              <a:t> </a:t>
            </a:r>
            <a:endParaRPr lang="en-US" altLang="zh-CN" sz="240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zh-CN" altLang="en-US" sz="360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>
                <a:solidFill>
                  <a:schemeClr val="bg2">
                    <a:lumMod val="10000"/>
                    <a:lumOff val="9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7" name="23 Church Road 123" descr="23 Church Road 123">
            <a:hlinkClick r:id="" action="ppaction://media"/>
            <a:extLst>
              <a:ext uri="{FF2B5EF4-FFF2-40B4-BE49-F238E27FC236}">
                <a16:creationId xmlns:a16="http://schemas.microsoft.com/office/drawing/2014/main" id="{62FF0889-4485-544E-93BA-D7287B0619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35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AE4A6-357D-8F4B-8DC5-F2EFE5DC9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5C2542-583B-F942-A7FF-19AF8EB81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749816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3A8119-2A35-2447-A4E1-EEF95D592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134" y="6193135"/>
            <a:ext cx="6790267" cy="591601"/>
          </a:xfrm>
          <a:prstGeom prst="rect">
            <a:avLst/>
          </a:prstGeom>
        </p:spPr>
      </p:pic>
      <p:sp>
        <p:nvSpPr>
          <p:cNvPr id="15" name="Down Arrow 14">
            <a:extLst>
              <a:ext uri="{FF2B5EF4-FFF2-40B4-BE49-F238E27FC236}">
                <a16:creationId xmlns:a16="http://schemas.microsoft.com/office/drawing/2014/main" id="{EA3708C9-3FF0-2648-815A-266041255FFA}"/>
              </a:ext>
            </a:extLst>
          </p:cNvPr>
          <p:cNvSpPr/>
          <p:nvPr/>
        </p:nvSpPr>
        <p:spPr>
          <a:xfrm>
            <a:off x="4689145" y="-186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D4E5D98-2975-504C-8320-B83A49915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3274" y="1499400"/>
            <a:ext cx="368042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bg2">
                    <a:lumMod val="10000"/>
                    <a:lumOff val="9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23 Church Road 124" descr="23 Church Road 124">
            <a:hlinkClick r:id="" action="ppaction://media"/>
            <a:extLst>
              <a:ext uri="{FF2B5EF4-FFF2-40B4-BE49-F238E27FC236}">
                <a16:creationId xmlns:a16="http://schemas.microsoft.com/office/drawing/2014/main" id="{C2E9DA37-26DA-534B-BBF8-DB448B3C13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73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AE4A6-357D-8F4B-8DC5-F2EFE5DC9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5C2542-583B-F942-A7FF-19AF8EB812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7498165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3A8119-2A35-2447-A4E1-EEF95D592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134" y="6193135"/>
            <a:ext cx="6790267" cy="591601"/>
          </a:xfrm>
          <a:prstGeom prst="rect">
            <a:avLst/>
          </a:prstGeom>
        </p:spPr>
      </p:pic>
      <p:sp>
        <p:nvSpPr>
          <p:cNvPr id="15" name="Down Arrow 14">
            <a:extLst>
              <a:ext uri="{FF2B5EF4-FFF2-40B4-BE49-F238E27FC236}">
                <a16:creationId xmlns:a16="http://schemas.microsoft.com/office/drawing/2014/main" id="{EA3708C9-3FF0-2648-815A-266041255FFA}"/>
              </a:ext>
            </a:extLst>
          </p:cNvPr>
          <p:cNvSpPr/>
          <p:nvPr/>
        </p:nvSpPr>
        <p:spPr>
          <a:xfrm>
            <a:off x="6096000" y="-186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A0612CD-775C-A746-B27C-33FAD36AD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3274" y="1499400"/>
            <a:ext cx="377341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tx1">
                    <a:lumMod val="9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23 Church Road 125" descr="23 Church Road 125">
            <a:hlinkClick r:id="" action="ppaction://media"/>
            <a:extLst>
              <a:ext uri="{FF2B5EF4-FFF2-40B4-BE49-F238E27FC236}">
                <a16:creationId xmlns:a16="http://schemas.microsoft.com/office/drawing/2014/main" id="{E3526BF6-A62C-834E-82C4-A878DA3BC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95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50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73A457-AB6D-CD41-B26A-1C05FCB75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895890" cy="6858000"/>
          </a:xfrm>
          <a:prstGeom prst="rect">
            <a:avLst/>
          </a:prstGeom>
        </p:spPr>
      </p:pic>
      <p:sp>
        <p:nvSpPr>
          <p:cNvPr id="5" name="Down Arrow 4">
            <a:extLst>
              <a:ext uri="{FF2B5EF4-FFF2-40B4-BE49-F238E27FC236}">
                <a16:creationId xmlns:a16="http://schemas.microsoft.com/office/drawing/2014/main" id="{6EFE4639-5F8E-6C4F-94BC-4F4421B4949C}"/>
              </a:ext>
            </a:extLst>
          </p:cNvPr>
          <p:cNvSpPr/>
          <p:nvPr/>
        </p:nvSpPr>
        <p:spPr>
          <a:xfrm>
            <a:off x="880533" y="295325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50E615B-046B-5B4E-82D6-10C747675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827" y="1499400"/>
            <a:ext cx="377341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tx1">
                    <a:lumMod val="9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23 Church Road 126" descr="23 Church Road 126">
            <a:hlinkClick r:id="" action="ppaction://media"/>
            <a:extLst>
              <a:ext uri="{FF2B5EF4-FFF2-40B4-BE49-F238E27FC236}">
                <a16:creationId xmlns:a16="http://schemas.microsoft.com/office/drawing/2014/main" id="{1A0C07D9-D3E6-1448-9B11-C96C927B6C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654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24454-7C17-2E4C-9A8A-DFA3666C7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73A457-AB6D-CD41-B26A-1C05FCB75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895890" cy="6858000"/>
          </a:xfrm>
          <a:prstGeom prst="rect">
            <a:avLst/>
          </a:prstGeom>
        </p:spPr>
      </p:pic>
      <p:sp>
        <p:nvSpPr>
          <p:cNvPr id="5" name="Down Arrow 4">
            <a:extLst>
              <a:ext uri="{FF2B5EF4-FFF2-40B4-BE49-F238E27FC236}">
                <a16:creationId xmlns:a16="http://schemas.microsoft.com/office/drawing/2014/main" id="{6EFE4639-5F8E-6C4F-94BC-4F4421B4949C}"/>
              </a:ext>
            </a:extLst>
          </p:cNvPr>
          <p:cNvSpPr/>
          <p:nvPr/>
        </p:nvSpPr>
        <p:spPr>
          <a:xfrm>
            <a:off x="2269066" y="222350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ACB1A06-7005-1644-8603-705DD3373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8589" y="1499400"/>
            <a:ext cx="377341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tx1">
                    <a:lumMod val="9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23 Church Road 125 2" descr="23 Church Road 125 2">
            <a:hlinkClick r:id="" action="ppaction://media"/>
            <a:extLst>
              <a:ext uri="{FF2B5EF4-FFF2-40B4-BE49-F238E27FC236}">
                <a16:creationId xmlns:a16="http://schemas.microsoft.com/office/drawing/2014/main" id="{29F9D48B-5C0C-7246-B421-8C2D843AC6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99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73A457-AB6D-CD41-B26A-1C05FCB75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895890" cy="6858000"/>
          </a:xfrm>
          <a:prstGeom prst="rect">
            <a:avLst/>
          </a:prstGeom>
        </p:spPr>
      </p:pic>
      <p:sp>
        <p:nvSpPr>
          <p:cNvPr id="5" name="Down Arrow 4">
            <a:extLst>
              <a:ext uri="{FF2B5EF4-FFF2-40B4-BE49-F238E27FC236}">
                <a16:creationId xmlns:a16="http://schemas.microsoft.com/office/drawing/2014/main" id="{6EFE4639-5F8E-6C4F-94BC-4F4421B4949C}"/>
              </a:ext>
            </a:extLst>
          </p:cNvPr>
          <p:cNvSpPr/>
          <p:nvPr/>
        </p:nvSpPr>
        <p:spPr>
          <a:xfrm>
            <a:off x="4199466" y="222350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CB98F68-D2BF-844F-BF6B-AB7C8DDA1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0833" y="1499400"/>
            <a:ext cx="368042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bg2">
                    <a:lumMod val="10000"/>
                    <a:lumOff val="9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2" name="23 Church Road 127" descr="23 Church Road 127">
            <a:hlinkClick r:id="" action="ppaction://media"/>
            <a:extLst>
              <a:ext uri="{FF2B5EF4-FFF2-40B4-BE49-F238E27FC236}">
                <a16:creationId xmlns:a16="http://schemas.microsoft.com/office/drawing/2014/main" id="{02D10C8E-D606-3F44-B81F-AB202F890E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81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73A457-AB6D-CD41-B26A-1C05FCB75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6895890" cy="6858000"/>
          </a:xfrm>
          <a:prstGeom prst="rect">
            <a:avLst/>
          </a:prstGeom>
        </p:spPr>
      </p:pic>
      <p:sp>
        <p:nvSpPr>
          <p:cNvPr id="5" name="Down Arrow 4">
            <a:extLst>
              <a:ext uri="{FF2B5EF4-FFF2-40B4-BE49-F238E27FC236}">
                <a16:creationId xmlns:a16="http://schemas.microsoft.com/office/drawing/2014/main" id="{6EFE4639-5F8E-6C4F-94BC-4F4421B4949C}"/>
              </a:ext>
            </a:extLst>
          </p:cNvPr>
          <p:cNvSpPr/>
          <p:nvPr/>
        </p:nvSpPr>
        <p:spPr>
          <a:xfrm>
            <a:off x="5525361" y="222350"/>
            <a:ext cx="558800" cy="79370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11418DB-A4B6-C744-B2DC-45E9F4A27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3823" y="1499400"/>
            <a:ext cx="3680421" cy="385920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B0F0"/>
                </a:solidFill>
              </a:rPr>
              <a:t>     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rgbClr val="00B0F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shì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C000"/>
                </a:solidFill>
              </a:rPr>
              <a:t>shéi</a:t>
            </a:r>
            <a:r>
              <a:rPr lang="en-US" sz="2400" dirty="0">
                <a:solidFill>
                  <a:srgbClr val="FFFFFF"/>
                </a:solidFill>
              </a:rPr>
              <a:t>？</a:t>
            </a:r>
            <a:endParaRPr lang="en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A: </a:t>
            </a:r>
            <a:r>
              <a:rPr lang="en-CN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en-CN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en-CN" sz="36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谁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 </a:t>
            </a:r>
            <a:r>
              <a:rPr lang="en-US" sz="2400" dirty="0" err="1">
                <a:solidFill>
                  <a:srgbClr val="00D0F6"/>
                </a:solidFill>
              </a:rPr>
              <a:t>tā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jiào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zh-CN" altLang="en-US" sz="2400" dirty="0">
                <a:solidFill>
                  <a:srgbClr val="FFFFFF"/>
                </a:solidFill>
              </a:rPr>
              <a:t>。</a:t>
            </a:r>
            <a:endParaRPr lang="en-US" altLang="zh-CN" sz="24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B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  <a:r>
              <a:rPr lang="en-US" altLang="zh-CN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FFFFFF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altLang="zh-CN" sz="3600" dirty="0">
              <a:solidFill>
                <a:srgbClr val="FFFFFF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2400" dirty="0">
                <a:solidFill>
                  <a:srgbClr val="00D0F6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tā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shì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 err="1">
                <a:solidFill>
                  <a:srgbClr val="00B050"/>
                </a:solidFill>
              </a:rPr>
              <a:t>wǒ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>
                    <a:lumMod val="95000"/>
                  </a:schemeClr>
                </a:solidFill>
              </a:rPr>
              <a:t>de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……</a:t>
            </a:r>
            <a:r>
              <a:rPr lang="en-US" altLang="zh-CN" sz="2400" dirty="0" err="1">
                <a:solidFill>
                  <a:srgbClr val="00B050"/>
                </a:solidFill>
              </a:rPr>
              <a:t>lǎo</a:t>
            </a:r>
            <a:r>
              <a:rPr lang="en-US" altLang="zh-CN" sz="2400" dirty="0">
                <a:solidFill>
                  <a:srgbClr val="00B050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shī</a:t>
            </a:r>
            <a:r>
              <a:rPr lang="en-US" altLang="zh-CN" sz="2400" dirty="0">
                <a:solidFill>
                  <a:schemeClr val="bg1"/>
                </a:solidFill>
              </a:rPr>
              <a:t> </a:t>
            </a:r>
            <a:endParaRPr lang="en-US" altLang="zh-CN" sz="24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r>
              <a:rPr lang="zh-CN" altLang="en-US" sz="36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r>
              <a:rPr lang="zh-CN" altLang="en-US" sz="3600" dirty="0">
                <a:solidFill>
                  <a:schemeClr val="bg2">
                    <a:lumMod val="10000"/>
                    <a:lumOff val="9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en-US" altLang="zh-CN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……</a:t>
            </a:r>
            <a:r>
              <a:rPr lang="zh-CN" altLang="en-US" sz="36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老</a:t>
            </a:r>
            <a:r>
              <a:rPr lang="zh-CN" altLang="en-US" sz="36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师</a:t>
            </a:r>
            <a:r>
              <a:rPr lang="zh-CN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CN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2" name="23 Church Road 128" descr="23 Church Road 128">
            <a:hlinkClick r:id="" action="ppaction://media"/>
            <a:extLst>
              <a:ext uri="{FF2B5EF4-FFF2-40B4-BE49-F238E27FC236}">
                <a16:creationId xmlns:a16="http://schemas.microsoft.com/office/drawing/2014/main" id="{1CDDF123-2EC1-2841-A3AC-4DDD63E23A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175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36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99742-5AE1-064B-AD66-FBB975A1C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4" name="yt5s.com-my typical school day as a chinese student" descr="yt5s.com-my typical school day as a chinese student">
            <a:hlinkClick r:id="" action="ppaction://media"/>
            <a:extLst>
              <a:ext uri="{FF2B5EF4-FFF2-40B4-BE49-F238E27FC236}">
                <a16:creationId xmlns:a16="http://schemas.microsoft.com/office/drawing/2014/main" id="{CCA1ADDF-C10C-974A-B303-9DB348AC864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410" y="66420"/>
            <a:ext cx="12073180" cy="6791580"/>
          </a:xfrm>
        </p:spPr>
      </p:pic>
    </p:spTree>
    <p:extLst>
      <p:ext uri="{BB962C8B-B14F-4D97-AF65-F5344CB8AC3E}">
        <p14:creationId xmlns:p14="http://schemas.microsoft.com/office/powerpoint/2010/main" val="173583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6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710CA-8A54-BA4D-9D17-855DFBEF1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School subjects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A8F4E-337E-C54C-98CA-DB6AA2E71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primary school: Chinese</a:t>
            </a:r>
            <a:r>
              <a:rPr lang="zh-CN" altLang="en-US" dirty="0"/>
              <a:t>（小学）</a:t>
            </a:r>
            <a:r>
              <a:rPr lang="en-US" dirty="0"/>
              <a:t>, </a:t>
            </a:r>
            <a:r>
              <a:rPr lang="en-US" dirty="0" err="1"/>
              <a:t>Maths</a:t>
            </a:r>
            <a:r>
              <a:rPr lang="en-US" dirty="0"/>
              <a:t>, English, P.E., Science, Music, Art, I.C.T, Morality and Legal Education……</a:t>
            </a:r>
          </a:p>
          <a:p>
            <a:r>
              <a:rPr lang="en-US" dirty="0"/>
              <a:t>Lower secondary school</a:t>
            </a:r>
            <a:r>
              <a:rPr lang="zh-CN" altLang="en-US" dirty="0"/>
              <a:t>（初中）</a:t>
            </a:r>
            <a:r>
              <a:rPr lang="en-US" dirty="0"/>
              <a:t>: Chinese, Math, English(foreign languages), Physics, Chemistry, history, Geography, Biology, P.E., I.C.T, Music, Art, Morality and Legal Education…</a:t>
            </a:r>
          </a:p>
          <a:p>
            <a:r>
              <a:rPr lang="zh-CN" altLang="en-US" dirty="0"/>
              <a:t>中考 </a:t>
            </a:r>
            <a:r>
              <a:rPr lang="en-US" dirty="0" err="1"/>
              <a:t>zhōng</a:t>
            </a:r>
            <a:r>
              <a:rPr lang="en-US" dirty="0"/>
              <a:t> </a:t>
            </a:r>
            <a:r>
              <a:rPr lang="en-US" dirty="0" err="1"/>
              <a:t>kǎo（High</a:t>
            </a:r>
            <a:r>
              <a:rPr lang="en-US" dirty="0"/>
              <a:t> School Entrance Examination）</a:t>
            </a:r>
          </a:p>
          <a:p>
            <a:r>
              <a:rPr lang="en-US" dirty="0"/>
              <a:t>Upper secondary school</a:t>
            </a:r>
            <a:r>
              <a:rPr lang="zh-CN" altLang="en-US" dirty="0"/>
              <a:t>（高中）</a:t>
            </a:r>
            <a:r>
              <a:rPr lang="en-US" dirty="0"/>
              <a:t>: Chinese, </a:t>
            </a:r>
            <a:r>
              <a:rPr lang="en-US" dirty="0" err="1"/>
              <a:t>Maths</a:t>
            </a:r>
            <a:r>
              <a:rPr lang="en-US" dirty="0"/>
              <a:t>, English(foreign languages), Ideology and Politics, History, Geography, Physics, Chemistry, Biology, I.C.T, Art, Music, P.E. </a:t>
            </a:r>
          </a:p>
          <a:p>
            <a:r>
              <a:rPr lang="zh-CN" altLang="en-US" dirty="0"/>
              <a:t>高考 </a:t>
            </a:r>
            <a:r>
              <a:rPr lang="en-US" dirty="0" err="1"/>
              <a:t>gāo</a:t>
            </a:r>
            <a:r>
              <a:rPr lang="en-US" dirty="0"/>
              <a:t> </a:t>
            </a:r>
            <a:r>
              <a:rPr lang="en-US" dirty="0" err="1"/>
              <a:t>kǎo（National</a:t>
            </a:r>
            <a:r>
              <a:rPr lang="en-US" dirty="0"/>
              <a:t> College Entrance Examination）</a:t>
            </a:r>
          </a:p>
        </p:txBody>
      </p:sp>
    </p:spTree>
    <p:extLst>
      <p:ext uri="{BB962C8B-B14F-4D97-AF65-F5344CB8AC3E}">
        <p14:creationId xmlns:p14="http://schemas.microsoft.com/office/powerpoint/2010/main" val="34363781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362" y="186145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b="1" spc="-100" dirty="0"/>
              <a:t>Homework</a:t>
            </a:r>
            <a:endParaRPr lang="en-US" sz="5600" b="1" spc="-100" dirty="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5358</TotalTime>
  <Words>771</Words>
  <Application>Microsoft Macintosh PowerPoint</Application>
  <PresentationFormat>Widescreen</PresentationFormat>
  <Paragraphs>205</Paragraphs>
  <Slides>29</Slides>
  <Notes>0</Notes>
  <HiddenSlides>0</HiddenSlides>
  <MMClips>22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Kai</vt:lpstr>
      <vt:lpstr>KaiTi</vt:lpstr>
      <vt:lpstr>Kaiti TC</vt:lpstr>
      <vt:lpstr>Arial</vt:lpstr>
      <vt:lpstr>Avenir Next LT Pro</vt:lpstr>
      <vt:lpstr>Sagona Book</vt:lpstr>
      <vt:lpstr>The Hand Extrablack</vt:lpstr>
      <vt:lpstr>Times New Roman</vt:lpstr>
      <vt:lpstr>BlobVTI</vt:lpstr>
      <vt:lpstr>tones and colours </vt:lpstr>
      <vt:lpstr>for example</vt:lpstr>
      <vt:lpstr>我的学校 fy ysgol my school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Pair work</vt:lpstr>
      <vt:lpstr>sentence builder 1a</vt:lpstr>
      <vt:lpstr>sentence builder 1b</vt:lpstr>
      <vt:lpstr>sentence builder 1c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School subjects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115</cp:revision>
  <dcterms:created xsi:type="dcterms:W3CDTF">2021-09-16T13:00:24Z</dcterms:created>
  <dcterms:modified xsi:type="dcterms:W3CDTF">2022-01-18T18:18:15Z</dcterms:modified>
</cp:coreProperties>
</file>