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slideMasters/slideMaster1.xml" ContentType="application/vnd.openxmlformats-officedocument.presentationml.slideMaster+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2.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notesSlides/notesSlide11.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13.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diagrams/layout4.xml" ContentType="application/vnd.openxmlformats-officedocument.drawingml.diagramLayout+xml"/>
  <Override PartName="/ppt/diagrams/layout3.xml" ContentType="application/vnd.openxmlformats-officedocument.drawingml.diagramLayout+xml"/>
  <Override PartName="/ppt/theme/theme1.xml" ContentType="application/vnd.openxmlformats-officedocument.theme+xml"/>
  <Override PartName="/ppt/diagrams/quickStyle4.xml" ContentType="application/vnd.openxmlformats-officedocument.drawingml.diagramStyle+xml"/>
  <Override PartName="/ppt/theme/theme2.xml" ContentType="application/vnd.openxmlformats-officedocument.theme+xml"/>
  <Override PartName="/ppt/theme/theme3.xml" ContentType="application/vnd.openxmlformats-officedocument.them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colors4.xml" ContentType="application/vnd.openxmlformats-officedocument.drawingml.diagramColors+xml"/>
  <Override PartName="/ppt/diagrams/drawing4.xml" ContentType="application/vnd.ms-office.drawingml.diagramDrawing+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4" r:id="rId1"/>
  </p:sldMasterIdLst>
  <p:notesMasterIdLst>
    <p:notesMasterId r:id="rId25"/>
  </p:notesMasterIdLst>
  <p:handoutMasterIdLst>
    <p:handoutMasterId r:id="rId26"/>
  </p:handoutMasterIdLst>
  <p:sldIdLst>
    <p:sldId id="295" r:id="rId2"/>
    <p:sldId id="292" r:id="rId3"/>
    <p:sldId id="297" r:id="rId4"/>
    <p:sldId id="300" r:id="rId5"/>
    <p:sldId id="299" r:id="rId6"/>
    <p:sldId id="290" r:id="rId7"/>
    <p:sldId id="301" r:id="rId8"/>
    <p:sldId id="303" r:id="rId9"/>
    <p:sldId id="298" r:id="rId10"/>
    <p:sldId id="313" r:id="rId11"/>
    <p:sldId id="302" r:id="rId12"/>
    <p:sldId id="304" r:id="rId13"/>
    <p:sldId id="305" r:id="rId14"/>
    <p:sldId id="312" r:id="rId15"/>
    <p:sldId id="307" r:id="rId16"/>
    <p:sldId id="306" r:id="rId17"/>
    <p:sldId id="310" r:id="rId18"/>
    <p:sldId id="311" r:id="rId19"/>
    <p:sldId id="308" r:id="rId20"/>
    <p:sldId id="291" r:id="rId21"/>
    <p:sldId id="309" r:id="rId22"/>
    <p:sldId id="296" r:id="rId23"/>
    <p:sldId id="31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2C48"/>
    <a:srgbClr val="2C2D39"/>
    <a:srgbClr val="242630"/>
    <a:srgbClr val="2A1F43"/>
    <a:srgbClr val="0C1B43"/>
    <a:srgbClr val="000000"/>
    <a:srgbClr val="1D2225"/>
    <a:srgbClr val="F8F8F8"/>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903" autoAdjust="0"/>
  </p:normalViewPr>
  <p:slideViewPr>
    <p:cSldViewPr snapToGrid="0" snapToObjects="1">
      <p:cViewPr varScale="1">
        <p:scale>
          <a:sx n="89" d="100"/>
          <a:sy n="89" d="100"/>
        </p:scale>
        <p:origin x="1771" y="82"/>
      </p:cViewPr>
      <p:guideLst/>
    </p:cSldViewPr>
  </p:slideViewPr>
  <p:notesTextViewPr>
    <p:cViewPr>
      <p:scale>
        <a:sx n="1" d="1"/>
        <a:sy n="1" d="1"/>
      </p:scale>
      <p:origin x="0" y="0"/>
    </p:cViewPr>
  </p:notesTextViewPr>
  <p:notesViewPr>
    <p:cSldViewPr snapToGrid="0" snapToObjects="1">
      <p:cViewPr varScale="1">
        <p:scale>
          <a:sx n="86" d="100"/>
          <a:sy n="86" d="100"/>
        </p:scale>
        <p:origin x="2416" y="21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customXml" Target="../customXml/item3.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860B3F-9A3E-4E41-A779-4BF02ED6A45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F96F584-502A-4836-A237-C84AC5CAEF35}">
      <dgm:prSet/>
      <dgm:spPr/>
      <dgm:t>
        <a:bodyPr/>
        <a:lstStyle/>
        <a:p>
          <a:pPr>
            <a:lnSpc>
              <a:spcPct val="100000"/>
            </a:lnSpc>
          </a:pPr>
          <a:r>
            <a:rPr lang="en-GB" baseline="0" dirty="0"/>
            <a:t>Web Content Management (WCMS)</a:t>
          </a:r>
          <a:endParaRPr lang="en-US" dirty="0"/>
        </a:p>
      </dgm:t>
    </dgm:pt>
    <dgm:pt modelId="{5326A181-F725-40CB-96C6-27EA09CBFFBD}" type="parTrans" cxnId="{37C4BD74-8017-4CDA-A05A-16E81658AF27}">
      <dgm:prSet/>
      <dgm:spPr/>
      <dgm:t>
        <a:bodyPr/>
        <a:lstStyle/>
        <a:p>
          <a:endParaRPr lang="en-US"/>
        </a:p>
      </dgm:t>
    </dgm:pt>
    <dgm:pt modelId="{8B25071D-9386-494C-A4CB-668E8B1554C4}" type="sibTrans" cxnId="{37C4BD74-8017-4CDA-A05A-16E81658AF27}">
      <dgm:prSet/>
      <dgm:spPr/>
      <dgm:t>
        <a:bodyPr/>
        <a:lstStyle/>
        <a:p>
          <a:endParaRPr lang="en-US"/>
        </a:p>
      </dgm:t>
    </dgm:pt>
    <dgm:pt modelId="{5234D66B-2C6A-42CF-8C7D-CBFD017B71F7}">
      <dgm:prSet/>
      <dgm:spPr/>
      <dgm:t>
        <a:bodyPr/>
        <a:lstStyle/>
        <a:p>
          <a:pPr>
            <a:lnSpc>
              <a:spcPct val="100000"/>
            </a:lnSpc>
          </a:pPr>
          <a:r>
            <a:rPr lang="en-GB" baseline="0" dirty="0"/>
            <a:t>Enterprise Content Management (ECMS)</a:t>
          </a:r>
          <a:endParaRPr lang="en-US" dirty="0"/>
        </a:p>
      </dgm:t>
    </dgm:pt>
    <dgm:pt modelId="{22899F0A-DCA6-4ABE-B04C-A9091B147F5E}" type="parTrans" cxnId="{7B6ACEA4-8CEC-41E2-A53E-3656CC2DEF87}">
      <dgm:prSet/>
      <dgm:spPr/>
      <dgm:t>
        <a:bodyPr/>
        <a:lstStyle/>
        <a:p>
          <a:endParaRPr lang="en-US"/>
        </a:p>
      </dgm:t>
    </dgm:pt>
    <dgm:pt modelId="{C3A13E04-04B4-4239-B297-4E5C5E9F778F}" type="sibTrans" cxnId="{7B6ACEA4-8CEC-41E2-A53E-3656CC2DEF87}">
      <dgm:prSet/>
      <dgm:spPr/>
      <dgm:t>
        <a:bodyPr/>
        <a:lstStyle/>
        <a:p>
          <a:endParaRPr lang="en-US"/>
        </a:p>
      </dgm:t>
    </dgm:pt>
    <dgm:pt modelId="{7C6A91BA-35CF-4ACD-8DF0-9437123CECE6}">
      <dgm:prSet/>
      <dgm:spPr/>
      <dgm:t>
        <a:bodyPr/>
        <a:lstStyle/>
        <a:p>
          <a:pPr>
            <a:lnSpc>
              <a:spcPct val="100000"/>
            </a:lnSpc>
          </a:pPr>
          <a:r>
            <a:rPr lang="en-GB" baseline="0" dirty="0"/>
            <a:t>Digital Asset Management (DAMS)</a:t>
          </a:r>
          <a:endParaRPr lang="en-US" dirty="0"/>
        </a:p>
      </dgm:t>
    </dgm:pt>
    <dgm:pt modelId="{0A589FB1-2485-4CE2-9F97-EF4832888D26}" type="parTrans" cxnId="{97437821-6FA5-4FC6-9574-377335B31868}">
      <dgm:prSet/>
      <dgm:spPr/>
      <dgm:t>
        <a:bodyPr/>
        <a:lstStyle/>
        <a:p>
          <a:endParaRPr lang="en-US"/>
        </a:p>
      </dgm:t>
    </dgm:pt>
    <dgm:pt modelId="{9E79F9A4-5616-4402-AF20-C1DAA47D2857}" type="sibTrans" cxnId="{97437821-6FA5-4FC6-9574-377335B31868}">
      <dgm:prSet/>
      <dgm:spPr/>
      <dgm:t>
        <a:bodyPr/>
        <a:lstStyle/>
        <a:p>
          <a:endParaRPr lang="en-US"/>
        </a:p>
      </dgm:t>
    </dgm:pt>
    <dgm:pt modelId="{8E28644D-FBFC-4005-9FFA-73C8E9D1014E}" type="pres">
      <dgm:prSet presAssocID="{35860B3F-9A3E-4E41-A779-4BF02ED6A455}" presName="root" presStyleCnt="0">
        <dgm:presLayoutVars>
          <dgm:dir/>
          <dgm:resizeHandles val="exact"/>
        </dgm:presLayoutVars>
      </dgm:prSet>
      <dgm:spPr/>
    </dgm:pt>
    <dgm:pt modelId="{A73F3C8D-730C-4663-B2A8-B28A5C9E3A62}" type="pres">
      <dgm:prSet presAssocID="{8F96F584-502A-4836-A237-C84AC5CAEF35}" presName="compNode" presStyleCnt="0"/>
      <dgm:spPr/>
    </dgm:pt>
    <dgm:pt modelId="{EB3CABA2-68B3-4F82-9E7D-CD8EC934D04E}" type="pres">
      <dgm:prSet presAssocID="{8F96F584-502A-4836-A237-C84AC5CAEF35}" presName="bgRect" presStyleLbl="bgShp" presStyleIdx="0" presStyleCnt="3"/>
      <dgm:spPr/>
    </dgm:pt>
    <dgm:pt modelId="{4524C4BB-EE02-4AE0-B890-A273BDC0ABA4}" type="pres">
      <dgm:prSet presAssocID="{8F96F584-502A-4836-A237-C84AC5CAEF3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C1469322-7A4F-40B5-AE38-5F9804E51A0F}" type="pres">
      <dgm:prSet presAssocID="{8F96F584-502A-4836-A237-C84AC5CAEF35}" presName="spaceRect" presStyleCnt="0"/>
      <dgm:spPr/>
    </dgm:pt>
    <dgm:pt modelId="{2CFCA187-A408-494F-B426-3FCED7155A67}" type="pres">
      <dgm:prSet presAssocID="{8F96F584-502A-4836-A237-C84AC5CAEF35}" presName="parTx" presStyleLbl="revTx" presStyleIdx="0" presStyleCnt="3">
        <dgm:presLayoutVars>
          <dgm:chMax val="0"/>
          <dgm:chPref val="0"/>
        </dgm:presLayoutVars>
      </dgm:prSet>
      <dgm:spPr/>
    </dgm:pt>
    <dgm:pt modelId="{550F1564-043F-4A86-B7B4-7FE5376D8D8A}" type="pres">
      <dgm:prSet presAssocID="{8B25071D-9386-494C-A4CB-668E8B1554C4}" presName="sibTrans" presStyleCnt="0"/>
      <dgm:spPr/>
    </dgm:pt>
    <dgm:pt modelId="{F4A83751-85DF-4AAB-A76D-785BE64C8366}" type="pres">
      <dgm:prSet presAssocID="{5234D66B-2C6A-42CF-8C7D-CBFD017B71F7}" presName="compNode" presStyleCnt="0"/>
      <dgm:spPr/>
    </dgm:pt>
    <dgm:pt modelId="{EBE2A7F1-DC16-4EDD-B411-0311AFB783CE}" type="pres">
      <dgm:prSet presAssocID="{5234D66B-2C6A-42CF-8C7D-CBFD017B71F7}" presName="bgRect" presStyleLbl="bgShp" presStyleIdx="1" presStyleCnt="3"/>
      <dgm:spPr/>
    </dgm:pt>
    <dgm:pt modelId="{48B93F2F-47F2-4AD6-9C33-C4CE84064FA5}" type="pres">
      <dgm:prSet presAssocID="{5234D66B-2C6A-42CF-8C7D-CBFD017B71F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176E8A69-7750-4E31-8597-D0EC4787AC97}" type="pres">
      <dgm:prSet presAssocID="{5234D66B-2C6A-42CF-8C7D-CBFD017B71F7}" presName="spaceRect" presStyleCnt="0"/>
      <dgm:spPr/>
    </dgm:pt>
    <dgm:pt modelId="{6E69B97C-E0AF-43D4-813F-ACBBADB3B36E}" type="pres">
      <dgm:prSet presAssocID="{5234D66B-2C6A-42CF-8C7D-CBFD017B71F7}" presName="parTx" presStyleLbl="revTx" presStyleIdx="1" presStyleCnt="3">
        <dgm:presLayoutVars>
          <dgm:chMax val="0"/>
          <dgm:chPref val="0"/>
        </dgm:presLayoutVars>
      </dgm:prSet>
      <dgm:spPr/>
    </dgm:pt>
    <dgm:pt modelId="{0BC336D5-7F62-4311-9359-4572EE08E9DA}" type="pres">
      <dgm:prSet presAssocID="{C3A13E04-04B4-4239-B297-4E5C5E9F778F}" presName="sibTrans" presStyleCnt="0"/>
      <dgm:spPr/>
    </dgm:pt>
    <dgm:pt modelId="{3599E2CC-4CDE-4F1D-9C7C-13E3AC7E7ACA}" type="pres">
      <dgm:prSet presAssocID="{7C6A91BA-35CF-4ACD-8DF0-9437123CECE6}" presName="compNode" presStyleCnt="0"/>
      <dgm:spPr/>
    </dgm:pt>
    <dgm:pt modelId="{18B1E5B8-E09D-438E-A86C-480ACB5F4794}" type="pres">
      <dgm:prSet presAssocID="{7C6A91BA-35CF-4ACD-8DF0-9437123CECE6}" presName="bgRect" presStyleLbl="bgShp" presStyleIdx="2" presStyleCnt="3"/>
      <dgm:spPr/>
    </dgm:pt>
    <dgm:pt modelId="{07EA1FED-4231-4D4C-83F1-0E77E12E5789}" type="pres">
      <dgm:prSet presAssocID="{7C6A91BA-35CF-4ACD-8DF0-9437123CECE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ndmill"/>
        </a:ext>
      </dgm:extLst>
    </dgm:pt>
    <dgm:pt modelId="{641A6D24-32FB-49EF-AC32-21A886B0FF1B}" type="pres">
      <dgm:prSet presAssocID="{7C6A91BA-35CF-4ACD-8DF0-9437123CECE6}" presName="spaceRect" presStyleCnt="0"/>
      <dgm:spPr/>
    </dgm:pt>
    <dgm:pt modelId="{45BB8363-43E9-4D5B-AE7B-CDC45E15916B}" type="pres">
      <dgm:prSet presAssocID="{7C6A91BA-35CF-4ACD-8DF0-9437123CECE6}" presName="parTx" presStyleLbl="revTx" presStyleIdx="2" presStyleCnt="3">
        <dgm:presLayoutVars>
          <dgm:chMax val="0"/>
          <dgm:chPref val="0"/>
        </dgm:presLayoutVars>
      </dgm:prSet>
      <dgm:spPr/>
    </dgm:pt>
  </dgm:ptLst>
  <dgm:cxnLst>
    <dgm:cxn modelId="{97437821-6FA5-4FC6-9574-377335B31868}" srcId="{35860B3F-9A3E-4E41-A779-4BF02ED6A455}" destId="{7C6A91BA-35CF-4ACD-8DF0-9437123CECE6}" srcOrd="2" destOrd="0" parTransId="{0A589FB1-2485-4CE2-9F97-EF4832888D26}" sibTransId="{9E79F9A4-5616-4402-AF20-C1DAA47D2857}"/>
    <dgm:cxn modelId="{0C1FE472-2188-4A0D-AD92-DFDCB0142090}" type="presOf" srcId="{8F96F584-502A-4836-A237-C84AC5CAEF35}" destId="{2CFCA187-A408-494F-B426-3FCED7155A67}" srcOrd="0" destOrd="0" presId="urn:microsoft.com/office/officeart/2018/2/layout/IconVerticalSolidList"/>
    <dgm:cxn modelId="{37C4BD74-8017-4CDA-A05A-16E81658AF27}" srcId="{35860B3F-9A3E-4E41-A779-4BF02ED6A455}" destId="{8F96F584-502A-4836-A237-C84AC5CAEF35}" srcOrd="0" destOrd="0" parTransId="{5326A181-F725-40CB-96C6-27EA09CBFFBD}" sibTransId="{8B25071D-9386-494C-A4CB-668E8B1554C4}"/>
    <dgm:cxn modelId="{ACCA8C59-E831-41A1-8D87-FE6A260C9C11}" type="presOf" srcId="{35860B3F-9A3E-4E41-A779-4BF02ED6A455}" destId="{8E28644D-FBFC-4005-9FFA-73C8E9D1014E}" srcOrd="0" destOrd="0" presId="urn:microsoft.com/office/officeart/2018/2/layout/IconVerticalSolidList"/>
    <dgm:cxn modelId="{152E2588-E050-43FB-BE55-974BDC542AE0}" type="presOf" srcId="{7C6A91BA-35CF-4ACD-8DF0-9437123CECE6}" destId="{45BB8363-43E9-4D5B-AE7B-CDC45E15916B}" srcOrd="0" destOrd="0" presId="urn:microsoft.com/office/officeart/2018/2/layout/IconVerticalSolidList"/>
    <dgm:cxn modelId="{73BF5895-DA52-400E-97D2-1128D1572EFF}" type="presOf" srcId="{5234D66B-2C6A-42CF-8C7D-CBFD017B71F7}" destId="{6E69B97C-E0AF-43D4-813F-ACBBADB3B36E}" srcOrd="0" destOrd="0" presId="urn:microsoft.com/office/officeart/2018/2/layout/IconVerticalSolidList"/>
    <dgm:cxn modelId="{7B6ACEA4-8CEC-41E2-A53E-3656CC2DEF87}" srcId="{35860B3F-9A3E-4E41-A779-4BF02ED6A455}" destId="{5234D66B-2C6A-42CF-8C7D-CBFD017B71F7}" srcOrd="1" destOrd="0" parTransId="{22899F0A-DCA6-4ABE-B04C-A9091B147F5E}" sibTransId="{C3A13E04-04B4-4239-B297-4E5C5E9F778F}"/>
    <dgm:cxn modelId="{C8D7586E-F3AD-4556-A017-B24D2CD3413F}" type="presParOf" srcId="{8E28644D-FBFC-4005-9FFA-73C8E9D1014E}" destId="{A73F3C8D-730C-4663-B2A8-B28A5C9E3A62}" srcOrd="0" destOrd="0" presId="urn:microsoft.com/office/officeart/2018/2/layout/IconVerticalSolidList"/>
    <dgm:cxn modelId="{BCC7AEED-DF95-4FB7-874D-E1B451CAA320}" type="presParOf" srcId="{A73F3C8D-730C-4663-B2A8-B28A5C9E3A62}" destId="{EB3CABA2-68B3-4F82-9E7D-CD8EC934D04E}" srcOrd="0" destOrd="0" presId="urn:microsoft.com/office/officeart/2018/2/layout/IconVerticalSolidList"/>
    <dgm:cxn modelId="{21D789FB-2738-4000-AC30-3A21776B8473}" type="presParOf" srcId="{A73F3C8D-730C-4663-B2A8-B28A5C9E3A62}" destId="{4524C4BB-EE02-4AE0-B890-A273BDC0ABA4}" srcOrd="1" destOrd="0" presId="urn:microsoft.com/office/officeart/2018/2/layout/IconVerticalSolidList"/>
    <dgm:cxn modelId="{B7F541C0-3BEA-45A0-9AF2-B09F9D740FD8}" type="presParOf" srcId="{A73F3C8D-730C-4663-B2A8-B28A5C9E3A62}" destId="{C1469322-7A4F-40B5-AE38-5F9804E51A0F}" srcOrd="2" destOrd="0" presId="urn:microsoft.com/office/officeart/2018/2/layout/IconVerticalSolidList"/>
    <dgm:cxn modelId="{052E38D3-6F3F-4BBC-BC04-A45DD03F3A92}" type="presParOf" srcId="{A73F3C8D-730C-4663-B2A8-B28A5C9E3A62}" destId="{2CFCA187-A408-494F-B426-3FCED7155A67}" srcOrd="3" destOrd="0" presId="urn:microsoft.com/office/officeart/2018/2/layout/IconVerticalSolidList"/>
    <dgm:cxn modelId="{0B9E44BA-846D-45A2-AFF0-29CEB63A391C}" type="presParOf" srcId="{8E28644D-FBFC-4005-9FFA-73C8E9D1014E}" destId="{550F1564-043F-4A86-B7B4-7FE5376D8D8A}" srcOrd="1" destOrd="0" presId="urn:microsoft.com/office/officeart/2018/2/layout/IconVerticalSolidList"/>
    <dgm:cxn modelId="{AB362108-382F-41A1-820D-2E650BC67463}" type="presParOf" srcId="{8E28644D-FBFC-4005-9FFA-73C8E9D1014E}" destId="{F4A83751-85DF-4AAB-A76D-785BE64C8366}" srcOrd="2" destOrd="0" presId="urn:microsoft.com/office/officeart/2018/2/layout/IconVerticalSolidList"/>
    <dgm:cxn modelId="{1F6C9DB1-5710-4A16-8090-A6CAF0308AD7}" type="presParOf" srcId="{F4A83751-85DF-4AAB-A76D-785BE64C8366}" destId="{EBE2A7F1-DC16-4EDD-B411-0311AFB783CE}" srcOrd="0" destOrd="0" presId="urn:microsoft.com/office/officeart/2018/2/layout/IconVerticalSolidList"/>
    <dgm:cxn modelId="{925D4749-0DB9-401A-9317-FD00787FEE46}" type="presParOf" srcId="{F4A83751-85DF-4AAB-A76D-785BE64C8366}" destId="{48B93F2F-47F2-4AD6-9C33-C4CE84064FA5}" srcOrd="1" destOrd="0" presId="urn:microsoft.com/office/officeart/2018/2/layout/IconVerticalSolidList"/>
    <dgm:cxn modelId="{B68BD4EA-F5F5-44DA-BE18-3943859428D5}" type="presParOf" srcId="{F4A83751-85DF-4AAB-A76D-785BE64C8366}" destId="{176E8A69-7750-4E31-8597-D0EC4787AC97}" srcOrd="2" destOrd="0" presId="urn:microsoft.com/office/officeart/2018/2/layout/IconVerticalSolidList"/>
    <dgm:cxn modelId="{2C8E47E4-804A-4F0F-85B3-115CACC34C65}" type="presParOf" srcId="{F4A83751-85DF-4AAB-A76D-785BE64C8366}" destId="{6E69B97C-E0AF-43D4-813F-ACBBADB3B36E}" srcOrd="3" destOrd="0" presId="urn:microsoft.com/office/officeart/2018/2/layout/IconVerticalSolidList"/>
    <dgm:cxn modelId="{0B0AA087-007F-4C92-B3D0-79467DEBAEDC}" type="presParOf" srcId="{8E28644D-FBFC-4005-9FFA-73C8E9D1014E}" destId="{0BC336D5-7F62-4311-9359-4572EE08E9DA}" srcOrd="3" destOrd="0" presId="urn:microsoft.com/office/officeart/2018/2/layout/IconVerticalSolidList"/>
    <dgm:cxn modelId="{D39C0ED7-BE43-4817-8367-8EC86E113665}" type="presParOf" srcId="{8E28644D-FBFC-4005-9FFA-73C8E9D1014E}" destId="{3599E2CC-4CDE-4F1D-9C7C-13E3AC7E7ACA}" srcOrd="4" destOrd="0" presId="urn:microsoft.com/office/officeart/2018/2/layout/IconVerticalSolidList"/>
    <dgm:cxn modelId="{C5BCA9F1-8933-4372-A7F5-C406268CE061}" type="presParOf" srcId="{3599E2CC-4CDE-4F1D-9C7C-13E3AC7E7ACA}" destId="{18B1E5B8-E09D-438E-A86C-480ACB5F4794}" srcOrd="0" destOrd="0" presId="urn:microsoft.com/office/officeart/2018/2/layout/IconVerticalSolidList"/>
    <dgm:cxn modelId="{64B4E73E-AB71-4D26-B894-6BDD49A8B66A}" type="presParOf" srcId="{3599E2CC-4CDE-4F1D-9C7C-13E3AC7E7ACA}" destId="{07EA1FED-4231-4D4C-83F1-0E77E12E5789}" srcOrd="1" destOrd="0" presId="urn:microsoft.com/office/officeart/2018/2/layout/IconVerticalSolidList"/>
    <dgm:cxn modelId="{C72B024B-7EFE-4F22-B05A-41BF5271E555}" type="presParOf" srcId="{3599E2CC-4CDE-4F1D-9C7C-13E3AC7E7ACA}" destId="{641A6D24-32FB-49EF-AC32-21A886B0FF1B}" srcOrd="2" destOrd="0" presId="urn:microsoft.com/office/officeart/2018/2/layout/IconVerticalSolidList"/>
    <dgm:cxn modelId="{2CE04C98-B38E-4B50-8CC9-A0FC07CA25C9}" type="presParOf" srcId="{3599E2CC-4CDE-4F1D-9C7C-13E3AC7E7ACA}" destId="{45BB8363-43E9-4D5B-AE7B-CDC45E15916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AE05FE-4983-4399-AE44-03A1248954B4}" type="doc">
      <dgm:prSet loTypeId="urn:microsoft.com/office/officeart/2008/layout/LinedList" loCatId="list" qsTypeId="urn:microsoft.com/office/officeart/2005/8/quickstyle/simple1" qsCatId="simple" csTypeId="urn:microsoft.com/office/officeart/2005/8/colors/accent1_5" csCatId="accent1"/>
      <dgm:spPr/>
      <dgm:t>
        <a:bodyPr/>
        <a:lstStyle/>
        <a:p>
          <a:endParaRPr lang="en-US"/>
        </a:p>
      </dgm:t>
    </dgm:pt>
    <dgm:pt modelId="{408C11F9-DC38-40C4-8A4C-8C96B4E6703B}">
      <dgm:prSet/>
      <dgm:spPr/>
      <dgm:t>
        <a:bodyPr/>
        <a:lstStyle/>
        <a:p>
          <a:r>
            <a:rPr lang="en-GB" dirty="0">
              <a:solidFill>
                <a:schemeClr val="bg1"/>
              </a:solidFill>
            </a:rPr>
            <a:t>Automated customer appointment scheduling</a:t>
          </a:r>
          <a:endParaRPr lang="en-US" dirty="0">
            <a:solidFill>
              <a:schemeClr val="bg1"/>
            </a:solidFill>
          </a:endParaRPr>
        </a:p>
      </dgm:t>
    </dgm:pt>
    <dgm:pt modelId="{88102269-F031-42B9-A321-CB307DB03206}" type="parTrans" cxnId="{EF7796D9-8D76-4158-84D7-12F6D0EF4C03}">
      <dgm:prSet/>
      <dgm:spPr/>
      <dgm:t>
        <a:bodyPr/>
        <a:lstStyle/>
        <a:p>
          <a:endParaRPr lang="en-US">
            <a:solidFill>
              <a:schemeClr val="bg1"/>
            </a:solidFill>
          </a:endParaRPr>
        </a:p>
      </dgm:t>
    </dgm:pt>
    <dgm:pt modelId="{377D6F8F-27DE-4C35-BE2E-6EA3AB25EF27}" type="sibTrans" cxnId="{EF7796D9-8D76-4158-84D7-12F6D0EF4C03}">
      <dgm:prSet/>
      <dgm:spPr/>
      <dgm:t>
        <a:bodyPr/>
        <a:lstStyle/>
        <a:p>
          <a:endParaRPr lang="en-US">
            <a:solidFill>
              <a:schemeClr val="bg1"/>
            </a:solidFill>
          </a:endParaRPr>
        </a:p>
      </dgm:t>
    </dgm:pt>
    <dgm:pt modelId="{40B8DB51-A71C-41C5-AB3F-C6D8E0ADE339}">
      <dgm:prSet/>
      <dgm:spPr/>
      <dgm:t>
        <a:bodyPr/>
        <a:lstStyle/>
        <a:p>
          <a:r>
            <a:rPr lang="en-GB" dirty="0">
              <a:solidFill>
                <a:schemeClr val="bg1"/>
              </a:solidFill>
            </a:rPr>
            <a:t>User-Friendly Interface</a:t>
          </a:r>
          <a:endParaRPr lang="en-US" dirty="0">
            <a:solidFill>
              <a:schemeClr val="bg1"/>
            </a:solidFill>
          </a:endParaRPr>
        </a:p>
      </dgm:t>
    </dgm:pt>
    <dgm:pt modelId="{5C7CFDC2-D785-42FE-A9B8-BBE2CD3BEDF9}" type="parTrans" cxnId="{F8302DBB-142B-416E-89AA-ABC73D390EAA}">
      <dgm:prSet/>
      <dgm:spPr/>
      <dgm:t>
        <a:bodyPr/>
        <a:lstStyle/>
        <a:p>
          <a:endParaRPr lang="en-US">
            <a:solidFill>
              <a:schemeClr val="bg1"/>
            </a:solidFill>
          </a:endParaRPr>
        </a:p>
      </dgm:t>
    </dgm:pt>
    <dgm:pt modelId="{344B9FDC-5776-4A15-B1A9-7C9CCFC5FCCF}" type="sibTrans" cxnId="{F8302DBB-142B-416E-89AA-ABC73D390EAA}">
      <dgm:prSet/>
      <dgm:spPr/>
      <dgm:t>
        <a:bodyPr/>
        <a:lstStyle/>
        <a:p>
          <a:endParaRPr lang="en-US">
            <a:solidFill>
              <a:schemeClr val="bg1"/>
            </a:solidFill>
          </a:endParaRPr>
        </a:p>
      </dgm:t>
    </dgm:pt>
    <dgm:pt modelId="{E4A29934-D3D2-44E3-8530-FD67D42EBA5F}">
      <dgm:prSet/>
      <dgm:spPr/>
      <dgm:t>
        <a:bodyPr/>
        <a:lstStyle/>
        <a:p>
          <a:r>
            <a:rPr lang="en-GB">
              <a:solidFill>
                <a:schemeClr val="bg1"/>
              </a:solidFill>
            </a:rPr>
            <a:t>Time Efficiency</a:t>
          </a:r>
          <a:endParaRPr lang="en-US">
            <a:solidFill>
              <a:schemeClr val="bg1"/>
            </a:solidFill>
          </a:endParaRPr>
        </a:p>
      </dgm:t>
    </dgm:pt>
    <dgm:pt modelId="{C9C09A11-26A9-4C94-B835-F6041A53E234}" type="parTrans" cxnId="{0E606FCE-B552-42DE-8A96-802149E5784D}">
      <dgm:prSet/>
      <dgm:spPr/>
      <dgm:t>
        <a:bodyPr/>
        <a:lstStyle/>
        <a:p>
          <a:endParaRPr lang="en-US">
            <a:solidFill>
              <a:schemeClr val="bg1"/>
            </a:solidFill>
          </a:endParaRPr>
        </a:p>
      </dgm:t>
    </dgm:pt>
    <dgm:pt modelId="{8AC457F1-4F72-448B-90F7-7BD8CFDD520F}" type="sibTrans" cxnId="{0E606FCE-B552-42DE-8A96-802149E5784D}">
      <dgm:prSet/>
      <dgm:spPr/>
      <dgm:t>
        <a:bodyPr/>
        <a:lstStyle/>
        <a:p>
          <a:endParaRPr lang="en-US">
            <a:solidFill>
              <a:schemeClr val="bg1"/>
            </a:solidFill>
          </a:endParaRPr>
        </a:p>
      </dgm:t>
    </dgm:pt>
    <dgm:pt modelId="{6B44A113-B243-4DF4-82FE-20F5294DA811}">
      <dgm:prSet/>
      <dgm:spPr/>
      <dgm:t>
        <a:bodyPr/>
        <a:lstStyle/>
        <a:p>
          <a:r>
            <a:rPr lang="en-GB">
              <a:solidFill>
                <a:schemeClr val="bg1"/>
              </a:solidFill>
            </a:rPr>
            <a:t>Clients has some pushback to change</a:t>
          </a:r>
          <a:endParaRPr lang="en-US">
            <a:solidFill>
              <a:schemeClr val="bg1"/>
            </a:solidFill>
          </a:endParaRPr>
        </a:p>
      </dgm:t>
    </dgm:pt>
    <dgm:pt modelId="{33735864-85DF-4261-98F0-745EBD12E308}" type="parTrans" cxnId="{B95C472C-3A6B-4FAA-9C30-6F2A27940891}">
      <dgm:prSet/>
      <dgm:spPr/>
      <dgm:t>
        <a:bodyPr/>
        <a:lstStyle/>
        <a:p>
          <a:endParaRPr lang="en-US">
            <a:solidFill>
              <a:schemeClr val="bg1"/>
            </a:solidFill>
          </a:endParaRPr>
        </a:p>
      </dgm:t>
    </dgm:pt>
    <dgm:pt modelId="{E60ED720-7745-41AB-B5EA-7CA7EB08F23B}" type="sibTrans" cxnId="{B95C472C-3A6B-4FAA-9C30-6F2A27940891}">
      <dgm:prSet/>
      <dgm:spPr/>
      <dgm:t>
        <a:bodyPr/>
        <a:lstStyle/>
        <a:p>
          <a:endParaRPr lang="en-US">
            <a:solidFill>
              <a:schemeClr val="bg1"/>
            </a:solidFill>
          </a:endParaRPr>
        </a:p>
      </dgm:t>
    </dgm:pt>
    <dgm:pt modelId="{0489D85D-3643-47BF-9A38-555AE4AC24AF}" type="pres">
      <dgm:prSet presAssocID="{27AE05FE-4983-4399-AE44-03A1248954B4}" presName="vert0" presStyleCnt="0">
        <dgm:presLayoutVars>
          <dgm:dir/>
          <dgm:animOne val="branch"/>
          <dgm:animLvl val="lvl"/>
        </dgm:presLayoutVars>
      </dgm:prSet>
      <dgm:spPr/>
    </dgm:pt>
    <dgm:pt modelId="{497887D1-6F6F-4C73-B079-0818FB494D78}" type="pres">
      <dgm:prSet presAssocID="{408C11F9-DC38-40C4-8A4C-8C96B4E6703B}" presName="thickLine" presStyleLbl="alignNode1" presStyleIdx="0" presStyleCnt="4"/>
      <dgm:spPr/>
    </dgm:pt>
    <dgm:pt modelId="{E60B6662-A54F-4532-9D3C-4E3ED10C9266}" type="pres">
      <dgm:prSet presAssocID="{408C11F9-DC38-40C4-8A4C-8C96B4E6703B}" presName="horz1" presStyleCnt="0"/>
      <dgm:spPr/>
    </dgm:pt>
    <dgm:pt modelId="{642E38EE-4EF9-454C-A92E-7FB2D9825D38}" type="pres">
      <dgm:prSet presAssocID="{408C11F9-DC38-40C4-8A4C-8C96B4E6703B}" presName="tx1" presStyleLbl="revTx" presStyleIdx="0" presStyleCnt="4"/>
      <dgm:spPr/>
    </dgm:pt>
    <dgm:pt modelId="{28AAAD50-1E12-41A2-ABD0-E1313617D88A}" type="pres">
      <dgm:prSet presAssocID="{408C11F9-DC38-40C4-8A4C-8C96B4E6703B}" presName="vert1" presStyleCnt="0"/>
      <dgm:spPr/>
    </dgm:pt>
    <dgm:pt modelId="{CE77CDF5-825F-40FC-ACA4-501CFF6EF24F}" type="pres">
      <dgm:prSet presAssocID="{40B8DB51-A71C-41C5-AB3F-C6D8E0ADE339}" presName="thickLine" presStyleLbl="alignNode1" presStyleIdx="1" presStyleCnt="4"/>
      <dgm:spPr/>
    </dgm:pt>
    <dgm:pt modelId="{6A9D871A-AAD7-4EE3-92E9-7FC8A62EA16D}" type="pres">
      <dgm:prSet presAssocID="{40B8DB51-A71C-41C5-AB3F-C6D8E0ADE339}" presName="horz1" presStyleCnt="0"/>
      <dgm:spPr/>
    </dgm:pt>
    <dgm:pt modelId="{99266BCA-905A-4DE6-BDBC-3E7CA847472C}" type="pres">
      <dgm:prSet presAssocID="{40B8DB51-A71C-41C5-AB3F-C6D8E0ADE339}" presName="tx1" presStyleLbl="revTx" presStyleIdx="1" presStyleCnt="4"/>
      <dgm:spPr/>
    </dgm:pt>
    <dgm:pt modelId="{41500B1B-C662-496E-A33A-023C854F356E}" type="pres">
      <dgm:prSet presAssocID="{40B8DB51-A71C-41C5-AB3F-C6D8E0ADE339}" presName="vert1" presStyleCnt="0"/>
      <dgm:spPr/>
    </dgm:pt>
    <dgm:pt modelId="{AF4AAF42-1EA3-41B3-A9CB-AF7FC1464DFF}" type="pres">
      <dgm:prSet presAssocID="{E4A29934-D3D2-44E3-8530-FD67D42EBA5F}" presName="thickLine" presStyleLbl="alignNode1" presStyleIdx="2" presStyleCnt="4"/>
      <dgm:spPr/>
    </dgm:pt>
    <dgm:pt modelId="{E5D7A8C7-8F9C-4243-8B5C-E68B9E6F1FC5}" type="pres">
      <dgm:prSet presAssocID="{E4A29934-D3D2-44E3-8530-FD67D42EBA5F}" presName="horz1" presStyleCnt="0"/>
      <dgm:spPr/>
    </dgm:pt>
    <dgm:pt modelId="{107701B1-3C95-49EA-BE51-BA7BFFB1B35D}" type="pres">
      <dgm:prSet presAssocID="{E4A29934-D3D2-44E3-8530-FD67D42EBA5F}" presName="tx1" presStyleLbl="revTx" presStyleIdx="2" presStyleCnt="4"/>
      <dgm:spPr/>
    </dgm:pt>
    <dgm:pt modelId="{DED19A3A-BA40-427C-95D1-9EFCA8250789}" type="pres">
      <dgm:prSet presAssocID="{E4A29934-D3D2-44E3-8530-FD67D42EBA5F}" presName="vert1" presStyleCnt="0"/>
      <dgm:spPr/>
    </dgm:pt>
    <dgm:pt modelId="{BC122E6D-D4E7-4982-97E3-45AF2348BD39}" type="pres">
      <dgm:prSet presAssocID="{6B44A113-B243-4DF4-82FE-20F5294DA811}" presName="thickLine" presStyleLbl="alignNode1" presStyleIdx="3" presStyleCnt="4"/>
      <dgm:spPr/>
    </dgm:pt>
    <dgm:pt modelId="{41B390E7-60BB-40ED-8770-64381A293432}" type="pres">
      <dgm:prSet presAssocID="{6B44A113-B243-4DF4-82FE-20F5294DA811}" presName="horz1" presStyleCnt="0"/>
      <dgm:spPr/>
    </dgm:pt>
    <dgm:pt modelId="{61DC4D8D-BAD6-4C36-AF7E-CCB1CE4B3BEE}" type="pres">
      <dgm:prSet presAssocID="{6B44A113-B243-4DF4-82FE-20F5294DA811}" presName="tx1" presStyleLbl="revTx" presStyleIdx="3" presStyleCnt="4"/>
      <dgm:spPr/>
    </dgm:pt>
    <dgm:pt modelId="{60255C38-B848-4358-B46E-EA6C36987A2C}" type="pres">
      <dgm:prSet presAssocID="{6B44A113-B243-4DF4-82FE-20F5294DA811}" presName="vert1" presStyleCnt="0"/>
      <dgm:spPr/>
    </dgm:pt>
  </dgm:ptLst>
  <dgm:cxnLst>
    <dgm:cxn modelId="{B95C472C-3A6B-4FAA-9C30-6F2A27940891}" srcId="{27AE05FE-4983-4399-AE44-03A1248954B4}" destId="{6B44A113-B243-4DF4-82FE-20F5294DA811}" srcOrd="3" destOrd="0" parTransId="{33735864-85DF-4261-98F0-745EBD12E308}" sibTransId="{E60ED720-7745-41AB-B5EA-7CA7EB08F23B}"/>
    <dgm:cxn modelId="{76D6C931-3393-4B76-9C64-0A44C35AE373}" type="presOf" srcId="{40B8DB51-A71C-41C5-AB3F-C6D8E0ADE339}" destId="{99266BCA-905A-4DE6-BDBC-3E7CA847472C}" srcOrd="0" destOrd="0" presId="urn:microsoft.com/office/officeart/2008/layout/LinedList"/>
    <dgm:cxn modelId="{F0780198-8013-48CB-B684-E4D8CE5FD4E6}" type="presOf" srcId="{408C11F9-DC38-40C4-8A4C-8C96B4E6703B}" destId="{642E38EE-4EF9-454C-A92E-7FB2D9825D38}" srcOrd="0" destOrd="0" presId="urn:microsoft.com/office/officeart/2008/layout/LinedList"/>
    <dgm:cxn modelId="{48E5A6A0-EA13-451A-8B23-63BEE7B65259}" type="presOf" srcId="{6B44A113-B243-4DF4-82FE-20F5294DA811}" destId="{61DC4D8D-BAD6-4C36-AF7E-CCB1CE4B3BEE}" srcOrd="0" destOrd="0" presId="urn:microsoft.com/office/officeart/2008/layout/LinedList"/>
    <dgm:cxn modelId="{F8302DBB-142B-416E-89AA-ABC73D390EAA}" srcId="{27AE05FE-4983-4399-AE44-03A1248954B4}" destId="{40B8DB51-A71C-41C5-AB3F-C6D8E0ADE339}" srcOrd="1" destOrd="0" parTransId="{5C7CFDC2-D785-42FE-A9B8-BBE2CD3BEDF9}" sibTransId="{344B9FDC-5776-4A15-B1A9-7C9CCFC5FCCF}"/>
    <dgm:cxn modelId="{0E606FCE-B552-42DE-8A96-802149E5784D}" srcId="{27AE05FE-4983-4399-AE44-03A1248954B4}" destId="{E4A29934-D3D2-44E3-8530-FD67D42EBA5F}" srcOrd="2" destOrd="0" parTransId="{C9C09A11-26A9-4C94-B835-F6041A53E234}" sibTransId="{8AC457F1-4F72-448B-90F7-7BD8CFDD520F}"/>
    <dgm:cxn modelId="{EF7796D9-8D76-4158-84D7-12F6D0EF4C03}" srcId="{27AE05FE-4983-4399-AE44-03A1248954B4}" destId="{408C11F9-DC38-40C4-8A4C-8C96B4E6703B}" srcOrd="0" destOrd="0" parTransId="{88102269-F031-42B9-A321-CB307DB03206}" sibTransId="{377D6F8F-27DE-4C35-BE2E-6EA3AB25EF27}"/>
    <dgm:cxn modelId="{273C48E1-7C6D-4E21-8C54-754D5CF89E3F}" type="presOf" srcId="{27AE05FE-4983-4399-AE44-03A1248954B4}" destId="{0489D85D-3643-47BF-9A38-555AE4AC24AF}" srcOrd="0" destOrd="0" presId="urn:microsoft.com/office/officeart/2008/layout/LinedList"/>
    <dgm:cxn modelId="{DD070BEA-03AB-4867-BD9E-5ADEE6AE63AE}" type="presOf" srcId="{E4A29934-D3D2-44E3-8530-FD67D42EBA5F}" destId="{107701B1-3C95-49EA-BE51-BA7BFFB1B35D}" srcOrd="0" destOrd="0" presId="urn:microsoft.com/office/officeart/2008/layout/LinedList"/>
    <dgm:cxn modelId="{9C678D98-241E-44D6-AED3-AEBAACFEA657}" type="presParOf" srcId="{0489D85D-3643-47BF-9A38-555AE4AC24AF}" destId="{497887D1-6F6F-4C73-B079-0818FB494D78}" srcOrd="0" destOrd="0" presId="urn:microsoft.com/office/officeart/2008/layout/LinedList"/>
    <dgm:cxn modelId="{94162BAF-215C-498E-881A-0C367C71237C}" type="presParOf" srcId="{0489D85D-3643-47BF-9A38-555AE4AC24AF}" destId="{E60B6662-A54F-4532-9D3C-4E3ED10C9266}" srcOrd="1" destOrd="0" presId="urn:microsoft.com/office/officeart/2008/layout/LinedList"/>
    <dgm:cxn modelId="{7B0815F9-E0B2-4DC4-A475-F4F16311C233}" type="presParOf" srcId="{E60B6662-A54F-4532-9D3C-4E3ED10C9266}" destId="{642E38EE-4EF9-454C-A92E-7FB2D9825D38}" srcOrd="0" destOrd="0" presId="urn:microsoft.com/office/officeart/2008/layout/LinedList"/>
    <dgm:cxn modelId="{6A85D75F-2776-44A3-A9AE-3ABDA97B2A7F}" type="presParOf" srcId="{E60B6662-A54F-4532-9D3C-4E3ED10C9266}" destId="{28AAAD50-1E12-41A2-ABD0-E1313617D88A}" srcOrd="1" destOrd="0" presId="urn:microsoft.com/office/officeart/2008/layout/LinedList"/>
    <dgm:cxn modelId="{69E95BFE-848B-4151-BE5B-CBFB5602ED8B}" type="presParOf" srcId="{0489D85D-3643-47BF-9A38-555AE4AC24AF}" destId="{CE77CDF5-825F-40FC-ACA4-501CFF6EF24F}" srcOrd="2" destOrd="0" presId="urn:microsoft.com/office/officeart/2008/layout/LinedList"/>
    <dgm:cxn modelId="{138848C0-F8C1-43F6-89C1-9A8AEB7311A6}" type="presParOf" srcId="{0489D85D-3643-47BF-9A38-555AE4AC24AF}" destId="{6A9D871A-AAD7-4EE3-92E9-7FC8A62EA16D}" srcOrd="3" destOrd="0" presId="urn:microsoft.com/office/officeart/2008/layout/LinedList"/>
    <dgm:cxn modelId="{4C6E6830-4E36-47A5-A0D6-91C527EA77E4}" type="presParOf" srcId="{6A9D871A-AAD7-4EE3-92E9-7FC8A62EA16D}" destId="{99266BCA-905A-4DE6-BDBC-3E7CA847472C}" srcOrd="0" destOrd="0" presId="urn:microsoft.com/office/officeart/2008/layout/LinedList"/>
    <dgm:cxn modelId="{FB5C188F-A113-4809-8DE4-B568CDBBACB5}" type="presParOf" srcId="{6A9D871A-AAD7-4EE3-92E9-7FC8A62EA16D}" destId="{41500B1B-C662-496E-A33A-023C854F356E}" srcOrd="1" destOrd="0" presId="urn:microsoft.com/office/officeart/2008/layout/LinedList"/>
    <dgm:cxn modelId="{07B4E34E-378C-409B-84BC-56E9B13CD05E}" type="presParOf" srcId="{0489D85D-3643-47BF-9A38-555AE4AC24AF}" destId="{AF4AAF42-1EA3-41B3-A9CB-AF7FC1464DFF}" srcOrd="4" destOrd="0" presId="urn:microsoft.com/office/officeart/2008/layout/LinedList"/>
    <dgm:cxn modelId="{DCFC1F8E-B45F-442E-9219-4D99650A5CE7}" type="presParOf" srcId="{0489D85D-3643-47BF-9A38-555AE4AC24AF}" destId="{E5D7A8C7-8F9C-4243-8B5C-E68B9E6F1FC5}" srcOrd="5" destOrd="0" presId="urn:microsoft.com/office/officeart/2008/layout/LinedList"/>
    <dgm:cxn modelId="{D8876AE0-99E4-4210-8C27-79EC2983DC0E}" type="presParOf" srcId="{E5D7A8C7-8F9C-4243-8B5C-E68B9E6F1FC5}" destId="{107701B1-3C95-49EA-BE51-BA7BFFB1B35D}" srcOrd="0" destOrd="0" presId="urn:microsoft.com/office/officeart/2008/layout/LinedList"/>
    <dgm:cxn modelId="{97C1572C-FA04-4EBE-96E4-1E913EF8D3F2}" type="presParOf" srcId="{E5D7A8C7-8F9C-4243-8B5C-E68B9E6F1FC5}" destId="{DED19A3A-BA40-427C-95D1-9EFCA8250789}" srcOrd="1" destOrd="0" presId="urn:microsoft.com/office/officeart/2008/layout/LinedList"/>
    <dgm:cxn modelId="{3ED83D7C-11F6-4BFA-AB91-32CEBBB27F5B}" type="presParOf" srcId="{0489D85D-3643-47BF-9A38-555AE4AC24AF}" destId="{BC122E6D-D4E7-4982-97E3-45AF2348BD39}" srcOrd="6" destOrd="0" presId="urn:microsoft.com/office/officeart/2008/layout/LinedList"/>
    <dgm:cxn modelId="{9A73F2BA-549A-4E78-BAA4-FC346F382CE1}" type="presParOf" srcId="{0489D85D-3643-47BF-9A38-555AE4AC24AF}" destId="{41B390E7-60BB-40ED-8770-64381A293432}" srcOrd="7" destOrd="0" presId="urn:microsoft.com/office/officeart/2008/layout/LinedList"/>
    <dgm:cxn modelId="{89EFECB5-677A-44CB-BBEA-A96EA8F09F77}" type="presParOf" srcId="{41B390E7-60BB-40ED-8770-64381A293432}" destId="{61DC4D8D-BAD6-4C36-AF7E-CCB1CE4B3BEE}" srcOrd="0" destOrd="0" presId="urn:microsoft.com/office/officeart/2008/layout/LinedList"/>
    <dgm:cxn modelId="{EA33F88D-3567-4BF5-9514-0AD167E9D8CC}" type="presParOf" srcId="{41B390E7-60BB-40ED-8770-64381A293432}" destId="{60255C38-B848-4358-B46E-EA6C36987A2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A78A71-B213-4054-AFBA-B834C03617E0}" type="doc">
      <dgm:prSet loTypeId="urn:microsoft.com/office/officeart/2008/layout/LinedList" loCatId="list" qsTypeId="urn:microsoft.com/office/officeart/2005/8/quickstyle/simple1" qsCatId="simple" csTypeId="urn:microsoft.com/office/officeart/2005/8/colors/accent1_1" csCatId="accent1"/>
      <dgm:spPr/>
      <dgm:t>
        <a:bodyPr/>
        <a:lstStyle/>
        <a:p>
          <a:endParaRPr lang="en-US"/>
        </a:p>
      </dgm:t>
    </dgm:pt>
    <dgm:pt modelId="{F5BE50AB-5F2A-4890-90E5-B6E1814A273F}">
      <dgm:prSet/>
      <dgm:spPr/>
      <dgm:t>
        <a:bodyPr/>
        <a:lstStyle/>
        <a:p>
          <a:r>
            <a:rPr lang="en-GB" baseline="0" dirty="0">
              <a:ln/>
              <a:solidFill>
                <a:schemeClr val="bg1"/>
              </a:solidFill>
            </a:rPr>
            <a:t>WordPress</a:t>
          </a:r>
          <a:endParaRPr lang="en-US" dirty="0">
            <a:ln/>
            <a:solidFill>
              <a:schemeClr val="bg1"/>
            </a:solidFill>
          </a:endParaRPr>
        </a:p>
      </dgm:t>
    </dgm:pt>
    <dgm:pt modelId="{317BA8F1-BD13-41C0-8F6A-3DB0CC9C0BE1}" type="parTrans" cxnId="{07BFD3D2-75EF-4B4B-B461-F4839E286870}">
      <dgm:prSet/>
      <dgm:spPr/>
      <dgm:t>
        <a:bodyPr/>
        <a:lstStyle/>
        <a:p>
          <a:endParaRPr lang="en-US">
            <a:ln>
              <a:solidFill>
                <a:schemeClr val="bg1"/>
              </a:solidFill>
            </a:ln>
            <a:solidFill>
              <a:schemeClr val="bg1"/>
            </a:solidFill>
          </a:endParaRPr>
        </a:p>
      </dgm:t>
    </dgm:pt>
    <dgm:pt modelId="{BF618AAE-D80D-40F1-9943-377B1B28DC1A}" type="sibTrans" cxnId="{07BFD3D2-75EF-4B4B-B461-F4839E286870}">
      <dgm:prSet/>
      <dgm:spPr/>
      <dgm:t>
        <a:bodyPr/>
        <a:lstStyle/>
        <a:p>
          <a:endParaRPr lang="en-US">
            <a:ln>
              <a:solidFill>
                <a:schemeClr val="bg1"/>
              </a:solidFill>
            </a:ln>
            <a:solidFill>
              <a:schemeClr val="bg1"/>
            </a:solidFill>
          </a:endParaRPr>
        </a:p>
      </dgm:t>
    </dgm:pt>
    <dgm:pt modelId="{9FF0D10A-71DD-4C7E-BA0B-6D6034135FFC}">
      <dgm:prSet/>
      <dgm:spPr/>
      <dgm:t>
        <a:bodyPr/>
        <a:lstStyle/>
        <a:p>
          <a:r>
            <a:rPr lang="en-GB" baseline="0" dirty="0">
              <a:ln/>
              <a:solidFill>
                <a:schemeClr val="bg1"/>
              </a:solidFill>
            </a:rPr>
            <a:t>Joomla</a:t>
          </a:r>
          <a:endParaRPr lang="en-US" dirty="0">
            <a:ln/>
            <a:solidFill>
              <a:schemeClr val="bg1"/>
            </a:solidFill>
          </a:endParaRPr>
        </a:p>
      </dgm:t>
    </dgm:pt>
    <dgm:pt modelId="{CFE61A19-F255-4A90-BD57-DBDAB40F3F48}" type="parTrans" cxnId="{48430258-29AB-4192-9F4B-B67A2BBF6CF8}">
      <dgm:prSet/>
      <dgm:spPr/>
      <dgm:t>
        <a:bodyPr/>
        <a:lstStyle/>
        <a:p>
          <a:endParaRPr lang="en-US">
            <a:ln>
              <a:solidFill>
                <a:schemeClr val="bg1"/>
              </a:solidFill>
            </a:ln>
            <a:solidFill>
              <a:schemeClr val="bg1"/>
            </a:solidFill>
          </a:endParaRPr>
        </a:p>
      </dgm:t>
    </dgm:pt>
    <dgm:pt modelId="{6C96DEFF-E000-45D8-ABB9-49BC5C3186C9}" type="sibTrans" cxnId="{48430258-29AB-4192-9F4B-B67A2BBF6CF8}">
      <dgm:prSet/>
      <dgm:spPr/>
      <dgm:t>
        <a:bodyPr/>
        <a:lstStyle/>
        <a:p>
          <a:endParaRPr lang="en-US">
            <a:ln>
              <a:solidFill>
                <a:schemeClr val="bg1"/>
              </a:solidFill>
            </a:ln>
            <a:solidFill>
              <a:schemeClr val="bg1"/>
            </a:solidFill>
          </a:endParaRPr>
        </a:p>
      </dgm:t>
    </dgm:pt>
    <dgm:pt modelId="{73652C10-939C-4A2E-92AB-2DAE92E1CD5D}">
      <dgm:prSet/>
      <dgm:spPr/>
      <dgm:t>
        <a:bodyPr/>
        <a:lstStyle/>
        <a:p>
          <a:r>
            <a:rPr lang="en-GB" baseline="0" dirty="0">
              <a:ln/>
              <a:solidFill>
                <a:schemeClr val="bg1"/>
              </a:solidFill>
            </a:rPr>
            <a:t>Drupal</a:t>
          </a:r>
          <a:endParaRPr lang="en-US" dirty="0">
            <a:ln/>
            <a:solidFill>
              <a:schemeClr val="bg1"/>
            </a:solidFill>
          </a:endParaRPr>
        </a:p>
      </dgm:t>
    </dgm:pt>
    <dgm:pt modelId="{2E532C03-E110-4164-9BE0-7A78EDEE7266}" type="parTrans" cxnId="{6C10CC8E-A9A0-4901-A666-FF6598591692}">
      <dgm:prSet/>
      <dgm:spPr/>
      <dgm:t>
        <a:bodyPr/>
        <a:lstStyle/>
        <a:p>
          <a:endParaRPr lang="en-US">
            <a:ln>
              <a:solidFill>
                <a:schemeClr val="bg1"/>
              </a:solidFill>
            </a:ln>
            <a:solidFill>
              <a:schemeClr val="bg1"/>
            </a:solidFill>
          </a:endParaRPr>
        </a:p>
      </dgm:t>
    </dgm:pt>
    <dgm:pt modelId="{C59BEE47-48AB-4C43-B70C-20C2E91F5928}" type="sibTrans" cxnId="{6C10CC8E-A9A0-4901-A666-FF6598591692}">
      <dgm:prSet/>
      <dgm:spPr/>
      <dgm:t>
        <a:bodyPr/>
        <a:lstStyle/>
        <a:p>
          <a:endParaRPr lang="en-US">
            <a:ln>
              <a:solidFill>
                <a:schemeClr val="bg1"/>
              </a:solidFill>
            </a:ln>
            <a:solidFill>
              <a:schemeClr val="bg1"/>
            </a:solidFill>
          </a:endParaRPr>
        </a:p>
      </dgm:t>
    </dgm:pt>
    <dgm:pt modelId="{AB9E9E16-D162-4D9E-856C-D45D24F8F977}" type="pres">
      <dgm:prSet presAssocID="{B0A78A71-B213-4054-AFBA-B834C03617E0}" presName="vert0" presStyleCnt="0">
        <dgm:presLayoutVars>
          <dgm:dir/>
          <dgm:animOne val="branch"/>
          <dgm:animLvl val="lvl"/>
        </dgm:presLayoutVars>
      </dgm:prSet>
      <dgm:spPr/>
    </dgm:pt>
    <dgm:pt modelId="{BA37E831-A020-46C0-BFC9-D07DB318D2E1}" type="pres">
      <dgm:prSet presAssocID="{F5BE50AB-5F2A-4890-90E5-B6E1814A273F}" presName="thickLine" presStyleLbl="alignNode1" presStyleIdx="0" presStyleCnt="3"/>
      <dgm:spPr/>
    </dgm:pt>
    <dgm:pt modelId="{D9577763-DCD7-4DC9-BE17-5A8420A04F18}" type="pres">
      <dgm:prSet presAssocID="{F5BE50AB-5F2A-4890-90E5-B6E1814A273F}" presName="horz1" presStyleCnt="0"/>
      <dgm:spPr/>
    </dgm:pt>
    <dgm:pt modelId="{8204063C-7314-4334-B205-9B481687233D}" type="pres">
      <dgm:prSet presAssocID="{F5BE50AB-5F2A-4890-90E5-B6E1814A273F}" presName="tx1" presStyleLbl="revTx" presStyleIdx="0" presStyleCnt="3"/>
      <dgm:spPr/>
    </dgm:pt>
    <dgm:pt modelId="{EE966D98-5768-4A88-A6E0-3A308E9C4287}" type="pres">
      <dgm:prSet presAssocID="{F5BE50AB-5F2A-4890-90E5-B6E1814A273F}" presName="vert1" presStyleCnt="0"/>
      <dgm:spPr/>
    </dgm:pt>
    <dgm:pt modelId="{72B8CBED-BFD9-47BA-8B83-6120C6E567D5}" type="pres">
      <dgm:prSet presAssocID="{9FF0D10A-71DD-4C7E-BA0B-6D6034135FFC}" presName="thickLine" presStyleLbl="alignNode1" presStyleIdx="1" presStyleCnt="3"/>
      <dgm:spPr/>
    </dgm:pt>
    <dgm:pt modelId="{B0C03290-9CB0-4E2B-B7A9-93B5B121D1E9}" type="pres">
      <dgm:prSet presAssocID="{9FF0D10A-71DD-4C7E-BA0B-6D6034135FFC}" presName="horz1" presStyleCnt="0"/>
      <dgm:spPr/>
    </dgm:pt>
    <dgm:pt modelId="{953902C0-D010-4B43-9394-AE461C5AE9D6}" type="pres">
      <dgm:prSet presAssocID="{9FF0D10A-71DD-4C7E-BA0B-6D6034135FFC}" presName="tx1" presStyleLbl="revTx" presStyleIdx="1" presStyleCnt="3"/>
      <dgm:spPr/>
    </dgm:pt>
    <dgm:pt modelId="{1679769D-64B2-496F-8247-63D7923D6748}" type="pres">
      <dgm:prSet presAssocID="{9FF0D10A-71DD-4C7E-BA0B-6D6034135FFC}" presName="vert1" presStyleCnt="0"/>
      <dgm:spPr/>
    </dgm:pt>
    <dgm:pt modelId="{92BB57CF-B119-4A30-BC3E-BC2B7563E108}" type="pres">
      <dgm:prSet presAssocID="{73652C10-939C-4A2E-92AB-2DAE92E1CD5D}" presName="thickLine" presStyleLbl="alignNode1" presStyleIdx="2" presStyleCnt="3"/>
      <dgm:spPr/>
    </dgm:pt>
    <dgm:pt modelId="{4283FC6F-5AA2-4693-838C-44001D25A1B7}" type="pres">
      <dgm:prSet presAssocID="{73652C10-939C-4A2E-92AB-2DAE92E1CD5D}" presName="horz1" presStyleCnt="0"/>
      <dgm:spPr/>
    </dgm:pt>
    <dgm:pt modelId="{6C8767AB-7B88-4725-A4DA-435BDD8BDE3E}" type="pres">
      <dgm:prSet presAssocID="{73652C10-939C-4A2E-92AB-2DAE92E1CD5D}" presName="tx1" presStyleLbl="revTx" presStyleIdx="2" presStyleCnt="3"/>
      <dgm:spPr/>
    </dgm:pt>
    <dgm:pt modelId="{99379BD0-3272-450B-8B6C-732E52E93A79}" type="pres">
      <dgm:prSet presAssocID="{73652C10-939C-4A2E-92AB-2DAE92E1CD5D}" presName="vert1" presStyleCnt="0"/>
      <dgm:spPr/>
    </dgm:pt>
  </dgm:ptLst>
  <dgm:cxnLst>
    <dgm:cxn modelId="{89A2C01A-5A5B-4C5A-9CB1-E92AB8C20E63}" type="presOf" srcId="{B0A78A71-B213-4054-AFBA-B834C03617E0}" destId="{AB9E9E16-D162-4D9E-856C-D45D24F8F977}" srcOrd="0" destOrd="0" presId="urn:microsoft.com/office/officeart/2008/layout/LinedList"/>
    <dgm:cxn modelId="{5225281E-9944-4BB0-8D3A-492427B11D71}" type="presOf" srcId="{73652C10-939C-4A2E-92AB-2DAE92E1CD5D}" destId="{6C8767AB-7B88-4725-A4DA-435BDD8BDE3E}" srcOrd="0" destOrd="0" presId="urn:microsoft.com/office/officeart/2008/layout/LinedList"/>
    <dgm:cxn modelId="{FCC18057-2953-4818-A1D9-12E305F1D975}" type="presOf" srcId="{9FF0D10A-71DD-4C7E-BA0B-6D6034135FFC}" destId="{953902C0-D010-4B43-9394-AE461C5AE9D6}" srcOrd="0" destOrd="0" presId="urn:microsoft.com/office/officeart/2008/layout/LinedList"/>
    <dgm:cxn modelId="{48430258-29AB-4192-9F4B-B67A2BBF6CF8}" srcId="{B0A78A71-B213-4054-AFBA-B834C03617E0}" destId="{9FF0D10A-71DD-4C7E-BA0B-6D6034135FFC}" srcOrd="1" destOrd="0" parTransId="{CFE61A19-F255-4A90-BD57-DBDAB40F3F48}" sibTransId="{6C96DEFF-E000-45D8-ABB9-49BC5C3186C9}"/>
    <dgm:cxn modelId="{6C10CC8E-A9A0-4901-A666-FF6598591692}" srcId="{B0A78A71-B213-4054-AFBA-B834C03617E0}" destId="{73652C10-939C-4A2E-92AB-2DAE92E1CD5D}" srcOrd="2" destOrd="0" parTransId="{2E532C03-E110-4164-9BE0-7A78EDEE7266}" sibTransId="{C59BEE47-48AB-4C43-B70C-20C2E91F5928}"/>
    <dgm:cxn modelId="{07BFD3D2-75EF-4B4B-B461-F4839E286870}" srcId="{B0A78A71-B213-4054-AFBA-B834C03617E0}" destId="{F5BE50AB-5F2A-4890-90E5-B6E1814A273F}" srcOrd="0" destOrd="0" parTransId="{317BA8F1-BD13-41C0-8F6A-3DB0CC9C0BE1}" sibTransId="{BF618AAE-D80D-40F1-9943-377B1B28DC1A}"/>
    <dgm:cxn modelId="{0C79AAE5-246B-44D1-AEB9-164DC935BBFF}" type="presOf" srcId="{F5BE50AB-5F2A-4890-90E5-B6E1814A273F}" destId="{8204063C-7314-4334-B205-9B481687233D}" srcOrd="0" destOrd="0" presId="urn:microsoft.com/office/officeart/2008/layout/LinedList"/>
    <dgm:cxn modelId="{431FD181-01A1-471F-B12E-76E2752F2683}" type="presParOf" srcId="{AB9E9E16-D162-4D9E-856C-D45D24F8F977}" destId="{BA37E831-A020-46C0-BFC9-D07DB318D2E1}" srcOrd="0" destOrd="0" presId="urn:microsoft.com/office/officeart/2008/layout/LinedList"/>
    <dgm:cxn modelId="{6E4A9E2C-7F80-42EF-80BD-CA990B8F6621}" type="presParOf" srcId="{AB9E9E16-D162-4D9E-856C-D45D24F8F977}" destId="{D9577763-DCD7-4DC9-BE17-5A8420A04F18}" srcOrd="1" destOrd="0" presId="urn:microsoft.com/office/officeart/2008/layout/LinedList"/>
    <dgm:cxn modelId="{9AC7D3D4-42E1-4539-B71B-5C38AAFCBDC0}" type="presParOf" srcId="{D9577763-DCD7-4DC9-BE17-5A8420A04F18}" destId="{8204063C-7314-4334-B205-9B481687233D}" srcOrd="0" destOrd="0" presId="urn:microsoft.com/office/officeart/2008/layout/LinedList"/>
    <dgm:cxn modelId="{1E5ED085-4274-4C41-8A63-C64962B5CD3F}" type="presParOf" srcId="{D9577763-DCD7-4DC9-BE17-5A8420A04F18}" destId="{EE966D98-5768-4A88-A6E0-3A308E9C4287}" srcOrd="1" destOrd="0" presId="urn:microsoft.com/office/officeart/2008/layout/LinedList"/>
    <dgm:cxn modelId="{51E3C81A-D416-447E-8404-1236999574B9}" type="presParOf" srcId="{AB9E9E16-D162-4D9E-856C-D45D24F8F977}" destId="{72B8CBED-BFD9-47BA-8B83-6120C6E567D5}" srcOrd="2" destOrd="0" presId="urn:microsoft.com/office/officeart/2008/layout/LinedList"/>
    <dgm:cxn modelId="{D0256FF8-0A6E-4B74-AE88-925E497A25A8}" type="presParOf" srcId="{AB9E9E16-D162-4D9E-856C-D45D24F8F977}" destId="{B0C03290-9CB0-4E2B-B7A9-93B5B121D1E9}" srcOrd="3" destOrd="0" presId="urn:microsoft.com/office/officeart/2008/layout/LinedList"/>
    <dgm:cxn modelId="{7831665A-7A26-4895-B94A-0D740E3152A9}" type="presParOf" srcId="{B0C03290-9CB0-4E2B-B7A9-93B5B121D1E9}" destId="{953902C0-D010-4B43-9394-AE461C5AE9D6}" srcOrd="0" destOrd="0" presId="urn:microsoft.com/office/officeart/2008/layout/LinedList"/>
    <dgm:cxn modelId="{C4EC66DA-4712-4A12-9080-57F3EA0673F9}" type="presParOf" srcId="{B0C03290-9CB0-4E2B-B7A9-93B5B121D1E9}" destId="{1679769D-64B2-496F-8247-63D7923D6748}" srcOrd="1" destOrd="0" presId="urn:microsoft.com/office/officeart/2008/layout/LinedList"/>
    <dgm:cxn modelId="{C805B550-06DC-42CE-AD68-F24D64A54EC8}" type="presParOf" srcId="{AB9E9E16-D162-4D9E-856C-D45D24F8F977}" destId="{92BB57CF-B119-4A30-BC3E-BC2B7563E108}" srcOrd="4" destOrd="0" presId="urn:microsoft.com/office/officeart/2008/layout/LinedList"/>
    <dgm:cxn modelId="{F584C0CB-358B-472C-9637-22B4447D0D82}" type="presParOf" srcId="{AB9E9E16-D162-4D9E-856C-D45D24F8F977}" destId="{4283FC6F-5AA2-4693-838C-44001D25A1B7}" srcOrd="5" destOrd="0" presId="urn:microsoft.com/office/officeart/2008/layout/LinedList"/>
    <dgm:cxn modelId="{3A393784-1519-4C69-A734-E1236739D6B4}" type="presParOf" srcId="{4283FC6F-5AA2-4693-838C-44001D25A1B7}" destId="{6C8767AB-7B88-4725-A4DA-435BDD8BDE3E}" srcOrd="0" destOrd="0" presId="urn:microsoft.com/office/officeart/2008/layout/LinedList"/>
    <dgm:cxn modelId="{A5BAA528-4C3A-404A-AAD2-E37ACC714357}" type="presParOf" srcId="{4283FC6F-5AA2-4693-838C-44001D25A1B7}" destId="{99379BD0-3272-450B-8B6C-732E52E93A7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B9A0E2-D554-4489-B6A4-2DB6D4F2A3B1}"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62182F33-980B-44EC-ABC4-022ACBB1F30F}">
      <dgm:prSet/>
      <dgm:spPr/>
      <dgm:t>
        <a:bodyPr/>
        <a:lstStyle/>
        <a:p>
          <a:r>
            <a:rPr lang="en-GB" baseline="0" dirty="0"/>
            <a:t>Symfony</a:t>
          </a:r>
          <a:endParaRPr lang="en-US" dirty="0"/>
        </a:p>
      </dgm:t>
    </dgm:pt>
    <dgm:pt modelId="{F2F70C23-A80F-4A14-A0F2-E016C7165434}" type="parTrans" cxnId="{36AA49A2-AADD-49E1-9D63-2C6B1D622580}">
      <dgm:prSet/>
      <dgm:spPr/>
      <dgm:t>
        <a:bodyPr/>
        <a:lstStyle/>
        <a:p>
          <a:endParaRPr lang="en-US"/>
        </a:p>
      </dgm:t>
    </dgm:pt>
    <dgm:pt modelId="{D70032A9-951E-4045-A797-26EDA4D58327}" type="sibTrans" cxnId="{36AA49A2-AADD-49E1-9D63-2C6B1D622580}">
      <dgm:prSet/>
      <dgm:spPr/>
      <dgm:t>
        <a:bodyPr/>
        <a:lstStyle/>
        <a:p>
          <a:endParaRPr lang="en-US"/>
        </a:p>
      </dgm:t>
    </dgm:pt>
    <dgm:pt modelId="{65560508-76C1-4488-A4B5-E337BA0C1DA7}">
      <dgm:prSet/>
      <dgm:spPr/>
      <dgm:t>
        <a:bodyPr/>
        <a:lstStyle/>
        <a:p>
          <a:r>
            <a:rPr lang="en-US" dirty="0"/>
            <a:t>Angular</a:t>
          </a:r>
        </a:p>
      </dgm:t>
    </dgm:pt>
    <dgm:pt modelId="{9E41CED2-4642-46EA-93BB-982FE5E8B7E4}" type="parTrans" cxnId="{0480AB8E-7F49-45AA-808B-A9545F263BFF}">
      <dgm:prSet/>
      <dgm:spPr/>
      <dgm:t>
        <a:bodyPr/>
        <a:lstStyle/>
        <a:p>
          <a:endParaRPr lang="en-US"/>
        </a:p>
      </dgm:t>
    </dgm:pt>
    <dgm:pt modelId="{AF2EA6DC-1C09-4DCB-B088-ED05D769934E}" type="sibTrans" cxnId="{0480AB8E-7F49-45AA-808B-A9545F263BFF}">
      <dgm:prSet/>
      <dgm:spPr/>
      <dgm:t>
        <a:bodyPr/>
        <a:lstStyle/>
        <a:p>
          <a:endParaRPr lang="en-US"/>
        </a:p>
      </dgm:t>
    </dgm:pt>
    <dgm:pt modelId="{1286373C-9ECC-4956-85ED-03AE0A7018D8}" type="pres">
      <dgm:prSet presAssocID="{79B9A0E2-D554-4489-B6A4-2DB6D4F2A3B1}" presName="hierChild1" presStyleCnt="0">
        <dgm:presLayoutVars>
          <dgm:chPref val="1"/>
          <dgm:dir/>
          <dgm:animOne val="branch"/>
          <dgm:animLvl val="lvl"/>
          <dgm:resizeHandles/>
        </dgm:presLayoutVars>
      </dgm:prSet>
      <dgm:spPr/>
    </dgm:pt>
    <dgm:pt modelId="{B3EBDE50-AB58-4285-AC87-376BCCE14E83}" type="pres">
      <dgm:prSet presAssocID="{62182F33-980B-44EC-ABC4-022ACBB1F30F}" presName="hierRoot1" presStyleCnt="0"/>
      <dgm:spPr/>
    </dgm:pt>
    <dgm:pt modelId="{E6C087F2-DB4C-4BA1-9A83-979EB7961261}" type="pres">
      <dgm:prSet presAssocID="{62182F33-980B-44EC-ABC4-022ACBB1F30F}" presName="composite" presStyleCnt="0"/>
      <dgm:spPr/>
    </dgm:pt>
    <dgm:pt modelId="{61AB157C-04CB-461F-A802-9D9F3BE925C9}" type="pres">
      <dgm:prSet presAssocID="{62182F33-980B-44EC-ABC4-022ACBB1F30F}" presName="background" presStyleLbl="node0" presStyleIdx="0" presStyleCnt="2"/>
      <dgm:spPr/>
    </dgm:pt>
    <dgm:pt modelId="{2A070B43-E4A9-4F13-946C-5DFE9245F28D}" type="pres">
      <dgm:prSet presAssocID="{62182F33-980B-44EC-ABC4-022ACBB1F30F}" presName="text" presStyleLbl="fgAcc0" presStyleIdx="0" presStyleCnt="2">
        <dgm:presLayoutVars>
          <dgm:chPref val="3"/>
        </dgm:presLayoutVars>
      </dgm:prSet>
      <dgm:spPr/>
    </dgm:pt>
    <dgm:pt modelId="{2688DAD7-FBC9-43A6-A9CF-CCD8569B2114}" type="pres">
      <dgm:prSet presAssocID="{62182F33-980B-44EC-ABC4-022ACBB1F30F}" presName="hierChild2" presStyleCnt="0"/>
      <dgm:spPr/>
    </dgm:pt>
    <dgm:pt modelId="{17EBBC4A-D903-484C-B811-3892CCAE4FA1}" type="pres">
      <dgm:prSet presAssocID="{65560508-76C1-4488-A4B5-E337BA0C1DA7}" presName="hierRoot1" presStyleCnt="0"/>
      <dgm:spPr/>
    </dgm:pt>
    <dgm:pt modelId="{9A93D431-C0FA-43B8-A544-7735FD22771A}" type="pres">
      <dgm:prSet presAssocID="{65560508-76C1-4488-A4B5-E337BA0C1DA7}" presName="composite" presStyleCnt="0"/>
      <dgm:spPr/>
    </dgm:pt>
    <dgm:pt modelId="{A0167D31-358A-49B4-BED1-6CE82262999A}" type="pres">
      <dgm:prSet presAssocID="{65560508-76C1-4488-A4B5-E337BA0C1DA7}" presName="background" presStyleLbl="node0" presStyleIdx="1" presStyleCnt="2"/>
      <dgm:spPr/>
    </dgm:pt>
    <dgm:pt modelId="{850FE1A1-E5C3-4111-B4DE-CC39A8C0E5C3}" type="pres">
      <dgm:prSet presAssocID="{65560508-76C1-4488-A4B5-E337BA0C1DA7}" presName="text" presStyleLbl="fgAcc0" presStyleIdx="1" presStyleCnt="2">
        <dgm:presLayoutVars>
          <dgm:chPref val="3"/>
        </dgm:presLayoutVars>
      </dgm:prSet>
      <dgm:spPr/>
    </dgm:pt>
    <dgm:pt modelId="{F915BE7C-0281-488B-B5D3-758011A90898}" type="pres">
      <dgm:prSet presAssocID="{65560508-76C1-4488-A4B5-E337BA0C1DA7}" presName="hierChild2" presStyleCnt="0"/>
      <dgm:spPr/>
    </dgm:pt>
  </dgm:ptLst>
  <dgm:cxnLst>
    <dgm:cxn modelId="{FA49E005-C79F-4069-8B82-E77D4F51654A}" type="presOf" srcId="{62182F33-980B-44EC-ABC4-022ACBB1F30F}" destId="{2A070B43-E4A9-4F13-946C-5DFE9245F28D}" srcOrd="0" destOrd="0" presId="urn:microsoft.com/office/officeart/2005/8/layout/hierarchy1"/>
    <dgm:cxn modelId="{23EAB156-B1DD-42EC-A95D-3D997F54815D}" type="presOf" srcId="{79B9A0E2-D554-4489-B6A4-2DB6D4F2A3B1}" destId="{1286373C-9ECC-4956-85ED-03AE0A7018D8}" srcOrd="0" destOrd="0" presId="urn:microsoft.com/office/officeart/2005/8/layout/hierarchy1"/>
    <dgm:cxn modelId="{0480AB8E-7F49-45AA-808B-A9545F263BFF}" srcId="{79B9A0E2-D554-4489-B6A4-2DB6D4F2A3B1}" destId="{65560508-76C1-4488-A4B5-E337BA0C1DA7}" srcOrd="1" destOrd="0" parTransId="{9E41CED2-4642-46EA-93BB-982FE5E8B7E4}" sibTransId="{AF2EA6DC-1C09-4DCB-B088-ED05D769934E}"/>
    <dgm:cxn modelId="{36AA49A2-AADD-49E1-9D63-2C6B1D622580}" srcId="{79B9A0E2-D554-4489-B6A4-2DB6D4F2A3B1}" destId="{62182F33-980B-44EC-ABC4-022ACBB1F30F}" srcOrd="0" destOrd="0" parTransId="{F2F70C23-A80F-4A14-A0F2-E016C7165434}" sibTransId="{D70032A9-951E-4045-A797-26EDA4D58327}"/>
    <dgm:cxn modelId="{26154DC5-F481-4CA7-ABF6-84539FCACA18}" type="presOf" srcId="{65560508-76C1-4488-A4B5-E337BA0C1DA7}" destId="{850FE1A1-E5C3-4111-B4DE-CC39A8C0E5C3}" srcOrd="0" destOrd="0" presId="urn:microsoft.com/office/officeart/2005/8/layout/hierarchy1"/>
    <dgm:cxn modelId="{BB5617C7-2D4B-4091-B5CB-3F717C466E07}" type="presParOf" srcId="{1286373C-9ECC-4956-85ED-03AE0A7018D8}" destId="{B3EBDE50-AB58-4285-AC87-376BCCE14E83}" srcOrd="0" destOrd="0" presId="urn:microsoft.com/office/officeart/2005/8/layout/hierarchy1"/>
    <dgm:cxn modelId="{07088512-217E-4FD9-A2F8-D65B8EEAFEC8}" type="presParOf" srcId="{B3EBDE50-AB58-4285-AC87-376BCCE14E83}" destId="{E6C087F2-DB4C-4BA1-9A83-979EB7961261}" srcOrd="0" destOrd="0" presId="urn:microsoft.com/office/officeart/2005/8/layout/hierarchy1"/>
    <dgm:cxn modelId="{53B2106E-935E-408D-996B-9AA47302299C}" type="presParOf" srcId="{E6C087F2-DB4C-4BA1-9A83-979EB7961261}" destId="{61AB157C-04CB-461F-A802-9D9F3BE925C9}" srcOrd="0" destOrd="0" presId="urn:microsoft.com/office/officeart/2005/8/layout/hierarchy1"/>
    <dgm:cxn modelId="{E2ECC47C-8DAF-46C9-B7BC-8C65E3123898}" type="presParOf" srcId="{E6C087F2-DB4C-4BA1-9A83-979EB7961261}" destId="{2A070B43-E4A9-4F13-946C-5DFE9245F28D}" srcOrd="1" destOrd="0" presId="urn:microsoft.com/office/officeart/2005/8/layout/hierarchy1"/>
    <dgm:cxn modelId="{3ADA0181-23CF-4563-A409-7CE17A7B2821}" type="presParOf" srcId="{B3EBDE50-AB58-4285-AC87-376BCCE14E83}" destId="{2688DAD7-FBC9-43A6-A9CF-CCD8569B2114}" srcOrd="1" destOrd="0" presId="urn:microsoft.com/office/officeart/2005/8/layout/hierarchy1"/>
    <dgm:cxn modelId="{89936111-C7F3-4EB9-8548-603C932776F1}" type="presParOf" srcId="{1286373C-9ECC-4956-85ED-03AE0A7018D8}" destId="{17EBBC4A-D903-484C-B811-3892CCAE4FA1}" srcOrd="1" destOrd="0" presId="urn:microsoft.com/office/officeart/2005/8/layout/hierarchy1"/>
    <dgm:cxn modelId="{504C22DF-59F0-48AA-A2A4-F233F7CB9B65}" type="presParOf" srcId="{17EBBC4A-D903-484C-B811-3892CCAE4FA1}" destId="{9A93D431-C0FA-43B8-A544-7735FD22771A}" srcOrd="0" destOrd="0" presId="urn:microsoft.com/office/officeart/2005/8/layout/hierarchy1"/>
    <dgm:cxn modelId="{383E95F1-35EE-4551-8B95-5596F0D38EED}" type="presParOf" srcId="{9A93D431-C0FA-43B8-A544-7735FD22771A}" destId="{A0167D31-358A-49B4-BED1-6CE82262999A}" srcOrd="0" destOrd="0" presId="urn:microsoft.com/office/officeart/2005/8/layout/hierarchy1"/>
    <dgm:cxn modelId="{8FF0BED6-78B1-461A-A7CD-70B9B53912E8}" type="presParOf" srcId="{9A93D431-C0FA-43B8-A544-7735FD22771A}" destId="{850FE1A1-E5C3-4111-B4DE-CC39A8C0E5C3}" srcOrd="1" destOrd="0" presId="urn:microsoft.com/office/officeart/2005/8/layout/hierarchy1"/>
    <dgm:cxn modelId="{4E9683ED-4C29-4083-B84E-ADE3F627E57F}" type="presParOf" srcId="{17EBBC4A-D903-484C-B811-3892CCAE4FA1}" destId="{F915BE7C-0281-488B-B5D3-758011A9089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CABA2-68B3-4F82-9E7D-CD8EC934D04E}">
      <dsp:nvSpPr>
        <dsp:cNvPr id="0" name=""/>
        <dsp:cNvSpPr/>
      </dsp:nvSpPr>
      <dsp:spPr>
        <a:xfrm>
          <a:off x="0" y="548"/>
          <a:ext cx="10531474" cy="12842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24C4BB-EE02-4AE0-B890-A273BDC0ABA4}">
      <dsp:nvSpPr>
        <dsp:cNvPr id="0" name=""/>
        <dsp:cNvSpPr/>
      </dsp:nvSpPr>
      <dsp:spPr>
        <a:xfrm>
          <a:off x="388470" y="289493"/>
          <a:ext cx="706310" cy="7063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FCA187-A408-494F-B426-3FCED7155A67}">
      <dsp:nvSpPr>
        <dsp:cNvPr id="0" name=""/>
        <dsp:cNvSpPr/>
      </dsp:nvSpPr>
      <dsp:spPr>
        <a:xfrm>
          <a:off x="1483251" y="548"/>
          <a:ext cx="9048222" cy="128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911" tIns="135911" rIns="135911" bIns="135911" numCol="1" spcCol="1270" anchor="ctr" anchorCtr="0">
          <a:noAutofit/>
        </a:bodyPr>
        <a:lstStyle/>
        <a:p>
          <a:pPr marL="0" lvl="0" indent="0" algn="l" defTabSz="1111250">
            <a:lnSpc>
              <a:spcPct val="100000"/>
            </a:lnSpc>
            <a:spcBef>
              <a:spcPct val="0"/>
            </a:spcBef>
            <a:spcAft>
              <a:spcPct val="35000"/>
            </a:spcAft>
            <a:buNone/>
          </a:pPr>
          <a:r>
            <a:rPr lang="en-GB" sz="2500" kern="1200" baseline="0" dirty="0"/>
            <a:t>Web Content Management (WCMS)</a:t>
          </a:r>
          <a:endParaRPr lang="en-US" sz="2500" kern="1200" dirty="0"/>
        </a:p>
      </dsp:txBody>
      <dsp:txXfrm>
        <a:off x="1483251" y="548"/>
        <a:ext cx="9048222" cy="1284200"/>
      </dsp:txXfrm>
    </dsp:sp>
    <dsp:sp modelId="{EBE2A7F1-DC16-4EDD-B411-0311AFB783CE}">
      <dsp:nvSpPr>
        <dsp:cNvPr id="0" name=""/>
        <dsp:cNvSpPr/>
      </dsp:nvSpPr>
      <dsp:spPr>
        <a:xfrm>
          <a:off x="0" y="1605799"/>
          <a:ext cx="10531474" cy="12842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B93F2F-47F2-4AD6-9C33-C4CE84064FA5}">
      <dsp:nvSpPr>
        <dsp:cNvPr id="0" name=""/>
        <dsp:cNvSpPr/>
      </dsp:nvSpPr>
      <dsp:spPr>
        <a:xfrm>
          <a:off x="388470" y="1894744"/>
          <a:ext cx="706310" cy="7063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69B97C-E0AF-43D4-813F-ACBBADB3B36E}">
      <dsp:nvSpPr>
        <dsp:cNvPr id="0" name=""/>
        <dsp:cNvSpPr/>
      </dsp:nvSpPr>
      <dsp:spPr>
        <a:xfrm>
          <a:off x="1483251" y="1605799"/>
          <a:ext cx="9048222" cy="128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911" tIns="135911" rIns="135911" bIns="135911" numCol="1" spcCol="1270" anchor="ctr" anchorCtr="0">
          <a:noAutofit/>
        </a:bodyPr>
        <a:lstStyle/>
        <a:p>
          <a:pPr marL="0" lvl="0" indent="0" algn="l" defTabSz="1111250">
            <a:lnSpc>
              <a:spcPct val="100000"/>
            </a:lnSpc>
            <a:spcBef>
              <a:spcPct val="0"/>
            </a:spcBef>
            <a:spcAft>
              <a:spcPct val="35000"/>
            </a:spcAft>
            <a:buNone/>
          </a:pPr>
          <a:r>
            <a:rPr lang="en-GB" sz="2500" kern="1200" baseline="0" dirty="0"/>
            <a:t>Enterprise Content Management (ECMS)</a:t>
          </a:r>
          <a:endParaRPr lang="en-US" sz="2500" kern="1200" dirty="0"/>
        </a:p>
      </dsp:txBody>
      <dsp:txXfrm>
        <a:off x="1483251" y="1605799"/>
        <a:ext cx="9048222" cy="1284200"/>
      </dsp:txXfrm>
    </dsp:sp>
    <dsp:sp modelId="{18B1E5B8-E09D-438E-A86C-480ACB5F4794}">
      <dsp:nvSpPr>
        <dsp:cNvPr id="0" name=""/>
        <dsp:cNvSpPr/>
      </dsp:nvSpPr>
      <dsp:spPr>
        <a:xfrm>
          <a:off x="0" y="3211050"/>
          <a:ext cx="10531474" cy="12842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EA1FED-4231-4D4C-83F1-0E77E12E5789}">
      <dsp:nvSpPr>
        <dsp:cNvPr id="0" name=""/>
        <dsp:cNvSpPr/>
      </dsp:nvSpPr>
      <dsp:spPr>
        <a:xfrm>
          <a:off x="388470" y="3499995"/>
          <a:ext cx="706310" cy="7063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BB8363-43E9-4D5B-AE7B-CDC45E15916B}">
      <dsp:nvSpPr>
        <dsp:cNvPr id="0" name=""/>
        <dsp:cNvSpPr/>
      </dsp:nvSpPr>
      <dsp:spPr>
        <a:xfrm>
          <a:off x="1483251" y="3211050"/>
          <a:ext cx="9048222" cy="128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911" tIns="135911" rIns="135911" bIns="135911" numCol="1" spcCol="1270" anchor="ctr" anchorCtr="0">
          <a:noAutofit/>
        </a:bodyPr>
        <a:lstStyle/>
        <a:p>
          <a:pPr marL="0" lvl="0" indent="0" algn="l" defTabSz="1111250">
            <a:lnSpc>
              <a:spcPct val="100000"/>
            </a:lnSpc>
            <a:spcBef>
              <a:spcPct val="0"/>
            </a:spcBef>
            <a:spcAft>
              <a:spcPct val="35000"/>
            </a:spcAft>
            <a:buNone/>
          </a:pPr>
          <a:r>
            <a:rPr lang="en-GB" sz="2500" kern="1200" baseline="0" dirty="0"/>
            <a:t>Digital Asset Management (DAMS)</a:t>
          </a:r>
          <a:endParaRPr lang="en-US" sz="2500" kern="1200" dirty="0"/>
        </a:p>
      </dsp:txBody>
      <dsp:txXfrm>
        <a:off x="1483251" y="3211050"/>
        <a:ext cx="9048222" cy="12842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887D1-6F6F-4C73-B079-0818FB494D78}">
      <dsp:nvSpPr>
        <dsp:cNvPr id="0" name=""/>
        <dsp:cNvSpPr/>
      </dsp:nvSpPr>
      <dsp:spPr>
        <a:xfrm>
          <a:off x="0" y="0"/>
          <a:ext cx="10531474" cy="0"/>
        </a:xfrm>
        <a:prstGeom prst="line">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2E38EE-4EF9-454C-A92E-7FB2D9825D38}">
      <dsp:nvSpPr>
        <dsp:cNvPr id="0" name=""/>
        <dsp:cNvSpPr/>
      </dsp:nvSpPr>
      <dsp:spPr>
        <a:xfrm>
          <a:off x="0" y="0"/>
          <a:ext cx="10531474" cy="1123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dirty="0">
              <a:solidFill>
                <a:schemeClr val="bg1"/>
              </a:solidFill>
            </a:rPr>
            <a:t>Automated customer appointment scheduling</a:t>
          </a:r>
          <a:endParaRPr lang="en-US" sz="3600" kern="1200" dirty="0">
            <a:solidFill>
              <a:schemeClr val="bg1"/>
            </a:solidFill>
          </a:endParaRPr>
        </a:p>
      </dsp:txBody>
      <dsp:txXfrm>
        <a:off x="0" y="0"/>
        <a:ext cx="10531474" cy="1123950"/>
      </dsp:txXfrm>
    </dsp:sp>
    <dsp:sp modelId="{CE77CDF5-825F-40FC-ACA4-501CFF6EF24F}">
      <dsp:nvSpPr>
        <dsp:cNvPr id="0" name=""/>
        <dsp:cNvSpPr/>
      </dsp:nvSpPr>
      <dsp:spPr>
        <a:xfrm>
          <a:off x="0" y="1123950"/>
          <a:ext cx="10531474" cy="0"/>
        </a:xfrm>
        <a:prstGeom prst="line">
          <a:avLst/>
        </a:prstGeom>
        <a:solidFill>
          <a:schemeClr val="accent1">
            <a:alpha val="90000"/>
            <a:hueOff val="0"/>
            <a:satOff val="0"/>
            <a:lumOff val="0"/>
            <a:alphaOff val="-13333"/>
          </a:schemeClr>
        </a:solidFill>
        <a:ln w="12700" cap="flat" cmpd="sng" algn="ctr">
          <a:solidFill>
            <a:schemeClr val="accent1">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266BCA-905A-4DE6-BDBC-3E7CA847472C}">
      <dsp:nvSpPr>
        <dsp:cNvPr id="0" name=""/>
        <dsp:cNvSpPr/>
      </dsp:nvSpPr>
      <dsp:spPr>
        <a:xfrm>
          <a:off x="0" y="1123950"/>
          <a:ext cx="10531474" cy="1123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dirty="0">
              <a:solidFill>
                <a:schemeClr val="bg1"/>
              </a:solidFill>
            </a:rPr>
            <a:t>User-Friendly Interface</a:t>
          </a:r>
          <a:endParaRPr lang="en-US" sz="3600" kern="1200" dirty="0">
            <a:solidFill>
              <a:schemeClr val="bg1"/>
            </a:solidFill>
          </a:endParaRPr>
        </a:p>
      </dsp:txBody>
      <dsp:txXfrm>
        <a:off x="0" y="1123950"/>
        <a:ext cx="10531474" cy="1123950"/>
      </dsp:txXfrm>
    </dsp:sp>
    <dsp:sp modelId="{AF4AAF42-1EA3-41B3-A9CB-AF7FC1464DFF}">
      <dsp:nvSpPr>
        <dsp:cNvPr id="0" name=""/>
        <dsp:cNvSpPr/>
      </dsp:nvSpPr>
      <dsp:spPr>
        <a:xfrm>
          <a:off x="0" y="2247900"/>
          <a:ext cx="10531474" cy="0"/>
        </a:xfrm>
        <a:prstGeom prst="line">
          <a:avLst/>
        </a:prstGeom>
        <a:solidFill>
          <a:schemeClr val="accent1">
            <a:alpha val="90000"/>
            <a:hueOff val="0"/>
            <a:satOff val="0"/>
            <a:lumOff val="0"/>
            <a:alphaOff val="-26667"/>
          </a:schemeClr>
        </a:solidFill>
        <a:ln w="12700" cap="flat" cmpd="sng" algn="ctr">
          <a:solidFill>
            <a:schemeClr val="accent1">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7701B1-3C95-49EA-BE51-BA7BFFB1B35D}">
      <dsp:nvSpPr>
        <dsp:cNvPr id="0" name=""/>
        <dsp:cNvSpPr/>
      </dsp:nvSpPr>
      <dsp:spPr>
        <a:xfrm>
          <a:off x="0" y="2247900"/>
          <a:ext cx="10531474" cy="1123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solidFill>
                <a:schemeClr val="bg1"/>
              </a:solidFill>
            </a:rPr>
            <a:t>Time Efficiency</a:t>
          </a:r>
          <a:endParaRPr lang="en-US" sz="3600" kern="1200">
            <a:solidFill>
              <a:schemeClr val="bg1"/>
            </a:solidFill>
          </a:endParaRPr>
        </a:p>
      </dsp:txBody>
      <dsp:txXfrm>
        <a:off x="0" y="2247900"/>
        <a:ext cx="10531474" cy="1123950"/>
      </dsp:txXfrm>
    </dsp:sp>
    <dsp:sp modelId="{BC122E6D-D4E7-4982-97E3-45AF2348BD39}">
      <dsp:nvSpPr>
        <dsp:cNvPr id="0" name=""/>
        <dsp:cNvSpPr/>
      </dsp:nvSpPr>
      <dsp:spPr>
        <a:xfrm>
          <a:off x="0" y="3371850"/>
          <a:ext cx="10531474" cy="0"/>
        </a:xfrm>
        <a:prstGeom prst="line">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DC4D8D-BAD6-4C36-AF7E-CCB1CE4B3BEE}">
      <dsp:nvSpPr>
        <dsp:cNvPr id="0" name=""/>
        <dsp:cNvSpPr/>
      </dsp:nvSpPr>
      <dsp:spPr>
        <a:xfrm>
          <a:off x="0" y="3371850"/>
          <a:ext cx="10531474" cy="1123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solidFill>
                <a:schemeClr val="bg1"/>
              </a:solidFill>
            </a:rPr>
            <a:t>Clients has some pushback to change</a:t>
          </a:r>
          <a:endParaRPr lang="en-US" sz="3600" kern="1200">
            <a:solidFill>
              <a:schemeClr val="bg1"/>
            </a:solidFill>
          </a:endParaRPr>
        </a:p>
      </dsp:txBody>
      <dsp:txXfrm>
        <a:off x="0" y="3371850"/>
        <a:ext cx="10531474" cy="11239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37E831-A020-46C0-BFC9-D07DB318D2E1}">
      <dsp:nvSpPr>
        <dsp:cNvPr id="0" name=""/>
        <dsp:cNvSpPr/>
      </dsp:nvSpPr>
      <dsp:spPr>
        <a:xfrm>
          <a:off x="0" y="2195"/>
          <a:ext cx="10531474" cy="0"/>
        </a:xfrm>
        <a:prstGeom prst="lin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04063C-7314-4334-B205-9B481687233D}">
      <dsp:nvSpPr>
        <dsp:cNvPr id="0" name=""/>
        <dsp:cNvSpPr/>
      </dsp:nvSpPr>
      <dsp:spPr>
        <a:xfrm>
          <a:off x="0" y="2195"/>
          <a:ext cx="10531474" cy="1497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baseline="0" dirty="0">
              <a:ln/>
              <a:solidFill>
                <a:schemeClr val="bg1"/>
              </a:solidFill>
            </a:rPr>
            <a:t>WordPress</a:t>
          </a:r>
          <a:endParaRPr lang="en-US" sz="5500" kern="1200" dirty="0">
            <a:ln/>
            <a:solidFill>
              <a:schemeClr val="bg1"/>
            </a:solidFill>
          </a:endParaRPr>
        </a:p>
      </dsp:txBody>
      <dsp:txXfrm>
        <a:off x="0" y="2195"/>
        <a:ext cx="10531474" cy="1497136"/>
      </dsp:txXfrm>
    </dsp:sp>
    <dsp:sp modelId="{72B8CBED-BFD9-47BA-8B83-6120C6E567D5}">
      <dsp:nvSpPr>
        <dsp:cNvPr id="0" name=""/>
        <dsp:cNvSpPr/>
      </dsp:nvSpPr>
      <dsp:spPr>
        <a:xfrm>
          <a:off x="0" y="1499331"/>
          <a:ext cx="10531474" cy="0"/>
        </a:xfrm>
        <a:prstGeom prst="lin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3902C0-D010-4B43-9394-AE461C5AE9D6}">
      <dsp:nvSpPr>
        <dsp:cNvPr id="0" name=""/>
        <dsp:cNvSpPr/>
      </dsp:nvSpPr>
      <dsp:spPr>
        <a:xfrm>
          <a:off x="0" y="1499331"/>
          <a:ext cx="10531474" cy="1497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baseline="0" dirty="0">
              <a:ln/>
              <a:solidFill>
                <a:schemeClr val="bg1"/>
              </a:solidFill>
            </a:rPr>
            <a:t>Joomla</a:t>
          </a:r>
          <a:endParaRPr lang="en-US" sz="5500" kern="1200" dirty="0">
            <a:ln/>
            <a:solidFill>
              <a:schemeClr val="bg1"/>
            </a:solidFill>
          </a:endParaRPr>
        </a:p>
      </dsp:txBody>
      <dsp:txXfrm>
        <a:off x="0" y="1499331"/>
        <a:ext cx="10531474" cy="1497136"/>
      </dsp:txXfrm>
    </dsp:sp>
    <dsp:sp modelId="{92BB57CF-B119-4A30-BC3E-BC2B7563E108}">
      <dsp:nvSpPr>
        <dsp:cNvPr id="0" name=""/>
        <dsp:cNvSpPr/>
      </dsp:nvSpPr>
      <dsp:spPr>
        <a:xfrm>
          <a:off x="0" y="2996468"/>
          <a:ext cx="10531474" cy="0"/>
        </a:xfrm>
        <a:prstGeom prst="lin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8767AB-7B88-4725-A4DA-435BDD8BDE3E}">
      <dsp:nvSpPr>
        <dsp:cNvPr id="0" name=""/>
        <dsp:cNvSpPr/>
      </dsp:nvSpPr>
      <dsp:spPr>
        <a:xfrm>
          <a:off x="0" y="2996468"/>
          <a:ext cx="10531474" cy="1497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baseline="0" dirty="0">
              <a:ln/>
              <a:solidFill>
                <a:schemeClr val="bg1"/>
              </a:solidFill>
            </a:rPr>
            <a:t>Drupal</a:t>
          </a:r>
          <a:endParaRPr lang="en-US" sz="5500" kern="1200" dirty="0">
            <a:ln/>
            <a:solidFill>
              <a:schemeClr val="bg1"/>
            </a:solidFill>
          </a:endParaRPr>
        </a:p>
      </dsp:txBody>
      <dsp:txXfrm>
        <a:off x="0" y="2996468"/>
        <a:ext cx="10531474" cy="14971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AB157C-04CB-461F-A802-9D9F3BE925C9}">
      <dsp:nvSpPr>
        <dsp:cNvPr id="0" name=""/>
        <dsp:cNvSpPr/>
      </dsp:nvSpPr>
      <dsp:spPr>
        <a:xfrm>
          <a:off x="1285" y="577063"/>
          <a:ext cx="4512386" cy="286536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A070B43-E4A9-4F13-946C-5DFE9245F28D}">
      <dsp:nvSpPr>
        <dsp:cNvPr id="0" name=""/>
        <dsp:cNvSpPr/>
      </dsp:nvSpPr>
      <dsp:spPr>
        <a:xfrm>
          <a:off x="502661" y="1053370"/>
          <a:ext cx="4512386" cy="286536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baseline="0" dirty="0"/>
            <a:t>Symfony</a:t>
          </a:r>
          <a:endParaRPr lang="en-US" sz="6500" kern="1200" dirty="0"/>
        </a:p>
      </dsp:txBody>
      <dsp:txXfrm>
        <a:off x="586585" y="1137294"/>
        <a:ext cx="4344538" cy="2697517"/>
      </dsp:txXfrm>
    </dsp:sp>
    <dsp:sp modelId="{A0167D31-358A-49B4-BED1-6CE82262999A}">
      <dsp:nvSpPr>
        <dsp:cNvPr id="0" name=""/>
        <dsp:cNvSpPr/>
      </dsp:nvSpPr>
      <dsp:spPr>
        <a:xfrm>
          <a:off x="5516425" y="577063"/>
          <a:ext cx="4512386" cy="286536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50FE1A1-E5C3-4111-B4DE-CC39A8C0E5C3}">
      <dsp:nvSpPr>
        <dsp:cNvPr id="0" name=""/>
        <dsp:cNvSpPr/>
      </dsp:nvSpPr>
      <dsp:spPr>
        <a:xfrm>
          <a:off x="6017801" y="1053370"/>
          <a:ext cx="4512386" cy="286536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dirty="0"/>
            <a:t>Angular</a:t>
          </a:r>
        </a:p>
      </dsp:txBody>
      <dsp:txXfrm>
        <a:off x="6101725" y="1137294"/>
        <a:ext cx="4344538" cy="26975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1/13/2025</a:t>
            </a:fld>
            <a:endParaRPr lang="en-US" dirty="0"/>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dirty="0"/>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1/13/2025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dirty="0"/>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303FA8-A3F3-7640-B13D-36C73B3E5587}" type="slidenum">
              <a:rPr lang="en-US" smtClean="0"/>
              <a:t>1</a:t>
            </a:fld>
            <a:endParaRPr lang="en-US" dirty="0"/>
          </a:p>
        </p:txBody>
      </p:sp>
    </p:spTree>
    <p:extLst>
      <p:ext uri="{BB962C8B-B14F-4D97-AF65-F5344CB8AC3E}">
        <p14:creationId xmlns:p14="http://schemas.microsoft.com/office/powerpoint/2010/main" val="1085124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303FA8-A3F3-7640-B13D-36C73B3E5587}" type="slidenum">
              <a:rPr lang="en-US" smtClean="0"/>
              <a:t>2</a:t>
            </a:fld>
            <a:endParaRPr lang="en-US" dirty="0"/>
          </a:p>
        </p:txBody>
      </p:sp>
    </p:spTree>
    <p:extLst>
      <p:ext uri="{BB962C8B-B14F-4D97-AF65-F5344CB8AC3E}">
        <p14:creationId xmlns:p14="http://schemas.microsoft.com/office/powerpoint/2010/main" val="1827009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t>Time-Consuming Operations: </a:t>
            </a:r>
            <a:r>
              <a:rPr lang="en-GB" b="0" dirty="0"/>
              <a:t>Manual workflows reduce productivity and slow service delivery. - </a:t>
            </a:r>
            <a:r>
              <a:rPr lang="en-GB" dirty="0"/>
              <a:t>manual processes take 50% more time compared to digitised workflows  wasting both the clients and customer time [1]</a:t>
            </a:r>
          </a:p>
          <a:p>
            <a:pPr>
              <a:buFont typeface="Arial" panose="020B0604020202020204" pitchFamily="34" charset="0"/>
              <a:buNone/>
            </a:pPr>
            <a:endParaRPr lang="en-GB"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t>Manual Processes:</a:t>
            </a:r>
            <a:r>
              <a:rPr lang="en-GB" dirty="0"/>
              <a:t> Handwritten records are prone to errors and inefficiencies.[1]</a:t>
            </a:r>
            <a:endParaRPr lang="en-GB" b="0" dirty="0"/>
          </a:p>
          <a:p>
            <a:pPr>
              <a:buFont typeface="Arial" panose="020B0604020202020204" pitchFamily="34" charset="0"/>
              <a:buNone/>
            </a:pPr>
            <a:endParaRPr lang="en-GB" b="0" dirty="0"/>
          </a:p>
          <a:p>
            <a:pPr marL="0" indent="0">
              <a:buFont typeface="Arial" panose="020B0604020202020204" pitchFamily="34" charset="0"/>
              <a:buNone/>
            </a:pPr>
            <a:r>
              <a:rPr lang="en-GB" b="1" dirty="0"/>
              <a:t>Limited IT Knowledge:</a:t>
            </a:r>
            <a:r>
              <a:rPr lang="en-GB" b="0" dirty="0"/>
              <a:t> 68% of mechanics in similar businesses lack formal IT training[2]</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t>Lack of Centralised Systems: </a:t>
            </a:r>
            <a:r>
              <a:rPr lang="en-GB" b="0" dirty="0"/>
              <a:t>Data scattered across notebooks and receipts complicates retrieval.[1]</a:t>
            </a:r>
          </a:p>
          <a:p>
            <a:pPr marL="0" indent="0">
              <a:buFont typeface="Arial" panose="020B0604020202020204" pitchFamily="34" charset="0"/>
              <a:buNone/>
            </a:pPr>
            <a:endParaRPr lang="en-GB" b="0" dirty="0"/>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3</a:t>
            </a:fld>
            <a:endParaRPr lang="en-US" dirty="0"/>
          </a:p>
        </p:txBody>
      </p:sp>
    </p:spTree>
    <p:extLst>
      <p:ext uri="{BB962C8B-B14F-4D97-AF65-F5344CB8AC3E}">
        <p14:creationId xmlns:p14="http://schemas.microsoft.com/office/powerpoint/2010/main" val="2339282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https://www.hostinger.co.uk/web-hosting </a:t>
            </a:r>
          </a:p>
          <a:p>
            <a:r>
              <a:rPr lang="en-GB" dirty="0"/>
              <a:t>https://www.godaddy.com/en-uk/domainsearch/find?domainToCheck=powellautomotive.com</a:t>
            </a:r>
          </a:p>
          <a:p>
            <a:r>
              <a:rPr lang="en-GB" dirty="0"/>
              <a:t>https://www.wheel-size.com/</a:t>
            </a:r>
          </a:p>
          <a:p>
            <a:r>
              <a:rPr lang="en-GB" dirty="0"/>
              <a:t>750 </a:t>
            </a:r>
            <a:r>
              <a:rPr lang="en-GB" dirty="0" err="1"/>
              <a:t>usd</a:t>
            </a:r>
            <a:r>
              <a:rPr lang="en-GB" dirty="0"/>
              <a:t> a year for the </a:t>
            </a:r>
            <a:r>
              <a:rPr lang="en-GB" dirty="0" err="1"/>
              <a:t>api</a:t>
            </a:r>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4</a:t>
            </a:fld>
            <a:endParaRPr lang="en-US" dirty="0"/>
          </a:p>
        </p:txBody>
      </p:sp>
    </p:spTree>
    <p:extLst>
      <p:ext uri="{BB962C8B-B14F-4D97-AF65-F5344CB8AC3E}">
        <p14:creationId xmlns:p14="http://schemas.microsoft.com/office/powerpoint/2010/main" val="3310623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Definition:</a:t>
            </a:r>
          </a:p>
          <a:p>
            <a:r>
              <a:rPr lang="en-GB" dirty="0"/>
              <a:t>Software for creating, managing, and publishing digital content without advanced technical skills</a:t>
            </a:r>
          </a:p>
          <a:p>
            <a:endParaRPr lang="en-GB" dirty="0"/>
          </a:p>
          <a:p>
            <a:r>
              <a:rPr lang="en-GB" dirty="0"/>
              <a:t>Or </a:t>
            </a:r>
            <a:r>
              <a:rPr lang="en-GB" sz="1800" dirty="0">
                <a:effectLst/>
                <a:latin typeface="Calibri" panose="020F0502020204030204" pitchFamily="34" charset="0"/>
                <a:ea typeface="Calibri" panose="020F0502020204030204" pitchFamily="34" charset="0"/>
                <a:cs typeface="Arial" panose="020B0604020202020204" pitchFamily="34" charset="0"/>
              </a:rPr>
              <a:t>A Content Management System (CMS) helps users manage digital content by allowing them to create, edit, organise, and publish material without advanced technical skills. [4, 5]</a:t>
            </a:r>
            <a:endParaRPr lang="en-GB" dirty="0"/>
          </a:p>
          <a:p>
            <a:r>
              <a:rPr lang="en-GB" b="1" dirty="0"/>
              <a:t>Ease of Use:</a:t>
            </a:r>
            <a:r>
              <a:rPr lang="en-GB" dirty="0"/>
              <a:t> Intuitive interfaces for non-technical users.</a:t>
            </a:r>
          </a:p>
          <a:p>
            <a:r>
              <a:rPr lang="en-GB" b="1" dirty="0"/>
              <a:t>Customisation:</a:t>
            </a:r>
            <a:r>
              <a:rPr lang="en-GB" dirty="0"/>
              <a:t> Tailored solutions to meet business needs.</a:t>
            </a:r>
          </a:p>
        </p:txBody>
      </p:sp>
      <p:sp>
        <p:nvSpPr>
          <p:cNvPr id="4" name="Slide Number Placeholder 3"/>
          <p:cNvSpPr>
            <a:spLocks noGrp="1"/>
          </p:cNvSpPr>
          <p:nvPr>
            <p:ph type="sldNum" sz="quarter" idx="5"/>
          </p:nvPr>
        </p:nvSpPr>
        <p:spPr/>
        <p:txBody>
          <a:bodyPr/>
          <a:lstStyle/>
          <a:p>
            <a:fld id="{DB303FA8-A3F3-7640-B13D-36C73B3E5587}" type="slidenum">
              <a:rPr lang="en-US" smtClean="0"/>
              <a:t>5</a:t>
            </a:fld>
            <a:endParaRPr lang="en-US" dirty="0"/>
          </a:p>
        </p:txBody>
      </p:sp>
    </p:spTree>
    <p:extLst>
      <p:ext uri="{BB962C8B-B14F-4D97-AF65-F5344CB8AC3E}">
        <p14:creationId xmlns:p14="http://schemas.microsoft.com/office/powerpoint/2010/main" val="2750117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Web Content Management (WCM):</a:t>
            </a:r>
            <a:r>
              <a:rPr lang="en-GB" dirty="0"/>
              <a:t> Focused on managing website content and design.</a:t>
            </a:r>
          </a:p>
          <a:p>
            <a:r>
              <a:rPr lang="en-GB" b="1" dirty="0"/>
              <a:t>Enterprise Content Management (ECM):</a:t>
            </a:r>
            <a:r>
              <a:rPr lang="en-GB" dirty="0"/>
              <a:t> Handles internal organisational documents.</a:t>
            </a:r>
          </a:p>
          <a:p>
            <a:r>
              <a:rPr lang="en-GB" b="1" dirty="0"/>
              <a:t>Digital Asset Management (DAM):</a:t>
            </a:r>
            <a:r>
              <a:rPr lang="en-GB" dirty="0"/>
              <a:t> Specialises in managing media like videos and images.</a:t>
            </a:r>
          </a:p>
          <a:p>
            <a:r>
              <a:rPr lang="en-GB" dirty="0"/>
              <a:t>Among others</a:t>
            </a:r>
          </a:p>
        </p:txBody>
      </p:sp>
      <p:sp>
        <p:nvSpPr>
          <p:cNvPr id="4" name="Slide Number Placeholder 3"/>
          <p:cNvSpPr>
            <a:spLocks noGrp="1"/>
          </p:cNvSpPr>
          <p:nvPr>
            <p:ph type="sldNum" sz="quarter" idx="5"/>
          </p:nvPr>
        </p:nvSpPr>
        <p:spPr/>
        <p:txBody>
          <a:bodyPr/>
          <a:lstStyle/>
          <a:p>
            <a:fld id="{DB303FA8-A3F3-7640-B13D-36C73B3E5587}" type="slidenum">
              <a:rPr lang="en-US" smtClean="0"/>
              <a:t>6</a:t>
            </a:fld>
            <a:endParaRPr lang="en-US" dirty="0"/>
          </a:p>
        </p:txBody>
      </p:sp>
    </p:spTree>
    <p:extLst>
      <p:ext uri="{BB962C8B-B14F-4D97-AF65-F5344CB8AC3E}">
        <p14:creationId xmlns:p14="http://schemas.microsoft.com/office/powerpoint/2010/main" val="165229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Content is created and stored in the back-end, with a built-in front-end to display content. </a:t>
            </a:r>
          </a:p>
        </p:txBody>
      </p:sp>
      <p:sp>
        <p:nvSpPr>
          <p:cNvPr id="4" name="Slide Number Placeholder 3"/>
          <p:cNvSpPr>
            <a:spLocks noGrp="1"/>
          </p:cNvSpPr>
          <p:nvPr>
            <p:ph type="sldNum" sz="quarter" idx="5"/>
          </p:nvPr>
        </p:nvSpPr>
        <p:spPr/>
        <p:txBody>
          <a:bodyPr/>
          <a:lstStyle/>
          <a:p>
            <a:fld id="{DB303FA8-A3F3-7640-B13D-36C73B3E5587}" type="slidenum">
              <a:rPr lang="en-US" smtClean="0"/>
              <a:t>7</a:t>
            </a:fld>
            <a:endParaRPr lang="en-US" dirty="0"/>
          </a:p>
        </p:txBody>
      </p:sp>
    </p:spTree>
    <p:extLst>
      <p:ext uri="{BB962C8B-B14F-4D97-AF65-F5344CB8AC3E}">
        <p14:creationId xmlns:p14="http://schemas.microsoft.com/office/powerpoint/2010/main" val="211288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23A47D-B6E9-433F-06C7-59F7BF9E64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0D2A36-2A64-00DD-99B3-17FF074C1B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518882-0E4B-091B-F0FF-9B8A62B458E9}"/>
              </a:ext>
            </a:extLst>
          </p:cNvPr>
          <p:cNvSpPr>
            <a:spLocks noGrp="1"/>
          </p:cNvSpPr>
          <p:nvPr>
            <p:ph type="body" idx="1"/>
          </p:nvPr>
        </p:nvSpPr>
        <p:spPr/>
        <p:txBody>
          <a:bodyPr/>
          <a:lstStyle/>
          <a:p>
            <a:r>
              <a:rPr lang="en-GB" dirty="0"/>
              <a:t>Content is delivered through APIs [1, 3]</a:t>
            </a:r>
          </a:p>
        </p:txBody>
      </p:sp>
      <p:sp>
        <p:nvSpPr>
          <p:cNvPr id="4" name="Slide Number Placeholder 3">
            <a:extLst>
              <a:ext uri="{FF2B5EF4-FFF2-40B4-BE49-F238E27FC236}">
                <a16:creationId xmlns:a16="http://schemas.microsoft.com/office/drawing/2014/main" id="{61952E50-CB04-B559-0A11-D1A947F095B8}"/>
              </a:ext>
            </a:extLst>
          </p:cNvPr>
          <p:cNvSpPr>
            <a:spLocks noGrp="1"/>
          </p:cNvSpPr>
          <p:nvPr>
            <p:ph type="sldNum" sz="quarter" idx="5"/>
          </p:nvPr>
        </p:nvSpPr>
        <p:spPr/>
        <p:txBody>
          <a:bodyPr/>
          <a:lstStyle/>
          <a:p>
            <a:fld id="{DB303FA8-A3F3-7640-B13D-36C73B3E5587}" type="slidenum">
              <a:rPr lang="en-US" smtClean="0"/>
              <a:t>8</a:t>
            </a:fld>
            <a:endParaRPr lang="en-US" dirty="0"/>
          </a:p>
        </p:txBody>
      </p:sp>
    </p:spTree>
    <p:extLst>
      <p:ext uri="{BB962C8B-B14F-4D97-AF65-F5344CB8AC3E}">
        <p14:creationId xmlns:p14="http://schemas.microsoft.com/office/powerpoint/2010/main" val="3380207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Client has doubts on transferring invoices to a digitised workflow as they feel comfortable doing everything by hand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Needs to be user friendly as the client does not have a high level of digital literacy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Client has agreed to a customer appointment system, which will allow for the storage of customer contact details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hope going forward is that the client will be more open to a digitised workflow after seeing improvements in this section of their business</a:t>
            </a:r>
          </a:p>
          <a:p>
            <a:r>
              <a:rPr lang="en-GB" dirty="0"/>
              <a:t>manual processes take 50% more time compared to digitised workflows  wasting both the clients [1]</a:t>
            </a:r>
          </a:p>
          <a:p>
            <a:r>
              <a:rPr lang="en-GB" b="0" dirty="0"/>
              <a:t>68% of mechanics in similar businesses lack formal IT training[2]</a:t>
            </a:r>
          </a:p>
          <a:p>
            <a:r>
              <a:rPr lang="en-GB" dirty="0"/>
              <a:t>Customer dissatisfaction due to delays.</a:t>
            </a:r>
          </a:p>
          <a:p>
            <a:r>
              <a:rPr lang="en-GB" dirty="0"/>
              <a:t>Missed growth opportunities due to inefficiencies.</a:t>
            </a:r>
          </a:p>
        </p:txBody>
      </p:sp>
      <p:sp>
        <p:nvSpPr>
          <p:cNvPr id="4" name="Slide Number Placeholder 3"/>
          <p:cNvSpPr>
            <a:spLocks noGrp="1"/>
          </p:cNvSpPr>
          <p:nvPr>
            <p:ph type="sldNum" sz="quarter" idx="5"/>
          </p:nvPr>
        </p:nvSpPr>
        <p:spPr/>
        <p:txBody>
          <a:bodyPr/>
          <a:lstStyle/>
          <a:p>
            <a:fld id="{DB303FA8-A3F3-7640-B13D-36C73B3E5587}" type="slidenum">
              <a:rPr lang="en-US" smtClean="0"/>
              <a:t>9</a:t>
            </a:fld>
            <a:endParaRPr lang="en-US" dirty="0"/>
          </a:p>
        </p:txBody>
      </p:sp>
    </p:spTree>
    <p:extLst>
      <p:ext uri="{BB962C8B-B14F-4D97-AF65-F5344CB8AC3E}">
        <p14:creationId xmlns:p14="http://schemas.microsoft.com/office/powerpoint/2010/main" val="1206535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Simplify the interface so users can easily figure out how to navigate and interact with the CMS.</a:t>
            </a:r>
          </a:p>
          <a:p>
            <a:endParaRPr lang="en-GB" dirty="0"/>
          </a:p>
          <a:p>
            <a:endParaRPr lang="en-GB" dirty="0"/>
          </a:p>
          <a:p>
            <a:r>
              <a:rPr lang="en-GB" dirty="0"/>
              <a:t>Avoid overwhelming users with too much information or overly complex layouts.</a:t>
            </a:r>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10</a:t>
            </a:fld>
            <a:endParaRPr lang="en-US" dirty="0"/>
          </a:p>
        </p:txBody>
      </p:sp>
    </p:spTree>
    <p:extLst>
      <p:ext uri="{BB962C8B-B14F-4D97-AF65-F5344CB8AC3E}">
        <p14:creationId xmlns:p14="http://schemas.microsoft.com/office/powerpoint/2010/main" val="2567194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principle is about how the brain sees structure and logic identifying patterns</a:t>
            </a:r>
          </a:p>
          <a:p>
            <a:r>
              <a:rPr lang="en-GB" b="1" dirty="0"/>
              <a:t>Proximity:</a:t>
            </a:r>
          </a:p>
          <a:p>
            <a:pPr>
              <a:buFont typeface="Arial" panose="020B0604020202020204" pitchFamily="34" charset="0"/>
              <a:buNone/>
            </a:pPr>
            <a:r>
              <a:rPr lang="en-GB" dirty="0"/>
              <a:t>Group related information together.</a:t>
            </a:r>
          </a:p>
          <a:p>
            <a:pPr>
              <a:buFont typeface="Arial" panose="020B0604020202020204" pitchFamily="34" charset="0"/>
              <a:buNone/>
            </a:pPr>
            <a:r>
              <a:rPr lang="en-GB" dirty="0"/>
              <a:t>Example: Keep service options near the booking button to visually connect them.</a:t>
            </a:r>
          </a:p>
          <a:p>
            <a:r>
              <a:rPr lang="en-GB" b="1" dirty="0"/>
              <a:t>Similarity:</a:t>
            </a:r>
            <a:endParaRPr lang="en-GB" dirty="0"/>
          </a:p>
          <a:p>
            <a:pPr>
              <a:buFont typeface="Arial" panose="020B0604020202020204" pitchFamily="34" charset="0"/>
              <a:buNone/>
            </a:pPr>
            <a:r>
              <a:rPr lang="en-GB" dirty="0"/>
              <a:t>Use consistent design for elements with the same purpose.</a:t>
            </a:r>
          </a:p>
          <a:p>
            <a:pPr>
              <a:buFont typeface="Arial" panose="020B0604020202020204" pitchFamily="34" charset="0"/>
              <a:buNone/>
            </a:pPr>
            <a:r>
              <a:rPr lang="en-GB" dirty="0"/>
              <a:t>Example: Use the same colour scheme for all “action” buttons.</a:t>
            </a:r>
          </a:p>
          <a:p>
            <a:r>
              <a:rPr lang="en-GB" b="1" dirty="0"/>
              <a:t>Continuity:</a:t>
            </a:r>
            <a:endParaRPr lang="en-GB" dirty="0"/>
          </a:p>
          <a:p>
            <a:pPr>
              <a:buFont typeface="Arial" panose="020B0604020202020204" pitchFamily="34" charset="0"/>
              <a:buNone/>
            </a:pPr>
            <a:r>
              <a:rPr lang="en-GB" dirty="0"/>
              <a:t>Create smooth visual flows that guide users through tasks.</a:t>
            </a:r>
          </a:p>
          <a:p>
            <a:pPr>
              <a:buFont typeface="Arial" panose="020B0604020202020204" pitchFamily="34" charset="0"/>
              <a:buNone/>
            </a:pPr>
            <a:r>
              <a:rPr lang="en-GB" dirty="0"/>
              <a:t>Example: Align content to encourage natural reading from top to bottom.</a:t>
            </a:r>
          </a:p>
          <a:p>
            <a:r>
              <a:rPr lang="en-GB" b="1" dirty="0"/>
              <a:t>Closure:</a:t>
            </a:r>
            <a:endParaRPr lang="en-GB" dirty="0"/>
          </a:p>
          <a:p>
            <a:pPr>
              <a:buFont typeface="Arial" panose="020B0604020202020204" pitchFamily="34" charset="0"/>
              <a:buNone/>
            </a:pPr>
            <a:r>
              <a:rPr lang="en-GB" dirty="0"/>
              <a:t>Design shapes and elements so users intuitively perceive them as complete.</a:t>
            </a:r>
          </a:p>
          <a:p>
            <a:pPr>
              <a:buFont typeface="Arial" panose="020B0604020202020204" pitchFamily="34" charset="0"/>
              <a:buNone/>
            </a:pPr>
            <a:r>
              <a:rPr lang="en-GB" dirty="0"/>
              <a:t>Example: Dashed borders around a button still convey interactivity.</a:t>
            </a:r>
          </a:p>
          <a:p>
            <a:r>
              <a:rPr lang="en-GB" b="1" dirty="0"/>
              <a:t>Figure-Ground:</a:t>
            </a:r>
            <a:endParaRPr lang="en-GB" dirty="0"/>
          </a:p>
          <a:p>
            <a:pPr>
              <a:buFont typeface="Arial" panose="020B0604020202020204" pitchFamily="34" charset="0"/>
              <a:buNone/>
            </a:pPr>
            <a:r>
              <a:rPr lang="en-GB" dirty="0"/>
              <a:t>Contrast essential elements against the background to ensure visibility.</a:t>
            </a:r>
          </a:p>
          <a:p>
            <a:pPr>
              <a:buFont typeface="Arial" panose="020B0604020202020204" pitchFamily="34" charset="0"/>
              <a:buNone/>
            </a:pPr>
            <a:r>
              <a:rPr lang="en-GB" dirty="0"/>
              <a:t>Example: A bright button on the </a:t>
            </a:r>
            <a:r>
              <a:rPr lang="en-GB" dirty="0" err="1"/>
              <a:t>homescreen</a:t>
            </a:r>
            <a:r>
              <a:rPr lang="en-GB" dirty="0"/>
              <a:t> stands out from the muted section of the background.</a:t>
            </a:r>
          </a:p>
          <a:p>
            <a:r>
              <a:rPr lang="en-GB" b="1" dirty="0"/>
              <a:t>Common Region:</a:t>
            </a:r>
            <a:endParaRPr lang="en-GB" dirty="0"/>
          </a:p>
          <a:p>
            <a:pPr>
              <a:buFont typeface="Arial" panose="020B0604020202020204" pitchFamily="34" charset="0"/>
              <a:buNone/>
            </a:pPr>
            <a:r>
              <a:rPr lang="en-GB" dirty="0"/>
              <a:t>Group related elements using containers or distinct sections.</a:t>
            </a:r>
          </a:p>
          <a:p>
            <a:pPr>
              <a:buFont typeface="Arial" panose="020B0604020202020204" pitchFamily="34" charset="0"/>
              <a:buNone/>
            </a:pPr>
            <a:r>
              <a:rPr lang="en-GB" dirty="0"/>
              <a:t>Example: An area for all user details in the form.</a:t>
            </a:r>
          </a:p>
          <a:p>
            <a:r>
              <a:rPr lang="en-GB" b="1" dirty="0"/>
              <a:t>Focal Points:</a:t>
            </a:r>
            <a:endParaRPr lang="en-GB" dirty="0"/>
          </a:p>
          <a:p>
            <a:pPr>
              <a:buFont typeface="Arial" panose="020B0604020202020204" pitchFamily="34" charset="0"/>
              <a:buNone/>
            </a:pPr>
            <a:r>
              <a:rPr lang="en-GB" dirty="0"/>
              <a:t>Draw attention to the most important element on the screen.</a:t>
            </a:r>
          </a:p>
          <a:p>
            <a:pPr>
              <a:buFont typeface="Arial" panose="020B0604020202020204" pitchFamily="34" charset="0"/>
              <a:buNone/>
            </a:pPr>
            <a:r>
              <a:rPr lang="en-GB" dirty="0"/>
              <a:t>Example: A coloured “Submit” button on the booking page.</a:t>
            </a:r>
          </a:p>
          <a:p>
            <a:endParaRPr lang="en-GB" dirty="0"/>
          </a:p>
          <a:p>
            <a:endParaRPr lang="en-GB" dirty="0"/>
          </a:p>
          <a:p>
            <a:r>
              <a:rPr lang="en-GB" dirty="0"/>
              <a:t>https://www.usertesting.com/blog/gestalt-principles</a:t>
            </a:r>
          </a:p>
        </p:txBody>
      </p:sp>
      <p:sp>
        <p:nvSpPr>
          <p:cNvPr id="4" name="Slide Number Placeholder 3"/>
          <p:cNvSpPr>
            <a:spLocks noGrp="1"/>
          </p:cNvSpPr>
          <p:nvPr>
            <p:ph type="sldNum" sz="quarter" idx="5"/>
          </p:nvPr>
        </p:nvSpPr>
        <p:spPr/>
        <p:txBody>
          <a:bodyPr/>
          <a:lstStyle/>
          <a:p>
            <a:fld id="{DB303FA8-A3F3-7640-B13D-36C73B3E5587}" type="slidenum">
              <a:rPr lang="en-US" smtClean="0"/>
              <a:t>11</a:t>
            </a:fld>
            <a:endParaRPr lang="en-US" dirty="0"/>
          </a:p>
        </p:txBody>
      </p:sp>
    </p:spTree>
    <p:extLst>
      <p:ext uri="{BB962C8B-B14F-4D97-AF65-F5344CB8AC3E}">
        <p14:creationId xmlns:p14="http://schemas.microsoft.com/office/powerpoint/2010/main" val="22616552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the client is colour blind so this would need to be considered when designing the colour scheme, contrasting colours would be needed</a:t>
            </a:r>
          </a:p>
          <a:p>
            <a:endParaRPr lang="en-GB" dirty="0"/>
          </a:p>
          <a:p>
            <a:r>
              <a:rPr lang="en-GB" dirty="0"/>
              <a:t>Using multiple testing methods will allow for a more cohesive data pool</a:t>
            </a:r>
          </a:p>
        </p:txBody>
      </p:sp>
      <p:sp>
        <p:nvSpPr>
          <p:cNvPr id="4" name="Slide Number Placeholder 3"/>
          <p:cNvSpPr>
            <a:spLocks noGrp="1"/>
          </p:cNvSpPr>
          <p:nvPr>
            <p:ph type="sldNum" sz="quarter" idx="5"/>
          </p:nvPr>
        </p:nvSpPr>
        <p:spPr/>
        <p:txBody>
          <a:bodyPr/>
          <a:lstStyle/>
          <a:p>
            <a:fld id="{DB303FA8-A3F3-7640-B13D-36C73B3E5587}" type="slidenum">
              <a:rPr lang="en-US" smtClean="0"/>
              <a:t>14</a:t>
            </a:fld>
            <a:endParaRPr lang="en-US" dirty="0"/>
          </a:p>
        </p:txBody>
      </p:sp>
    </p:spTree>
    <p:extLst>
      <p:ext uri="{BB962C8B-B14F-4D97-AF65-F5344CB8AC3E}">
        <p14:creationId xmlns:p14="http://schemas.microsoft.com/office/powerpoint/2010/main" val="16789674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Pragmatism</a:t>
            </a:r>
            <a:r>
              <a:rPr lang="en-GB" dirty="0"/>
              <a:t> – allows for both </a:t>
            </a:r>
            <a:r>
              <a:rPr lang="en-GB" sz="1800" dirty="0">
                <a:effectLst/>
                <a:latin typeface="Calibri" panose="020F0502020204030204" pitchFamily="34" charset="0"/>
                <a:ea typeface="Calibri" panose="020F0502020204030204" pitchFamily="34" charset="0"/>
              </a:rPr>
              <a:t>qualitative and quantitative methods </a:t>
            </a:r>
          </a:p>
          <a:p>
            <a:r>
              <a:rPr lang="en-GB" sz="1800" dirty="0">
                <a:effectLst/>
                <a:latin typeface="Calibri" panose="020F0502020204030204" pitchFamily="34" charset="0"/>
                <a:ea typeface="Calibri" panose="020F0502020204030204" pitchFamily="34" charset="0"/>
              </a:rPr>
              <a:t>This approach allows flexibility in research design, focusing on actionable insights and balancing theoretical understanding with practical applicability</a:t>
            </a:r>
          </a:p>
          <a:p>
            <a:r>
              <a:rPr lang="en-GB" sz="1800" dirty="0">
                <a:effectLst/>
                <a:latin typeface="Calibri" panose="020F0502020204030204" pitchFamily="34" charset="0"/>
              </a:rPr>
              <a:t>Other approaches too restricting</a:t>
            </a:r>
          </a:p>
          <a:p>
            <a:r>
              <a:rPr lang="en-GB" sz="1800" b="1" dirty="0">
                <a:effectLst/>
                <a:latin typeface="Calibri" panose="020F0502020204030204" pitchFamily="34" charset="0"/>
                <a:ea typeface="Calibri" panose="020F0502020204030204" pitchFamily="34" charset="0"/>
                <a:cs typeface="Arial" panose="020B0604020202020204" pitchFamily="34" charset="0"/>
              </a:rPr>
              <a:t>Inductive</a:t>
            </a:r>
          </a:p>
          <a:p>
            <a:r>
              <a:rPr lang="en-GB" sz="1800" dirty="0">
                <a:effectLst/>
                <a:latin typeface="Calibri" panose="020F0502020204030204" pitchFamily="34" charset="0"/>
                <a:cs typeface="Arial" panose="020B0604020202020204" pitchFamily="34" charset="0"/>
              </a:rPr>
              <a:t>No established theory to start with </a:t>
            </a:r>
            <a:r>
              <a:rPr lang="en-GB" sz="1800" dirty="0">
                <a:effectLst/>
                <a:latin typeface="Calibri" panose="020F0502020204030204" pitchFamily="34" charset="0"/>
                <a:ea typeface="Calibri" panose="020F0502020204030204" pitchFamily="34" charset="0"/>
              </a:rPr>
              <a:t>the goal is not to test an existing CMS framework but to develop insights that could shape practical recommendations for CMS use</a:t>
            </a:r>
          </a:p>
          <a:p>
            <a:r>
              <a:rPr lang="en-GB" sz="1800" b="1" dirty="0">
                <a:effectLst/>
                <a:latin typeface="Calibri" panose="020F0502020204030204" pitchFamily="34" charset="0"/>
                <a:ea typeface="Calibri" panose="020F0502020204030204" pitchFamily="34" charset="0"/>
                <a:cs typeface="Arial" panose="020B0604020202020204" pitchFamily="34" charset="0"/>
              </a:rPr>
              <a:t>Mixed Methods</a:t>
            </a:r>
          </a:p>
          <a:p>
            <a:r>
              <a:rPr lang="en-GB" sz="1800" dirty="0">
                <a:effectLst/>
                <a:latin typeface="Calibri" panose="020F0502020204030204" pitchFamily="34" charset="0"/>
                <a:ea typeface="Calibri" panose="020F0502020204030204" pitchFamily="34" charset="0"/>
              </a:rPr>
              <a:t>integrates qualitative and quantitative data </a:t>
            </a:r>
          </a:p>
          <a:p>
            <a:r>
              <a:rPr lang="en-GB" sz="1800" b="0" dirty="0">
                <a:effectLst/>
                <a:latin typeface="Calibri" panose="020F0502020204030204" pitchFamily="34" charset="0"/>
              </a:rPr>
              <a:t>Again deductive would start with a theory and limit the flexibility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Case Study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Calibri" panose="020F0502020204030204" pitchFamily="34" charset="0"/>
              </a:rPr>
              <a:t>This approach is ideal for the current research, as it focuses on exploring the practical benefits and challenges of CMS adoption in a small business environment, providing detailed insights that may not be able to be generalised to all small businesses but may be relevant to similar small garages [18].  The case study method also aligns with the need to consider the unique context of this garage, including its limited IT knowledge and available resources, which are crucial factors influencing CMS adoption.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Calibri" panose="020F0502020204030204" pitchFamily="34" charset="0"/>
                <a:cs typeface="Arial" panose="020B0604020202020204" pitchFamily="34" charset="0"/>
              </a:rPr>
              <a:t>Cross-sectional </a:t>
            </a:r>
            <a:endParaRPr lang="en-GB" sz="1800" b="1" kern="100" dirty="0">
              <a:effectLst/>
              <a:latin typeface="Calibri" panose="020F0502020204030204" pitchFamily="34" charset="0"/>
              <a:ea typeface="Calibri" panose="020F0502020204030204" pitchFamily="34" charset="0"/>
              <a:cs typeface="Arial" panose="020B0604020202020204" pitchFamily="34" charset="0"/>
            </a:endParaRPr>
          </a:p>
          <a:p>
            <a:r>
              <a:rPr lang="en-GB" b="0" dirty="0"/>
              <a:t>Collects data from a snapshot in time</a:t>
            </a:r>
          </a:p>
          <a:p>
            <a:r>
              <a:rPr lang="en-GB" sz="1800" dirty="0">
                <a:effectLst/>
                <a:latin typeface="Calibri" panose="020F0502020204030204" pitchFamily="34" charset="0"/>
                <a:ea typeface="Calibri" panose="020F0502020204030204" pitchFamily="34" charset="0"/>
              </a:rPr>
              <a:t>This approach aligns with this project’s focus on looking at the immediate outcome of the CMS once it is operational</a:t>
            </a:r>
            <a:endParaRPr lang="en-GB" sz="1800" b="0" dirty="0">
              <a:effectLst/>
              <a:latin typeface="Calibri" panose="020F0502020204030204" pitchFamily="34" charset="0"/>
              <a:ea typeface="Calibri" panose="020F0502020204030204" pitchFamily="34" charset="0"/>
            </a:endParaRPr>
          </a:p>
          <a:p>
            <a:r>
              <a:rPr lang="en-GB" sz="1800" b="0" dirty="0">
                <a:effectLst/>
                <a:latin typeface="Calibri" panose="020F0502020204030204" pitchFamily="34" charset="0"/>
              </a:rPr>
              <a:t>Project timeframe limits the option for a longer analysis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Techniques and Procedures</a:t>
            </a:r>
          </a:p>
          <a:p>
            <a:r>
              <a:rPr lang="en-GB" sz="1800" b="0" dirty="0">
                <a:effectLst/>
                <a:latin typeface="Calibri" panose="020F0502020204030204" pitchFamily="34" charset="0"/>
              </a:rPr>
              <a:t>This has been answered previously</a:t>
            </a:r>
          </a:p>
          <a:p>
            <a:endParaRPr lang="en-GB" b="0" dirty="0"/>
          </a:p>
        </p:txBody>
      </p:sp>
      <p:sp>
        <p:nvSpPr>
          <p:cNvPr id="4" name="Slide Number Placeholder 3"/>
          <p:cNvSpPr>
            <a:spLocks noGrp="1"/>
          </p:cNvSpPr>
          <p:nvPr>
            <p:ph type="sldNum" sz="quarter" idx="5"/>
          </p:nvPr>
        </p:nvSpPr>
        <p:spPr/>
        <p:txBody>
          <a:bodyPr/>
          <a:lstStyle/>
          <a:p>
            <a:fld id="{DB303FA8-A3F3-7640-B13D-36C73B3E5587}" type="slidenum">
              <a:rPr lang="en-US" smtClean="0"/>
              <a:t>15</a:t>
            </a:fld>
            <a:endParaRPr lang="en-US" dirty="0"/>
          </a:p>
        </p:txBody>
      </p:sp>
    </p:spTree>
    <p:extLst>
      <p:ext uri="{BB962C8B-B14F-4D97-AF65-F5344CB8AC3E}">
        <p14:creationId xmlns:p14="http://schemas.microsoft.com/office/powerpoint/2010/main" val="41958751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Wordpress</a:t>
            </a:r>
            <a:endParaRPr lang="en-GB" dirty="0"/>
          </a:p>
          <a:p>
            <a:r>
              <a:rPr lang="en-GB" b="0" dirty="0"/>
              <a:t>Market Share: Powers 43% of all websites [8, 9]</a:t>
            </a:r>
          </a:p>
          <a:p>
            <a:r>
              <a:rPr lang="en-GB" b="0" dirty="0"/>
              <a:t>Reliance on plugins can cause security concerns</a:t>
            </a:r>
          </a:p>
          <a:p>
            <a:r>
              <a:rPr lang="en-GB" b="0" dirty="0"/>
              <a:t>Made for blogs</a:t>
            </a:r>
          </a:p>
          <a:p>
            <a:r>
              <a:rPr lang="en-GB" b="0" dirty="0"/>
              <a:t>Joomla</a:t>
            </a:r>
          </a:p>
          <a:p>
            <a:r>
              <a:rPr lang="en-GB" b="0" dirty="0"/>
              <a:t>2.5% of market share</a:t>
            </a:r>
          </a:p>
          <a:p>
            <a:r>
              <a:rPr lang="en-GB" dirty="0"/>
              <a:t>Complex interface, unsuitable for non-technical users ([10]).</a:t>
            </a:r>
          </a:p>
          <a:p>
            <a:r>
              <a:rPr lang="en-GB" b="0" dirty="0"/>
              <a:t>Drupal</a:t>
            </a:r>
          </a:p>
          <a:p>
            <a:r>
              <a:rPr lang="en-GB" b="0" dirty="0"/>
              <a:t>1.8% market share[8]</a:t>
            </a:r>
          </a:p>
          <a:p>
            <a:r>
              <a:rPr lang="en-GB" b="0" dirty="0"/>
              <a:t>Steep learning curve and high implementation costs</a:t>
            </a:r>
          </a:p>
          <a:p>
            <a:endParaRPr lang="en-GB" b="0" dirty="0"/>
          </a:p>
          <a:p>
            <a:r>
              <a:rPr lang="en-GB" b="0" dirty="0"/>
              <a:t>Custom </a:t>
            </a:r>
            <a:r>
              <a:rPr lang="en-GB" b="0" dirty="0" err="1"/>
              <a:t>cms</a:t>
            </a:r>
            <a:r>
              <a:rPr lang="en-GB" b="0" dirty="0"/>
              <a:t> would be the better choice here</a:t>
            </a:r>
          </a:p>
          <a:p>
            <a:endParaRPr lang="en-GB" b="0" dirty="0"/>
          </a:p>
        </p:txBody>
      </p:sp>
      <p:sp>
        <p:nvSpPr>
          <p:cNvPr id="4" name="Slide Number Placeholder 3"/>
          <p:cNvSpPr>
            <a:spLocks noGrp="1"/>
          </p:cNvSpPr>
          <p:nvPr>
            <p:ph type="sldNum" sz="quarter" idx="5"/>
          </p:nvPr>
        </p:nvSpPr>
        <p:spPr/>
        <p:txBody>
          <a:bodyPr/>
          <a:lstStyle/>
          <a:p>
            <a:fld id="{DB303FA8-A3F3-7640-B13D-36C73B3E5587}" type="slidenum">
              <a:rPr lang="en-US" smtClean="0"/>
              <a:t>19</a:t>
            </a:fld>
            <a:endParaRPr lang="en-US" dirty="0"/>
          </a:p>
        </p:txBody>
      </p:sp>
    </p:spTree>
    <p:extLst>
      <p:ext uri="{BB962C8B-B14F-4D97-AF65-F5344CB8AC3E}">
        <p14:creationId xmlns:p14="http://schemas.microsoft.com/office/powerpoint/2010/main" val="17426387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Php</a:t>
            </a:r>
            <a:r>
              <a:rPr lang="en-GB" dirty="0"/>
              <a:t> has 75% market share [17]</a:t>
            </a:r>
          </a:p>
          <a:p>
            <a:r>
              <a:rPr lang="en-GB" dirty="0"/>
              <a:t>Offers features like routing, authentication, and the Blade templating engine without the need to code them from scratch ([12]).</a:t>
            </a:r>
          </a:p>
          <a:p>
            <a:r>
              <a:rPr lang="en-GB" dirty="0"/>
              <a:t>Modular architecture allows for future features like invoicing ([12], [17]).</a:t>
            </a:r>
          </a:p>
        </p:txBody>
      </p:sp>
      <p:sp>
        <p:nvSpPr>
          <p:cNvPr id="4" name="Slide Number Placeholder 3"/>
          <p:cNvSpPr>
            <a:spLocks noGrp="1"/>
          </p:cNvSpPr>
          <p:nvPr>
            <p:ph type="sldNum" sz="quarter" idx="5"/>
          </p:nvPr>
        </p:nvSpPr>
        <p:spPr/>
        <p:txBody>
          <a:bodyPr/>
          <a:lstStyle/>
          <a:p>
            <a:fld id="{DB303FA8-A3F3-7640-B13D-36C73B3E5587}" type="slidenum">
              <a:rPr lang="en-US" smtClean="0"/>
              <a:t>20</a:t>
            </a:fld>
            <a:endParaRPr lang="en-US" dirty="0"/>
          </a:p>
        </p:txBody>
      </p:sp>
    </p:spTree>
    <p:extLst>
      <p:ext uri="{BB962C8B-B14F-4D97-AF65-F5344CB8AC3E}">
        <p14:creationId xmlns:p14="http://schemas.microsoft.com/office/powerpoint/2010/main" val="2257978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t>
            </a:r>
          </a:p>
          <a:p>
            <a:r>
              <a:rPr lang="en-GB" sz="1800" dirty="0">
                <a:effectLst/>
                <a:latin typeface="Calibri" panose="020F0502020204030204" pitchFamily="34" charset="0"/>
                <a:ea typeface="Calibri" panose="020F0502020204030204" pitchFamily="34" charset="0"/>
                <a:cs typeface="Arial" panose="020B0604020202020204" pitchFamily="34" charset="0"/>
              </a:rPr>
              <a:t>PHP framework </a:t>
            </a:r>
          </a:p>
          <a:p>
            <a:r>
              <a:rPr lang="en-GB" sz="1800" dirty="0">
                <a:effectLst/>
                <a:latin typeface="Calibri" panose="020F0502020204030204" pitchFamily="34" charset="0"/>
                <a:ea typeface="Calibri" panose="020F0502020204030204" pitchFamily="34" charset="0"/>
                <a:cs typeface="Arial" panose="020B0604020202020204" pitchFamily="34" charset="0"/>
              </a:rPr>
              <a:t>excelling in large-scale, complex applications</a:t>
            </a:r>
            <a:endParaRPr lang="en-GB" dirty="0"/>
          </a:p>
          <a:p>
            <a:r>
              <a:rPr lang="en-GB" dirty="0"/>
              <a:t>Powerful but overly complex for small businesses and development.</a:t>
            </a:r>
          </a:p>
          <a:p>
            <a:r>
              <a:rPr lang="en-GB" sz="1800" dirty="0">
                <a:effectLst/>
                <a:latin typeface="Calibri" panose="020F0502020204030204" pitchFamily="34" charset="0"/>
                <a:ea typeface="Calibri" panose="020F0502020204030204" pitchFamily="34" charset="0"/>
                <a:cs typeface="Arial" panose="020B0604020202020204" pitchFamily="34" charset="0"/>
              </a:rPr>
              <a:t>steep learning curve and higher processing times, less efficient and too complex for smaller applications</a:t>
            </a:r>
            <a:endParaRPr lang="en-GB" dirty="0"/>
          </a:p>
          <a:p>
            <a:r>
              <a:rPr lang="en-GB" dirty="0"/>
              <a:t>A</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Angular, a TypeScript-based framework by Google, is highly scalable and ideal for enterprise applications needing real-time interactivity.  Features like two-way data binding simplify workflows [16].  However, its complex coding structure and steep learning curve make it unsuitable for simpler CMS needs, such as those of a small business client [16].</a:t>
            </a:r>
          </a:p>
        </p:txBody>
      </p:sp>
      <p:sp>
        <p:nvSpPr>
          <p:cNvPr id="4" name="Slide Number Placeholder 3"/>
          <p:cNvSpPr>
            <a:spLocks noGrp="1"/>
          </p:cNvSpPr>
          <p:nvPr>
            <p:ph type="sldNum" sz="quarter" idx="5"/>
          </p:nvPr>
        </p:nvSpPr>
        <p:spPr/>
        <p:txBody>
          <a:bodyPr/>
          <a:lstStyle/>
          <a:p>
            <a:fld id="{DB303FA8-A3F3-7640-B13D-36C73B3E5587}" type="slidenum">
              <a:rPr lang="en-US" smtClean="0"/>
              <a:t>21</a:t>
            </a:fld>
            <a:endParaRPr lang="en-US" dirty="0"/>
          </a:p>
        </p:txBody>
      </p:sp>
    </p:spTree>
    <p:extLst>
      <p:ext uri="{BB962C8B-B14F-4D97-AF65-F5344CB8AC3E}">
        <p14:creationId xmlns:p14="http://schemas.microsoft.com/office/powerpoint/2010/main" val="32899027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303FA8-A3F3-7640-B13D-36C73B3E5587}" type="slidenum">
              <a:rPr lang="en-US" smtClean="0"/>
              <a:t>22</a:t>
            </a:fld>
            <a:endParaRPr lang="en-US" dirty="0"/>
          </a:p>
        </p:txBody>
      </p:sp>
    </p:spTree>
    <p:extLst>
      <p:ext uri="{BB962C8B-B14F-4D97-AF65-F5344CB8AC3E}">
        <p14:creationId xmlns:p14="http://schemas.microsoft.com/office/powerpoint/2010/main" val="38718183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mj-lt"/>
              <a:buAutoNum type="arabicPeriod"/>
              <a:tabLst>
                <a:tab pos="457200" algn="l"/>
              </a:tabLs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Hasanah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AU, Shino 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Kosasi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a:t>
            </a:r>
            <a:r>
              <a:rPr lang="en-GB" sz="1800" i="0" kern="100" dirty="0">
                <a:effectLst/>
                <a:latin typeface="Aptos" panose="020B0004020202020204" pitchFamily="34" charset="0"/>
                <a:ea typeface="Aptos" panose="020B0004020202020204" pitchFamily="34" charset="0"/>
                <a:cs typeface="Times New Roman" panose="02020603050405020304" pitchFamily="18" charset="0"/>
              </a:rPr>
              <a:t>The Role Of Information Technology In Improving The Competitiveness Of Small And SME Enterprises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IAIC Transactions on Sustainable Digital Innovation (ITSDI) [Internet]. 2022 Apr 27 [cited 2024 Dec 9];3(2):168–74. Available from: https://aptikom-journal.id/index.php/itsdi/article/view/561 </a:t>
            </a:r>
          </a:p>
          <a:p>
            <a:pPr marL="342900" lvl="0" indent="-342900">
              <a:lnSpc>
                <a:spcPct val="107000"/>
              </a:lnSpc>
              <a:spcAft>
                <a:spcPts val="800"/>
              </a:spcAft>
              <a:buFont typeface="+mj-lt"/>
              <a:buAutoNum type="arabicPeriod"/>
              <a:tabLst>
                <a:tab pos="457200" algn="l"/>
              </a:tabLs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Mairura,Kennedy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Ojucku</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Determinants of Modern Automobile Technology Adoption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amongMechanics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in Micro and Small Enterprises in Kenya [Internet]. 2017 [cited2024 Dec 9]; Available from: http://ir.jkuat.ac.ke/handle/123456789/2533 </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GoDaddy. GoDaddy domain name search [Internet]. GoDaddy. [cited 2025 Jan 13]. Available from: https://www.godaddy.com/en-uk/domainsearch/find?domainToCheck=powellautomotive.com</a:t>
            </a:r>
          </a:p>
          <a:p>
            <a:pPr marL="342900" lvl="0" indent="-342900">
              <a:lnSpc>
                <a:spcPct val="107000"/>
              </a:lnSpc>
              <a:spcAft>
                <a:spcPts val="800"/>
              </a:spcAft>
              <a:buFont typeface="+mj-lt"/>
              <a:buAutoNum type="arabicPeriod"/>
              <a:tabLst>
                <a:tab pos="457200" algn="l"/>
              </a:tabLs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hostinger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Best Web Hosting for the UK I Hosting with Free Domain and SSL I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Hostinger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[Internet].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Hostinger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[cited 2025 Jan 13]. Available from: https://www.hostinger.co.uk/web-hosting</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Wheel Size. Reference guide for car wheel and tire dimensions such as size, offset, PCD [Internet]. Wheel-Size.com. 2019 [cited 2025 Jan 13]. Available from: https://www.wheel-size.com/</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Barker D. Web Content Management.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O’reilly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Media; 2016.</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Singh A, Chaudhary A, Chaudhary K. Content Management System. Global Journal of Enterprise Information System [Internet]. 2021 [cited 2025 Jan 13];15(1):87–92. Available from: https://www.gjeis.com/index.php/GJEIS/article/view/713</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Khimich E. Headless vs Decoupled CMS: What’s the Difference? |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DigitalSuits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[Internet]. Digitalsuits.co.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DigitalSuits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2023 [cited 2025 Jan 13]. Available from: https://digitalsuits.co/blog/headless-cms-vs-decoupled-cms/</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Krug S. Don’t Make Me Think, Revisited: A Common Sense Approach to Web Usability. 3rd ed. Berkeley, Calif.: New Riders; 2014.</a:t>
            </a:r>
          </a:p>
          <a:p>
            <a:pPr marL="342900" lvl="0" indent="-342900">
              <a:lnSpc>
                <a:spcPct val="107000"/>
              </a:lnSpc>
              <a:spcAft>
                <a:spcPts val="800"/>
              </a:spcAft>
              <a:buFont typeface="+mj-lt"/>
              <a:buAutoNum type="arabicPeriod"/>
              <a:tabLst>
                <a:tab pos="457200" algn="l"/>
              </a:tabLs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UserTesting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7 Gestalt principles of visual perception: Cognitive psychology for UX [Internet].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UserTesting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2019 [cited 2025 Jan 13]. Available from: https://www.usertesting.com/blog/gestalt-principles</a:t>
            </a:r>
          </a:p>
          <a:p>
            <a:pPr marL="342900" lvl="0" indent="-342900">
              <a:lnSpc>
                <a:spcPct val="107000"/>
              </a:lnSpc>
              <a:spcAft>
                <a:spcPts val="800"/>
              </a:spcAft>
              <a:buFont typeface="+mj-lt"/>
              <a:buAutoNum type="arabicPeriod"/>
              <a:tabLst>
                <a:tab pos="457200" algn="l"/>
              </a:tabLs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Macnamara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 Evaluating the Effectiveness of the Gestalt Principles of Evaluating the Effectiveness of the Gestalt Principles of Perceptual Observation for Virtual Reality User Interface Design Perceptual Observation for Virtual Reality User Interface Design [Internet]. 2017 [cited 2025 Jan 13]. Available from: https://arrow.tudublin.ie/cgi/viewcontent.cgi?article=1113&amp;context=scschcomdis</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George T. Semi-Structured Interview | Definition, Guide &amp; Examples [Internet].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Scribbr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Scribbr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2022 [cited 2025 Jan 13]. Available from: https://www.scribbr.co.uk/research-methods/semi-structured-interviews/</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Chawla T, Wood J. Thematic Analysis - an Overview [Internet]. Sciencedirect.com. 2023 [cited 2025 Jan 13]. Available from: https://www.sciencedirect.com/topics/social-sciences/thematic-analysis</a:t>
            </a:r>
          </a:p>
          <a:p>
            <a:pPr marL="342900" lvl="0" indent="-342900">
              <a:lnSpc>
                <a:spcPct val="107000"/>
              </a:lnSpc>
              <a:spcAft>
                <a:spcPts val="800"/>
              </a:spcAft>
              <a:buFont typeface="+mj-lt"/>
              <a:buAutoNum type="arabicPeriod"/>
              <a:tabLst>
                <a:tab pos="457200" algn="l"/>
              </a:tabLs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Saiyed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CakePHP vs Laravel vs Symfony | What are the differences? [Internet].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StackShare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2024 [cited 2025 Jan 13]. Available from: https://stackshare.io/stackups/cakephp-vs-laravel-vs-symfony</a:t>
            </a:r>
          </a:p>
          <a:p>
            <a:pPr marL="342900" lvl="0" indent="-342900">
              <a:lnSpc>
                <a:spcPct val="107000"/>
              </a:lnSpc>
              <a:spcAft>
                <a:spcPts val="800"/>
              </a:spcAft>
              <a:buFont typeface="+mj-lt"/>
              <a:buAutoNum type="arabicPeriod"/>
              <a:tabLst>
                <a:tab pos="457200" algn="l"/>
              </a:tabLs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Laaziri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Benmoussa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K,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Khoulji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Kerkeb</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ML. A Comparative study of PHP frameworks performance. Procedia Manufacturing [Internet]. 2019 [cited 2025 Jan 13];32:864–71. Available from: https://www.sciencedirect.com/science/article/pii/S2351978919303312</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Joshi M. Angular vs React vs Vue: Core Differences [Internet].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BrowserStack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2022 [cited 2025 Jan 13]. Available from: https://www.browserstack.com/guide/angular-vs-react-vs-vue</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w3techs. Usage Statistics and Market Share of PHP for Websites, December 2024 [Internet]. W3techs.com. 2024 [cited 2025 Jan 13]. Available from: https://w3techs.com/technologies/details/pl-php/</a:t>
            </a:r>
          </a:p>
          <a:p>
            <a:pPr marL="342900" lvl="0" indent="-342900">
              <a:lnSpc>
                <a:spcPct val="107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Phair D, Warren K. Saunders’ Research Onion: Explained Simply [Internet]. Grad Coach. 2021 [cited 2025 Jan 13]. Available from: https://gradcoach.com/saunders-research-onion/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800" dirty="0">
              <a:effectLs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23</a:t>
            </a:fld>
            <a:endParaRPr lang="en-US" dirty="0"/>
          </a:p>
        </p:txBody>
      </p:sp>
    </p:spTree>
    <p:extLst>
      <p:ext uri="{BB962C8B-B14F-4D97-AF65-F5344CB8AC3E}">
        <p14:creationId xmlns:p14="http://schemas.microsoft.com/office/powerpoint/2010/main" val="689431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62CB9073-1A97-EF48-93BC-E626B884D79B}"/>
              </a:ext>
            </a:extLst>
          </p:cNvPr>
          <p:cNvSpPr>
            <a:spLocks noGrp="1"/>
          </p:cNvSpPr>
          <p:nvPr>
            <p:ph type="pic" sz="quarter" idx="14"/>
          </p:nvPr>
        </p:nvSpPr>
        <p:spPr>
          <a:xfrm>
            <a:off x="-9249" y="-4352"/>
            <a:ext cx="12201250" cy="6862352"/>
          </a:xfrm>
          <a:custGeom>
            <a:avLst/>
            <a:gdLst>
              <a:gd name="connsiteX0" fmla="*/ 0 w 12201250"/>
              <a:gd name="connsiteY0" fmla="*/ 0 h 6862352"/>
              <a:gd name="connsiteX1" fmla="*/ 11376796 w 12201250"/>
              <a:gd name="connsiteY1" fmla="*/ 0 h 6862352"/>
              <a:gd name="connsiteX2" fmla="*/ 12201249 w 12201250"/>
              <a:gd name="connsiteY2" fmla="*/ 824452 h 6862352"/>
              <a:gd name="connsiteX3" fmla="*/ 12201249 w 12201250"/>
              <a:gd name="connsiteY3" fmla="*/ 0 h 6862352"/>
              <a:gd name="connsiteX4" fmla="*/ 12201250 w 12201250"/>
              <a:gd name="connsiteY4" fmla="*/ 0 h 6862352"/>
              <a:gd name="connsiteX5" fmla="*/ 12201250 w 12201250"/>
              <a:gd name="connsiteY5" fmla="*/ 6862352 h 6862352"/>
              <a:gd name="connsiteX6" fmla="*/ 839512 w 12201250"/>
              <a:gd name="connsiteY6" fmla="*/ 6862352 h 6862352"/>
              <a:gd name="connsiteX7" fmla="*/ 9249 w 12201250"/>
              <a:gd name="connsiteY7" fmla="*/ 6032090 h 6862352"/>
              <a:gd name="connsiteX8" fmla="*/ 9249 w 12201250"/>
              <a:gd name="connsiteY8" fmla="*/ 6862352 h 6862352"/>
              <a:gd name="connsiteX9" fmla="*/ 0 w 12201250"/>
              <a:gd name="connsiteY9" fmla="*/ 6862352 h 686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201250" h="6862352">
                <a:moveTo>
                  <a:pt x="0" y="0"/>
                </a:moveTo>
                <a:lnTo>
                  <a:pt x="11376796" y="0"/>
                </a:lnTo>
                <a:lnTo>
                  <a:pt x="12201249" y="824452"/>
                </a:lnTo>
                <a:lnTo>
                  <a:pt x="12201249" y="0"/>
                </a:lnTo>
                <a:lnTo>
                  <a:pt x="12201250" y="0"/>
                </a:lnTo>
                <a:lnTo>
                  <a:pt x="12201250" y="6862352"/>
                </a:lnTo>
                <a:lnTo>
                  <a:pt x="839512" y="6862352"/>
                </a:lnTo>
                <a:lnTo>
                  <a:pt x="9249" y="6032090"/>
                </a:lnTo>
                <a:lnTo>
                  <a:pt x="9249" y="6862352"/>
                </a:lnTo>
                <a:lnTo>
                  <a:pt x="0" y="6862352"/>
                </a:lnTo>
                <a:close/>
              </a:path>
            </a:pathLst>
          </a:custGeom>
          <a:solidFill>
            <a:schemeClr val="tx1"/>
          </a:solidFill>
        </p:spPr>
        <p:txBody>
          <a:bodyPr wrap="square">
            <a:noAutofit/>
          </a:bodyPr>
          <a:lstStyle/>
          <a:p>
            <a:r>
              <a:rPr lang="en-US"/>
              <a:t>Click icon to add picture</a:t>
            </a:r>
            <a:endParaRPr lang="en-US" dirty="0"/>
          </a:p>
        </p:txBody>
      </p:sp>
      <p:sp>
        <p:nvSpPr>
          <p:cNvPr id="12" name="Text Placeholder 2">
            <a:extLst>
              <a:ext uri="{FF2B5EF4-FFF2-40B4-BE49-F238E27FC236}">
                <a16:creationId xmlns:a16="http://schemas.microsoft.com/office/drawing/2014/main" id="{63A7554C-2E3E-454F-9E07-C38195D4CF32}"/>
              </a:ext>
            </a:extLst>
          </p:cNvPr>
          <p:cNvSpPr>
            <a:spLocks noGrp="1"/>
          </p:cNvSpPr>
          <p:nvPr>
            <p:ph type="body" idx="13" hasCustomPrompt="1"/>
          </p:nvPr>
        </p:nvSpPr>
        <p:spPr>
          <a:xfrm>
            <a:off x="838200" y="4561873"/>
            <a:ext cx="10515600" cy="703135"/>
          </a:xfrm>
        </p:spPr>
        <p:txBody>
          <a:bodyPr lIns="91440" rIns="91440" anchor="ctr">
            <a:normAutofit/>
          </a:bodyPr>
          <a:lstStyle>
            <a:lvl1pPr marL="0" indent="0" algn="l">
              <a:lnSpc>
                <a:spcPct val="150000"/>
              </a:lnSpc>
              <a:buNone/>
              <a:defRPr sz="2400" b="1" i="0" cap="all" spc="600" baseline="0">
                <a:solidFill>
                  <a:schemeClr val="bg1"/>
                </a:solidFill>
                <a:latin typeface="MingLiU" panose="02020509000000000000" pitchFamily="49" charset="-120"/>
                <a:ea typeface="MingLiU" panose="02020509000000000000" pitchFamily="49" charset="-12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ja-JP" dirty="0">
                <a:latin typeface="Meiryo UI" panose="020B0604030504040204" pitchFamily="50" charset="-128"/>
                <a:ea typeface="Meiryo UI" panose="020B0604030504040204" pitchFamily="50" charset="-128"/>
              </a:rPr>
              <a:t>Subtitle</a:t>
            </a:r>
            <a:endParaRPr lang="ja-JP" altLang="en-US" dirty="0">
              <a:latin typeface="Meiryo UI" panose="020B0604030504040204" pitchFamily="50" charset="-128"/>
              <a:ea typeface="Meiryo UI" panose="020B0604030504040204" pitchFamily="50" charset="-128"/>
            </a:endParaRPr>
          </a:p>
        </p:txBody>
      </p:sp>
      <p:sp>
        <p:nvSpPr>
          <p:cNvPr id="18" name="Title 1">
            <a:extLst>
              <a:ext uri="{FF2B5EF4-FFF2-40B4-BE49-F238E27FC236}">
                <a16:creationId xmlns:a16="http://schemas.microsoft.com/office/drawing/2014/main" id="{E3ED0903-C4AC-F843-878E-D66CB7BFB0E9}"/>
              </a:ext>
            </a:extLst>
          </p:cNvPr>
          <p:cNvSpPr>
            <a:spLocks noGrp="1"/>
          </p:cNvSpPr>
          <p:nvPr>
            <p:ph type="title" hasCustomPrompt="1"/>
          </p:nvPr>
        </p:nvSpPr>
        <p:spPr>
          <a:xfrm>
            <a:off x="838200" y="2373294"/>
            <a:ext cx="7709488" cy="1927810"/>
          </a:xfrm>
        </p:spPr>
        <p:txBody>
          <a:bodyPr lIns="91440" rIns="91440">
            <a:noAutofit/>
          </a:bodyPr>
          <a:lstStyle>
            <a:lvl1pPr algn="l">
              <a:defRPr sz="13800" b="1" i="0" spc="150" baseline="0">
                <a:solidFill>
                  <a:schemeClr val="bg1"/>
                </a:solidFill>
                <a:latin typeface="MingLiU" panose="02020509000000000000" pitchFamily="49" charset="-120"/>
                <a:ea typeface="MingLiU" panose="02020509000000000000" pitchFamily="49" charset="-120"/>
              </a:defRPr>
            </a:lvl1pPr>
          </a:lstStyle>
          <a:p>
            <a:r>
              <a:rPr lang="en-US" dirty="0"/>
              <a:t>Title</a:t>
            </a:r>
          </a:p>
        </p:txBody>
      </p:sp>
      <p:sp>
        <p:nvSpPr>
          <p:cNvPr id="22" name="Right Triangle 21">
            <a:extLst>
              <a:ext uri="{FF2B5EF4-FFF2-40B4-BE49-F238E27FC236}">
                <a16:creationId xmlns:a16="http://schemas.microsoft.com/office/drawing/2014/main" id="{EF81B901-913B-5741-A4AC-B5819DACFCDF}"/>
              </a:ext>
            </a:extLst>
          </p:cNvPr>
          <p:cNvSpPr/>
          <p:nvPr userDrawn="1"/>
        </p:nvSpPr>
        <p:spPr>
          <a:xfrm>
            <a:off x="0" y="6027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3" name="Right Triangle 22">
            <a:extLst>
              <a:ext uri="{FF2B5EF4-FFF2-40B4-BE49-F238E27FC236}">
                <a16:creationId xmlns:a16="http://schemas.microsoft.com/office/drawing/2014/main" id="{8FDD99BC-FCD1-D541-9FE6-03E39F2856C6}"/>
              </a:ext>
            </a:extLst>
          </p:cNvPr>
          <p:cNvSpPr/>
          <p:nvPr userDrawn="1"/>
        </p:nvSpPr>
        <p:spPr>
          <a:xfrm rot="10800000">
            <a:off x="11361737" y="-10162"/>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1" name="Oval 22">
            <a:extLst>
              <a:ext uri="{FF2B5EF4-FFF2-40B4-BE49-F238E27FC236}">
                <a16:creationId xmlns:a16="http://schemas.microsoft.com/office/drawing/2014/main" id="{CA93CC85-EFC8-994A-9ADB-8DEE2579AAF9}"/>
              </a:ext>
            </a:extLst>
          </p:cNvPr>
          <p:cNvSpPr/>
          <p:nvPr userDrawn="1"/>
        </p:nvSpPr>
        <p:spPr>
          <a:xfrm rot="16200000" flipH="1">
            <a:off x="1668897" y="3522719"/>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37436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tx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C551932-EED2-CB48-969B-F9308DFE2658}"/>
              </a:ext>
            </a:extLst>
          </p:cNvPr>
          <p:cNvPicPr>
            <a:picLocks noChangeAspect="1"/>
          </p:cNvPicPr>
          <p:nvPr userDrawn="1"/>
        </p:nvPicPr>
        <p:blipFill rotWithShape="1">
          <a:blip r:embed="rId2" cstate="screen">
            <a:alphaModFix amt="10000"/>
            <a:extLst>
              <a:ext uri="{28A0092B-C50C-407E-A947-70E740481C1C}">
                <a14:useLocalDpi xmlns:a14="http://schemas.microsoft.com/office/drawing/2010/main"/>
              </a:ext>
            </a:extLst>
          </a:blip>
          <a:srcRect r="-2"/>
          <a:stretch/>
        </p:blipFill>
        <p:spPr>
          <a:xfrm>
            <a:off x="12700" y="-4352"/>
            <a:ext cx="12179300" cy="6862352"/>
          </a:xfrm>
          <a:prstGeom prst="rect">
            <a:avLst/>
          </a:prstGeom>
        </p:spPr>
      </p:pic>
      <p:sp>
        <p:nvSpPr>
          <p:cNvPr id="51" name="Title 1">
            <a:extLst>
              <a:ext uri="{FF2B5EF4-FFF2-40B4-BE49-F238E27FC236}">
                <a16:creationId xmlns:a16="http://schemas.microsoft.com/office/drawing/2014/main" id="{ADEF5424-A6E0-A345-9A75-92E71E45923E}"/>
              </a:ext>
            </a:extLst>
          </p:cNvPr>
          <p:cNvSpPr>
            <a:spLocks noGrp="1"/>
          </p:cNvSpPr>
          <p:nvPr>
            <p:ph type="title"/>
          </p:nvPr>
        </p:nvSpPr>
        <p:spPr>
          <a:xfrm>
            <a:off x="830269" y="168721"/>
            <a:ext cx="10523531" cy="583800"/>
          </a:xfrm>
        </p:spPr>
        <p:txBody>
          <a:bodyPr lIns="91440" rIns="91440">
            <a:noAutofit/>
          </a:bodyPr>
          <a:lstStyle>
            <a:lvl1pPr>
              <a:defRPr sz="2400" b="1" i="0" spc="150" baseline="0">
                <a:solidFill>
                  <a:schemeClr val="bg1"/>
                </a:solidFill>
                <a:latin typeface="+mj-lt"/>
                <a:ea typeface="MingLiU" panose="02020509000000000000" pitchFamily="49" charset="-120"/>
              </a:defRPr>
            </a:lvl1pPr>
          </a:lstStyle>
          <a:p>
            <a:r>
              <a:rPr lang="en-US"/>
              <a:t>Click to edit Master title style</a:t>
            </a:r>
            <a:endParaRPr lang="en-US" dirty="0"/>
          </a:p>
        </p:txBody>
      </p:sp>
      <p:grpSp>
        <p:nvGrpSpPr>
          <p:cNvPr id="52" name="Group 51">
            <a:extLst>
              <a:ext uri="{FF2B5EF4-FFF2-40B4-BE49-F238E27FC236}">
                <a16:creationId xmlns:a16="http://schemas.microsoft.com/office/drawing/2014/main" id="{2D2069D9-A96F-DD4A-B6CB-C29449020E71}"/>
              </a:ext>
            </a:extLst>
          </p:cNvPr>
          <p:cNvGrpSpPr/>
          <p:nvPr userDrawn="1"/>
        </p:nvGrpSpPr>
        <p:grpSpPr>
          <a:xfrm>
            <a:off x="0" y="-10162"/>
            <a:ext cx="12192000" cy="6868162"/>
            <a:chOff x="0" y="-10162"/>
            <a:chExt cx="12192000" cy="6868162"/>
          </a:xfrm>
        </p:grpSpPr>
        <p:sp>
          <p:nvSpPr>
            <p:cNvPr id="53" name="Right Triangle 52">
              <a:extLst>
                <a:ext uri="{FF2B5EF4-FFF2-40B4-BE49-F238E27FC236}">
                  <a16:creationId xmlns:a16="http://schemas.microsoft.com/office/drawing/2014/main" id="{44CFA19C-5DA0-774B-AFF3-36921EACACDD}"/>
                </a:ext>
              </a:extLst>
            </p:cNvPr>
            <p:cNvSpPr/>
            <p:nvPr userDrawn="1"/>
          </p:nvSpPr>
          <p:spPr>
            <a:xfrm>
              <a:off x="0" y="6027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54" name="Right Triangle 53">
              <a:extLst>
                <a:ext uri="{FF2B5EF4-FFF2-40B4-BE49-F238E27FC236}">
                  <a16:creationId xmlns:a16="http://schemas.microsoft.com/office/drawing/2014/main" id="{D9F82FBA-46B0-A844-AE24-E839A52F2A42}"/>
                </a:ext>
              </a:extLst>
            </p:cNvPr>
            <p:cNvSpPr/>
            <p:nvPr userDrawn="1"/>
          </p:nvSpPr>
          <p:spPr>
            <a:xfrm rot="10800000">
              <a:off x="11361737" y="-10162"/>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grpSp>
      <p:cxnSp>
        <p:nvCxnSpPr>
          <p:cNvPr id="56" name="Straight Connector 55">
            <a:extLst>
              <a:ext uri="{FF2B5EF4-FFF2-40B4-BE49-F238E27FC236}">
                <a16:creationId xmlns:a16="http://schemas.microsoft.com/office/drawing/2014/main" id="{639370BE-395F-E946-A985-43E0B2F007A7}"/>
              </a:ext>
            </a:extLst>
          </p:cNvPr>
          <p:cNvCxnSpPr>
            <a:cxnSpLocks/>
          </p:cNvCxnSpPr>
          <p:nvPr userDrawn="1"/>
        </p:nvCxnSpPr>
        <p:spPr>
          <a:xfrm>
            <a:off x="-9250" y="54010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7EC358B-2232-784F-B64F-E210A64AF153}"/>
              </a:ext>
            </a:extLst>
          </p:cNvPr>
          <p:cNvCxnSpPr>
            <a:cxnSpLocks/>
          </p:cNvCxnSpPr>
          <p:nvPr userDrawn="1"/>
        </p:nvCxnSpPr>
        <p:spPr>
          <a:xfrm>
            <a:off x="10801316" y="-263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58" name="Oval 22">
            <a:extLst>
              <a:ext uri="{FF2B5EF4-FFF2-40B4-BE49-F238E27FC236}">
                <a16:creationId xmlns:a16="http://schemas.microsoft.com/office/drawing/2014/main" id="{5C8304CD-638B-A244-8BB2-5827EFC0BE18}"/>
              </a:ext>
            </a:extLst>
          </p:cNvPr>
          <p:cNvSpPr/>
          <p:nvPr userDrawn="1"/>
        </p:nvSpPr>
        <p:spPr>
          <a:xfrm rot="16200000" flipH="1">
            <a:off x="1668897" y="74594"/>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FFD9DF-9E1C-4765-BCE6-B273DEE1F564}"/>
              </a:ext>
            </a:extLst>
          </p:cNvPr>
          <p:cNvSpPr>
            <a:spLocks noGrp="1"/>
          </p:cNvSpPr>
          <p:nvPr>
            <p:ph sz="quarter" idx="10"/>
          </p:nvPr>
        </p:nvSpPr>
        <p:spPr>
          <a:xfrm>
            <a:off x="830263" y="1266825"/>
            <a:ext cx="10531474"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62429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 content ">
    <p:bg>
      <p:bgPr>
        <a:solidFill>
          <a:schemeClr val="tx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55188DA-8D2D-EE45-B63B-68389D618B88}"/>
              </a:ext>
            </a:extLst>
          </p:cNvPr>
          <p:cNvPicPr>
            <a:picLocks noChangeAspect="1"/>
          </p:cNvPicPr>
          <p:nvPr userDrawn="1"/>
        </p:nvPicPr>
        <p:blipFill rotWithShape="1">
          <a:blip r:embed="rId2" cstate="screen">
            <a:alphaModFix amt="10000"/>
            <a:extLst>
              <a:ext uri="{28A0092B-C50C-407E-A947-70E740481C1C}">
                <a14:useLocalDpi xmlns:a14="http://schemas.microsoft.com/office/drawing/2010/main"/>
              </a:ext>
            </a:extLst>
          </a:blip>
          <a:srcRect/>
          <a:stretch/>
        </p:blipFill>
        <p:spPr>
          <a:xfrm>
            <a:off x="12700" y="-4352"/>
            <a:ext cx="6618160" cy="6862352"/>
          </a:xfrm>
          <a:prstGeom prst="rect">
            <a:avLst/>
          </a:prstGeom>
        </p:spPr>
      </p:pic>
      <p:sp>
        <p:nvSpPr>
          <p:cNvPr id="6" name="Right Triangle 5">
            <a:extLst>
              <a:ext uri="{FF2B5EF4-FFF2-40B4-BE49-F238E27FC236}">
                <a16:creationId xmlns:a16="http://schemas.microsoft.com/office/drawing/2014/main" id="{49DD1090-E08C-414F-B909-F960029978CC}"/>
              </a:ext>
            </a:extLst>
          </p:cNvPr>
          <p:cNvSpPr/>
          <p:nvPr userDrawn="1"/>
        </p:nvSpPr>
        <p:spPr>
          <a:xfrm>
            <a:off x="0" y="6027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9" name="Title 1">
            <a:extLst>
              <a:ext uri="{FF2B5EF4-FFF2-40B4-BE49-F238E27FC236}">
                <a16:creationId xmlns:a16="http://schemas.microsoft.com/office/drawing/2014/main" id="{42AACF99-BFF2-EF4D-905B-698BF1366208}"/>
              </a:ext>
            </a:extLst>
          </p:cNvPr>
          <p:cNvSpPr>
            <a:spLocks noGrp="1"/>
          </p:cNvSpPr>
          <p:nvPr>
            <p:ph type="title"/>
          </p:nvPr>
        </p:nvSpPr>
        <p:spPr>
          <a:xfrm>
            <a:off x="830269" y="168721"/>
            <a:ext cx="4858575" cy="583800"/>
          </a:xfrm>
        </p:spPr>
        <p:txBody>
          <a:bodyPr lIns="91440" rIns="91440">
            <a:noAutofit/>
          </a:bodyPr>
          <a:lstStyle>
            <a:lvl1pPr>
              <a:defRPr sz="2400" b="1" i="0" spc="150" baseline="0">
                <a:solidFill>
                  <a:schemeClr val="bg1"/>
                </a:solidFill>
                <a:latin typeface="+mj-lt"/>
                <a:ea typeface="MingLiU" panose="02020509000000000000" pitchFamily="49" charset="-120"/>
              </a:defRPr>
            </a:lvl1pPr>
          </a:lstStyle>
          <a:p>
            <a:r>
              <a:rPr lang="en-US"/>
              <a:t>Click to edit Master title style</a:t>
            </a:r>
            <a:endParaRPr lang="en-US" dirty="0"/>
          </a:p>
        </p:txBody>
      </p:sp>
      <p:sp>
        <p:nvSpPr>
          <p:cNvPr id="20" name="Oval 22">
            <a:extLst>
              <a:ext uri="{FF2B5EF4-FFF2-40B4-BE49-F238E27FC236}">
                <a16:creationId xmlns:a16="http://schemas.microsoft.com/office/drawing/2014/main" id="{E86DEBE5-E80B-624F-85DC-B53B9841EF52}"/>
              </a:ext>
            </a:extLst>
          </p:cNvPr>
          <p:cNvSpPr/>
          <p:nvPr userDrawn="1"/>
        </p:nvSpPr>
        <p:spPr>
          <a:xfrm rot="16200000" flipH="1">
            <a:off x="1668897" y="74594"/>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ight Triangle 23">
            <a:extLst>
              <a:ext uri="{FF2B5EF4-FFF2-40B4-BE49-F238E27FC236}">
                <a16:creationId xmlns:a16="http://schemas.microsoft.com/office/drawing/2014/main" id="{2498330F-989F-C743-B682-3B45105A64F9}"/>
              </a:ext>
            </a:extLst>
          </p:cNvPr>
          <p:cNvSpPr/>
          <p:nvPr userDrawn="1"/>
        </p:nvSpPr>
        <p:spPr>
          <a:xfrm rot="10800000">
            <a:off x="5800596" y="-4352"/>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5" name="Picture Placeholder 10">
            <a:extLst>
              <a:ext uri="{FF2B5EF4-FFF2-40B4-BE49-F238E27FC236}">
                <a16:creationId xmlns:a16="http://schemas.microsoft.com/office/drawing/2014/main" id="{4BFA0C42-6D2A-FE45-B00F-C3FE723B69B9}"/>
              </a:ext>
            </a:extLst>
          </p:cNvPr>
          <p:cNvSpPr>
            <a:spLocks noGrp="1"/>
          </p:cNvSpPr>
          <p:nvPr>
            <p:ph type="pic" sz="quarter" idx="14"/>
          </p:nvPr>
        </p:nvSpPr>
        <p:spPr>
          <a:xfrm>
            <a:off x="6638925" y="-4352"/>
            <a:ext cx="5553075" cy="6862352"/>
          </a:xfrm>
          <a:solidFill>
            <a:schemeClr val="accent1"/>
          </a:solidFill>
        </p:spPr>
        <p:txBody>
          <a:bodyPr/>
          <a:lstStyle/>
          <a:p>
            <a:r>
              <a:rPr lang="en-US"/>
              <a:t>Click icon to add picture</a:t>
            </a:r>
            <a:endParaRPr lang="en-US" dirty="0"/>
          </a:p>
        </p:txBody>
      </p:sp>
      <p:cxnSp>
        <p:nvCxnSpPr>
          <p:cNvPr id="26" name="Straight Connector 25">
            <a:extLst>
              <a:ext uri="{FF2B5EF4-FFF2-40B4-BE49-F238E27FC236}">
                <a16:creationId xmlns:a16="http://schemas.microsoft.com/office/drawing/2014/main" id="{DD7A153A-DE47-5845-9FBA-5E84842262CB}"/>
              </a:ext>
            </a:extLst>
          </p:cNvPr>
          <p:cNvCxnSpPr>
            <a:cxnSpLocks/>
          </p:cNvCxnSpPr>
          <p:nvPr userDrawn="1"/>
        </p:nvCxnSpPr>
        <p:spPr>
          <a:xfrm>
            <a:off x="-9250" y="54010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470FEE8-FCFE-D34B-AC0A-D33499171CF5}"/>
              </a:ext>
            </a:extLst>
          </p:cNvPr>
          <p:cNvCxnSpPr>
            <a:cxnSpLocks/>
          </p:cNvCxnSpPr>
          <p:nvPr userDrawn="1"/>
        </p:nvCxnSpPr>
        <p:spPr>
          <a:xfrm>
            <a:off x="5235260" y="-263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F88E3020-67F3-4319-8D6D-AF959AE4492B}"/>
              </a:ext>
            </a:extLst>
          </p:cNvPr>
          <p:cNvSpPr>
            <a:spLocks noGrp="1"/>
          </p:cNvSpPr>
          <p:nvPr>
            <p:ph type="dt" sz="half" idx="15"/>
          </p:nvPr>
        </p:nvSpPr>
        <p:spPr/>
        <p:txBody>
          <a:bodyPr/>
          <a:lstStyle/>
          <a:p>
            <a:fld id="{81B73CA7-3CCD-504D-B97A-835A2330CDB2}" type="datetimeFigureOut">
              <a:rPr lang="en-US" smtClean="0"/>
              <a:pPr/>
              <a:t>1/13/2025</a:t>
            </a:fld>
            <a:endParaRPr lang="en-US" dirty="0"/>
          </a:p>
        </p:txBody>
      </p:sp>
      <p:sp>
        <p:nvSpPr>
          <p:cNvPr id="7" name="Footer Placeholder 6">
            <a:extLst>
              <a:ext uri="{FF2B5EF4-FFF2-40B4-BE49-F238E27FC236}">
                <a16:creationId xmlns:a16="http://schemas.microsoft.com/office/drawing/2014/main" id="{C8332DD3-414D-426E-BB83-A7CE934174B6}"/>
              </a:ext>
            </a:extLst>
          </p:cNvPr>
          <p:cNvSpPr>
            <a:spLocks noGrp="1"/>
          </p:cNvSpPr>
          <p:nvPr>
            <p:ph type="ftr" sz="quarter" idx="16"/>
          </p:nvPr>
        </p:nvSpPr>
        <p:spPr/>
        <p:txBody>
          <a:bodyPr/>
          <a:lstStyle/>
          <a:p>
            <a:endParaRPr lang="en-US" dirty="0"/>
          </a:p>
        </p:txBody>
      </p:sp>
      <p:sp>
        <p:nvSpPr>
          <p:cNvPr id="8" name="Slide Number Placeholder 7">
            <a:extLst>
              <a:ext uri="{FF2B5EF4-FFF2-40B4-BE49-F238E27FC236}">
                <a16:creationId xmlns:a16="http://schemas.microsoft.com/office/drawing/2014/main" id="{5DBA4D0A-04F7-406D-970F-851D89A87A95}"/>
              </a:ext>
            </a:extLst>
          </p:cNvPr>
          <p:cNvSpPr>
            <a:spLocks noGrp="1"/>
          </p:cNvSpPr>
          <p:nvPr>
            <p:ph type="sldNum" sz="quarter" idx="17"/>
          </p:nvPr>
        </p:nvSpPr>
        <p:spPr/>
        <p:txBody>
          <a:bodyPr/>
          <a:lstStyle/>
          <a:p>
            <a:fld id="{5831BA38-18F3-0A4D-A45F-13B53FF2DACC}" type="slidenum">
              <a:rPr lang="en-US" smtClean="0"/>
              <a:pPr/>
              <a:t>‹#›</a:t>
            </a:fld>
            <a:endParaRPr lang="en-US" dirty="0"/>
          </a:p>
        </p:txBody>
      </p:sp>
      <p:sp>
        <p:nvSpPr>
          <p:cNvPr id="11" name="Content Placeholder 10">
            <a:extLst>
              <a:ext uri="{FF2B5EF4-FFF2-40B4-BE49-F238E27FC236}">
                <a16:creationId xmlns:a16="http://schemas.microsoft.com/office/drawing/2014/main" id="{D68424A6-569A-4335-9863-0351A5FABE88}"/>
              </a:ext>
            </a:extLst>
          </p:cNvPr>
          <p:cNvSpPr>
            <a:spLocks noGrp="1"/>
          </p:cNvSpPr>
          <p:nvPr>
            <p:ph sz="quarter" idx="18"/>
          </p:nvPr>
        </p:nvSpPr>
        <p:spPr>
          <a:xfrm>
            <a:off x="830263" y="1266825"/>
            <a:ext cx="4858574"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80951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tx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96E039-748A-D54A-ACAE-7A9C63FCAEB8}"/>
              </a:ext>
            </a:extLst>
          </p:cNvPr>
          <p:cNvPicPr>
            <a:picLocks noChangeAspect="1"/>
          </p:cNvPicPr>
          <p:nvPr userDrawn="1"/>
        </p:nvPicPr>
        <p:blipFill rotWithShape="1">
          <a:blip r:embed="rId2" cstate="screen">
            <a:alphaModFix amt="10000"/>
            <a:extLst>
              <a:ext uri="{28A0092B-C50C-407E-A947-70E740481C1C}">
                <a14:useLocalDpi xmlns:a14="http://schemas.microsoft.com/office/drawing/2010/main"/>
              </a:ext>
            </a:extLst>
          </a:blip>
          <a:srcRect r="-2"/>
          <a:stretch/>
        </p:blipFill>
        <p:spPr>
          <a:xfrm>
            <a:off x="12700" y="-4352"/>
            <a:ext cx="12179300" cy="6862352"/>
          </a:xfrm>
          <a:prstGeom prst="rect">
            <a:avLst/>
          </a:prstGeom>
        </p:spPr>
      </p:pic>
      <p:sp>
        <p:nvSpPr>
          <p:cNvPr id="11" name="Title 1">
            <a:extLst>
              <a:ext uri="{FF2B5EF4-FFF2-40B4-BE49-F238E27FC236}">
                <a16:creationId xmlns:a16="http://schemas.microsoft.com/office/drawing/2014/main" id="{451E21C1-74BE-0348-B8AE-3174A9AAA08E}"/>
              </a:ext>
            </a:extLst>
          </p:cNvPr>
          <p:cNvSpPr>
            <a:spLocks noGrp="1"/>
          </p:cNvSpPr>
          <p:nvPr>
            <p:ph type="title"/>
          </p:nvPr>
        </p:nvSpPr>
        <p:spPr>
          <a:xfrm>
            <a:off x="830269" y="168721"/>
            <a:ext cx="10523531" cy="583800"/>
          </a:xfrm>
        </p:spPr>
        <p:txBody>
          <a:bodyPr lIns="91440" rIns="91440">
            <a:noAutofit/>
          </a:bodyPr>
          <a:lstStyle>
            <a:lvl1pPr>
              <a:defRPr sz="2400" b="1" i="0" spc="150" baseline="0">
                <a:solidFill>
                  <a:schemeClr val="bg1"/>
                </a:solidFill>
                <a:latin typeface="+mj-lt"/>
                <a:ea typeface="MingLiU" panose="02020509000000000000" pitchFamily="49" charset="-120"/>
              </a:defRPr>
            </a:lvl1pPr>
          </a:lstStyle>
          <a:p>
            <a:r>
              <a:rPr lang="en-US"/>
              <a:t>Click to edit Master title style</a:t>
            </a:r>
            <a:endParaRPr lang="en-US" dirty="0"/>
          </a:p>
        </p:txBody>
      </p:sp>
      <p:grpSp>
        <p:nvGrpSpPr>
          <p:cNvPr id="43" name="Group 42">
            <a:extLst>
              <a:ext uri="{FF2B5EF4-FFF2-40B4-BE49-F238E27FC236}">
                <a16:creationId xmlns:a16="http://schemas.microsoft.com/office/drawing/2014/main" id="{84FD6E85-A2E7-B84D-9400-6F8D1C6FF159}"/>
              </a:ext>
            </a:extLst>
          </p:cNvPr>
          <p:cNvGrpSpPr/>
          <p:nvPr userDrawn="1"/>
        </p:nvGrpSpPr>
        <p:grpSpPr>
          <a:xfrm>
            <a:off x="0" y="-10162"/>
            <a:ext cx="12192000" cy="6868162"/>
            <a:chOff x="0" y="-10162"/>
            <a:chExt cx="12192000" cy="6868162"/>
          </a:xfrm>
        </p:grpSpPr>
        <p:sp>
          <p:nvSpPr>
            <p:cNvPr id="10" name="Right Triangle 9">
              <a:extLst>
                <a:ext uri="{FF2B5EF4-FFF2-40B4-BE49-F238E27FC236}">
                  <a16:creationId xmlns:a16="http://schemas.microsoft.com/office/drawing/2014/main" id="{6912A38B-FDC5-1E4F-B0ED-145140947339}"/>
                </a:ext>
              </a:extLst>
            </p:cNvPr>
            <p:cNvSpPr/>
            <p:nvPr userDrawn="1"/>
          </p:nvSpPr>
          <p:spPr>
            <a:xfrm>
              <a:off x="0" y="6027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8" name="Right Triangle 27">
              <a:extLst>
                <a:ext uri="{FF2B5EF4-FFF2-40B4-BE49-F238E27FC236}">
                  <a16:creationId xmlns:a16="http://schemas.microsoft.com/office/drawing/2014/main" id="{B5B0DCFE-7295-8740-9EC5-E9A681F21F94}"/>
                </a:ext>
              </a:extLst>
            </p:cNvPr>
            <p:cNvSpPr/>
            <p:nvPr userDrawn="1"/>
          </p:nvSpPr>
          <p:spPr>
            <a:xfrm rot="10800000">
              <a:off x="11361737" y="-10162"/>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grpSp>
      <p:sp>
        <p:nvSpPr>
          <p:cNvPr id="20" name="Text Placeholder 2">
            <a:extLst>
              <a:ext uri="{FF2B5EF4-FFF2-40B4-BE49-F238E27FC236}">
                <a16:creationId xmlns:a16="http://schemas.microsoft.com/office/drawing/2014/main" id="{52918AA3-DC2E-CC41-95A6-C5757DE618D4}"/>
              </a:ext>
            </a:extLst>
          </p:cNvPr>
          <p:cNvSpPr>
            <a:spLocks noGrp="1"/>
          </p:cNvSpPr>
          <p:nvPr>
            <p:ph type="body" idx="1"/>
          </p:nvPr>
        </p:nvSpPr>
        <p:spPr>
          <a:xfrm>
            <a:off x="838201" y="1618714"/>
            <a:ext cx="4433046" cy="703135"/>
          </a:xfrm>
          <a:noFill/>
        </p:spPr>
        <p:txBody>
          <a:bodyPr lIns="91440" rIns="91440" anchor="ctr">
            <a:normAutofit/>
          </a:bodyPr>
          <a:lstStyle>
            <a:lvl1pPr marL="0" indent="0" algn="l">
              <a:lnSpc>
                <a:spcPct val="150000"/>
              </a:lnSpc>
              <a:buNone/>
              <a:defRPr sz="1800" b="1" i="0" cap="all" spc="150" baseline="0">
                <a:solidFill>
                  <a:schemeClr val="accent1"/>
                </a:solidFill>
                <a:latin typeface="+mj-lt"/>
                <a:ea typeface="MingLiU" panose="02020509000000000000" pitchFamily="49" charset="-12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2">
            <a:extLst>
              <a:ext uri="{FF2B5EF4-FFF2-40B4-BE49-F238E27FC236}">
                <a16:creationId xmlns:a16="http://schemas.microsoft.com/office/drawing/2014/main" id="{BBF9C69D-A733-884F-BC4B-A4E97A9315C4}"/>
              </a:ext>
            </a:extLst>
          </p:cNvPr>
          <p:cNvSpPr>
            <a:spLocks noGrp="1"/>
          </p:cNvSpPr>
          <p:nvPr>
            <p:ph type="body" idx="11"/>
          </p:nvPr>
        </p:nvSpPr>
        <p:spPr>
          <a:xfrm>
            <a:off x="6932749" y="1618714"/>
            <a:ext cx="4433046" cy="703135"/>
          </a:xfrm>
          <a:noFill/>
        </p:spPr>
        <p:txBody>
          <a:bodyPr lIns="91440" rIns="91440" anchor="ctr">
            <a:normAutofit/>
          </a:bodyPr>
          <a:lstStyle>
            <a:lvl1pPr marL="0" indent="0" algn="l">
              <a:lnSpc>
                <a:spcPct val="150000"/>
              </a:lnSpc>
              <a:buNone/>
              <a:defRPr sz="1800" b="1" i="0" cap="all" spc="150" baseline="0">
                <a:solidFill>
                  <a:schemeClr val="accent1"/>
                </a:solidFill>
                <a:latin typeface="+mj-lt"/>
                <a:ea typeface="MingLiU" panose="02020509000000000000" pitchFamily="49" charset="-12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7" name="Oval 22">
            <a:extLst>
              <a:ext uri="{FF2B5EF4-FFF2-40B4-BE49-F238E27FC236}">
                <a16:creationId xmlns:a16="http://schemas.microsoft.com/office/drawing/2014/main" id="{2077B7CC-D16D-C84E-AF69-2D082EDC5C8E}"/>
              </a:ext>
            </a:extLst>
          </p:cNvPr>
          <p:cNvSpPr/>
          <p:nvPr userDrawn="1"/>
        </p:nvSpPr>
        <p:spPr>
          <a:xfrm rot="16200000" flipH="1">
            <a:off x="1668897" y="74594"/>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1" name="Straight Connector 30">
            <a:extLst>
              <a:ext uri="{FF2B5EF4-FFF2-40B4-BE49-F238E27FC236}">
                <a16:creationId xmlns:a16="http://schemas.microsoft.com/office/drawing/2014/main" id="{9A65B340-D917-634F-AE17-87F536B21002}"/>
              </a:ext>
            </a:extLst>
          </p:cNvPr>
          <p:cNvCxnSpPr>
            <a:cxnSpLocks/>
          </p:cNvCxnSpPr>
          <p:nvPr userDrawn="1"/>
        </p:nvCxnSpPr>
        <p:spPr>
          <a:xfrm>
            <a:off x="-9250" y="54010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0EA4411-3DF4-5E42-A781-3F59BBBD00F9}"/>
              </a:ext>
            </a:extLst>
          </p:cNvPr>
          <p:cNvCxnSpPr>
            <a:cxnSpLocks/>
          </p:cNvCxnSpPr>
          <p:nvPr userDrawn="1"/>
        </p:nvCxnSpPr>
        <p:spPr>
          <a:xfrm>
            <a:off x="10801316" y="-263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2" name="Date Placeholder 1">
            <a:extLst>
              <a:ext uri="{FF2B5EF4-FFF2-40B4-BE49-F238E27FC236}">
                <a16:creationId xmlns:a16="http://schemas.microsoft.com/office/drawing/2014/main" id="{53EFD6CC-AFA8-4227-B3F1-27845AE5BE28}"/>
              </a:ext>
            </a:extLst>
          </p:cNvPr>
          <p:cNvSpPr>
            <a:spLocks noGrp="1"/>
          </p:cNvSpPr>
          <p:nvPr>
            <p:ph type="dt" sz="half" idx="12"/>
          </p:nvPr>
        </p:nvSpPr>
        <p:spPr/>
        <p:txBody>
          <a:bodyPr/>
          <a:lstStyle/>
          <a:p>
            <a:fld id="{81B73CA7-3CCD-504D-B97A-835A2330CDB2}" type="datetimeFigureOut">
              <a:rPr lang="en-US" smtClean="0"/>
              <a:pPr/>
              <a:t>1/13/2025</a:t>
            </a:fld>
            <a:endParaRPr lang="en-US" dirty="0"/>
          </a:p>
        </p:txBody>
      </p:sp>
      <p:sp>
        <p:nvSpPr>
          <p:cNvPr id="3" name="Footer Placeholder 2">
            <a:extLst>
              <a:ext uri="{FF2B5EF4-FFF2-40B4-BE49-F238E27FC236}">
                <a16:creationId xmlns:a16="http://schemas.microsoft.com/office/drawing/2014/main" id="{E5000E12-D3DD-4E44-BAEC-A48DBC4D50B5}"/>
              </a:ext>
            </a:extLst>
          </p:cNvPr>
          <p:cNvSpPr>
            <a:spLocks noGrp="1"/>
          </p:cNvSpPr>
          <p:nvPr>
            <p:ph type="ftr" sz="quarter" idx="13"/>
          </p:nvPr>
        </p:nvSpPr>
        <p:spPr/>
        <p:txBody>
          <a:bodyPr/>
          <a:lstStyle/>
          <a:p>
            <a:endParaRPr lang="en-US" dirty="0"/>
          </a:p>
        </p:txBody>
      </p:sp>
      <p:sp>
        <p:nvSpPr>
          <p:cNvPr id="4" name="Slide Number Placeholder 3">
            <a:extLst>
              <a:ext uri="{FF2B5EF4-FFF2-40B4-BE49-F238E27FC236}">
                <a16:creationId xmlns:a16="http://schemas.microsoft.com/office/drawing/2014/main" id="{92587F0E-3488-4890-9BD2-AF49A732987B}"/>
              </a:ext>
            </a:extLst>
          </p:cNvPr>
          <p:cNvSpPr>
            <a:spLocks noGrp="1"/>
          </p:cNvSpPr>
          <p:nvPr>
            <p:ph type="sldNum" sz="quarter" idx="14"/>
          </p:nvPr>
        </p:nvSpPr>
        <p:spPr/>
        <p:txBody>
          <a:bodyPr/>
          <a:lstStyle/>
          <a:p>
            <a:fld id="{5831BA38-18F3-0A4D-A45F-13B53FF2DACC}" type="slidenum">
              <a:rPr lang="en-US" smtClean="0"/>
              <a:pPr/>
              <a:t>‹#›</a:t>
            </a:fld>
            <a:endParaRPr lang="en-US" dirty="0"/>
          </a:p>
        </p:txBody>
      </p:sp>
      <p:sp>
        <p:nvSpPr>
          <p:cNvPr id="6" name="Content Placeholder 5">
            <a:extLst>
              <a:ext uri="{FF2B5EF4-FFF2-40B4-BE49-F238E27FC236}">
                <a16:creationId xmlns:a16="http://schemas.microsoft.com/office/drawing/2014/main" id="{EC26D3AA-2705-4636-BFEE-C89371FC519B}"/>
              </a:ext>
            </a:extLst>
          </p:cNvPr>
          <p:cNvSpPr>
            <a:spLocks noGrp="1"/>
          </p:cNvSpPr>
          <p:nvPr>
            <p:ph sz="quarter" idx="15"/>
          </p:nvPr>
        </p:nvSpPr>
        <p:spPr>
          <a:xfrm>
            <a:off x="830263" y="2474913"/>
            <a:ext cx="4434840" cy="3094037"/>
          </a:xfrm>
        </p:spPr>
        <p:txBody>
          <a:bodyPr/>
          <a:lstStyle>
            <a:lvl2pPr>
              <a:spcBef>
                <a:spcPts val="600"/>
              </a:spcBef>
              <a:defRPr/>
            </a:lvl2pPr>
          </a:lstStyle>
          <a:p>
            <a:pPr lvl="0"/>
            <a:r>
              <a:rPr lang="en-US"/>
              <a:t>Click to edit Master text styles</a:t>
            </a:r>
          </a:p>
          <a:p>
            <a:pPr lvl="1"/>
            <a:r>
              <a:rPr lang="en-US"/>
              <a:t>Second level</a:t>
            </a:r>
          </a:p>
        </p:txBody>
      </p:sp>
      <p:sp>
        <p:nvSpPr>
          <p:cNvPr id="23" name="Content Placeholder 5">
            <a:extLst>
              <a:ext uri="{FF2B5EF4-FFF2-40B4-BE49-F238E27FC236}">
                <a16:creationId xmlns:a16="http://schemas.microsoft.com/office/drawing/2014/main" id="{F758E678-4B0C-4E7A-94BE-1006B5814E93}"/>
              </a:ext>
            </a:extLst>
          </p:cNvPr>
          <p:cNvSpPr>
            <a:spLocks noGrp="1"/>
          </p:cNvSpPr>
          <p:nvPr>
            <p:ph sz="quarter" idx="16"/>
          </p:nvPr>
        </p:nvSpPr>
        <p:spPr>
          <a:xfrm>
            <a:off x="6932748" y="2474913"/>
            <a:ext cx="4434840" cy="3094037"/>
          </a:xfrm>
        </p:spPr>
        <p:txBody>
          <a:bodyPr/>
          <a:lstStyle>
            <a:lvl2pPr>
              <a:spcBef>
                <a:spcPts val="600"/>
              </a:spcBef>
              <a:defRPr/>
            </a:lvl2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151632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mage and Caption">
    <p:bg>
      <p:bgPr>
        <a:solidFill>
          <a:schemeClr val="tx1"/>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72A19413-A8E7-ED4F-88DE-08A12997A0F3}"/>
              </a:ext>
            </a:extLst>
          </p:cNvPr>
          <p:cNvSpPr>
            <a:spLocks noGrp="1"/>
          </p:cNvSpPr>
          <p:nvPr>
            <p:ph type="pic" sz="quarter" idx="15"/>
          </p:nvPr>
        </p:nvSpPr>
        <p:spPr>
          <a:xfrm>
            <a:off x="0" y="-4763"/>
            <a:ext cx="12179300" cy="6862763"/>
          </a:xfrm>
          <a:solidFill>
            <a:schemeClr val="accent1"/>
          </a:solidFill>
        </p:spPr>
        <p:txBody>
          <a:bodyPr/>
          <a:lstStyle/>
          <a:p>
            <a:r>
              <a:rPr lang="en-US"/>
              <a:t>Click icon to add picture</a:t>
            </a:r>
            <a:endParaRPr lang="en-US" dirty="0"/>
          </a:p>
        </p:txBody>
      </p:sp>
      <p:sp>
        <p:nvSpPr>
          <p:cNvPr id="19" name="Title 1">
            <a:extLst>
              <a:ext uri="{FF2B5EF4-FFF2-40B4-BE49-F238E27FC236}">
                <a16:creationId xmlns:a16="http://schemas.microsoft.com/office/drawing/2014/main" id="{42AACF99-BFF2-EF4D-905B-698BF1366208}"/>
              </a:ext>
            </a:extLst>
          </p:cNvPr>
          <p:cNvSpPr>
            <a:spLocks noGrp="1"/>
          </p:cNvSpPr>
          <p:nvPr>
            <p:ph type="title"/>
          </p:nvPr>
        </p:nvSpPr>
        <p:spPr>
          <a:xfrm>
            <a:off x="5312215" y="2432458"/>
            <a:ext cx="6044503" cy="583800"/>
          </a:xfrm>
        </p:spPr>
        <p:txBody>
          <a:bodyPr lIns="91440" rIns="91440">
            <a:noAutofit/>
          </a:bodyPr>
          <a:lstStyle>
            <a:lvl1pPr>
              <a:defRPr sz="2400" b="1" i="0" spc="150" baseline="0">
                <a:solidFill>
                  <a:schemeClr val="bg1"/>
                </a:solidFill>
                <a:latin typeface="+mj-lt"/>
                <a:ea typeface="MingLiU" panose="02020509000000000000" pitchFamily="49" charset="-120"/>
              </a:defRPr>
            </a:lvl1p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BA933BB6-76EF-4E91-AEF1-BE67D60ED86C}"/>
              </a:ext>
            </a:extLst>
          </p:cNvPr>
          <p:cNvSpPr>
            <a:spLocks noGrp="1"/>
          </p:cNvSpPr>
          <p:nvPr>
            <p:ph sz="quarter" idx="16"/>
          </p:nvPr>
        </p:nvSpPr>
        <p:spPr>
          <a:xfrm>
            <a:off x="5311775" y="3530600"/>
            <a:ext cx="6044943" cy="2825750"/>
          </a:xfrm>
        </p:spPr>
        <p:txBody>
          <a:bodyPr/>
          <a:lstStyle>
            <a:lvl1pPr marL="0" indent="0">
              <a:buNone/>
              <a:defRPr/>
            </a:lvl1pPr>
          </a:lstStyle>
          <a:p>
            <a:pPr lvl="0"/>
            <a:r>
              <a:rPr lang="en-US"/>
              <a:t>Click to edit Master text styles</a:t>
            </a:r>
          </a:p>
        </p:txBody>
      </p:sp>
    </p:spTree>
    <p:extLst>
      <p:ext uri="{BB962C8B-B14F-4D97-AF65-F5344CB8AC3E}">
        <p14:creationId xmlns:p14="http://schemas.microsoft.com/office/powerpoint/2010/main" val="1222012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C4EB4B-30F5-5541-B2A0-6BD04D0109C9}"/>
              </a:ext>
            </a:extLst>
          </p:cNvPr>
          <p:cNvSpPr>
            <a:spLocks noGrp="1"/>
          </p:cNvSpPr>
          <p:nvPr>
            <p:ph type="dt" sz="half" idx="10"/>
          </p:nvPr>
        </p:nvSpPr>
        <p:spPr/>
        <p:txBody>
          <a:bodyPr/>
          <a:lstStyle/>
          <a:p>
            <a:fld id="{906A8E3A-8DBF-0542-BC99-444DCA0CC2C2}" type="datetimeFigureOut">
              <a:rPr lang="en-US" smtClean="0"/>
              <a:t>1/13/2025</a:t>
            </a:fld>
            <a:endParaRPr lang="en-US" dirty="0"/>
          </a:p>
        </p:txBody>
      </p:sp>
      <p:sp>
        <p:nvSpPr>
          <p:cNvPr id="3" name="Footer Placeholder 2">
            <a:extLst>
              <a:ext uri="{FF2B5EF4-FFF2-40B4-BE49-F238E27FC236}">
                <a16:creationId xmlns:a16="http://schemas.microsoft.com/office/drawing/2014/main" id="{72D97956-7D4F-5346-B8DD-3653B600E65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D5AB29D-BA7D-E743-8CA0-6953FF72B2BC}"/>
              </a:ext>
            </a:extLst>
          </p:cNvPr>
          <p:cNvSpPr>
            <a:spLocks noGrp="1"/>
          </p:cNvSpPr>
          <p:nvPr>
            <p:ph type="sldNum" sz="quarter" idx="12"/>
          </p:nvPr>
        </p:nvSpPr>
        <p:spPr/>
        <p:txBody>
          <a:bodyPr/>
          <a:lstStyle/>
          <a:p>
            <a:fld id="{A693002F-D6EA-CF48-8F44-2316036B2B87}" type="slidenum">
              <a:rPr lang="en-US" smtClean="0"/>
              <a:t>‹#›</a:t>
            </a:fld>
            <a:endParaRPr lang="en-US" dirty="0"/>
          </a:p>
        </p:txBody>
      </p:sp>
      <p:pic>
        <p:nvPicPr>
          <p:cNvPr id="5" name="Picture 4">
            <a:extLst>
              <a:ext uri="{FF2B5EF4-FFF2-40B4-BE49-F238E27FC236}">
                <a16:creationId xmlns:a16="http://schemas.microsoft.com/office/drawing/2014/main" id="{05A03656-1F6D-D044-B015-1B4DAD3A56BE}"/>
              </a:ext>
            </a:extLst>
          </p:cNvPr>
          <p:cNvPicPr>
            <a:picLocks noChangeAspect="1"/>
          </p:cNvPicPr>
          <p:nvPr userDrawn="1"/>
        </p:nvPicPr>
        <p:blipFill rotWithShape="1">
          <a:blip r:embed="rId2" cstate="screen">
            <a:alphaModFix amt="10000"/>
            <a:extLst>
              <a:ext uri="{28A0092B-C50C-407E-A947-70E740481C1C}">
                <a14:useLocalDpi xmlns:a14="http://schemas.microsoft.com/office/drawing/2010/main"/>
              </a:ext>
            </a:extLst>
          </a:blip>
          <a:srcRect r="-2"/>
          <a:stretch/>
        </p:blipFill>
        <p:spPr>
          <a:xfrm>
            <a:off x="12700" y="-4352"/>
            <a:ext cx="12179300" cy="6862352"/>
          </a:xfrm>
          <a:prstGeom prst="rect">
            <a:avLst/>
          </a:prstGeom>
        </p:spPr>
      </p:pic>
    </p:spTree>
    <p:extLst>
      <p:ext uri="{BB962C8B-B14F-4D97-AF65-F5344CB8AC3E}">
        <p14:creationId xmlns:p14="http://schemas.microsoft.com/office/powerpoint/2010/main" val="41102567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D48F80-1562-4C4E-887A-B3EB2024C0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045F5A-B343-9140-888A-F4A0F3DAE3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2865FBC-5324-6640-AB2B-F303AA276FA5}"/>
              </a:ext>
            </a:extLst>
          </p:cNvPr>
          <p:cNvSpPr>
            <a:spLocks noGrp="1"/>
          </p:cNvSpPr>
          <p:nvPr>
            <p:ph type="dt" sz="half" idx="2"/>
          </p:nvPr>
        </p:nvSpPr>
        <p:spPr>
          <a:xfrm>
            <a:off x="838200" y="6492875"/>
            <a:ext cx="2743200" cy="228600"/>
          </a:xfrm>
          <a:prstGeom prst="rect">
            <a:avLst/>
          </a:prstGeom>
        </p:spPr>
        <p:txBody>
          <a:bodyPr vert="horz" lIns="91440" tIns="45720" rIns="91440" bIns="45720" rtlCol="0" anchor="ctr"/>
          <a:lstStyle>
            <a:lvl1pPr algn="l">
              <a:defRPr sz="800">
                <a:solidFill>
                  <a:schemeClr val="bg1"/>
                </a:solidFill>
              </a:defRPr>
            </a:lvl1pPr>
          </a:lstStyle>
          <a:p>
            <a:fld id="{81B73CA7-3CCD-504D-B97A-835A2330CDB2}" type="datetimeFigureOut">
              <a:rPr lang="en-US" smtClean="0"/>
              <a:pPr/>
              <a:t>1/13/2025</a:t>
            </a:fld>
            <a:endParaRPr lang="en-US" dirty="0"/>
          </a:p>
        </p:txBody>
      </p:sp>
      <p:sp>
        <p:nvSpPr>
          <p:cNvPr id="5" name="Footer Placeholder 4">
            <a:extLst>
              <a:ext uri="{FF2B5EF4-FFF2-40B4-BE49-F238E27FC236}">
                <a16:creationId xmlns:a16="http://schemas.microsoft.com/office/drawing/2014/main" id="{567050E5-FDBF-7C4A-8BB3-B44C2CEBA89A}"/>
              </a:ext>
            </a:extLst>
          </p:cNvPr>
          <p:cNvSpPr>
            <a:spLocks noGrp="1"/>
          </p:cNvSpPr>
          <p:nvPr>
            <p:ph type="ftr" sz="quarter" idx="3"/>
          </p:nvPr>
        </p:nvSpPr>
        <p:spPr>
          <a:xfrm>
            <a:off x="4038600" y="6492875"/>
            <a:ext cx="4114800" cy="228600"/>
          </a:xfrm>
          <a:prstGeom prst="rect">
            <a:avLst/>
          </a:prstGeom>
        </p:spPr>
        <p:txBody>
          <a:bodyPr vert="horz" lIns="91440" tIns="45720" rIns="91440" bIns="45720" rtlCol="0" anchor="ctr"/>
          <a:lstStyle>
            <a:lvl1pPr algn="ctr">
              <a:defRPr sz="800">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7DC1BFAD-CCAB-D24E-B7A6-4B9D514D05A3}"/>
              </a:ext>
            </a:extLst>
          </p:cNvPr>
          <p:cNvSpPr>
            <a:spLocks noGrp="1"/>
          </p:cNvSpPr>
          <p:nvPr>
            <p:ph type="sldNum" sz="quarter" idx="4"/>
          </p:nvPr>
        </p:nvSpPr>
        <p:spPr>
          <a:xfrm>
            <a:off x="8610600" y="6492875"/>
            <a:ext cx="2743200" cy="228600"/>
          </a:xfrm>
          <a:prstGeom prst="rect">
            <a:avLst/>
          </a:prstGeom>
        </p:spPr>
        <p:txBody>
          <a:bodyPr vert="horz" lIns="91440" tIns="45720" rIns="91440" bIns="45720" rtlCol="0" anchor="ctr"/>
          <a:lstStyle>
            <a:lvl1pPr algn="r">
              <a:defRPr sz="800">
                <a:solidFill>
                  <a:schemeClr val="bg1"/>
                </a:solidFill>
              </a:defRPr>
            </a:lvl1pPr>
          </a:lstStyle>
          <a:p>
            <a:fld id="{5831BA38-18F3-0A4D-A45F-13B53FF2DACC}" type="slidenum">
              <a:rPr lang="en-US" smtClean="0"/>
              <a:pPr/>
              <a:t>‹#›</a:t>
            </a:fld>
            <a:endParaRPr lang="en-US" dirty="0"/>
          </a:p>
        </p:txBody>
      </p:sp>
    </p:spTree>
    <p:extLst>
      <p:ext uri="{BB962C8B-B14F-4D97-AF65-F5344CB8AC3E}">
        <p14:creationId xmlns:p14="http://schemas.microsoft.com/office/powerpoint/2010/main" val="226516204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11" r:id="rId3"/>
    <p:sldLayoutId id="2147483710" r:id="rId4"/>
    <p:sldLayoutId id="2147483714" r:id="rId5"/>
    <p:sldLayoutId id="2147483715" r:id="rId6"/>
  </p:sldLayoutIdLst>
  <p:txStyles>
    <p:titleStyle>
      <a:lvl1pPr algn="l" defTabSz="914400" rtl="0" eaLnBrk="1" latinLnBrk="0" hangingPunct="1">
        <a:lnSpc>
          <a:spcPct val="90000"/>
        </a:lnSpc>
        <a:spcBef>
          <a:spcPct val="0"/>
        </a:spcBef>
        <a:buNone/>
        <a:defRPr sz="2400" b="1" kern="1200" spc="150" baseline="0">
          <a:solidFill>
            <a:schemeClr val="bg1"/>
          </a:solidFill>
          <a:latin typeface="+mj-lt"/>
          <a:ea typeface="MingLiU" panose="02020509000000000000" pitchFamily="49" charset="-120"/>
          <a:cs typeface="+mj-cs"/>
        </a:defRPr>
      </a:lvl1pPr>
    </p:titleStyle>
    <p:bodyStyle>
      <a:lvl1pPr marL="2286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1pPr>
      <a:lvl2pPr marL="6858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2pPr>
      <a:lvl3pPr marL="11430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3pPr>
      <a:lvl4pPr marL="16002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4pPr>
      <a:lvl5pPr marL="20574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tiff"/><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hyperlink" Target="https://digitalsuits.co/blog/headless-cms-vs-decoupled-cm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hyperlink" Target="https://digitalsuits.co/blog/headless-cms-vs-decoupled-cms/" TargetMode="Externa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8FB64E80-675E-6A4A-AF41-D8DE47B3CFE5}"/>
              </a:ext>
              <a:ext uri="{C183D7F6-B498-43B3-948B-1728B52AA6E4}">
                <adec:decorative xmlns:adec="http://schemas.microsoft.com/office/drawing/2017/decorative" val="1"/>
              </a:ext>
            </a:extLst>
          </p:cNvPr>
          <p:cNvPicPr>
            <a:picLocks noGrp="1" noChangeAspect="1"/>
          </p:cNvPicPr>
          <p:nvPr>
            <p:ph type="pic" sz="quarter" idx="14"/>
          </p:nvPr>
        </p:nvPicPr>
        <p:blipFill>
          <a:blip r:embed="rId3" cstate="screen">
            <a:alphaModFix amt="62000"/>
            <a:extLst>
              <a:ext uri="{BEBA8EAE-BF5A-486C-A8C5-ECC9F3942E4B}">
                <a14:imgProps xmlns:a14="http://schemas.microsoft.com/office/drawing/2010/main">
                  <a14:imgLayer r:embed="rId4">
                    <a14:imgEffect>
                      <a14:brightnessContrast bright="-60000"/>
                    </a14:imgEffect>
                  </a14:imgLayer>
                </a14:imgProps>
              </a:ext>
              <a:ext uri="{28A0092B-C50C-407E-A947-70E740481C1C}">
                <a14:useLocalDpi xmlns:a14="http://schemas.microsoft.com/office/drawing/2010/main"/>
              </a:ext>
            </a:extLst>
          </a:blip>
          <a:srcRect/>
          <a:stretch>
            <a:fillRect/>
          </a:stretch>
        </p:blipFill>
        <p:spPr>
          <a:xfrm>
            <a:off x="-9249" y="-4352"/>
            <a:ext cx="12201250" cy="6862352"/>
          </a:xfrm>
        </p:spPr>
      </p:pic>
      <p:pic>
        <p:nvPicPr>
          <p:cNvPr id="13" name="Picture Placeholder 8">
            <a:extLst>
              <a:ext uri="{FF2B5EF4-FFF2-40B4-BE49-F238E27FC236}">
                <a16:creationId xmlns:a16="http://schemas.microsoft.com/office/drawing/2014/main" id="{4D6F1B91-622D-D14D-A2EE-5B2A56BAC075}"/>
              </a:ext>
              <a:ext uri="{C183D7F6-B498-43B3-948B-1728B52AA6E4}">
                <adec:decorative xmlns:adec="http://schemas.microsoft.com/office/drawing/2017/decorative" val="1"/>
              </a:ext>
            </a:extLst>
          </p:cNvPr>
          <p:cNvPicPr>
            <a:picLocks noChangeAspect="1"/>
          </p:cNvPicPr>
          <p:nvPr/>
        </p:nvPicPr>
        <p:blipFill rotWithShape="1">
          <a:blip r:embed="rId5" cstate="screen">
            <a:alphaModFix amt="10000"/>
            <a:extLst>
              <a:ext uri="{28A0092B-C50C-407E-A947-70E740481C1C}">
                <a14:useLocalDpi xmlns:a14="http://schemas.microsoft.com/office/drawing/2010/main"/>
              </a:ext>
            </a:extLst>
          </a:blip>
          <a:srcRect/>
          <a:stretch/>
        </p:blipFill>
        <p:spPr>
          <a:xfrm>
            <a:off x="3090" y="8153"/>
            <a:ext cx="12201250" cy="6862352"/>
          </a:xfrm>
          <a:custGeom>
            <a:avLst/>
            <a:gdLst>
              <a:gd name="connsiteX0" fmla="*/ 0 w 12201250"/>
              <a:gd name="connsiteY0" fmla="*/ 0 h 6862352"/>
              <a:gd name="connsiteX1" fmla="*/ 11376796 w 12201250"/>
              <a:gd name="connsiteY1" fmla="*/ 0 h 6862352"/>
              <a:gd name="connsiteX2" fmla="*/ 12201249 w 12201250"/>
              <a:gd name="connsiteY2" fmla="*/ 824452 h 6862352"/>
              <a:gd name="connsiteX3" fmla="*/ 12201249 w 12201250"/>
              <a:gd name="connsiteY3" fmla="*/ 0 h 6862352"/>
              <a:gd name="connsiteX4" fmla="*/ 12201250 w 12201250"/>
              <a:gd name="connsiteY4" fmla="*/ 0 h 6862352"/>
              <a:gd name="connsiteX5" fmla="*/ 12201250 w 12201250"/>
              <a:gd name="connsiteY5" fmla="*/ 6862352 h 6862352"/>
              <a:gd name="connsiteX6" fmla="*/ 839512 w 12201250"/>
              <a:gd name="connsiteY6" fmla="*/ 6862352 h 6862352"/>
              <a:gd name="connsiteX7" fmla="*/ 9249 w 12201250"/>
              <a:gd name="connsiteY7" fmla="*/ 6032090 h 6862352"/>
              <a:gd name="connsiteX8" fmla="*/ 9249 w 12201250"/>
              <a:gd name="connsiteY8" fmla="*/ 6862352 h 6862352"/>
              <a:gd name="connsiteX9" fmla="*/ 0 w 12201250"/>
              <a:gd name="connsiteY9" fmla="*/ 6862352 h 686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201250" h="6862352">
                <a:moveTo>
                  <a:pt x="0" y="0"/>
                </a:moveTo>
                <a:lnTo>
                  <a:pt x="11376796" y="0"/>
                </a:lnTo>
                <a:lnTo>
                  <a:pt x="12201249" y="824452"/>
                </a:lnTo>
                <a:lnTo>
                  <a:pt x="12201249" y="0"/>
                </a:lnTo>
                <a:lnTo>
                  <a:pt x="12201250" y="0"/>
                </a:lnTo>
                <a:lnTo>
                  <a:pt x="12201250" y="6862352"/>
                </a:lnTo>
                <a:lnTo>
                  <a:pt x="839512" y="6862352"/>
                </a:lnTo>
                <a:lnTo>
                  <a:pt x="9249" y="6032090"/>
                </a:lnTo>
                <a:lnTo>
                  <a:pt x="9249" y="6862352"/>
                </a:lnTo>
                <a:lnTo>
                  <a:pt x="0" y="6862352"/>
                </a:lnTo>
                <a:close/>
              </a:path>
            </a:pathLst>
          </a:custGeom>
          <a:noFill/>
        </p:spPr>
      </p:pic>
      <p:sp>
        <p:nvSpPr>
          <p:cNvPr id="23" name="Text Placeholder 22">
            <a:extLst>
              <a:ext uri="{FF2B5EF4-FFF2-40B4-BE49-F238E27FC236}">
                <a16:creationId xmlns:a16="http://schemas.microsoft.com/office/drawing/2014/main" id="{2B499F37-632F-694F-948A-C7A79D753D0C}"/>
              </a:ext>
            </a:extLst>
          </p:cNvPr>
          <p:cNvSpPr>
            <a:spLocks noGrp="1"/>
          </p:cNvSpPr>
          <p:nvPr>
            <p:ph type="body" idx="13"/>
          </p:nvPr>
        </p:nvSpPr>
        <p:spPr/>
        <p:txBody>
          <a:bodyPr/>
          <a:lstStyle/>
          <a:p>
            <a:r>
              <a:rPr lang="en-US" altLang="ja-JP" dirty="0"/>
              <a:t>Callum James (244576)</a:t>
            </a:r>
            <a:endParaRPr lang="ja-JP" altLang="en-US" dirty="0"/>
          </a:p>
        </p:txBody>
      </p:sp>
      <p:sp>
        <p:nvSpPr>
          <p:cNvPr id="22" name="Title 21">
            <a:extLst>
              <a:ext uri="{FF2B5EF4-FFF2-40B4-BE49-F238E27FC236}">
                <a16:creationId xmlns:a16="http://schemas.microsoft.com/office/drawing/2014/main" id="{DE2D9A8A-5247-6D44-AA02-758207AE1A11}"/>
              </a:ext>
            </a:extLst>
          </p:cNvPr>
          <p:cNvSpPr>
            <a:spLocks noGrp="1"/>
          </p:cNvSpPr>
          <p:nvPr>
            <p:ph type="title"/>
          </p:nvPr>
        </p:nvSpPr>
        <p:spPr>
          <a:xfrm>
            <a:off x="838200" y="2373294"/>
            <a:ext cx="8989088" cy="1927810"/>
          </a:xfrm>
        </p:spPr>
        <p:txBody>
          <a:bodyPr/>
          <a:lstStyle/>
          <a:p>
            <a:r>
              <a:rPr lang="en-GB" sz="3600" dirty="0"/>
              <a:t>An Investigation of the benefits of a web-based CMS for a small garage.</a:t>
            </a:r>
            <a:endParaRPr lang="en-US" sz="3600" dirty="0"/>
          </a:p>
        </p:txBody>
      </p:sp>
      <p:cxnSp>
        <p:nvCxnSpPr>
          <p:cNvPr id="24" name="Straight Connector 23">
            <a:extLst>
              <a:ext uri="{FF2B5EF4-FFF2-40B4-BE49-F238E27FC236}">
                <a16:creationId xmlns:a16="http://schemas.microsoft.com/office/drawing/2014/main" id="{B9B1A04B-6BC3-D643-85AB-06635BAA9D6C}"/>
              </a:ext>
              <a:ext uri="{C183D7F6-B498-43B3-948B-1728B52AA6E4}">
                <adec:decorative xmlns:adec="http://schemas.microsoft.com/office/drawing/2017/decorative" val="1"/>
              </a:ext>
            </a:extLst>
          </p:cNvPr>
          <p:cNvCxnSpPr>
            <a:cxnSpLocks/>
          </p:cNvCxnSpPr>
          <p:nvPr/>
        </p:nvCxnSpPr>
        <p:spPr>
          <a:xfrm>
            <a:off x="-9250" y="54010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3A6FEDB-5D57-B342-8D7B-927F5879847D}"/>
              </a:ext>
              <a:ext uri="{C183D7F6-B498-43B3-948B-1728B52AA6E4}">
                <adec:decorative xmlns:adec="http://schemas.microsoft.com/office/drawing/2017/decorative" val="1"/>
              </a:ext>
            </a:extLst>
          </p:cNvPr>
          <p:cNvCxnSpPr>
            <a:cxnSpLocks/>
          </p:cNvCxnSpPr>
          <p:nvPr/>
        </p:nvCxnSpPr>
        <p:spPr>
          <a:xfrm>
            <a:off x="10801316" y="-263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5" name="Oval 22">
            <a:extLst>
              <a:ext uri="{FF2B5EF4-FFF2-40B4-BE49-F238E27FC236}">
                <a16:creationId xmlns:a16="http://schemas.microsoft.com/office/drawing/2014/main" id="{07285DAF-4CC1-E142-B7FA-4D3950873771}"/>
              </a:ext>
              <a:ext uri="{C183D7F6-B498-43B3-948B-1728B52AA6E4}">
                <adec:decorative xmlns:adec="http://schemas.microsoft.com/office/drawing/2017/decorative" val="1"/>
              </a:ext>
            </a:extLst>
          </p:cNvPr>
          <p:cNvSpPr/>
          <p:nvPr/>
        </p:nvSpPr>
        <p:spPr>
          <a:xfrm rot="16200000" flipH="1">
            <a:off x="1668897" y="3522719"/>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78701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10FB232-4CB4-C34D-A688-C51B6E7CD2CF}"/>
              </a:ext>
            </a:extLst>
          </p:cNvPr>
          <p:cNvSpPr>
            <a:spLocks noGrp="1"/>
          </p:cNvSpPr>
          <p:nvPr>
            <p:ph type="title"/>
          </p:nvPr>
        </p:nvSpPr>
        <p:spPr>
          <a:xfrm>
            <a:off x="830269" y="168721"/>
            <a:ext cx="10523531" cy="583800"/>
          </a:xfrm>
        </p:spPr>
        <p:txBody>
          <a:bodyPr anchor="ctr">
            <a:normAutofit/>
          </a:bodyPr>
          <a:lstStyle/>
          <a:p>
            <a:r>
              <a:rPr lang="en-US" dirty="0"/>
              <a:t>Who is the Client?</a:t>
            </a:r>
          </a:p>
        </p:txBody>
      </p:sp>
      <p:sp>
        <p:nvSpPr>
          <p:cNvPr id="23" name="Text Placeholder 2">
            <a:extLst>
              <a:ext uri="{FF2B5EF4-FFF2-40B4-BE49-F238E27FC236}">
                <a16:creationId xmlns:a16="http://schemas.microsoft.com/office/drawing/2014/main" id="{2F29E4E7-C1B0-DFF9-CB20-85B23AEFC4C3}"/>
              </a:ext>
            </a:extLst>
          </p:cNvPr>
          <p:cNvSpPr>
            <a:spLocks noGrp="1"/>
          </p:cNvSpPr>
          <p:nvPr>
            <p:ph type="body" idx="1"/>
          </p:nvPr>
        </p:nvSpPr>
        <p:spPr>
          <a:xfrm>
            <a:off x="838201" y="1618714"/>
            <a:ext cx="4433046" cy="703135"/>
          </a:xfrm>
        </p:spPr>
        <p:txBody>
          <a:bodyPr/>
          <a:lstStyle/>
          <a:p>
            <a:r>
              <a:rPr lang="en-US" dirty="0"/>
              <a:t>Client Overview:</a:t>
            </a:r>
          </a:p>
        </p:txBody>
      </p:sp>
      <p:sp>
        <p:nvSpPr>
          <p:cNvPr id="18" name="Content Placeholder 17">
            <a:extLst>
              <a:ext uri="{FF2B5EF4-FFF2-40B4-BE49-F238E27FC236}">
                <a16:creationId xmlns:a16="http://schemas.microsoft.com/office/drawing/2014/main" id="{F451EBE7-64A3-7E40-8C33-3C01E8EBABD2}"/>
              </a:ext>
            </a:extLst>
          </p:cNvPr>
          <p:cNvSpPr>
            <a:spLocks noGrp="1"/>
          </p:cNvSpPr>
          <p:nvPr>
            <p:ph sz="quarter" idx="15"/>
          </p:nvPr>
        </p:nvSpPr>
        <p:spPr>
          <a:xfrm>
            <a:off x="830263" y="2474913"/>
            <a:ext cx="4434840" cy="3094037"/>
          </a:xfrm>
        </p:spPr>
        <p:txBody>
          <a:bodyPr>
            <a:normAutofit/>
          </a:bodyPr>
          <a:lstStyle/>
          <a:p>
            <a:pPr>
              <a:lnSpc>
                <a:spcPct val="140000"/>
              </a:lnSpc>
            </a:pPr>
            <a:r>
              <a:rPr lang="en-GB" sz="1200" b="1" dirty="0"/>
              <a:t>Business name: </a:t>
            </a:r>
            <a:r>
              <a:rPr lang="en-GB" sz="1200" dirty="0"/>
              <a:t>Powells Automotive</a:t>
            </a:r>
          </a:p>
          <a:p>
            <a:pPr>
              <a:lnSpc>
                <a:spcPct val="140000"/>
              </a:lnSpc>
            </a:pPr>
            <a:r>
              <a:rPr lang="en-GB" sz="1200" b="1" dirty="0"/>
              <a:t>Location: </a:t>
            </a:r>
            <a:r>
              <a:rPr lang="en-GB" sz="1200" dirty="0"/>
              <a:t>Unit 16 Vale supplier, park, Resolven, Neath SA11 4SR</a:t>
            </a:r>
          </a:p>
          <a:p>
            <a:pPr>
              <a:lnSpc>
                <a:spcPct val="140000"/>
              </a:lnSpc>
            </a:pPr>
            <a:r>
              <a:rPr lang="en-GB" sz="1200" b="1" dirty="0"/>
              <a:t>Business type: </a:t>
            </a:r>
            <a:r>
              <a:rPr lang="en-GB" sz="1200" dirty="0"/>
              <a:t>Small garage specialising in automotive repair services and MOTs</a:t>
            </a:r>
          </a:p>
          <a:p>
            <a:pPr>
              <a:lnSpc>
                <a:spcPct val="140000"/>
              </a:lnSpc>
            </a:pPr>
            <a:r>
              <a:rPr lang="en-GB" sz="1200" b="1" dirty="0"/>
              <a:t>Staff: </a:t>
            </a:r>
            <a:r>
              <a:rPr lang="en-GB" sz="1200" dirty="0"/>
              <a:t>currently</a:t>
            </a:r>
            <a:r>
              <a:rPr lang="en-GB" sz="1200" b="1" dirty="0"/>
              <a:t> </a:t>
            </a:r>
            <a:r>
              <a:rPr lang="en-GB" sz="1200" dirty="0"/>
              <a:t>operated solely by the owner and client, Matthew Powell</a:t>
            </a:r>
            <a:endParaRPr lang="en-US" sz="1200" dirty="0"/>
          </a:p>
        </p:txBody>
      </p:sp>
      <p:pic>
        <p:nvPicPr>
          <p:cNvPr id="7" name="Picture 6" descr="A building with a red roof&#10;&#10;Description automatically generated">
            <a:extLst>
              <a:ext uri="{FF2B5EF4-FFF2-40B4-BE49-F238E27FC236}">
                <a16:creationId xmlns:a16="http://schemas.microsoft.com/office/drawing/2014/main" id="{792112F9-F29F-7292-6D0E-4A30EF5C9FF1}"/>
              </a:ext>
            </a:extLst>
          </p:cNvPr>
          <p:cNvPicPr>
            <a:picLocks noChangeAspect="1"/>
          </p:cNvPicPr>
          <p:nvPr/>
        </p:nvPicPr>
        <p:blipFill>
          <a:blip r:embed="rId3"/>
          <a:srcRect l="13825" t="11714" r="21758"/>
          <a:stretch/>
        </p:blipFill>
        <p:spPr>
          <a:xfrm>
            <a:off x="6932748" y="4021931"/>
            <a:ext cx="4434840" cy="1990584"/>
          </a:xfrm>
          <a:prstGeom prst="rect">
            <a:avLst/>
          </a:prstGeom>
          <a:noFill/>
        </p:spPr>
      </p:pic>
      <p:pic>
        <p:nvPicPr>
          <p:cNvPr id="12" name="Picture 11" descr="A gold text on a black background&#10;&#10;Description automatically generated">
            <a:extLst>
              <a:ext uri="{FF2B5EF4-FFF2-40B4-BE49-F238E27FC236}">
                <a16:creationId xmlns:a16="http://schemas.microsoft.com/office/drawing/2014/main" id="{EEF3392D-48C6-6968-C045-6BA5453C20DF}"/>
              </a:ext>
            </a:extLst>
          </p:cNvPr>
          <p:cNvPicPr>
            <a:picLocks noChangeAspect="1"/>
          </p:cNvPicPr>
          <p:nvPr/>
        </p:nvPicPr>
        <p:blipFill>
          <a:blip r:embed="rId4"/>
          <a:stretch>
            <a:fillRect/>
          </a:stretch>
        </p:blipFill>
        <p:spPr>
          <a:xfrm>
            <a:off x="7825721" y="752521"/>
            <a:ext cx="2648893" cy="2669833"/>
          </a:xfrm>
          <a:prstGeom prst="rect">
            <a:avLst/>
          </a:prstGeom>
        </p:spPr>
      </p:pic>
    </p:spTree>
    <p:extLst>
      <p:ext uri="{BB962C8B-B14F-4D97-AF65-F5344CB8AC3E}">
        <p14:creationId xmlns:p14="http://schemas.microsoft.com/office/powerpoint/2010/main" val="328354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D9A64-0B54-7171-E2FD-188E06A7C434}"/>
              </a:ext>
            </a:extLst>
          </p:cNvPr>
          <p:cNvSpPr>
            <a:spLocks noGrp="1"/>
          </p:cNvSpPr>
          <p:nvPr>
            <p:ph type="title"/>
          </p:nvPr>
        </p:nvSpPr>
        <p:spPr/>
        <p:txBody>
          <a:bodyPr/>
          <a:lstStyle/>
          <a:p>
            <a:r>
              <a:rPr lang="en-GB" dirty="0"/>
              <a:t>Challenges faced by the client</a:t>
            </a:r>
          </a:p>
        </p:txBody>
      </p:sp>
      <p:sp>
        <p:nvSpPr>
          <p:cNvPr id="3" name="Content Placeholder 2">
            <a:extLst>
              <a:ext uri="{FF2B5EF4-FFF2-40B4-BE49-F238E27FC236}">
                <a16:creationId xmlns:a16="http://schemas.microsoft.com/office/drawing/2014/main" id="{E2BB1594-678B-7E52-7F43-89D1AC7929AC}"/>
              </a:ext>
            </a:extLst>
          </p:cNvPr>
          <p:cNvSpPr>
            <a:spLocks noGrp="1"/>
          </p:cNvSpPr>
          <p:nvPr>
            <p:ph sz="quarter" idx="10"/>
          </p:nvPr>
        </p:nvSpPr>
        <p:spPr/>
        <p:txBody>
          <a:bodyPr/>
          <a:lstStyle/>
          <a:p>
            <a:r>
              <a:rPr lang="en-GB" dirty="0"/>
              <a:t>Over reliance on manual processes[1]</a:t>
            </a:r>
          </a:p>
          <a:p>
            <a:r>
              <a:rPr lang="en-GB" dirty="0"/>
              <a:t>Limited IT Knowledge[2]</a:t>
            </a:r>
          </a:p>
          <a:p>
            <a:r>
              <a:rPr lang="en-GB" dirty="0"/>
              <a:t>Time-Consuming Operations </a:t>
            </a:r>
          </a:p>
          <a:p>
            <a:r>
              <a:rPr lang="en-GB" dirty="0"/>
              <a:t>Lack of Centralised Systems</a:t>
            </a:r>
          </a:p>
        </p:txBody>
      </p:sp>
    </p:spTree>
    <p:extLst>
      <p:ext uri="{BB962C8B-B14F-4D97-AF65-F5344CB8AC3E}">
        <p14:creationId xmlns:p14="http://schemas.microsoft.com/office/powerpoint/2010/main" val="2816549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557E0-836F-1FE0-5430-DD348DAE65C7}"/>
              </a:ext>
            </a:extLst>
          </p:cNvPr>
          <p:cNvSpPr>
            <a:spLocks noGrp="1"/>
          </p:cNvSpPr>
          <p:nvPr>
            <p:ph type="title"/>
          </p:nvPr>
        </p:nvSpPr>
        <p:spPr/>
        <p:txBody>
          <a:bodyPr/>
          <a:lstStyle/>
          <a:p>
            <a:r>
              <a:rPr lang="en-GB" dirty="0"/>
              <a:t>Overview of costs</a:t>
            </a:r>
          </a:p>
        </p:txBody>
      </p:sp>
      <p:pic>
        <p:nvPicPr>
          <p:cNvPr id="6" name="Picture Placeholder 5" descr="Stacks of gold coins">
            <a:extLst>
              <a:ext uri="{FF2B5EF4-FFF2-40B4-BE49-F238E27FC236}">
                <a16:creationId xmlns:a16="http://schemas.microsoft.com/office/drawing/2014/main" id="{BFB0DC83-FFA2-0762-8A2C-B6D15772348C}"/>
              </a:ext>
            </a:extLst>
          </p:cNvPr>
          <p:cNvPicPr>
            <a:picLocks noGrp="1" noChangeAspect="1"/>
          </p:cNvPicPr>
          <p:nvPr>
            <p:ph type="pic" sz="quarter" idx="14"/>
          </p:nvPr>
        </p:nvPicPr>
        <p:blipFill>
          <a:blip r:embed="rId3"/>
          <a:srcRect l="23028" r="23028"/>
          <a:stretch>
            <a:fillRect/>
          </a:stretch>
        </p:blipFill>
        <p:spPr/>
      </p:pic>
      <p:sp>
        <p:nvSpPr>
          <p:cNvPr id="4" name="Content Placeholder 3">
            <a:extLst>
              <a:ext uri="{FF2B5EF4-FFF2-40B4-BE49-F238E27FC236}">
                <a16:creationId xmlns:a16="http://schemas.microsoft.com/office/drawing/2014/main" id="{A9A41CE3-4AC6-E8E4-719C-60BDEBA7F036}"/>
              </a:ext>
            </a:extLst>
          </p:cNvPr>
          <p:cNvSpPr>
            <a:spLocks noGrp="1"/>
          </p:cNvSpPr>
          <p:nvPr>
            <p:ph sz="quarter" idx="18"/>
          </p:nvPr>
        </p:nvSpPr>
        <p:spPr/>
        <p:txBody>
          <a:bodyPr/>
          <a:lstStyle/>
          <a:p>
            <a:r>
              <a:rPr lang="en-GB" dirty="0"/>
              <a:t>Domain Registration: £19 per year[3]</a:t>
            </a:r>
          </a:p>
          <a:p>
            <a:r>
              <a:rPr lang="en-GB" dirty="0"/>
              <a:t>Hosting: £180 per year[4].</a:t>
            </a:r>
          </a:p>
          <a:p>
            <a:r>
              <a:rPr lang="en-GB" dirty="0"/>
              <a:t>Wheel-Size API costs too high[5]</a:t>
            </a:r>
          </a:p>
          <a:p>
            <a:r>
              <a:rPr lang="en-GB" dirty="0"/>
              <a:t>CMS maintenance </a:t>
            </a:r>
          </a:p>
        </p:txBody>
      </p:sp>
    </p:spTree>
    <p:extLst>
      <p:ext uri="{BB962C8B-B14F-4D97-AF65-F5344CB8AC3E}">
        <p14:creationId xmlns:p14="http://schemas.microsoft.com/office/powerpoint/2010/main" val="2056119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368A4-35F3-CAA3-3CAE-F51956A37DDB}"/>
              </a:ext>
            </a:extLst>
          </p:cNvPr>
          <p:cNvSpPr>
            <a:spLocks noGrp="1"/>
          </p:cNvSpPr>
          <p:nvPr>
            <p:ph type="title"/>
          </p:nvPr>
        </p:nvSpPr>
        <p:spPr>
          <a:xfrm>
            <a:off x="830269" y="168721"/>
            <a:ext cx="4858575" cy="583800"/>
          </a:xfrm>
        </p:spPr>
        <p:txBody>
          <a:bodyPr anchor="ctr">
            <a:normAutofit/>
          </a:bodyPr>
          <a:lstStyle/>
          <a:p>
            <a:r>
              <a:rPr lang="en-GB" sz="1700" dirty="0"/>
              <a:t>Introduction to Content Management Systems</a:t>
            </a:r>
          </a:p>
        </p:txBody>
      </p:sp>
      <p:pic>
        <p:nvPicPr>
          <p:cNvPr id="18" name="Picture 17" descr="Layout of website design sketches on white paper">
            <a:extLst>
              <a:ext uri="{FF2B5EF4-FFF2-40B4-BE49-F238E27FC236}">
                <a16:creationId xmlns:a16="http://schemas.microsoft.com/office/drawing/2014/main" id="{9312F741-BC71-318A-9951-2BA660DCE560}"/>
              </a:ext>
            </a:extLst>
          </p:cNvPr>
          <p:cNvPicPr>
            <a:picLocks noChangeAspect="1"/>
          </p:cNvPicPr>
          <p:nvPr/>
        </p:nvPicPr>
        <p:blipFill>
          <a:blip r:embed="rId3"/>
          <a:srcRect l="18866" r="38650"/>
          <a:stretch/>
        </p:blipFill>
        <p:spPr>
          <a:xfrm>
            <a:off x="6638925" y="-4352"/>
            <a:ext cx="5553075" cy="6862352"/>
          </a:xfrm>
          <a:prstGeom prst="rect">
            <a:avLst/>
          </a:prstGeom>
          <a:noFill/>
        </p:spPr>
      </p:pic>
      <p:sp>
        <p:nvSpPr>
          <p:cNvPr id="3" name="Content Placeholder 2">
            <a:extLst>
              <a:ext uri="{FF2B5EF4-FFF2-40B4-BE49-F238E27FC236}">
                <a16:creationId xmlns:a16="http://schemas.microsoft.com/office/drawing/2014/main" id="{5B624FDF-5161-E420-4BCC-2250CCF34381}"/>
              </a:ext>
            </a:extLst>
          </p:cNvPr>
          <p:cNvSpPr>
            <a:spLocks noGrp="1"/>
          </p:cNvSpPr>
          <p:nvPr>
            <p:ph sz="quarter" idx="18"/>
          </p:nvPr>
        </p:nvSpPr>
        <p:spPr>
          <a:xfrm>
            <a:off x="830263" y="1266825"/>
            <a:ext cx="4858574" cy="4495800"/>
          </a:xfrm>
        </p:spPr>
        <p:txBody>
          <a:bodyPr>
            <a:normAutofit/>
          </a:bodyPr>
          <a:lstStyle/>
          <a:p>
            <a:r>
              <a:rPr lang="en-GB" b="1" dirty="0"/>
              <a:t>What is a CMS? [6, 7]</a:t>
            </a:r>
          </a:p>
          <a:p>
            <a:r>
              <a:rPr lang="en-US" dirty="0"/>
              <a:t>Key Features:</a:t>
            </a:r>
            <a:endParaRPr lang="en-GB" b="1" dirty="0"/>
          </a:p>
          <a:p>
            <a:pPr lvl="1"/>
            <a:r>
              <a:rPr lang="en-GB" dirty="0"/>
              <a:t>Ease of Use</a:t>
            </a:r>
          </a:p>
          <a:p>
            <a:pPr lvl="1"/>
            <a:r>
              <a:rPr lang="en-GB" dirty="0"/>
              <a:t>Content Storage</a:t>
            </a:r>
          </a:p>
          <a:p>
            <a:pPr lvl="1"/>
            <a:r>
              <a:rPr lang="en-GB" dirty="0"/>
              <a:t>Customisation</a:t>
            </a:r>
          </a:p>
          <a:p>
            <a:pPr marL="0" indent="0">
              <a:buNone/>
            </a:pPr>
            <a:endParaRPr lang="en-GB" b="1" dirty="0"/>
          </a:p>
        </p:txBody>
      </p:sp>
    </p:spTree>
    <p:extLst>
      <p:ext uri="{BB962C8B-B14F-4D97-AF65-F5344CB8AC3E}">
        <p14:creationId xmlns:p14="http://schemas.microsoft.com/office/powerpoint/2010/main" val="1254346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10FB232-4CB4-C34D-A688-C51B6E7CD2CF}"/>
              </a:ext>
            </a:extLst>
          </p:cNvPr>
          <p:cNvSpPr>
            <a:spLocks noGrp="1"/>
          </p:cNvSpPr>
          <p:nvPr>
            <p:ph type="title"/>
          </p:nvPr>
        </p:nvSpPr>
        <p:spPr>
          <a:xfrm>
            <a:off x="830269" y="168721"/>
            <a:ext cx="10523531" cy="583800"/>
          </a:xfrm>
        </p:spPr>
        <p:txBody>
          <a:bodyPr anchor="ctr">
            <a:normAutofit/>
          </a:bodyPr>
          <a:lstStyle/>
          <a:p>
            <a:r>
              <a:rPr lang="en-US" dirty="0"/>
              <a:t>Types of CMS [6, 7]</a:t>
            </a:r>
          </a:p>
        </p:txBody>
      </p:sp>
      <p:graphicFrame>
        <p:nvGraphicFramePr>
          <p:cNvPr id="20" name="Content Placeholder 17">
            <a:extLst>
              <a:ext uri="{FF2B5EF4-FFF2-40B4-BE49-F238E27FC236}">
                <a16:creationId xmlns:a16="http://schemas.microsoft.com/office/drawing/2014/main" id="{D9210121-8FD8-4CCB-BF35-A7CA87E88C0B}"/>
              </a:ext>
            </a:extLst>
          </p:cNvPr>
          <p:cNvGraphicFramePr>
            <a:graphicFrameLocks noGrp="1"/>
          </p:cNvGraphicFramePr>
          <p:nvPr>
            <p:ph sz="quarter" idx="10"/>
            <p:extLst>
              <p:ext uri="{D42A27DB-BD31-4B8C-83A1-F6EECF244321}">
                <p14:modId xmlns:p14="http://schemas.microsoft.com/office/powerpoint/2010/main" val="2382689921"/>
              </p:ext>
            </p:extLst>
          </p:nvPr>
        </p:nvGraphicFramePr>
        <p:xfrm>
          <a:off x="830263" y="1266825"/>
          <a:ext cx="10531474"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7936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26C19-E83C-870E-1A67-D1223041F00E}"/>
              </a:ext>
            </a:extLst>
          </p:cNvPr>
          <p:cNvSpPr>
            <a:spLocks noGrp="1"/>
          </p:cNvSpPr>
          <p:nvPr>
            <p:ph type="title"/>
          </p:nvPr>
        </p:nvSpPr>
        <p:spPr>
          <a:xfrm>
            <a:off x="830269" y="168721"/>
            <a:ext cx="4858575" cy="583800"/>
          </a:xfrm>
        </p:spPr>
        <p:txBody>
          <a:bodyPr anchor="ctr">
            <a:normAutofit fontScale="90000"/>
          </a:bodyPr>
          <a:lstStyle/>
          <a:p>
            <a:r>
              <a:rPr lang="en-GB" dirty="0"/>
              <a:t>What is a Decoupled CMS? [6, 7, 8]</a:t>
            </a:r>
          </a:p>
        </p:txBody>
      </p:sp>
      <p:pic>
        <p:nvPicPr>
          <p:cNvPr id="6" name="Picture Placeholder 5" descr="A screenshot of a computer&#10;&#10;Description automatically generated">
            <a:extLst>
              <a:ext uri="{FF2B5EF4-FFF2-40B4-BE49-F238E27FC236}">
                <a16:creationId xmlns:a16="http://schemas.microsoft.com/office/drawing/2014/main" id="{6C46875B-A4C7-67F2-2338-801D6AFC75AF}"/>
              </a:ext>
            </a:extLst>
          </p:cNvPr>
          <p:cNvPicPr>
            <a:picLocks noGrp="1" noChangeAspect="1"/>
          </p:cNvPicPr>
          <p:nvPr>
            <p:ph type="pic" sz="quarter" idx="14"/>
          </p:nvPr>
        </p:nvPicPr>
        <p:blipFill>
          <a:blip r:embed="rId3">
            <a:extLst>
              <a:ext uri="{837473B0-CC2E-450A-ABE3-18F120FF3D39}">
                <a1611:picAttrSrcUrl xmlns:a1611="http://schemas.microsoft.com/office/drawing/2016/11/main" r:id="rId4"/>
              </a:ext>
            </a:extLst>
          </a:blip>
          <a:srcRect l="113" r="-3"/>
          <a:stretch/>
        </p:blipFill>
        <p:spPr>
          <a:xfrm>
            <a:off x="6701425" y="1807539"/>
            <a:ext cx="5490575" cy="3242922"/>
          </a:xfrm>
          <a:noFill/>
        </p:spPr>
      </p:pic>
      <p:sp>
        <p:nvSpPr>
          <p:cNvPr id="4" name="Content Placeholder 3">
            <a:extLst>
              <a:ext uri="{FF2B5EF4-FFF2-40B4-BE49-F238E27FC236}">
                <a16:creationId xmlns:a16="http://schemas.microsoft.com/office/drawing/2014/main" id="{B5B34BA3-D660-9FD1-8EA4-C5DA4F83A296}"/>
              </a:ext>
            </a:extLst>
          </p:cNvPr>
          <p:cNvSpPr>
            <a:spLocks noGrp="1"/>
          </p:cNvSpPr>
          <p:nvPr>
            <p:ph sz="quarter" idx="18"/>
          </p:nvPr>
        </p:nvSpPr>
        <p:spPr>
          <a:xfrm>
            <a:off x="830263" y="1266825"/>
            <a:ext cx="4858574" cy="4495800"/>
          </a:xfrm>
        </p:spPr>
        <p:txBody>
          <a:bodyPr>
            <a:normAutofit/>
          </a:bodyPr>
          <a:lstStyle/>
          <a:p>
            <a:r>
              <a:rPr lang="en-GB" dirty="0"/>
              <a:t>A Decoupled CMS separates the back-end and the front-end</a:t>
            </a:r>
          </a:p>
          <a:p>
            <a:r>
              <a:rPr lang="en-GB" dirty="0"/>
              <a:t>How it works</a:t>
            </a:r>
          </a:p>
          <a:p>
            <a:pPr>
              <a:buFont typeface="Arial" panose="020B0604020202020204" pitchFamily="34" charset="0"/>
              <a:buChar char="•"/>
            </a:pPr>
            <a:r>
              <a:rPr lang="en-GB" b="1" dirty="0"/>
              <a:t>key Features:</a:t>
            </a:r>
          </a:p>
          <a:p>
            <a:pPr lvl="1"/>
            <a:r>
              <a:rPr lang="en-GB" dirty="0"/>
              <a:t>Includes templates and tools for front-end design.</a:t>
            </a:r>
          </a:p>
          <a:p>
            <a:endParaRPr lang="en-GB" dirty="0"/>
          </a:p>
        </p:txBody>
      </p:sp>
      <p:sp>
        <p:nvSpPr>
          <p:cNvPr id="7" name="TextBox 6">
            <a:extLst>
              <a:ext uri="{FF2B5EF4-FFF2-40B4-BE49-F238E27FC236}">
                <a16:creationId xmlns:a16="http://schemas.microsoft.com/office/drawing/2014/main" id="{8B3B2048-6526-00A7-F0A7-91AEF3E49A9B}"/>
              </a:ext>
            </a:extLst>
          </p:cNvPr>
          <p:cNvSpPr txBox="1"/>
          <p:nvPr/>
        </p:nvSpPr>
        <p:spPr>
          <a:xfrm>
            <a:off x="10613571" y="5050461"/>
            <a:ext cx="1578429" cy="369332"/>
          </a:xfrm>
          <a:prstGeom prst="rect">
            <a:avLst/>
          </a:prstGeom>
          <a:noFill/>
        </p:spPr>
        <p:txBody>
          <a:bodyPr wrap="square" rtlCol="0">
            <a:spAutoFit/>
          </a:bodyPr>
          <a:lstStyle/>
          <a:p>
            <a:r>
              <a:rPr lang="en-GB" dirty="0">
                <a:solidFill>
                  <a:schemeClr val="bg1"/>
                </a:solidFill>
              </a:rPr>
              <a:t>Figure 1 [8]</a:t>
            </a:r>
          </a:p>
        </p:txBody>
      </p:sp>
    </p:spTree>
    <p:extLst>
      <p:ext uri="{BB962C8B-B14F-4D97-AF65-F5344CB8AC3E}">
        <p14:creationId xmlns:p14="http://schemas.microsoft.com/office/powerpoint/2010/main" val="1581694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9018E9-4C65-20F5-28D5-B411AE696A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A7AC21-C967-586E-0EFC-EDEC32E8A736}"/>
              </a:ext>
            </a:extLst>
          </p:cNvPr>
          <p:cNvSpPr>
            <a:spLocks noGrp="1"/>
          </p:cNvSpPr>
          <p:nvPr>
            <p:ph type="title"/>
          </p:nvPr>
        </p:nvSpPr>
        <p:spPr>
          <a:xfrm>
            <a:off x="830269" y="168721"/>
            <a:ext cx="4858575" cy="583800"/>
          </a:xfrm>
        </p:spPr>
        <p:txBody>
          <a:bodyPr anchor="ctr">
            <a:normAutofit fontScale="90000"/>
          </a:bodyPr>
          <a:lstStyle/>
          <a:p>
            <a:r>
              <a:rPr lang="en-GB" dirty="0"/>
              <a:t>What is a Headless CMS? [6, 7, 8]</a:t>
            </a:r>
          </a:p>
        </p:txBody>
      </p:sp>
      <p:pic>
        <p:nvPicPr>
          <p:cNvPr id="6" name="Picture Placeholder 5" descr="A screenshot of a computer&#10;&#10;Description automatically generated">
            <a:extLst>
              <a:ext uri="{FF2B5EF4-FFF2-40B4-BE49-F238E27FC236}">
                <a16:creationId xmlns:a16="http://schemas.microsoft.com/office/drawing/2014/main" id="{BDAD5F9D-4901-0D30-0B20-BA52A8B88DE2}"/>
              </a:ext>
            </a:extLst>
          </p:cNvPr>
          <p:cNvPicPr>
            <a:picLocks noGrp="1" noChangeAspect="1"/>
          </p:cNvPicPr>
          <p:nvPr>
            <p:ph type="pic" sz="quarter" idx="14"/>
          </p:nvPr>
        </p:nvPicPr>
        <p:blipFill>
          <a:blip r:embed="rId3">
            <a:extLst>
              <a:ext uri="{837473B0-CC2E-450A-ABE3-18F120FF3D39}">
                <a1611:picAttrSrcUrl xmlns:a1611="http://schemas.microsoft.com/office/drawing/2016/11/main" r:id="rId4"/>
              </a:ext>
            </a:extLst>
          </a:blip>
          <a:srcRect l="113" r="-3"/>
          <a:stretch/>
        </p:blipFill>
        <p:spPr>
          <a:xfrm>
            <a:off x="6701425" y="1807539"/>
            <a:ext cx="5490575" cy="3242922"/>
          </a:xfrm>
          <a:noFill/>
        </p:spPr>
      </p:pic>
      <p:sp>
        <p:nvSpPr>
          <p:cNvPr id="4" name="Content Placeholder 3">
            <a:extLst>
              <a:ext uri="{FF2B5EF4-FFF2-40B4-BE49-F238E27FC236}">
                <a16:creationId xmlns:a16="http://schemas.microsoft.com/office/drawing/2014/main" id="{059C8959-6E27-4AD8-6E63-850A9C25D443}"/>
              </a:ext>
            </a:extLst>
          </p:cNvPr>
          <p:cNvSpPr>
            <a:spLocks noGrp="1"/>
          </p:cNvSpPr>
          <p:nvPr>
            <p:ph sz="quarter" idx="18"/>
          </p:nvPr>
        </p:nvSpPr>
        <p:spPr>
          <a:xfrm>
            <a:off x="830263" y="1266825"/>
            <a:ext cx="4858574" cy="4495800"/>
          </a:xfrm>
        </p:spPr>
        <p:txBody>
          <a:bodyPr>
            <a:normAutofit/>
          </a:bodyPr>
          <a:lstStyle/>
          <a:p>
            <a:r>
              <a:rPr lang="en-GB" dirty="0"/>
              <a:t>A Headless CMS focuses exclusively on back-end content management</a:t>
            </a:r>
          </a:p>
          <a:p>
            <a:r>
              <a:rPr lang="en-GB" dirty="0"/>
              <a:t>How it works</a:t>
            </a:r>
          </a:p>
          <a:p>
            <a:pPr>
              <a:buFont typeface="Arial" panose="020B0604020202020204" pitchFamily="34" charset="0"/>
              <a:buChar char="•"/>
            </a:pPr>
            <a:r>
              <a:rPr lang="en-GB" b="1" dirty="0"/>
              <a:t>key Features:</a:t>
            </a:r>
          </a:p>
          <a:p>
            <a:pPr lvl="1"/>
            <a:r>
              <a:rPr lang="en-GB" dirty="0"/>
              <a:t>Content delivered through APIs</a:t>
            </a:r>
          </a:p>
          <a:p>
            <a:pPr lvl="1"/>
            <a:r>
              <a:rPr lang="en-GB" dirty="0"/>
              <a:t>Can be used across multiple devices</a:t>
            </a:r>
          </a:p>
          <a:p>
            <a:endParaRPr lang="en-GB" dirty="0"/>
          </a:p>
        </p:txBody>
      </p:sp>
      <p:sp>
        <p:nvSpPr>
          <p:cNvPr id="3" name="TextBox 2">
            <a:extLst>
              <a:ext uri="{FF2B5EF4-FFF2-40B4-BE49-F238E27FC236}">
                <a16:creationId xmlns:a16="http://schemas.microsoft.com/office/drawing/2014/main" id="{2B6B7DE1-3B55-6E74-8E92-6FEE246C4EB2}"/>
              </a:ext>
            </a:extLst>
          </p:cNvPr>
          <p:cNvSpPr txBox="1"/>
          <p:nvPr/>
        </p:nvSpPr>
        <p:spPr>
          <a:xfrm>
            <a:off x="10613571" y="5050461"/>
            <a:ext cx="1578429" cy="369332"/>
          </a:xfrm>
          <a:prstGeom prst="rect">
            <a:avLst/>
          </a:prstGeom>
          <a:noFill/>
        </p:spPr>
        <p:txBody>
          <a:bodyPr wrap="square" rtlCol="0">
            <a:spAutoFit/>
          </a:bodyPr>
          <a:lstStyle/>
          <a:p>
            <a:r>
              <a:rPr lang="en-GB" dirty="0">
                <a:solidFill>
                  <a:schemeClr val="bg1"/>
                </a:solidFill>
              </a:rPr>
              <a:t>Figure 1 [8]</a:t>
            </a:r>
          </a:p>
        </p:txBody>
      </p:sp>
    </p:spTree>
    <p:extLst>
      <p:ext uri="{BB962C8B-B14F-4D97-AF65-F5344CB8AC3E}">
        <p14:creationId xmlns:p14="http://schemas.microsoft.com/office/powerpoint/2010/main" val="194569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32FFD-D8AC-0537-49D1-6ED6CF07010C}"/>
              </a:ext>
            </a:extLst>
          </p:cNvPr>
          <p:cNvSpPr>
            <a:spLocks noGrp="1"/>
          </p:cNvSpPr>
          <p:nvPr>
            <p:ph type="title"/>
          </p:nvPr>
        </p:nvSpPr>
        <p:spPr>
          <a:xfrm>
            <a:off x="830269" y="168721"/>
            <a:ext cx="10523531" cy="583800"/>
          </a:xfrm>
        </p:spPr>
        <p:txBody>
          <a:bodyPr anchor="ctr">
            <a:normAutofit/>
          </a:bodyPr>
          <a:lstStyle/>
          <a:p>
            <a:r>
              <a:rPr lang="en-GB" dirty="0"/>
              <a:t>How the CMS Will Address These Problems[1, 2, 6]</a:t>
            </a:r>
          </a:p>
        </p:txBody>
      </p:sp>
      <p:graphicFrame>
        <p:nvGraphicFramePr>
          <p:cNvPr id="5" name="Content Placeholder 2">
            <a:extLst>
              <a:ext uri="{FF2B5EF4-FFF2-40B4-BE49-F238E27FC236}">
                <a16:creationId xmlns:a16="http://schemas.microsoft.com/office/drawing/2014/main" id="{1D540B68-9595-7109-6030-AA5120C4B7DC}"/>
              </a:ext>
            </a:extLst>
          </p:cNvPr>
          <p:cNvGraphicFramePr>
            <a:graphicFrameLocks noGrp="1"/>
          </p:cNvGraphicFramePr>
          <p:nvPr>
            <p:ph sz="quarter" idx="10"/>
            <p:extLst>
              <p:ext uri="{D42A27DB-BD31-4B8C-83A1-F6EECF244321}">
                <p14:modId xmlns:p14="http://schemas.microsoft.com/office/powerpoint/2010/main" val="515905460"/>
              </p:ext>
            </p:extLst>
          </p:nvPr>
        </p:nvGraphicFramePr>
        <p:xfrm>
          <a:off x="830263" y="1266825"/>
          <a:ext cx="10531474"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0600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FA925-AC7F-E3A5-1EAE-4A05E65FA4A8}"/>
              </a:ext>
            </a:extLst>
          </p:cNvPr>
          <p:cNvSpPr>
            <a:spLocks noGrp="1"/>
          </p:cNvSpPr>
          <p:nvPr>
            <p:ph type="title"/>
          </p:nvPr>
        </p:nvSpPr>
        <p:spPr>
          <a:xfrm>
            <a:off x="830269" y="168721"/>
            <a:ext cx="10523531" cy="583800"/>
          </a:xfrm>
        </p:spPr>
        <p:txBody>
          <a:bodyPr anchor="ctr">
            <a:normAutofit/>
          </a:bodyPr>
          <a:lstStyle/>
          <a:p>
            <a:r>
              <a:rPr lang="en-GB" dirty="0"/>
              <a:t>Core UI principles [9] </a:t>
            </a:r>
          </a:p>
        </p:txBody>
      </p:sp>
      <p:sp>
        <p:nvSpPr>
          <p:cNvPr id="11" name="Text Placeholder 2">
            <a:extLst>
              <a:ext uri="{FF2B5EF4-FFF2-40B4-BE49-F238E27FC236}">
                <a16:creationId xmlns:a16="http://schemas.microsoft.com/office/drawing/2014/main" id="{53134692-DF10-6EC4-EF89-96E58AB73269}"/>
              </a:ext>
            </a:extLst>
          </p:cNvPr>
          <p:cNvSpPr>
            <a:spLocks noGrp="1"/>
          </p:cNvSpPr>
          <p:nvPr>
            <p:ph type="body" idx="1"/>
          </p:nvPr>
        </p:nvSpPr>
        <p:spPr>
          <a:xfrm>
            <a:off x="838201" y="1618714"/>
            <a:ext cx="4433046" cy="703135"/>
          </a:xfrm>
        </p:spPr>
        <p:txBody>
          <a:bodyPr/>
          <a:lstStyle/>
          <a:p>
            <a:endParaRPr lang="en-US"/>
          </a:p>
        </p:txBody>
      </p:sp>
      <p:sp>
        <p:nvSpPr>
          <p:cNvPr id="3" name="Content Placeholder 2">
            <a:extLst>
              <a:ext uri="{FF2B5EF4-FFF2-40B4-BE49-F238E27FC236}">
                <a16:creationId xmlns:a16="http://schemas.microsoft.com/office/drawing/2014/main" id="{879A19A0-7078-D46D-A1A0-72F961A95285}"/>
              </a:ext>
            </a:extLst>
          </p:cNvPr>
          <p:cNvSpPr>
            <a:spLocks noGrp="1"/>
          </p:cNvSpPr>
          <p:nvPr>
            <p:ph sz="quarter" idx="15"/>
          </p:nvPr>
        </p:nvSpPr>
        <p:spPr>
          <a:xfrm>
            <a:off x="830263" y="2474913"/>
            <a:ext cx="4434840" cy="3094037"/>
          </a:xfrm>
        </p:spPr>
        <p:txBody>
          <a:bodyPr>
            <a:normAutofit/>
          </a:bodyPr>
          <a:lstStyle/>
          <a:p>
            <a:r>
              <a:rPr lang="en-GB" dirty="0"/>
              <a:t>Don’t Make Users Think</a:t>
            </a:r>
          </a:p>
          <a:p>
            <a:r>
              <a:rPr lang="en-GB" dirty="0"/>
              <a:t>Minimise Cognitive Load</a:t>
            </a:r>
          </a:p>
          <a:p>
            <a:r>
              <a:rPr lang="en-GB" dirty="0"/>
              <a:t>Stick to Familiar Patterns</a:t>
            </a:r>
          </a:p>
          <a:p>
            <a:r>
              <a:rPr lang="en-GB" dirty="0"/>
              <a:t>Focus on Clarity</a:t>
            </a:r>
          </a:p>
        </p:txBody>
      </p:sp>
      <p:pic>
        <p:nvPicPr>
          <p:cNvPr id="10" name="Content Placeholder 9">
            <a:extLst>
              <a:ext uri="{FF2B5EF4-FFF2-40B4-BE49-F238E27FC236}">
                <a16:creationId xmlns:a16="http://schemas.microsoft.com/office/drawing/2014/main" id="{0D4002FD-7980-E387-FD61-49F91C4E749A}"/>
              </a:ext>
            </a:extLst>
          </p:cNvPr>
          <p:cNvPicPr>
            <a:picLocks noGrp="1" noChangeAspect="1"/>
          </p:cNvPicPr>
          <p:nvPr>
            <p:ph sz="quarter" idx="16"/>
          </p:nvPr>
        </p:nvPicPr>
        <p:blipFill>
          <a:blip r:embed="rId3"/>
          <a:srcRect t="8634"/>
          <a:stretch/>
        </p:blipFill>
        <p:spPr>
          <a:xfrm>
            <a:off x="4890697" y="2561016"/>
            <a:ext cx="6475098" cy="3212236"/>
          </a:xfrm>
        </p:spPr>
      </p:pic>
      <p:sp>
        <p:nvSpPr>
          <p:cNvPr id="12" name="TextBox 11">
            <a:extLst>
              <a:ext uri="{FF2B5EF4-FFF2-40B4-BE49-F238E27FC236}">
                <a16:creationId xmlns:a16="http://schemas.microsoft.com/office/drawing/2014/main" id="{31C06F67-FEF8-1C94-B5C0-C6123B786483}"/>
              </a:ext>
            </a:extLst>
          </p:cNvPr>
          <p:cNvSpPr txBox="1"/>
          <p:nvPr/>
        </p:nvSpPr>
        <p:spPr>
          <a:xfrm>
            <a:off x="9557658" y="5773252"/>
            <a:ext cx="1808138" cy="276999"/>
          </a:xfrm>
          <a:prstGeom prst="rect">
            <a:avLst/>
          </a:prstGeom>
          <a:noFill/>
        </p:spPr>
        <p:txBody>
          <a:bodyPr wrap="square" rtlCol="0">
            <a:spAutoFit/>
          </a:bodyPr>
          <a:lstStyle/>
          <a:p>
            <a:pPr algn="r"/>
            <a:r>
              <a:rPr lang="en-GB" sz="1200" dirty="0">
                <a:solidFill>
                  <a:schemeClr val="bg1"/>
                </a:solidFill>
              </a:rPr>
              <a:t>Figure 2 [10]</a:t>
            </a:r>
          </a:p>
        </p:txBody>
      </p:sp>
    </p:spTree>
    <p:extLst>
      <p:ext uri="{BB962C8B-B14F-4D97-AF65-F5344CB8AC3E}">
        <p14:creationId xmlns:p14="http://schemas.microsoft.com/office/powerpoint/2010/main" val="739618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9B8F7-A1F2-ABB6-2159-1403983C9579}"/>
              </a:ext>
            </a:extLst>
          </p:cNvPr>
          <p:cNvSpPr>
            <a:spLocks noGrp="1"/>
          </p:cNvSpPr>
          <p:nvPr>
            <p:ph type="title"/>
          </p:nvPr>
        </p:nvSpPr>
        <p:spPr/>
        <p:txBody>
          <a:bodyPr/>
          <a:lstStyle/>
          <a:p>
            <a:r>
              <a:rPr lang="en-GB" dirty="0"/>
              <a:t>7 Gestalt principles [10, 11]</a:t>
            </a:r>
          </a:p>
        </p:txBody>
      </p:sp>
      <p:sp>
        <p:nvSpPr>
          <p:cNvPr id="4" name="Content Placeholder 3">
            <a:extLst>
              <a:ext uri="{FF2B5EF4-FFF2-40B4-BE49-F238E27FC236}">
                <a16:creationId xmlns:a16="http://schemas.microsoft.com/office/drawing/2014/main" id="{26B8DF7F-A226-410C-2287-097E95FFD487}"/>
              </a:ext>
            </a:extLst>
          </p:cNvPr>
          <p:cNvSpPr>
            <a:spLocks noGrp="1"/>
          </p:cNvSpPr>
          <p:nvPr>
            <p:ph sz="quarter" idx="18"/>
          </p:nvPr>
        </p:nvSpPr>
        <p:spPr/>
        <p:txBody>
          <a:bodyPr/>
          <a:lstStyle/>
          <a:p>
            <a:pPr marL="342900" indent="-342900">
              <a:buFont typeface="+mj-lt"/>
              <a:buAutoNum type="arabicPeriod"/>
            </a:pPr>
            <a:r>
              <a:rPr lang="en-GB" dirty="0"/>
              <a:t>Proximity</a:t>
            </a:r>
          </a:p>
          <a:p>
            <a:pPr marL="342900" indent="-342900">
              <a:buFont typeface="+mj-lt"/>
              <a:buAutoNum type="arabicPeriod"/>
            </a:pPr>
            <a:r>
              <a:rPr lang="en-GB" dirty="0"/>
              <a:t>Similarity</a:t>
            </a:r>
          </a:p>
          <a:p>
            <a:pPr marL="342900" indent="-342900">
              <a:buFont typeface="+mj-lt"/>
              <a:buAutoNum type="arabicPeriod"/>
            </a:pPr>
            <a:r>
              <a:rPr lang="en-GB" dirty="0"/>
              <a:t>Continuity</a:t>
            </a:r>
          </a:p>
          <a:p>
            <a:pPr marL="342900" indent="-342900">
              <a:buFont typeface="+mj-lt"/>
              <a:buAutoNum type="arabicPeriod"/>
            </a:pPr>
            <a:r>
              <a:rPr lang="en-GB" dirty="0"/>
              <a:t>Closure</a:t>
            </a:r>
          </a:p>
          <a:p>
            <a:pPr marL="342900" indent="-342900">
              <a:buFont typeface="+mj-lt"/>
              <a:buAutoNum type="arabicPeriod"/>
            </a:pPr>
            <a:r>
              <a:rPr lang="en-GB" dirty="0"/>
              <a:t>Figure-Ground</a:t>
            </a:r>
          </a:p>
          <a:p>
            <a:pPr marL="342900" indent="-342900">
              <a:buFont typeface="+mj-lt"/>
              <a:buAutoNum type="arabicPeriod"/>
            </a:pPr>
            <a:r>
              <a:rPr lang="en-GB" dirty="0"/>
              <a:t>Common Region</a:t>
            </a:r>
          </a:p>
          <a:p>
            <a:pPr marL="342900" indent="-342900">
              <a:buFont typeface="+mj-lt"/>
              <a:buAutoNum type="arabicPeriod"/>
            </a:pPr>
            <a:r>
              <a:rPr lang="en-GB" dirty="0"/>
              <a:t>Focal Points</a:t>
            </a:r>
          </a:p>
        </p:txBody>
      </p:sp>
      <p:pic>
        <p:nvPicPr>
          <p:cNvPr id="9" name="Picture Placeholder 8" descr="A black spot on a white background&#10;&#10;Description automatically generated">
            <a:extLst>
              <a:ext uri="{FF2B5EF4-FFF2-40B4-BE49-F238E27FC236}">
                <a16:creationId xmlns:a16="http://schemas.microsoft.com/office/drawing/2014/main" id="{977191F0-0D64-3926-D5C2-2448DCB7B46A}"/>
              </a:ext>
            </a:extLst>
          </p:cNvPr>
          <p:cNvPicPr>
            <a:picLocks noGrp="1" noChangeAspect="1"/>
          </p:cNvPicPr>
          <p:nvPr>
            <p:ph type="pic" sz="quarter" idx="14"/>
          </p:nvPr>
        </p:nvPicPr>
        <p:blipFill>
          <a:blip r:embed="rId3"/>
          <a:srcRect l="14315" r="16804"/>
          <a:stretch/>
        </p:blipFill>
        <p:spPr>
          <a:xfrm>
            <a:off x="6618565" y="1153422"/>
            <a:ext cx="5573435" cy="4551155"/>
          </a:xfrm>
        </p:spPr>
      </p:pic>
      <p:sp>
        <p:nvSpPr>
          <p:cNvPr id="11" name="TextBox 10">
            <a:extLst>
              <a:ext uri="{FF2B5EF4-FFF2-40B4-BE49-F238E27FC236}">
                <a16:creationId xmlns:a16="http://schemas.microsoft.com/office/drawing/2014/main" id="{AC5C6DAF-01A8-E749-B640-31AFC1A62FFB}"/>
              </a:ext>
            </a:extLst>
          </p:cNvPr>
          <p:cNvSpPr txBox="1"/>
          <p:nvPr/>
        </p:nvSpPr>
        <p:spPr>
          <a:xfrm>
            <a:off x="10787743" y="5762625"/>
            <a:ext cx="1404257" cy="276999"/>
          </a:xfrm>
          <a:prstGeom prst="rect">
            <a:avLst/>
          </a:prstGeom>
          <a:noFill/>
        </p:spPr>
        <p:txBody>
          <a:bodyPr wrap="square" rtlCol="0">
            <a:spAutoFit/>
          </a:bodyPr>
          <a:lstStyle/>
          <a:p>
            <a:pPr algn="r"/>
            <a:r>
              <a:rPr lang="en-GB" sz="1200" dirty="0">
                <a:solidFill>
                  <a:schemeClr val="bg1"/>
                </a:solidFill>
              </a:rPr>
              <a:t>Figure 3 [10]</a:t>
            </a:r>
          </a:p>
        </p:txBody>
      </p:sp>
    </p:spTree>
    <p:extLst>
      <p:ext uri="{BB962C8B-B14F-4D97-AF65-F5344CB8AC3E}">
        <p14:creationId xmlns:p14="http://schemas.microsoft.com/office/powerpoint/2010/main" val="4111126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41AD1-0C72-2FA6-F135-C6466CF626D1}"/>
              </a:ext>
            </a:extLst>
          </p:cNvPr>
          <p:cNvSpPr>
            <a:spLocks noGrp="1"/>
          </p:cNvSpPr>
          <p:nvPr>
            <p:ph type="title"/>
          </p:nvPr>
        </p:nvSpPr>
        <p:spPr>
          <a:xfrm>
            <a:off x="830269" y="168721"/>
            <a:ext cx="10523531" cy="583800"/>
          </a:xfrm>
        </p:spPr>
        <p:txBody>
          <a:bodyPr anchor="ctr">
            <a:normAutofit/>
          </a:bodyPr>
          <a:lstStyle/>
          <a:p>
            <a:r>
              <a:rPr lang="en-GB" dirty="0"/>
              <a:t>Homepage design</a:t>
            </a:r>
          </a:p>
        </p:txBody>
      </p:sp>
      <p:pic>
        <p:nvPicPr>
          <p:cNvPr id="6" name="Picture 5">
            <a:extLst>
              <a:ext uri="{FF2B5EF4-FFF2-40B4-BE49-F238E27FC236}">
                <a16:creationId xmlns:a16="http://schemas.microsoft.com/office/drawing/2014/main" id="{F913176E-A183-C585-79A5-07D5F7392EF6}"/>
              </a:ext>
            </a:extLst>
          </p:cNvPr>
          <p:cNvPicPr>
            <a:picLocks noChangeAspect="1"/>
          </p:cNvPicPr>
          <p:nvPr/>
        </p:nvPicPr>
        <p:blipFill>
          <a:blip r:embed="rId2"/>
          <a:stretch>
            <a:fillRect/>
          </a:stretch>
        </p:blipFill>
        <p:spPr>
          <a:xfrm>
            <a:off x="1542236" y="1285478"/>
            <a:ext cx="1364250" cy="5182741"/>
          </a:xfrm>
          <a:prstGeom prst="rect">
            <a:avLst/>
          </a:prstGeom>
        </p:spPr>
      </p:pic>
      <p:pic>
        <p:nvPicPr>
          <p:cNvPr id="8" name="Picture 7">
            <a:extLst>
              <a:ext uri="{FF2B5EF4-FFF2-40B4-BE49-F238E27FC236}">
                <a16:creationId xmlns:a16="http://schemas.microsoft.com/office/drawing/2014/main" id="{0202D5F0-A747-699F-67FC-913D37A32D04}"/>
              </a:ext>
            </a:extLst>
          </p:cNvPr>
          <p:cNvPicPr>
            <a:picLocks noChangeAspect="1"/>
          </p:cNvPicPr>
          <p:nvPr/>
        </p:nvPicPr>
        <p:blipFill>
          <a:blip r:embed="rId3"/>
          <a:srcRect l="2012" t="1112" r="1031"/>
          <a:stretch/>
        </p:blipFill>
        <p:spPr>
          <a:xfrm>
            <a:off x="4898570" y="1437878"/>
            <a:ext cx="6807108" cy="4156351"/>
          </a:xfrm>
          <a:prstGeom prst="rect">
            <a:avLst/>
          </a:prstGeom>
        </p:spPr>
      </p:pic>
    </p:spTree>
    <p:extLst>
      <p:ext uri="{BB962C8B-B14F-4D97-AF65-F5344CB8AC3E}">
        <p14:creationId xmlns:p14="http://schemas.microsoft.com/office/powerpoint/2010/main" val="161067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EB747-028B-C914-8B45-D0190AF9E3B2}"/>
              </a:ext>
            </a:extLst>
          </p:cNvPr>
          <p:cNvSpPr>
            <a:spLocks noGrp="1"/>
          </p:cNvSpPr>
          <p:nvPr>
            <p:ph type="title"/>
          </p:nvPr>
        </p:nvSpPr>
        <p:spPr>
          <a:xfrm>
            <a:off x="830269" y="168721"/>
            <a:ext cx="10523531" cy="583800"/>
          </a:xfrm>
        </p:spPr>
        <p:txBody>
          <a:bodyPr anchor="ctr">
            <a:normAutofit/>
          </a:bodyPr>
          <a:lstStyle/>
          <a:p>
            <a:r>
              <a:rPr lang="en-GB" dirty="0"/>
              <a:t>Feedback sources</a:t>
            </a:r>
          </a:p>
        </p:txBody>
      </p:sp>
      <p:sp>
        <p:nvSpPr>
          <p:cNvPr id="9" name="Text Placeholder 2">
            <a:extLst>
              <a:ext uri="{FF2B5EF4-FFF2-40B4-BE49-F238E27FC236}">
                <a16:creationId xmlns:a16="http://schemas.microsoft.com/office/drawing/2014/main" id="{5C81F218-C7FC-0B9D-7F7B-F6E7BA4D5DE8}"/>
              </a:ext>
            </a:extLst>
          </p:cNvPr>
          <p:cNvSpPr>
            <a:spLocks noGrp="1"/>
          </p:cNvSpPr>
          <p:nvPr>
            <p:ph type="body" idx="1"/>
          </p:nvPr>
        </p:nvSpPr>
        <p:spPr>
          <a:xfrm>
            <a:off x="838201" y="1618714"/>
            <a:ext cx="4433046" cy="703135"/>
          </a:xfrm>
        </p:spPr>
        <p:txBody>
          <a:bodyPr/>
          <a:lstStyle/>
          <a:p>
            <a:endParaRPr lang="en-US"/>
          </a:p>
        </p:txBody>
      </p:sp>
      <p:sp>
        <p:nvSpPr>
          <p:cNvPr id="11" name="Text Placeholder 3">
            <a:extLst>
              <a:ext uri="{FF2B5EF4-FFF2-40B4-BE49-F238E27FC236}">
                <a16:creationId xmlns:a16="http://schemas.microsoft.com/office/drawing/2014/main" id="{7FB59CFF-B648-B3C3-87EB-12BE4317C967}"/>
              </a:ext>
            </a:extLst>
          </p:cNvPr>
          <p:cNvSpPr>
            <a:spLocks noGrp="1"/>
          </p:cNvSpPr>
          <p:nvPr>
            <p:ph type="body" idx="11"/>
          </p:nvPr>
        </p:nvSpPr>
        <p:spPr>
          <a:xfrm>
            <a:off x="6932749" y="1618714"/>
            <a:ext cx="4433046" cy="703135"/>
          </a:xfrm>
        </p:spPr>
        <p:txBody>
          <a:bodyPr/>
          <a:lstStyle/>
          <a:p>
            <a:endParaRPr lang="en-US"/>
          </a:p>
        </p:txBody>
      </p:sp>
      <p:sp>
        <p:nvSpPr>
          <p:cNvPr id="4" name="Content Placeholder 3">
            <a:extLst>
              <a:ext uri="{FF2B5EF4-FFF2-40B4-BE49-F238E27FC236}">
                <a16:creationId xmlns:a16="http://schemas.microsoft.com/office/drawing/2014/main" id="{56D595F0-AB53-AAAE-1D3F-A75CF6CCA80D}"/>
              </a:ext>
            </a:extLst>
          </p:cNvPr>
          <p:cNvSpPr>
            <a:spLocks noGrp="1"/>
          </p:cNvSpPr>
          <p:nvPr>
            <p:ph sz="quarter" idx="15"/>
          </p:nvPr>
        </p:nvSpPr>
        <p:spPr>
          <a:xfrm>
            <a:off x="830263" y="2474913"/>
            <a:ext cx="4434840" cy="3094037"/>
          </a:xfrm>
        </p:spPr>
        <p:txBody>
          <a:bodyPr>
            <a:normAutofit/>
          </a:bodyPr>
          <a:lstStyle/>
          <a:p>
            <a:pPr lvl="1"/>
            <a:r>
              <a:rPr lang="en-GB" dirty="0"/>
              <a:t>Client feedback </a:t>
            </a:r>
          </a:p>
          <a:p>
            <a:pPr lvl="2"/>
            <a:r>
              <a:rPr lang="en-GB" dirty="0"/>
              <a:t>Ongoing interviews</a:t>
            </a:r>
          </a:p>
          <a:p>
            <a:pPr lvl="2"/>
            <a:r>
              <a:rPr lang="en-GB" dirty="0"/>
              <a:t>Surveys conducted at key stages </a:t>
            </a:r>
          </a:p>
          <a:p>
            <a:pPr lvl="1"/>
            <a:r>
              <a:rPr lang="en-GB" dirty="0"/>
              <a:t>insight from other professionals and businesses</a:t>
            </a:r>
          </a:p>
        </p:txBody>
      </p:sp>
      <p:sp>
        <p:nvSpPr>
          <p:cNvPr id="13" name="Content Placeholder 5">
            <a:extLst>
              <a:ext uri="{FF2B5EF4-FFF2-40B4-BE49-F238E27FC236}">
                <a16:creationId xmlns:a16="http://schemas.microsoft.com/office/drawing/2014/main" id="{E4786D17-539F-7940-834E-DD5F8AEB9806}"/>
              </a:ext>
            </a:extLst>
          </p:cNvPr>
          <p:cNvSpPr>
            <a:spLocks noGrp="1"/>
          </p:cNvSpPr>
          <p:nvPr>
            <p:ph sz="quarter" idx="16"/>
          </p:nvPr>
        </p:nvSpPr>
        <p:spPr>
          <a:xfrm>
            <a:off x="6932748" y="2474913"/>
            <a:ext cx="4434840" cy="3094037"/>
          </a:xfrm>
        </p:spPr>
        <p:txBody>
          <a:bodyPr/>
          <a:lstStyle/>
          <a:p>
            <a:endParaRPr lang="en-US"/>
          </a:p>
        </p:txBody>
      </p:sp>
    </p:spTree>
    <p:extLst>
      <p:ext uri="{BB962C8B-B14F-4D97-AF65-F5344CB8AC3E}">
        <p14:creationId xmlns:p14="http://schemas.microsoft.com/office/powerpoint/2010/main" val="3589311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0B9D2-3CC6-2377-4579-9E032C9DBB58}"/>
              </a:ext>
            </a:extLst>
          </p:cNvPr>
          <p:cNvSpPr>
            <a:spLocks noGrp="1"/>
          </p:cNvSpPr>
          <p:nvPr>
            <p:ph type="title"/>
          </p:nvPr>
        </p:nvSpPr>
        <p:spPr/>
        <p:txBody>
          <a:bodyPr/>
          <a:lstStyle/>
          <a:p>
            <a:r>
              <a:rPr lang="en-GB" dirty="0"/>
              <a:t>Testing Methods</a:t>
            </a:r>
          </a:p>
        </p:txBody>
      </p:sp>
      <p:sp>
        <p:nvSpPr>
          <p:cNvPr id="5" name="Text Placeholder 4">
            <a:extLst>
              <a:ext uri="{FF2B5EF4-FFF2-40B4-BE49-F238E27FC236}">
                <a16:creationId xmlns:a16="http://schemas.microsoft.com/office/drawing/2014/main" id="{26893003-90E2-90C7-DDB6-4CBA6D7622F5}"/>
              </a:ext>
            </a:extLst>
          </p:cNvPr>
          <p:cNvSpPr>
            <a:spLocks noGrp="1"/>
          </p:cNvSpPr>
          <p:nvPr>
            <p:ph sz="quarter" idx="10"/>
          </p:nvPr>
        </p:nvSpPr>
        <p:spPr/>
        <p:txBody>
          <a:bodyPr>
            <a:normAutofit lnSpcReduction="10000"/>
          </a:bodyPr>
          <a:lstStyle/>
          <a:p>
            <a:r>
              <a:rPr lang="en-GB" dirty="0"/>
              <a:t>Semi-Structured Interviews [12]:</a:t>
            </a:r>
          </a:p>
          <a:p>
            <a:pPr lvl="1"/>
            <a:r>
              <a:rPr lang="en-GB" dirty="0"/>
              <a:t>Conducted with the client to gather feedback on design and functionality.</a:t>
            </a:r>
          </a:p>
          <a:p>
            <a:pPr lvl="1"/>
            <a:r>
              <a:rPr lang="en-GB" dirty="0"/>
              <a:t>Flexible approach to address specific client concerns.</a:t>
            </a:r>
          </a:p>
          <a:p>
            <a:r>
              <a:rPr lang="en-GB" dirty="0"/>
              <a:t>Surveys [13]:</a:t>
            </a:r>
          </a:p>
          <a:p>
            <a:pPr lvl="1"/>
            <a:r>
              <a:rPr lang="en-GB" dirty="0"/>
              <a:t>Distributed to the client and other testers.</a:t>
            </a:r>
          </a:p>
          <a:p>
            <a:pPr lvl="1"/>
            <a:r>
              <a:rPr lang="en-GB" dirty="0"/>
              <a:t>quantitative and qualitative insights.</a:t>
            </a:r>
          </a:p>
          <a:p>
            <a:r>
              <a:rPr lang="en-GB" dirty="0"/>
              <a:t>Usability Testing[9]:</a:t>
            </a:r>
          </a:p>
          <a:p>
            <a:pPr lvl="1"/>
            <a:r>
              <a:rPr lang="en-GB" dirty="0"/>
              <a:t>Observes testers interacting with the CMS.</a:t>
            </a:r>
          </a:p>
          <a:p>
            <a:pPr lvl="1"/>
            <a:r>
              <a:rPr lang="en-GB" dirty="0"/>
              <a:t>Identifies navigation issues, usability challenges, and areas for improvement [18].</a:t>
            </a:r>
          </a:p>
        </p:txBody>
      </p:sp>
    </p:spTree>
    <p:extLst>
      <p:ext uri="{BB962C8B-B14F-4D97-AF65-F5344CB8AC3E}">
        <p14:creationId xmlns:p14="http://schemas.microsoft.com/office/powerpoint/2010/main" val="1410244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82C24-EC94-60E9-F2DF-3290FF4B99AD}"/>
              </a:ext>
            </a:extLst>
          </p:cNvPr>
          <p:cNvSpPr>
            <a:spLocks noGrp="1"/>
          </p:cNvSpPr>
          <p:nvPr>
            <p:ph type="title"/>
          </p:nvPr>
        </p:nvSpPr>
        <p:spPr>
          <a:xfrm>
            <a:off x="830269" y="168721"/>
            <a:ext cx="10523531" cy="583800"/>
          </a:xfrm>
        </p:spPr>
        <p:txBody>
          <a:bodyPr anchor="ctr">
            <a:normAutofit/>
          </a:bodyPr>
          <a:lstStyle/>
          <a:p>
            <a:r>
              <a:rPr lang="en-GB" dirty="0"/>
              <a:t>Research Methodologies</a:t>
            </a:r>
          </a:p>
        </p:txBody>
      </p:sp>
      <p:sp>
        <p:nvSpPr>
          <p:cNvPr id="9" name="Text Placeholder 2">
            <a:extLst>
              <a:ext uri="{FF2B5EF4-FFF2-40B4-BE49-F238E27FC236}">
                <a16:creationId xmlns:a16="http://schemas.microsoft.com/office/drawing/2014/main" id="{80AA25CC-FFCF-9329-7ADB-E2D5B87CFF47}"/>
              </a:ext>
            </a:extLst>
          </p:cNvPr>
          <p:cNvSpPr>
            <a:spLocks noGrp="1"/>
          </p:cNvSpPr>
          <p:nvPr>
            <p:ph type="body" idx="1"/>
          </p:nvPr>
        </p:nvSpPr>
        <p:spPr>
          <a:xfrm>
            <a:off x="838201" y="1618714"/>
            <a:ext cx="4433046" cy="703135"/>
          </a:xfrm>
        </p:spPr>
        <p:txBody>
          <a:bodyPr/>
          <a:lstStyle/>
          <a:p>
            <a:endParaRPr lang="en-US"/>
          </a:p>
        </p:txBody>
      </p:sp>
      <p:sp>
        <p:nvSpPr>
          <p:cNvPr id="11" name="Text Placeholder 3">
            <a:extLst>
              <a:ext uri="{FF2B5EF4-FFF2-40B4-BE49-F238E27FC236}">
                <a16:creationId xmlns:a16="http://schemas.microsoft.com/office/drawing/2014/main" id="{419E94CA-E6E1-3714-5CFA-99CEBCEA361E}"/>
              </a:ext>
            </a:extLst>
          </p:cNvPr>
          <p:cNvSpPr>
            <a:spLocks noGrp="1"/>
          </p:cNvSpPr>
          <p:nvPr>
            <p:ph type="body" idx="11"/>
          </p:nvPr>
        </p:nvSpPr>
        <p:spPr>
          <a:xfrm>
            <a:off x="6932749" y="1618714"/>
            <a:ext cx="4433046" cy="703135"/>
          </a:xfrm>
        </p:spPr>
        <p:txBody>
          <a:bodyPr/>
          <a:lstStyle/>
          <a:p>
            <a:endParaRPr lang="en-US"/>
          </a:p>
        </p:txBody>
      </p:sp>
      <p:sp>
        <p:nvSpPr>
          <p:cNvPr id="8" name="Content Placeholder 3">
            <a:extLst>
              <a:ext uri="{FF2B5EF4-FFF2-40B4-BE49-F238E27FC236}">
                <a16:creationId xmlns:a16="http://schemas.microsoft.com/office/drawing/2014/main" id="{92749DFF-8195-6D90-27FE-EA815906F9AE}"/>
              </a:ext>
            </a:extLst>
          </p:cNvPr>
          <p:cNvSpPr>
            <a:spLocks noGrp="1"/>
          </p:cNvSpPr>
          <p:nvPr>
            <p:ph sz="quarter" idx="15"/>
          </p:nvPr>
        </p:nvSpPr>
        <p:spPr>
          <a:xfrm>
            <a:off x="830263" y="2474913"/>
            <a:ext cx="4434840" cy="3094037"/>
          </a:xfrm>
        </p:spPr>
        <p:txBody>
          <a:bodyPr>
            <a:normAutofit/>
          </a:bodyPr>
          <a:lstStyle/>
          <a:p>
            <a:pPr>
              <a:lnSpc>
                <a:spcPct val="140000"/>
              </a:lnSpc>
            </a:pPr>
            <a:r>
              <a:rPr lang="en-GB" sz="1300"/>
              <a:t>Research Philosophy – Pragmatism</a:t>
            </a:r>
          </a:p>
          <a:p>
            <a:pPr>
              <a:lnSpc>
                <a:spcPct val="140000"/>
              </a:lnSpc>
            </a:pPr>
            <a:r>
              <a:rPr lang="en-GB" sz="1300"/>
              <a:t>Research Approach – Inductive</a:t>
            </a:r>
          </a:p>
          <a:p>
            <a:pPr>
              <a:lnSpc>
                <a:spcPct val="140000"/>
              </a:lnSpc>
            </a:pPr>
            <a:r>
              <a:rPr lang="en-GB" sz="1300"/>
              <a:t>Methodological Choice – Mixed Methods</a:t>
            </a:r>
          </a:p>
          <a:p>
            <a:pPr>
              <a:lnSpc>
                <a:spcPct val="140000"/>
              </a:lnSpc>
            </a:pPr>
            <a:r>
              <a:rPr lang="en-GB" sz="1300"/>
              <a:t>Research Strategy – Case Study</a:t>
            </a:r>
          </a:p>
          <a:p>
            <a:pPr>
              <a:lnSpc>
                <a:spcPct val="140000"/>
              </a:lnSpc>
            </a:pPr>
            <a:r>
              <a:rPr lang="en-GB" sz="1300"/>
              <a:t>Time Horizon – Cross-Sectional</a:t>
            </a:r>
          </a:p>
          <a:p>
            <a:pPr>
              <a:lnSpc>
                <a:spcPct val="140000"/>
              </a:lnSpc>
            </a:pPr>
            <a:r>
              <a:rPr lang="en-GB" sz="1300"/>
              <a:t>Techniques and Procedures</a:t>
            </a:r>
          </a:p>
        </p:txBody>
      </p:sp>
      <p:sp>
        <p:nvSpPr>
          <p:cNvPr id="13" name="Content Placeholder 5">
            <a:extLst>
              <a:ext uri="{FF2B5EF4-FFF2-40B4-BE49-F238E27FC236}">
                <a16:creationId xmlns:a16="http://schemas.microsoft.com/office/drawing/2014/main" id="{6ACAFE79-4619-F99D-6E15-DBD1FA540ECF}"/>
              </a:ext>
            </a:extLst>
          </p:cNvPr>
          <p:cNvSpPr>
            <a:spLocks noGrp="1"/>
          </p:cNvSpPr>
          <p:nvPr>
            <p:ph sz="quarter" idx="16"/>
          </p:nvPr>
        </p:nvSpPr>
        <p:spPr>
          <a:xfrm>
            <a:off x="6932748" y="2474913"/>
            <a:ext cx="4434840" cy="3094037"/>
          </a:xfrm>
        </p:spPr>
        <p:txBody>
          <a:bodyPr/>
          <a:lstStyle/>
          <a:p>
            <a:endParaRPr lang="en-US"/>
          </a:p>
        </p:txBody>
      </p:sp>
    </p:spTree>
    <p:extLst>
      <p:ext uri="{BB962C8B-B14F-4D97-AF65-F5344CB8AC3E}">
        <p14:creationId xmlns:p14="http://schemas.microsoft.com/office/powerpoint/2010/main" val="4189206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5D5E3-A0A7-96C6-A644-04B1BD873DED}"/>
              </a:ext>
            </a:extLst>
          </p:cNvPr>
          <p:cNvSpPr>
            <a:spLocks noGrp="1"/>
          </p:cNvSpPr>
          <p:nvPr>
            <p:ph type="title"/>
          </p:nvPr>
        </p:nvSpPr>
        <p:spPr>
          <a:xfrm>
            <a:off x="830269" y="168721"/>
            <a:ext cx="10523531" cy="583800"/>
          </a:xfrm>
        </p:spPr>
        <p:txBody>
          <a:bodyPr anchor="ctr">
            <a:normAutofit/>
          </a:bodyPr>
          <a:lstStyle/>
          <a:p>
            <a:r>
              <a:rPr lang="en-GB" dirty="0"/>
              <a:t>Gantt Chart include entire thing</a:t>
            </a:r>
          </a:p>
        </p:txBody>
      </p:sp>
      <p:pic>
        <p:nvPicPr>
          <p:cNvPr id="6" name="Content Placeholder 5">
            <a:extLst>
              <a:ext uri="{FF2B5EF4-FFF2-40B4-BE49-F238E27FC236}">
                <a16:creationId xmlns:a16="http://schemas.microsoft.com/office/drawing/2014/main" id="{BE7C9816-18F2-79D7-D5EE-526BE7F6CAF2}"/>
              </a:ext>
            </a:extLst>
          </p:cNvPr>
          <p:cNvPicPr>
            <a:picLocks noGrp="1" noChangeAspect="1"/>
          </p:cNvPicPr>
          <p:nvPr>
            <p:ph sz="quarter" idx="10"/>
          </p:nvPr>
        </p:nvPicPr>
        <p:blipFill>
          <a:blip r:embed="rId2"/>
          <a:stretch>
            <a:fillRect/>
          </a:stretch>
        </p:blipFill>
        <p:spPr>
          <a:xfrm>
            <a:off x="1971413" y="1266825"/>
            <a:ext cx="8249174" cy="4495800"/>
          </a:xfrm>
          <a:noFill/>
        </p:spPr>
      </p:pic>
    </p:spTree>
    <p:extLst>
      <p:ext uri="{BB962C8B-B14F-4D97-AF65-F5344CB8AC3E}">
        <p14:creationId xmlns:p14="http://schemas.microsoft.com/office/powerpoint/2010/main" val="9438348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07063C-627B-F1F9-DFB3-FF269EE7C4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7BB8B6-6149-030A-9373-3EFD8471BA74}"/>
              </a:ext>
            </a:extLst>
          </p:cNvPr>
          <p:cNvSpPr>
            <a:spLocks noGrp="1"/>
          </p:cNvSpPr>
          <p:nvPr>
            <p:ph type="title"/>
          </p:nvPr>
        </p:nvSpPr>
        <p:spPr>
          <a:xfrm>
            <a:off x="830269" y="168721"/>
            <a:ext cx="10523531" cy="583800"/>
          </a:xfrm>
        </p:spPr>
        <p:txBody>
          <a:bodyPr anchor="ctr">
            <a:normAutofit/>
          </a:bodyPr>
          <a:lstStyle/>
          <a:p>
            <a:r>
              <a:rPr lang="en-GB" dirty="0"/>
              <a:t>Gantt Chart include entire thing</a:t>
            </a:r>
          </a:p>
        </p:txBody>
      </p:sp>
      <p:pic>
        <p:nvPicPr>
          <p:cNvPr id="7" name="Content Placeholder 6">
            <a:extLst>
              <a:ext uri="{FF2B5EF4-FFF2-40B4-BE49-F238E27FC236}">
                <a16:creationId xmlns:a16="http://schemas.microsoft.com/office/drawing/2014/main" id="{0F4DED18-003D-418A-384A-209075FFD82A}"/>
              </a:ext>
            </a:extLst>
          </p:cNvPr>
          <p:cNvPicPr>
            <a:picLocks noGrp="1" noChangeAspect="1"/>
          </p:cNvPicPr>
          <p:nvPr>
            <p:ph sz="quarter" idx="10"/>
          </p:nvPr>
        </p:nvPicPr>
        <p:blipFill>
          <a:blip r:embed="rId2"/>
          <a:stretch>
            <a:fillRect/>
          </a:stretch>
        </p:blipFill>
        <p:spPr>
          <a:xfrm>
            <a:off x="1968156" y="1266825"/>
            <a:ext cx="8255689" cy="4495800"/>
          </a:xfrm>
        </p:spPr>
      </p:pic>
    </p:spTree>
    <p:extLst>
      <p:ext uri="{BB962C8B-B14F-4D97-AF65-F5344CB8AC3E}">
        <p14:creationId xmlns:p14="http://schemas.microsoft.com/office/powerpoint/2010/main" val="41057570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31943C-8537-7FDB-76BD-4DAF6B8388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058BF9-46AA-0BD4-0E47-717C86A67DE3}"/>
              </a:ext>
            </a:extLst>
          </p:cNvPr>
          <p:cNvSpPr>
            <a:spLocks noGrp="1"/>
          </p:cNvSpPr>
          <p:nvPr>
            <p:ph type="title"/>
          </p:nvPr>
        </p:nvSpPr>
        <p:spPr>
          <a:xfrm>
            <a:off x="830269" y="168721"/>
            <a:ext cx="10523531" cy="583800"/>
          </a:xfrm>
        </p:spPr>
        <p:txBody>
          <a:bodyPr anchor="ctr">
            <a:normAutofit/>
          </a:bodyPr>
          <a:lstStyle/>
          <a:p>
            <a:r>
              <a:rPr lang="en-GB" dirty="0"/>
              <a:t>Gantt Chart include entire thing</a:t>
            </a:r>
          </a:p>
        </p:txBody>
      </p:sp>
      <p:pic>
        <p:nvPicPr>
          <p:cNvPr id="6" name="Content Placeholder 5">
            <a:extLst>
              <a:ext uri="{FF2B5EF4-FFF2-40B4-BE49-F238E27FC236}">
                <a16:creationId xmlns:a16="http://schemas.microsoft.com/office/drawing/2014/main" id="{45D24A55-E755-3CC2-3C49-CA758B1ADD19}"/>
              </a:ext>
            </a:extLst>
          </p:cNvPr>
          <p:cNvPicPr>
            <a:picLocks noGrp="1" noChangeAspect="1"/>
          </p:cNvPicPr>
          <p:nvPr>
            <p:ph sz="quarter" idx="10"/>
          </p:nvPr>
        </p:nvPicPr>
        <p:blipFill>
          <a:blip r:embed="rId2"/>
          <a:stretch>
            <a:fillRect/>
          </a:stretch>
        </p:blipFill>
        <p:spPr>
          <a:xfrm>
            <a:off x="1968156" y="1266825"/>
            <a:ext cx="8255689" cy="4495800"/>
          </a:xfrm>
        </p:spPr>
      </p:pic>
    </p:spTree>
    <p:extLst>
      <p:ext uri="{BB962C8B-B14F-4D97-AF65-F5344CB8AC3E}">
        <p14:creationId xmlns:p14="http://schemas.microsoft.com/office/powerpoint/2010/main" val="12594579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BFB3B-AED5-A44B-E2E6-AFCF0420DCDB}"/>
              </a:ext>
            </a:extLst>
          </p:cNvPr>
          <p:cNvSpPr>
            <a:spLocks noGrp="1"/>
          </p:cNvSpPr>
          <p:nvPr>
            <p:ph type="title"/>
          </p:nvPr>
        </p:nvSpPr>
        <p:spPr>
          <a:xfrm>
            <a:off x="830269" y="168721"/>
            <a:ext cx="10523531" cy="583800"/>
          </a:xfrm>
        </p:spPr>
        <p:txBody>
          <a:bodyPr anchor="ctr">
            <a:normAutofit/>
          </a:bodyPr>
          <a:lstStyle/>
          <a:p>
            <a:r>
              <a:rPr lang="en-GB" dirty="0"/>
              <a:t>Current CMS platforms</a:t>
            </a:r>
          </a:p>
        </p:txBody>
      </p:sp>
      <p:graphicFrame>
        <p:nvGraphicFramePr>
          <p:cNvPr id="6" name="Content Placeholder 3">
            <a:extLst>
              <a:ext uri="{FF2B5EF4-FFF2-40B4-BE49-F238E27FC236}">
                <a16:creationId xmlns:a16="http://schemas.microsoft.com/office/drawing/2014/main" id="{852260A9-5CB8-FB70-7BF1-2AB1001F3FB7}"/>
              </a:ext>
            </a:extLst>
          </p:cNvPr>
          <p:cNvGraphicFramePr>
            <a:graphicFrameLocks noGrp="1"/>
          </p:cNvGraphicFramePr>
          <p:nvPr>
            <p:ph sz="quarter" idx="10"/>
            <p:extLst>
              <p:ext uri="{D42A27DB-BD31-4B8C-83A1-F6EECF244321}">
                <p14:modId xmlns:p14="http://schemas.microsoft.com/office/powerpoint/2010/main" val="1652976150"/>
              </p:ext>
            </p:extLst>
          </p:nvPr>
        </p:nvGraphicFramePr>
        <p:xfrm>
          <a:off x="830263" y="1266825"/>
          <a:ext cx="10531474"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09084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2627AE97-340B-E245-B9C6-A4E8743E1340}"/>
              </a:ext>
            </a:extLst>
          </p:cNvPr>
          <p:cNvSpPr>
            <a:spLocks noGrp="1"/>
          </p:cNvSpPr>
          <p:nvPr>
            <p:ph type="title"/>
          </p:nvPr>
        </p:nvSpPr>
        <p:spPr/>
        <p:txBody>
          <a:bodyPr/>
          <a:lstStyle/>
          <a:p>
            <a:r>
              <a:rPr lang="en-GB" altLang="ja-JP" dirty="0"/>
              <a:t>Why PHP and Laravel Were Chosen [14, 15]</a:t>
            </a:r>
            <a:endParaRPr lang="en-US" altLang="ja-JP" dirty="0"/>
          </a:p>
        </p:txBody>
      </p:sp>
      <p:sp>
        <p:nvSpPr>
          <p:cNvPr id="16" name="Content Placeholder 15">
            <a:extLst>
              <a:ext uri="{FF2B5EF4-FFF2-40B4-BE49-F238E27FC236}">
                <a16:creationId xmlns:a16="http://schemas.microsoft.com/office/drawing/2014/main" id="{3017211D-9C44-B641-A078-4EA6FEE3BBF9}"/>
              </a:ext>
            </a:extLst>
          </p:cNvPr>
          <p:cNvSpPr>
            <a:spLocks noGrp="1"/>
          </p:cNvSpPr>
          <p:nvPr>
            <p:ph sz="half" idx="4294967295"/>
          </p:nvPr>
        </p:nvSpPr>
        <p:spPr>
          <a:xfrm>
            <a:off x="838201" y="2474615"/>
            <a:ext cx="4585854" cy="3093953"/>
          </a:xfrm>
        </p:spPr>
        <p:txBody>
          <a:bodyPr>
            <a:normAutofit/>
          </a:bodyPr>
          <a:lstStyle/>
          <a:p>
            <a:r>
              <a:rPr lang="en-US" dirty="0"/>
              <a:t>Widespread Adoption</a:t>
            </a:r>
          </a:p>
          <a:p>
            <a:r>
              <a:rPr lang="en-GB" dirty="0"/>
              <a:t>Ease of Use</a:t>
            </a:r>
            <a:endParaRPr lang="en-US" dirty="0"/>
          </a:p>
          <a:p>
            <a:r>
              <a:rPr lang="en-US" altLang="ja-JP" dirty="0"/>
              <a:t>Because of Laravel</a:t>
            </a:r>
            <a:endParaRPr lang="ja-JP" altLang="en-US" dirty="0"/>
          </a:p>
        </p:txBody>
      </p:sp>
      <p:sp>
        <p:nvSpPr>
          <p:cNvPr id="15" name="Text Placeholder 14">
            <a:extLst>
              <a:ext uri="{FF2B5EF4-FFF2-40B4-BE49-F238E27FC236}">
                <a16:creationId xmlns:a16="http://schemas.microsoft.com/office/drawing/2014/main" id="{919ADAFC-DC1D-4249-B968-F885B35940C9}"/>
              </a:ext>
            </a:extLst>
          </p:cNvPr>
          <p:cNvSpPr>
            <a:spLocks noGrp="1"/>
          </p:cNvSpPr>
          <p:nvPr>
            <p:ph type="body" idx="1"/>
          </p:nvPr>
        </p:nvSpPr>
        <p:spPr/>
        <p:txBody>
          <a:bodyPr>
            <a:normAutofit/>
          </a:bodyPr>
          <a:lstStyle/>
          <a:p>
            <a:r>
              <a:rPr lang="en-US" dirty="0"/>
              <a:t>Why PHP?</a:t>
            </a:r>
          </a:p>
        </p:txBody>
      </p:sp>
      <p:sp>
        <p:nvSpPr>
          <p:cNvPr id="27" name="Content Placeholder 26">
            <a:extLst>
              <a:ext uri="{FF2B5EF4-FFF2-40B4-BE49-F238E27FC236}">
                <a16:creationId xmlns:a16="http://schemas.microsoft.com/office/drawing/2014/main" id="{78F30852-7324-B342-92E6-181AD0A5705C}"/>
              </a:ext>
            </a:extLst>
          </p:cNvPr>
          <p:cNvSpPr>
            <a:spLocks noGrp="1"/>
          </p:cNvSpPr>
          <p:nvPr>
            <p:ph sz="half" idx="4294967295"/>
          </p:nvPr>
        </p:nvSpPr>
        <p:spPr>
          <a:xfrm>
            <a:off x="6932749" y="2474615"/>
            <a:ext cx="4585854" cy="3093953"/>
          </a:xfrm>
        </p:spPr>
        <p:txBody>
          <a:bodyPr/>
          <a:lstStyle/>
          <a:p>
            <a:r>
              <a:rPr lang="en-US" dirty="0"/>
              <a:t>developer friendly</a:t>
            </a:r>
          </a:p>
          <a:p>
            <a:r>
              <a:rPr lang="en-GB" dirty="0"/>
              <a:t>Scalability</a:t>
            </a:r>
          </a:p>
          <a:p>
            <a:r>
              <a:rPr lang="en-GB" dirty="0"/>
              <a:t>Built in security features</a:t>
            </a:r>
          </a:p>
          <a:p>
            <a:r>
              <a:rPr lang="en-GB" dirty="0"/>
              <a:t>Community Support</a:t>
            </a:r>
            <a:endParaRPr lang="en-US" dirty="0"/>
          </a:p>
        </p:txBody>
      </p:sp>
      <p:sp>
        <p:nvSpPr>
          <p:cNvPr id="28" name="Text Placeholder 27">
            <a:extLst>
              <a:ext uri="{FF2B5EF4-FFF2-40B4-BE49-F238E27FC236}">
                <a16:creationId xmlns:a16="http://schemas.microsoft.com/office/drawing/2014/main" id="{81ECBBB6-1140-7745-B57A-8FE68E837E23}"/>
              </a:ext>
            </a:extLst>
          </p:cNvPr>
          <p:cNvSpPr>
            <a:spLocks noGrp="1"/>
          </p:cNvSpPr>
          <p:nvPr>
            <p:ph type="body" idx="11"/>
          </p:nvPr>
        </p:nvSpPr>
        <p:spPr/>
        <p:txBody>
          <a:bodyPr>
            <a:normAutofit/>
          </a:bodyPr>
          <a:lstStyle/>
          <a:p>
            <a:r>
              <a:rPr lang="en-US" dirty="0"/>
              <a:t>Why Laravel?</a:t>
            </a:r>
          </a:p>
        </p:txBody>
      </p:sp>
    </p:spTree>
    <p:extLst>
      <p:ext uri="{BB962C8B-B14F-4D97-AF65-F5344CB8AC3E}">
        <p14:creationId xmlns:p14="http://schemas.microsoft.com/office/powerpoint/2010/main" val="20769619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D2A07C9-F45A-C504-3B95-625E03066674}"/>
              </a:ext>
            </a:extLst>
          </p:cNvPr>
          <p:cNvSpPr>
            <a:spLocks noGrp="1"/>
          </p:cNvSpPr>
          <p:nvPr>
            <p:ph type="title"/>
          </p:nvPr>
        </p:nvSpPr>
        <p:spPr>
          <a:xfrm>
            <a:off x="830269" y="168721"/>
            <a:ext cx="10523531" cy="583800"/>
          </a:xfrm>
        </p:spPr>
        <p:txBody>
          <a:bodyPr anchor="ctr">
            <a:normAutofit/>
          </a:bodyPr>
          <a:lstStyle/>
          <a:p>
            <a:r>
              <a:rPr lang="en-GB" dirty="0"/>
              <a:t>Alternatives looked at [14, 15, 16]</a:t>
            </a:r>
          </a:p>
        </p:txBody>
      </p:sp>
      <p:graphicFrame>
        <p:nvGraphicFramePr>
          <p:cNvPr id="10" name="Content Placeholder 7">
            <a:extLst>
              <a:ext uri="{FF2B5EF4-FFF2-40B4-BE49-F238E27FC236}">
                <a16:creationId xmlns:a16="http://schemas.microsoft.com/office/drawing/2014/main" id="{1209D818-3413-F542-0EC2-7620D4553D9E}"/>
              </a:ext>
            </a:extLst>
          </p:cNvPr>
          <p:cNvGraphicFramePr>
            <a:graphicFrameLocks noGrp="1"/>
          </p:cNvGraphicFramePr>
          <p:nvPr>
            <p:ph sz="quarter" idx="10"/>
            <p:extLst>
              <p:ext uri="{D42A27DB-BD31-4B8C-83A1-F6EECF244321}">
                <p14:modId xmlns:p14="http://schemas.microsoft.com/office/powerpoint/2010/main" val="1429157558"/>
              </p:ext>
            </p:extLst>
          </p:nvPr>
        </p:nvGraphicFramePr>
        <p:xfrm>
          <a:off x="830263" y="1266825"/>
          <a:ext cx="10531474"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77862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B6C32-A61A-4511-A893-C906C3EB842B}"/>
              </a:ext>
            </a:extLst>
          </p:cNvPr>
          <p:cNvSpPr>
            <a:spLocks noGrp="1"/>
          </p:cNvSpPr>
          <p:nvPr>
            <p:ph type="title"/>
          </p:nvPr>
        </p:nvSpPr>
        <p:spPr>
          <a:xfrm>
            <a:off x="830269" y="168721"/>
            <a:ext cx="10523531" cy="583800"/>
          </a:xfrm>
        </p:spPr>
        <p:txBody>
          <a:bodyPr anchor="ctr">
            <a:normAutofit/>
          </a:bodyPr>
          <a:lstStyle/>
          <a:p>
            <a:r>
              <a:rPr lang="en-US" dirty="0"/>
              <a:t>Questions?</a:t>
            </a:r>
          </a:p>
        </p:txBody>
      </p:sp>
      <p:pic>
        <p:nvPicPr>
          <p:cNvPr id="9" name="Picture 8" descr="Question marks in a line and one question mark is lit">
            <a:extLst>
              <a:ext uri="{FF2B5EF4-FFF2-40B4-BE49-F238E27FC236}">
                <a16:creationId xmlns:a16="http://schemas.microsoft.com/office/drawing/2014/main" id="{5B7392CB-542A-B09A-E76E-76A14AD04159}"/>
              </a:ext>
            </a:extLst>
          </p:cNvPr>
          <p:cNvPicPr>
            <a:picLocks noChangeAspect="1"/>
          </p:cNvPicPr>
          <p:nvPr/>
        </p:nvPicPr>
        <p:blipFill>
          <a:blip r:embed="rId3"/>
          <a:srcRect t="12214" r="1" b="23833"/>
          <a:stretch/>
        </p:blipFill>
        <p:spPr>
          <a:xfrm>
            <a:off x="830263" y="1266825"/>
            <a:ext cx="10531474" cy="4495800"/>
          </a:xfrm>
          <a:prstGeom prst="rect">
            <a:avLst/>
          </a:prstGeom>
          <a:noFill/>
        </p:spPr>
      </p:pic>
    </p:spTree>
    <p:extLst>
      <p:ext uri="{BB962C8B-B14F-4D97-AF65-F5344CB8AC3E}">
        <p14:creationId xmlns:p14="http://schemas.microsoft.com/office/powerpoint/2010/main" val="39283657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508A9-664A-E305-0877-FE3FFC256F94}"/>
              </a:ext>
            </a:extLst>
          </p:cNvPr>
          <p:cNvSpPr>
            <a:spLocks noGrp="1"/>
          </p:cNvSpPr>
          <p:nvPr>
            <p:ph type="title" idx="4294967295"/>
          </p:nvPr>
        </p:nvSpPr>
        <p:spPr>
          <a:xfrm>
            <a:off x="1527048" y="1124712"/>
            <a:ext cx="9144000" cy="2386584"/>
          </a:xfrm>
        </p:spPr>
        <p:txBody>
          <a:bodyPr anchor="b">
            <a:normAutofit/>
          </a:bodyPr>
          <a:lstStyle/>
          <a:p>
            <a:pPr algn="ctr"/>
            <a:r>
              <a:rPr lang="en-US" sz="4800" kern="1200"/>
              <a:t>References in notes</a:t>
            </a:r>
          </a:p>
        </p:txBody>
      </p:sp>
    </p:spTree>
    <p:extLst>
      <p:ext uri="{BB962C8B-B14F-4D97-AF65-F5344CB8AC3E}">
        <p14:creationId xmlns:p14="http://schemas.microsoft.com/office/powerpoint/2010/main" val="3459237615"/>
      </p:ext>
    </p:extLst>
  </p:cSld>
  <p:clrMapOvr>
    <a:masterClrMapping/>
  </p:clrMapOvr>
</p:sld>
</file>

<file path=ppt/theme/theme1.xml><?xml version="1.0" encoding="utf-8"?>
<a:theme xmlns:a="http://schemas.openxmlformats.org/drawingml/2006/main" name="Bold Tech">
  <a:themeElements>
    <a:clrScheme name="16x9">
      <a:dk1>
        <a:srgbClr val="000000"/>
      </a:dk1>
      <a:lt1>
        <a:srgbClr val="FFFFFF"/>
      </a:lt1>
      <a:dk2>
        <a:srgbClr val="121312"/>
      </a:dk2>
      <a:lt2>
        <a:srgbClr val="FFFFFF"/>
      </a:lt2>
      <a:accent1>
        <a:srgbClr val="EE4036"/>
      </a:accent1>
      <a:accent2>
        <a:srgbClr val="121312"/>
      </a:accent2>
      <a:accent3>
        <a:srgbClr val="A5A5A5"/>
      </a:accent3>
      <a:accent4>
        <a:srgbClr val="252625"/>
      </a:accent4>
      <a:accent5>
        <a:srgbClr val="F1F5F5"/>
      </a:accent5>
      <a:accent6>
        <a:srgbClr val="FAFFFF"/>
      </a:accent6>
      <a:hlink>
        <a:srgbClr val="EE4036"/>
      </a:hlink>
      <a:folHlink>
        <a:srgbClr val="EE4036"/>
      </a:folHlink>
    </a:clrScheme>
    <a:fontScheme name="Custom 44">
      <a:majorFont>
        <a:latin typeface="MingLiU"/>
        <a:ea typeface=""/>
        <a:cs typeface=""/>
      </a:majorFont>
      <a:minorFont>
        <a:latin typeface="Meiryo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26422304-17E9-4530-8D08-4F277CB64269}" vid="{BCE6A17A-B98D-492A-82B2-0A1B358761B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2" ma:contentTypeDescription="Create a new document." ma:contentTypeScope="" ma:versionID="bac02ac4780743c9fa4b8c046ca9b88c">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4e142a0c16678271b0ea2b5ec26a6672"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9124dd2-93b3-427f-b7ff-dc9764dcfc58" xsi:nil="true"/>
    <lcf76f155ced4ddcb4097134ff3c332f xmlns="fc3f8d38-27b3-43be-970b-a7f4d3ea9a3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D1BF57-36C8-4F75-BB5F-69D29F12D478}"/>
</file>

<file path=customXml/itemProps2.xml><?xml version="1.0" encoding="utf-8"?>
<ds:datastoreItem xmlns:ds="http://schemas.openxmlformats.org/officeDocument/2006/customXml" ds:itemID="{C0FB6AFE-07EB-429F-86DD-C7A787B48403}"/>
</file>

<file path=customXml/itemProps3.xml><?xml version="1.0" encoding="utf-8"?>
<ds:datastoreItem xmlns:ds="http://schemas.openxmlformats.org/officeDocument/2006/customXml" ds:itemID="{21647680-8A43-43D3-AED4-8D8437F77A58}"/>
</file>

<file path=docProps/app.xml><?xml version="1.0" encoding="utf-8"?>
<Properties xmlns="http://schemas.openxmlformats.org/officeDocument/2006/extended-properties" xmlns:vt="http://schemas.openxmlformats.org/officeDocument/2006/docPropsVTypes">
  <Template>Asian design presentation</Template>
  <TotalTime>1885</TotalTime>
  <Words>2397</Words>
  <Application>Microsoft Office PowerPoint</Application>
  <PresentationFormat>Widescreen</PresentationFormat>
  <Paragraphs>242</Paragraphs>
  <Slides>23</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Meiryo UI</vt:lpstr>
      <vt:lpstr>MingLiU</vt:lpstr>
      <vt:lpstr>Aptos</vt:lpstr>
      <vt:lpstr>Arial</vt:lpstr>
      <vt:lpstr>Calibri</vt:lpstr>
      <vt:lpstr>Calibri Light</vt:lpstr>
      <vt:lpstr>Times New Roman</vt:lpstr>
      <vt:lpstr>Bold Tech</vt:lpstr>
      <vt:lpstr>An Investigation of the benefits of a web-based CMS for a small garage.</vt:lpstr>
      <vt:lpstr>Who is the Client?</vt:lpstr>
      <vt:lpstr>Challenges faced by the client</vt:lpstr>
      <vt:lpstr>Overview of costs</vt:lpstr>
      <vt:lpstr>Introduction to Content Management Systems</vt:lpstr>
      <vt:lpstr>Types of CMS [6, 7]</vt:lpstr>
      <vt:lpstr>What is a Decoupled CMS? [6, 7, 8]</vt:lpstr>
      <vt:lpstr>What is a Headless CMS? [6, 7, 8]</vt:lpstr>
      <vt:lpstr>How the CMS Will Address These Problems[1, 2, 6]</vt:lpstr>
      <vt:lpstr>Core UI principles [9] </vt:lpstr>
      <vt:lpstr>7 Gestalt principles [10, 11]</vt:lpstr>
      <vt:lpstr>Homepage design</vt:lpstr>
      <vt:lpstr>Feedback sources</vt:lpstr>
      <vt:lpstr>Testing Methods</vt:lpstr>
      <vt:lpstr>Research Methodologies</vt:lpstr>
      <vt:lpstr>Gantt Chart include entire thing</vt:lpstr>
      <vt:lpstr>Gantt Chart include entire thing</vt:lpstr>
      <vt:lpstr>Gantt Chart include entire thing</vt:lpstr>
      <vt:lpstr>Current CMS platforms</vt:lpstr>
      <vt:lpstr>Why PHP and Laravel Were Chosen [14, 15]</vt:lpstr>
      <vt:lpstr>Alternatives looked at [14, 15, 16]</vt:lpstr>
      <vt:lpstr>Questions?</vt:lpstr>
      <vt:lpstr>References in notes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244576 (Callum James)</dc:creator>
  <cp:lastModifiedBy>244576 (Callum James)</cp:lastModifiedBy>
  <cp:revision>3</cp:revision>
  <dcterms:created xsi:type="dcterms:W3CDTF">2025-01-12T15:04:54Z</dcterms:created>
  <dcterms:modified xsi:type="dcterms:W3CDTF">2025-01-13T22:30:42Z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lpwstr>111701400.000000</vt:lpwstr>
  </property>
  <property fmtid="{D5CDD505-2E9C-101B-9397-08002B2CF9AE}" pid="3" name="ContentTypeId">
    <vt:lpwstr>0x010100EF4E6AAE9C568C45BB5244925F8AB03B</vt:lpwstr>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ies>
</file>