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24B8C1-0764-41F0-B59E-861261C744D3}" v="16" dt="2026-10-11T19:53:21.3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7938" autoAdjust="0"/>
  </p:normalViewPr>
  <p:slideViewPr>
    <p:cSldViewPr snapToGrid="0">
      <p:cViewPr varScale="1">
        <p:scale>
          <a:sx n="60" d="100"/>
          <a:sy n="60" d="100"/>
        </p:scale>
        <p:origin x="11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ia Bi" userId="a044875359ae1cd8" providerId="LiveId" clId="{9A554525-57CF-407F-B9A7-1FE1E8F153E0}"/>
    <pc:docChg chg="undo custSel addSld delSld modSld">
      <pc:chgData name="Rafia Bi" userId="a044875359ae1cd8" providerId="LiveId" clId="{9A554525-57CF-407F-B9A7-1FE1E8F153E0}" dt="2026-10-11T19:54:17.203" v="3113" actId="5793"/>
      <pc:docMkLst>
        <pc:docMk/>
      </pc:docMkLst>
      <pc:sldChg chg="addSp delSp modSp mod setBg addAnim delAnim">
        <pc:chgData name="Rafia Bi" userId="a044875359ae1cd8" providerId="LiveId" clId="{9A554525-57CF-407F-B9A7-1FE1E8F153E0}" dt="2026-10-03T20:22:05.030" v="1987" actId="20577"/>
        <pc:sldMkLst>
          <pc:docMk/>
          <pc:sldMk cId="2246719281" sldId="256"/>
        </pc:sldMkLst>
        <pc:spChg chg="mo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2" creationId="{51AC6C2B-FFD4-DC8D-045B-1BC8253E38A0}"/>
          </ac:spMkLst>
        </pc:spChg>
        <pc:spChg chg="mod">
          <ac:chgData name="Rafia Bi" userId="a044875359ae1cd8" providerId="LiveId" clId="{9A554525-57CF-407F-B9A7-1FE1E8F153E0}" dt="2026-10-03T20:22:05.030" v="1987" actId="20577"/>
          <ac:spMkLst>
            <pc:docMk/>
            <pc:sldMk cId="2246719281" sldId="256"/>
            <ac:spMk id="3" creationId="{836CA948-D381-585A-6C6D-889394AC6BE0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23" creationId="{6F5A5072-7B47-4D32-B52A-4EBBF590B8A5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25" creationId="{9715DAF0-AE1B-46C9-8A6B-DB2AA05AB91D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27" creationId="{6016219D-510E-4184-9090-6D5578A87BD1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29" creationId="{AFF4A713-7B75-4B21-90D7-5AB19547C728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31" creationId="{DC631C0B-6DA6-4E57-8231-CE32B3434A7E}"/>
          </ac:spMkLst>
        </pc:spChg>
        <pc:spChg chg="add">
          <ac:chgData name="Rafia Bi" userId="a044875359ae1cd8" providerId="LiveId" clId="{9A554525-57CF-407F-B9A7-1FE1E8F153E0}" dt="2026-09-26T15:30:58.523" v="641" actId="26606"/>
          <ac:spMkLst>
            <pc:docMk/>
            <pc:sldMk cId="2246719281" sldId="256"/>
            <ac:spMk id="333" creationId="{C29501E6-A978-4A61-9689-9085AF97A53A}"/>
          </ac:spMkLst>
        </pc:spChg>
      </pc:sldChg>
      <pc:sldChg chg="addSp delSp modSp new mod setBg">
        <pc:chgData name="Rafia Bi" userId="a044875359ae1cd8" providerId="LiveId" clId="{9A554525-57CF-407F-B9A7-1FE1E8F153E0}" dt="2026-10-10T14:40:01.730" v="2054" actId="20577"/>
        <pc:sldMkLst>
          <pc:docMk/>
          <pc:sldMk cId="708921231" sldId="257"/>
        </pc:sldMkLst>
        <pc:spChg chg="mo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2" creationId="{87324CA4-D031-3CE4-3FF8-64C9A99E34DC}"/>
          </ac:spMkLst>
        </pc:spChg>
        <pc:spChg chg="mod">
          <ac:chgData name="Rafia Bi" userId="a044875359ae1cd8" providerId="LiveId" clId="{9A554525-57CF-407F-B9A7-1FE1E8F153E0}" dt="2026-10-10T14:40:01.730" v="2054" actId="20577"/>
          <ac:spMkLst>
            <pc:docMk/>
            <pc:sldMk cId="708921231" sldId="257"/>
            <ac:spMk id="3" creationId="{85773E7E-106B-16CC-52D8-0441BBA9F678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52" creationId="{DEE2AD96-B495-4E06-9291-B71706F728CB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54" creationId="{53CF6D67-C5A8-4ADD-9E8E-1E38CA1D3166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56" creationId="{86909FA0-B515-4681-B7A8-FA281D133B94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58" creationId="{21C9FE86-FCC3-4A31-AA1C-C882262B7FE7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60" creationId="{7D96243B-ECED-4B71-8E06-AE9A285EAD20}"/>
          </ac:spMkLst>
        </pc:spChg>
        <pc:spChg chg="add">
          <ac:chgData name="Rafia Bi" userId="a044875359ae1cd8" providerId="LiveId" clId="{9A554525-57CF-407F-B9A7-1FE1E8F153E0}" dt="2026-09-26T15:31:10.669" v="642" actId="26606"/>
          <ac:spMkLst>
            <pc:docMk/>
            <pc:sldMk cId="708921231" sldId="257"/>
            <ac:spMk id="162" creationId="{A09989E4-EFDC-4A90-A633-E0525FB4139E}"/>
          </ac:spMkLst>
        </pc:spChg>
      </pc:sldChg>
      <pc:sldChg chg="addSp delSp modSp new mod setBg">
        <pc:chgData name="Rafia Bi" userId="a044875359ae1cd8" providerId="LiveId" clId="{9A554525-57CF-407F-B9A7-1FE1E8F153E0}" dt="2026-10-10T14:16:34.345" v="1991" actId="255"/>
        <pc:sldMkLst>
          <pc:docMk/>
          <pc:sldMk cId="2887827499" sldId="258"/>
        </pc:sldMkLst>
        <pc:spChg chg="mo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2" creationId="{2DB082E6-CEEA-62FD-1D5E-C4449C61F625}"/>
          </ac:spMkLst>
        </pc:spChg>
        <pc:spChg chg="add del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54" creationId="{B34F5AD2-EDBD-4BBD-A55C-EAFFD0C7097A}"/>
          </ac:spMkLst>
        </pc:spChg>
        <pc:spChg chg="del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56" creationId="{C3896A03-3945-419A-B66B-4EE266EDD152}"/>
          </ac:spMkLst>
        </pc:spChg>
        <pc:spChg chg="add del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58" creationId="{B8EAE243-3A9F-4A46-B0D9-04C723A8A1BD}"/>
          </ac:spMkLst>
        </pc:spChg>
        <pc:spChg chg="add mod">
          <ac:chgData name="Rafia Bi" userId="a044875359ae1cd8" providerId="LiveId" clId="{9A554525-57CF-407F-B9A7-1FE1E8F153E0}" dt="2026-10-10T14:16:34.345" v="1991" actId="255"/>
          <ac:spMkLst>
            <pc:docMk/>
            <pc:sldMk cId="2887827499" sldId="258"/>
            <ac:spMk id="63" creationId="{98D10FEF-6EE8-95FF-9140-2BB3C544B422}"/>
          </ac:spMkLst>
        </pc:spChg>
        <pc:spChg chg="ad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68" creationId="{DEE2AD96-B495-4E06-9291-B71706F728CB}"/>
          </ac:spMkLst>
        </pc:spChg>
        <pc:spChg chg="ad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70" creationId="{53CF6D67-C5A8-4ADD-9E8E-1E38CA1D3166}"/>
          </ac:spMkLst>
        </pc:spChg>
        <pc:spChg chg="ad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72" creationId="{86909FA0-B515-4681-B7A8-FA281D133B94}"/>
          </ac:spMkLst>
        </pc:spChg>
        <pc:spChg chg="ad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74" creationId="{21C9FE86-FCC3-4A31-AA1C-C882262B7FE7}"/>
          </ac:spMkLst>
        </pc:spChg>
        <pc:spChg chg="add">
          <ac:chgData name="Rafia Bi" userId="a044875359ae1cd8" providerId="LiveId" clId="{9A554525-57CF-407F-B9A7-1FE1E8F153E0}" dt="2026-10-10T13:21:47.302" v="1988" actId="26606"/>
          <ac:spMkLst>
            <pc:docMk/>
            <pc:sldMk cId="2887827499" sldId="258"/>
            <ac:spMk id="78" creationId="{A09989E4-EFDC-4A90-A633-E0525FB4139E}"/>
          </ac:spMkLst>
        </pc:spChg>
      </pc:sldChg>
      <pc:sldChg chg="addSp delSp modSp new mod setBg">
        <pc:chgData name="Rafia Bi" userId="a044875359ae1cd8" providerId="LiveId" clId="{9A554525-57CF-407F-B9A7-1FE1E8F153E0}" dt="2026-10-10T14:17:52.551" v="2005" actId="27636"/>
        <pc:sldMkLst>
          <pc:docMk/>
          <pc:sldMk cId="3945167720" sldId="259"/>
        </pc:sldMkLst>
        <pc:spChg chg="mo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2" creationId="{9EDD22B6-C189-4F88-E261-1C7B10F94570}"/>
          </ac:spMkLst>
        </pc:spChg>
        <pc:spChg chg="mod">
          <ac:chgData name="Rafia Bi" userId="a044875359ae1cd8" providerId="LiveId" clId="{9A554525-57CF-407F-B9A7-1FE1E8F153E0}" dt="2026-10-10T14:17:52.551" v="2005" actId="27636"/>
          <ac:spMkLst>
            <pc:docMk/>
            <pc:sldMk cId="3945167720" sldId="259"/>
            <ac:spMk id="3" creationId="{35F45774-CA93-7451-2B94-D38CB1E08785}"/>
          </ac:spMkLst>
        </pc:spChg>
        <pc:spChg chg="ad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40" creationId="{D2B78728-A580-49A7-84F9-6EF6F583ADE0}"/>
          </ac:spMkLst>
        </pc:spChg>
        <pc:spChg chg="ad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42" creationId="{2E17E911-875F-4DE5-8699-99D9F1805A5D}"/>
          </ac:spMkLst>
        </pc:spChg>
        <pc:spChg chg="ad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44" creationId="{CD9FE4EF-C4D8-49A0-B2FF-81D8DB7D8A24}"/>
          </ac:spMkLst>
        </pc:spChg>
        <pc:spChg chg="ad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50" creationId="{38FAA1A1-D861-433F-88FA-1E9D6FD31D11}"/>
          </ac:spMkLst>
        </pc:spChg>
        <pc:spChg chg="add">
          <ac:chgData name="Rafia Bi" userId="a044875359ae1cd8" providerId="LiveId" clId="{9A554525-57CF-407F-B9A7-1FE1E8F153E0}" dt="2026-09-26T15:30:00.716" v="637" actId="26606"/>
          <ac:spMkLst>
            <pc:docMk/>
            <pc:sldMk cId="3945167720" sldId="259"/>
            <ac:spMk id="52" creationId="{8D71EDA1-87BF-4D5D-AB79-F346FD19278A}"/>
          </ac:spMkLst>
        </pc:spChg>
        <pc:picChg chg="mod ord">
          <ac:chgData name="Rafia Bi" userId="a044875359ae1cd8" providerId="LiveId" clId="{9A554525-57CF-407F-B9A7-1FE1E8F153E0}" dt="2026-09-26T15:28:23.689" v="635" actId="26606"/>
          <ac:picMkLst>
            <pc:docMk/>
            <pc:sldMk cId="3945167720" sldId="259"/>
            <ac:picMk id="22" creationId="{B79856A2-7EAA-4275-9CD9-A941E647A86B}"/>
          </ac:picMkLst>
        </pc:picChg>
      </pc:sldChg>
      <pc:sldChg chg="addSp delSp modSp new mod setBg setClrOvrMap">
        <pc:chgData name="Rafia Bi" userId="a044875359ae1cd8" providerId="LiveId" clId="{9A554525-57CF-407F-B9A7-1FE1E8F153E0}" dt="2026-10-10T14:32:42.486" v="2044" actId="2711"/>
        <pc:sldMkLst>
          <pc:docMk/>
          <pc:sldMk cId="3520092639" sldId="261"/>
        </pc:sldMkLst>
        <pc:spChg chg="mod">
          <ac:chgData name="Rafia Bi" userId="a044875359ae1cd8" providerId="LiveId" clId="{9A554525-57CF-407F-B9A7-1FE1E8F153E0}" dt="2026-10-03T06:07:26.192" v="1616" actId="14100"/>
          <ac:spMkLst>
            <pc:docMk/>
            <pc:sldMk cId="3520092639" sldId="261"/>
            <ac:spMk id="2" creationId="{7BFE585F-E6D5-9B8B-9ECB-D168120C9683}"/>
          </ac:spMkLst>
        </pc:spChg>
        <pc:spChg chg="add mod">
          <ac:chgData name="Rafia Bi" userId="a044875359ae1cd8" providerId="LiveId" clId="{9A554525-57CF-407F-B9A7-1FE1E8F153E0}" dt="2026-10-03T06:12:32.498" v="1733" actId="1076"/>
          <ac:spMkLst>
            <pc:docMk/>
            <pc:sldMk cId="3520092639" sldId="261"/>
            <ac:spMk id="3" creationId="{A8684E5F-469F-2293-F9BD-EFCE6E7B2972}"/>
          </ac:spMkLst>
        </pc:spChg>
        <pc:spChg chg="add">
          <ac:chgData name="Rafia Bi" userId="a044875359ae1cd8" providerId="LiveId" clId="{9A554525-57CF-407F-B9A7-1FE1E8F153E0}" dt="2026-09-27T20:42:12.742" v="981" actId="26606"/>
          <ac:spMkLst>
            <pc:docMk/>
            <pc:sldMk cId="3520092639" sldId="261"/>
            <ac:spMk id="9" creationId="{955A2079-FA98-4876-80F0-72364A7D2EA4}"/>
          </ac:spMkLst>
        </pc:spChg>
        <pc:graphicFrameChg chg="add mod modGraphic">
          <ac:chgData name="Rafia Bi" userId="a044875359ae1cd8" providerId="LiveId" clId="{9A554525-57CF-407F-B9A7-1FE1E8F153E0}" dt="2026-10-10T14:32:42.486" v="2044" actId="2711"/>
          <ac:graphicFrameMkLst>
            <pc:docMk/>
            <pc:sldMk cId="3520092639" sldId="261"/>
            <ac:graphicFrameMk id="5" creationId="{2E71CA2E-A07E-FE0B-E1B6-E1FD8C759F50}"/>
          </ac:graphicFrameMkLst>
        </pc:graphicFrameChg>
      </pc:sldChg>
      <pc:sldChg chg="addSp delSp modSp new mod setBg">
        <pc:chgData name="Rafia Bi" userId="a044875359ae1cd8" providerId="LiveId" clId="{9A554525-57CF-407F-B9A7-1FE1E8F153E0}" dt="2026-10-11T19:53:27.068" v="3105" actId="26606"/>
        <pc:sldMkLst>
          <pc:docMk/>
          <pc:sldMk cId="3639460880" sldId="262"/>
        </pc:sldMkLst>
        <pc:spChg chg="mod">
          <ac:chgData name="Rafia Bi" userId="a044875359ae1cd8" providerId="LiveId" clId="{9A554525-57CF-407F-B9A7-1FE1E8F153E0}" dt="2026-10-11T19:20:44.866" v="2882" actId="14100"/>
          <ac:spMkLst>
            <pc:docMk/>
            <pc:sldMk cId="3639460880" sldId="262"/>
            <ac:spMk id="2" creationId="{9B76CD40-DB4C-4B3D-0B9D-E392A35507F5}"/>
          </ac:spMkLst>
        </pc:spChg>
        <pc:spChg chg="add del mod">
          <ac:chgData name="Rafia Bi" userId="a044875359ae1cd8" providerId="LiveId" clId="{9A554525-57CF-407F-B9A7-1FE1E8F153E0}" dt="2026-10-11T19:53:27.068" v="3105" actId="26606"/>
          <ac:spMkLst>
            <pc:docMk/>
            <pc:sldMk cId="3639460880" sldId="262"/>
            <ac:spMk id="3" creationId="{2AAA9112-424B-2818-6AEE-C0F5E34EF097}"/>
          </ac:spMkLst>
        </pc:spChg>
        <pc:spChg chg="add mod">
          <ac:chgData name="Rafia Bi" userId="a044875359ae1cd8" providerId="LiveId" clId="{9A554525-57CF-407F-B9A7-1FE1E8F153E0}" dt="2026-10-11T19:20:52.851" v="2884" actId="14100"/>
          <ac:spMkLst>
            <pc:docMk/>
            <pc:sldMk cId="3639460880" sldId="262"/>
            <ac:spMk id="5" creationId="{816041F4-1B89-FC36-5D25-3208EC87398D}"/>
          </ac:spMkLst>
        </pc:spChg>
        <pc:spChg chg="add">
          <ac:chgData name="Rafia Bi" userId="a044875359ae1cd8" providerId="LiveId" clId="{9A554525-57CF-407F-B9A7-1FE1E8F153E0}" dt="2026-10-03T06:20:34.261" v="1965" actId="26606"/>
          <ac:spMkLst>
            <pc:docMk/>
            <pc:sldMk cId="3639460880" sldId="262"/>
            <ac:spMk id="36" creationId="{E38F5530-DA31-4B62-8DF9-56A1A3B6B614}"/>
          </ac:spMkLst>
        </pc:spChg>
        <pc:spChg chg="add">
          <ac:chgData name="Rafia Bi" userId="a044875359ae1cd8" providerId="LiveId" clId="{9A554525-57CF-407F-B9A7-1FE1E8F153E0}" dt="2026-10-03T06:20:34.261" v="1965" actId="26606"/>
          <ac:spMkLst>
            <pc:docMk/>
            <pc:sldMk cId="3639460880" sldId="262"/>
            <ac:spMk id="37" creationId="{4AEFAF95-013F-4375-AAF4-033AC93F5550}"/>
          </ac:spMkLst>
        </pc:spChg>
        <pc:spChg chg="add">
          <ac:chgData name="Rafia Bi" userId="a044875359ae1cd8" providerId="LiveId" clId="{9A554525-57CF-407F-B9A7-1FE1E8F153E0}" dt="2026-10-03T06:20:34.261" v="1965" actId="26606"/>
          <ac:spMkLst>
            <pc:docMk/>
            <pc:sldMk cId="3639460880" sldId="262"/>
            <ac:spMk id="51" creationId="{FBB336D1-2562-4680-B29B-E22C603C0ED9}"/>
          </ac:spMkLst>
        </pc:spChg>
        <pc:graphicFrameChg chg="add del">
          <ac:chgData name="Rafia Bi" userId="a044875359ae1cd8" providerId="LiveId" clId="{9A554525-57CF-407F-B9A7-1FE1E8F153E0}" dt="2026-10-11T19:49:00.041" v="3066" actId="26606"/>
          <ac:graphicFrameMkLst>
            <pc:docMk/>
            <pc:sldMk cId="3639460880" sldId="262"/>
            <ac:graphicFrameMk id="67" creationId="{9DF33B82-3A63-FA35-1EB8-8A2824B42E81}"/>
          </ac:graphicFrameMkLst>
        </pc:graphicFrameChg>
        <pc:graphicFrameChg chg="add del">
          <ac:chgData name="Rafia Bi" userId="a044875359ae1cd8" providerId="LiveId" clId="{9A554525-57CF-407F-B9A7-1FE1E8F153E0}" dt="2026-10-11T19:49:04.578" v="3068" actId="26606"/>
          <ac:graphicFrameMkLst>
            <pc:docMk/>
            <pc:sldMk cId="3639460880" sldId="262"/>
            <ac:graphicFrameMk id="69" creationId="{96D1F2DA-074B-BF4A-1C26-3ED212595FDA}"/>
          </ac:graphicFrameMkLst>
        </pc:graphicFrameChg>
        <pc:graphicFrameChg chg="add del mod">
          <ac:chgData name="Rafia Bi" userId="a044875359ae1cd8" providerId="LiveId" clId="{9A554525-57CF-407F-B9A7-1FE1E8F153E0}" dt="2026-10-11T19:53:27.068" v="3105" actId="26606"/>
          <ac:graphicFrameMkLst>
            <pc:docMk/>
            <pc:sldMk cId="3639460880" sldId="262"/>
            <ac:graphicFrameMk id="71" creationId="{26DCEA60-5170-905D-5468-E3192877D470}"/>
          </ac:graphicFrameMkLst>
        </pc:graphicFrameChg>
      </pc:sldChg>
      <pc:sldChg chg="addSp delSp modSp new mod setBg setClrOvrMap">
        <pc:chgData name="Rafia Bi" userId="a044875359ae1cd8" providerId="LiveId" clId="{9A554525-57CF-407F-B9A7-1FE1E8F153E0}" dt="2026-10-11T19:54:17.203" v="3113" actId="5793"/>
        <pc:sldMkLst>
          <pc:docMk/>
          <pc:sldMk cId="1342453193" sldId="263"/>
        </pc:sldMkLst>
        <pc:spChg chg="mod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2" creationId="{38147675-AA3B-25A2-F321-385B521B995A}"/>
          </ac:spMkLst>
        </pc:spChg>
        <pc:spChg chg="add del mod">
          <ac:chgData name="Rafia Bi" userId="a044875359ae1cd8" providerId="LiveId" clId="{9A554525-57CF-407F-B9A7-1FE1E8F153E0}" dt="2026-10-11T19:54:17.203" v="3113" actId="5793"/>
          <ac:spMkLst>
            <pc:docMk/>
            <pc:sldMk cId="1342453193" sldId="263"/>
            <ac:spMk id="3" creationId="{7ED24F92-F15D-443A-5F8B-C1588880A00F}"/>
          </ac:spMkLst>
        </pc:spChg>
        <pc:spChg chg="add mod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6" creationId="{421BBC79-D43C-FCC9-4EEA-AC1AE44F6FF6}"/>
          </ac:spMkLst>
        </pc:spChg>
        <pc:spChg chg="add del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60" creationId="{E38F5530-DA31-4B62-8DF9-56A1A3B6B614}"/>
          </ac:spMkLst>
        </pc:spChg>
        <pc:spChg chg="add del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61" creationId="{4AEFAF95-013F-4375-AAF4-033AC93F5550}"/>
          </ac:spMkLst>
        </pc:spChg>
        <pc:spChg chg="add del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69" creationId="{FBB336D1-2562-4680-B29B-E22C603C0ED9}"/>
          </ac:spMkLst>
        </pc:spChg>
        <pc:spChg chg="add del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72" creationId="{B4806F9C-3233-4FC3-B300-D5AA58A5CD8F}"/>
          </ac:spMkLst>
        </pc:spChg>
        <pc:spChg chg="add del">
          <ac:chgData name="Rafia Bi" userId="a044875359ae1cd8" providerId="LiveId" clId="{9A554525-57CF-407F-B9A7-1FE1E8F153E0}" dt="2026-10-11T19:52:22.013" v="3096" actId="26606"/>
          <ac:spMkLst>
            <pc:docMk/>
            <pc:sldMk cId="1342453193" sldId="263"/>
            <ac:spMk id="86" creationId="{9228552E-C8B1-4A80-8448-0787CE0FC704}"/>
          </ac:spMkLst>
        </pc:spChg>
        <pc:grpChg chg="add del">
          <ac:chgData name="Rafia Bi" userId="a044875359ae1cd8" providerId="LiveId" clId="{9A554525-57CF-407F-B9A7-1FE1E8F153E0}" dt="2026-10-11T19:52:22.013" v="3096" actId="26606"/>
          <ac:grpSpMkLst>
            <pc:docMk/>
            <pc:sldMk cId="1342453193" sldId="263"/>
            <ac:grpSpMk id="73" creationId="{70E3F9FC-BB7B-433D-8A4F-1BCFA582E019}"/>
          </ac:grpSpMkLst>
        </pc:grpChg>
        <pc:graphicFrameChg chg="add del">
          <ac:chgData name="Rafia Bi" userId="a044875359ae1cd8" providerId="LiveId" clId="{9A554525-57CF-407F-B9A7-1FE1E8F153E0}" dt="2026-10-11T19:45:07.986" v="3045" actId="26606"/>
          <ac:graphicFrameMkLst>
            <pc:docMk/>
            <pc:sldMk cId="1342453193" sldId="263"/>
            <ac:graphicFrameMk id="75" creationId="{5BE39C89-BD12-40BD-5BB7-3E86CC060657}"/>
          </ac:graphicFrameMkLst>
        </pc:graphicFrameChg>
        <pc:graphicFrameChg chg="add del">
          <ac:chgData name="Rafia Bi" userId="a044875359ae1cd8" providerId="LiveId" clId="{9A554525-57CF-407F-B9A7-1FE1E8F153E0}" dt="2026-10-11T19:49:56.784" v="3072" actId="26606"/>
          <ac:graphicFrameMkLst>
            <pc:docMk/>
            <pc:sldMk cId="1342453193" sldId="263"/>
            <ac:graphicFrameMk id="76" creationId="{6F586A6D-EB0A-B1D0-D36E-10269EBCA6A4}"/>
          </ac:graphicFrameMkLst>
        </pc:graphicFrameChg>
        <pc:graphicFrameChg chg="add del">
          <ac:chgData name="Rafia Bi" userId="a044875359ae1cd8" providerId="LiveId" clId="{9A554525-57CF-407F-B9A7-1FE1E8F153E0}" dt="2026-10-11T19:45:10.566" v="3047" actId="26606"/>
          <ac:graphicFrameMkLst>
            <pc:docMk/>
            <pc:sldMk cId="1342453193" sldId="263"/>
            <ac:graphicFrameMk id="77" creationId="{4EEC72ED-2AB6-21C1-29C2-4999D86CBC92}"/>
          </ac:graphicFrameMkLst>
        </pc:graphicFrameChg>
        <pc:graphicFrameChg chg="add del">
          <ac:chgData name="Rafia Bi" userId="a044875359ae1cd8" providerId="LiveId" clId="{9A554525-57CF-407F-B9A7-1FE1E8F153E0}" dt="2026-10-11T19:50:04.074" v="3074" actId="26606"/>
          <ac:graphicFrameMkLst>
            <pc:docMk/>
            <pc:sldMk cId="1342453193" sldId="263"/>
            <ac:graphicFrameMk id="78" creationId="{D43C5FA3-5803-628C-F8D4-C7A3D601A4ED}"/>
          </ac:graphicFrameMkLst>
        </pc:graphicFrameChg>
        <pc:graphicFrameChg chg="add del">
          <ac:chgData name="Rafia Bi" userId="a044875359ae1cd8" providerId="LiveId" clId="{9A554525-57CF-407F-B9A7-1FE1E8F153E0}" dt="2026-10-11T19:45:20.798" v="3049" actId="26606"/>
          <ac:graphicFrameMkLst>
            <pc:docMk/>
            <pc:sldMk cId="1342453193" sldId="263"/>
            <ac:graphicFrameMk id="79" creationId="{EA69BF63-7811-1B22-2870-FF57FFB971E6}"/>
          </ac:graphicFrameMkLst>
        </pc:graphicFrameChg>
        <pc:graphicFrameChg chg="add del mod ord modGraphic">
          <ac:chgData name="Rafia Bi" userId="a044875359ae1cd8" providerId="LiveId" clId="{9A554525-57CF-407F-B9A7-1FE1E8F153E0}" dt="2026-10-11T19:52:43.691" v="3100" actId="26606"/>
          <ac:graphicFrameMkLst>
            <pc:docMk/>
            <pc:sldMk cId="1342453193" sldId="263"/>
            <ac:graphicFrameMk id="80" creationId="{0B65592A-5D58-8CB0-312E-8DA6237E765D}"/>
          </ac:graphicFrameMkLst>
        </pc:graphicFrameChg>
        <pc:graphicFrameChg chg="add del">
          <ac:chgData name="Rafia Bi" userId="a044875359ae1cd8" providerId="LiveId" clId="{9A554525-57CF-407F-B9A7-1FE1E8F153E0}" dt="2026-10-11T19:45:33.011" v="3051" actId="26606"/>
          <ac:graphicFrameMkLst>
            <pc:docMk/>
            <pc:sldMk cId="1342453193" sldId="263"/>
            <ac:graphicFrameMk id="81" creationId="{1CB95775-52DF-DAEA-7331-16CEAA343A5D}"/>
          </ac:graphicFrameMkLst>
        </pc:graphicFrameChg>
        <pc:picChg chg="add del">
          <ac:chgData name="Rafia Bi" userId="a044875359ae1cd8" providerId="LiveId" clId="{9A554525-57CF-407F-B9A7-1FE1E8F153E0}" dt="2026-10-11T19:52:22.013" v="3096" actId="26606"/>
          <ac:picMkLst>
            <pc:docMk/>
            <pc:sldMk cId="1342453193" sldId="263"/>
            <ac:picMk id="82" creationId="{CD6B0621-580E-4E5F-1CB4-E42E46238AE0}"/>
          </ac:picMkLst>
        </pc:picChg>
      </pc:sldChg>
      <pc:sldChg chg="addSp delSp modSp new mod setBg">
        <pc:chgData name="Rafia Bi" userId="a044875359ae1cd8" providerId="LiveId" clId="{9A554525-57CF-407F-B9A7-1FE1E8F153E0}" dt="2026-10-11T19:27:48.892" v="2916" actId="20577"/>
        <pc:sldMkLst>
          <pc:docMk/>
          <pc:sldMk cId="3123902248" sldId="264"/>
        </pc:sldMkLst>
        <pc:spChg chg="mod">
          <ac:chgData name="Rafia Bi" userId="a044875359ae1cd8" providerId="LiveId" clId="{9A554525-57CF-407F-B9A7-1FE1E8F153E0}" dt="2026-10-11T19:27:30.221" v="2913" actId="14100"/>
          <ac:spMkLst>
            <pc:docMk/>
            <pc:sldMk cId="3123902248" sldId="264"/>
            <ac:spMk id="2" creationId="{66C9335F-D5E6-FE85-65E3-B8D06380EBDE}"/>
          </ac:spMkLst>
        </pc:spChg>
        <pc:spChg chg="mod">
          <ac:chgData name="Rafia Bi" userId="a044875359ae1cd8" providerId="LiveId" clId="{9A554525-57CF-407F-B9A7-1FE1E8F153E0}" dt="2026-10-11T19:27:48.892" v="2916" actId="20577"/>
          <ac:spMkLst>
            <pc:docMk/>
            <pc:sldMk cId="3123902248" sldId="264"/>
            <ac:spMk id="3" creationId="{2A382C40-0097-AC6D-F668-46AE9AECD63F}"/>
          </ac:spMkLst>
        </pc:spChg>
        <pc:spChg chg="add del mod">
          <ac:chgData name="Rafia Bi" userId="a044875359ae1cd8" providerId="LiveId" clId="{9A554525-57CF-407F-B9A7-1FE1E8F153E0}" dt="2026-10-10T14:38:31.656" v="2051" actId="2085"/>
          <ac:spMkLst>
            <pc:docMk/>
            <pc:sldMk cId="3123902248" sldId="264"/>
            <ac:spMk id="5" creationId="{8ACE341A-35FD-EDA2-E4DC-F99E5C5A584E}"/>
          </ac:spMkLst>
        </pc:spChg>
        <pc:spChg chg="add">
          <ac:chgData name="Rafia Bi" userId="a044875359ae1cd8" providerId="LiveId" clId="{9A554525-57CF-407F-B9A7-1FE1E8F153E0}" dt="2026-10-03T06:01:10.063" v="1528" actId="26606"/>
          <ac:spMkLst>
            <pc:docMk/>
            <pc:sldMk cId="3123902248" sldId="264"/>
            <ac:spMk id="8" creationId="{DEE2AD96-B495-4E06-9291-B71706F728CB}"/>
          </ac:spMkLst>
        </pc:spChg>
        <pc:spChg chg="add del">
          <ac:chgData name="Rafia Bi" userId="a044875359ae1cd8" providerId="LiveId" clId="{9A554525-57CF-407F-B9A7-1FE1E8F153E0}" dt="2026-10-03T06:01:10.063" v="1528" actId="26606"/>
          <ac:spMkLst>
            <pc:docMk/>
            <pc:sldMk cId="3123902248" sldId="264"/>
            <ac:spMk id="10" creationId="{53CF6D67-C5A8-4ADD-9E8E-1E38CA1D3166}"/>
          </ac:spMkLst>
        </pc:spChg>
        <pc:spChg chg="add">
          <ac:chgData name="Rafia Bi" userId="a044875359ae1cd8" providerId="LiveId" clId="{9A554525-57CF-407F-B9A7-1FE1E8F153E0}" dt="2026-10-03T06:01:10.063" v="1528" actId="26606"/>
          <ac:spMkLst>
            <pc:docMk/>
            <pc:sldMk cId="3123902248" sldId="264"/>
            <ac:spMk id="12" creationId="{86909FA0-B515-4681-B7A8-FA281D133B94}"/>
          </ac:spMkLst>
        </pc:spChg>
        <pc:spChg chg="add del">
          <ac:chgData name="Rafia Bi" userId="a044875359ae1cd8" providerId="LiveId" clId="{9A554525-57CF-407F-B9A7-1FE1E8F153E0}" dt="2026-10-03T06:01:10.063" v="1528" actId="26606"/>
          <ac:spMkLst>
            <pc:docMk/>
            <pc:sldMk cId="3123902248" sldId="264"/>
            <ac:spMk id="14" creationId="{21C9FE86-FCC3-4A31-AA1C-C882262B7FE7}"/>
          </ac:spMkLst>
        </pc:spChg>
        <pc:spChg chg="add">
          <ac:chgData name="Rafia Bi" userId="a044875359ae1cd8" providerId="LiveId" clId="{9A554525-57CF-407F-B9A7-1FE1E8F153E0}" dt="2026-10-03T05:59:02.943" v="1499" actId="26606"/>
          <ac:spMkLst>
            <pc:docMk/>
            <pc:sldMk cId="3123902248" sldId="264"/>
            <ac:spMk id="16" creationId="{7D96243B-ECED-4B71-8E06-AE9A285EAD20}"/>
          </ac:spMkLst>
        </pc:spChg>
        <pc:spChg chg="add del">
          <ac:chgData name="Rafia Bi" userId="a044875359ae1cd8" providerId="LiveId" clId="{9A554525-57CF-407F-B9A7-1FE1E8F153E0}" dt="2026-10-03T06:01:10.063" v="1528" actId="26606"/>
          <ac:spMkLst>
            <pc:docMk/>
            <pc:sldMk cId="3123902248" sldId="264"/>
            <ac:spMk id="18" creationId="{A09989E4-EFDC-4A90-A633-E0525FB4139E}"/>
          </ac:spMkLst>
        </pc:spChg>
      </pc:sldChg>
      <pc:sldChg chg="addSp delSp modSp new mod setBg">
        <pc:chgData name="Rafia Bi" userId="a044875359ae1cd8" providerId="LiveId" clId="{9A554525-57CF-407F-B9A7-1FE1E8F153E0}" dt="2026-10-11T19:52:24.469" v="3097" actId="26606"/>
        <pc:sldMkLst>
          <pc:docMk/>
          <pc:sldMk cId="48333178" sldId="265"/>
        </pc:sldMkLst>
        <pc:spChg chg="mod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2" creationId="{E7038E75-DFEF-60C5-8080-1038965A7E43}"/>
          </ac:spMkLst>
        </pc:spChg>
        <pc:spChg chg="mod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3" creationId="{CBC789E2-46C0-134F-4F9E-68C0D0893D56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22" creationId="{DEE2AD96-B495-4E06-9291-B71706F728CB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23" creationId="{53CF6D67-C5A8-4ADD-9E8E-1E38CA1D3166}"/>
          </ac:spMkLst>
        </pc:spChg>
        <pc:spChg chg="add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24" creationId="{86909FA0-B515-4681-B7A8-FA281D133B94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25" creationId="{21C9FE86-FCC3-4A31-AA1C-C882262B7FE7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26" creationId="{7D96243B-ECED-4B71-8E06-AE9A285EAD20}"/>
          </ac:spMkLst>
        </pc:spChg>
        <pc:spChg chg="add del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32" creationId="{F837543A-6020-4505-A233-C9DB4BF74011}"/>
          </ac:spMkLst>
        </pc:spChg>
        <pc:spChg chg="add del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36" creationId="{C3C0D90E-074A-4F52-9B11-B52BEF4BCBE5}"/>
          </ac:spMkLst>
        </pc:spChg>
        <pc:spChg chg="add">
          <ac:chgData name="Rafia Bi" userId="a044875359ae1cd8" providerId="LiveId" clId="{9A554525-57CF-407F-B9A7-1FE1E8F153E0}" dt="2026-10-11T19:50:41.796" v="3076" actId="26606"/>
          <ac:spMkLst>
            <pc:docMk/>
            <pc:sldMk cId="48333178" sldId="265"/>
            <ac:spMk id="38" creationId="{CABBD4C1-E6F8-46F6-8152-A8A97490BF4D}"/>
          </ac:spMkLst>
        </pc:spChg>
        <pc:spChg chg="add">
          <ac:chgData name="Rafia Bi" userId="a044875359ae1cd8" providerId="LiveId" clId="{9A554525-57CF-407F-B9A7-1FE1E8F153E0}" dt="2026-10-11T19:50:41.796" v="3076" actId="26606"/>
          <ac:spMkLst>
            <pc:docMk/>
            <pc:sldMk cId="48333178" sldId="265"/>
            <ac:spMk id="40" creationId="{83BA5EF5-1FE9-4BF9-83BB-269BCDDF6156}"/>
          </ac:spMkLst>
        </pc:spChg>
        <pc:spChg chg="add del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44" creationId="{88853921-7BC9-4BDE-ACAB-133C683C82D6}"/>
          </ac:spMkLst>
        </pc:spChg>
        <pc:spChg chg="del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46" creationId="{09192968-3AE7-4470-A61C-97294BB92731}"/>
          </ac:spMkLst>
        </pc:spChg>
        <pc:spChg chg="del">
          <ac:chgData name="Rafia Bi" userId="a044875359ae1cd8" providerId="LiveId" clId="{9A554525-57CF-407F-B9A7-1FE1E8F153E0}" dt="2026-10-11T19:50:46.462" v="3077" actId="26606"/>
          <ac:spMkLst>
            <pc:docMk/>
            <pc:sldMk cId="48333178" sldId="265"/>
            <ac:spMk id="48" creationId="{3AB72E55-43E4-4356-BFE8-E2102CB0B505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50" creationId="{DEE2AD96-B495-4E06-9291-B71706F728CB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51" creationId="{53CF6D67-C5A8-4ADD-9E8E-1E38CA1D3166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52" creationId="{86909FA0-B515-4681-B7A8-FA281D133B94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53" creationId="{21C9FE86-FCC3-4A31-AA1C-C882262B7FE7}"/>
          </ac:spMkLst>
        </pc:spChg>
        <pc:spChg chg="add del">
          <ac:chgData name="Rafia Bi" userId="a044875359ae1cd8" providerId="LiveId" clId="{9A554525-57CF-407F-B9A7-1FE1E8F153E0}" dt="2026-10-11T19:52:24.469" v="3097" actId="26606"/>
          <ac:spMkLst>
            <pc:docMk/>
            <pc:sldMk cId="48333178" sldId="265"/>
            <ac:spMk id="54" creationId="{7D96243B-ECED-4B71-8E06-AE9A285EAD20}"/>
          </ac:spMkLst>
        </pc:spChg>
      </pc:sldChg>
      <pc:sldChg chg="addSp delSp modSp new mod setBg">
        <pc:chgData name="Rafia Bi" userId="a044875359ae1cd8" providerId="LiveId" clId="{9A554525-57CF-407F-B9A7-1FE1E8F153E0}" dt="2026-10-10T14:49:36.114" v="2073" actId="20577"/>
        <pc:sldMkLst>
          <pc:docMk/>
          <pc:sldMk cId="3668624471" sldId="266"/>
        </pc:sldMkLst>
        <pc:spChg chg="mo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" creationId="{626CF36F-D7AC-2BAF-519E-AE685C0C940C}"/>
          </ac:spMkLst>
        </pc:spChg>
        <pc:spChg chg="mod">
          <ac:chgData name="Rafia Bi" userId="a044875359ae1cd8" providerId="LiveId" clId="{9A554525-57CF-407F-B9A7-1FE1E8F153E0}" dt="2026-10-10T14:49:36.114" v="2073" actId="20577"/>
          <ac:spMkLst>
            <pc:docMk/>
            <pc:sldMk cId="3668624471" sldId="266"/>
            <ac:spMk id="3" creationId="{7DA82B09-663C-9F2F-C1C7-89926969BC9C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0" creationId="{8D71EDA1-87BF-4D5D-AB79-F346FD19278A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1" creationId="{09588DA8-065E-4F6F-8EFD-43104AB2E0CF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2" creationId="{C4285719-470E-454C-AF62-8323075F1F5B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3" creationId="{CD9FE4EF-C4D8-49A0-B2FF-81D8DB7D8A24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4" creationId="{4300840D-0A0B-4512-BACA-B439D5B9C57C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5" creationId="{D2B78728-A580-49A7-84F9-6EF6F583ADE0}"/>
          </ac:spMkLst>
        </pc:spChg>
        <pc:spChg chg="add">
          <ac:chgData name="Rafia Bi" userId="a044875359ae1cd8" providerId="LiveId" clId="{9A554525-57CF-407F-B9A7-1FE1E8F153E0}" dt="2026-10-03T06:06:11.180" v="1613" actId="26606"/>
          <ac:spMkLst>
            <pc:docMk/>
            <pc:sldMk cId="3668624471" sldId="266"/>
            <ac:spMk id="26" creationId="{38FAA1A1-D861-433F-88FA-1E9D6FD31D11}"/>
          </ac:spMkLst>
        </pc:spChg>
      </pc:sldChg>
      <pc:sldChg chg="new del">
        <pc:chgData name="Rafia Bi" userId="a044875359ae1cd8" providerId="LiveId" clId="{9A554525-57CF-407F-B9A7-1FE1E8F153E0}" dt="2026-10-10T14:50:06.118" v="2074" actId="2696"/>
        <pc:sldMkLst>
          <pc:docMk/>
          <pc:sldMk cId="1474153847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66A874-E655-4FEB-A868-60F0E63B319B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E55EA2D-EA03-4CBA-8274-0BE92B510FA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Shona’s behaviour                                Possible attachment explanation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71BAC5-9DDF-4951-A7AB-7040938A5100}" type="parTrans" cxnId="{516D82CC-C034-4DBE-A1EF-78F98834F16F}">
      <dgm:prSet/>
      <dgm:spPr/>
      <dgm:t>
        <a:bodyPr/>
        <a:lstStyle/>
        <a:p>
          <a:endParaRPr lang="en-US"/>
        </a:p>
      </dgm:t>
    </dgm:pt>
    <dgm:pt modelId="{E4EA0FA1-395C-454C-A972-EDBAD403EFCF}" type="sibTrans" cxnId="{516D82CC-C034-4DBE-A1EF-78F98834F16F}">
      <dgm:prSet/>
      <dgm:spPr/>
      <dgm:t>
        <a:bodyPr/>
        <a:lstStyle/>
        <a:p>
          <a:endParaRPr lang="en-US"/>
        </a:p>
      </dgm:t>
    </dgm:pt>
    <dgm:pt modelId="{0108495F-462E-491B-BA55-27D20B42A8D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Anxiety when carers leave              Separation may activate attachment behaviour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7F30DB-EEF2-4C45-9641-105921BE6789}" type="parTrans" cxnId="{46D57A1F-FD5F-452F-BF2F-8DF26E001D22}">
      <dgm:prSet/>
      <dgm:spPr/>
      <dgm:t>
        <a:bodyPr/>
        <a:lstStyle/>
        <a:p>
          <a:endParaRPr lang="en-US"/>
        </a:p>
      </dgm:t>
    </dgm:pt>
    <dgm:pt modelId="{8C703AD8-6692-4097-A469-4A052F6291B7}" type="sibTrans" cxnId="{46D57A1F-FD5F-452F-BF2F-8DF26E001D22}">
      <dgm:prSet/>
      <dgm:spPr/>
      <dgm:t>
        <a:bodyPr/>
        <a:lstStyle/>
        <a:p>
          <a:endParaRPr lang="en-US"/>
        </a:p>
      </dgm:t>
    </dgm:pt>
    <dgm:pt modelId="{B44D241E-3F8E-4B38-8D22-0ACA42D114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Reluctance to explore               She may need a trusted adult as a secure base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28DD34-2960-4A1B-9F2E-AB9B96DEC122}" type="parTrans" cxnId="{223DD724-DF64-4888-BDB6-1638EF0FE662}">
      <dgm:prSet/>
      <dgm:spPr/>
      <dgm:t>
        <a:bodyPr/>
        <a:lstStyle/>
        <a:p>
          <a:endParaRPr lang="en-US"/>
        </a:p>
      </dgm:t>
    </dgm:pt>
    <dgm:pt modelId="{BE352861-64C6-472A-B0B7-B61CE168600A}" type="sibTrans" cxnId="{223DD724-DF64-4888-BDB6-1638EF0FE662}">
      <dgm:prSet/>
      <dgm:spPr/>
      <dgm:t>
        <a:bodyPr/>
        <a:lstStyle/>
        <a:p>
          <a:endParaRPr lang="en-US"/>
        </a:p>
      </dgm:t>
    </dgm:pt>
    <dgm:pt modelId="{CE09594A-CD7D-42C1-8FD3-F970C2DD003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Difficulty joining group play        Anxiety may reduce confidence in unfamiliar social situations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01EEA9-7686-4102-B4DD-D479EEB50171}" type="parTrans" cxnId="{9D862D49-517A-4CBA-BF13-46E134E3A5DE}">
      <dgm:prSet/>
      <dgm:spPr/>
      <dgm:t>
        <a:bodyPr/>
        <a:lstStyle/>
        <a:p>
          <a:endParaRPr lang="en-US"/>
        </a:p>
      </dgm:t>
    </dgm:pt>
    <dgm:pt modelId="{4823691D-11A6-4F0C-9463-DD24D24AFB5C}" type="sibTrans" cxnId="{9D862D49-517A-4CBA-BF13-46E134E3A5DE}">
      <dgm:prSet/>
      <dgm:spPr/>
      <dgm:t>
        <a:bodyPr/>
        <a:lstStyle/>
        <a:p>
          <a:endParaRPr lang="en-US"/>
        </a:p>
      </dgm:t>
    </dgm:pt>
    <dgm:pt modelId="{DC422311-0409-41C3-8E0B-4E8A6E83078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Limited verbal communication        She may communicate needs through behaviour, gesture or proximity-seeking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1EF584-A43A-4EF7-8AC6-4F0F88F6EF54}" type="parTrans" cxnId="{A62D4D05-4C67-4623-BEFB-7155191BF402}">
      <dgm:prSet/>
      <dgm:spPr/>
      <dgm:t>
        <a:bodyPr/>
        <a:lstStyle/>
        <a:p>
          <a:endParaRPr lang="en-US"/>
        </a:p>
      </dgm:t>
    </dgm:pt>
    <dgm:pt modelId="{E791C528-2140-48A7-ACB3-4D821EF3E144}" type="sibTrans" cxnId="{A62D4D05-4C67-4623-BEFB-7155191BF402}">
      <dgm:prSet/>
      <dgm:spPr/>
      <dgm:t>
        <a:bodyPr/>
        <a:lstStyle/>
        <a:p>
          <a:endParaRPr lang="en-US"/>
        </a:p>
      </dgm:t>
    </dgm:pt>
    <dgm:pt modelId="{AC8CCB00-A9ED-4B95-9CF5-80B48957342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New nursery environment           New people and routines may increase uncertainty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E72719-D1C2-49B3-ACCB-D4CC5E54F001}" type="parTrans" cxnId="{B566B76C-F7EB-4672-9F04-3D0974DD9879}">
      <dgm:prSet/>
      <dgm:spPr/>
      <dgm:t>
        <a:bodyPr/>
        <a:lstStyle/>
        <a:p>
          <a:endParaRPr lang="en-US"/>
        </a:p>
      </dgm:t>
    </dgm:pt>
    <dgm:pt modelId="{BD1C6B92-96D6-478E-99ED-7395D7A95E5B}" type="sibTrans" cxnId="{B566B76C-F7EB-4672-9F04-3D0974DD9879}">
      <dgm:prSet/>
      <dgm:spPr/>
      <dgm:t>
        <a:bodyPr/>
        <a:lstStyle/>
        <a:p>
          <a:endParaRPr lang="en-US"/>
        </a:p>
      </dgm:t>
    </dgm:pt>
    <dgm:pt modelId="{A9070FD4-4C32-439D-B2D3-3DDEA4811DED}" type="pres">
      <dgm:prSet presAssocID="{0466A874-E655-4FEB-A868-60F0E63B319B}" presName="linear" presStyleCnt="0">
        <dgm:presLayoutVars>
          <dgm:animLvl val="lvl"/>
          <dgm:resizeHandles val="exact"/>
        </dgm:presLayoutVars>
      </dgm:prSet>
      <dgm:spPr/>
    </dgm:pt>
    <dgm:pt modelId="{5AD2A2AE-7001-4FA9-A6F6-18881D97A867}" type="pres">
      <dgm:prSet presAssocID="{DE55EA2D-EA03-4CBA-8274-0BE92B510FA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416AFA3-C6FA-4D9C-A8E9-0DAF30563D73}" type="pres">
      <dgm:prSet presAssocID="{E4EA0FA1-395C-454C-A972-EDBAD403EFCF}" presName="spacer" presStyleCnt="0"/>
      <dgm:spPr/>
    </dgm:pt>
    <dgm:pt modelId="{C48AFD49-8648-45F0-A1A1-A4DB81394A54}" type="pres">
      <dgm:prSet presAssocID="{0108495F-462E-491B-BA55-27D20B42A8D2}" presName="parentText" presStyleLbl="node1" presStyleIdx="1" presStyleCnt="6" custLinFactNeighborX="3814">
        <dgm:presLayoutVars>
          <dgm:chMax val="0"/>
          <dgm:bulletEnabled val="1"/>
        </dgm:presLayoutVars>
      </dgm:prSet>
      <dgm:spPr/>
    </dgm:pt>
    <dgm:pt modelId="{1F1A9DF3-637B-4814-A99A-AA6C9CF99E72}" type="pres">
      <dgm:prSet presAssocID="{8C703AD8-6692-4097-A469-4A052F6291B7}" presName="spacer" presStyleCnt="0"/>
      <dgm:spPr/>
    </dgm:pt>
    <dgm:pt modelId="{9A08F9F7-055C-4AFF-8604-D7150CC53F72}" type="pres">
      <dgm:prSet presAssocID="{B44D241E-3F8E-4B38-8D22-0ACA42D114D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8EFCA14-AB68-4947-B582-A4FE2D61D943}" type="pres">
      <dgm:prSet presAssocID="{BE352861-64C6-472A-B0B7-B61CE168600A}" presName="spacer" presStyleCnt="0"/>
      <dgm:spPr/>
    </dgm:pt>
    <dgm:pt modelId="{8F5AEDA8-FF6E-4B0A-8237-5DD103301648}" type="pres">
      <dgm:prSet presAssocID="{CE09594A-CD7D-42C1-8FD3-F970C2DD003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566E87-EDFC-4C48-8421-28DF9B488DF7}" type="pres">
      <dgm:prSet presAssocID="{4823691D-11A6-4F0C-9463-DD24D24AFB5C}" presName="spacer" presStyleCnt="0"/>
      <dgm:spPr/>
    </dgm:pt>
    <dgm:pt modelId="{E0B7E71C-8313-4ACB-994A-18761C1E8147}" type="pres">
      <dgm:prSet presAssocID="{DC422311-0409-41C3-8E0B-4E8A6E83078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F2D1D01-8A82-4E02-B954-6DC55EEF67AC}" type="pres">
      <dgm:prSet presAssocID="{E791C528-2140-48A7-ACB3-4D821EF3E144}" presName="spacer" presStyleCnt="0"/>
      <dgm:spPr/>
    </dgm:pt>
    <dgm:pt modelId="{452AED2A-0C3A-4423-B3F9-9A9A25506DF1}" type="pres">
      <dgm:prSet presAssocID="{AC8CCB00-A9ED-4B95-9CF5-80B48957342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62D4D05-4C67-4623-BEFB-7155191BF402}" srcId="{0466A874-E655-4FEB-A868-60F0E63B319B}" destId="{DC422311-0409-41C3-8E0B-4E8A6E83078F}" srcOrd="4" destOrd="0" parTransId="{4C1EF584-A43A-4EF7-8AC6-4F0F88F6EF54}" sibTransId="{E791C528-2140-48A7-ACB3-4D821EF3E144}"/>
    <dgm:cxn modelId="{41727013-6054-4B55-A728-BCFCB426AE07}" type="presOf" srcId="{AC8CCB00-A9ED-4B95-9CF5-80B489573426}" destId="{452AED2A-0C3A-4423-B3F9-9A9A25506DF1}" srcOrd="0" destOrd="0" presId="urn:microsoft.com/office/officeart/2005/8/layout/vList2"/>
    <dgm:cxn modelId="{46D57A1F-FD5F-452F-BF2F-8DF26E001D22}" srcId="{0466A874-E655-4FEB-A868-60F0E63B319B}" destId="{0108495F-462E-491B-BA55-27D20B42A8D2}" srcOrd="1" destOrd="0" parTransId="{1C7F30DB-EEF2-4C45-9641-105921BE6789}" sibTransId="{8C703AD8-6692-4097-A469-4A052F6291B7}"/>
    <dgm:cxn modelId="{223DD724-DF64-4888-BDB6-1638EF0FE662}" srcId="{0466A874-E655-4FEB-A868-60F0E63B319B}" destId="{B44D241E-3F8E-4B38-8D22-0ACA42D114D4}" srcOrd="2" destOrd="0" parTransId="{5B28DD34-2960-4A1B-9F2E-AB9B96DEC122}" sibTransId="{BE352861-64C6-472A-B0B7-B61CE168600A}"/>
    <dgm:cxn modelId="{9D862D49-517A-4CBA-BF13-46E134E3A5DE}" srcId="{0466A874-E655-4FEB-A868-60F0E63B319B}" destId="{CE09594A-CD7D-42C1-8FD3-F970C2DD0032}" srcOrd="3" destOrd="0" parTransId="{0201EEA9-7686-4102-B4DD-D479EEB50171}" sibTransId="{4823691D-11A6-4F0C-9463-DD24D24AFB5C}"/>
    <dgm:cxn modelId="{B566B76C-F7EB-4672-9F04-3D0974DD9879}" srcId="{0466A874-E655-4FEB-A868-60F0E63B319B}" destId="{AC8CCB00-A9ED-4B95-9CF5-80B489573426}" srcOrd="5" destOrd="0" parTransId="{A6E72719-D1C2-49B3-ACCB-D4CC5E54F001}" sibTransId="{BD1C6B92-96D6-478E-99ED-7395D7A95E5B}"/>
    <dgm:cxn modelId="{E37C5F57-562C-47AC-AD86-EF3E8C0F7632}" type="presOf" srcId="{CE09594A-CD7D-42C1-8FD3-F970C2DD0032}" destId="{8F5AEDA8-FF6E-4B0A-8237-5DD103301648}" srcOrd="0" destOrd="0" presId="urn:microsoft.com/office/officeart/2005/8/layout/vList2"/>
    <dgm:cxn modelId="{88DFE583-CAA8-490C-9539-1B8CAF0936E7}" type="presOf" srcId="{DC422311-0409-41C3-8E0B-4E8A6E83078F}" destId="{E0B7E71C-8313-4ACB-994A-18761C1E8147}" srcOrd="0" destOrd="0" presId="urn:microsoft.com/office/officeart/2005/8/layout/vList2"/>
    <dgm:cxn modelId="{939FC0B8-E86A-4E7B-B83F-1C71BAD16DE9}" type="presOf" srcId="{B44D241E-3F8E-4B38-8D22-0ACA42D114D4}" destId="{9A08F9F7-055C-4AFF-8604-D7150CC53F72}" srcOrd="0" destOrd="0" presId="urn:microsoft.com/office/officeart/2005/8/layout/vList2"/>
    <dgm:cxn modelId="{3AE4D9C8-4791-408A-9F10-D1C43C4C15AD}" type="presOf" srcId="{0466A874-E655-4FEB-A868-60F0E63B319B}" destId="{A9070FD4-4C32-439D-B2D3-3DDEA4811DED}" srcOrd="0" destOrd="0" presId="urn:microsoft.com/office/officeart/2005/8/layout/vList2"/>
    <dgm:cxn modelId="{516D82CC-C034-4DBE-A1EF-78F98834F16F}" srcId="{0466A874-E655-4FEB-A868-60F0E63B319B}" destId="{DE55EA2D-EA03-4CBA-8274-0BE92B510FA1}" srcOrd="0" destOrd="0" parTransId="{2471BAC5-9DDF-4951-A7AB-7040938A5100}" sibTransId="{E4EA0FA1-395C-454C-A972-EDBAD403EFCF}"/>
    <dgm:cxn modelId="{D7001EF3-6AC0-49D4-AAB3-3A85347DC2EC}" type="presOf" srcId="{0108495F-462E-491B-BA55-27D20B42A8D2}" destId="{C48AFD49-8648-45F0-A1A1-A4DB81394A54}" srcOrd="0" destOrd="0" presId="urn:microsoft.com/office/officeart/2005/8/layout/vList2"/>
    <dgm:cxn modelId="{463602F4-51DF-497F-89B4-40B77D82E8F3}" type="presOf" srcId="{DE55EA2D-EA03-4CBA-8274-0BE92B510FA1}" destId="{5AD2A2AE-7001-4FA9-A6F6-18881D97A867}" srcOrd="0" destOrd="0" presId="urn:microsoft.com/office/officeart/2005/8/layout/vList2"/>
    <dgm:cxn modelId="{0A8812B6-1044-4EA7-BCB5-5ADD444C09A3}" type="presParOf" srcId="{A9070FD4-4C32-439D-B2D3-3DDEA4811DED}" destId="{5AD2A2AE-7001-4FA9-A6F6-18881D97A867}" srcOrd="0" destOrd="0" presId="urn:microsoft.com/office/officeart/2005/8/layout/vList2"/>
    <dgm:cxn modelId="{222935C2-851E-43DD-B653-AEA663F9CAD9}" type="presParOf" srcId="{A9070FD4-4C32-439D-B2D3-3DDEA4811DED}" destId="{0416AFA3-C6FA-4D9C-A8E9-0DAF30563D73}" srcOrd="1" destOrd="0" presId="urn:microsoft.com/office/officeart/2005/8/layout/vList2"/>
    <dgm:cxn modelId="{3F9A6DA0-16EA-4429-8E0A-8138D7FD41FA}" type="presParOf" srcId="{A9070FD4-4C32-439D-B2D3-3DDEA4811DED}" destId="{C48AFD49-8648-45F0-A1A1-A4DB81394A54}" srcOrd="2" destOrd="0" presId="urn:microsoft.com/office/officeart/2005/8/layout/vList2"/>
    <dgm:cxn modelId="{F9E7378D-DFB2-46F7-A0E8-93DABBC1F37B}" type="presParOf" srcId="{A9070FD4-4C32-439D-B2D3-3DDEA4811DED}" destId="{1F1A9DF3-637B-4814-A99A-AA6C9CF99E72}" srcOrd="3" destOrd="0" presId="urn:microsoft.com/office/officeart/2005/8/layout/vList2"/>
    <dgm:cxn modelId="{B8F9ABA3-CA92-42AE-B733-54BE3607177D}" type="presParOf" srcId="{A9070FD4-4C32-439D-B2D3-3DDEA4811DED}" destId="{9A08F9F7-055C-4AFF-8604-D7150CC53F72}" srcOrd="4" destOrd="0" presId="urn:microsoft.com/office/officeart/2005/8/layout/vList2"/>
    <dgm:cxn modelId="{9FDB4C86-10A5-4CF9-8551-80A2E2FBA5D8}" type="presParOf" srcId="{A9070FD4-4C32-439D-B2D3-3DDEA4811DED}" destId="{28EFCA14-AB68-4947-B582-A4FE2D61D943}" srcOrd="5" destOrd="0" presId="urn:microsoft.com/office/officeart/2005/8/layout/vList2"/>
    <dgm:cxn modelId="{6C6CCA3C-0617-4836-9553-8E7A05711535}" type="presParOf" srcId="{A9070FD4-4C32-439D-B2D3-3DDEA4811DED}" destId="{8F5AEDA8-FF6E-4B0A-8237-5DD103301648}" srcOrd="6" destOrd="0" presId="urn:microsoft.com/office/officeart/2005/8/layout/vList2"/>
    <dgm:cxn modelId="{AF56BE9C-A6DC-4306-9FDC-FCF065BFFEC6}" type="presParOf" srcId="{A9070FD4-4C32-439D-B2D3-3DDEA4811DED}" destId="{DA566E87-EDFC-4C48-8421-28DF9B488DF7}" srcOrd="7" destOrd="0" presId="urn:microsoft.com/office/officeart/2005/8/layout/vList2"/>
    <dgm:cxn modelId="{2A5B5C34-48AC-4476-9EA8-935DFD477610}" type="presParOf" srcId="{A9070FD4-4C32-439D-B2D3-3DDEA4811DED}" destId="{E0B7E71C-8313-4ACB-994A-18761C1E8147}" srcOrd="8" destOrd="0" presId="urn:microsoft.com/office/officeart/2005/8/layout/vList2"/>
    <dgm:cxn modelId="{EDE18E71-92C6-4AD1-A1E5-B7861C8BF7D8}" type="presParOf" srcId="{A9070FD4-4C32-439D-B2D3-3DDEA4811DED}" destId="{BF2D1D01-8A82-4E02-B954-6DC55EEF67AC}" srcOrd="9" destOrd="0" presId="urn:microsoft.com/office/officeart/2005/8/layout/vList2"/>
    <dgm:cxn modelId="{C6D8A853-A52C-4AA8-8B17-4F16DB5FAD80}" type="presParOf" srcId="{A9070FD4-4C32-439D-B2D3-3DDEA4811DED}" destId="{452AED2A-0C3A-4423-B3F9-9A9A25506DF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2A2AE-7001-4FA9-A6F6-18881D97A867}">
      <dsp:nvSpPr>
        <dsp:cNvPr id="0" name=""/>
        <dsp:cNvSpPr/>
      </dsp:nvSpPr>
      <dsp:spPr>
        <a:xfrm>
          <a:off x="0" y="114597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Shona’s behaviour                                Possible attachment explanation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146153"/>
        <a:ext cx="10452488" cy="583313"/>
      </dsp:txXfrm>
    </dsp:sp>
    <dsp:sp modelId="{C48AFD49-8648-45F0-A1A1-A4DB81394A54}">
      <dsp:nvSpPr>
        <dsp:cNvPr id="0" name=""/>
        <dsp:cNvSpPr/>
      </dsp:nvSpPr>
      <dsp:spPr>
        <a:xfrm>
          <a:off x="0" y="809982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Anxiety when carers leave              Separation may activate attachment behaviour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841538"/>
        <a:ext cx="10452488" cy="583313"/>
      </dsp:txXfrm>
    </dsp:sp>
    <dsp:sp modelId="{9A08F9F7-055C-4AFF-8604-D7150CC53F72}">
      <dsp:nvSpPr>
        <dsp:cNvPr id="0" name=""/>
        <dsp:cNvSpPr/>
      </dsp:nvSpPr>
      <dsp:spPr>
        <a:xfrm>
          <a:off x="0" y="1505367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Reluctance to explore               She may need a trusted adult as a secure base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1536923"/>
        <a:ext cx="10452488" cy="583313"/>
      </dsp:txXfrm>
    </dsp:sp>
    <dsp:sp modelId="{8F5AEDA8-FF6E-4B0A-8237-5DD103301648}">
      <dsp:nvSpPr>
        <dsp:cNvPr id="0" name=""/>
        <dsp:cNvSpPr/>
      </dsp:nvSpPr>
      <dsp:spPr>
        <a:xfrm>
          <a:off x="0" y="2200752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Difficulty joining group play        Anxiety may reduce confidence in unfamiliar social situations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2232308"/>
        <a:ext cx="10452488" cy="583313"/>
      </dsp:txXfrm>
    </dsp:sp>
    <dsp:sp modelId="{E0B7E71C-8313-4ACB-994A-18761C1E8147}">
      <dsp:nvSpPr>
        <dsp:cNvPr id="0" name=""/>
        <dsp:cNvSpPr/>
      </dsp:nvSpPr>
      <dsp:spPr>
        <a:xfrm>
          <a:off x="0" y="2896137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Limited verbal communication        She may communicate needs through behaviour, gesture or proximity-seeking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2927693"/>
        <a:ext cx="10452488" cy="583313"/>
      </dsp:txXfrm>
    </dsp:sp>
    <dsp:sp modelId="{452AED2A-0C3A-4423-B3F9-9A9A25506DF1}">
      <dsp:nvSpPr>
        <dsp:cNvPr id="0" name=""/>
        <dsp:cNvSpPr/>
      </dsp:nvSpPr>
      <dsp:spPr>
        <a:xfrm>
          <a:off x="0" y="3591522"/>
          <a:ext cx="10515600" cy="64642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New nursery environment           New people and routines may increase uncertainty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56" y="3623078"/>
        <a:ext cx="10452488" cy="583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93DF20-4077-4787-BB1F-14F6189D1DD6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DC00FE-3122-4C04-A47F-E272E0150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15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C00FE-3122-4C04-A47F-E272E0150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562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2AA2A-3815-7333-EDE8-3190514F6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9F33-65C4-C833-2825-71E19C6FE7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42B7B-9C2D-9C6B-717E-6FB870A81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4F91C-5CCB-D97F-3469-94692B9EE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28739-015E-723D-8D73-18C75590B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2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87E98-CDE0-A390-EA8F-069FDA6D8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2424-57D5-B53B-DDB8-AC3C605C5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1D792-3009-1DED-712B-E944EB46B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935C7-7542-549B-B846-25A8A9D79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B0941-ACEC-58D6-AE31-D43D90F67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55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1F7A4-B979-35CB-2904-2A74B99D9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B22853-0CEB-C8C1-E0FF-9A504E5B9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11112-5EDC-4829-E51C-179DB6889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47FF1-083C-42A3-D14B-F1917036C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315EE-E30E-EBDA-6A20-5390CBE5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14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E3912-7D88-7FEA-E5EF-505989D63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C71EE-7F92-DE72-1239-BBDE32282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E6C90E-38EB-7911-1058-6F32A725A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FE55A-3ACF-7051-C3A4-2D1A105E5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1063D-84EE-7648-27B7-D66D4B634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AAAC4E-3856-4DDA-AB75-8E47B16D3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1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A4A7D-B8C1-76B1-CFCE-8774D8D07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623AA-882E-F148-B574-920F16811A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56295-A848-DB42-83E5-4D39E09D8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086FAE-822C-8DD3-C186-F90A09A37C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F01EF6-9816-6096-091B-03E400CD12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240B4F-23F7-0A68-1916-E605B39A7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888349-50AC-B3BF-46C9-F8DF8E851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9C2DDC-79E8-E0B7-DE84-87353ECC3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10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E4D1E-1B60-561F-4893-2EA493C26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3E83D0-5EE5-81F9-146E-FFB6021A0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C7545-0551-0C63-B151-5FFCEA2D0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176B46-9FB1-0812-B4F1-72BC88281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53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19B6C8-F811-F07C-520C-9A0EBCDA5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109EAA-AC8B-140B-1B72-1C7DBF2DF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FCE13E-F46C-2899-0733-BE0726201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5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922CB-6FB0-B33C-FC35-AA24BA9F2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68355-556D-9CCC-3DAA-1BA598733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CBEF9-5993-042A-1D8F-15EB66D3E4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B0C758-8537-B982-5098-FFF7FCB18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454635-FA62-8550-4815-4BE24713F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FB8922-2432-35EF-F03D-6214621C0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4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7662E-04C2-D0CE-DFCD-3A113AE4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DA499D-055A-5AEB-D7FE-701D2818A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F79197-E7C3-4A19-19C2-843F7C016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3D544-49AB-7943-6812-19DF6EA03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D66076-70B6-37C3-3D34-F5181367A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D0125-AA7F-C10C-33C6-14B3C4FDB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746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409C-845F-25F9-0C27-1A1CF5A58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4E9735-2820-7134-3251-9C9F62841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34E04D-C9F1-DEE3-1242-D08630128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8599D-5382-6075-0052-44D07C5F2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528A2-6799-9F2F-7504-86FC50C79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856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8CC1BD-BFB6-A480-D042-FA7D3CED15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B314E-9BFD-296C-6B83-2E50ADAAB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01CAF-2308-C0C9-0D5A-BEA6B1194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45502-4609-3D42-EA79-609E2931B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F20FE-A5A7-E436-000A-87512FC09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89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54CCCC-EF5C-8EC9-F7A6-AB2239974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C1AAD-A4EB-8167-B4BA-1940958A2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94164-8C04-CB9C-A99D-A6AF336D11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55907E-C4EF-4FA3-B938-4AFD45DE7CB1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762E4-B2AF-CBA8-6DD4-4442FB6593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F35ED-85E9-0262-912C-998D346A80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66DAB8-BC4B-4818-8234-EA2A143E3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61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3" name="Rectangle 3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3" name="Freeform: Shape 3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C6C2B-FFD4-DC8D-045B-1BC8253E3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Theory: Supporting Shona’s Development in the Early Years</a:t>
            </a:r>
            <a:b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</a:t>
            </a:r>
            <a: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Shona, aged 3</a:t>
            </a:r>
            <a:b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Setting: </a:t>
            </a:r>
            <a: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nursery</a:t>
            </a:r>
            <a:b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Theory: </a:t>
            </a:r>
            <a:r>
              <a:rPr lang="en-GB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6CA948-D381-585A-6C6D-889394AC6B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Rafia Bi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Course: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LCHS4010</a:t>
            </a:r>
          </a:p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 Name: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Rizwan Nadim</a:t>
            </a:r>
          </a:p>
        </p:txBody>
      </p:sp>
    </p:spTree>
    <p:extLst>
      <p:ext uri="{BB962C8B-B14F-4D97-AF65-F5344CB8AC3E}">
        <p14:creationId xmlns:p14="http://schemas.microsoft.com/office/powerpoint/2010/main" val="224671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324CA4-D031-3CE4-3FF8-64C9A99E3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Shona’s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73E7E-106B-16CC-52D8-0441BBA9F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Case Study: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Shona is 3 years old.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has recently joined the nursery.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becomes anxious when separated from her carers.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has limited verbal communication.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finds group play difficult.</a:t>
            </a:r>
          </a:p>
          <a:p>
            <a:pPr marL="0" lv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Practitioners need to support: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development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Cognitive development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Physical wellbeing.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08921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082E6-CEEA-62FD-1D5E-C4449C61F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Attachment Theory?</a:t>
            </a:r>
          </a:p>
        </p:txBody>
      </p: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98D10FEF-6EE8-95FF-9140-2BB3C544B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Developed by John Bowlby.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is an enduring emotional bond between a child and caregiver.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 viewed attachment as having an evolutionary and biological function.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are motivated to maintain proximity to protective caregivers.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provides: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comfort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foundation for exploration.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relationships can contribute to internal working models of relationships (Bowlby, 1969).</a:t>
            </a:r>
          </a:p>
        </p:txBody>
      </p:sp>
    </p:spTree>
    <p:extLst>
      <p:ext uri="{BB962C8B-B14F-4D97-AF65-F5344CB8AC3E}">
        <p14:creationId xmlns:p14="http://schemas.microsoft.com/office/powerpoint/2010/main" val="2887827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D22B6-C189-4F88-E261-1C7B10F94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45774-CA93-7451-2B94-D38CB1E08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304800"/>
            <a:ext cx="3372061" cy="6416842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Four Important Ideas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Attachment behaviour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Crying, following, reaching and seeking proximity can bring a caregiver closer.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2. Secure base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trusted caregiver provides confidence for exploration.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3. Separation anxiety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may become distressed when separated from important attachment figures.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4. Internal working models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develop expectations about relationships based partly on previous experiences.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(Bowlby, 1969; Bowlby, 1973)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300" dirty="0"/>
          </a:p>
        </p:txBody>
      </p:sp>
      <p:pic>
        <p:nvPicPr>
          <p:cNvPr id="22" name="Picture 21" descr="Stick figure families holding hands">
            <a:extLst>
              <a:ext uri="{FF2B5EF4-FFF2-40B4-BE49-F238E27FC236}">
                <a16:creationId xmlns:a16="http://schemas.microsoft.com/office/drawing/2014/main" id="{B79856A2-7EAA-4275-9CD9-A941E647A8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72" r="22992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167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FE585F-E6D5-9B8B-9ECB-D168120C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5" y="347651"/>
            <a:ext cx="10515600" cy="80449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Applying Attachment Theory to Shona</a:t>
            </a: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1CA2E-A07E-FE0B-E1B6-E1FD8C759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950617"/>
              </p:ext>
            </p:extLst>
          </p:nvPr>
        </p:nvGraphicFramePr>
        <p:xfrm>
          <a:off x="836675" y="1499795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8684E5F-469F-2293-F9BD-EFCE6E7B2972}"/>
              </a:ext>
            </a:extLst>
          </p:cNvPr>
          <p:cNvSpPr/>
          <p:nvPr/>
        </p:nvSpPr>
        <p:spPr>
          <a:xfrm>
            <a:off x="836675" y="6139974"/>
            <a:ext cx="10651958" cy="43039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does not prove that Shona has an insecure attachment. (Bowlby, 1969; Groh et al.,2017)</a:t>
            </a:r>
          </a:p>
        </p:txBody>
      </p:sp>
    </p:spTree>
    <p:extLst>
      <p:ext uri="{BB962C8B-B14F-4D97-AF65-F5344CB8AC3E}">
        <p14:creationId xmlns:p14="http://schemas.microsoft.com/office/powerpoint/2010/main" val="3520092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76CD40-DB4C-4B3D-0B9D-E392A3550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305" y="630937"/>
            <a:ext cx="3545305" cy="3780642"/>
          </a:xfrm>
          <a:noFill/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Shona in 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A9112-424B-2818-6AEE-C0F5E34EF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6823" y="192510"/>
            <a:ext cx="6701355" cy="6347907"/>
          </a:xfrm>
          <a:noFill/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a consistent key person Shona can build trust with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 warmly to distress and offer reassurance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familiar comfort items where nursery policy allows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Predictable routines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arrivals and goodbye routines consistent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picture timetable and give warnings before transitions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what will happen next in simple language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Gradual separation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a settling-in plan with family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Begin with short separations and extend as Shona feels secure</a:t>
            </a:r>
          </a:p>
          <a:p>
            <a:pPr fontAlgn="base"/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calm, brief goodbye rather than leaving unnoticed.</a:t>
            </a:r>
          </a:p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support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with one-to-one play alongside a familiar adult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a familiar peer and small-group activities gradually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Paise attempts to communicate, explore and join in.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6041F4-1B89-FC36-5D25-3208EC87398D}"/>
              </a:ext>
            </a:extLst>
          </p:cNvPr>
          <p:cNvSpPr/>
          <p:nvPr/>
        </p:nvSpPr>
        <p:spPr>
          <a:xfrm>
            <a:off x="179063" y="5219786"/>
            <a:ext cx="4040011" cy="14651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1969; 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3639460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147675-AA3B-25A2-F321-385B521B9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59" y="317578"/>
            <a:ext cx="2472150" cy="4077959"/>
          </a:xfrm>
          <a:noFill/>
        </p:spPr>
        <p:txBody>
          <a:bodyPr anchor="ctr">
            <a:normAutofit fontScale="90000"/>
          </a:bodyPr>
          <a:lstStyle/>
          <a:p>
            <a:r>
              <a:rPr lang="en-GB" sz="3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br>
              <a:rPr lang="en-GB" sz="4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child's development is influenced by both their inborn characteristics (nature) and their environment (nurture).</a:t>
            </a:r>
            <a:b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gives the potential; nurture helps it grow.</a:t>
            </a:r>
            <a:br>
              <a:rPr lang="en-GB" sz="2000"/>
            </a:b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24F92-F15D-443A-5F8B-C1588880A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8742" y="341936"/>
            <a:ext cx="9140271" cy="6321423"/>
          </a:xfrm>
          <a:noFill/>
        </p:spPr>
        <p:txBody>
          <a:bodyPr anchor="ctr">
            <a:noAutofit/>
          </a:bodyPr>
          <a:lstStyle/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</a:t>
            </a:r>
          </a:p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traits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e.g. genetics, brain development, physical health and temperament.</a:t>
            </a:r>
          </a:p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e.g. how a child naturally responds to new situations (e.g. cautious, outgoing, adaptable).</a:t>
            </a:r>
          </a:p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reactivity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eg.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easily a child becomes distressed or soothed.</a:t>
            </a:r>
          </a:p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Inherited characteristics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e.g. potential for certain skills or learning styles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pPr lvl="0"/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of relationships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e.g. secure attachment with caregivers, warmth and responsiveness.</a:t>
            </a:r>
          </a:p>
          <a:p>
            <a:pPr lvl="0"/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﻿Previous experiences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e.g. early life experiences, trauma or stability.</a:t>
            </a:r>
          </a:p>
          <a:p>
            <a:pPr lvl="0"/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﻿Nursery environment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e.g. consistent routines, supportive adults, positive interactions.</a:t>
            </a:r>
          </a:p>
          <a:p>
            <a:pPr lvl="0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﻿</a:t>
            </a: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e.g. play, communication, exploration and learning </a:t>
            </a:r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experiences.</a:t>
            </a:r>
          </a:p>
          <a:p>
            <a:pPr marL="0" lvl="0" indent="0"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Takeaway: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work together. A child's development is the result of both individual characteristics and the quality of care they receive.</a:t>
            </a:r>
          </a:p>
          <a:p>
            <a:pPr marL="0" indent="0" fontAlgn="base">
              <a:buNone/>
            </a:pPr>
            <a:b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1BBC79-D43C-FCC9-4EEA-AC1AE44F6FF6}"/>
              </a:ext>
            </a:extLst>
          </p:cNvPr>
          <p:cNvSpPr/>
          <p:nvPr/>
        </p:nvSpPr>
        <p:spPr>
          <a:xfrm>
            <a:off x="341451" y="5316537"/>
            <a:ext cx="2559154" cy="12538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+ nurture interact</a:t>
            </a:r>
            <a:endParaRPr lang="en-GB" sz="16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(Groh et al., 2017; Cassidy and Shaver, 2016)</a:t>
            </a:r>
            <a:endParaRPr lang="en-GB" sz="16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/>
            </a:b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453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9335F-D5E6-FE85-65E3-B8D06380E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3280383" cy="356035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82C40-0097-AC6D-F668-46AE9AECD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232" y="176463"/>
            <a:ext cx="5513897" cy="6388693"/>
          </a:xfrm>
        </p:spPr>
        <p:txBody>
          <a:bodyPr anchor="ctr">
            <a:noAutofit/>
          </a:bodyPr>
          <a:lstStyle/>
          <a:p>
            <a:pPr marL="0" indent="0" fontAlgn="base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Highlights children's need for emotional security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﻿Explains how consistent, responsive caregiving supports trust and exploration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﻿Informs sensitive caregiving and early-years practice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﻿Supported by research on attachment patterns and caregiver-infant interaction</a:t>
            </a:r>
          </a:p>
          <a:p>
            <a:pPr marL="0" indent="0" fontAlgn="base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Does not explain every aspect of development or later behaviour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﻿Children can form attachments with several caregivers, not only one primary figure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﻿Temperament and wider experiences also influence behaviour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﻿Attachment patterns and caregiving expectations can vary across cultures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﻿A child's behaviour alone cannot reliably identify an attachment</a:t>
            </a:r>
          </a:p>
          <a:p>
            <a:pPr marL="0" indent="0" fontAlgn="base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CE341A-35FD-EDA2-E4DC-F99E5C5A584E}"/>
              </a:ext>
            </a:extLst>
          </p:cNvPr>
          <p:cNvSpPr/>
          <p:nvPr/>
        </p:nvSpPr>
        <p:spPr>
          <a:xfrm>
            <a:off x="178012" y="5614737"/>
            <a:ext cx="5224946" cy="9504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(Ainsworth et al., 1978; Schaffer and Emerson, 1964; van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Kroonenberg, 1988</a:t>
            </a:r>
            <a:r>
              <a:rPr lang="en-GB" b="1" dirty="0">
                <a:solidFill>
                  <a:srgbClr val="FF0000"/>
                </a:solidFill>
              </a:rPr>
              <a:t>)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902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38E75-DFEF-60C5-8080-1038965A7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89E2-46C0-134F-4F9E-68C0D0893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3192" y="449179"/>
            <a:ext cx="5152413" cy="5907171"/>
          </a:xfrm>
        </p:spPr>
        <p:txBody>
          <a:bodyPr anchor="ctr"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provides children with emotional security.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Shona may need a secure base in nursery.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consistent key person can support her transition.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Predictable routines can reduce uncertainty.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and communication support should be gradual.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Nature and nurture both influence development.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is useful but cannot explain Shona’s development on its own.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33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CF36F-D7AC-2BAF-519E-AE685C0C9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82B09-663C-9F2F-C1C7-89926969B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352926"/>
            <a:ext cx="7599716" cy="630454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Bakermans-Kranenburg, M.J., van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M.H. and Juffer, F. (2003) ‘Less is more: Meta-analyses of sensitivity and attachment interventions in early childhood’,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129(2), pp.195–215.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Bowlby, J. (1973)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2. Separation: Anxiety and anger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(eds.) (2016)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research, and clinical applications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Cyr, C. et al. (2010) ‘Attachment security and disorganization in maltreating and high-risk families’,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Psychopathology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22(1), pp.87–108.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Groh, A.M. et al. (2017) ‘Attachment in the early life course: Meta-analytic evidence for its role in socioemotional development’,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11(1), pp.70–76.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Schaffer, H.R. and Emerson, P.E. (1964) ‘The development of social attachments in infancy’,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Monographs of the Society for Research in Child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29(3), pp.1–77.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M.H. and Kroonenberg, P.M. (1988) ‘Cross-cultural patterns of attachment: A meta-analysis of the Strange Situation’,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59(1), pp.147–156.</a:t>
            </a:r>
          </a:p>
        </p:txBody>
      </p:sp>
    </p:spTree>
    <p:extLst>
      <p:ext uri="{BB962C8B-B14F-4D97-AF65-F5344CB8AC3E}">
        <p14:creationId xmlns:p14="http://schemas.microsoft.com/office/powerpoint/2010/main" val="3668624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10416</TotalTime>
  <Words>1184</Words>
  <Application>Microsoft Office PowerPoint</Application>
  <PresentationFormat>Widescreen</PresentationFormat>
  <Paragraphs>117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Bowlby’s Attachment Theory: Supporting Shona’s Development in the Early Years  Case study: Shona, aged 3 Setting: Early years nursery Theory: Bowlby’s Attachment Theory</vt:lpstr>
      <vt:lpstr>Shona’s Situation</vt:lpstr>
      <vt:lpstr>What Is Attachment Theory?</vt:lpstr>
      <vt:lpstr>Key Concepts</vt:lpstr>
      <vt:lpstr>Applying Attachment Theory to Shona</vt:lpstr>
      <vt:lpstr>Supporting Shona in Nursery</vt:lpstr>
      <vt:lpstr>Nature and Nurture  A child's development is influenced by both their inborn characteristics (nature) and their environment (nurture).  Nature gives the potential; nurture helps it grow. </vt:lpstr>
      <vt:lpstr>Strengths and Limitations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Rafia Bi</dc:creator>
  <cp:lastModifiedBy>Rafia Bi</cp:lastModifiedBy>
  <cp:revision>1</cp:revision>
  <dcterms:created xsi:type="dcterms:W3CDTF">2026-09-26T14:42:40Z</dcterms:created>
  <dcterms:modified xsi:type="dcterms:W3CDTF">2026-10-11T19:54:18Z</dcterms:modified>
</cp:coreProperties>
</file>