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2"/>
  </p:notesMasterIdLst>
  <p:sldIdLst>
    <p:sldId id="256" r:id="rId23"/>
    <p:sldId id="257" r:id="rId24"/>
    <p:sldId id="274" r:id="rId25"/>
    <p:sldId id="277" r:id="rId26"/>
    <p:sldId id="423" r:id="rId27"/>
    <p:sldId id="401" r:id="rId28"/>
    <p:sldId id="400" r:id="rId29"/>
    <p:sldId id="402" r:id="rId30"/>
    <p:sldId id="422" r:id="rId31"/>
    <p:sldId id="403" r:id="rId32"/>
    <p:sldId id="404" r:id="rId33"/>
    <p:sldId id="405" r:id="rId34"/>
    <p:sldId id="406" r:id="rId35"/>
    <p:sldId id="407" r:id="rId36"/>
    <p:sldId id="283" r:id="rId37"/>
    <p:sldId id="311" r:id="rId38"/>
    <p:sldId id="424" r:id="rId39"/>
    <p:sldId id="408" r:id="rId40"/>
    <p:sldId id="409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B05F76-79F9-4172-B57A-2671DF382EC6}" v="410" dt="2024-07-29T08:26:34.519"/>
    <p1510:client id="{D2B2326A-6BB6-4237-ACBC-F96921C1DC64}" v="3" dt="2024-07-29T13:52:25.7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D2B2326A-6BB6-4237-ACBC-F96921C1DC64}"/>
    <pc:docChg chg="delSld modSld sldOrd">
      <pc:chgData name="Stephanie Bradley" userId="bb573b86-6a01-430f-ba3c-43c2b2970490" providerId="ADAL" clId="{D2B2326A-6BB6-4237-ACBC-F96921C1DC64}" dt="2024-07-30T06:24:05.602" v="17" actId="2696"/>
      <pc:docMkLst>
        <pc:docMk/>
      </pc:docMkLst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4192538467" sldId="391"/>
        </pc:sldMkLst>
      </pc:sldChg>
      <pc:sldChg chg="ord">
        <pc:chgData name="Stephanie Bradley" userId="bb573b86-6a01-430f-ba3c-43c2b2970490" providerId="ADAL" clId="{D2B2326A-6BB6-4237-ACBC-F96921C1DC64}" dt="2024-07-29T11:50:51.680" v="1"/>
        <pc:sldMkLst>
          <pc:docMk/>
          <pc:sldMk cId="494651004" sldId="408"/>
        </pc:sldMkLst>
      </pc:sldChg>
      <pc:sldChg chg="ord">
        <pc:chgData name="Stephanie Bradley" userId="bb573b86-6a01-430f-ba3c-43c2b2970490" providerId="ADAL" clId="{D2B2326A-6BB6-4237-ACBC-F96921C1DC64}" dt="2024-07-29T11:50:54.652" v="3"/>
        <pc:sldMkLst>
          <pc:docMk/>
          <pc:sldMk cId="472306018" sldId="409"/>
        </pc:sldMkLst>
      </pc:sldChg>
      <pc:sldChg chg="del ord">
        <pc:chgData name="Stephanie Bradley" userId="bb573b86-6a01-430f-ba3c-43c2b2970490" providerId="ADAL" clId="{D2B2326A-6BB6-4237-ACBC-F96921C1DC64}" dt="2024-07-30T06:24:05.602" v="17" actId="2696"/>
        <pc:sldMkLst>
          <pc:docMk/>
          <pc:sldMk cId="1167241378" sldId="410"/>
        </pc:sldMkLst>
      </pc:sldChg>
      <pc:sldChg chg="del ord">
        <pc:chgData name="Stephanie Bradley" userId="bb573b86-6a01-430f-ba3c-43c2b2970490" providerId="ADAL" clId="{D2B2326A-6BB6-4237-ACBC-F96921C1DC64}" dt="2024-07-30T06:24:05.602" v="17" actId="2696"/>
        <pc:sldMkLst>
          <pc:docMk/>
          <pc:sldMk cId="1381936996" sldId="411"/>
        </pc:sldMkLst>
      </pc:sldChg>
      <pc:sldChg chg="del ord">
        <pc:chgData name="Stephanie Bradley" userId="bb573b86-6a01-430f-ba3c-43c2b2970490" providerId="ADAL" clId="{D2B2326A-6BB6-4237-ACBC-F96921C1DC64}" dt="2024-07-30T06:24:05.602" v="17" actId="2696"/>
        <pc:sldMkLst>
          <pc:docMk/>
          <pc:sldMk cId="2142191137" sldId="412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3319629099" sldId="413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2205816355" sldId="414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3420728869" sldId="415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1513864904" sldId="416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145166352" sldId="417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3592982979" sldId="418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1482511807" sldId="419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2115467777" sldId="420"/>
        </pc:sldMkLst>
      </pc:sldChg>
      <pc:sldChg chg="del">
        <pc:chgData name="Stephanie Bradley" userId="bb573b86-6a01-430f-ba3c-43c2b2970490" providerId="ADAL" clId="{D2B2326A-6BB6-4237-ACBC-F96921C1DC64}" dt="2024-07-30T06:23:56.809" v="16" actId="2696"/>
        <pc:sldMkLst>
          <pc:docMk/>
          <pc:sldMk cId="1099128136" sldId="42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df66dc3a-0b5e-48e0-8dc8-49b0b27e6809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7cce0fc3-aaac-4268-b6af-a243989bbd86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UNIT 2 Academic Vocabulary for Design </a:t>
            </a:r>
            <a:r>
              <a:rPr lang="en-US" dirty="0" err="1">
                <a:hlinkClick r:id="rId3"/>
              </a:rPr>
              <a:t>Skilful</a:t>
            </a:r>
            <a:r>
              <a:rPr lang="en-US" dirty="0">
                <a:hlinkClick r:id="rId3"/>
              </a:rPr>
              <a:t> 3 - Details - Kahoot!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32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 one piece of information about each generation.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0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 one piece of information about each generation.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8864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Error Correction 10PSE 2024 - Details - Kahoot!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732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hoot.i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eymatters.ai/7-generatio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eymatters.ai/7-generation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42013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customXml" Target="../ink/ink2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hoot.i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WEEK 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E </a:t>
            </a:r>
            <a:r>
              <a:rPr lang="en-GB" dirty="0"/>
              <a:t>Book Unit 3 – Thought</a:t>
            </a:r>
            <a:br>
              <a:rPr lang="en-GB" dirty="0"/>
            </a:br>
            <a:r>
              <a:rPr lang="en-GB" dirty="0"/>
              <a:t>Focus on Academic Language &amp; Reading Skills</a:t>
            </a:r>
            <a:br>
              <a:rPr lang="en-GB" dirty="0"/>
            </a:br>
            <a:r>
              <a:rPr lang="en-GB" dirty="0"/>
              <a:t>Assessment – Reading &amp; Listening</a:t>
            </a:r>
            <a:br>
              <a:rPr lang="en-GB" dirty="0"/>
            </a:br>
            <a:r>
              <a:rPr lang="en-GB" dirty="0"/>
              <a:t>Focus on Fluency and Discussion 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4 29</a:t>
            </a:r>
            <a:r>
              <a:rPr lang="en-GB" baseline="30000" dirty="0"/>
              <a:t>th</a:t>
            </a:r>
            <a:r>
              <a:rPr lang="en-GB" dirty="0"/>
              <a:t> July – 2</a:t>
            </a:r>
            <a:r>
              <a:rPr lang="en-GB" baseline="30000" dirty="0"/>
              <a:t>nd</a:t>
            </a:r>
            <a:r>
              <a:rPr lang="en-GB" dirty="0"/>
              <a:t> August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Review vocabulary</a:t>
            </a:r>
          </a:p>
          <a:p>
            <a:r>
              <a:rPr lang="en-GB" dirty="0"/>
              <a:t>Speaking and Listening Practice</a:t>
            </a:r>
          </a:p>
          <a:p>
            <a:r>
              <a:rPr lang="en-GB" dirty="0"/>
              <a:t>Memory Vocabulary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902C-C954-2EED-0680-0A3BE47B0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Review Design Vocabulary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57EA1-34CF-6375-C3D8-A7772BC08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Play </a:t>
            </a:r>
          </a:p>
          <a:p>
            <a:r>
              <a:rPr lang="en-GB" dirty="0">
                <a:hlinkClick r:id="rId3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1956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2FE16-C47B-CDAD-192B-AEBD447F8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Fluency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EB157-EAED-59CA-6B0B-3F0AEBA66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favourite family tradition?</a:t>
            </a:r>
          </a:p>
          <a:p>
            <a:endParaRPr lang="en-GB" dirty="0"/>
          </a:p>
          <a:p>
            <a:r>
              <a:rPr lang="en-GB" dirty="0"/>
              <a:t>What do you like about it?</a:t>
            </a:r>
          </a:p>
          <a:p>
            <a:endParaRPr lang="en-GB" dirty="0"/>
          </a:p>
          <a:p>
            <a:r>
              <a:rPr lang="en-GB" dirty="0"/>
              <a:t>Do you think it will ever change?</a:t>
            </a:r>
          </a:p>
          <a:p>
            <a:endParaRPr lang="en-GB" dirty="0"/>
          </a:p>
          <a:p>
            <a:r>
              <a:rPr lang="en-GB" dirty="0"/>
              <a:t>Find out if similar traditions happen in the UK</a:t>
            </a:r>
          </a:p>
        </p:txBody>
      </p:sp>
    </p:spTree>
    <p:extLst>
      <p:ext uri="{BB962C8B-B14F-4D97-AF65-F5344CB8AC3E}">
        <p14:creationId xmlns:p14="http://schemas.microsoft.com/office/powerpoint/2010/main" val="245343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57822-AA56-223A-1C1F-C0AD70852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Memory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2A5B9-3B8E-E8CB-DA45-C2100975E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40311"/>
            <a:ext cx="7886700" cy="503665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Do you have a good memory?</a:t>
            </a:r>
          </a:p>
          <a:p>
            <a:r>
              <a:rPr lang="en-GB" dirty="0"/>
              <a:t>What techniques do you use? Do they work?</a:t>
            </a:r>
          </a:p>
          <a:p>
            <a:r>
              <a:rPr lang="en-GB" dirty="0"/>
              <a:t>Look at these 10 words. Memorise them.</a:t>
            </a:r>
          </a:p>
          <a:p>
            <a:r>
              <a:rPr lang="en-GB" dirty="0">
                <a:solidFill>
                  <a:srgbClr val="FF0000"/>
                </a:solidFill>
              </a:rPr>
              <a:t>Memory   Memorise   Memorable</a:t>
            </a:r>
          </a:p>
          <a:p>
            <a:r>
              <a:rPr lang="en-GB" dirty="0">
                <a:solidFill>
                  <a:srgbClr val="FF0000"/>
                </a:solidFill>
              </a:rPr>
              <a:t>Claim     function    sample    task   criticism</a:t>
            </a:r>
          </a:p>
          <a:p>
            <a:r>
              <a:rPr lang="en-GB" dirty="0">
                <a:solidFill>
                  <a:srgbClr val="FF0000"/>
                </a:solidFill>
              </a:rPr>
              <a:t>Dishonest     potential</a:t>
            </a:r>
          </a:p>
          <a:p>
            <a:r>
              <a:rPr lang="en-GB" dirty="0"/>
              <a:t>Which were the easiest to remember – why?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3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662DE-FD26-0989-BA25-8B18B97E0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Which Generation is Yours?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3304B-FF09-8706-A6FF-61AEEE261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2508"/>
            <a:ext cx="7886700" cy="4934455"/>
          </a:xfrm>
        </p:spPr>
        <p:txBody>
          <a:bodyPr/>
          <a:lstStyle/>
          <a:p>
            <a:r>
              <a:rPr lang="en-GB" dirty="0"/>
              <a:t>Greatest Generation: Born 1901-1924</a:t>
            </a:r>
          </a:p>
          <a:p>
            <a:r>
              <a:rPr lang="en-GB" dirty="0"/>
              <a:t>Silent Generation: Born 1925-1945</a:t>
            </a:r>
          </a:p>
          <a:p>
            <a:r>
              <a:rPr lang="en-GB" dirty="0"/>
              <a:t>Baby Boomers: Born 1946-1964</a:t>
            </a:r>
          </a:p>
          <a:p>
            <a:r>
              <a:rPr lang="en-GB" dirty="0"/>
              <a:t>Generation X: Born 1965-1980</a:t>
            </a:r>
          </a:p>
          <a:p>
            <a:r>
              <a:rPr lang="en-GB" dirty="0"/>
              <a:t>Millennials: Born 1981-1996</a:t>
            </a:r>
          </a:p>
          <a:p>
            <a:r>
              <a:rPr lang="en-GB" dirty="0"/>
              <a:t>Generation Z: Born 1997-2012</a:t>
            </a:r>
          </a:p>
          <a:p>
            <a:r>
              <a:rPr lang="en-GB" dirty="0"/>
              <a:t>Generation Alpha: Born 2013-2025</a:t>
            </a:r>
          </a:p>
          <a:p>
            <a:endParaRPr lang="en-GB" dirty="0"/>
          </a:p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https://journeymatters.ai/7-generations/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7956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662DE-FD26-0989-BA25-8B18B97E0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Skimming and Scanning Race.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3304B-FF09-8706-A6FF-61AEEE261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2508"/>
            <a:ext cx="7886700" cy="49344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https://journeymatters.ai/7-generations/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/>
              <a:t>When was the term ‘generation gap’ first used?</a:t>
            </a:r>
          </a:p>
          <a:p>
            <a:pPr marL="514350" indent="-514350">
              <a:buAutoNum type="arabicParenR"/>
            </a:pPr>
            <a:r>
              <a:rPr lang="en-GB" dirty="0"/>
              <a:t>Note one thing of interest about each generation.</a:t>
            </a:r>
          </a:p>
          <a:p>
            <a:pPr marL="514350" indent="-514350">
              <a:buAutoNum type="arabicParenR"/>
            </a:pPr>
            <a:r>
              <a:rPr lang="en-GB" dirty="0"/>
              <a:t>Which generation is yours? Do you identify with it?</a:t>
            </a:r>
          </a:p>
          <a:p>
            <a:pPr marL="514350" indent="-514350">
              <a:buAutoNum type="arabicParenR"/>
            </a:pPr>
            <a:r>
              <a:rPr lang="en-GB" dirty="0"/>
              <a:t>What is the author’s bias towards?</a:t>
            </a:r>
          </a:p>
          <a:p>
            <a:pPr marL="514350" indent="-514350">
              <a:buAutoNum type="arabicParenR"/>
            </a:pPr>
            <a:r>
              <a:rPr lang="en-GB" dirty="0"/>
              <a:t>What is the style of the article?</a:t>
            </a:r>
          </a:p>
          <a:p>
            <a:pPr marL="514350" indent="-514350">
              <a:buAutoNum type="arabicParenR"/>
            </a:pPr>
            <a:r>
              <a:rPr lang="en-GB" dirty="0"/>
              <a:t>What do you notice about the referencing?</a:t>
            </a:r>
          </a:p>
          <a:p>
            <a:pPr marL="514350" indent="-514350">
              <a:buAutoNum type="arabi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87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8FB08-3E69-3FDD-0190-1C186732B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S&amp;L E-Book page 44 -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F59F1-CC0D-7647-ACD2-B63EB961FA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Look at the infographic and the discussion questions.</a:t>
            </a:r>
          </a:p>
          <a:p>
            <a:endParaRPr lang="en-GB" dirty="0"/>
          </a:p>
          <a:p>
            <a:r>
              <a:rPr lang="en-GB" dirty="0"/>
              <a:t>Comment on the information. Add any other interesting information that you know about this topic.</a:t>
            </a:r>
          </a:p>
        </p:txBody>
      </p:sp>
    </p:spTree>
    <p:extLst>
      <p:ext uri="{BB962C8B-B14F-4D97-AF65-F5344CB8AC3E}">
        <p14:creationId xmlns:p14="http://schemas.microsoft.com/office/powerpoint/2010/main" val="462687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C7753-01ED-BCBE-5223-C046DAE71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World Memory Championships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64AA-5027-2AC7-EC7C-6018621F8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E-book pages 44-45</a:t>
            </a:r>
          </a:p>
          <a:p>
            <a:endParaRPr lang="en-GB" dirty="0"/>
          </a:p>
          <a:p>
            <a:r>
              <a:rPr lang="en-GB" dirty="0"/>
              <a:t>Add the numbers to the sentences. Watch the video &amp; check.</a:t>
            </a:r>
          </a:p>
          <a:p>
            <a:endParaRPr lang="en-GB" dirty="0"/>
          </a:p>
          <a:p>
            <a:r>
              <a:rPr lang="en-GB" dirty="0"/>
              <a:t>Watch again and complete the T/F questions</a:t>
            </a:r>
          </a:p>
        </p:txBody>
      </p:sp>
    </p:spTree>
    <p:extLst>
      <p:ext uri="{BB962C8B-B14F-4D97-AF65-F5344CB8AC3E}">
        <p14:creationId xmlns:p14="http://schemas.microsoft.com/office/powerpoint/2010/main" val="3129706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75D42-97E9-F93E-916B-0CD35CB35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A4F9-DDCF-10BF-3C14-035D9F057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E-book page 45</a:t>
            </a:r>
          </a:p>
          <a:p>
            <a:endParaRPr lang="en-GB" dirty="0"/>
          </a:p>
          <a:p>
            <a:r>
              <a:rPr lang="en-GB" dirty="0"/>
              <a:t>Read, think and discuss.</a:t>
            </a:r>
          </a:p>
          <a:p>
            <a:endParaRPr lang="en-GB" dirty="0"/>
          </a:p>
          <a:p>
            <a:r>
              <a:rPr lang="en-GB" dirty="0"/>
              <a:t>Memory game – page 49</a:t>
            </a:r>
          </a:p>
        </p:txBody>
      </p:sp>
    </p:spTree>
    <p:extLst>
      <p:ext uri="{BB962C8B-B14F-4D97-AF65-F5344CB8AC3E}">
        <p14:creationId xmlns:p14="http://schemas.microsoft.com/office/powerpoint/2010/main" val="578083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C4CB1-B3BC-521C-4BA3-C79DDF485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 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E8C44-8CEA-A5D0-FC46-F3CB7DBC0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Grandma       broccoli         fact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r>
              <a:rPr lang="en-GB" dirty="0"/>
              <a:t>pants               coat</a:t>
            </a:r>
          </a:p>
          <a:p>
            <a:endParaRPr lang="en-GB" dirty="0"/>
          </a:p>
          <a:p>
            <a:r>
              <a:rPr lang="en-GB" dirty="0"/>
              <a:t>Mail     number</a:t>
            </a:r>
          </a:p>
          <a:p>
            <a:endParaRPr lang="en-GB" dirty="0"/>
          </a:p>
          <a:p>
            <a:r>
              <a:rPr lang="en-GB" dirty="0"/>
              <a:t>Mushrooms        gloves      kid</a:t>
            </a:r>
          </a:p>
        </p:txBody>
      </p:sp>
    </p:spTree>
    <p:extLst>
      <p:ext uri="{BB962C8B-B14F-4D97-AF65-F5344CB8AC3E}">
        <p14:creationId xmlns:p14="http://schemas.microsoft.com/office/powerpoint/2010/main" val="4282145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9AA4C-A998-EC83-1317-AA792A966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 B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73EE7-12E0-ABE1-4D7D-149568D94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47887"/>
            <a:ext cx="3868737" cy="442801"/>
          </a:xfrm>
        </p:spPr>
        <p:txBody>
          <a:bodyPr/>
          <a:lstStyle/>
          <a:p>
            <a:r>
              <a:rPr lang="en-GB" dirty="0"/>
              <a:t>Vegetable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34C1F0-949A-3EF4-B585-DFD119E380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990165"/>
            <a:ext cx="3868737" cy="4199498"/>
          </a:xfrm>
        </p:spPr>
        <p:txBody>
          <a:bodyPr/>
          <a:lstStyle/>
          <a:p>
            <a:r>
              <a:rPr lang="en-GB" dirty="0"/>
              <a:t>Green beans</a:t>
            </a:r>
          </a:p>
          <a:p>
            <a:r>
              <a:rPr lang="en-GB" dirty="0"/>
              <a:t>Mushrooms</a:t>
            </a:r>
          </a:p>
          <a:p>
            <a:r>
              <a:rPr lang="en-GB" dirty="0"/>
              <a:t>Broccoli</a:t>
            </a:r>
          </a:p>
          <a:p>
            <a:endParaRPr lang="en-GB" dirty="0"/>
          </a:p>
          <a:p>
            <a:r>
              <a:rPr lang="en-GB" b="1" dirty="0"/>
              <a:t>Person</a:t>
            </a:r>
          </a:p>
          <a:p>
            <a:r>
              <a:rPr lang="en-GB" dirty="0"/>
              <a:t>Kid</a:t>
            </a:r>
          </a:p>
          <a:p>
            <a:r>
              <a:rPr lang="en-GB" dirty="0"/>
              <a:t>Uncle</a:t>
            </a:r>
          </a:p>
          <a:p>
            <a:r>
              <a:rPr lang="en-GB" dirty="0"/>
              <a:t>grandma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B9E9E01-BF76-E11F-D0BE-68E42C6E67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124175"/>
            <a:ext cx="3887788" cy="566514"/>
          </a:xfrm>
        </p:spPr>
        <p:txBody>
          <a:bodyPr/>
          <a:lstStyle/>
          <a:p>
            <a:r>
              <a:rPr lang="en-GB" dirty="0"/>
              <a:t>Clothing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4CAFD0-A811-7F9F-424A-94FE51794F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737360"/>
            <a:ext cx="3887788" cy="4452303"/>
          </a:xfrm>
        </p:spPr>
        <p:txBody>
          <a:bodyPr/>
          <a:lstStyle/>
          <a:p>
            <a:r>
              <a:rPr lang="en-GB" dirty="0"/>
              <a:t>Coat</a:t>
            </a:r>
          </a:p>
          <a:p>
            <a:r>
              <a:rPr lang="en-GB" dirty="0"/>
              <a:t>Pants</a:t>
            </a:r>
          </a:p>
          <a:p>
            <a:r>
              <a:rPr lang="en-GB" dirty="0"/>
              <a:t>Gloves</a:t>
            </a:r>
          </a:p>
          <a:p>
            <a:endParaRPr lang="en-GB" dirty="0"/>
          </a:p>
          <a:p>
            <a:r>
              <a:rPr lang="en-GB" b="1" dirty="0"/>
              <a:t>Misc.</a:t>
            </a:r>
          </a:p>
          <a:p>
            <a:r>
              <a:rPr lang="en-GB" dirty="0"/>
              <a:t>Fact</a:t>
            </a:r>
          </a:p>
          <a:p>
            <a:r>
              <a:rPr lang="en-GB" dirty="0"/>
              <a:t>Number</a:t>
            </a:r>
          </a:p>
          <a:p>
            <a:r>
              <a:rPr lang="en-GB" dirty="0"/>
              <a:t>mail</a:t>
            </a:r>
          </a:p>
        </p:txBody>
      </p:sp>
    </p:spTree>
    <p:extLst>
      <p:ext uri="{BB962C8B-B14F-4D97-AF65-F5344CB8AC3E}">
        <p14:creationId xmlns:p14="http://schemas.microsoft.com/office/powerpoint/2010/main" val="1891626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&amp; Speaking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Error Correction &amp; Pronunciation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Debates &amp; Discussions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0BB47-7646-532D-1D7D-695FE69ED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Error Correction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02C99-95EF-D2D2-99AC-18BD4FDE6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Play Team Kahoot</a:t>
            </a:r>
          </a:p>
          <a:p>
            <a:r>
              <a:rPr lang="en-GB" dirty="0">
                <a:hlinkClick r:id="rId3"/>
              </a:rPr>
              <a:t>www.kahoot.it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Make notes on sentences you got wrong. Practise these areas for self-study this week.</a:t>
            </a:r>
          </a:p>
        </p:txBody>
      </p:sp>
    </p:spTree>
    <p:extLst>
      <p:ext uri="{BB962C8B-B14F-4D97-AF65-F5344CB8AC3E}">
        <p14:creationId xmlns:p14="http://schemas.microsoft.com/office/powerpoint/2010/main" val="348575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A707F-C419-64DB-4051-AC6EF3BD6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FB90-73AB-7153-A8B1-A7F3FE206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 book page 46</a:t>
            </a:r>
          </a:p>
          <a:p>
            <a:endParaRPr lang="en-GB" dirty="0"/>
          </a:p>
          <a:p>
            <a:r>
              <a:rPr lang="en-GB" dirty="0"/>
              <a:t>Match the vocabulary. Try to learn this for a game tomorrow.</a:t>
            </a:r>
          </a:p>
          <a:p>
            <a:endParaRPr lang="en-GB" dirty="0"/>
          </a:p>
          <a:p>
            <a:r>
              <a:rPr lang="en-GB" dirty="0"/>
              <a:t>Discuss the questions A.2</a:t>
            </a:r>
          </a:p>
        </p:txBody>
      </p:sp>
    </p:spTree>
    <p:extLst>
      <p:ext uri="{BB962C8B-B14F-4D97-AF65-F5344CB8AC3E}">
        <p14:creationId xmlns:p14="http://schemas.microsoft.com/office/powerpoint/2010/main" val="494651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3751D-2218-1D39-92A5-654D69C2D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Brain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CB5AE-4C21-68D9-BD15-4D856951F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 book page 47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Listen and complete the multiple-choice questions c 3.1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306018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17334</TotalTime>
  <Words>561</Words>
  <Application>Microsoft Office PowerPoint</Application>
  <PresentationFormat>On-screen Show (4:3)</PresentationFormat>
  <Paragraphs>134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19</vt:i4>
      </vt:variant>
    </vt:vector>
  </HeadingPairs>
  <TitlesOfParts>
    <vt:vector size="40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  WEEK 4  10 Week Course (10PSE)    - E Book Unit 3 – Thought Focus on Academic Language &amp; Reading Skills Assessment – Reading &amp; Listening Focus on Fluency and Discussion </vt:lpstr>
      <vt:lpstr>  WEEK 4 29th July – 2nd August   Day One   Session One</vt:lpstr>
      <vt:lpstr>Review Design Vocabulary </vt:lpstr>
      <vt:lpstr>Fluency Practice</vt:lpstr>
      <vt:lpstr>Memory </vt:lpstr>
      <vt:lpstr>Which Generation is Yours?</vt:lpstr>
      <vt:lpstr>Skimming and Scanning Race.</vt:lpstr>
      <vt:lpstr>S&amp;L E-Book page 44 - Thought</vt:lpstr>
      <vt:lpstr>World Memory Championships</vt:lpstr>
      <vt:lpstr>Memory</vt:lpstr>
      <vt:lpstr>List A</vt:lpstr>
      <vt:lpstr>List B</vt:lpstr>
      <vt:lpstr>Lunch Break</vt:lpstr>
      <vt:lpstr>  WEEK FOUR   Day One   Session Two</vt:lpstr>
      <vt:lpstr>Error Correction Practice</vt:lpstr>
      <vt:lpstr>New Vocabulary</vt:lpstr>
      <vt:lpstr>Brain Training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85</cp:revision>
  <dcterms:created xsi:type="dcterms:W3CDTF">2021-03-10T12:10:47Z</dcterms:created>
  <dcterms:modified xsi:type="dcterms:W3CDTF">2024-07-30T06:24:05Z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