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9"/>
  </p:notes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F09C488-DB0D-2944-A502-6B52BE3ED0AC}" v="83" dt="2025-11-27T19:22:33.52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89178"/>
  </p:normalViewPr>
  <p:slideViewPr>
    <p:cSldViewPr snapToGrid="0" snapToObjects="1">
      <p:cViewPr varScale="1">
        <p:scale>
          <a:sx n="113" d="100"/>
          <a:sy n="113" d="100"/>
        </p:scale>
        <p:origin x="2144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5/10/relationships/revisionInfo" Target="revisionInfo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10" Type="http://schemas.openxmlformats.org/officeDocument/2006/relationships/image" Target="../media/image21.svg"/><Relationship Id="rId4" Type="http://schemas.openxmlformats.org/officeDocument/2006/relationships/image" Target="../media/image15.svg"/><Relationship Id="rId9" Type="http://schemas.openxmlformats.org/officeDocument/2006/relationships/image" Target="../media/image20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10" Type="http://schemas.openxmlformats.org/officeDocument/2006/relationships/image" Target="../media/image21.svg"/><Relationship Id="rId4" Type="http://schemas.openxmlformats.org/officeDocument/2006/relationships/image" Target="../media/image15.svg"/><Relationship Id="rId9" Type="http://schemas.openxmlformats.org/officeDocument/2006/relationships/image" Target="../media/image2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8FE9A41-EDF3-4D6D-88FD-2D7DEF9A78F5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2" csCatId="colorful" phldr="1"/>
      <dgm:spPr/>
      <dgm:t>
        <a:bodyPr/>
        <a:lstStyle/>
        <a:p>
          <a:endParaRPr lang="en-US"/>
        </a:p>
      </dgm:t>
    </dgm:pt>
    <dgm:pt modelId="{97D134CE-9CCA-4299-B460-75AD4ED6E03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Goals</a:t>
          </a:r>
        </a:p>
      </dgm:t>
    </dgm:pt>
    <dgm:pt modelId="{49DE8511-647E-46D4-A32E-B18683EB7134}" type="parTrans" cxnId="{0C6BD8F7-E8C3-4854-91A9-CE62EC47346A}">
      <dgm:prSet/>
      <dgm:spPr/>
      <dgm:t>
        <a:bodyPr/>
        <a:lstStyle/>
        <a:p>
          <a:endParaRPr lang="en-US"/>
        </a:p>
      </dgm:t>
    </dgm:pt>
    <dgm:pt modelId="{DBDD2C81-A6CF-4895-A5B3-037753BD92DE}" type="sibTrans" cxnId="{0C6BD8F7-E8C3-4854-91A9-CE62EC47346A}">
      <dgm:prSet/>
      <dgm:spPr/>
      <dgm:t>
        <a:bodyPr/>
        <a:lstStyle/>
        <a:p>
          <a:endParaRPr lang="en-US"/>
        </a:p>
      </dgm:t>
    </dgm:pt>
    <dgm:pt modelId="{77841400-9E60-46C4-88C3-74EE91DE77D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Structure</a:t>
          </a:r>
        </a:p>
      </dgm:t>
    </dgm:pt>
    <dgm:pt modelId="{44AFF72F-7FAF-4B6E-8185-D48C99673584}" type="parTrans" cxnId="{C4E57A48-B81A-4FBD-AE43-8CEC34933133}">
      <dgm:prSet/>
      <dgm:spPr/>
      <dgm:t>
        <a:bodyPr/>
        <a:lstStyle/>
        <a:p>
          <a:endParaRPr lang="en-US"/>
        </a:p>
      </dgm:t>
    </dgm:pt>
    <dgm:pt modelId="{23B8765B-1BAF-4435-8D7F-387D6C8FCF00}" type="sibTrans" cxnId="{C4E57A48-B81A-4FBD-AE43-8CEC34933133}">
      <dgm:prSet/>
      <dgm:spPr/>
      <dgm:t>
        <a:bodyPr/>
        <a:lstStyle/>
        <a:p>
          <a:endParaRPr lang="en-US"/>
        </a:p>
      </dgm:t>
    </dgm:pt>
    <dgm:pt modelId="{9D322668-9221-420C-8111-4114AD2FE3F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Accountability</a:t>
          </a:r>
        </a:p>
      </dgm:t>
    </dgm:pt>
    <dgm:pt modelId="{AC15634E-7BEE-46FA-BCB1-A606AE3E240B}" type="parTrans" cxnId="{2F254C63-1FAE-4F8B-B1B8-E2BD26C1ACE7}">
      <dgm:prSet/>
      <dgm:spPr/>
      <dgm:t>
        <a:bodyPr/>
        <a:lstStyle/>
        <a:p>
          <a:endParaRPr lang="en-US"/>
        </a:p>
      </dgm:t>
    </dgm:pt>
    <dgm:pt modelId="{BD693888-462E-4A44-BBB0-E8631BAA783B}" type="sibTrans" cxnId="{2F254C63-1FAE-4F8B-B1B8-E2BD26C1ACE7}">
      <dgm:prSet/>
      <dgm:spPr/>
      <dgm:t>
        <a:bodyPr/>
        <a:lstStyle/>
        <a:p>
          <a:endParaRPr lang="en-US"/>
        </a:p>
      </dgm:t>
    </dgm:pt>
    <dgm:pt modelId="{01D5A965-EACF-4CD2-AF46-DDAD1589198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Collaboration</a:t>
          </a:r>
        </a:p>
      </dgm:t>
    </dgm:pt>
    <dgm:pt modelId="{E4E106E9-51E4-4E9B-BE1D-F9A8C46C4FA2}" type="parTrans" cxnId="{7D85B77F-9777-4F76-9312-8048B7F27706}">
      <dgm:prSet/>
      <dgm:spPr/>
      <dgm:t>
        <a:bodyPr/>
        <a:lstStyle/>
        <a:p>
          <a:endParaRPr lang="en-US"/>
        </a:p>
      </dgm:t>
    </dgm:pt>
    <dgm:pt modelId="{39CE5CB1-B43E-4F6B-A501-6079BF97F568}" type="sibTrans" cxnId="{7D85B77F-9777-4F76-9312-8048B7F27706}">
      <dgm:prSet/>
      <dgm:spPr/>
      <dgm:t>
        <a:bodyPr/>
        <a:lstStyle/>
        <a:p>
          <a:endParaRPr lang="en-US"/>
        </a:p>
      </dgm:t>
    </dgm:pt>
    <dgm:pt modelId="{CB8C749D-2574-44A1-AAA8-4C006030807F}" type="pres">
      <dgm:prSet presAssocID="{48FE9A41-EDF3-4D6D-88FD-2D7DEF9A78F5}" presName="root" presStyleCnt="0">
        <dgm:presLayoutVars>
          <dgm:dir/>
          <dgm:resizeHandles val="exact"/>
        </dgm:presLayoutVars>
      </dgm:prSet>
      <dgm:spPr/>
    </dgm:pt>
    <dgm:pt modelId="{270984F2-D8FA-4C31-A6AE-CE7DCD53D9D9}" type="pres">
      <dgm:prSet presAssocID="{97D134CE-9CCA-4299-B460-75AD4ED6E033}" presName="compNode" presStyleCnt="0"/>
      <dgm:spPr/>
    </dgm:pt>
    <dgm:pt modelId="{2B17F5A3-3FD1-444D-96C6-465F653F54EA}" type="pres">
      <dgm:prSet presAssocID="{97D134CE-9CCA-4299-B460-75AD4ED6E033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List"/>
        </a:ext>
      </dgm:extLst>
    </dgm:pt>
    <dgm:pt modelId="{CDA089E9-EC26-4B0D-A4DD-FA12B2569832}" type="pres">
      <dgm:prSet presAssocID="{97D134CE-9CCA-4299-B460-75AD4ED6E033}" presName="spaceRect" presStyleCnt="0"/>
      <dgm:spPr/>
    </dgm:pt>
    <dgm:pt modelId="{EBE367DE-B06B-4C54-AB5D-87C443A73DFD}" type="pres">
      <dgm:prSet presAssocID="{97D134CE-9CCA-4299-B460-75AD4ED6E033}" presName="textRect" presStyleLbl="revTx" presStyleIdx="0" presStyleCnt="4">
        <dgm:presLayoutVars>
          <dgm:chMax val="1"/>
          <dgm:chPref val="1"/>
        </dgm:presLayoutVars>
      </dgm:prSet>
      <dgm:spPr/>
    </dgm:pt>
    <dgm:pt modelId="{5034AD48-CD6D-4259-95D0-DBD20754189B}" type="pres">
      <dgm:prSet presAssocID="{DBDD2C81-A6CF-4895-A5B3-037753BD92DE}" presName="sibTrans" presStyleCnt="0"/>
      <dgm:spPr/>
    </dgm:pt>
    <dgm:pt modelId="{6C1367C9-5912-43F2-8A3C-56E64B9E8435}" type="pres">
      <dgm:prSet presAssocID="{77841400-9E60-46C4-88C3-74EE91DE77D4}" presName="compNode" presStyleCnt="0"/>
      <dgm:spPr/>
    </dgm:pt>
    <dgm:pt modelId="{346E593C-3187-4BA1-957B-7CD15C0E9FBF}" type="pres">
      <dgm:prSet presAssocID="{77841400-9E60-46C4-88C3-74EE91DE77D4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ilo"/>
        </a:ext>
      </dgm:extLst>
    </dgm:pt>
    <dgm:pt modelId="{F0D69624-F751-4D25-B917-5433E29CA929}" type="pres">
      <dgm:prSet presAssocID="{77841400-9E60-46C4-88C3-74EE91DE77D4}" presName="spaceRect" presStyleCnt="0"/>
      <dgm:spPr/>
    </dgm:pt>
    <dgm:pt modelId="{A7351EBE-1EEA-40A2-9B5D-AFDD8D31FCE0}" type="pres">
      <dgm:prSet presAssocID="{77841400-9E60-46C4-88C3-74EE91DE77D4}" presName="textRect" presStyleLbl="revTx" presStyleIdx="1" presStyleCnt="4">
        <dgm:presLayoutVars>
          <dgm:chMax val="1"/>
          <dgm:chPref val="1"/>
        </dgm:presLayoutVars>
      </dgm:prSet>
      <dgm:spPr/>
    </dgm:pt>
    <dgm:pt modelId="{6F2CBB7E-9961-4B4B-AE51-E75B64AEE3FF}" type="pres">
      <dgm:prSet presAssocID="{23B8765B-1BAF-4435-8D7F-387D6C8FCF00}" presName="sibTrans" presStyleCnt="0"/>
      <dgm:spPr/>
    </dgm:pt>
    <dgm:pt modelId="{C5F5FF12-AEEC-458D-9DBF-4878D5252DDA}" type="pres">
      <dgm:prSet presAssocID="{9D322668-9221-420C-8111-4114AD2FE3F8}" presName="compNode" presStyleCnt="0"/>
      <dgm:spPr/>
    </dgm:pt>
    <dgm:pt modelId="{C6A94AF4-F0EF-4427-8B03-1BAC0766F099}" type="pres">
      <dgm:prSet presAssocID="{9D322668-9221-420C-8111-4114AD2FE3F8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ick"/>
        </a:ext>
      </dgm:extLst>
    </dgm:pt>
    <dgm:pt modelId="{7AC41E66-BE15-4041-BBF3-BCBC4FB527A9}" type="pres">
      <dgm:prSet presAssocID="{9D322668-9221-420C-8111-4114AD2FE3F8}" presName="spaceRect" presStyleCnt="0"/>
      <dgm:spPr/>
    </dgm:pt>
    <dgm:pt modelId="{1D1EB1E3-3177-4331-BA36-84A10AE0987D}" type="pres">
      <dgm:prSet presAssocID="{9D322668-9221-420C-8111-4114AD2FE3F8}" presName="textRect" presStyleLbl="revTx" presStyleIdx="2" presStyleCnt="4">
        <dgm:presLayoutVars>
          <dgm:chMax val="1"/>
          <dgm:chPref val="1"/>
        </dgm:presLayoutVars>
      </dgm:prSet>
      <dgm:spPr/>
    </dgm:pt>
    <dgm:pt modelId="{7FC0C55F-2F7E-4FD5-9A27-8F95D04C684D}" type="pres">
      <dgm:prSet presAssocID="{BD693888-462E-4A44-BBB0-E8631BAA783B}" presName="sibTrans" presStyleCnt="0"/>
      <dgm:spPr/>
    </dgm:pt>
    <dgm:pt modelId="{6EF6F40E-CE8A-459E-8D67-209420F0836A}" type="pres">
      <dgm:prSet presAssocID="{01D5A965-EACF-4CD2-AF46-DDAD15891982}" presName="compNode" presStyleCnt="0"/>
      <dgm:spPr/>
    </dgm:pt>
    <dgm:pt modelId="{93EDA7A7-F541-4F7D-952B-9619C9B8BD77}" type="pres">
      <dgm:prSet presAssocID="{01D5A965-EACF-4CD2-AF46-DDAD15891982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448B59A7-F8E9-453C-A57F-94B84D55FB88}" type="pres">
      <dgm:prSet presAssocID="{01D5A965-EACF-4CD2-AF46-DDAD15891982}" presName="spaceRect" presStyleCnt="0"/>
      <dgm:spPr/>
    </dgm:pt>
    <dgm:pt modelId="{C4EBFDA4-8652-48E7-8ACB-9F84BA310FC3}" type="pres">
      <dgm:prSet presAssocID="{01D5A965-EACF-4CD2-AF46-DDAD15891982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619DDC1A-D697-C542-8B55-AC60D77422CF}" type="presOf" srcId="{48FE9A41-EDF3-4D6D-88FD-2D7DEF9A78F5}" destId="{CB8C749D-2574-44A1-AAA8-4C006030807F}" srcOrd="0" destOrd="0" presId="urn:microsoft.com/office/officeart/2018/2/layout/IconLabelList"/>
    <dgm:cxn modelId="{C4E57A48-B81A-4FBD-AE43-8CEC34933133}" srcId="{48FE9A41-EDF3-4D6D-88FD-2D7DEF9A78F5}" destId="{77841400-9E60-46C4-88C3-74EE91DE77D4}" srcOrd="1" destOrd="0" parTransId="{44AFF72F-7FAF-4B6E-8185-D48C99673584}" sibTransId="{23B8765B-1BAF-4435-8D7F-387D6C8FCF00}"/>
    <dgm:cxn modelId="{2F254C63-1FAE-4F8B-B1B8-E2BD26C1ACE7}" srcId="{48FE9A41-EDF3-4D6D-88FD-2D7DEF9A78F5}" destId="{9D322668-9221-420C-8111-4114AD2FE3F8}" srcOrd="2" destOrd="0" parTransId="{AC15634E-7BEE-46FA-BCB1-A606AE3E240B}" sibTransId="{BD693888-462E-4A44-BBB0-E8631BAA783B}"/>
    <dgm:cxn modelId="{B5945869-EF29-CD44-9FAA-144A2F67BFD3}" type="presOf" srcId="{01D5A965-EACF-4CD2-AF46-DDAD15891982}" destId="{C4EBFDA4-8652-48E7-8ACB-9F84BA310FC3}" srcOrd="0" destOrd="0" presId="urn:microsoft.com/office/officeart/2018/2/layout/IconLabelList"/>
    <dgm:cxn modelId="{13524D6E-6FA0-7644-BA9F-6CF6F91FDF25}" type="presOf" srcId="{9D322668-9221-420C-8111-4114AD2FE3F8}" destId="{1D1EB1E3-3177-4331-BA36-84A10AE0987D}" srcOrd="0" destOrd="0" presId="urn:microsoft.com/office/officeart/2018/2/layout/IconLabelList"/>
    <dgm:cxn modelId="{F71E5078-216F-9648-B9BA-A316EBCBFAC8}" type="presOf" srcId="{77841400-9E60-46C4-88C3-74EE91DE77D4}" destId="{A7351EBE-1EEA-40A2-9B5D-AFDD8D31FCE0}" srcOrd="0" destOrd="0" presId="urn:microsoft.com/office/officeart/2018/2/layout/IconLabelList"/>
    <dgm:cxn modelId="{7D85B77F-9777-4F76-9312-8048B7F27706}" srcId="{48FE9A41-EDF3-4D6D-88FD-2D7DEF9A78F5}" destId="{01D5A965-EACF-4CD2-AF46-DDAD15891982}" srcOrd="3" destOrd="0" parTransId="{E4E106E9-51E4-4E9B-BE1D-F9A8C46C4FA2}" sibTransId="{39CE5CB1-B43E-4F6B-A501-6079BF97F568}"/>
    <dgm:cxn modelId="{ECE32AF5-CD79-7D45-8EC3-23426B22B6C3}" type="presOf" srcId="{97D134CE-9CCA-4299-B460-75AD4ED6E033}" destId="{EBE367DE-B06B-4C54-AB5D-87C443A73DFD}" srcOrd="0" destOrd="0" presId="urn:microsoft.com/office/officeart/2018/2/layout/IconLabelList"/>
    <dgm:cxn modelId="{0C6BD8F7-E8C3-4854-91A9-CE62EC47346A}" srcId="{48FE9A41-EDF3-4D6D-88FD-2D7DEF9A78F5}" destId="{97D134CE-9CCA-4299-B460-75AD4ED6E033}" srcOrd="0" destOrd="0" parTransId="{49DE8511-647E-46D4-A32E-B18683EB7134}" sibTransId="{DBDD2C81-A6CF-4895-A5B3-037753BD92DE}"/>
    <dgm:cxn modelId="{664B528A-D0BA-8346-ADEE-0D0FEAA0A23C}" type="presParOf" srcId="{CB8C749D-2574-44A1-AAA8-4C006030807F}" destId="{270984F2-D8FA-4C31-A6AE-CE7DCD53D9D9}" srcOrd="0" destOrd="0" presId="urn:microsoft.com/office/officeart/2018/2/layout/IconLabelList"/>
    <dgm:cxn modelId="{ECD85318-1A37-134D-850F-71556982F515}" type="presParOf" srcId="{270984F2-D8FA-4C31-A6AE-CE7DCD53D9D9}" destId="{2B17F5A3-3FD1-444D-96C6-465F653F54EA}" srcOrd="0" destOrd="0" presId="urn:microsoft.com/office/officeart/2018/2/layout/IconLabelList"/>
    <dgm:cxn modelId="{17D276DC-00AA-1343-9F40-17F73421575B}" type="presParOf" srcId="{270984F2-D8FA-4C31-A6AE-CE7DCD53D9D9}" destId="{CDA089E9-EC26-4B0D-A4DD-FA12B2569832}" srcOrd="1" destOrd="0" presId="urn:microsoft.com/office/officeart/2018/2/layout/IconLabelList"/>
    <dgm:cxn modelId="{07D421AB-0EAB-5C43-AF4C-E24CC74252B9}" type="presParOf" srcId="{270984F2-D8FA-4C31-A6AE-CE7DCD53D9D9}" destId="{EBE367DE-B06B-4C54-AB5D-87C443A73DFD}" srcOrd="2" destOrd="0" presId="urn:microsoft.com/office/officeart/2018/2/layout/IconLabelList"/>
    <dgm:cxn modelId="{CD468C35-C368-9A4B-AF40-08E5E0C51D7D}" type="presParOf" srcId="{CB8C749D-2574-44A1-AAA8-4C006030807F}" destId="{5034AD48-CD6D-4259-95D0-DBD20754189B}" srcOrd="1" destOrd="0" presId="urn:microsoft.com/office/officeart/2018/2/layout/IconLabelList"/>
    <dgm:cxn modelId="{19A58C9F-478B-FB43-A219-9F43BB474563}" type="presParOf" srcId="{CB8C749D-2574-44A1-AAA8-4C006030807F}" destId="{6C1367C9-5912-43F2-8A3C-56E64B9E8435}" srcOrd="2" destOrd="0" presId="urn:microsoft.com/office/officeart/2018/2/layout/IconLabelList"/>
    <dgm:cxn modelId="{BF5307A5-19A8-BC42-A84B-8CC6A2650D64}" type="presParOf" srcId="{6C1367C9-5912-43F2-8A3C-56E64B9E8435}" destId="{346E593C-3187-4BA1-957B-7CD15C0E9FBF}" srcOrd="0" destOrd="0" presId="urn:microsoft.com/office/officeart/2018/2/layout/IconLabelList"/>
    <dgm:cxn modelId="{D42C8BE9-8E8A-E341-8FC3-C10F3F8B39E6}" type="presParOf" srcId="{6C1367C9-5912-43F2-8A3C-56E64B9E8435}" destId="{F0D69624-F751-4D25-B917-5433E29CA929}" srcOrd="1" destOrd="0" presId="urn:microsoft.com/office/officeart/2018/2/layout/IconLabelList"/>
    <dgm:cxn modelId="{0590C6B8-54AD-274E-9CFE-27FEA983912C}" type="presParOf" srcId="{6C1367C9-5912-43F2-8A3C-56E64B9E8435}" destId="{A7351EBE-1EEA-40A2-9B5D-AFDD8D31FCE0}" srcOrd="2" destOrd="0" presId="urn:microsoft.com/office/officeart/2018/2/layout/IconLabelList"/>
    <dgm:cxn modelId="{0F37D62F-43A0-B14D-A540-DD323981089F}" type="presParOf" srcId="{CB8C749D-2574-44A1-AAA8-4C006030807F}" destId="{6F2CBB7E-9961-4B4B-AE51-E75B64AEE3FF}" srcOrd="3" destOrd="0" presId="urn:microsoft.com/office/officeart/2018/2/layout/IconLabelList"/>
    <dgm:cxn modelId="{60A7D5AC-F9E9-794B-9E4B-FFBFA3DF605F}" type="presParOf" srcId="{CB8C749D-2574-44A1-AAA8-4C006030807F}" destId="{C5F5FF12-AEEC-458D-9DBF-4878D5252DDA}" srcOrd="4" destOrd="0" presId="urn:microsoft.com/office/officeart/2018/2/layout/IconLabelList"/>
    <dgm:cxn modelId="{197A85BF-D13E-3C4D-A8CD-5F57A1FCB4A5}" type="presParOf" srcId="{C5F5FF12-AEEC-458D-9DBF-4878D5252DDA}" destId="{C6A94AF4-F0EF-4427-8B03-1BAC0766F099}" srcOrd="0" destOrd="0" presId="urn:microsoft.com/office/officeart/2018/2/layout/IconLabelList"/>
    <dgm:cxn modelId="{CA5F0271-5397-5047-A674-D279D6628493}" type="presParOf" srcId="{C5F5FF12-AEEC-458D-9DBF-4878D5252DDA}" destId="{7AC41E66-BE15-4041-BBF3-BCBC4FB527A9}" srcOrd="1" destOrd="0" presId="urn:microsoft.com/office/officeart/2018/2/layout/IconLabelList"/>
    <dgm:cxn modelId="{007172B6-B732-F14F-A722-1AE0B8D31AE6}" type="presParOf" srcId="{C5F5FF12-AEEC-458D-9DBF-4878D5252DDA}" destId="{1D1EB1E3-3177-4331-BA36-84A10AE0987D}" srcOrd="2" destOrd="0" presId="urn:microsoft.com/office/officeart/2018/2/layout/IconLabelList"/>
    <dgm:cxn modelId="{CBA7ACC2-5247-7247-B921-C11DFF516E51}" type="presParOf" srcId="{CB8C749D-2574-44A1-AAA8-4C006030807F}" destId="{7FC0C55F-2F7E-4FD5-9A27-8F95D04C684D}" srcOrd="5" destOrd="0" presId="urn:microsoft.com/office/officeart/2018/2/layout/IconLabelList"/>
    <dgm:cxn modelId="{A2CFA38D-B772-F547-B840-9379B1252772}" type="presParOf" srcId="{CB8C749D-2574-44A1-AAA8-4C006030807F}" destId="{6EF6F40E-CE8A-459E-8D67-209420F0836A}" srcOrd="6" destOrd="0" presId="urn:microsoft.com/office/officeart/2018/2/layout/IconLabelList"/>
    <dgm:cxn modelId="{70BCDBEC-E2FF-8F43-AC02-D8B173817159}" type="presParOf" srcId="{6EF6F40E-CE8A-459E-8D67-209420F0836A}" destId="{93EDA7A7-F541-4F7D-952B-9619C9B8BD77}" srcOrd="0" destOrd="0" presId="urn:microsoft.com/office/officeart/2018/2/layout/IconLabelList"/>
    <dgm:cxn modelId="{75EDA949-93A0-8C41-A818-301E48BB6C7B}" type="presParOf" srcId="{6EF6F40E-CE8A-459E-8D67-209420F0836A}" destId="{448B59A7-F8E9-453C-A57F-94B84D55FB88}" srcOrd="1" destOrd="0" presId="urn:microsoft.com/office/officeart/2018/2/layout/IconLabelList"/>
    <dgm:cxn modelId="{70DC056F-22F7-5449-8A25-7EF576DDB2A0}" type="presParOf" srcId="{6EF6F40E-CE8A-459E-8D67-209420F0836A}" destId="{C4EBFDA4-8652-48E7-8ACB-9F84BA310FC3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FA56659-90BD-40E1-8D3A-7826B7A6158B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96F1A7CD-B973-4F17-B8A9-B391C627047B}">
      <dgm:prSet/>
      <dgm:spPr/>
      <dgm:t>
        <a:bodyPr/>
        <a:lstStyle/>
        <a:p>
          <a:pPr>
            <a:defRPr cap="all"/>
          </a:pPr>
          <a:r>
            <a:rPr lang="en-US"/>
            <a:t>Forming</a:t>
          </a:r>
        </a:p>
      </dgm:t>
    </dgm:pt>
    <dgm:pt modelId="{B3D9B918-EDB2-4C68-A47E-75BB369159BB}" type="parTrans" cxnId="{26E07867-0453-42E2-9A68-565668BF59CF}">
      <dgm:prSet/>
      <dgm:spPr/>
      <dgm:t>
        <a:bodyPr/>
        <a:lstStyle/>
        <a:p>
          <a:endParaRPr lang="en-US"/>
        </a:p>
      </dgm:t>
    </dgm:pt>
    <dgm:pt modelId="{944207F5-8439-48D6-B82F-3B1E1D4EFF1B}" type="sibTrans" cxnId="{26E07867-0453-42E2-9A68-565668BF59CF}">
      <dgm:prSet/>
      <dgm:spPr/>
      <dgm:t>
        <a:bodyPr/>
        <a:lstStyle/>
        <a:p>
          <a:endParaRPr lang="en-US"/>
        </a:p>
      </dgm:t>
    </dgm:pt>
    <dgm:pt modelId="{EFA2481B-93F7-490F-893E-15D1810B85D9}">
      <dgm:prSet/>
      <dgm:spPr/>
      <dgm:t>
        <a:bodyPr/>
        <a:lstStyle/>
        <a:p>
          <a:pPr>
            <a:defRPr cap="all"/>
          </a:pPr>
          <a:r>
            <a:rPr lang="en-US"/>
            <a:t>Storming</a:t>
          </a:r>
        </a:p>
      </dgm:t>
    </dgm:pt>
    <dgm:pt modelId="{00C19721-C138-4E4D-A468-34435C13BBA0}" type="parTrans" cxnId="{B1EBAEB2-4279-44E8-93F2-20DFB139709F}">
      <dgm:prSet/>
      <dgm:spPr/>
      <dgm:t>
        <a:bodyPr/>
        <a:lstStyle/>
        <a:p>
          <a:endParaRPr lang="en-US"/>
        </a:p>
      </dgm:t>
    </dgm:pt>
    <dgm:pt modelId="{75BEF3AA-1670-4415-8D69-0EA90116C437}" type="sibTrans" cxnId="{B1EBAEB2-4279-44E8-93F2-20DFB139709F}">
      <dgm:prSet/>
      <dgm:spPr/>
      <dgm:t>
        <a:bodyPr/>
        <a:lstStyle/>
        <a:p>
          <a:endParaRPr lang="en-US"/>
        </a:p>
      </dgm:t>
    </dgm:pt>
    <dgm:pt modelId="{E58E4C09-26BB-4835-8376-A38A3204A585}">
      <dgm:prSet/>
      <dgm:spPr/>
      <dgm:t>
        <a:bodyPr/>
        <a:lstStyle/>
        <a:p>
          <a:pPr>
            <a:defRPr cap="all"/>
          </a:pPr>
          <a:r>
            <a:rPr lang="en-US"/>
            <a:t>Norming</a:t>
          </a:r>
        </a:p>
      </dgm:t>
    </dgm:pt>
    <dgm:pt modelId="{730353C7-01D4-4704-8BCD-21B98DD14E32}" type="parTrans" cxnId="{F24427B8-8AFE-465A-B106-3B95A6C66741}">
      <dgm:prSet/>
      <dgm:spPr/>
      <dgm:t>
        <a:bodyPr/>
        <a:lstStyle/>
        <a:p>
          <a:endParaRPr lang="en-US"/>
        </a:p>
      </dgm:t>
    </dgm:pt>
    <dgm:pt modelId="{BA59B65B-6712-4692-91B2-69DB5156B889}" type="sibTrans" cxnId="{F24427B8-8AFE-465A-B106-3B95A6C66741}">
      <dgm:prSet/>
      <dgm:spPr/>
      <dgm:t>
        <a:bodyPr/>
        <a:lstStyle/>
        <a:p>
          <a:endParaRPr lang="en-US"/>
        </a:p>
      </dgm:t>
    </dgm:pt>
    <dgm:pt modelId="{DA6C4CED-0505-4471-9192-93AF8F2F141F}">
      <dgm:prSet/>
      <dgm:spPr/>
      <dgm:t>
        <a:bodyPr/>
        <a:lstStyle/>
        <a:p>
          <a:pPr>
            <a:defRPr cap="all"/>
          </a:pPr>
          <a:r>
            <a:rPr lang="en-US"/>
            <a:t>Performing</a:t>
          </a:r>
        </a:p>
      </dgm:t>
    </dgm:pt>
    <dgm:pt modelId="{2D92C904-1A08-4481-9B78-99207E820186}" type="parTrans" cxnId="{2828F0A1-F7C3-4644-95C9-79420FF92A36}">
      <dgm:prSet/>
      <dgm:spPr/>
      <dgm:t>
        <a:bodyPr/>
        <a:lstStyle/>
        <a:p>
          <a:endParaRPr lang="en-US"/>
        </a:p>
      </dgm:t>
    </dgm:pt>
    <dgm:pt modelId="{5839560E-F888-4A17-AE76-F176D86B2A04}" type="sibTrans" cxnId="{2828F0A1-F7C3-4644-95C9-79420FF92A36}">
      <dgm:prSet/>
      <dgm:spPr/>
      <dgm:t>
        <a:bodyPr/>
        <a:lstStyle/>
        <a:p>
          <a:endParaRPr lang="en-US"/>
        </a:p>
      </dgm:t>
    </dgm:pt>
    <dgm:pt modelId="{4E05A7CD-B348-475F-BF14-82E6ABD32A72}">
      <dgm:prSet/>
      <dgm:spPr/>
      <dgm:t>
        <a:bodyPr/>
        <a:lstStyle/>
        <a:p>
          <a:pPr>
            <a:defRPr cap="all"/>
          </a:pPr>
          <a:r>
            <a:rPr lang="en-US"/>
            <a:t>Adjourning</a:t>
          </a:r>
        </a:p>
      </dgm:t>
    </dgm:pt>
    <dgm:pt modelId="{818845FB-C9BF-4E79-8AE2-90FC86A553B7}" type="parTrans" cxnId="{45FED656-63ED-4DE7-98F8-F1AFA2048794}">
      <dgm:prSet/>
      <dgm:spPr/>
      <dgm:t>
        <a:bodyPr/>
        <a:lstStyle/>
        <a:p>
          <a:endParaRPr lang="en-US"/>
        </a:p>
      </dgm:t>
    </dgm:pt>
    <dgm:pt modelId="{86B45C6D-A570-42D0-9BBD-E87394E660FC}" type="sibTrans" cxnId="{45FED656-63ED-4DE7-98F8-F1AFA2048794}">
      <dgm:prSet/>
      <dgm:spPr/>
      <dgm:t>
        <a:bodyPr/>
        <a:lstStyle/>
        <a:p>
          <a:endParaRPr lang="en-US"/>
        </a:p>
      </dgm:t>
    </dgm:pt>
    <dgm:pt modelId="{C69C6DDF-BA9F-4AEE-A4FD-AB155E1144BD}" type="pres">
      <dgm:prSet presAssocID="{2FA56659-90BD-40E1-8D3A-7826B7A6158B}" presName="root" presStyleCnt="0">
        <dgm:presLayoutVars>
          <dgm:dir/>
          <dgm:resizeHandles val="exact"/>
        </dgm:presLayoutVars>
      </dgm:prSet>
      <dgm:spPr/>
    </dgm:pt>
    <dgm:pt modelId="{605FA50A-EA24-4C4B-B74F-4AEFAFBB6A16}" type="pres">
      <dgm:prSet presAssocID="{96F1A7CD-B973-4F17-B8A9-B391C627047B}" presName="compNode" presStyleCnt="0"/>
      <dgm:spPr/>
    </dgm:pt>
    <dgm:pt modelId="{1DC4E0C9-AFE6-497D-ADDE-C956B4CF9769}" type="pres">
      <dgm:prSet presAssocID="{96F1A7CD-B973-4F17-B8A9-B391C627047B}" presName="iconBgRect" presStyleLbl="bgShp" presStyleIdx="0" presStyleCnt="5"/>
      <dgm:spPr/>
    </dgm:pt>
    <dgm:pt modelId="{6FE52C62-7B32-4415-B5E2-F57D2F02D3E7}" type="pres">
      <dgm:prSet presAssocID="{96F1A7CD-B973-4F17-B8A9-B391C627047B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mboo"/>
        </a:ext>
      </dgm:extLst>
    </dgm:pt>
    <dgm:pt modelId="{E7F3D9F3-4C3B-46B2-BB39-64E9687D78EF}" type="pres">
      <dgm:prSet presAssocID="{96F1A7CD-B973-4F17-B8A9-B391C627047B}" presName="spaceRect" presStyleCnt="0"/>
      <dgm:spPr/>
    </dgm:pt>
    <dgm:pt modelId="{55FBC378-A0DF-4F27-8551-D0635BE2C6D4}" type="pres">
      <dgm:prSet presAssocID="{96F1A7CD-B973-4F17-B8A9-B391C627047B}" presName="textRect" presStyleLbl="revTx" presStyleIdx="0" presStyleCnt="5">
        <dgm:presLayoutVars>
          <dgm:chMax val="1"/>
          <dgm:chPref val="1"/>
        </dgm:presLayoutVars>
      </dgm:prSet>
      <dgm:spPr/>
    </dgm:pt>
    <dgm:pt modelId="{833826B3-72DB-4595-AEB2-09FF36A0D2CE}" type="pres">
      <dgm:prSet presAssocID="{944207F5-8439-48D6-B82F-3B1E1D4EFF1B}" presName="sibTrans" presStyleCnt="0"/>
      <dgm:spPr/>
    </dgm:pt>
    <dgm:pt modelId="{5288979E-98B6-48D4-B893-0B7736608AC5}" type="pres">
      <dgm:prSet presAssocID="{EFA2481B-93F7-490F-893E-15D1810B85D9}" presName="compNode" presStyleCnt="0"/>
      <dgm:spPr/>
    </dgm:pt>
    <dgm:pt modelId="{E44613EC-4B66-4B95-B7D7-DDFD882EC0B2}" type="pres">
      <dgm:prSet presAssocID="{EFA2481B-93F7-490F-893E-15D1810B85D9}" presName="iconBgRect" presStyleLbl="bgShp" presStyleIdx="1" presStyleCnt="5"/>
      <dgm:spPr/>
    </dgm:pt>
    <dgm:pt modelId="{CAE3E8CF-6BAE-4261-ADE8-026EC7C1E06D}" type="pres">
      <dgm:prSet presAssocID="{EFA2481B-93F7-490F-893E-15D1810B85D9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ning"/>
        </a:ext>
      </dgm:extLst>
    </dgm:pt>
    <dgm:pt modelId="{22EDD03C-48A8-4BAC-AC79-565725DAB08A}" type="pres">
      <dgm:prSet presAssocID="{EFA2481B-93F7-490F-893E-15D1810B85D9}" presName="spaceRect" presStyleCnt="0"/>
      <dgm:spPr/>
    </dgm:pt>
    <dgm:pt modelId="{E4ED1B33-60B5-41F0-AC74-1BF746BD8267}" type="pres">
      <dgm:prSet presAssocID="{EFA2481B-93F7-490F-893E-15D1810B85D9}" presName="textRect" presStyleLbl="revTx" presStyleIdx="1" presStyleCnt="5">
        <dgm:presLayoutVars>
          <dgm:chMax val="1"/>
          <dgm:chPref val="1"/>
        </dgm:presLayoutVars>
      </dgm:prSet>
      <dgm:spPr/>
    </dgm:pt>
    <dgm:pt modelId="{77BD10AD-C779-4BDA-B038-988A9797E450}" type="pres">
      <dgm:prSet presAssocID="{75BEF3AA-1670-4415-8D69-0EA90116C437}" presName="sibTrans" presStyleCnt="0"/>
      <dgm:spPr/>
    </dgm:pt>
    <dgm:pt modelId="{FD28F938-1236-4907-A0F4-02260BF5E88A}" type="pres">
      <dgm:prSet presAssocID="{E58E4C09-26BB-4835-8376-A38A3204A585}" presName="compNode" presStyleCnt="0"/>
      <dgm:spPr/>
    </dgm:pt>
    <dgm:pt modelId="{D29BC5F7-5688-4030-A6B4-A02F1C1E4195}" type="pres">
      <dgm:prSet presAssocID="{E58E4C09-26BB-4835-8376-A38A3204A585}" presName="iconBgRect" presStyleLbl="bgShp" presStyleIdx="2" presStyleCnt="5"/>
      <dgm:spPr/>
    </dgm:pt>
    <dgm:pt modelId="{8DEE1D94-3953-4044-9921-7264BCCF26BF}" type="pres">
      <dgm:prSet presAssocID="{E58E4C09-26BB-4835-8376-A38A3204A585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ustomer Review"/>
        </a:ext>
      </dgm:extLst>
    </dgm:pt>
    <dgm:pt modelId="{12AD2D13-00B4-44A9-B353-EC1740ABD464}" type="pres">
      <dgm:prSet presAssocID="{E58E4C09-26BB-4835-8376-A38A3204A585}" presName="spaceRect" presStyleCnt="0"/>
      <dgm:spPr/>
    </dgm:pt>
    <dgm:pt modelId="{EC2AE605-00E7-40A2-886E-EDDF2576BE75}" type="pres">
      <dgm:prSet presAssocID="{E58E4C09-26BB-4835-8376-A38A3204A585}" presName="textRect" presStyleLbl="revTx" presStyleIdx="2" presStyleCnt="5">
        <dgm:presLayoutVars>
          <dgm:chMax val="1"/>
          <dgm:chPref val="1"/>
        </dgm:presLayoutVars>
      </dgm:prSet>
      <dgm:spPr/>
    </dgm:pt>
    <dgm:pt modelId="{E767D15C-2CEF-4EC6-9486-F8E3AF080717}" type="pres">
      <dgm:prSet presAssocID="{BA59B65B-6712-4692-91B2-69DB5156B889}" presName="sibTrans" presStyleCnt="0"/>
      <dgm:spPr/>
    </dgm:pt>
    <dgm:pt modelId="{A00CE943-D524-4620-A45F-E803171DAE57}" type="pres">
      <dgm:prSet presAssocID="{DA6C4CED-0505-4471-9192-93AF8F2F141F}" presName="compNode" presStyleCnt="0"/>
      <dgm:spPr/>
    </dgm:pt>
    <dgm:pt modelId="{208A4F74-35D1-4E71-A827-231D6A5B0EF0}" type="pres">
      <dgm:prSet presAssocID="{DA6C4CED-0505-4471-9192-93AF8F2F141F}" presName="iconBgRect" presStyleLbl="bgShp" presStyleIdx="3" presStyleCnt="5"/>
      <dgm:spPr/>
    </dgm:pt>
    <dgm:pt modelId="{D4DB1F29-22D3-4493-8974-E482C2C54F75}" type="pres">
      <dgm:prSet presAssocID="{DA6C4CED-0505-4471-9192-93AF8F2F141F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rama"/>
        </a:ext>
      </dgm:extLst>
    </dgm:pt>
    <dgm:pt modelId="{DC72836C-6CC1-4477-A737-F8B1C633706C}" type="pres">
      <dgm:prSet presAssocID="{DA6C4CED-0505-4471-9192-93AF8F2F141F}" presName="spaceRect" presStyleCnt="0"/>
      <dgm:spPr/>
    </dgm:pt>
    <dgm:pt modelId="{FB60A12A-55F8-40EB-8263-F4B1BD1518F9}" type="pres">
      <dgm:prSet presAssocID="{DA6C4CED-0505-4471-9192-93AF8F2F141F}" presName="textRect" presStyleLbl="revTx" presStyleIdx="3" presStyleCnt="5">
        <dgm:presLayoutVars>
          <dgm:chMax val="1"/>
          <dgm:chPref val="1"/>
        </dgm:presLayoutVars>
      </dgm:prSet>
      <dgm:spPr/>
    </dgm:pt>
    <dgm:pt modelId="{DD898BCD-9867-4931-A1D6-43B56B556D12}" type="pres">
      <dgm:prSet presAssocID="{5839560E-F888-4A17-AE76-F176D86B2A04}" presName="sibTrans" presStyleCnt="0"/>
      <dgm:spPr/>
    </dgm:pt>
    <dgm:pt modelId="{52ED9822-0768-462C-8007-403F8FB8984B}" type="pres">
      <dgm:prSet presAssocID="{4E05A7CD-B348-475F-BF14-82E6ABD32A72}" presName="compNode" presStyleCnt="0"/>
      <dgm:spPr/>
    </dgm:pt>
    <dgm:pt modelId="{FA79E56F-87E2-4023-B7D8-E19FCE7A85C5}" type="pres">
      <dgm:prSet presAssocID="{4E05A7CD-B348-475F-BF14-82E6ABD32A72}" presName="iconBgRect" presStyleLbl="bgShp" presStyleIdx="4" presStyleCnt="5"/>
      <dgm:spPr/>
    </dgm:pt>
    <dgm:pt modelId="{8F327D7E-0F6F-476A-B38A-36C7C5DD86A2}" type="pres">
      <dgm:prSet presAssocID="{4E05A7CD-B348-475F-BF14-82E6ABD32A72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12F8FEA9-CFC8-4A98-96D1-61E969835211}" type="pres">
      <dgm:prSet presAssocID="{4E05A7CD-B348-475F-BF14-82E6ABD32A72}" presName="spaceRect" presStyleCnt="0"/>
      <dgm:spPr/>
    </dgm:pt>
    <dgm:pt modelId="{EDD6D419-DD15-4E82-9C77-46667D07D5F3}" type="pres">
      <dgm:prSet presAssocID="{4E05A7CD-B348-475F-BF14-82E6ABD32A72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60896505-0139-49A0-BE31-82999AB96FC4}" type="presOf" srcId="{E58E4C09-26BB-4835-8376-A38A3204A585}" destId="{EC2AE605-00E7-40A2-886E-EDDF2576BE75}" srcOrd="0" destOrd="0" presId="urn:microsoft.com/office/officeart/2018/5/layout/IconCircleLabelList"/>
    <dgm:cxn modelId="{45FED656-63ED-4DE7-98F8-F1AFA2048794}" srcId="{2FA56659-90BD-40E1-8D3A-7826B7A6158B}" destId="{4E05A7CD-B348-475F-BF14-82E6ABD32A72}" srcOrd="4" destOrd="0" parTransId="{818845FB-C9BF-4E79-8AE2-90FC86A553B7}" sibTransId="{86B45C6D-A570-42D0-9BBD-E87394E660FC}"/>
    <dgm:cxn modelId="{26E07867-0453-42E2-9A68-565668BF59CF}" srcId="{2FA56659-90BD-40E1-8D3A-7826B7A6158B}" destId="{96F1A7CD-B973-4F17-B8A9-B391C627047B}" srcOrd="0" destOrd="0" parTransId="{B3D9B918-EDB2-4C68-A47E-75BB369159BB}" sibTransId="{944207F5-8439-48D6-B82F-3B1E1D4EFF1B}"/>
    <dgm:cxn modelId="{49100B76-61D0-4CBF-AFDD-809634E0CE84}" type="presOf" srcId="{2FA56659-90BD-40E1-8D3A-7826B7A6158B}" destId="{C69C6DDF-BA9F-4AEE-A4FD-AB155E1144BD}" srcOrd="0" destOrd="0" presId="urn:microsoft.com/office/officeart/2018/5/layout/IconCircleLabelList"/>
    <dgm:cxn modelId="{2828F0A1-F7C3-4644-95C9-79420FF92A36}" srcId="{2FA56659-90BD-40E1-8D3A-7826B7A6158B}" destId="{DA6C4CED-0505-4471-9192-93AF8F2F141F}" srcOrd="3" destOrd="0" parTransId="{2D92C904-1A08-4481-9B78-99207E820186}" sibTransId="{5839560E-F888-4A17-AE76-F176D86B2A04}"/>
    <dgm:cxn modelId="{AAB481A4-34E1-4344-AFBC-805BF2EEDC58}" type="presOf" srcId="{DA6C4CED-0505-4471-9192-93AF8F2F141F}" destId="{FB60A12A-55F8-40EB-8263-F4B1BD1518F9}" srcOrd="0" destOrd="0" presId="urn:microsoft.com/office/officeart/2018/5/layout/IconCircleLabelList"/>
    <dgm:cxn modelId="{09E26EAD-A2FE-425E-AF59-8D23C4FC0899}" type="presOf" srcId="{EFA2481B-93F7-490F-893E-15D1810B85D9}" destId="{E4ED1B33-60B5-41F0-AC74-1BF746BD8267}" srcOrd="0" destOrd="0" presId="urn:microsoft.com/office/officeart/2018/5/layout/IconCircleLabelList"/>
    <dgm:cxn modelId="{B1EBAEB2-4279-44E8-93F2-20DFB139709F}" srcId="{2FA56659-90BD-40E1-8D3A-7826B7A6158B}" destId="{EFA2481B-93F7-490F-893E-15D1810B85D9}" srcOrd="1" destOrd="0" parTransId="{00C19721-C138-4E4D-A468-34435C13BBA0}" sibTransId="{75BEF3AA-1670-4415-8D69-0EA90116C437}"/>
    <dgm:cxn modelId="{F24427B8-8AFE-465A-B106-3B95A6C66741}" srcId="{2FA56659-90BD-40E1-8D3A-7826B7A6158B}" destId="{E58E4C09-26BB-4835-8376-A38A3204A585}" srcOrd="2" destOrd="0" parTransId="{730353C7-01D4-4704-8BCD-21B98DD14E32}" sibTransId="{BA59B65B-6712-4692-91B2-69DB5156B889}"/>
    <dgm:cxn modelId="{30E2D4CF-053B-4986-839B-C43100BAFE21}" type="presOf" srcId="{96F1A7CD-B973-4F17-B8A9-B391C627047B}" destId="{55FBC378-A0DF-4F27-8551-D0635BE2C6D4}" srcOrd="0" destOrd="0" presId="urn:microsoft.com/office/officeart/2018/5/layout/IconCircleLabelList"/>
    <dgm:cxn modelId="{C9B2D6FB-8AD3-40D0-8701-A38F0A89B896}" type="presOf" srcId="{4E05A7CD-B348-475F-BF14-82E6ABD32A72}" destId="{EDD6D419-DD15-4E82-9C77-46667D07D5F3}" srcOrd="0" destOrd="0" presId="urn:microsoft.com/office/officeart/2018/5/layout/IconCircleLabelList"/>
    <dgm:cxn modelId="{0A61447D-B396-4CC0-B484-95DCD384BA4E}" type="presParOf" srcId="{C69C6DDF-BA9F-4AEE-A4FD-AB155E1144BD}" destId="{605FA50A-EA24-4C4B-B74F-4AEFAFBB6A16}" srcOrd="0" destOrd="0" presId="urn:microsoft.com/office/officeart/2018/5/layout/IconCircleLabelList"/>
    <dgm:cxn modelId="{E02C084C-8BB3-463A-9E3B-098977267DAF}" type="presParOf" srcId="{605FA50A-EA24-4C4B-B74F-4AEFAFBB6A16}" destId="{1DC4E0C9-AFE6-497D-ADDE-C956B4CF9769}" srcOrd="0" destOrd="0" presId="urn:microsoft.com/office/officeart/2018/5/layout/IconCircleLabelList"/>
    <dgm:cxn modelId="{48A256A4-A101-4A02-9260-9A3269AE3AAE}" type="presParOf" srcId="{605FA50A-EA24-4C4B-B74F-4AEFAFBB6A16}" destId="{6FE52C62-7B32-4415-B5E2-F57D2F02D3E7}" srcOrd="1" destOrd="0" presId="urn:microsoft.com/office/officeart/2018/5/layout/IconCircleLabelList"/>
    <dgm:cxn modelId="{4F74C0B0-138F-4F62-98CE-AAD39BAC0BF2}" type="presParOf" srcId="{605FA50A-EA24-4C4B-B74F-4AEFAFBB6A16}" destId="{E7F3D9F3-4C3B-46B2-BB39-64E9687D78EF}" srcOrd="2" destOrd="0" presId="urn:microsoft.com/office/officeart/2018/5/layout/IconCircleLabelList"/>
    <dgm:cxn modelId="{63AC67D9-71BC-4A9E-8D0F-1CB0FBECF49F}" type="presParOf" srcId="{605FA50A-EA24-4C4B-B74F-4AEFAFBB6A16}" destId="{55FBC378-A0DF-4F27-8551-D0635BE2C6D4}" srcOrd="3" destOrd="0" presId="urn:microsoft.com/office/officeart/2018/5/layout/IconCircleLabelList"/>
    <dgm:cxn modelId="{E7F17037-52E4-4BC4-9D91-787E0DCEB673}" type="presParOf" srcId="{C69C6DDF-BA9F-4AEE-A4FD-AB155E1144BD}" destId="{833826B3-72DB-4595-AEB2-09FF36A0D2CE}" srcOrd="1" destOrd="0" presId="urn:microsoft.com/office/officeart/2018/5/layout/IconCircleLabelList"/>
    <dgm:cxn modelId="{FE2D2917-3579-4CB6-99F9-14E20B89E2D0}" type="presParOf" srcId="{C69C6DDF-BA9F-4AEE-A4FD-AB155E1144BD}" destId="{5288979E-98B6-48D4-B893-0B7736608AC5}" srcOrd="2" destOrd="0" presId="urn:microsoft.com/office/officeart/2018/5/layout/IconCircleLabelList"/>
    <dgm:cxn modelId="{A8F8CDF6-35D6-4F46-B38B-447B45316669}" type="presParOf" srcId="{5288979E-98B6-48D4-B893-0B7736608AC5}" destId="{E44613EC-4B66-4B95-B7D7-DDFD882EC0B2}" srcOrd="0" destOrd="0" presId="urn:microsoft.com/office/officeart/2018/5/layout/IconCircleLabelList"/>
    <dgm:cxn modelId="{3B718BF6-3BA0-4893-8915-7C01F6B53FDD}" type="presParOf" srcId="{5288979E-98B6-48D4-B893-0B7736608AC5}" destId="{CAE3E8CF-6BAE-4261-ADE8-026EC7C1E06D}" srcOrd="1" destOrd="0" presId="urn:microsoft.com/office/officeart/2018/5/layout/IconCircleLabelList"/>
    <dgm:cxn modelId="{A2899DE3-492A-4A2A-88CF-B84F1A12FB2D}" type="presParOf" srcId="{5288979E-98B6-48D4-B893-0B7736608AC5}" destId="{22EDD03C-48A8-4BAC-AC79-565725DAB08A}" srcOrd="2" destOrd="0" presId="urn:microsoft.com/office/officeart/2018/5/layout/IconCircleLabelList"/>
    <dgm:cxn modelId="{26E75C91-FF62-4D00-ABB9-7521967F0850}" type="presParOf" srcId="{5288979E-98B6-48D4-B893-0B7736608AC5}" destId="{E4ED1B33-60B5-41F0-AC74-1BF746BD8267}" srcOrd="3" destOrd="0" presId="urn:microsoft.com/office/officeart/2018/5/layout/IconCircleLabelList"/>
    <dgm:cxn modelId="{C7EFC6CD-E6AC-4E14-9E9D-02A2EB3C5FDE}" type="presParOf" srcId="{C69C6DDF-BA9F-4AEE-A4FD-AB155E1144BD}" destId="{77BD10AD-C779-4BDA-B038-988A9797E450}" srcOrd="3" destOrd="0" presId="urn:microsoft.com/office/officeart/2018/5/layout/IconCircleLabelList"/>
    <dgm:cxn modelId="{E7129C98-E58C-4283-B281-118B06CBE274}" type="presParOf" srcId="{C69C6DDF-BA9F-4AEE-A4FD-AB155E1144BD}" destId="{FD28F938-1236-4907-A0F4-02260BF5E88A}" srcOrd="4" destOrd="0" presId="urn:microsoft.com/office/officeart/2018/5/layout/IconCircleLabelList"/>
    <dgm:cxn modelId="{7A705CFA-A3D7-4D2E-AB98-AE3236EF9C2A}" type="presParOf" srcId="{FD28F938-1236-4907-A0F4-02260BF5E88A}" destId="{D29BC5F7-5688-4030-A6B4-A02F1C1E4195}" srcOrd="0" destOrd="0" presId="urn:microsoft.com/office/officeart/2018/5/layout/IconCircleLabelList"/>
    <dgm:cxn modelId="{3E603FB2-EC87-4794-8060-FA796DC8829A}" type="presParOf" srcId="{FD28F938-1236-4907-A0F4-02260BF5E88A}" destId="{8DEE1D94-3953-4044-9921-7264BCCF26BF}" srcOrd="1" destOrd="0" presId="urn:microsoft.com/office/officeart/2018/5/layout/IconCircleLabelList"/>
    <dgm:cxn modelId="{FD394E83-14AE-4843-9A65-C73675E44CF6}" type="presParOf" srcId="{FD28F938-1236-4907-A0F4-02260BF5E88A}" destId="{12AD2D13-00B4-44A9-B353-EC1740ABD464}" srcOrd="2" destOrd="0" presId="urn:microsoft.com/office/officeart/2018/5/layout/IconCircleLabelList"/>
    <dgm:cxn modelId="{459A155B-F017-4EBD-80A1-27634DCDA802}" type="presParOf" srcId="{FD28F938-1236-4907-A0F4-02260BF5E88A}" destId="{EC2AE605-00E7-40A2-886E-EDDF2576BE75}" srcOrd="3" destOrd="0" presId="urn:microsoft.com/office/officeart/2018/5/layout/IconCircleLabelList"/>
    <dgm:cxn modelId="{489DA917-98FD-4E78-AAC2-06869BFC94CF}" type="presParOf" srcId="{C69C6DDF-BA9F-4AEE-A4FD-AB155E1144BD}" destId="{E767D15C-2CEF-4EC6-9486-F8E3AF080717}" srcOrd="5" destOrd="0" presId="urn:microsoft.com/office/officeart/2018/5/layout/IconCircleLabelList"/>
    <dgm:cxn modelId="{A1BCECEB-7B6C-47EB-AB33-1E3661A0DB13}" type="presParOf" srcId="{C69C6DDF-BA9F-4AEE-A4FD-AB155E1144BD}" destId="{A00CE943-D524-4620-A45F-E803171DAE57}" srcOrd="6" destOrd="0" presId="urn:microsoft.com/office/officeart/2018/5/layout/IconCircleLabelList"/>
    <dgm:cxn modelId="{DC2D72F5-A405-4CDA-9E3D-488AE2A48C59}" type="presParOf" srcId="{A00CE943-D524-4620-A45F-E803171DAE57}" destId="{208A4F74-35D1-4E71-A827-231D6A5B0EF0}" srcOrd="0" destOrd="0" presId="urn:microsoft.com/office/officeart/2018/5/layout/IconCircleLabelList"/>
    <dgm:cxn modelId="{07DE9FFD-D335-42E6-A635-3603670D69FF}" type="presParOf" srcId="{A00CE943-D524-4620-A45F-E803171DAE57}" destId="{D4DB1F29-22D3-4493-8974-E482C2C54F75}" srcOrd="1" destOrd="0" presId="urn:microsoft.com/office/officeart/2018/5/layout/IconCircleLabelList"/>
    <dgm:cxn modelId="{BF1DCFE1-4B4C-4E2A-96CB-0E7F4C102004}" type="presParOf" srcId="{A00CE943-D524-4620-A45F-E803171DAE57}" destId="{DC72836C-6CC1-4477-A737-F8B1C633706C}" srcOrd="2" destOrd="0" presId="urn:microsoft.com/office/officeart/2018/5/layout/IconCircleLabelList"/>
    <dgm:cxn modelId="{8C2A2157-A0B9-435B-9A50-E6BC84C6C3E3}" type="presParOf" srcId="{A00CE943-D524-4620-A45F-E803171DAE57}" destId="{FB60A12A-55F8-40EB-8263-F4B1BD1518F9}" srcOrd="3" destOrd="0" presId="urn:microsoft.com/office/officeart/2018/5/layout/IconCircleLabelList"/>
    <dgm:cxn modelId="{A0ABA9D9-B101-493C-AA72-FA274B58E9E2}" type="presParOf" srcId="{C69C6DDF-BA9F-4AEE-A4FD-AB155E1144BD}" destId="{DD898BCD-9867-4931-A1D6-43B56B556D12}" srcOrd="7" destOrd="0" presId="urn:microsoft.com/office/officeart/2018/5/layout/IconCircleLabelList"/>
    <dgm:cxn modelId="{573603CA-AB95-45ED-B1C8-000556264E3F}" type="presParOf" srcId="{C69C6DDF-BA9F-4AEE-A4FD-AB155E1144BD}" destId="{52ED9822-0768-462C-8007-403F8FB8984B}" srcOrd="8" destOrd="0" presId="urn:microsoft.com/office/officeart/2018/5/layout/IconCircleLabelList"/>
    <dgm:cxn modelId="{FB2A6B11-77BC-4DB4-B547-9DCD05B8F4F0}" type="presParOf" srcId="{52ED9822-0768-462C-8007-403F8FB8984B}" destId="{FA79E56F-87E2-4023-B7D8-E19FCE7A85C5}" srcOrd="0" destOrd="0" presId="urn:microsoft.com/office/officeart/2018/5/layout/IconCircleLabelList"/>
    <dgm:cxn modelId="{051F8DE2-D55C-4C9F-9485-D8F11C173FFF}" type="presParOf" srcId="{52ED9822-0768-462C-8007-403F8FB8984B}" destId="{8F327D7E-0F6F-476A-B38A-36C7C5DD86A2}" srcOrd="1" destOrd="0" presId="urn:microsoft.com/office/officeart/2018/5/layout/IconCircleLabelList"/>
    <dgm:cxn modelId="{9DCF0D34-7509-4D25-ABCE-97CD30E8F620}" type="presParOf" srcId="{52ED9822-0768-462C-8007-403F8FB8984B}" destId="{12F8FEA9-CFC8-4A98-96D1-61E969835211}" srcOrd="2" destOrd="0" presId="urn:microsoft.com/office/officeart/2018/5/layout/IconCircleLabelList"/>
    <dgm:cxn modelId="{290D8E6C-B6B2-4EB1-8D70-4AAF3E29FA2F}" type="presParOf" srcId="{52ED9822-0768-462C-8007-403F8FB8984B}" destId="{EDD6D419-DD15-4E82-9C77-46667D07D5F3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7C889E8-B1EB-439A-8F55-3353FD5363E4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121A1C5E-82C7-49DE-8442-9A39092E8635}">
      <dgm:prSet/>
      <dgm:spPr/>
      <dgm:t>
        <a:bodyPr/>
        <a:lstStyle/>
        <a:p>
          <a:r>
            <a:rPr lang="en-US"/>
            <a:t>Shaper</a:t>
          </a:r>
        </a:p>
      </dgm:t>
    </dgm:pt>
    <dgm:pt modelId="{E805DF93-44D7-4A5F-A450-72265968DFE7}" type="parTrans" cxnId="{9707A03C-7A19-4E97-9BB4-FF5998E0E419}">
      <dgm:prSet/>
      <dgm:spPr/>
      <dgm:t>
        <a:bodyPr/>
        <a:lstStyle/>
        <a:p>
          <a:endParaRPr lang="en-US"/>
        </a:p>
      </dgm:t>
    </dgm:pt>
    <dgm:pt modelId="{5EE76DEE-1204-4043-BADE-806793FD382E}" type="sibTrans" cxnId="{9707A03C-7A19-4E97-9BB4-FF5998E0E419}">
      <dgm:prSet/>
      <dgm:spPr/>
      <dgm:t>
        <a:bodyPr/>
        <a:lstStyle/>
        <a:p>
          <a:endParaRPr lang="en-US"/>
        </a:p>
      </dgm:t>
    </dgm:pt>
    <dgm:pt modelId="{F9BA187A-6AC0-438A-8624-AF11E33CADE1}">
      <dgm:prSet/>
      <dgm:spPr/>
      <dgm:t>
        <a:bodyPr/>
        <a:lstStyle/>
        <a:p>
          <a:r>
            <a:rPr lang="en-US"/>
            <a:t>Coordinator</a:t>
          </a:r>
        </a:p>
      </dgm:t>
    </dgm:pt>
    <dgm:pt modelId="{D06DFC02-D057-4EC1-A83E-BEDA4B4474F6}" type="parTrans" cxnId="{5C1E531B-DDE8-42E2-95A8-C8D9C7603A1C}">
      <dgm:prSet/>
      <dgm:spPr/>
      <dgm:t>
        <a:bodyPr/>
        <a:lstStyle/>
        <a:p>
          <a:endParaRPr lang="en-US"/>
        </a:p>
      </dgm:t>
    </dgm:pt>
    <dgm:pt modelId="{333D1AB8-69CB-46EA-BC7C-298D1FA611B2}" type="sibTrans" cxnId="{5C1E531B-DDE8-42E2-95A8-C8D9C7603A1C}">
      <dgm:prSet/>
      <dgm:spPr/>
      <dgm:t>
        <a:bodyPr/>
        <a:lstStyle/>
        <a:p>
          <a:endParaRPr lang="en-US"/>
        </a:p>
      </dgm:t>
    </dgm:pt>
    <dgm:pt modelId="{C44298F3-E99C-45FA-8689-7A9AC6D83888}">
      <dgm:prSet/>
      <dgm:spPr/>
      <dgm:t>
        <a:bodyPr/>
        <a:lstStyle/>
        <a:p>
          <a:r>
            <a:rPr lang="en-US"/>
            <a:t>Team</a:t>
          </a:r>
          <a:r>
            <a:rPr lang="en-GB"/>
            <a:t> </a:t>
          </a:r>
          <a:r>
            <a:rPr lang="en-US"/>
            <a:t>worker</a:t>
          </a:r>
        </a:p>
      </dgm:t>
    </dgm:pt>
    <dgm:pt modelId="{DA477733-BBF4-4E2A-A95E-1EDB15AE6257}" type="parTrans" cxnId="{A74D789C-8841-4967-B9DE-7157DB3F4501}">
      <dgm:prSet/>
      <dgm:spPr/>
      <dgm:t>
        <a:bodyPr/>
        <a:lstStyle/>
        <a:p>
          <a:endParaRPr lang="en-US"/>
        </a:p>
      </dgm:t>
    </dgm:pt>
    <dgm:pt modelId="{B020DBB2-6254-4AC2-A992-C450CED3D134}" type="sibTrans" cxnId="{A74D789C-8841-4967-B9DE-7157DB3F4501}">
      <dgm:prSet/>
      <dgm:spPr/>
      <dgm:t>
        <a:bodyPr/>
        <a:lstStyle/>
        <a:p>
          <a:endParaRPr lang="en-US"/>
        </a:p>
      </dgm:t>
    </dgm:pt>
    <dgm:pt modelId="{911BB296-5CEE-4267-B37A-D6A3E548037F}">
      <dgm:prSet/>
      <dgm:spPr/>
      <dgm:t>
        <a:bodyPr/>
        <a:lstStyle/>
        <a:p>
          <a:r>
            <a:rPr lang="en-US"/>
            <a:t>Plant</a:t>
          </a:r>
        </a:p>
      </dgm:t>
    </dgm:pt>
    <dgm:pt modelId="{9F2BBE35-97F1-4933-AB78-F6CA6309603B}" type="parTrans" cxnId="{668630B4-8E5A-4604-904D-F35E48860122}">
      <dgm:prSet/>
      <dgm:spPr/>
      <dgm:t>
        <a:bodyPr/>
        <a:lstStyle/>
        <a:p>
          <a:endParaRPr lang="en-US"/>
        </a:p>
      </dgm:t>
    </dgm:pt>
    <dgm:pt modelId="{9BCE8B4D-64D5-4120-99DC-E52B22D00F86}" type="sibTrans" cxnId="{668630B4-8E5A-4604-904D-F35E48860122}">
      <dgm:prSet/>
      <dgm:spPr/>
      <dgm:t>
        <a:bodyPr/>
        <a:lstStyle/>
        <a:p>
          <a:endParaRPr lang="en-US"/>
        </a:p>
      </dgm:t>
    </dgm:pt>
    <dgm:pt modelId="{1A228AAA-7ADE-4E1C-A640-20C7EE98C40A}">
      <dgm:prSet/>
      <dgm:spPr/>
      <dgm:t>
        <a:bodyPr/>
        <a:lstStyle/>
        <a:p>
          <a:r>
            <a:rPr lang="en-US"/>
            <a:t>Completer Finisher</a:t>
          </a:r>
        </a:p>
      </dgm:t>
    </dgm:pt>
    <dgm:pt modelId="{609D7D17-E470-46D2-B080-9077EE8DFF9C}" type="parTrans" cxnId="{86DDD817-D04C-4BD0-8C38-2B62A447770F}">
      <dgm:prSet/>
      <dgm:spPr/>
      <dgm:t>
        <a:bodyPr/>
        <a:lstStyle/>
        <a:p>
          <a:endParaRPr lang="en-US"/>
        </a:p>
      </dgm:t>
    </dgm:pt>
    <dgm:pt modelId="{4A18F5D7-7248-4E49-BA84-9478E72C84AF}" type="sibTrans" cxnId="{86DDD817-D04C-4BD0-8C38-2B62A447770F}">
      <dgm:prSet/>
      <dgm:spPr/>
      <dgm:t>
        <a:bodyPr/>
        <a:lstStyle/>
        <a:p>
          <a:endParaRPr lang="en-US"/>
        </a:p>
      </dgm:t>
    </dgm:pt>
    <dgm:pt modelId="{A59EC4DD-1279-4E5E-85A7-2B617A7C3D17}">
      <dgm:prSet/>
      <dgm:spPr/>
      <dgm:t>
        <a:bodyPr/>
        <a:lstStyle/>
        <a:p>
          <a:r>
            <a:rPr lang="en-US"/>
            <a:t>Specialist</a:t>
          </a:r>
        </a:p>
      </dgm:t>
    </dgm:pt>
    <dgm:pt modelId="{AEFB396E-0A04-4CF5-BC03-22B898D5EE0C}" type="parTrans" cxnId="{0B44EDE7-C7F9-4E54-88D2-59D742A53EC9}">
      <dgm:prSet/>
      <dgm:spPr/>
      <dgm:t>
        <a:bodyPr/>
        <a:lstStyle/>
        <a:p>
          <a:endParaRPr lang="en-US"/>
        </a:p>
      </dgm:t>
    </dgm:pt>
    <dgm:pt modelId="{FFB58CD0-B1C3-4283-8054-861CB37BCFAB}" type="sibTrans" cxnId="{0B44EDE7-C7F9-4E54-88D2-59D742A53EC9}">
      <dgm:prSet/>
      <dgm:spPr/>
      <dgm:t>
        <a:bodyPr/>
        <a:lstStyle/>
        <a:p>
          <a:endParaRPr lang="en-US"/>
        </a:p>
      </dgm:t>
    </dgm:pt>
    <dgm:pt modelId="{E0511E15-1D38-4AD9-AC30-497E21B05E37}">
      <dgm:prSet/>
      <dgm:spPr/>
      <dgm:t>
        <a:bodyPr/>
        <a:lstStyle/>
        <a:p>
          <a:r>
            <a:rPr lang="en-GB"/>
            <a:t>Monitor evaluator</a:t>
          </a:r>
          <a:endParaRPr lang="en-US"/>
        </a:p>
      </dgm:t>
    </dgm:pt>
    <dgm:pt modelId="{65B2243D-4F42-4CDB-99F3-E7C921600EF6}" type="parTrans" cxnId="{58643396-EFDF-4622-84A7-FEA8EE1234D1}">
      <dgm:prSet/>
      <dgm:spPr/>
      <dgm:t>
        <a:bodyPr/>
        <a:lstStyle/>
        <a:p>
          <a:endParaRPr lang="en-US"/>
        </a:p>
      </dgm:t>
    </dgm:pt>
    <dgm:pt modelId="{D9DD3484-9207-4F49-BB60-80FE718B4143}" type="sibTrans" cxnId="{58643396-EFDF-4622-84A7-FEA8EE1234D1}">
      <dgm:prSet/>
      <dgm:spPr/>
      <dgm:t>
        <a:bodyPr/>
        <a:lstStyle/>
        <a:p>
          <a:endParaRPr lang="en-US"/>
        </a:p>
      </dgm:t>
    </dgm:pt>
    <dgm:pt modelId="{1122F983-1BDA-4C68-9A39-0A48E8BAF559}">
      <dgm:prSet/>
      <dgm:spPr/>
      <dgm:t>
        <a:bodyPr/>
        <a:lstStyle/>
        <a:p>
          <a:r>
            <a:rPr lang="en-GB"/>
            <a:t>Implementer</a:t>
          </a:r>
          <a:endParaRPr lang="en-US"/>
        </a:p>
      </dgm:t>
    </dgm:pt>
    <dgm:pt modelId="{EFF98EF6-668F-467C-851F-6C41BE0F667B}" type="parTrans" cxnId="{A4488316-D588-4D1C-B16D-A43A06FD5C48}">
      <dgm:prSet/>
      <dgm:spPr/>
      <dgm:t>
        <a:bodyPr/>
        <a:lstStyle/>
        <a:p>
          <a:endParaRPr lang="en-US"/>
        </a:p>
      </dgm:t>
    </dgm:pt>
    <dgm:pt modelId="{8B4D840C-94F7-461C-AF35-345CB12C2774}" type="sibTrans" cxnId="{A4488316-D588-4D1C-B16D-A43A06FD5C48}">
      <dgm:prSet/>
      <dgm:spPr/>
      <dgm:t>
        <a:bodyPr/>
        <a:lstStyle/>
        <a:p>
          <a:endParaRPr lang="en-US"/>
        </a:p>
      </dgm:t>
    </dgm:pt>
    <dgm:pt modelId="{13831913-4DEA-4E1C-BDDE-BC00E689B852}">
      <dgm:prSet/>
      <dgm:spPr/>
      <dgm:t>
        <a:bodyPr/>
        <a:lstStyle/>
        <a:p>
          <a:r>
            <a:rPr lang="en-GB"/>
            <a:t>Resourceful investigator </a:t>
          </a:r>
          <a:endParaRPr lang="en-US"/>
        </a:p>
      </dgm:t>
    </dgm:pt>
    <dgm:pt modelId="{CB2DADC3-8DE3-4D71-82E2-47CF5FCB3436}" type="parTrans" cxnId="{53AA7BCB-5DBA-4912-85E0-B57258B478FF}">
      <dgm:prSet/>
      <dgm:spPr/>
      <dgm:t>
        <a:bodyPr/>
        <a:lstStyle/>
        <a:p>
          <a:endParaRPr lang="en-US"/>
        </a:p>
      </dgm:t>
    </dgm:pt>
    <dgm:pt modelId="{E1CE29A8-B065-46C1-AD9D-1ABF4E0A9DB1}" type="sibTrans" cxnId="{53AA7BCB-5DBA-4912-85E0-B57258B478FF}">
      <dgm:prSet/>
      <dgm:spPr/>
      <dgm:t>
        <a:bodyPr/>
        <a:lstStyle/>
        <a:p>
          <a:endParaRPr lang="en-US"/>
        </a:p>
      </dgm:t>
    </dgm:pt>
    <dgm:pt modelId="{1B996088-66C3-5F45-B466-FD2F99B2EBAA}" type="pres">
      <dgm:prSet presAssocID="{C7C889E8-B1EB-439A-8F55-3353FD5363E4}" presName="diagram" presStyleCnt="0">
        <dgm:presLayoutVars>
          <dgm:dir/>
          <dgm:resizeHandles val="exact"/>
        </dgm:presLayoutVars>
      </dgm:prSet>
      <dgm:spPr/>
    </dgm:pt>
    <dgm:pt modelId="{0B41754A-57FF-264C-90C6-C10C765C15DF}" type="pres">
      <dgm:prSet presAssocID="{121A1C5E-82C7-49DE-8442-9A39092E8635}" presName="node" presStyleLbl="node1" presStyleIdx="0" presStyleCnt="9">
        <dgm:presLayoutVars>
          <dgm:bulletEnabled val="1"/>
        </dgm:presLayoutVars>
      </dgm:prSet>
      <dgm:spPr/>
    </dgm:pt>
    <dgm:pt modelId="{57B9D22B-72BB-6243-A2D1-20B890E09E20}" type="pres">
      <dgm:prSet presAssocID="{5EE76DEE-1204-4043-BADE-806793FD382E}" presName="sibTrans" presStyleCnt="0"/>
      <dgm:spPr/>
    </dgm:pt>
    <dgm:pt modelId="{4DB1459D-66BC-1548-ADFB-F4A052416C3E}" type="pres">
      <dgm:prSet presAssocID="{F9BA187A-6AC0-438A-8624-AF11E33CADE1}" presName="node" presStyleLbl="node1" presStyleIdx="1" presStyleCnt="9">
        <dgm:presLayoutVars>
          <dgm:bulletEnabled val="1"/>
        </dgm:presLayoutVars>
      </dgm:prSet>
      <dgm:spPr/>
    </dgm:pt>
    <dgm:pt modelId="{CE8FCB3A-24B0-C347-9C6C-30FC1E35C926}" type="pres">
      <dgm:prSet presAssocID="{333D1AB8-69CB-46EA-BC7C-298D1FA611B2}" presName="sibTrans" presStyleCnt="0"/>
      <dgm:spPr/>
    </dgm:pt>
    <dgm:pt modelId="{77C6F0B3-653B-0D42-AB0E-41341384C625}" type="pres">
      <dgm:prSet presAssocID="{C44298F3-E99C-45FA-8689-7A9AC6D83888}" presName="node" presStyleLbl="node1" presStyleIdx="2" presStyleCnt="9">
        <dgm:presLayoutVars>
          <dgm:bulletEnabled val="1"/>
        </dgm:presLayoutVars>
      </dgm:prSet>
      <dgm:spPr/>
    </dgm:pt>
    <dgm:pt modelId="{2D981878-F6A3-2047-ABC8-07015A4652A8}" type="pres">
      <dgm:prSet presAssocID="{B020DBB2-6254-4AC2-A992-C450CED3D134}" presName="sibTrans" presStyleCnt="0"/>
      <dgm:spPr/>
    </dgm:pt>
    <dgm:pt modelId="{35B20B4A-20E1-3043-802A-B80DC26EB44A}" type="pres">
      <dgm:prSet presAssocID="{911BB296-5CEE-4267-B37A-D6A3E548037F}" presName="node" presStyleLbl="node1" presStyleIdx="3" presStyleCnt="9">
        <dgm:presLayoutVars>
          <dgm:bulletEnabled val="1"/>
        </dgm:presLayoutVars>
      </dgm:prSet>
      <dgm:spPr/>
    </dgm:pt>
    <dgm:pt modelId="{700A73A8-67EC-1643-90FE-24429FD2A1A4}" type="pres">
      <dgm:prSet presAssocID="{9BCE8B4D-64D5-4120-99DC-E52B22D00F86}" presName="sibTrans" presStyleCnt="0"/>
      <dgm:spPr/>
    </dgm:pt>
    <dgm:pt modelId="{D512CEC1-DA20-2241-ABAC-1FE11158A356}" type="pres">
      <dgm:prSet presAssocID="{1A228AAA-7ADE-4E1C-A640-20C7EE98C40A}" presName="node" presStyleLbl="node1" presStyleIdx="4" presStyleCnt="9">
        <dgm:presLayoutVars>
          <dgm:bulletEnabled val="1"/>
        </dgm:presLayoutVars>
      </dgm:prSet>
      <dgm:spPr/>
    </dgm:pt>
    <dgm:pt modelId="{FE7B7666-8F8F-144C-850C-45FEEFE19111}" type="pres">
      <dgm:prSet presAssocID="{4A18F5D7-7248-4E49-BA84-9478E72C84AF}" presName="sibTrans" presStyleCnt="0"/>
      <dgm:spPr/>
    </dgm:pt>
    <dgm:pt modelId="{51BE7762-4C68-5347-8674-86A433499F0C}" type="pres">
      <dgm:prSet presAssocID="{A59EC4DD-1279-4E5E-85A7-2B617A7C3D17}" presName="node" presStyleLbl="node1" presStyleIdx="5" presStyleCnt="9">
        <dgm:presLayoutVars>
          <dgm:bulletEnabled val="1"/>
        </dgm:presLayoutVars>
      </dgm:prSet>
      <dgm:spPr/>
    </dgm:pt>
    <dgm:pt modelId="{B5DA89B3-4049-6F4D-83BE-5451A3A97956}" type="pres">
      <dgm:prSet presAssocID="{FFB58CD0-B1C3-4283-8054-861CB37BCFAB}" presName="sibTrans" presStyleCnt="0"/>
      <dgm:spPr/>
    </dgm:pt>
    <dgm:pt modelId="{0A012ACF-7BF3-0B43-97C2-F6E3C2414CC5}" type="pres">
      <dgm:prSet presAssocID="{E0511E15-1D38-4AD9-AC30-497E21B05E37}" presName="node" presStyleLbl="node1" presStyleIdx="6" presStyleCnt="9">
        <dgm:presLayoutVars>
          <dgm:bulletEnabled val="1"/>
        </dgm:presLayoutVars>
      </dgm:prSet>
      <dgm:spPr/>
    </dgm:pt>
    <dgm:pt modelId="{1541C5FB-8527-354A-ACF1-8AF24441A0EB}" type="pres">
      <dgm:prSet presAssocID="{D9DD3484-9207-4F49-BB60-80FE718B4143}" presName="sibTrans" presStyleCnt="0"/>
      <dgm:spPr/>
    </dgm:pt>
    <dgm:pt modelId="{BDF2FF22-1C1C-014A-8F84-B07F4385A8D6}" type="pres">
      <dgm:prSet presAssocID="{1122F983-1BDA-4C68-9A39-0A48E8BAF559}" presName="node" presStyleLbl="node1" presStyleIdx="7" presStyleCnt="9">
        <dgm:presLayoutVars>
          <dgm:bulletEnabled val="1"/>
        </dgm:presLayoutVars>
      </dgm:prSet>
      <dgm:spPr/>
    </dgm:pt>
    <dgm:pt modelId="{CE677E1F-CC7A-AC4B-A24D-C21AFAEA7844}" type="pres">
      <dgm:prSet presAssocID="{8B4D840C-94F7-461C-AF35-345CB12C2774}" presName="sibTrans" presStyleCnt="0"/>
      <dgm:spPr/>
    </dgm:pt>
    <dgm:pt modelId="{0238B522-AE06-3149-8D98-78ABF31934A3}" type="pres">
      <dgm:prSet presAssocID="{13831913-4DEA-4E1C-BDDE-BC00E689B852}" presName="node" presStyleLbl="node1" presStyleIdx="8" presStyleCnt="9">
        <dgm:presLayoutVars>
          <dgm:bulletEnabled val="1"/>
        </dgm:presLayoutVars>
      </dgm:prSet>
      <dgm:spPr/>
    </dgm:pt>
  </dgm:ptLst>
  <dgm:cxnLst>
    <dgm:cxn modelId="{3633C300-438E-BE48-B505-6D8E0A8E18C8}" type="presOf" srcId="{E0511E15-1D38-4AD9-AC30-497E21B05E37}" destId="{0A012ACF-7BF3-0B43-97C2-F6E3C2414CC5}" srcOrd="0" destOrd="0" presId="urn:microsoft.com/office/officeart/2005/8/layout/default"/>
    <dgm:cxn modelId="{A5DBC60B-3889-9344-9FF6-F5CEB2B6B3F3}" type="presOf" srcId="{1A228AAA-7ADE-4E1C-A640-20C7EE98C40A}" destId="{D512CEC1-DA20-2241-ABAC-1FE11158A356}" srcOrd="0" destOrd="0" presId="urn:microsoft.com/office/officeart/2005/8/layout/default"/>
    <dgm:cxn modelId="{A4488316-D588-4D1C-B16D-A43A06FD5C48}" srcId="{C7C889E8-B1EB-439A-8F55-3353FD5363E4}" destId="{1122F983-1BDA-4C68-9A39-0A48E8BAF559}" srcOrd="7" destOrd="0" parTransId="{EFF98EF6-668F-467C-851F-6C41BE0F667B}" sibTransId="{8B4D840C-94F7-461C-AF35-345CB12C2774}"/>
    <dgm:cxn modelId="{86DDD817-D04C-4BD0-8C38-2B62A447770F}" srcId="{C7C889E8-B1EB-439A-8F55-3353FD5363E4}" destId="{1A228AAA-7ADE-4E1C-A640-20C7EE98C40A}" srcOrd="4" destOrd="0" parTransId="{609D7D17-E470-46D2-B080-9077EE8DFF9C}" sibTransId="{4A18F5D7-7248-4E49-BA84-9478E72C84AF}"/>
    <dgm:cxn modelId="{D93E5D18-B3B5-4845-82C7-560678C2E86F}" type="presOf" srcId="{C44298F3-E99C-45FA-8689-7A9AC6D83888}" destId="{77C6F0B3-653B-0D42-AB0E-41341384C625}" srcOrd="0" destOrd="0" presId="urn:microsoft.com/office/officeart/2005/8/layout/default"/>
    <dgm:cxn modelId="{5C1E531B-DDE8-42E2-95A8-C8D9C7603A1C}" srcId="{C7C889E8-B1EB-439A-8F55-3353FD5363E4}" destId="{F9BA187A-6AC0-438A-8624-AF11E33CADE1}" srcOrd="1" destOrd="0" parTransId="{D06DFC02-D057-4EC1-A83E-BEDA4B4474F6}" sibTransId="{333D1AB8-69CB-46EA-BC7C-298D1FA611B2}"/>
    <dgm:cxn modelId="{3C5AF733-281A-094C-AA81-C8F24CF2C382}" type="presOf" srcId="{13831913-4DEA-4E1C-BDDE-BC00E689B852}" destId="{0238B522-AE06-3149-8D98-78ABF31934A3}" srcOrd="0" destOrd="0" presId="urn:microsoft.com/office/officeart/2005/8/layout/default"/>
    <dgm:cxn modelId="{2BA34039-F6AC-E744-846A-A943909703A5}" type="presOf" srcId="{A59EC4DD-1279-4E5E-85A7-2B617A7C3D17}" destId="{51BE7762-4C68-5347-8674-86A433499F0C}" srcOrd="0" destOrd="0" presId="urn:microsoft.com/office/officeart/2005/8/layout/default"/>
    <dgm:cxn modelId="{9707A03C-7A19-4E97-9BB4-FF5998E0E419}" srcId="{C7C889E8-B1EB-439A-8F55-3353FD5363E4}" destId="{121A1C5E-82C7-49DE-8442-9A39092E8635}" srcOrd="0" destOrd="0" parTransId="{E805DF93-44D7-4A5F-A450-72265968DFE7}" sibTransId="{5EE76DEE-1204-4043-BADE-806793FD382E}"/>
    <dgm:cxn modelId="{34EF5646-932C-644B-A6C3-BEE001C75945}" type="presOf" srcId="{121A1C5E-82C7-49DE-8442-9A39092E8635}" destId="{0B41754A-57FF-264C-90C6-C10C765C15DF}" srcOrd="0" destOrd="0" presId="urn:microsoft.com/office/officeart/2005/8/layout/default"/>
    <dgm:cxn modelId="{78E79D54-DA34-7845-9FE8-EBB4D6B6C827}" type="presOf" srcId="{1122F983-1BDA-4C68-9A39-0A48E8BAF559}" destId="{BDF2FF22-1C1C-014A-8F84-B07F4385A8D6}" srcOrd="0" destOrd="0" presId="urn:microsoft.com/office/officeart/2005/8/layout/default"/>
    <dgm:cxn modelId="{D97BF06A-2A7E-0E4C-BF32-7AD3EF07E07A}" type="presOf" srcId="{F9BA187A-6AC0-438A-8624-AF11E33CADE1}" destId="{4DB1459D-66BC-1548-ADFB-F4A052416C3E}" srcOrd="0" destOrd="0" presId="urn:microsoft.com/office/officeart/2005/8/layout/default"/>
    <dgm:cxn modelId="{58643396-EFDF-4622-84A7-FEA8EE1234D1}" srcId="{C7C889E8-B1EB-439A-8F55-3353FD5363E4}" destId="{E0511E15-1D38-4AD9-AC30-497E21B05E37}" srcOrd="6" destOrd="0" parTransId="{65B2243D-4F42-4CDB-99F3-E7C921600EF6}" sibTransId="{D9DD3484-9207-4F49-BB60-80FE718B4143}"/>
    <dgm:cxn modelId="{A74D789C-8841-4967-B9DE-7157DB3F4501}" srcId="{C7C889E8-B1EB-439A-8F55-3353FD5363E4}" destId="{C44298F3-E99C-45FA-8689-7A9AC6D83888}" srcOrd="2" destOrd="0" parTransId="{DA477733-BBF4-4E2A-A95E-1EDB15AE6257}" sibTransId="{B020DBB2-6254-4AC2-A992-C450CED3D134}"/>
    <dgm:cxn modelId="{8DEDB5A8-447A-C442-84B7-75CFEEEA7CF5}" type="presOf" srcId="{C7C889E8-B1EB-439A-8F55-3353FD5363E4}" destId="{1B996088-66C3-5F45-B466-FD2F99B2EBAA}" srcOrd="0" destOrd="0" presId="urn:microsoft.com/office/officeart/2005/8/layout/default"/>
    <dgm:cxn modelId="{668630B4-8E5A-4604-904D-F35E48860122}" srcId="{C7C889E8-B1EB-439A-8F55-3353FD5363E4}" destId="{911BB296-5CEE-4267-B37A-D6A3E548037F}" srcOrd="3" destOrd="0" parTransId="{9F2BBE35-97F1-4933-AB78-F6CA6309603B}" sibTransId="{9BCE8B4D-64D5-4120-99DC-E52B22D00F86}"/>
    <dgm:cxn modelId="{BECFDAC9-AF79-544E-B506-1A73E4E7BFBC}" type="presOf" srcId="{911BB296-5CEE-4267-B37A-D6A3E548037F}" destId="{35B20B4A-20E1-3043-802A-B80DC26EB44A}" srcOrd="0" destOrd="0" presId="urn:microsoft.com/office/officeart/2005/8/layout/default"/>
    <dgm:cxn modelId="{53AA7BCB-5DBA-4912-85E0-B57258B478FF}" srcId="{C7C889E8-B1EB-439A-8F55-3353FD5363E4}" destId="{13831913-4DEA-4E1C-BDDE-BC00E689B852}" srcOrd="8" destOrd="0" parTransId="{CB2DADC3-8DE3-4D71-82E2-47CF5FCB3436}" sibTransId="{E1CE29A8-B065-46C1-AD9D-1ABF4E0A9DB1}"/>
    <dgm:cxn modelId="{0B44EDE7-C7F9-4E54-88D2-59D742A53EC9}" srcId="{C7C889E8-B1EB-439A-8F55-3353FD5363E4}" destId="{A59EC4DD-1279-4E5E-85A7-2B617A7C3D17}" srcOrd="5" destOrd="0" parTransId="{AEFB396E-0A04-4CF5-BC03-22B898D5EE0C}" sibTransId="{FFB58CD0-B1C3-4283-8054-861CB37BCFAB}"/>
    <dgm:cxn modelId="{1E5E8C24-35A3-EC48-AA76-26EF3162B587}" type="presParOf" srcId="{1B996088-66C3-5F45-B466-FD2F99B2EBAA}" destId="{0B41754A-57FF-264C-90C6-C10C765C15DF}" srcOrd="0" destOrd="0" presId="urn:microsoft.com/office/officeart/2005/8/layout/default"/>
    <dgm:cxn modelId="{BB7A8CCB-BC5D-7448-BAAD-61E4AE2358F8}" type="presParOf" srcId="{1B996088-66C3-5F45-B466-FD2F99B2EBAA}" destId="{57B9D22B-72BB-6243-A2D1-20B890E09E20}" srcOrd="1" destOrd="0" presId="urn:microsoft.com/office/officeart/2005/8/layout/default"/>
    <dgm:cxn modelId="{EB3EB381-0A4F-274D-9192-AAD75F69D42C}" type="presParOf" srcId="{1B996088-66C3-5F45-B466-FD2F99B2EBAA}" destId="{4DB1459D-66BC-1548-ADFB-F4A052416C3E}" srcOrd="2" destOrd="0" presId="urn:microsoft.com/office/officeart/2005/8/layout/default"/>
    <dgm:cxn modelId="{0F8E8749-AFE4-A94A-88BD-75BC42399E25}" type="presParOf" srcId="{1B996088-66C3-5F45-B466-FD2F99B2EBAA}" destId="{CE8FCB3A-24B0-C347-9C6C-30FC1E35C926}" srcOrd="3" destOrd="0" presId="urn:microsoft.com/office/officeart/2005/8/layout/default"/>
    <dgm:cxn modelId="{23F786BC-DAB5-CF48-986B-82A0BE7E370F}" type="presParOf" srcId="{1B996088-66C3-5F45-B466-FD2F99B2EBAA}" destId="{77C6F0B3-653B-0D42-AB0E-41341384C625}" srcOrd="4" destOrd="0" presId="urn:microsoft.com/office/officeart/2005/8/layout/default"/>
    <dgm:cxn modelId="{483ACC7B-178A-A543-AE84-1B872FFFE56C}" type="presParOf" srcId="{1B996088-66C3-5F45-B466-FD2F99B2EBAA}" destId="{2D981878-F6A3-2047-ABC8-07015A4652A8}" srcOrd="5" destOrd="0" presId="urn:microsoft.com/office/officeart/2005/8/layout/default"/>
    <dgm:cxn modelId="{CCE544C8-38C0-E543-A6E4-57399643E7CF}" type="presParOf" srcId="{1B996088-66C3-5F45-B466-FD2F99B2EBAA}" destId="{35B20B4A-20E1-3043-802A-B80DC26EB44A}" srcOrd="6" destOrd="0" presId="urn:microsoft.com/office/officeart/2005/8/layout/default"/>
    <dgm:cxn modelId="{F18D0EB6-B5FB-E546-B2C7-46F64698D6CA}" type="presParOf" srcId="{1B996088-66C3-5F45-B466-FD2F99B2EBAA}" destId="{700A73A8-67EC-1643-90FE-24429FD2A1A4}" srcOrd="7" destOrd="0" presId="urn:microsoft.com/office/officeart/2005/8/layout/default"/>
    <dgm:cxn modelId="{FFBFD55D-8C3C-F14E-BB30-0C9AE412EA32}" type="presParOf" srcId="{1B996088-66C3-5F45-B466-FD2F99B2EBAA}" destId="{D512CEC1-DA20-2241-ABAC-1FE11158A356}" srcOrd="8" destOrd="0" presId="urn:microsoft.com/office/officeart/2005/8/layout/default"/>
    <dgm:cxn modelId="{4FE5D75D-987A-5D4D-ADA2-3E397D7278C0}" type="presParOf" srcId="{1B996088-66C3-5F45-B466-FD2F99B2EBAA}" destId="{FE7B7666-8F8F-144C-850C-45FEEFE19111}" srcOrd="9" destOrd="0" presId="urn:microsoft.com/office/officeart/2005/8/layout/default"/>
    <dgm:cxn modelId="{81BF25D4-C5EF-2D48-AC88-65B535C60C4A}" type="presParOf" srcId="{1B996088-66C3-5F45-B466-FD2F99B2EBAA}" destId="{51BE7762-4C68-5347-8674-86A433499F0C}" srcOrd="10" destOrd="0" presId="urn:microsoft.com/office/officeart/2005/8/layout/default"/>
    <dgm:cxn modelId="{F095C402-FAEF-CA43-870F-F05B4074BF99}" type="presParOf" srcId="{1B996088-66C3-5F45-B466-FD2F99B2EBAA}" destId="{B5DA89B3-4049-6F4D-83BE-5451A3A97956}" srcOrd="11" destOrd="0" presId="urn:microsoft.com/office/officeart/2005/8/layout/default"/>
    <dgm:cxn modelId="{5309867C-406E-654D-BF6C-8978C9CDE537}" type="presParOf" srcId="{1B996088-66C3-5F45-B466-FD2F99B2EBAA}" destId="{0A012ACF-7BF3-0B43-97C2-F6E3C2414CC5}" srcOrd="12" destOrd="0" presId="urn:microsoft.com/office/officeart/2005/8/layout/default"/>
    <dgm:cxn modelId="{A219BF89-6762-9B4E-9BCC-272B30317C1D}" type="presParOf" srcId="{1B996088-66C3-5F45-B466-FD2F99B2EBAA}" destId="{1541C5FB-8527-354A-ACF1-8AF24441A0EB}" srcOrd="13" destOrd="0" presId="urn:microsoft.com/office/officeart/2005/8/layout/default"/>
    <dgm:cxn modelId="{047A0FFD-5996-A648-AC06-D8E6C09B0491}" type="presParOf" srcId="{1B996088-66C3-5F45-B466-FD2F99B2EBAA}" destId="{BDF2FF22-1C1C-014A-8F84-B07F4385A8D6}" srcOrd="14" destOrd="0" presId="urn:microsoft.com/office/officeart/2005/8/layout/default"/>
    <dgm:cxn modelId="{657D38A3-B6D4-CB4C-AA60-218293554A56}" type="presParOf" srcId="{1B996088-66C3-5F45-B466-FD2F99B2EBAA}" destId="{CE677E1F-CC7A-AC4B-A24D-C21AFAEA7844}" srcOrd="15" destOrd="0" presId="urn:microsoft.com/office/officeart/2005/8/layout/default"/>
    <dgm:cxn modelId="{4E9EE397-972A-F141-A35F-8EEEB7B9FF84}" type="presParOf" srcId="{1B996088-66C3-5F45-B466-FD2F99B2EBAA}" destId="{0238B522-AE06-3149-8D98-78ABF31934A3}" srcOrd="1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FD68A87-7E87-42F3-A1EB-8EEC945C44CB}" type="doc">
      <dgm:prSet loTypeId="urn:microsoft.com/office/officeart/2005/8/layout/vList2" loCatId="list" qsTypeId="urn:microsoft.com/office/officeart/2005/8/quickstyle/simple2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A5189E79-5BEF-402D-89DA-0E554281381F}">
      <dgm:prSet/>
      <dgm:spPr/>
      <dgm:t>
        <a:bodyPr/>
        <a:lstStyle/>
        <a:p>
          <a:r>
            <a:rPr lang="en-GB" dirty="0"/>
            <a:t>Task needs</a:t>
          </a:r>
          <a:endParaRPr lang="en-US" dirty="0"/>
        </a:p>
      </dgm:t>
    </dgm:pt>
    <dgm:pt modelId="{5B3FFACE-7914-46D1-92EF-72A1F92721EF}" type="parTrans" cxnId="{7D5B33B5-9A7B-4F62-AD5A-100B3A979735}">
      <dgm:prSet/>
      <dgm:spPr/>
      <dgm:t>
        <a:bodyPr/>
        <a:lstStyle/>
        <a:p>
          <a:endParaRPr lang="en-US"/>
        </a:p>
      </dgm:t>
    </dgm:pt>
    <dgm:pt modelId="{FC0FFA23-FBAD-4E1E-B349-A2856113DD20}" type="sibTrans" cxnId="{7D5B33B5-9A7B-4F62-AD5A-100B3A979735}">
      <dgm:prSet/>
      <dgm:spPr/>
      <dgm:t>
        <a:bodyPr/>
        <a:lstStyle/>
        <a:p>
          <a:endParaRPr lang="en-US"/>
        </a:p>
      </dgm:t>
    </dgm:pt>
    <dgm:pt modelId="{BDE4FCF8-FE53-418A-9A66-0F53DBC5241A}">
      <dgm:prSet/>
      <dgm:spPr/>
      <dgm:t>
        <a:bodyPr/>
        <a:lstStyle/>
        <a:p>
          <a:r>
            <a:rPr lang="en-GB"/>
            <a:t>Team needs</a:t>
          </a:r>
          <a:endParaRPr lang="en-US"/>
        </a:p>
      </dgm:t>
    </dgm:pt>
    <dgm:pt modelId="{E42A1217-8D25-4E62-B8C4-2A712E14D99D}" type="parTrans" cxnId="{4176ABCB-65E7-4869-A289-87280F798A04}">
      <dgm:prSet/>
      <dgm:spPr/>
      <dgm:t>
        <a:bodyPr/>
        <a:lstStyle/>
        <a:p>
          <a:endParaRPr lang="en-US"/>
        </a:p>
      </dgm:t>
    </dgm:pt>
    <dgm:pt modelId="{201D05A0-DE88-4443-9C6C-CC51DC51ACED}" type="sibTrans" cxnId="{4176ABCB-65E7-4869-A289-87280F798A04}">
      <dgm:prSet/>
      <dgm:spPr/>
      <dgm:t>
        <a:bodyPr/>
        <a:lstStyle/>
        <a:p>
          <a:endParaRPr lang="en-US"/>
        </a:p>
      </dgm:t>
    </dgm:pt>
    <dgm:pt modelId="{B797769A-EED8-416A-9484-EE0A9E7FAD04}">
      <dgm:prSet/>
      <dgm:spPr/>
      <dgm:t>
        <a:bodyPr/>
        <a:lstStyle/>
        <a:p>
          <a:r>
            <a:rPr lang="en-GB"/>
            <a:t>Individual needs</a:t>
          </a:r>
          <a:endParaRPr lang="en-US"/>
        </a:p>
      </dgm:t>
    </dgm:pt>
    <dgm:pt modelId="{1F632AB4-48FB-4158-AAEA-9BCC2D168BE2}" type="parTrans" cxnId="{9AE01C43-AC6C-4861-8A61-FD45DF3DA5C7}">
      <dgm:prSet/>
      <dgm:spPr/>
      <dgm:t>
        <a:bodyPr/>
        <a:lstStyle/>
        <a:p>
          <a:endParaRPr lang="en-US"/>
        </a:p>
      </dgm:t>
    </dgm:pt>
    <dgm:pt modelId="{AA5C61EF-8246-4D2D-87B9-27842BA9B33B}" type="sibTrans" cxnId="{9AE01C43-AC6C-4861-8A61-FD45DF3DA5C7}">
      <dgm:prSet/>
      <dgm:spPr/>
      <dgm:t>
        <a:bodyPr/>
        <a:lstStyle/>
        <a:p>
          <a:endParaRPr lang="en-US"/>
        </a:p>
      </dgm:t>
    </dgm:pt>
    <dgm:pt modelId="{C0519342-C3F1-AA4E-B3AA-98E42425F7C2}" type="pres">
      <dgm:prSet presAssocID="{BFD68A87-7E87-42F3-A1EB-8EEC945C44CB}" presName="linear" presStyleCnt="0">
        <dgm:presLayoutVars>
          <dgm:animLvl val="lvl"/>
          <dgm:resizeHandles val="exact"/>
        </dgm:presLayoutVars>
      </dgm:prSet>
      <dgm:spPr/>
    </dgm:pt>
    <dgm:pt modelId="{76810F29-15AA-5D49-BB79-C7E015E06E9E}" type="pres">
      <dgm:prSet presAssocID="{A5189E79-5BEF-402D-89DA-0E554281381F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F9B2D291-7781-A849-B78D-CA533F255BF2}" type="pres">
      <dgm:prSet presAssocID="{FC0FFA23-FBAD-4E1E-B349-A2856113DD20}" presName="spacer" presStyleCnt="0"/>
      <dgm:spPr/>
    </dgm:pt>
    <dgm:pt modelId="{A851EAC3-78E8-3C43-A7D9-AEC4AA58D6EA}" type="pres">
      <dgm:prSet presAssocID="{BDE4FCF8-FE53-418A-9A66-0F53DBC5241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E3C3A567-57D8-5E41-87C9-BBB8FF04195C}" type="pres">
      <dgm:prSet presAssocID="{201D05A0-DE88-4443-9C6C-CC51DC51ACED}" presName="spacer" presStyleCnt="0"/>
      <dgm:spPr/>
    </dgm:pt>
    <dgm:pt modelId="{581F06C4-9571-EF42-8C26-7CDE08BCC630}" type="pres">
      <dgm:prSet presAssocID="{B797769A-EED8-416A-9484-EE0A9E7FAD04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9AE01C43-AC6C-4861-8A61-FD45DF3DA5C7}" srcId="{BFD68A87-7E87-42F3-A1EB-8EEC945C44CB}" destId="{B797769A-EED8-416A-9484-EE0A9E7FAD04}" srcOrd="2" destOrd="0" parTransId="{1F632AB4-48FB-4158-AAEA-9BCC2D168BE2}" sibTransId="{AA5C61EF-8246-4D2D-87B9-27842BA9B33B}"/>
    <dgm:cxn modelId="{49503849-BC42-2341-B81F-5466301E4D6D}" type="presOf" srcId="{BDE4FCF8-FE53-418A-9A66-0F53DBC5241A}" destId="{A851EAC3-78E8-3C43-A7D9-AEC4AA58D6EA}" srcOrd="0" destOrd="0" presId="urn:microsoft.com/office/officeart/2005/8/layout/vList2"/>
    <dgm:cxn modelId="{46FD1974-2573-C344-AC10-9E98898C27F3}" type="presOf" srcId="{BFD68A87-7E87-42F3-A1EB-8EEC945C44CB}" destId="{C0519342-C3F1-AA4E-B3AA-98E42425F7C2}" srcOrd="0" destOrd="0" presId="urn:microsoft.com/office/officeart/2005/8/layout/vList2"/>
    <dgm:cxn modelId="{7D5B33B5-9A7B-4F62-AD5A-100B3A979735}" srcId="{BFD68A87-7E87-42F3-A1EB-8EEC945C44CB}" destId="{A5189E79-5BEF-402D-89DA-0E554281381F}" srcOrd="0" destOrd="0" parTransId="{5B3FFACE-7914-46D1-92EF-72A1F92721EF}" sibTransId="{FC0FFA23-FBAD-4E1E-B349-A2856113DD20}"/>
    <dgm:cxn modelId="{4176ABCB-65E7-4869-A289-87280F798A04}" srcId="{BFD68A87-7E87-42F3-A1EB-8EEC945C44CB}" destId="{BDE4FCF8-FE53-418A-9A66-0F53DBC5241A}" srcOrd="1" destOrd="0" parTransId="{E42A1217-8D25-4E62-B8C4-2A712E14D99D}" sibTransId="{201D05A0-DE88-4443-9C6C-CC51DC51ACED}"/>
    <dgm:cxn modelId="{9D6593F4-4A05-1048-992F-2AB888DC1674}" type="presOf" srcId="{A5189E79-5BEF-402D-89DA-0E554281381F}" destId="{76810F29-15AA-5D49-BB79-C7E015E06E9E}" srcOrd="0" destOrd="0" presId="urn:microsoft.com/office/officeart/2005/8/layout/vList2"/>
    <dgm:cxn modelId="{311914FB-07AF-3840-AB47-3AA06D1D247C}" type="presOf" srcId="{B797769A-EED8-416A-9484-EE0A9E7FAD04}" destId="{581F06C4-9571-EF42-8C26-7CDE08BCC630}" srcOrd="0" destOrd="0" presId="urn:microsoft.com/office/officeart/2005/8/layout/vList2"/>
    <dgm:cxn modelId="{8F3906C4-C0B9-E641-A614-E782555A5FB1}" type="presParOf" srcId="{C0519342-C3F1-AA4E-B3AA-98E42425F7C2}" destId="{76810F29-15AA-5D49-BB79-C7E015E06E9E}" srcOrd="0" destOrd="0" presId="urn:microsoft.com/office/officeart/2005/8/layout/vList2"/>
    <dgm:cxn modelId="{696D1C58-54BD-5547-A3AE-70281B3DBFDA}" type="presParOf" srcId="{C0519342-C3F1-AA4E-B3AA-98E42425F7C2}" destId="{F9B2D291-7781-A849-B78D-CA533F255BF2}" srcOrd="1" destOrd="0" presId="urn:microsoft.com/office/officeart/2005/8/layout/vList2"/>
    <dgm:cxn modelId="{243BD802-434B-FC45-8A8C-00B49DBCE828}" type="presParOf" srcId="{C0519342-C3F1-AA4E-B3AA-98E42425F7C2}" destId="{A851EAC3-78E8-3C43-A7D9-AEC4AA58D6EA}" srcOrd="2" destOrd="0" presId="urn:microsoft.com/office/officeart/2005/8/layout/vList2"/>
    <dgm:cxn modelId="{F6DC8B88-ACE2-CE40-AA24-CA371F71A0CF}" type="presParOf" srcId="{C0519342-C3F1-AA4E-B3AA-98E42425F7C2}" destId="{E3C3A567-57D8-5E41-87C9-BBB8FF04195C}" srcOrd="3" destOrd="0" presId="urn:microsoft.com/office/officeart/2005/8/layout/vList2"/>
    <dgm:cxn modelId="{F8B5A307-23D4-F944-AB17-F3D9586CB972}" type="presParOf" srcId="{C0519342-C3F1-AA4E-B3AA-98E42425F7C2}" destId="{581F06C4-9571-EF42-8C26-7CDE08BCC630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17F5A3-3FD1-444D-96C6-465F653F54EA}">
      <dsp:nvSpPr>
        <dsp:cNvPr id="0" name=""/>
        <dsp:cNvSpPr/>
      </dsp:nvSpPr>
      <dsp:spPr>
        <a:xfrm>
          <a:off x="481453" y="807830"/>
          <a:ext cx="787060" cy="78706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E367DE-B06B-4C54-AB5D-87C443A73DFD}">
      <dsp:nvSpPr>
        <dsp:cNvPr id="0" name=""/>
        <dsp:cNvSpPr/>
      </dsp:nvSpPr>
      <dsp:spPr>
        <a:xfrm>
          <a:off x="471" y="1857301"/>
          <a:ext cx="1749023" cy="6996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Goals</a:t>
          </a:r>
        </a:p>
      </dsp:txBody>
      <dsp:txXfrm>
        <a:off x="471" y="1857301"/>
        <a:ext cx="1749023" cy="699609"/>
      </dsp:txXfrm>
    </dsp:sp>
    <dsp:sp modelId="{346E593C-3187-4BA1-957B-7CD15C0E9FBF}">
      <dsp:nvSpPr>
        <dsp:cNvPr id="0" name=""/>
        <dsp:cNvSpPr/>
      </dsp:nvSpPr>
      <dsp:spPr>
        <a:xfrm>
          <a:off x="2536555" y="807830"/>
          <a:ext cx="787060" cy="78706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351EBE-1EEA-40A2-9B5D-AFDD8D31FCE0}">
      <dsp:nvSpPr>
        <dsp:cNvPr id="0" name=""/>
        <dsp:cNvSpPr/>
      </dsp:nvSpPr>
      <dsp:spPr>
        <a:xfrm>
          <a:off x="2055574" y="1857301"/>
          <a:ext cx="1749023" cy="6996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Structure</a:t>
          </a:r>
        </a:p>
      </dsp:txBody>
      <dsp:txXfrm>
        <a:off x="2055574" y="1857301"/>
        <a:ext cx="1749023" cy="699609"/>
      </dsp:txXfrm>
    </dsp:sp>
    <dsp:sp modelId="{C6A94AF4-F0EF-4427-8B03-1BAC0766F099}">
      <dsp:nvSpPr>
        <dsp:cNvPr id="0" name=""/>
        <dsp:cNvSpPr/>
      </dsp:nvSpPr>
      <dsp:spPr>
        <a:xfrm>
          <a:off x="4591658" y="807830"/>
          <a:ext cx="787060" cy="78706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1EB1E3-3177-4331-BA36-84A10AE0987D}">
      <dsp:nvSpPr>
        <dsp:cNvPr id="0" name=""/>
        <dsp:cNvSpPr/>
      </dsp:nvSpPr>
      <dsp:spPr>
        <a:xfrm>
          <a:off x="4110677" y="1857301"/>
          <a:ext cx="1749023" cy="6996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Accountability</a:t>
          </a:r>
        </a:p>
      </dsp:txBody>
      <dsp:txXfrm>
        <a:off x="4110677" y="1857301"/>
        <a:ext cx="1749023" cy="699609"/>
      </dsp:txXfrm>
    </dsp:sp>
    <dsp:sp modelId="{93EDA7A7-F541-4F7D-952B-9619C9B8BD77}">
      <dsp:nvSpPr>
        <dsp:cNvPr id="0" name=""/>
        <dsp:cNvSpPr/>
      </dsp:nvSpPr>
      <dsp:spPr>
        <a:xfrm>
          <a:off x="6646761" y="807830"/>
          <a:ext cx="787060" cy="78706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EBFDA4-8652-48E7-8ACB-9F84BA310FC3}">
      <dsp:nvSpPr>
        <dsp:cNvPr id="0" name=""/>
        <dsp:cNvSpPr/>
      </dsp:nvSpPr>
      <dsp:spPr>
        <a:xfrm>
          <a:off x="6165779" y="1857301"/>
          <a:ext cx="1749023" cy="6996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Collaboration</a:t>
          </a:r>
        </a:p>
      </dsp:txBody>
      <dsp:txXfrm>
        <a:off x="6165779" y="1857301"/>
        <a:ext cx="1749023" cy="69960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C4E0C9-AFE6-497D-ADDE-C956B4CF9769}">
      <dsp:nvSpPr>
        <dsp:cNvPr id="0" name=""/>
        <dsp:cNvSpPr/>
      </dsp:nvSpPr>
      <dsp:spPr>
        <a:xfrm>
          <a:off x="275380" y="850222"/>
          <a:ext cx="846017" cy="84601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E52C62-7B32-4415-B5E2-F57D2F02D3E7}">
      <dsp:nvSpPr>
        <dsp:cNvPr id="0" name=""/>
        <dsp:cNvSpPr/>
      </dsp:nvSpPr>
      <dsp:spPr>
        <a:xfrm>
          <a:off x="455679" y="1030520"/>
          <a:ext cx="485419" cy="48541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FBC378-A0DF-4F27-8551-D0635BE2C6D4}">
      <dsp:nvSpPr>
        <dsp:cNvPr id="0" name=""/>
        <dsp:cNvSpPr/>
      </dsp:nvSpPr>
      <dsp:spPr>
        <a:xfrm>
          <a:off x="4932" y="1959753"/>
          <a:ext cx="1386914" cy="5547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600" kern="1200"/>
            <a:t>Forming</a:t>
          </a:r>
        </a:p>
      </dsp:txBody>
      <dsp:txXfrm>
        <a:off x="4932" y="1959753"/>
        <a:ext cx="1386914" cy="554765"/>
      </dsp:txXfrm>
    </dsp:sp>
    <dsp:sp modelId="{E44613EC-4B66-4B95-B7D7-DDFD882EC0B2}">
      <dsp:nvSpPr>
        <dsp:cNvPr id="0" name=""/>
        <dsp:cNvSpPr/>
      </dsp:nvSpPr>
      <dsp:spPr>
        <a:xfrm>
          <a:off x="1905004" y="850222"/>
          <a:ext cx="846017" cy="846017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3E8CF-6BAE-4261-ADE8-026EC7C1E06D}">
      <dsp:nvSpPr>
        <dsp:cNvPr id="0" name=""/>
        <dsp:cNvSpPr/>
      </dsp:nvSpPr>
      <dsp:spPr>
        <a:xfrm>
          <a:off x="2085303" y="1030520"/>
          <a:ext cx="485419" cy="48541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ED1B33-60B5-41F0-AC74-1BF746BD8267}">
      <dsp:nvSpPr>
        <dsp:cNvPr id="0" name=""/>
        <dsp:cNvSpPr/>
      </dsp:nvSpPr>
      <dsp:spPr>
        <a:xfrm>
          <a:off x="1634556" y="1959753"/>
          <a:ext cx="1386914" cy="5547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600" kern="1200"/>
            <a:t>Storming</a:t>
          </a:r>
        </a:p>
      </dsp:txBody>
      <dsp:txXfrm>
        <a:off x="1634556" y="1959753"/>
        <a:ext cx="1386914" cy="554765"/>
      </dsp:txXfrm>
    </dsp:sp>
    <dsp:sp modelId="{D29BC5F7-5688-4030-A6B4-A02F1C1E4195}">
      <dsp:nvSpPr>
        <dsp:cNvPr id="0" name=""/>
        <dsp:cNvSpPr/>
      </dsp:nvSpPr>
      <dsp:spPr>
        <a:xfrm>
          <a:off x="3534628" y="850222"/>
          <a:ext cx="846017" cy="84601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EE1D94-3953-4044-9921-7264BCCF26BF}">
      <dsp:nvSpPr>
        <dsp:cNvPr id="0" name=""/>
        <dsp:cNvSpPr/>
      </dsp:nvSpPr>
      <dsp:spPr>
        <a:xfrm>
          <a:off x="3714927" y="1030520"/>
          <a:ext cx="485419" cy="48541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2AE605-00E7-40A2-886E-EDDF2576BE75}">
      <dsp:nvSpPr>
        <dsp:cNvPr id="0" name=""/>
        <dsp:cNvSpPr/>
      </dsp:nvSpPr>
      <dsp:spPr>
        <a:xfrm>
          <a:off x="3264180" y="1959753"/>
          <a:ext cx="1386914" cy="5547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600" kern="1200"/>
            <a:t>Norming</a:t>
          </a:r>
        </a:p>
      </dsp:txBody>
      <dsp:txXfrm>
        <a:off x="3264180" y="1959753"/>
        <a:ext cx="1386914" cy="554765"/>
      </dsp:txXfrm>
    </dsp:sp>
    <dsp:sp modelId="{208A4F74-35D1-4E71-A827-231D6A5B0EF0}">
      <dsp:nvSpPr>
        <dsp:cNvPr id="0" name=""/>
        <dsp:cNvSpPr/>
      </dsp:nvSpPr>
      <dsp:spPr>
        <a:xfrm>
          <a:off x="5164252" y="850222"/>
          <a:ext cx="846017" cy="846017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DB1F29-22D3-4493-8974-E482C2C54F75}">
      <dsp:nvSpPr>
        <dsp:cNvPr id="0" name=""/>
        <dsp:cNvSpPr/>
      </dsp:nvSpPr>
      <dsp:spPr>
        <a:xfrm>
          <a:off x="5344551" y="1030520"/>
          <a:ext cx="485419" cy="48541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60A12A-55F8-40EB-8263-F4B1BD1518F9}">
      <dsp:nvSpPr>
        <dsp:cNvPr id="0" name=""/>
        <dsp:cNvSpPr/>
      </dsp:nvSpPr>
      <dsp:spPr>
        <a:xfrm>
          <a:off x="4893804" y="1959753"/>
          <a:ext cx="1386914" cy="5547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600" kern="1200"/>
            <a:t>Performing</a:t>
          </a:r>
        </a:p>
      </dsp:txBody>
      <dsp:txXfrm>
        <a:off x="4893804" y="1959753"/>
        <a:ext cx="1386914" cy="554765"/>
      </dsp:txXfrm>
    </dsp:sp>
    <dsp:sp modelId="{FA79E56F-87E2-4023-B7D8-E19FCE7A85C5}">
      <dsp:nvSpPr>
        <dsp:cNvPr id="0" name=""/>
        <dsp:cNvSpPr/>
      </dsp:nvSpPr>
      <dsp:spPr>
        <a:xfrm>
          <a:off x="6793876" y="850222"/>
          <a:ext cx="846017" cy="846017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327D7E-0F6F-476A-B38A-36C7C5DD86A2}">
      <dsp:nvSpPr>
        <dsp:cNvPr id="0" name=""/>
        <dsp:cNvSpPr/>
      </dsp:nvSpPr>
      <dsp:spPr>
        <a:xfrm>
          <a:off x="6974175" y="1030520"/>
          <a:ext cx="485419" cy="485419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D6D419-DD15-4E82-9C77-46667D07D5F3}">
      <dsp:nvSpPr>
        <dsp:cNvPr id="0" name=""/>
        <dsp:cNvSpPr/>
      </dsp:nvSpPr>
      <dsp:spPr>
        <a:xfrm>
          <a:off x="6523428" y="1959753"/>
          <a:ext cx="1386914" cy="5547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600" kern="1200"/>
            <a:t>Adjourning</a:t>
          </a:r>
        </a:p>
      </dsp:txBody>
      <dsp:txXfrm>
        <a:off x="6523428" y="1959753"/>
        <a:ext cx="1386914" cy="55476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41754A-57FF-264C-90C6-C10C765C15DF}">
      <dsp:nvSpPr>
        <dsp:cNvPr id="0" name=""/>
        <dsp:cNvSpPr/>
      </dsp:nvSpPr>
      <dsp:spPr>
        <a:xfrm>
          <a:off x="855267" y="1546"/>
          <a:ext cx="1816708" cy="109002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Shaper</a:t>
          </a:r>
        </a:p>
      </dsp:txBody>
      <dsp:txXfrm>
        <a:off x="855267" y="1546"/>
        <a:ext cx="1816708" cy="1090025"/>
      </dsp:txXfrm>
    </dsp:sp>
    <dsp:sp modelId="{4DB1459D-66BC-1548-ADFB-F4A052416C3E}">
      <dsp:nvSpPr>
        <dsp:cNvPr id="0" name=""/>
        <dsp:cNvSpPr/>
      </dsp:nvSpPr>
      <dsp:spPr>
        <a:xfrm>
          <a:off x="2853647" y="1546"/>
          <a:ext cx="1816708" cy="109002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Coordinator</a:t>
          </a:r>
        </a:p>
      </dsp:txBody>
      <dsp:txXfrm>
        <a:off x="2853647" y="1546"/>
        <a:ext cx="1816708" cy="1090025"/>
      </dsp:txXfrm>
    </dsp:sp>
    <dsp:sp modelId="{77C6F0B3-653B-0D42-AB0E-41341384C625}">
      <dsp:nvSpPr>
        <dsp:cNvPr id="0" name=""/>
        <dsp:cNvSpPr/>
      </dsp:nvSpPr>
      <dsp:spPr>
        <a:xfrm>
          <a:off x="4852026" y="1546"/>
          <a:ext cx="1816708" cy="109002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Team</a:t>
          </a:r>
          <a:r>
            <a:rPr lang="en-GB" sz="2100" kern="1200"/>
            <a:t> </a:t>
          </a:r>
          <a:r>
            <a:rPr lang="en-US" sz="2100" kern="1200"/>
            <a:t>worker</a:t>
          </a:r>
        </a:p>
      </dsp:txBody>
      <dsp:txXfrm>
        <a:off x="4852026" y="1546"/>
        <a:ext cx="1816708" cy="1090025"/>
      </dsp:txXfrm>
    </dsp:sp>
    <dsp:sp modelId="{35B20B4A-20E1-3043-802A-B80DC26EB44A}">
      <dsp:nvSpPr>
        <dsp:cNvPr id="0" name=""/>
        <dsp:cNvSpPr/>
      </dsp:nvSpPr>
      <dsp:spPr>
        <a:xfrm>
          <a:off x="855267" y="1273242"/>
          <a:ext cx="1816708" cy="109002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Plant</a:t>
          </a:r>
        </a:p>
      </dsp:txBody>
      <dsp:txXfrm>
        <a:off x="855267" y="1273242"/>
        <a:ext cx="1816708" cy="1090025"/>
      </dsp:txXfrm>
    </dsp:sp>
    <dsp:sp modelId="{D512CEC1-DA20-2241-ABAC-1FE11158A356}">
      <dsp:nvSpPr>
        <dsp:cNvPr id="0" name=""/>
        <dsp:cNvSpPr/>
      </dsp:nvSpPr>
      <dsp:spPr>
        <a:xfrm>
          <a:off x="2853647" y="1273242"/>
          <a:ext cx="1816708" cy="109002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Completer Finisher</a:t>
          </a:r>
        </a:p>
      </dsp:txBody>
      <dsp:txXfrm>
        <a:off x="2853647" y="1273242"/>
        <a:ext cx="1816708" cy="1090025"/>
      </dsp:txXfrm>
    </dsp:sp>
    <dsp:sp modelId="{51BE7762-4C68-5347-8674-86A433499F0C}">
      <dsp:nvSpPr>
        <dsp:cNvPr id="0" name=""/>
        <dsp:cNvSpPr/>
      </dsp:nvSpPr>
      <dsp:spPr>
        <a:xfrm>
          <a:off x="4852026" y="1273242"/>
          <a:ext cx="1816708" cy="109002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Specialist</a:t>
          </a:r>
        </a:p>
      </dsp:txBody>
      <dsp:txXfrm>
        <a:off x="4852026" y="1273242"/>
        <a:ext cx="1816708" cy="1090025"/>
      </dsp:txXfrm>
    </dsp:sp>
    <dsp:sp modelId="{0A012ACF-7BF3-0B43-97C2-F6E3C2414CC5}">
      <dsp:nvSpPr>
        <dsp:cNvPr id="0" name=""/>
        <dsp:cNvSpPr/>
      </dsp:nvSpPr>
      <dsp:spPr>
        <a:xfrm>
          <a:off x="855267" y="2544938"/>
          <a:ext cx="1816708" cy="109002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Monitor evaluator</a:t>
          </a:r>
          <a:endParaRPr lang="en-US" sz="2100" kern="1200"/>
        </a:p>
      </dsp:txBody>
      <dsp:txXfrm>
        <a:off x="855267" y="2544938"/>
        <a:ext cx="1816708" cy="1090025"/>
      </dsp:txXfrm>
    </dsp:sp>
    <dsp:sp modelId="{BDF2FF22-1C1C-014A-8F84-B07F4385A8D6}">
      <dsp:nvSpPr>
        <dsp:cNvPr id="0" name=""/>
        <dsp:cNvSpPr/>
      </dsp:nvSpPr>
      <dsp:spPr>
        <a:xfrm>
          <a:off x="2853647" y="2544938"/>
          <a:ext cx="1816708" cy="109002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Implementer</a:t>
          </a:r>
          <a:endParaRPr lang="en-US" sz="2100" kern="1200"/>
        </a:p>
      </dsp:txBody>
      <dsp:txXfrm>
        <a:off x="2853647" y="2544938"/>
        <a:ext cx="1816708" cy="1090025"/>
      </dsp:txXfrm>
    </dsp:sp>
    <dsp:sp modelId="{0238B522-AE06-3149-8D98-78ABF31934A3}">
      <dsp:nvSpPr>
        <dsp:cNvPr id="0" name=""/>
        <dsp:cNvSpPr/>
      </dsp:nvSpPr>
      <dsp:spPr>
        <a:xfrm>
          <a:off x="4852026" y="2544938"/>
          <a:ext cx="1816708" cy="109002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Resourceful investigator </a:t>
          </a:r>
          <a:endParaRPr lang="en-US" sz="2100" kern="1200"/>
        </a:p>
      </dsp:txBody>
      <dsp:txXfrm>
        <a:off x="4852026" y="2544938"/>
        <a:ext cx="1816708" cy="109002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810F29-15AA-5D49-BB79-C7E015E06E9E}">
      <dsp:nvSpPr>
        <dsp:cNvPr id="0" name=""/>
        <dsp:cNvSpPr/>
      </dsp:nvSpPr>
      <dsp:spPr>
        <a:xfrm>
          <a:off x="0" y="789022"/>
          <a:ext cx="4429746" cy="9594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 dirty="0"/>
            <a:t>Task needs</a:t>
          </a:r>
          <a:endParaRPr lang="en-US" sz="4000" kern="1200" dirty="0"/>
        </a:p>
      </dsp:txBody>
      <dsp:txXfrm>
        <a:off x="46834" y="835856"/>
        <a:ext cx="4336078" cy="865732"/>
      </dsp:txXfrm>
    </dsp:sp>
    <dsp:sp modelId="{A851EAC3-78E8-3C43-A7D9-AEC4AA58D6EA}">
      <dsp:nvSpPr>
        <dsp:cNvPr id="0" name=""/>
        <dsp:cNvSpPr/>
      </dsp:nvSpPr>
      <dsp:spPr>
        <a:xfrm>
          <a:off x="0" y="1863622"/>
          <a:ext cx="4429746" cy="959400"/>
        </a:xfrm>
        <a:prstGeom prst="roundRect">
          <a:avLst/>
        </a:prstGeom>
        <a:solidFill>
          <a:schemeClr val="accent2">
            <a:hueOff val="-1939188"/>
            <a:satOff val="-4386"/>
            <a:lumOff val="-2843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/>
            <a:t>Team needs</a:t>
          </a:r>
          <a:endParaRPr lang="en-US" sz="4000" kern="1200"/>
        </a:p>
      </dsp:txBody>
      <dsp:txXfrm>
        <a:off x="46834" y="1910456"/>
        <a:ext cx="4336078" cy="865732"/>
      </dsp:txXfrm>
    </dsp:sp>
    <dsp:sp modelId="{581F06C4-9571-EF42-8C26-7CDE08BCC630}">
      <dsp:nvSpPr>
        <dsp:cNvPr id="0" name=""/>
        <dsp:cNvSpPr/>
      </dsp:nvSpPr>
      <dsp:spPr>
        <a:xfrm>
          <a:off x="0" y="2938222"/>
          <a:ext cx="4429746" cy="959400"/>
        </a:xfrm>
        <a:prstGeom prst="roundRect">
          <a:avLst/>
        </a:prstGeom>
        <a:solidFill>
          <a:schemeClr val="accent2">
            <a:hueOff val="-3878375"/>
            <a:satOff val="-8771"/>
            <a:lumOff val="-5686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/>
            <a:t>Individual needs</a:t>
          </a:r>
          <a:endParaRPr lang="en-US" sz="4000" kern="1200"/>
        </a:p>
      </dsp:txBody>
      <dsp:txXfrm>
        <a:off x="46834" y="2985056"/>
        <a:ext cx="4336078" cy="8657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39967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Today I’m explaining the difference between a group and a team.</a:t>
            </a:r>
          </a:p>
          <a:p>
            <a:r>
              <a:rPr dirty="0"/>
              <a:t>A group is simply a number of individuals who come together, but each person normally has their own goal.</a:t>
            </a:r>
          </a:p>
          <a:p>
            <a:r>
              <a:rPr dirty="0"/>
              <a:t>A team is different — a team is a group of people who work together towards one shared goal.</a:t>
            </a:r>
          </a:p>
          <a:p>
            <a:r>
              <a:rPr dirty="0"/>
              <a:t>Understanding this difference is important because teams normally perform better and communicate better.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The first difference is goals. Groups have individual goals, but teams have one shared goal.</a:t>
            </a:r>
          </a:p>
          <a:p>
            <a:r>
              <a:rPr dirty="0"/>
              <a:t>Second is structure. Groups are informal; teams are </a:t>
            </a:r>
            <a:r>
              <a:rPr dirty="0" err="1"/>
              <a:t>organised</a:t>
            </a:r>
            <a:r>
              <a:rPr dirty="0"/>
              <a:t> with roles.</a:t>
            </a:r>
          </a:p>
          <a:p>
            <a:r>
              <a:rPr dirty="0"/>
              <a:t>Third is accountability. Groups focus on personal responsibility, while teams share responsibility.</a:t>
            </a:r>
          </a:p>
          <a:p>
            <a:r>
              <a:rPr dirty="0"/>
              <a:t>Finally collaboration. Team members rely on each other while groups work independently.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Tuckman explains the five stages: Forming</a:t>
            </a:r>
            <a:r>
              <a:rPr lang="en-GB" dirty="0"/>
              <a:t>- when people meet</a:t>
            </a:r>
            <a:r>
              <a:rPr dirty="0"/>
              <a:t>, Storming</a:t>
            </a:r>
            <a:r>
              <a:rPr lang="en-GB" dirty="0"/>
              <a:t>- when conflict and disagreements happen</a:t>
            </a:r>
            <a:r>
              <a:rPr dirty="0"/>
              <a:t>, Norming</a:t>
            </a:r>
            <a:r>
              <a:rPr lang="en-GB" dirty="0"/>
              <a:t>- when the team agrees on tasks and roles </a:t>
            </a:r>
            <a:r>
              <a:rPr dirty="0"/>
              <a:t>, Performing</a:t>
            </a:r>
            <a:r>
              <a:rPr lang="en-GB" dirty="0"/>
              <a:t>- when the team works well and perform together</a:t>
            </a:r>
            <a:r>
              <a:rPr dirty="0"/>
              <a:t>, and Adjourning</a:t>
            </a:r>
            <a:r>
              <a:rPr lang="en-GB" dirty="0"/>
              <a:t>- when the task is done</a:t>
            </a:r>
            <a:r>
              <a:rPr dirty="0"/>
              <a:t>.</a:t>
            </a:r>
          </a:p>
          <a:p>
            <a:r>
              <a:rPr dirty="0"/>
              <a:t>Groups do NOT follow these stages because they don’t share one goal, so they don’t need to grow or </a:t>
            </a:r>
            <a:r>
              <a:rPr dirty="0" err="1"/>
              <a:t>organise</a:t>
            </a:r>
            <a:r>
              <a:rPr dirty="0"/>
              <a:t> themselves like teams do.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Belbin says teams need a mix of different roles such as Shaper, Coordinator, </a:t>
            </a:r>
            <a:r>
              <a:rPr dirty="0" err="1"/>
              <a:t>Teamworker</a:t>
            </a:r>
            <a:r>
              <a:rPr dirty="0"/>
              <a:t>, Plant, Completer Finisher, and Specialist.</a:t>
            </a:r>
          </a:p>
          <a:p>
            <a:r>
              <a:rPr dirty="0"/>
              <a:t>Teams work best when roles complement each other. Groups often lack clear roles, making them less effective.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John Adair explains leadership must balance task needs, team needs, and individual needs.</a:t>
            </a:r>
          </a:p>
          <a:p>
            <a:r>
              <a:rPr dirty="0"/>
              <a:t>Teams depend on strong leadership for direction and unity. Groups may not require this level of leadership.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To conclude, groups are individuals together while teams work together.</a:t>
            </a:r>
          </a:p>
          <a:p>
            <a:r>
              <a:t>Teams have shared goals, clear roles, and leadership.</a:t>
            </a:r>
          </a:p>
          <a:p>
            <a:r>
              <a:t>Teams usually achieve better results. Thank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9144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8831" y="1449146"/>
            <a:ext cx="7526338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8831" y="5280847"/>
            <a:ext cx="7526338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75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9144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9997" y="2222287"/>
            <a:ext cx="7524003" cy="363651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0619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0"/>
            <a:ext cx="9144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863" y="2951396"/>
            <a:ext cx="7526337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4863" y="5281200"/>
            <a:ext cx="7526337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345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9144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09996" y="2222287"/>
            <a:ext cx="3670723" cy="3638763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0" y="2222287"/>
            <a:ext cx="3670720" cy="3638763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0859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9144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9996" y="2174875"/>
            <a:ext cx="367072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09996" y="2751137"/>
            <a:ext cx="3687391" cy="3109913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2174875"/>
            <a:ext cx="3670720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751137"/>
            <a:ext cx="3670720" cy="3109913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11/27/25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1001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9144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11/27/25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66645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11/27/25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4909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804863" y="446086"/>
            <a:ext cx="2660650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863" y="446088"/>
            <a:ext cx="2660650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41724" y="446087"/>
            <a:ext cx="4689475" cy="5414963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4863" y="2260737"/>
            <a:ext cx="2660650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13869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9996" y="727521"/>
            <a:ext cx="350154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4573588" y="0"/>
            <a:ext cx="4570412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9996" y="2344684"/>
            <a:ext cx="350154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914357" y="6041361"/>
            <a:ext cx="732659" cy="365125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11/27/25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42797" y="6041361"/>
            <a:ext cx="247156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647017" y="5915887"/>
            <a:ext cx="796616" cy="490599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403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863" y="4800600"/>
            <a:ext cx="752633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9144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4863" y="5367338"/>
            <a:ext cx="7526337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665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485107" y="1338479"/>
            <a:ext cx="4749312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573" y="1495525"/>
            <a:ext cx="442038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1226" y="4700702"/>
            <a:ext cx="4418727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5398884" y="1338479"/>
            <a:ext cx="3302316" cy="4075464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62152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855663" y="2286585"/>
            <a:ext cx="3671336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017816" y="2435956"/>
            <a:ext cx="328689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4616450" y="2286000"/>
            <a:ext cx="3671888" cy="2300288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11/27/25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25773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9144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6502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5752238" y="446089"/>
            <a:ext cx="3391762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AutoShape 4"/>
          <p:cNvSpPr>
            <a:spLocks noChangeAspect="1" noChangeArrowheads="1" noTextEdit="1"/>
          </p:cNvSpPr>
          <p:nvPr/>
        </p:nvSpPr>
        <p:spPr bwMode="auto">
          <a:xfrm>
            <a:off x="5233988" y="0"/>
            <a:ext cx="3910012" cy="586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37655" y="586171"/>
            <a:ext cx="1701800" cy="513479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4862" y="446089"/>
            <a:ext cx="4947376" cy="5414962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026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09997" y="447188"/>
            <a:ext cx="7524003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9997" y="2184400"/>
            <a:ext cx="7524003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42797" y="6041361"/>
            <a:ext cx="6289532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11422" y="6041361"/>
            <a:ext cx="993161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11/27/25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04584" y="5915887"/>
            <a:ext cx="796616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20432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>
            <a:extLst>
              <a:ext uri="{FF2B5EF4-FFF2-40B4-BE49-F238E27FC236}">
                <a16:creationId xmlns:a16="http://schemas.microsoft.com/office/drawing/2014/main" id="{E446B7E6-8568-417F-959E-DB3D1E70F6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-3175"/>
            <a:ext cx="9144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xmlns:p14="http://schemas.microsoft.com/office/powerpoint/2010/main" xmlns:a16="http://schemas.microsoft.com/office/drawing/2014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pic>
        <p:nvPicPr>
          <p:cNvPr id="6" name="Picture 5" descr="A calculus formula">
            <a:extLst>
              <a:ext uri="{FF2B5EF4-FFF2-40B4-BE49-F238E27FC236}">
                <a16:creationId xmlns:a16="http://schemas.microsoft.com/office/drawing/2014/main" id="{0E61C984-74C8-5A96-4EFF-A9CE99338AD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37" r="8480" b="-2"/>
          <a:stretch>
            <a:fillRect/>
          </a:stretch>
        </p:blipFill>
        <p:spPr>
          <a:xfrm>
            <a:off x="20" y="-1"/>
            <a:ext cx="915234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A6DCB648-5207-43C1-A5E9-AA0E6F6D27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61" y="0"/>
            <a:ext cx="9144001" cy="6880304"/>
          </a:xfrm>
          <a:prstGeom prst="rect">
            <a:avLst/>
          </a:prstGeom>
          <a:solidFill>
            <a:schemeClr val="accent1">
              <a:alpha val="62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 22">
            <a:extLst>
              <a:ext uri="{FF2B5EF4-FFF2-40B4-BE49-F238E27FC236}">
                <a16:creationId xmlns:a16="http://schemas.microsoft.com/office/drawing/2014/main" id="{5C834E9A-5D73-4D16-A65C-0638CA2E7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525094"/>
            <a:ext cx="9144000" cy="2332906"/>
          </a:xfrm>
          <a:custGeom>
            <a:avLst/>
            <a:gdLst>
              <a:gd name="connsiteX0" fmla="*/ 0 w 12192000"/>
              <a:gd name="connsiteY0" fmla="*/ 0 h 2332906"/>
              <a:gd name="connsiteX1" fmla="*/ 1996017 w 12192000"/>
              <a:gd name="connsiteY1" fmla="*/ 0 h 2332906"/>
              <a:gd name="connsiteX2" fmla="*/ 2377017 w 12192000"/>
              <a:gd name="connsiteY2" fmla="*/ 263783 h 2332906"/>
              <a:gd name="connsiteX3" fmla="*/ 2385484 w 12192000"/>
              <a:gd name="connsiteY3" fmla="*/ 266713 h 2332906"/>
              <a:gd name="connsiteX4" fmla="*/ 2398184 w 12192000"/>
              <a:gd name="connsiteY4" fmla="*/ 271110 h 2332906"/>
              <a:gd name="connsiteX5" fmla="*/ 2410883 w 12192000"/>
              <a:gd name="connsiteY5" fmla="*/ 275506 h 2332906"/>
              <a:gd name="connsiteX6" fmla="*/ 2421467 w 12192000"/>
              <a:gd name="connsiteY6" fmla="*/ 275506 h 2332906"/>
              <a:gd name="connsiteX7" fmla="*/ 2434167 w 12192000"/>
              <a:gd name="connsiteY7" fmla="*/ 275506 h 2332906"/>
              <a:gd name="connsiteX8" fmla="*/ 2444750 w 12192000"/>
              <a:gd name="connsiteY8" fmla="*/ 271110 h 2332906"/>
              <a:gd name="connsiteX9" fmla="*/ 2457450 w 12192000"/>
              <a:gd name="connsiteY9" fmla="*/ 266713 h 2332906"/>
              <a:gd name="connsiteX10" fmla="*/ 2465917 w 12192000"/>
              <a:gd name="connsiteY10" fmla="*/ 263783 h 2332906"/>
              <a:gd name="connsiteX11" fmla="*/ 2846917 w 12192000"/>
              <a:gd name="connsiteY11" fmla="*/ 0 h 2332906"/>
              <a:gd name="connsiteX12" fmla="*/ 12192000 w 12192000"/>
              <a:gd name="connsiteY12" fmla="*/ 0 h 2332906"/>
              <a:gd name="connsiteX13" fmla="*/ 12192000 w 12192000"/>
              <a:gd name="connsiteY13" fmla="*/ 2332906 h 2332906"/>
              <a:gd name="connsiteX14" fmla="*/ 0 w 12192000"/>
              <a:gd name="connsiteY14" fmla="*/ 2332906 h 2332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2192000" h="2332906">
                <a:moveTo>
                  <a:pt x="0" y="0"/>
                </a:moveTo>
                <a:lnTo>
                  <a:pt x="1996017" y="0"/>
                </a:lnTo>
                <a:lnTo>
                  <a:pt x="2377017" y="263783"/>
                </a:lnTo>
                <a:lnTo>
                  <a:pt x="2385484" y="266713"/>
                </a:lnTo>
                <a:lnTo>
                  <a:pt x="2398184" y="271110"/>
                </a:lnTo>
                <a:lnTo>
                  <a:pt x="2410883" y="275506"/>
                </a:lnTo>
                <a:lnTo>
                  <a:pt x="2421467" y="275506"/>
                </a:lnTo>
                <a:lnTo>
                  <a:pt x="2434167" y="275506"/>
                </a:lnTo>
                <a:lnTo>
                  <a:pt x="2444750" y="271110"/>
                </a:lnTo>
                <a:lnTo>
                  <a:pt x="2457450" y="266713"/>
                </a:lnTo>
                <a:lnTo>
                  <a:pt x="2465917" y="263783"/>
                </a:lnTo>
                <a:lnTo>
                  <a:pt x="2846917" y="0"/>
                </a:lnTo>
                <a:lnTo>
                  <a:pt x="12192000" y="0"/>
                </a:lnTo>
                <a:lnTo>
                  <a:pt x="12192000" y="2332906"/>
                </a:lnTo>
                <a:lnTo>
                  <a:pt x="0" y="2332906"/>
                </a:lnTo>
                <a:close/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EF99D1-F384-FB70-788A-09EBCD415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7500" y="4902200"/>
            <a:ext cx="7929000" cy="864616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>
              <a:lnSpc>
                <a:spcPct val="90000"/>
              </a:lnSpc>
            </a:pPr>
            <a:br>
              <a:rPr lang="en-US" sz="900" dirty="0">
                <a:cs typeface="+mj-cs"/>
              </a:rPr>
            </a:br>
            <a:r>
              <a:rPr lang="en-US" sz="1200" dirty="0">
                <a:cs typeface="+mj-cs"/>
              </a:rPr>
              <a:t>Module: Teamworking and Communication</a:t>
            </a:r>
            <a:br>
              <a:rPr lang="en-US" sz="1200" dirty="0">
                <a:cs typeface="+mj-cs"/>
              </a:rPr>
            </a:br>
            <a:r>
              <a:rPr lang="en-US" sz="1200" dirty="0">
                <a:cs typeface="+mj-cs"/>
              </a:rPr>
              <a:t>Module code: BMSW4009</a:t>
            </a:r>
            <a:br>
              <a:rPr lang="en-US" sz="1200" dirty="0">
                <a:cs typeface="+mj-cs"/>
              </a:rPr>
            </a:br>
            <a:r>
              <a:rPr lang="en-US" sz="1200" dirty="0">
                <a:cs typeface="+mj-cs"/>
              </a:rPr>
              <a:t>Student name: Ahmed noor </a:t>
            </a:r>
            <a:br>
              <a:rPr lang="en-US" sz="1200" dirty="0">
                <a:cs typeface="+mj-cs"/>
              </a:rPr>
            </a:br>
            <a:r>
              <a:rPr lang="en-US" sz="1200" dirty="0">
                <a:cs typeface="+mj-cs"/>
              </a:rPr>
              <a:t>Student number: 2439270</a:t>
            </a:r>
            <a:br>
              <a:rPr lang="en-US" sz="1200" dirty="0">
                <a:cs typeface="+mj-cs"/>
              </a:rPr>
            </a:br>
            <a:r>
              <a:rPr lang="en-US" sz="1200" dirty="0">
                <a:cs typeface="+mj-cs"/>
              </a:rPr>
              <a:t>Lecturer: Melanie squire </a:t>
            </a:r>
            <a:endParaRPr lang="en-US" sz="900" dirty="0">
              <a:cs typeface="+mj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10570FE-E3BB-CFF5-292B-2089C2EFC581}"/>
              </a:ext>
            </a:extLst>
          </p:cNvPr>
          <p:cNvSpPr txBox="1"/>
          <p:nvPr/>
        </p:nvSpPr>
        <p:spPr>
          <a:xfrm>
            <a:off x="607500" y="5874526"/>
            <a:ext cx="7929000" cy="43497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</a:pPr>
            <a:r>
              <a:rPr lang="en-US" b="1" dirty="0"/>
              <a:t>The difference between a group and team.</a:t>
            </a:r>
          </a:p>
        </p:txBody>
      </p:sp>
    </p:spTree>
    <p:extLst>
      <p:ext uri="{BB962C8B-B14F-4D97-AF65-F5344CB8AC3E}">
        <p14:creationId xmlns:p14="http://schemas.microsoft.com/office/powerpoint/2010/main" val="2853964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940F547-7206-4401-94FB-F8421915D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Colourful carved figures of humans">
            <a:extLst>
              <a:ext uri="{FF2B5EF4-FFF2-40B4-BE49-F238E27FC236}">
                <a16:creationId xmlns:a16="http://schemas.microsoft.com/office/drawing/2014/main" id="{7526FFB5-B469-1D89-0898-CE915ADD5D2C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0000"/>
          </a:blip>
          <a:srcRect l="2616" r="2383" b="-1"/>
          <a:stretch>
            <a:fillRect/>
          </a:stretch>
        </p:blipFill>
        <p:spPr>
          <a:xfrm>
            <a:off x="0" y="0"/>
            <a:ext cx="914398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7500" y="447188"/>
            <a:ext cx="7928998" cy="970450"/>
          </a:xfrm>
        </p:spPr>
        <p:txBody>
          <a:bodyPr>
            <a:normAutofit/>
          </a:bodyPr>
          <a:lstStyle/>
          <a:p>
            <a:pPr>
              <a:defRPr sz="3400" b="1"/>
            </a:pPr>
            <a:r>
              <a:rPr lang="en-GB" sz="3400" dirty="0"/>
              <a:t>Group vs Team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354" y="670560"/>
            <a:ext cx="7915930" cy="3608832"/>
          </a:xfrm>
        </p:spPr>
        <p:txBody>
          <a:bodyPr>
            <a:normAutofit/>
          </a:bodyPr>
          <a:lstStyle/>
          <a:p>
            <a:endParaRPr dirty="0"/>
          </a:p>
          <a:p>
            <a:pPr>
              <a:defRPr sz="2200"/>
            </a:pPr>
            <a:r>
              <a:rPr dirty="0"/>
              <a:t>Group: individuals together</a:t>
            </a:r>
          </a:p>
          <a:p>
            <a:pPr>
              <a:defRPr sz="2200"/>
            </a:pPr>
            <a:r>
              <a:rPr dirty="0"/>
              <a:t>Team: shared goal</a:t>
            </a:r>
          </a:p>
          <a:p>
            <a:pPr>
              <a:defRPr sz="2200"/>
            </a:pPr>
            <a:r>
              <a:rPr dirty="0"/>
              <a:t>Teams perform better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56824CE-083D-4ED5-94A5-655345BBE7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 6">
            <a:extLst>
              <a:ext uri="{FF2B5EF4-FFF2-40B4-BE49-F238E27FC236}">
                <a16:creationId xmlns:a16="http://schemas.microsoft.com/office/drawing/2014/main" id="{0785D83B-2124-40CD-9E29-811BC2B7CE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0"/>
            <a:ext cx="9144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7500" y="447188"/>
            <a:ext cx="7928998" cy="970450"/>
          </a:xfrm>
        </p:spPr>
        <p:txBody>
          <a:bodyPr>
            <a:normAutofit/>
          </a:bodyPr>
          <a:lstStyle/>
          <a:p>
            <a:pPr>
              <a:defRPr sz="3400" b="1"/>
            </a:pPr>
            <a:r>
              <a:rPr lang="en-GB" sz="3400" dirty="0"/>
              <a:t>Key Differences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77ABF70-8F59-C288-26F5-65E5173BD4F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1036160"/>
              </p:ext>
            </p:extLst>
          </p:nvPr>
        </p:nvGraphicFramePr>
        <p:xfrm>
          <a:off x="614362" y="2494722"/>
          <a:ext cx="7915275" cy="33647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B17F5A3-3FD1-444D-96C6-465F653F54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graphicEl>
                                              <a:dgm id="{2B17F5A3-3FD1-444D-96C6-465F653F54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graphicEl>
                                              <a:dgm id="{2B17F5A3-3FD1-444D-96C6-465F653F54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BE367DE-B06B-4C54-AB5D-87C443A73D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graphicEl>
                                              <a:dgm id="{EBE367DE-B06B-4C54-AB5D-87C443A73D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graphicEl>
                                              <a:dgm id="{EBE367DE-B06B-4C54-AB5D-87C443A73D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46E593C-3187-4BA1-957B-7CD15C0E9F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graphicEl>
                                              <a:dgm id="{346E593C-3187-4BA1-957B-7CD15C0E9F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graphicEl>
                                              <a:dgm id="{346E593C-3187-4BA1-957B-7CD15C0E9F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7351EBE-1EEA-40A2-9B5D-AFDD8D31FCE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graphicEl>
                                              <a:dgm id="{A7351EBE-1EEA-40A2-9B5D-AFDD8D31FCE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graphicEl>
                                              <a:dgm id="{A7351EBE-1EEA-40A2-9B5D-AFDD8D31FCE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6A94AF4-F0EF-4427-8B03-1BAC0766F0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graphicEl>
                                              <a:dgm id="{C6A94AF4-F0EF-4427-8B03-1BAC0766F0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graphicEl>
                                              <a:dgm id="{C6A94AF4-F0EF-4427-8B03-1BAC0766F0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D1EB1E3-3177-4331-BA36-84A10AE098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graphicEl>
                                              <a:dgm id="{1D1EB1E3-3177-4331-BA36-84A10AE098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graphicEl>
                                              <a:dgm id="{1D1EB1E3-3177-4331-BA36-84A10AE098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3EDA7A7-F541-4F7D-952B-9619C9B8BD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graphicEl>
                                              <a:dgm id="{93EDA7A7-F541-4F7D-952B-9619C9B8BD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graphicEl>
                                              <a:dgm id="{93EDA7A7-F541-4F7D-952B-9619C9B8BD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4EBFDA4-8652-48E7-8ACB-9F84BA310F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">
                                            <p:graphicEl>
                                              <a:dgm id="{C4EBFDA4-8652-48E7-8ACB-9F84BA310F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">
                                            <p:graphicEl>
                                              <a:dgm id="{C4EBFDA4-8652-48E7-8ACB-9F84BA310F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56824CE-083D-4ED5-94A5-655345BBE7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6">
            <a:extLst>
              <a:ext uri="{FF2B5EF4-FFF2-40B4-BE49-F238E27FC236}">
                <a16:creationId xmlns:a16="http://schemas.microsoft.com/office/drawing/2014/main" id="{0785D83B-2124-40CD-9E29-811BC2B7CE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0"/>
            <a:ext cx="9144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7500" y="447188"/>
            <a:ext cx="7928998" cy="970450"/>
          </a:xfrm>
        </p:spPr>
        <p:txBody>
          <a:bodyPr>
            <a:normAutofit/>
          </a:bodyPr>
          <a:lstStyle/>
          <a:p>
            <a:pPr>
              <a:defRPr sz="3400" b="1"/>
            </a:pPr>
            <a:r>
              <a:rPr lang="en-GB" sz="3100"/>
              <a:t>Tuckman’s Team Development Model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8A91D6F-C4B2-F527-8E80-D478FC1759F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87081206"/>
              </p:ext>
            </p:extLst>
          </p:nvPr>
        </p:nvGraphicFramePr>
        <p:xfrm>
          <a:off x="614362" y="2494722"/>
          <a:ext cx="7915275" cy="33647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DC4E0C9-AFE6-497D-ADDE-C956B4CF97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FE52C62-7B32-4415-B5E2-F57D2F02D3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5FBC378-A0DF-4F27-8551-D0635BE2C6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AE3E8CF-6BAE-4261-ADE8-026EC7C1E0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44613EC-4B66-4B95-B7D7-DDFD882EC0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4ED1B33-60B5-41F0-AC74-1BF746BD82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29BC5F7-5688-4030-A6B4-A02F1C1E41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DEE1D94-3953-4044-9921-7264BCCF26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C2AE605-00E7-40A2-886E-EDDF2576BE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4DB1F29-22D3-4493-8974-E482C2C54F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08A4F74-35D1-4E71-A827-231D6A5B0E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B60A12A-55F8-40EB-8263-F4B1BD1518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A79E56F-87E2-4023-B7D8-E19FCE7A85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F327D7E-0F6F-476A-B38A-36C7C5DD86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DD6D419-DD15-4E82-9C77-46667D07D5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sz="3400" b="1"/>
            </a:pPr>
            <a:r>
              <a:rPr dirty="0"/>
              <a:t>Belbin’s Team Roles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D65EBF4-D995-3FC1-7C11-6F35220F6DF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09997" y="2222287"/>
          <a:ext cx="7524003" cy="36365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41754A-57FF-264C-90C6-C10C765C15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graphicEl>
                                              <a:dgm id="{0B41754A-57FF-264C-90C6-C10C765C15D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graphicEl>
                                              <a:dgm id="{0B41754A-57FF-264C-90C6-C10C765C15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5">
                                            <p:graphicEl>
                                              <a:dgm id="{0B41754A-57FF-264C-90C6-C10C765C15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41754A-57FF-264C-90C6-C10C765C15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DB1459D-66BC-1548-ADFB-F4A052416C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graphicEl>
                                              <a:dgm id="{4DB1459D-66BC-1548-ADFB-F4A052416C3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graphicEl>
                                              <a:dgm id="{4DB1459D-66BC-1548-ADFB-F4A052416C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5">
                                            <p:graphicEl>
                                              <a:dgm id="{4DB1459D-66BC-1548-ADFB-F4A052416C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DB1459D-66BC-1548-ADFB-F4A052416C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7C6F0B3-653B-0D42-AB0E-41341384C6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>
                                            <p:graphicEl>
                                              <a:dgm id="{77C6F0B3-653B-0D42-AB0E-41341384C62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graphicEl>
                                              <a:dgm id="{77C6F0B3-653B-0D42-AB0E-41341384C6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00" decel="100000" fill="hold"/>
                                        <p:tgtEl>
                                          <p:spTgt spid="5">
                                            <p:graphicEl>
                                              <a:dgm id="{77C6F0B3-653B-0D42-AB0E-41341384C6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7C6F0B3-653B-0D42-AB0E-41341384C6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5B20B4A-20E1-3043-802A-B80DC26EB4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>
                                            <p:graphicEl>
                                              <a:dgm id="{35B20B4A-20E1-3043-802A-B80DC26EB44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graphicEl>
                                              <a:dgm id="{35B20B4A-20E1-3043-802A-B80DC26EB4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" decel="100000" fill="hold"/>
                                        <p:tgtEl>
                                          <p:spTgt spid="5">
                                            <p:graphicEl>
                                              <a:dgm id="{35B20B4A-20E1-3043-802A-B80DC26EB4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5B20B4A-20E1-3043-802A-B80DC26EB4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512CEC1-DA20-2241-ABAC-1FE11158A3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">
                                            <p:graphicEl>
                                              <a:dgm id="{D512CEC1-DA20-2241-ABAC-1FE11158A35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>
                                            <p:graphicEl>
                                              <a:dgm id="{D512CEC1-DA20-2241-ABAC-1FE11158A3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" decel="100000" fill="hold"/>
                                        <p:tgtEl>
                                          <p:spTgt spid="5">
                                            <p:graphicEl>
                                              <a:dgm id="{D512CEC1-DA20-2241-ABAC-1FE11158A3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512CEC1-DA20-2241-ABAC-1FE11158A3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BE7762-4C68-5347-8674-86A433499F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">
                                            <p:graphicEl>
                                              <a:dgm id="{51BE7762-4C68-5347-8674-86A433499F0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">
                                            <p:graphicEl>
                                              <a:dgm id="{51BE7762-4C68-5347-8674-86A433499F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900" decel="100000" fill="hold"/>
                                        <p:tgtEl>
                                          <p:spTgt spid="5">
                                            <p:graphicEl>
                                              <a:dgm id="{51BE7762-4C68-5347-8674-86A433499F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BE7762-4C68-5347-8674-86A433499F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A012ACF-7BF3-0B43-97C2-F6E3C2414C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5">
                                            <p:graphicEl>
                                              <a:dgm id="{0A012ACF-7BF3-0B43-97C2-F6E3C2414CC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">
                                            <p:graphicEl>
                                              <a:dgm id="{0A012ACF-7BF3-0B43-97C2-F6E3C2414C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900" decel="100000" fill="hold"/>
                                        <p:tgtEl>
                                          <p:spTgt spid="5">
                                            <p:graphicEl>
                                              <a:dgm id="{0A012ACF-7BF3-0B43-97C2-F6E3C2414C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A012ACF-7BF3-0B43-97C2-F6E3C2414C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DF2FF22-1C1C-014A-8F84-B07F4385A8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5">
                                            <p:graphicEl>
                                              <a:dgm id="{BDF2FF22-1C1C-014A-8F84-B07F4385A8D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">
                                            <p:graphicEl>
                                              <a:dgm id="{BDF2FF22-1C1C-014A-8F84-B07F4385A8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900" decel="100000" fill="hold"/>
                                        <p:tgtEl>
                                          <p:spTgt spid="5">
                                            <p:graphicEl>
                                              <a:dgm id="{BDF2FF22-1C1C-014A-8F84-B07F4385A8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DF2FF22-1C1C-014A-8F84-B07F4385A8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238B522-AE06-3149-8D98-78ABF31934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">
                                            <p:graphicEl>
                                              <a:dgm id="{0238B522-AE06-3149-8D98-78ABF31934A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">
                                            <p:graphicEl>
                                              <a:dgm id="{0238B522-AE06-3149-8D98-78ABF31934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900" decel="100000" fill="hold"/>
                                        <p:tgtEl>
                                          <p:spTgt spid="5">
                                            <p:graphicEl>
                                              <a:dgm id="{0238B522-AE06-3149-8D98-78ABF31934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238B522-AE06-3149-8D98-78ABF31934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D0D45553-91A4-480A-9577-0E0FC0D919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29" y="0"/>
            <a:ext cx="91405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 23">
            <a:extLst>
              <a:ext uri="{FF2B5EF4-FFF2-40B4-BE49-F238E27FC236}">
                <a16:creationId xmlns:a16="http://schemas.microsoft.com/office/drawing/2014/main" id="{D240F8A8-FEA1-42C2-B259-27A9351279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3477753" cy="6858000"/>
          </a:xfrm>
          <a:custGeom>
            <a:avLst/>
            <a:gdLst>
              <a:gd name="connsiteX0" fmla="*/ 0 w 4637005"/>
              <a:gd name="connsiteY0" fmla="*/ 0 h 6858000"/>
              <a:gd name="connsiteX1" fmla="*/ 4637005 w 4637005"/>
              <a:gd name="connsiteY1" fmla="*/ 0 h 6858000"/>
              <a:gd name="connsiteX2" fmla="*/ 4637005 w 4637005"/>
              <a:gd name="connsiteY2" fmla="*/ 1900238 h 6858000"/>
              <a:gd name="connsiteX3" fmla="*/ 4266589 w 4637005"/>
              <a:gd name="connsiteY3" fmla="*/ 2178050 h 6858000"/>
              <a:gd name="connsiteX4" fmla="*/ 4262355 w 4637005"/>
              <a:gd name="connsiteY4" fmla="*/ 2184400 h 6858000"/>
              <a:gd name="connsiteX5" fmla="*/ 4256005 w 4637005"/>
              <a:gd name="connsiteY5" fmla="*/ 2193925 h 6858000"/>
              <a:gd name="connsiteX6" fmla="*/ 4249655 w 4637005"/>
              <a:gd name="connsiteY6" fmla="*/ 2201863 h 6858000"/>
              <a:gd name="connsiteX7" fmla="*/ 4249655 w 4637005"/>
              <a:gd name="connsiteY7" fmla="*/ 2211388 h 6858000"/>
              <a:gd name="connsiteX8" fmla="*/ 4249655 w 4637005"/>
              <a:gd name="connsiteY8" fmla="*/ 2220913 h 6858000"/>
              <a:gd name="connsiteX9" fmla="*/ 4256005 w 4637005"/>
              <a:gd name="connsiteY9" fmla="*/ 2228850 h 6858000"/>
              <a:gd name="connsiteX10" fmla="*/ 4262355 w 4637005"/>
              <a:gd name="connsiteY10" fmla="*/ 2238375 h 6858000"/>
              <a:gd name="connsiteX11" fmla="*/ 4266589 w 4637005"/>
              <a:gd name="connsiteY11" fmla="*/ 2244725 h 6858000"/>
              <a:gd name="connsiteX12" fmla="*/ 4637005 w 4637005"/>
              <a:gd name="connsiteY12" fmla="*/ 2522538 h 6858000"/>
              <a:gd name="connsiteX13" fmla="*/ 4637005 w 4637005"/>
              <a:gd name="connsiteY13" fmla="*/ 6858000 h 6858000"/>
              <a:gd name="connsiteX14" fmla="*/ 0 w 4637005"/>
              <a:gd name="connsiteY1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637005" h="6858000">
                <a:moveTo>
                  <a:pt x="0" y="0"/>
                </a:moveTo>
                <a:lnTo>
                  <a:pt x="4637005" y="0"/>
                </a:lnTo>
                <a:lnTo>
                  <a:pt x="4637005" y="1900238"/>
                </a:lnTo>
                <a:lnTo>
                  <a:pt x="4266589" y="2178050"/>
                </a:lnTo>
                <a:lnTo>
                  <a:pt x="4262355" y="2184400"/>
                </a:lnTo>
                <a:lnTo>
                  <a:pt x="4256005" y="2193925"/>
                </a:lnTo>
                <a:lnTo>
                  <a:pt x="4249655" y="2201863"/>
                </a:lnTo>
                <a:lnTo>
                  <a:pt x="4249655" y="2211388"/>
                </a:lnTo>
                <a:lnTo>
                  <a:pt x="4249655" y="2220913"/>
                </a:lnTo>
                <a:lnTo>
                  <a:pt x="4256005" y="2228850"/>
                </a:lnTo>
                <a:lnTo>
                  <a:pt x="4262355" y="2238375"/>
                </a:lnTo>
                <a:lnTo>
                  <a:pt x="4266589" y="2244725"/>
                </a:lnTo>
                <a:lnTo>
                  <a:pt x="4637005" y="2522538"/>
                </a:lnTo>
                <a:lnTo>
                  <a:pt x="4637005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3">
              <a:duotone>
                <a:schemeClr val="accent1">
                  <a:tint val="98000"/>
                  <a:lumMod val="102000"/>
                </a:schemeClr>
                <a:schemeClr val="accent1">
                  <a:shade val="98000"/>
                  <a:lumMod val="98000"/>
                </a:schemeClr>
              </a:duotone>
            </a:blip>
            <a:tile tx="0" ty="0" sx="100000" sy="100000" flip="none" algn="tl"/>
          </a:blipFill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443" y="1741714"/>
            <a:ext cx="2638839" cy="4117749"/>
          </a:xfrm>
        </p:spPr>
        <p:txBody>
          <a:bodyPr anchor="t">
            <a:normAutofit/>
          </a:bodyPr>
          <a:lstStyle/>
          <a:p>
            <a:pPr>
              <a:defRPr sz="3400" b="1"/>
            </a:pPr>
            <a:r>
              <a:rPr lang="en-GB" sz="3400" dirty="0"/>
              <a:t>John Adair’s Action-Centred Leadership</a:t>
            </a: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EB4CF281-30E2-5E56-A9FE-23DB1A8FF1E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26069473"/>
              </p:ext>
            </p:extLst>
          </p:nvPr>
        </p:nvGraphicFramePr>
        <p:xfrm>
          <a:off x="4099892" y="1172818"/>
          <a:ext cx="4429746" cy="46866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76810F29-15AA-5D49-BB79-C7E015E06E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2">
                                            <p:graphicEl>
                                              <a:dgm id="{76810F29-15AA-5D49-BB79-C7E015E06E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2">
                                            <p:graphicEl>
                                              <a:dgm id="{76810F29-15AA-5D49-BB79-C7E015E06E9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A851EAC3-78E8-3C43-A7D9-AEC4AA58D6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2">
                                            <p:graphicEl>
                                              <a:dgm id="{A851EAC3-78E8-3C43-A7D9-AEC4AA58D6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2">
                                            <p:graphicEl>
                                              <a:dgm id="{A851EAC3-78E8-3C43-A7D9-AEC4AA58D6E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581F06C4-9571-EF42-8C26-7CDE08BCC6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2">
                                            <p:graphicEl>
                                              <a:dgm id="{581F06C4-9571-EF42-8C26-7CDE08BCC6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2">
                                            <p:graphicEl>
                                              <a:dgm id="{581F06C4-9571-EF42-8C26-7CDE08BCC63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12" grpId="0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sz="3400" b="1"/>
            </a:pPr>
            <a:r>
              <a:rPr dirty="0"/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dirty="0">
              <a:solidFill>
                <a:schemeClr val="bg1"/>
              </a:solidFill>
            </a:endParaRPr>
          </a:p>
          <a:p>
            <a:pPr>
              <a:defRPr sz="2200"/>
            </a:pPr>
            <a:r>
              <a:rPr dirty="0">
                <a:solidFill>
                  <a:schemeClr val="bg1"/>
                </a:solidFill>
              </a:rPr>
              <a:t>Groups = individuals</a:t>
            </a:r>
          </a:p>
          <a:p>
            <a:pPr>
              <a:defRPr sz="2200"/>
            </a:pPr>
            <a:r>
              <a:rPr dirty="0">
                <a:solidFill>
                  <a:schemeClr val="bg1"/>
                </a:solidFill>
              </a:rPr>
              <a:t>Teams = working together</a:t>
            </a:r>
          </a:p>
          <a:p>
            <a:pPr>
              <a:defRPr sz="2200"/>
            </a:pPr>
            <a:r>
              <a:rPr dirty="0">
                <a:solidFill>
                  <a:schemeClr val="bg1"/>
                </a:solidFill>
              </a:rPr>
              <a:t>Teams need roles + leadership</a:t>
            </a:r>
          </a:p>
          <a:p>
            <a:pPr>
              <a:defRPr sz="2200"/>
            </a:pPr>
            <a:r>
              <a:rPr dirty="0">
                <a:solidFill>
                  <a:schemeClr val="bg1"/>
                </a:solidFill>
              </a:rPr>
              <a:t>Teams achieve better results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Quotable</Template>
  <TotalTime>149</TotalTime>
  <Words>424</Words>
  <Application>Microsoft Macintosh PowerPoint</Application>
  <PresentationFormat>On-screen Show (4:3)</PresentationFormat>
  <Paragraphs>55</Paragraphs>
  <Slides>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Century Gothic</vt:lpstr>
      <vt:lpstr>Wingdings 2</vt:lpstr>
      <vt:lpstr>Quotable</vt:lpstr>
      <vt:lpstr> Module: Teamworking and Communication Module code: BMSW4009 Student name: Ahmed noor  Student number: 2439270 Lecturer: Melanie squire </vt:lpstr>
      <vt:lpstr>Group vs Team </vt:lpstr>
      <vt:lpstr>Key Differences</vt:lpstr>
      <vt:lpstr>Tuckman’s Team Development Model</vt:lpstr>
      <vt:lpstr>Belbin’s Team Roles</vt:lpstr>
      <vt:lpstr>John Adair’s Action-Centred Leadership</vt:lpstr>
      <vt:lpstr>Conclusion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ahmed noor</cp:lastModifiedBy>
  <cp:revision>3</cp:revision>
  <dcterms:created xsi:type="dcterms:W3CDTF">2013-01-27T09:14:16Z</dcterms:created>
  <dcterms:modified xsi:type="dcterms:W3CDTF">2025-11-27T19:26:38Z</dcterms:modified>
  <cp:category/>
</cp:coreProperties>
</file>