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73" r:id="rId5"/>
    <p:sldId id="274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01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980728"/>
            <a:ext cx="7772400" cy="1470025"/>
          </a:xfrm>
        </p:spPr>
        <p:txBody>
          <a:bodyPr/>
          <a:lstStyle/>
          <a:p>
            <a:r>
              <a:rPr lang="en-GB" dirty="0" smtClean="0"/>
              <a:t>Digital Skills and 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204864"/>
            <a:ext cx="7772400" cy="1362075"/>
          </a:xfrm>
        </p:spPr>
        <p:txBody>
          <a:bodyPr/>
          <a:lstStyle/>
          <a:p>
            <a:r>
              <a:rPr lang="en-GB" dirty="0" smtClean="0"/>
              <a:t>Collaboration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Office Live – One Drive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009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F6ED2C15-FE5A-4C31-9074-531169C277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90" b="5024"/>
          <a:stretch/>
        </p:blipFill>
        <p:spPr>
          <a:xfrm>
            <a:off x="3854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522A9555-780D-4E16-9794-B23D7D9F93A7}"/>
              </a:ext>
            </a:extLst>
          </p:cNvPr>
          <p:cNvCxnSpPr/>
          <p:nvPr/>
        </p:nvCxnSpPr>
        <p:spPr>
          <a:xfrm flipH="1">
            <a:off x="1979712" y="0"/>
            <a:ext cx="1224136" cy="1166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="" xmlns:a16="http://schemas.microsoft.com/office/drawing/2014/main" id="{8F861782-DDA3-4B98-884E-62A174A28E75}"/>
              </a:ext>
            </a:extLst>
          </p:cNvPr>
          <p:cNvCxnSpPr>
            <a:cxnSpLocks/>
          </p:cNvCxnSpPr>
          <p:nvPr/>
        </p:nvCxnSpPr>
        <p:spPr>
          <a:xfrm flipH="1">
            <a:off x="5508104" y="4077072"/>
            <a:ext cx="194421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931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95B925AF-3191-4391-8CC0-2BE35E95DC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5358"/>
            <a:ext cx="9144000" cy="572789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1E322F71-7188-4581-B731-FB5697AA2B4B}"/>
              </a:ext>
            </a:extLst>
          </p:cNvPr>
          <p:cNvCxnSpPr/>
          <p:nvPr/>
        </p:nvCxnSpPr>
        <p:spPr>
          <a:xfrm flipH="1">
            <a:off x="8388424" y="1916832"/>
            <a:ext cx="504056" cy="6480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3AE79255-32E8-4423-B7CE-B9C2AF2F52D9}"/>
              </a:ext>
            </a:extLst>
          </p:cNvPr>
          <p:cNvSpPr txBox="1"/>
          <p:nvPr/>
        </p:nvSpPr>
        <p:spPr>
          <a:xfrm>
            <a:off x="7452320" y="159366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Use your university student email and password to </a:t>
            </a:r>
            <a:r>
              <a:rPr lang="en-GB" sz="1200" dirty="0" err="1"/>
              <a:t>signin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72229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8894EB4F-B51E-4F5D-BB19-07DD4E678D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5730"/>
            <a:ext cx="9144000" cy="5727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156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822F671B-FDDD-48A9-B331-709F12D256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3800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511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6FA5353E-0419-4485-ACA0-5C2DF90AB4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4333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5AB00FBF-6220-49DB-BE26-70A515CB8883}"/>
              </a:ext>
            </a:extLst>
          </p:cNvPr>
          <p:cNvCxnSpPr/>
          <p:nvPr/>
        </p:nvCxnSpPr>
        <p:spPr>
          <a:xfrm flipH="1">
            <a:off x="3131840" y="764704"/>
            <a:ext cx="1872208" cy="720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073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B0726686-D618-4DE2-8538-91307FA693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B71D2A37-07ED-4002-B6CD-46AF3A2477BE}"/>
              </a:ext>
            </a:extLst>
          </p:cNvPr>
          <p:cNvCxnSpPr/>
          <p:nvPr/>
        </p:nvCxnSpPr>
        <p:spPr>
          <a:xfrm flipH="1">
            <a:off x="2915816" y="260648"/>
            <a:ext cx="1080120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3354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4396013F-B8EA-4986-A3D1-4EF0DF2D93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3048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47D6B7FD-3C45-4733-B38A-B5C2D4603366}"/>
              </a:ext>
            </a:extLst>
          </p:cNvPr>
          <p:cNvCxnSpPr/>
          <p:nvPr/>
        </p:nvCxnSpPr>
        <p:spPr>
          <a:xfrm flipH="1" flipV="1">
            <a:off x="4572000" y="548680"/>
            <a:ext cx="1656184" cy="13681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AAA9D952-9C43-4223-844D-D3D208962095}"/>
              </a:ext>
            </a:extLst>
          </p:cNvPr>
          <p:cNvSpPr txBox="1"/>
          <p:nvPr/>
        </p:nvSpPr>
        <p:spPr>
          <a:xfrm>
            <a:off x="5580112" y="198884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Default name will be assigned automatically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="" xmlns:a16="http://schemas.microsoft.com/office/drawing/2014/main" id="{5D9ECCEA-2F92-429E-8B6B-22CB926E0DC6}"/>
              </a:ext>
            </a:extLst>
          </p:cNvPr>
          <p:cNvCxnSpPr/>
          <p:nvPr/>
        </p:nvCxnSpPr>
        <p:spPr>
          <a:xfrm flipH="1" flipV="1">
            <a:off x="107504" y="764704"/>
            <a:ext cx="360040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0C3310F-431C-4D6E-805B-7BC22F489661}"/>
              </a:ext>
            </a:extLst>
          </p:cNvPr>
          <p:cNvSpPr txBox="1"/>
          <p:nvPr/>
        </p:nvSpPr>
        <p:spPr>
          <a:xfrm>
            <a:off x="107504" y="1639491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Click on FILE Menu</a:t>
            </a:r>
          </a:p>
        </p:txBody>
      </p:sp>
    </p:spTree>
    <p:extLst>
      <p:ext uri="{BB962C8B-B14F-4D97-AF65-F5344CB8AC3E}">
        <p14:creationId xmlns:p14="http://schemas.microsoft.com/office/powerpoint/2010/main" val="3643160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5273A416-68E6-4CA8-B590-83A6BBA760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1648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6B68B0B9-240C-4CAC-BD85-F96E0F92940B}"/>
              </a:ext>
            </a:extLst>
          </p:cNvPr>
          <p:cNvCxnSpPr>
            <a:cxnSpLocks/>
            <a:stCxn id="5" idx="1"/>
          </p:cNvCxnSpPr>
          <p:nvPr/>
        </p:nvCxnSpPr>
        <p:spPr>
          <a:xfrm flipH="1" flipV="1">
            <a:off x="539552" y="2060852"/>
            <a:ext cx="4536504" cy="84116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BFFF95F9-BA6E-422D-925F-5D5F690F2410}"/>
              </a:ext>
            </a:extLst>
          </p:cNvPr>
          <p:cNvSpPr txBox="1"/>
          <p:nvPr/>
        </p:nvSpPr>
        <p:spPr>
          <a:xfrm>
            <a:off x="5076056" y="2394183"/>
            <a:ext cx="18531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When FILE is clicked, this menu opens up. Click on Save as, and select Rename from the menu that appears</a:t>
            </a:r>
          </a:p>
        </p:txBody>
      </p:sp>
    </p:spTree>
    <p:extLst>
      <p:ext uri="{BB962C8B-B14F-4D97-AF65-F5344CB8AC3E}">
        <p14:creationId xmlns:p14="http://schemas.microsoft.com/office/powerpoint/2010/main" val="2149929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8C29C7BE-7757-4F43-8789-5B0438C5DA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A6F0A349-28F6-4B2A-8640-486E24C19E2C}"/>
              </a:ext>
            </a:extLst>
          </p:cNvPr>
          <p:cNvCxnSpPr>
            <a:cxnSpLocks/>
          </p:cNvCxnSpPr>
          <p:nvPr/>
        </p:nvCxnSpPr>
        <p:spPr>
          <a:xfrm flipH="1">
            <a:off x="3876675" y="1844824"/>
            <a:ext cx="407293" cy="126985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9F5326FF-29DB-4167-A2AA-82D22A311805}"/>
              </a:ext>
            </a:extLst>
          </p:cNvPr>
          <p:cNvSpPr txBox="1"/>
          <p:nvPr/>
        </p:nvSpPr>
        <p:spPr>
          <a:xfrm>
            <a:off x="4427984" y="184482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Give a new name for your document</a:t>
            </a:r>
          </a:p>
        </p:txBody>
      </p:sp>
    </p:spTree>
    <p:extLst>
      <p:ext uri="{BB962C8B-B14F-4D97-AF65-F5344CB8AC3E}">
        <p14:creationId xmlns:p14="http://schemas.microsoft.com/office/powerpoint/2010/main" val="233655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CB5C1333-4491-4C73-9C1C-0FCC6BEC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10666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757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7A8EF76C-D60F-4528-8B6E-4BDD58E68C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93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4B8E0C85-A4C6-4C6E-9F98-7080273CBA3C}"/>
              </a:ext>
            </a:extLst>
          </p:cNvPr>
          <p:cNvCxnSpPr/>
          <p:nvPr/>
        </p:nvCxnSpPr>
        <p:spPr>
          <a:xfrm flipH="1" flipV="1">
            <a:off x="4355976" y="476672"/>
            <a:ext cx="2160240" cy="1800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933EB108-1D73-4C67-B465-2305BDF1E3F7}"/>
              </a:ext>
            </a:extLst>
          </p:cNvPr>
          <p:cNvSpPr txBox="1"/>
          <p:nvPr/>
        </p:nvSpPr>
        <p:spPr>
          <a:xfrm>
            <a:off x="5220072" y="2138372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Name of the document has changed</a:t>
            </a:r>
          </a:p>
        </p:txBody>
      </p:sp>
    </p:spTree>
    <p:extLst>
      <p:ext uri="{BB962C8B-B14F-4D97-AF65-F5344CB8AC3E}">
        <p14:creationId xmlns:p14="http://schemas.microsoft.com/office/powerpoint/2010/main" val="3384521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FD25B8BA-A292-4BE4-B9CD-E16EB9BF36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28600" y="1910"/>
            <a:ext cx="9144000" cy="573134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1FA756A1-5A56-4E84-9257-647444FF5850}"/>
              </a:ext>
            </a:extLst>
          </p:cNvPr>
          <p:cNvCxnSpPr/>
          <p:nvPr/>
        </p:nvCxnSpPr>
        <p:spPr>
          <a:xfrm flipH="1" flipV="1">
            <a:off x="7812360" y="692696"/>
            <a:ext cx="576064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3949E200-7C91-4C0A-BBA6-6A907459314A}"/>
              </a:ext>
            </a:extLst>
          </p:cNvPr>
          <p:cNvSpPr txBox="1"/>
          <p:nvPr/>
        </p:nvSpPr>
        <p:spPr>
          <a:xfrm>
            <a:off x="7092280" y="1700808"/>
            <a:ext cx="2051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share to share it with others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="" xmlns:a16="http://schemas.microsoft.com/office/drawing/2014/main" id="{3C3FCF5D-4D80-4F49-A304-AB89E68FAF6A}"/>
              </a:ext>
            </a:extLst>
          </p:cNvPr>
          <p:cNvCxnSpPr/>
          <p:nvPr/>
        </p:nvCxnSpPr>
        <p:spPr>
          <a:xfrm flipH="1">
            <a:off x="5652120" y="764704"/>
            <a:ext cx="2016224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897846E-AAC6-40D0-BDBF-57B4EAC58A57}"/>
              </a:ext>
            </a:extLst>
          </p:cNvPr>
          <p:cNvSpPr txBox="1"/>
          <p:nvPr/>
        </p:nvSpPr>
        <p:spPr>
          <a:xfrm>
            <a:off x="4860032" y="278092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to share it with only specific people from contact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="" xmlns:a16="http://schemas.microsoft.com/office/drawing/2014/main" id="{C00B10D4-DB0B-4479-A433-131A84840B57}"/>
              </a:ext>
            </a:extLst>
          </p:cNvPr>
          <p:cNvCxnSpPr>
            <a:cxnSpLocks/>
          </p:cNvCxnSpPr>
          <p:nvPr/>
        </p:nvCxnSpPr>
        <p:spPr>
          <a:xfrm flipH="1" flipV="1">
            <a:off x="5292080" y="2348880"/>
            <a:ext cx="144016" cy="4616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3991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3B3E3B4B-D197-4D50-941E-2E565E205A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36512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C383CF6B-AF78-4928-AE39-31AB03BEDAA5}"/>
              </a:ext>
            </a:extLst>
          </p:cNvPr>
          <p:cNvCxnSpPr/>
          <p:nvPr/>
        </p:nvCxnSpPr>
        <p:spPr>
          <a:xfrm flipH="1">
            <a:off x="5580112" y="3212976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="" xmlns:a16="http://schemas.microsoft.com/office/drawing/2014/main" id="{4066E7D5-81CF-4A86-95A8-E16291D1AC87}"/>
              </a:ext>
            </a:extLst>
          </p:cNvPr>
          <p:cNvCxnSpPr/>
          <p:nvPr/>
        </p:nvCxnSpPr>
        <p:spPr>
          <a:xfrm flipH="1">
            <a:off x="4644008" y="3789040"/>
            <a:ext cx="158417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C198F908-861A-4EDF-A2FA-EA1FB6C5037E}"/>
              </a:ext>
            </a:extLst>
          </p:cNvPr>
          <p:cNvSpPr txBox="1"/>
          <p:nvPr/>
        </p:nvSpPr>
        <p:spPr>
          <a:xfrm>
            <a:off x="5652120" y="293597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Choose ‘Specific People’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6DA565F1-8169-406E-BB50-FDA641BED497}"/>
              </a:ext>
            </a:extLst>
          </p:cNvPr>
          <p:cNvSpPr txBox="1"/>
          <p:nvPr/>
        </p:nvSpPr>
        <p:spPr>
          <a:xfrm>
            <a:off x="4716016" y="351204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Check ‘Allow editing’</a:t>
            </a:r>
          </a:p>
        </p:txBody>
      </p:sp>
    </p:spTree>
    <p:extLst>
      <p:ext uri="{BB962C8B-B14F-4D97-AF65-F5344CB8AC3E}">
        <p14:creationId xmlns:p14="http://schemas.microsoft.com/office/powerpoint/2010/main" val="17543793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CFC0D96A-FFA0-43BB-A0EB-870D5AD98D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191" y="9922"/>
            <a:ext cx="9144000" cy="572333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="" xmlns:a16="http://schemas.microsoft.com/office/drawing/2014/main" id="{B9A681B7-5F4B-4791-8178-659C70089B02}"/>
              </a:ext>
            </a:extLst>
          </p:cNvPr>
          <p:cNvCxnSpPr/>
          <p:nvPr/>
        </p:nvCxnSpPr>
        <p:spPr>
          <a:xfrm flipH="1">
            <a:off x="5004048" y="2708920"/>
            <a:ext cx="86409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FFE9F21B-7A24-4469-907C-32B5B24AC85C}"/>
              </a:ext>
            </a:extLst>
          </p:cNvPr>
          <p:cNvSpPr txBox="1"/>
          <p:nvPr/>
        </p:nvSpPr>
        <p:spPr>
          <a:xfrm>
            <a:off x="5868144" y="24928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Enter the email ID of the person with whom you want to share the file and click Send.</a:t>
            </a:r>
          </a:p>
        </p:txBody>
      </p:sp>
    </p:spTree>
    <p:extLst>
      <p:ext uri="{BB962C8B-B14F-4D97-AF65-F5344CB8AC3E}">
        <p14:creationId xmlns:p14="http://schemas.microsoft.com/office/powerpoint/2010/main" val="33606298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7D3189B9-D1C9-421D-9302-02145B275F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194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4FBB78DA-2AFC-48E0-8B7B-0367297264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538" y="0"/>
            <a:ext cx="9144000" cy="57332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2B1C4802-29A9-4FAC-AE22-2CEC666C7BBC}"/>
              </a:ext>
            </a:extLst>
          </p:cNvPr>
          <p:cNvSpPr txBox="1"/>
          <p:nvPr/>
        </p:nvSpPr>
        <p:spPr>
          <a:xfrm>
            <a:off x="6300192" y="3284984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Email will be send to the other person with a link to open the document you shared with </a:t>
            </a:r>
            <a:r>
              <a:rPr lang="en-GB" sz="1200" dirty="0" smtClean="0"/>
              <a:t>them, when they edit the document, you can see the changes from your side. 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 smtClean="0"/>
              <a:t>You can find the file, under ‘Shared with Me’ link in OneDrive.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621418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303dbf9b-b85b-46a0-94f1-894078c07ecd"/>
    <ds:schemaRef ds:uri="http://schemas.microsoft.com/office/2006/metadata/properties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43860</TotalTime>
  <Words>163</Words>
  <Application>Microsoft Office PowerPoint</Application>
  <PresentationFormat>On-screen Show (4:3)</PresentationFormat>
  <Paragraphs>17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Digital Skills and Research Methods</vt:lpstr>
      <vt:lpstr>Collaboration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Anly ChandraMohan</cp:lastModifiedBy>
  <cp:revision>145</cp:revision>
  <cp:lastPrinted>2017-11-01T12:13:15Z</cp:lastPrinted>
  <dcterms:created xsi:type="dcterms:W3CDTF">2015-04-14T15:21:28Z</dcterms:created>
  <dcterms:modified xsi:type="dcterms:W3CDTF">2017-11-01T13:03:11Z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