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3"/>
  </p:notesMasterIdLst>
  <p:handoutMasterIdLst>
    <p:handoutMasterId r:id="rId14"/>
  </p:handoutMasterIdLst>
  <p:sldIdLst>
    <p:sldId id="277" r:id="rId2"/>
    <p:sldId id="455" r:id="rId3"/>
    <p:sldId id="456" r:id="rId4"/>
    <p:sldId id="442" r:id="rId5"/>
    <p:sldId id="458" r:id="rId6"/>
    <p:sldId id="457" r:id="rId7"/>
    <p:sldId id="460" r:id="rId8"/>
    <p:sldId id="452" r:id="rId9"/>
    <p:sldId id="459" r:id="rId10"/>
    <p:sldId id="454" r:id="rId11"/>
    <p:sldId id="450" r:id="rId12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B17E55F-5E1D-B443-949E-1A5BA09E31D1}" v="122" dt="2026-04-21T23:28:11.31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5758FB7-9AC5-4552-8A53-C91805E547FA}" styleName="Themed Style 1 - Accent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443" autoAdjust="0"/>
    <p:restoredTop sz="94576" autoAdjust="0"/>
  </p:normalViewPr>
  <p:slideViewPr>
    <p:cSldViewPr>
      <p:cViewPr varScale="1">
        <p:scale>
          <a:sx n="110" d="100"/>
          <a:sy n="110" d="100"/>
        </p:scale>
        <p:origin x="1464" y="17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mantha Valentina Martin Jukisz (2416089)" userId="ea339cef-fcf5-4a3d-9992-5878cdc6e631" providerId="ADAL" clId="{DE558FF8-A2D3-51EE-AF66-CD57C50382C2}"/>
    <pc:docChg chg="undo custSel modSld">
      <pc:chgData name="Samantha Valentina Martin Jukisz (2416089)" userId="ea339cef-fcf5-4a3d-9992-5878cdc6e631" providerId="ADAL" clId="{DE558FF8-A2D3-51EE-AF66-CD57C50382C2}" dt="2026-04-21T23:28:11.317" v="424"/>
      <pc:docMkLst>
        <pc:docMk/>
      </pc:docMkLst>
      <pc:sldChg chg="addSp delSp modSp modTransition modAnim">
        <pc:chgData name="Samantha Valentina Martin Jukisz (2416089)" userId="ea339cef-fcf5-4a3d-9992-5878cdc6e631" providerId="ADAL" clId="{DE558FF8-A2D3-51EE-AF66-CD57C50382C2}" dt="2026-04-21T22:34:59.643" v="377"/>
        <pc:sldMkLst>
          <pc:docMk/>
          <pc:sldMk cId="0" sldId="277"/>
        </pc:sldMkLst>
        <pc:picChg chg="add del mod">
          <ac:chgData name="Samantha Valentina Martin Jukisz (2416089)" userId="ea339cef-fcf5-4a3d-9992-5878cdc6e631" providerId="ADAL" clId="{DE558FF8-A2D3-51EE-AF66-CD57C50382C2}" dt="2026-04-21T22:34:23.376" v="376"/>
          <ac:picMkLst>
            <pc:docMk/>
            <pc:sldMk cId="0" sldId="277"/>
            <ac:picMk id="4" creationId="{0CF0A496-3310-2EFD-69FD-9B2615F2D694}"/>
          </ac:picMkLst>
        </pc:picChg>
        <pc:picChg chg="add mod">
          <ac:chgData name="Samantha Valentina Martin Jukisz (2416089)" userId="ea339cef-fcf5-4a3d-9992-5878cdc6e631" providerId="ADAL" clId="{DE558FF8-A2D3-51EE-AF66-CD57C50382C2}" dt="2026-04-21T22:34:59.643" v="377"/>
          <ac:picMkLst>
            <pc:docMk/>
            <pc:sldMk cId="0" sldId="277"/>
            <ac:picMk id="10" creationId="{C519636A-DC33-28F4-125A-D5918567C81B}"/>
          </ac:picMkLst>
        </pc:picChg>
      </pc:sldChg>
      <pc:sldChg chg="addSp modSp modTransition modAnim">
        <pc:chgData name="Samantha Valentina Martin Jukisz (2416089)" userId="ea339cef-fcf5-4a3d-9992-5878cdc6e631" providerId="ADAL" clId="{DE558FF8-A2D3-51EE-AF66-CD57C50382C2}" dt="2026-04-21T22:56:44.364" v="398"/>
        <pc:sldMkLst>
          <pc:docMk/>
          <pc:sldMk cId="711734170" sldId="442"/>
        </pc:sldMkLst>
        <pc:picChg chg="add mod">
          <ac:chgData name="Samantha Valentina Martin Jukisz (2416089)" userId="ea339cef-fcf5-4a3d-9992-5878cdc6e631" providerId="ADAL" clId="{DE558FF8-A2D3-51EE-AF66-CD57C50382C2}" dt="2026-04-21T22:39:49.864" v="382"/>
          <ac:picMkLst>
            <pc:docMk/>
            <pc:sldMk cId="711734170" sldId="442"/>
            <ac:picMk id="5" creationId="{86A0919B-7A4D-0266-7B9F-A8F1AEF27201}"/>
          </ac:picMkLst>
        </pc:picChg>
        <pc:picChg chg="add mod">
          <ac:chgData name="Samantha Valentina Martin Jukisz (2416089)" userId="ea339cef-fcf5-4a3d-9992-5878cdc6e631" providerId="ADAL" clId="{DE558FF8-A2D3-51EE-AF66-CD57C50382C2}" dt="2026-04-21T22:52:30.779" v="395"/>
          <ac:picMkLst>
            <pc:docMk/>
            <pc:sldMk cId="711734170" sldId="442"/>
            <ac:picMk id="9" creationId="{4248EA4E-3C3C-5036-1CC5-78741B70BAF7}"/>
          </ac:picMkLst>
        </pc:picChg>
        <pc:picChg chg="add mod">
          <ac:chgData name="Samantha Valentina Martin Jukisz (2416089)" userId="ea339cef-fcf5-4a3d-9992-5878cdc6e631" providerId="ADAL" clId="{DE558FF8-A2D3-51EE-AF66-CD57C50382C2}" dt="2026-04-21T22:54:14.759" v="397"/>
          <ac:picMkLst>
            <pc:docMk/>
            <pc:sldMk cId="711734170" sldId="442"/>
            <ac:picMk id="13" creationId="{DAC1A5B5-2296-F280-9910-ECDE92B622C4}"/>
          </ac:picMkLst>
        </pc:picChg>
        <pc:picChg chg="add mod">
          <ac:chgData name="Samantha Valentina Martin Jukisz (2416089)" userId="ea339cef-fcf5-4a3d-9992-5878cdc6e631" providerId="ADAL" clId="{DE558FF8-A2D3-51EE-AF66-CD57C50382C2}" dt="2026-04-21T22:56:44.364" v="398"/>
          <ac:picMkLst>
            <pc:docMk/>
            <pc:sldMk cId="711734170" sldId="442"/>
            <ac:picMk id="17" creationId="{826D2AE6-EF8E-84AC-9AB3-29CF18A47377}"/>
          </ac:picMkLst>
        </pc:picChg>
      </pc:sldChg>
      <pc:sldChg chg="modSp mod">
        <pc:chgData name="Samantha Valentina Martin Jukisz (2416089)" userId="ea339cef-fcf5-4a3d-9992-5878cdc6e631" providerId="ADAL" clId="{DE558FF8-A2D3-51EE-AF66-CD57C50382C2}" dt="2026-04-20T19:33:58.782" v="244" actId="12"/>
        <pc:sldMkLst>
          <pc:docMk/>
          <pc:sldMk cId="3521001056" sldId="450"/>
        </pc:sldMkLst>
        <pc:spChg chg="mod">
          <ac:chgData name="Samantha Valentina Martin Jukisz (2416089)" userId="ea339cef-fcf5-4a3d-9992-5878cdc6e631" providerId="ADAL" clId="{DE558FF8-A2D3-51EE-AF66-CD57C50382C2}" dt="2026-04-20T19:33:58.782" v="244" actId="12"/>
          <ac:spMkLst>
            <pc:docMk/>
            <pc:sldMk cId="3521001056" sldId="450"/>
            <ac:spMk id="6" creationId="{A4085575-4426-A9AB-0F8A-7A51209EE3B6}"/>
          </ac:spMkLst>
        </pc:spChg>
      </pc:sldChg>
      <pc:sldChg chg="addSp modSp mod modTransition modAnim">
        <pc:chgData name="Samantha Valentina Martin Jukisz (2416089)" userId="ea339cef-fcf5-4a3d-9992-5878cdc6e631" providerId="ADAL" clId="{DE558FF8-A2D3-51EE-AF66-CD57C50382C2}" dt="2026-04-21T23:09:04.494" v="414"/>
        <pc:sldMkLst>
          <pc:docMk/>
          <pc:sldMk cId="1688727333" sldId="452"/>
        </pc:sldMkLst>
        <pc:spChg chg="mod">
          <ac:chgData name="Samantha Valentina Martin Jukisz (2416089)" userId="ea339cef-fcf5-4a3d-9992-5878cdc6e631" providerId="ADAL" clId="{DE558FF8-A2D3-51EE-AF66-CD57C50382C2}" dt="2026-04-20T19:24:09.714" v="97" actId="20577"/>
          <ac:spMkLst>
            <pc:docMk/>
            <pc:sldMk cId="1688727333" sldId="452"/>
            <ac:spMk id="2" creationId="{B6307EA7-00DA-7750-8609-7051118EDC20}"/>
          </ac:spMkLst>
        </pc:spChg>
        <pc:picChg chg="add mod">
          <ac:chgData name="Samantha Valentina Martin Jukisz (2416089)" userId="ea339cef-fcf5-4a3d-9992-5878cdc6e631" providerId="ADAL" clId="{DE558FF8-A2D3-51EE-AF66-CD57C50382C2}" dt="2026-04-21T23:06:43.534" v="409"/>
          <ac:picMkLst>
            <pc:docMk/>
            <pc:sldMk cId="1688727333" sldId="452"/>
            <ac:picMk id="7" creationId="{1F5F0F6D-8219-53DC-07D6-B8FBCB3856C8}"/>
          </ac:picMkLst>
        </pc:picChg>
        <pc:picChg chg="add mod">
          <ac:chgData name="Samantha Valentina Martin Jukisz (2416089)" userId="ea339cef-fcf5-4a3d-9992-5878cdc6e631" providerId="ADAL" clId="{DE558FF8-A2D3-51EE-AF66-CD57C50382C2}" dt="2026-04-21T23:07:07.866" v="411"/>
          <ac:picMkLst>
            <pc:docMk/>
            <pc:sldMk cId="1688727333" sldId="452"/>
            <ac:picMk id="11" creationId="{1B9A93D7-461C-7C1F-36A3-EB1BE719EDDC}"/>
          </ac:picMkLst>
        </pc:picChg>
        <pc:picChg chg="add mod">
          <ac:chgData name="Samantha Valentina Martin Jukisz (2416089)" userId="ea339cef-fcf5-4a3d-9992-5878cdc6e631" providerId="ADAL" clId="{DE558FF8-A2D3-51EE-AF66-CD57C50382C2}" dt="2026-04-21T23:07:36.866" v="413"/>
          <ac:picMkLst>
            <pc:docMk/>
            <pc:sldMk cId="1688727333" sldId="452"/>
            <ac:picMk id="15" creationId="{DBCEC0C2-FD07-F620-16DD-83EF0D74899F}"/>
          </ac:picMkLst>
        </pc:picChg>
        <pc:picChg chg="add mod">
          <ac:chgData name="Samantha Valentina Martin Jukisz (2416089)" userId="ea339cef-fcf5-4a3d-9992-5878cdc6e631" providerId="ADAL" clId="{DE558FF8-A2D3-51EE-AF66-CD57C50382C2}" dt="2026-04-21T23:09:04.494" v="414"/>
          <ac:picMkLst>
            <pc:docMk/>
            <pc:sldMk cId="1688727333" sldId="452"/>
            <ac:picMk id="19" creationId="{873EDE38-3F52-DDB4-0EBC-1E896DCEBD82}"/>
          </ac:picMkLst>
        </pc:picChg>
      </pc:sldChg>
      <pc:sldChg chg="addSp modSp mod modTransition modAnim">
        <pc:chgData name="Samantha Valentina Martin Jukisz (2416089)" userId="ea339cef-fcf5-4a3d-9992-5878cdc6e631" providerId="ADAL" clId="{DE558FF8-A2D3-51EE-AF66-CD57C50382C2}" dt="2026-04-21T23:28:11.317" v="424"/>
        <pc:sldMkLst>
          <pc:docMk/>
          <pc:sldMk cId="1278544363" sldId="454"/>
        </pc:sldMkLst>
        <pc:spChg chg="mod">
          <ac:chgData name="Samantha Valentina Martin Jukisz (2416089)" userId="ea339cef-fcf5-4a3d-9992-5878cdc6e631" providerId="ADAL" clId="{DE558FF8-A2D3-51EE-AF66-CD57C50382C2}" dt="2026-04-20T19:21:50.324" v="23" actId="207"/>
          <ac:spMkLst>
            <pc:docMk/>
            <pc:sldMk cId="1278544363" sldId="454"/>
            <ac:spMk id="6" creationId="{C68C4224-F958-CB66-7629-688D5AD53A53}"/>
          </ac:spMkLst>
        </pc:spChg>
        <pc:picChg chg="add mod">
          <ac:chgData name="Samantha Valentina Martin Jukisz (2416089)" userId="ea339cef-fcf5-4a3d-9992-5878cdc6e631" providerId="ADAL" clId="{DE558FF8-A2D3-51EE-AF66-CD57C50382C2}" dt="2026-04-21T23:23:09.800" v="421"/>
          <ac:picMkLst>
            <pc:docMk/>
            <pc:sldMk cId="1278544363" sldId="454"/>
            <ac:picMk id="8" creationId="{1856D0AE-ECDE-EB6D-1CBC-091736974618}"/>
          </ac:picMkLst>
        </pc:picChg>
        <pc:picChg chg="add mod">
          <ac:chgData name="Samantha Valentina Martin Jukisz (2416089)" userId="ea339cef-fcf5-4a3d-9992-5878cdc6e631" providerId="ADAL" clId="{DE558FF8-A2D3-51EE-AF66-CD57C50382C2}" dt="2026-04-21T23:24:58.231" v="423"/>
          <ac:picMkLst>
            <pc:docMk/>
            <pc:sldMk cId="1278544363" sldId="454"/>
            <ac:picMk id="12" creationId="{B2342881-7479-2416-7CF8-EE92B78F79D1}"/>
          </ac:picMkLst>
        </pc:picChg>
        <pc:picChg chg="add mod">
          <ac:chgData name="Samantha Valentina Martin Jukisz (2416089)" userId="ea339cef-fcf5-4a3d-9992-5878cdc6e631" providerId="ADAL" clId="{DE558FF8-A2D3-51EE-AF66-CD57C50382C2}" dt="2026-04-21T23:28:11.317" v="424"/>
          <ac:picMkLst>
            <pc:docMk/>
            <pc:sldMk cId="1278544363" sldId="454"/>
            <ac:picMk id="16" creationId="{29B232C0-7FC7-8271-6253-9B2797DE0B9E}"/>
          </ac:picMkLst>
        </pc:picChg>
      </pc:sldChg>
      <pc:sldChg chg="addSp modSp mod modTransition modAnim">
        <pc:chgData name="Samantha Valentina Martin Jukisz (2416089)" userId="ea339cef-fcf5-4a3d-9992-5878cdc6e631" providerId="ADAL" clId="{DE558FF8-A2D3-51EE-AF66-CD57C50382C2}" dt="2026-04-21T22:46:22.110" v="390"/>
        <pc:sldMkLst>
          <pc:docMk/>
          <pc:sldMk cId="1044028000" sldId="455"/>
        </pc:sldMkLst>
        <pc:picChg chg="add mod">
          <ac:chgData name="Samantha Valentina Martin Jukisz (2416089)" userId="ea339cef-fcf5-4a3d-9992-5878cdc6e631" providerId="ADAL" clId="{DE558FF8-A2D3-51EE-AF66-CD57C50382C2}" dt="2026-04-21T22:39:50.996" v="383"/>
          <ac:picMkLst>
            <pc:docMk/>
            <pc:sldMk cId="1044028000" sldId="455"/>
            <ac:picMk id="16" creationId="{FC88AFCE-151D-3F40-F26D-E77094EACE33}"/>
          </ac:picMkLst>
        </pc:picChg>
        <pc:picChg chg="add mod">
          <ac:chgData name="Samantha Valentina Martin Jukisz (2416089)" userId="ea339cef-fcf5-4a3d-9992-5878cdc6e631" providerId="ADAL" clId="{DE558FF8-A2D3-51EE-AF66-CD57C50382C2}" dt="2026-04-21T22:42:04.211" v="385"/>
          <ac:picMkLst>
            <pc:docMk/>
            <pc:sldMk cId="1044028000" sldId="455"/>
            <ac:picMk id="23" creationId="{31F1F6CC-C42C-5258-D789-721CDE741457}"/>
          </ac:picMkLst>
        </pc:picChg>
        <pc:picChg chg="add mod">
          <ac:chgData name="Samantha Valentina Martin Jukisz (2416089)" userId="ea339cef-fcf5-4a3d-9992-5878cdc6e631" providerId="ADAL" clId="{DE558FF8-A2D3-51EE-AF66-CD57C50382C2}" dt="2026-04-21T22:44:11.808" v="387"/>
          <ac:picMkLst>
            <pc:docMk/>
            <pc:sldMk cId="1044028000" sldId="455"/>
            <ac:picMk id="27" creationId="{DEF3793D-BAF1-930B-E54B-9F1880225836}"/>
          </ac:picMkLst>
        </pc:picChg>
        <pc:picChg chg="add mod">
          <ac:chgData name="Samantha Valentina Martin Jukisz (2416089)" userId="ea339cef-fcf5-4a3d-9992-5878cdc6e631" providerId="ADAL" clId="{DE558FF8-A2D3-51EE-AF66-CD57C50382C2}" dt="2026-04-21T22:44:49.842" v="389"/>
          <ac:picMkLst>
            <pc:docMk/>
            <pc:sldMk cId="1044028000" sldId="455"/>
            <ac:picMk id="32" creationId="{A24D610C-CB4A-B33E-95A8-8FFC74042735}"/>
          </ac:picMkLst>
        </pc:picChg>
        <pc:picChg chg="add mod">
          <ac:chgData name="Samantha Valentina Martin Jukisz (2416089)" userId="ea339cef-fcf5-4a3d-9992-5878cdc6e631" providerId="ADAL" clId="{DE558FF8-A2D3-51EE-AF66-CD57C50382C2}" dt="2026-04-21T22:46:22.110" v="390"/>
          <ac:picMkLst>
            <pc:docMk/>
            <pc:sldMk cId="1044028000" sldId="455"/>
            <ac:picMk id="36" creationId="{1AA15298-623B-7C7C-B021-A7B5241DB7D6}"/>
          </ac:picMkLst>
        </pc:picChg>
      </pc:sldChg>
      <pc:sldChg chg="addSp modSp modTransition modAnim">
        <pc:chgData name="Samantha Valentina Martin Jukisz (2416089)" userId="ea339cef-fcf5-4a3d-9992-5878cdc6e631" providerId="ADAL" clId="{DE558FF8-A2D3-51EE-AF66-CD57C50382C2}" dt="2026-04-21T22:50:30.098" v="393"/>
        <pc:sldMkLst>
          <pc:docMk/>
          <pc:sldMk cId="1196154705" sldId="456"/>
        </pc:sldMkLst>
        <pc:picChg chg="add mod">
          <ac:chgData name="Samantha Valentina Martin Jukisz (2416089)" userId="ea339cef-fcf5-4a3d-9992-5878cdc6e631" providerId="ADAL" clId="{DE558FF8-A2D3-51EE-AF66-CD57C50382C2}" dt="2026-04-21T22:39:49.864" v="382"/>
          <ac:picMkLst>
            <pc:docMk/>
            <pc:sldMk cId="1196154705" sldId="456"/>
            <ac:picMk id="10" creationId="{700CA516-22E1-3B83-83DB-E8E28DD43D11}"/>
          </ac:picMkLst>
        </pc:picChg>
        <pc:picChg chg="add mod">
          <ac:chgData name="Samantha Valentina Martin Jukisz (2416089)" userId="ea339cef-fcf5-4a3d-9992-5878cdc6e631" providerId="ADAL" clId="{DE558FF8-A2D3-51EE-AF66-CD57C50382C2}" dt="2026-04-21T22:48:42.654" v="392"/>
          <ac:picMkLst>
            <pc:docMk/>
            <pc:sldMk cId="1196154705" sldId="456"/>
            <ac:picMk id="14" creationId="{2A942E41-2DC6-5B81-8C75-5A7D88D44CAB}"/>
          </ac:picMkLst>
        </pc:picChg>
        <pc:picChg chg="add mod">
          <ac:chgData name="Samantha Valentina Martin Jukisz (2416089)" userId="ea339cef-fcf5-4a3d-9992-5878cdc6e631" providerId="ADAL" clId="{DE558FF8-A2D3-51EE-AF66-CD57C50382C2}" dt="2026-04-21T22:50:30.098" v="393"/>
          <ac:picMkLst>
            <pc:docMk/>
            <pc:sldMk cId="1196154705" sldId="456"/>
            <ac:picMk id="18" creationId="{65D6C85B-EFE0-C00B-20D2-AD07B7C04C89}"/>
          </ac:picMkLst>
        </pc:picChg>
      </pc:sldChg>
      <pc:sldChg chg="addSp modSp mod">
        <pc:chgData name="Samantha Valentina Martin Jukisz (2416089)" userId="ea339cef-fcf5-4a3d-9992-5878cdc6e631" providerId="ADAL" clId="{DE558FF8-A2D3-51EE-AF66-CD57C50382C2}" dt="2026-04-21T23:00:23.816" v="400"/>
        <pc:sldMkLst>
          <pc:docMk/>
          <pc:sldMk cId="425489401" sldId="457"/>
        </pc:sldMkLst>
        <pc:spChg chg="mod">
          <ac:chgData name="Samantha Valentina Martin Jukisz (2416089)" userId="ea339cef-fcf5-4a3d-9992-5878cdc6e631" providerId="ADAL" clId="{DE558FF8-A2D3-51EE-AF66-CD57C50382C2}" dt="2026-04-21T22:20:49.101" v="374" actId="20577"/>
          <ac:spMkLst>
            <pc:docMk/>
            <pc:sldMk cId="425489401" sldId="457"/>
            <ac:spMk id="3" creationId="{D8D4FB70-B25A-602C-D334-08F645D206D5}"/>
          </ac:spMkLst>
        </pc:spChg>
        <pc:picChg chg="add mod">
          <ac:chgData name="Samantha Valentina Martin Jukisz (2416089)" userId="ea339cef-fcf5-4a3d-9992-5878cdc6e631" providerId="ADAL" clId="{DE558FF8-A2D3-51EE-AF66-CD57C50382C2}" dt="2026-04-21T23:00:23.816" v="400"/>
          <ac:picMkLst>
            <pc:docMk/>
            <pc:sldMk cId="425489401" sldId="457"/>
            <ac:picMk id="8" creationId="{23E8F75C-6233-E416-646F-C3099B6E0FAA}"/>
          </ac:picMkLst>
        </pc:picChg>
      </pc:sldChg>
      <pc:sldChg chg="addSp modSp">
        <pc:chgData name="Samantha Valentina Martin Jukisz (2416089)" userId="ea339cef-fcf5-4a3d-9992-5878cdc6e631" providerId="ADAL" clId="{DE558FF8-A2D3-51EE-AF66-CD57C50382C2}" dt="2026-04-21T22:58:15.398" v="399"/>
        <pc:sldMkLst>
          <pc:docMk/>
          <pc:sldMk cId="2070946817" sldId="458"/>
        </pc:sldMkLst>
        <pc:picChg chg="add mod">
          <ac:chgData name="Samantha Valentina Martin Jukisz (2416089)" userId="ea339cef-fcf5-4a3d-9992-5878cdc6e631" providerId="ADAL" clId="{DE558FF8-A2D3-51EE-AF66-CD57C50382C2}" dt="2026-04-21T22:58:15.398" v="399"/>
          <ac:picMkLst>
            <pc:docMk/>
            <pc:sldMk cId="2070946817" sldId="458"/>
            <ac:picMk id="8" creationId="{BC187F4C-9230-12F2-7142-3157CA82395F}"/>
          </ac:picMkLst>
        </pc:picChg>
      </pc:sldChg>
      <pc:sldChg chg="addSp modSp modTransition modAnim">
        <pc:chgData name="Samantha Valentina Martin Jukisz (2416089)" userId="ea339cef-fcf5-4a3d-9992-5878cdc6e631" providerId="ADAL" clId="{DE558FF8-A2D3-51EE-AF66-CD57C50382C2}" dt="2026-04-21T23:13:20.019" v="419"/>
        <pc:sldMkLst>
          <pc:docMk/>
          <pc:sldMk cId="872766868" sldId="459"/>
        </pc:sldMkLst>
        <pc:picChg chg="add mod">
          <ac:chgData name="Samantha Valentina Martin Jukisz (2416089)" userId="ea339cef-fcf5-4a3d-9992-5878cdc6e631" providerId="ADAL" clId="{DE558FF8-A2D3-51EE-AF66-CD57C50382C2}" dt="2026-04-21T23:09:43.165" v="416"/>
          <ac:picMkLst>
            <pc:docMk/>
            <pc:sldMk cId="872766868" sldId="459"/>
            <ac:picMk id="8" creationId="{BAA72951-DBBA-01C0-5064-A5A262D1CE1A}"/>
          </ac:picMkLst>
        </pc:picChg>
        <pc:picChg chg="add mod">
          <ac:chgData name="Samantha Valentina Martin Jukisz (2416089)" userId="ea339cef-fcf5-4a3d-9992-5878cdc6e631" providerId="ADAL" clId="{DE558FF8-A2D3-51EE-AF66-CD57C50382C2}" dt="2026-04-21T23:11:27.128" v="418"/>
          <ac:picMkLst>
            <pc:docMk/>
            <pc:sldMk cId="872766868" sldId="459"/>
            <ac:picMk id="12" creationId="{67DCE961-BEC1-2649-240A-54E0176409AC}"/>
          </ac:picMkLst>
        </pc:picChg>
        <pc:picChg chg="add mod">
          <ac:chgData name="Samantha Valentina Martin Jukisz (2416089)" userId="ea339cef-fcf5-4a3d-9992-5878cdc6e631" providerId="ADAL" clId="{DE558FF8-A2D3-51EE-AF66-CD57C50382C2}" dt="2026-04-21T23:13:20.019" v="419"/>
          <ac:picMkLst>
            <pc:docMk/>
            <pc:sldMk cId="872766868" sldId="459"/>
            <ac:picMk id="16" creationId="{3A05FC58-5DC7-28A9-54CD-671685B5B4C1}"/>
          </ac:picMkLst>
        </pc:picChg>
      </pc:sldChg>
      <pc:sldChg chg="addSp modSp modTransition modAnim">
        <pc:chgData name="Samantha Valentina Martin Jukisz (2416089)" userId="ea339cef-fcf5-4a3d-9992-5878cdc6e631" providerId="ADAL" clId="{DE558FF8-A2D3-51EE-AF66-CD57C50382C2}" dt="2026-04-21T23:05:55.599" v="407"/>
        <pc:sldMkLst>
          <pc:docMk/>
          <pc:sldMk cId="3418309274" sldId="460"/>
        </pc:sldMkLst>
        <pc:picChg chg="add mod">
          <ac:chgData name="Samantha Valentina Martin Jukisz (2416089)" userId="ea339cef-fcf5-4a3d-9992-5878cdc6e631" providerId="ADAL" clId="{DE558FF8-A2D3-51EE-AF66-CD57C50382C2}" dt="2026-04-21T23:01:05.650" v="402"/>
          <ac:picMkLst>
            <pc:docMk/>
            <pc:sldMk cId="3418309274" sldId="460"/>
            <ac:picMk id="8" creationId="{144D90A4-076C-5B4F-BA55-0645EF071D33}"/>
          </ac:picMkLst>
        </pc:picChg>
        <pc:picChg chg="add mod">
          <ac:chgData name="Samantha Valentina Martin Jukisz (2416089)" userId="ea339cef-fcf5-4a3d-9992-5878cdc6e631" providerId="ADAL" clId="{DE558FF8-A2D3-51EE-AF66-CD57C50382C2}" dt="2026-04-21T23:02:18.707" v="404"/>
          <ac:picMkLst>
            <pc:docMk/>
            <pc:sldMk cId="3418309274" sldId="460"/>
            <ac:picMk id="12" creationId="{7103722A-8791-D9E8-D774-7CAACA93EE43}"/>
          </ac:picMkLst>
        </pc:picChg>
        <pc:picChg chg="add mod">
          <ac:chgData name="Samantha Valentina Martin Jukisz (2416089)" userId="ea339cef-fcf5-4a3d-9992-5878cdc6e631" providerId="ADAL" clId="{DE558FF8-A2D3-51EE-AF66-CD57C50382C2}" dt="2026-04-21T23:03:59.925" v="406"/>
          <ac:picMkLst>
            <pc:docMk/>
            <pc:sldMk cId="3418309274" sldId="460"/>
            <ac:picMk id="16" creationId="{710D6B2B-94D2-EB0F-AD14-3753E716BDF3}"/>
          </ac:picMkLst>
        </pc:picChg>
        <pc:picChg chg="add mod">
          <ac:chgData name="Samantha Valentina Martin Jukisz (2416089)" userId="ea339cef-fcf5-4a3d-9992-5878cdc6e631" providerId="ADAL" clId="{DE558FF8-A2D3-51EE-AF66-CD57C50382C2}" dt="2026-04-21T23:05:55.599" v="407"/>
          <ac:picMkLst>
            <pc:docMk/>
            <pc:sldMk cId="3418309274" sldId="460"/>
            <ac:picMk id="20" creationId="{8E2A58E2-C17D-D53A-1CA2-7990900A989C}"/>
          </ac:picMkLst>
        </pc:picChg>
      </pc:sldChg>
    </pc:docChg>
  </pc:docChgLst>
  <pc:docChgLst>
    <pc:chgData name="Samantha Valentina Martin Jukisz (2416089)" userId="ea339cef-fcf5-4a3d-9992-5878cdc6e631" providerId="ADAL" clId="{90848D3C-14AE-413D-A3B3-0FA1E55AEED4}"/>
    <pc:docChg chg="modSld">
      <pc:chgData name="Samantha Valentina Martin Jukisz (2416089)" userId="ea339cef-fcf5-4a3d-9992-5878cdc6e631" providerId="ADAL" clId="{90848D3C-14AE-413D-A3B3-0FA1E55AEED4}" dt="2026-04-20T19:30:21.539" v="0" actId="22"/>
      <pc:docMkLst>
        <pc:docMk/>
      </pc:docMkLst>
      <pc:sldChg chg="modSp mod">
        <pc:chgData name="Samantha Valentina Martin Jukisz (2416089)" userId="ea339cef-fcf5-4a3d-9992-5878cdc6e631" providerId="ADAL" clId="{90848D3C-14AE-413D-A3B3-0FA1E55AEED4}" dt="2026-04-20T19:30:21.539" v="0" actId="22"/>
        <pc:sldMkLst>
          <pc:docMk/>
          <pc:sldMk cId="3521001056" sldId="450"/>
        </pc:sldMkLst>
        <pc:spChg chg="mod">
          <ac:chgData name="Samantha Valentina Martin Jukisz (2416089)" userId="ea339cef-fcf5-4a3d-9992-5878cdc6e631" providerId="ADAL" clId="{90848D3C-14AE-413D-A3B3-0FA1E55AEED4}" dt="2026-04-20T19:30:21.539" v="0" actId="22"/>
          <ac:spMkLst>
            <pc:docMk/>
            <pc:sldMk cId="3521001056" sldId="450"/>
            <ac:spMk id="6" creationId="{A4085575-4426-A9AB-0F8A-7A51209EE3B6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7097033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5623889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20/04/2026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20/04/2026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20/04/2026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20/04/2026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20/04/2026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20/04/2026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20/04/2026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20/04/2026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20/04/2026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20/04/2026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20/04/2026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20/04/2026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4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4" Type="http://schemas.openxmlformats.org/officeDocument/2006/relationships/image" Target="../media/image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4" Type="http://schemas.openxmlformats.org/officeDocument/2006/relationships/image" Target="../media/image3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asthmaandlung.org.uk/" TargetMode="External"/><Relationship Id="rId3" Type="http://schemas.openxmlformats.org/officeDocument/2006/relationships/hyperlink" Target="https://www.nhs.uk/conditions/chronic-obstructive-pulmonary-disease-copd/" TargetMode="External"/><Relationship Id="rId7" Type="http://schemas.openxmlformats.org/officeDocument/2006/relationships/hyperlink" Target="https://www.nhsinform.scot/" TargetMode="External"/><Relationship Id="rId2" Type="http://schemas.openxmlformats.org/officeDocument/2006/relationships/hyperlink" Target="https://www.asthmaandlung.org.uk/conditions/copd-chronic-obstructive-pulmonary-disease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england.nhs.uk/respiratory/improvement/" TargetMode="External"/><Relationship Id="rId5" Type="http://schemas.openxmlformats.org/officeDocument/2006/relationships/hyperlink" Target="https://www.england.nhs.uk/respiratory/" TargetMode="External"/><Relationship Id="rId4" Type="http://schemas.openxmlformats.org/officeDocument/2006/relationships/hyperlink" Target="https://www.nice.org.uk/guidance/ng115" TargetMode="External"/><Relationship Id="rId9" Type="http://schemas.openxmlformats.org/officeDocument/2006/relationships/hyperlink" Target="https://goldcopd.org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549275" y="1340768"/>
            <a:ext cx="8050709" cy="1584176"/>
          </a:xfrm>
        </p:spPr>
        <p:txBody>
          <a:bodyPr/>
          <a:lstStyle/>
          <a:p>
            <a:pPr algn="l" eaLnBrk="1" hangingPunct="1"/>
            <a:r>
              <a:rPr lang="en-GB" altLang="en-US" sz="2800" b="1">
                <a:solidFill>
                  <a:schemeClr val="bg1"/>
                </a:solidFill>
              </a:rPr>
              <a:t>BMHP5032 Introduction to Physiology</a:t>
            </a:r>
          </a:p>
          <a:p>
            <a:pPr algn="l" eaLnBrk="1" hangingPunct="1"/>
            <a:r>
              <a:rPr lang="en-GB" altLang="en-US" sz="2800" b="1">
                <a:solidFill>
                  <a:schemeClr val="bg1"/>
                </a:solidFill>
              </a:rPr>
              <a:t>Component 2 – Presentation </a:t>
            </a:r>
          </a:p>
          <a:p>
            <a:pPr algn="l" eaLnBrk="1" hangingPunct="1"/>
            <a:r>
              <a:rPr lang="en-GB" altLang="en-US" sz="2800" b="1">
                <a:solidFill>
                  <a:schemeClr val="bg1"/>
                </a:solidFill>
              </a:rPr>
              <a:t>Care Plan</a:t>
            </a:r>
          </a:p>
          <a:p>
            <a:pPr algn="l" eaLnBrk="1" hangingPunct="1"/>
            <a:endParaRPr lang="en-GB" altLang="en-US" sz="2800" b="1">
              <a:solidFill>
                <a:schemeClr val="bg1"/>
              </a:solidFill>
            </a:endParaRPr>
          </a:p>
          <a:p>
            <a:pPr algn="l" eaLnBrk="1" hangingPunct="1"/>
            <a:r>
              <a:rPr lang="en-GB" altLang="en-US" sz="2800" b="1">
                <a:solidFill>
                  <a:schemeClr val="bg1"/>
                </a:solidFill>
              </a:rPr>
              <a:t>Student ID:2416089</a:t>
            </a:r>
          </a:p>
          <a:p>
            <a:pPr algn="l" eaLnBrk="1" hangingPunct="1"/>
            <a:r>
              <a:rPr lang="en-GB" altLang="en-US" sz="2800" b="1">
                <a:solidFill>
                  <a:schemeClr val="bg1"/>
                </a:solidFill>
              </a:rPr>
              <a:t>Student name:Samantha Martin Jukisz</a:t>
            </a:r>
          </a:p>
          <a:p>
            <a:pPr algn="l" eaLnBrk="1" hangingPunct="1"/>
            <a:r>
              <a:rPr lang="en-GB" altLang="en-US" sz="2800" b="1">
                <a:solidFill>
                  <a:schemeClr val="bg1"/>
                </a:solidFill>
              </a:rPr>
              <a:t>Lecturer Name: Shaila Hussain</a:t>
            </a:r>
            <a:endParaRPr lang="en-GB" altLang="en-US" sz="2800" b="1" dirty="0">
              <a:solidFill>
                <a:schemeClr val="bg1"/>
              </a:solidFill>
            </a:endParaRP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  <p:pic>
        <p:nvPicPr>
          <p:cNvPr id="10" name="Audio 9">
            <a:extLst>
              <a:ext uri="{FF2B5EF4-FFF2-40B4-BE49-F238E27FC236}">
                <a16:creationId xmlns:a16="http://schemas.microsoft.com/office/drawing/2014/main" id="{C519636A-DC33-28F4-125A-D5918567C81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800"/>
    </mc:Choice>
    <mc:Fallback>
      <p:transition spd="slow" advTm="48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9C3CB7-D278-A2A4-CAD1-A290CF81F7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en-GB" sz="3600" b="1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63D4A8-101E-12D0-65B2-FF0482C77A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0825" y="1381126"/>
            <a:ext cx="8435975" cy="3848074"/>
          </a:xfrm>
        </p:spPr>
        <p:txBody>
          <a:bodyPr/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This presentation focuses on a patient diagnosed with a Chronic Respiratory Disease (CDR).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CDR are long term conditions affecting the airways and lungs (Asthma + Lung UK,2023).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Common types include asthma, COPD, and pulmonary fibrosis.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These conditions cause breathing difficulties and reduced lung function (NHS,2023).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presentation will explore the patient’s condition and develop a care plan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63C9C2-F8C4-FC64-3A2B-8D72721535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20/04/2026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11AD01A-35D6-54F1-21E7-C950B3125C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  <p:pic>
        <p:nvPicPr>
          <p:cNvPr id="36" name="Audio 35">
            <a:extLst>
              <a:ext uri="{FF2B5EF4-FFF2-40B4-BE49-F238E27FC236}">
                <a16:creationId xmlns:a16="http://schemas.microsoft.com/office/drawing/2014/main" id="{1AA15298-623B-7C7C-B021-A7B5241DB7D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40280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2326"/>
    </mc:Choice>
    <mc:Fallback>
      <p:transition spd="slow" advTm="7232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6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21B7D8-FAFA-459E-E97E-26762F0675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Information about the person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880F13-35A9-9D38-4535-EF0C49E149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4402832" cy="3917032"/>
          </a:xfrm>
        </p:spPr>
        <p:txBody>
          <a:bodyPr/>
          <a:lstStyle/>
          <a:p>
            <a:pPr marL="0" indent="0">
              <a:buNone/>
            </a:pPr>
            <a:r>
              <a:rPr lang="en-GB" sz="2400" u="sng" dirty="0">
                <a:latin typeface="Arial" panose="020B0604020202020204" pitchFamily="34" charset="0"/>
                <a:cs typeface="Arial" panose="020B0604020202020204" pitchFamily="34" charset="0"/>
              </a:rPr>
              <a:t>Patient’s details: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Name: John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Hemilton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Age: 69 years old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Gender: Male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Lives alone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Occupation : Retired construction worker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Long history of smoking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800642-0D74-9A9D-EEA9-9EEA43A736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20/04/2026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1A468CE-6AEE-EAD3-595F-267F232355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B909901-4511-1EDD-323F-5688824BDF15}"/>
              </a:ext>
            </a:extLst>
          </p:cNvPr>
          <p:cNvSpPr txBox="1"/>
          <p:nvPr/>
        </p:nvSpPr>
        <p:spPr>
          <a:xfrm>
            <a:off x="4788024" y="1700808"/>
            <a:ext cx="4032448" cy="20005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u="sng" dirty="0"/>
              <a:t>Health measurements: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BMI: 29 (overweight).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Oxygen saturation -91%.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Blood Pressure- 145/90 mmHg.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Respiratory rate – 21 breaths per minute.</a:t>
            </a:r>
          </a:p>
        </p:txBody>
      </p:sp>
      <p:pic>
        <p:nvPicPr>
          <p:cNvPr id="18" name="Audio 17">
            <a:extLst>
              <a:ext uri="{FF2B5EF4-FFF2-40B4-BE49-F238E27FC236}">
                <a16:creationId xmlns:a16="http://schemas.microsoft.com/office/drawing/2014/main" id="{65D6C85B-EFE0-C00B-20D2-AD07B7C04C8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61547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4660"/>
    </mc:Choice>
    <mc:Fallback>
      <p:transition spd="slow" advTm="7466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8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1143000"/>
          </a:xfrm>
        </p:spPr>
        <p:txBody>
          <a:bodyPr/>
          <a:lstStyle/>
          <a:p>
            <a:pPr algn="ctr"/>
            <a:r>
              <a:rPr lang="en-GB" sz="3600" b="1" dirty="0">
                <a:cs typeface="Arial" panose="020B0604020202020204" pitchFamily="34" charset="0"/>
              </a:rPr>
              <a:t>Anatomy and Physiology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41C35443-F263-7B57-2247-B900E4E8B7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respiratory system includes lungs, bronchi, bronchioles and alveoli.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Oxygen is exchanged in the alveoli in a healthy system.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Chronic respiratory diseases cause inflammation and narrowing of airways (NICE, 2022)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Damage to lung tissue reduces gas exchange efficiency (Asthma + Lung UK,2023)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This leads to breathlessness and reduced oxygen levels (NHS,2023)</a:t>
            </a:r>
          </a:p>
        </p:txBody>
      </p:sp>
      <p:pic>
        <p:nvPicPr>
          <p:cNvPr id="17" name="Audio 16">
            <a:extLst>
              <a:ext uri="{FF2B5EF4-FFF2-40B4-BE49-F238E27FC236}">
                <a16:creationId xmlns:a16="http://schemas.microsoft.com/office/drawing/2014/main" id="{826D2AE6-EF8E-84AC-9AB3-29CF18A4737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17341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8604"/>
    </mc:Choice>
    <mc:Fallback>
      <p:transition spd="slow" advTm="8860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B924A3-1440-EE2D-BFA7-E4E87ED06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en-GB" sz="3600" b="1" dirty="0"/>
              <a:t>Care Plan (1/3)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34F549-6873-A292-8A34-6B47A514022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</a:rPr>
              <a:t>Lifestyle and Health Behaviour: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Long history of smoking (major risk factor)(Asthma + Lung UK,2023)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Poor diet and nutrition 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Low motivation for lifestyle changes 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Occasional alcohol consumption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CEB692-B9B5-A7EC-175D-C55FD2A656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20/04/2026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E6DEE0F-0A02-6D68-23C0-0B77EC1F30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  <p:pic>
        <p:nvPicPr>
          <p:cNvPr id="8" name="Audio 7">
            <a:extLst>
              <a:ext uri="{FF2B5EF4-FFF2-40B4-BE49-F238E27FC236}">
                <a16:creationId xmlns:a16="http://schemas.microsoft.com/office/drawing/2014/main" id="{BC187F4C-9230-12F2-7142-3157CA82395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09468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0620"/>
    </mc:Choice>
    <mc:Fallback>
      <p:transition spd="slow" advTm="6062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69B926-B65F-3EB5-92BB-DC40BD793F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en-GB" sz="3600" b="1" dirty="0"/>
              <a:t>Care Plan (2/3)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D4FB70-B25A-602C-D334-08F645D206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3917032"/>
          </a:xfrm>
        </p:spPr>
        <p:txBody>
          <a:bodyPr/>
          <a:lstStyle/>
          <a:p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</a:rPr>
              <a:t>Daily Routine: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Difficulty completing daily tasks such as walking and dressing, loss of independence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Requires frequent rest due to fatigue.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Spends more time at home due to retirement meaning he is less active.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Limited social interaction, can lead to isolation. (Asthma + Lung UK,2023)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Relies on fast foods, can impact his physical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wwllbeing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Sleep disturbances due to breathing problems (NICE,2022)</a:t>
            </a:r>
          </a:p>
          <a:p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290F66-9B7A-D4EF-7AC0-B0C0F1F98F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20/04/2026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0F15D2E-B843-1BFC-9C28-E4C39C9B06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  <p:pic>
        <p:nvPicPr>
          <p:cNvPr id="8" name="Audio 7">
            <a:extLst>
              <a:ext uri="{FF2B5EF4-FFF2-40B4-BE49-F238E27FC236}">
                <a16:creationId xmlns:a16="http://schemas.microsoft.com/office/drawing/2014/main" id="{23E8F75C-6233-E416-646F-C3099B6E0FA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4894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0943"/>
    </mc:Choice>
    <mc:Fallback>
      <p:transition spd="slow" advTm="8094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FE0124-C10B-2C22-8E26-7781C9788D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en-GB" sz="3600" b="1" dirty="0"/>
              <a:t>Care Plan (3/3)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8DB334-A7AC-B263-B902-D885AE203F4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800" u="sng" dirty="0">
                <a:latin typeface="Arial" panose="020B0604020202020204" pitchFamily="34" charset="0"/>
                <a:cs typeface="Arial" panose="020B0604020202020204" pitchFamily="34" charset="0"/>
              </a:rPr>
              <a:t>Communication and ethics.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Use clear and simple communication due to breathlessness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Encourage patient involvement in decisions (NHS England, 2023)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Maintain confidentiality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Respect dignity and independence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Obtain informed consent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bedore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treatment (NICE,2023)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4193C0-9C37-D32B-C845-058D81A006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20/04/2026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32ED7D4-D58E-B110-D734-7BC6B27314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  <p:pic>
        <p:nvPicPr>
          <p:cNvPr id="20" name="Audio 19">
            <a:extLst>
              <a:ext uri="{FF2B5EF4-FFF2-40B4-BE49-F238E27FC236}">
                <a16:creationId xmlns:a16="http://schemas.microsoft.com/office/drawing/2014/main" id="{8E2A58E2-C17D-D53A-1CA2-7990900A989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83092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7700"/>
    </mc:Choice>
    <mc:Fallback>
      <p:transition spd="slow" advTm="677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0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1143000"/>
          </a:xfrm>
        </p:spPr>
        <p:txBody>
          <a:bodyPr/>
          <a:lstStyle/>
          <a:p>
            <a:pPr algn="ctr"/>
            <a:r>
              <a:rPr lang="en-GB" sz="3600" b="1" dirty="0">
                <a:cs typeface="Arial" panose="020B0604020202020204" pitchFamily="34" charset="0"/>
              </a:rPr>
              <a:t>Risk factors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B6307EA7-00DA-7750-8609-7051118EDC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Smoking (leading cause of CRDs)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(Asthma + Lung UK,2023)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Increasing age (NHS England, 2023)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Past occupational exposure to dust and chemicals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Sedentary lifestyle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Poor diet and weight issues</a:t>
            </a:r>
          </a:p>
        </p:txBody>
      </p:sp>
      <p:pic>
        <p:nvPicPr>
          <p:cNvPr id="19" name="Audio 18">
            <a:extLst>
              <a:ext uri="{FF2B5EF4-FFF2-40B4-BE49-F238E27FC236}">
                <a16:creationId xmlns:a16="http://schemas.microsoft.com/office/drawing/2014/main" id="{873EDE38-3F52-DDB4-0EBC-1E896DCEBD8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87273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7604"/>
    </mc:Choice>
    <mc:Fallback>
      <p:transition spd="slow" advTm="7760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9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E0FCB6-E8B5-E668-6859-562592213C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Recommendations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B34A5C-AEA4-8C87-D5EF-1CD835079D1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Smoking cessation support (NHS,2023)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Prescribed inhalers and medication (NICE,2022)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Pulmonary rehabilitation programmes (NHS England,2022)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Balanced and gradual physical activity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Vaccinations (flu and pneumonia) (NHS ,2023)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Emotional and social support (Asthma + Lung UK,2023)</a:t>
            </a:r>
          </a:p>
          <a:p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DC4459-B578-A402-DCF4-CAC2307B75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20/04/2026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1D60C8-0E6D-5493-15CC-220B5D39BE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  <p:pic>
        <p:nvPicPr>
          <p:cNvPr id="16" name="Audio 15">
            <a:extLst>
              <a:ext uri="{FF2B5EF4-FFF2-40B4-BE49-F238E27FC236}">
                <a16:creationId xmlns:a16="http://schemas.microsoft.com/office/drawing/2014/main" id="{3A05FC58-5DC7-28A9-54CD-671685B5B4C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27668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2022"/>
    </mc:Choice>
    <mc:Fallback>
      <p:transition spd="slow" advTm="8202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68604B-AC6B-0846-C825-2BEC86565B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Conclusion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68C4224-F958-CB66-7629-688D5AD53A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  <a:t>Chronic respiratory diseases are long term conditions (Asthma + Lung UK,2023)</a:t>
            </a:r>
          </a:p>
          <a:p>
            <a: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  <a:t>They significantly affect quality of life (NHS,2023)</a:t>
            </a:r>
          </a:p>
          <a:p>
            <a: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  <a:t>Lifestyle factors play a key role</a:t>
            </a:r>
          </a:p>
          <a:p>
            <a: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  <a:t>Person-centred care improves outcomes (NICE,2023)</a:t>
            </a:r>
          </a:p>
          <a:p>
            <a: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  <a:t>Ongoing monitoring is essential (NHS England, 2023)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C4CF4B-AA00-001B-CFC7-69AA662BA5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20/04/2026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ED03137-7AB2-2A5E-B86B-FAB9F630A6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  <p:pic>
        <p:nvPicPr>
          <p:cNvPr id="16" name="Audio 15">
            <a:extLst>
              <a:ext uri="{FF2B5EF4-FFF2-40B4-BE49-F238E27FC236}">
                <a16:creationId xmlns:a16="http://schemas.microsoft.com/office/drawing/2014/main" id="{29B232C0-7FC7-8271-6253-9B2797DE0B9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85443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7249"/>
    </mc:Choice>
    <mc:Fallback>
      <p:transition spd="slow" advTm="10724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4085575-4426-A9AB-0F8A-7A51209EE3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s-ES" sz="1200" dirty="0" err="1">
                <a:latin typeface="Arial" panose="020B0604020202020204" pitchFamily="34" charset="0"/>
                <a:cs typeface="Arial" panose="020B0604020202020204" pitchFamily="34" charset="0"/>
              </a:rPr>
              <a:t>Asthma</a:t>
            </a:r>
            <a:r>
              <a:rPr lang="es-ES" sz="1200" dirty="0">
                <a:latin typeface="Arial" panose="020B0604020202020204" pitchFamily="34" charset="0"/>
                <a:cs typeface="Arial" panose="020B0604020202020204" pitchFamily="34" charset="0"/>
              </a:rPr>
              <a:t> + </a:t>
            </a:r>
            <a:r>
              <a:rPr lang="es-ES" sz="1200" dirty="0" err="1">
                <a:latin typeface="Arial" panose="020B0604020202020204" pitchFamily="34" charset="0"/>
                <a:cs typeface="Arial" panose="020B0604020202020204" pitchFamily="34" charset="0"/>
              </a:rPr>
              <a:t>Lung</a:t>
            </a:r>
            <a:r>
              <a:rPr lang="es-ES" sz="1200" dirty="0">
                <a:latin typeface="Arial" panose="020B0604020202020204" pitchFamily="34" charset="0"/>
                <a:cs typeface="Arial" panose="020B0604020202020204" pitchFamily="34" charset="0"/>
              </a:rPr>
              <a:t> UK (2023) </a:t>
            </a:r>
            <a:r>
              <a:rPr lang="es-ES" sz="1200" i="1" dirty="0" err="1">
                <a:latin typeface="Arial" panose="020B0604020202020204" pitchFamily="34" charset="0"/>
                <a:cs typeface="Arial" panose="020B0604020202020204" pitchFamily="34" charset="0"/>
              </a:rPr>
              <a:t>Chronic</a:t>
            </a:r>
            <a:r>
              <a:rPr lang="es-ES" sz="1200" i="1" dirty="0">
                <a:latin typeface="Arial" panose="020B0604020202020204" pitchFamily="34" charset="0"/>
                <a:cs typeface="Arial" panose="020B0604020202020204" pitchFamily="34" charset="0"/>
              </a:rPr>
              <a:t> obstructive </a:t>
            </a:r>
            <a:r>
              <a:rPr lang="es-ES" sz="1200" i="1" dirty="0" err="1">
                <a:latin typeface="Arial" panose="020B0604020202020204" pitchFamily="34" charset="0"/>
                <a:cs typeface="Arial" panose="020B0604020202020204" pitchFamily="34" charset="0"/>
              </a:rPr>
              <a:t>pulmonary</a:t>
            </a:r>
            <a:r>
              <a:rPr lang="es-ES" sz="12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sz="1200" i="1" dirty="0" err="1">
                <a:latin typeface="Arial" panose="020B0604020202020204" pitchFamily="34" charset="0"/>
                <a:cs typeface="Arial" panose="020B0604020202020204" pitchFamily="34" charset="0"/>
              </a:rPr>
              <a:t>disease</a:t>
            </a:r>
            <a:r>
              <a:rPr lang="es-ES" sz="1200" i="1" dirty="0">
                <a:latin typeface="Arial" panose="020B0604020202020204" pitchFamily="34" charset="0"/>
                <a:cs typeface="Arial" panose="020B0604020202020204" pitchFamily="34" charset="0"/>
              </a:rPr>
              <a:t> (COPD)</a:t>
            </a:r>
            <a:r>
              <a:rPr lang="es-ES" sz="12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s-ES" sz="1200" dirty="0" err="1">
                <a:latin typeface="Arial" panose="020B0604020202020204" pitchFamily="34" charset="0"/>
                <a:cs typeface="Arial" panose="020B0604020202020204" pitchFamily="34" charset="0"/>
              </a:rPr>
              <a:t>Available</a:t>
            </a:r>
            <a:r>
              <a:rPr lang="es-ES" sz="1200" dirty="0">
                <a:latin typeface="Arial" panose="020B0604020202020204" pitchFamily="34" charset="0"/>
                <a:cs typeface="Arial" panose="020B0604020202020204" pitchFamily="34" charset="0"/>
              </a:rPr>
              <a:t> at: </a:t>
            </a:r>
            <a:r>
              <a:rPr lang="es-ES" sz="12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https://www.asthmaandlung.org.uk/conditions/copd-chronic-obstructive-pulmonary-disease</a:t>
            </a:r>
            <a:endParaRPr lang="es-E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s-ES" sz="1200" dirty="0">
                <a:latin typeface="Arial" panose="020B0604020202020204" pitchFamily="34" charset="0"/>
                <a:cs typeface="Arial" panose="020B0604020202020204" pitchFamily="34" charset="0"/>
              </a:rPr>
              <a:t> (NHS (2023) </a:t>
            </a:r>
            <a:r>
              <a:rPr lang="es-ES" sz="1200" i="1" dirty="0" err="1">
                <a:latin typeface="Arial" panose="020B0604020202020204" pitchFamily="34" charset="0"/>
                <a:cs typeface="Arial" panose="020B0604020202020204" pitchFamily="34" charset="0"/>
              </a:rPr>
              <a:t>Chronic</a:t>
            </a:r>
            <a:r>
              <a:rPr lang="es-ES" sz="1200" i="1" dirty="0">
                <a:latin typeface="Arial" panose="020B0604020202020204" pitchFamily="34" charset="0"/>
                <a:cs typeface="Arial" panose="020B0604020202020204" pitchFamily="34" charset="0"/>
              </a:rPr>
              <a:t> obstructive </a:t>
            </a:r>
            <a:r>
              <a:rPr lang="es-ES" sz="1200" i="1" dirty="0" err="1">
                <a:latin typeface="Arial" panose="020B0604020202020204" pitchFamily="34" charset="0"/>
                <a:cs typeface="Arial" panose="020B0604020202020204" pitchFamily="34" charset="0"/>
              </a:rPr>
              <a:t>pulmonary</a:t>
            </a:r>
            <a:r>
              <a:rPr lang="es-ES" sz="12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sz="1200" i="1" dirty="0" err="1">
                <a:latin typeface="Arial" panose="020B0604020202020204" pitchFamily="34" charset="0"/>
                <a:cs typeface="Arial" panose="020B0604020202020204" pitchFamily="34" charset="0"/>
              </a:rPr>
              <a:t>disease</a:t>
            </a:r>
            <a:r>
              <a:rPr lang="es-ES" sz="1200" i="1" dirty="0">
                <a:latin typeface="Arial" panose="020B0604020202020204" pitchFamily="34" charset="0"/>
                <a:cs typeface="Arial" panose="020B0604020202020204" pitchFamily="34" charset="0"/>
              </a:rPr>
              <a:t> (COPD)</a:t>
            </a:r>
            <a:r>
              <a:rPr lang="es-ES" sz="12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s-ES" sz="1200" dirty="0" err="1">
                <a:latin typeface="Arial" panose="020B0604020202020204" pitchFamily="34" charset="0"/>
                <a:cs typeface="Arial" panose="020B0604020202020204" pitchFamily="34" charset="0"/>
              </a:rPr>
              <a:t>Available</a:t>
            </a:r>
            <a:r>
              <a:rPr lang="es-ES" sz="1200" dirty="0">
                <a:latin typeface="Arial" panose="020B0604020202020204" pitchFamily="34" charset="0"/>
                <a:cs typeface="Arial" panose="020B0604020202020204" pitchFamily="34" charset="0"/>
              </a:rPr>
              <a:t> at: </a:t>
            </a:r>
            <a:r>
              <a:rPr lang="es-ES" sz="12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https://www.nhs.uk/conditions/chronic-obstructive-pulmonary-disease-copd/</a:t>
            </a:r>
            <a:endParaRPr lang="es-E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s-ES" sz="1200" dirty="0">
                <a:latin typeface="Arial" panose="020B0604020202020204" pitchFamily="34" charset="0"/>
                <a:cs typeface="Arial" panose="020B0604020202020204" pitchFamily="34" charset="0"/>
              </a:rPr>
              <a:t> (NICE (2022) </a:t>
            </a:r>
            <a:r>
              <a:rPr lang="es-ES" sz="1200" i="1" dirty="0" err="1">
                <a:latin typeface="Arial" panose="020B0604020202020204" pitchFamily="34" charset="0"/>
                <a:cs typeface="Arial" panose="020B0604020202020204" pitchFamily="34" charset="0"/>
              </a:rPr>
              <a:t>Chronic</a:t>
            </a:r>
            <a:r>
              <a:rPr lang="es-ES" sz="1200" i="1" dirty="0">
                <a:latin typeface="Arial" panose="020B0604020202020204" pitchFamily="34" charset="0"/>
                <a:cs typeface="Arial" panose="020B0604020202020204" pitchFamily="34" charset="0"/>
              </a:rPr>
              <a:t> obstructive </a:t>
            </a:r>
            <a:r>
              <a:rPr lang="es-ES" sz="1200" i="1" dirty="0" err="1">
                <a:latin typeface="Arial" panose="020B0604020202020204" pitchFamily="34" charset="0"/>
                <a:cs typeface="Arial" panose="020B0604020202020204" pitchFamily="34" charset="0"/>
              </a:rPr>
              <a:t>pulmonary</a:t>
            </a:r>
            <a:r>
              <a:rPr lang="es-ES" sz="12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sz="1200" i="1" dirty="0" err="1">
                <a:latin typeface="Arial" panose="020B0604020202020204" pitchFamily="34" charset="0"/>
                <a:cs typeface="Arial" panose="020B0604020202020204" pitchFamily="34" charset="0"/>
              </a:rPr>
              <a:t>disease</a:t>
            </a:r>
            <a:r>
              <a:rPr lang="es-ES" sz="1200" i="1" dirty="0">
                <a:latin typeface="Arial" panose="020B0604020202020204" pitchFamily="34" charset="0"/>
                <a:cs typeface="Arial" panose="020B0604020202020204" pitchFamily="34" charset="0"/>
              </a:rPr>
              <a:t> in </a:t>
            </a:r>
            <a:r>
              <a:rPr lang="es-ES" sz="1200" i="1" dirty="0" err="1">
                <a:latin typeface="Arial" panose="020B0604020202020204" pitchFamily="34" charset="0"/>
                <a:cs typeface="Arial" panose="020B0604020202020204" pitchFamily="34" charset="0"/>
              </a:rPr>
              <a:t>over</a:t>
            </a:r>
            <a:r>
              <a:rPr lang="es-ES" sz="1200" i="1" dirty="0">
                <a:latin typeface="Arial" panose="020B0604020202020204" pitchFamily="34" charset="0"/>
                <a:cs typeface="Arial" panose="020B0604020202020204" pitchFamily="34" charset="0"/>
              </a:rPr>
              <a:t> 16s: diagnosis and </a:t>
            </a:r>
            <a:r>
              <a:rPr lang="es-ES" sz="1200" i="1" dirty="0" err="1">
                <a:latin typeface="Arial" panose="020B0604020202020204" pitchFamily="34" charset="0"/>
                <a:cs typeface="Arial" panose="020B0604020202020204" pitchFamily="34" charset="0"/>
              </a:rPr>
              <a:t>management</a:t>
            </a:r>
            <a:r>
              <a:rPr lang="es-ES" sz="1200" i="1" dirty="0">
                <a:latin typeface="Arial" panose="020B0604020202020204" pitchFamily="34" charset="0"/>
                <a:cs typeface="Arial" panose="020B0604020202020204" pitchFamily="34" charset="0"/>
              </a:rPr>
              <a:t> (NG115)</a:t>
            </a:r>
            <a:r>
              <a:rPr lang="es-ES" sz="12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s-ES" sz="1200" dirty="0" err="1">
                <a:latin typeface="Arial" panose="020B0604020202020204" pitchFamily="34" charset="0"/>
                <a:cs typeface="Arial" panose="020B0604020202020204" pitchFamily="34" charset="0"/>
              </a:rPr>
              <a:t>Available</a:t>
            </a:r>
            <a:r>
              <a:rPr lang="es-ES" sz="1200" dirty="0">
                <a:latin typeface="Arial" panose="020B0604020202020204" pitchFamily="34" charset="0"/>
                <a:cs typeface="Arial" panose="020B0604020202020204" pitchFamily="34" charset="0"/>
              </a:rPr>
              <a:t> at: </a:t>
            </a:r>
            <a:r>
              <a:rPr lang="es-ES" sz="12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https://www.nice.org.uk/guidance/ng115</a:t>
            </a:r>
            <a:endParaRPr lang="es-E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s-ES" sz="1200" dirty="0">
                <a:latin typeface="Arial" panose="020B0604020202020204" pitchFamily="34" charset="0"/>
                <a:cs typeface="Arial" panose="020B0604020202020204" pitchFamily="34" charset="0"/>
              </a:rPr>
              <a:t>NHS </a:t>
            </a:r>
            <a:r>
              <a:rPr lang="es-ES" sz="1200" dirty="0" err="1">
                <a:latin typeface="Arial" panose="020B0604020202020204" pitchFamily="34" charset="0"/>
                <a:cs typeface="Arial" panose="020B0604020202020204" pitchFamily="34" charset="0"/>
              </a:rPr>
              <a:t>England</a:t>
            </a:r>
            <a:r>
              <a:rPr lang="es-ES" sz="1200" dirty="0">
                <a:latin typeface="Arial" panose="020B0604020202020204" pitchFamily="34" charset="0"/>
                <a:cs typeface="Arial" panose="020B0604020202020204" pitchFamily="34" charset="0"/>
              </a:rPr>
              <a:t> (2023) </a:t>
            </a:r>
            <a:r>
              <a:rPr lang="es-ES" sz="1200" i="1" dirty="0" err="1">
                <a:latin typeface="Arial" panose="020B0604020202020204" pitchFamily="34" charset="0"/>
                <a:cs typeface="Arial" panose="020B0604020202020204" pitchFamily="34" charset="0"/>
              </a:rPr>
              <a:t>Respiratory</a:t>
            </a:r>
            <a:r>
              <a:rPr lang="es-ES" sz="12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sz="1200" i="1" dirty="0" err="1">
                <a:latin typeface="Arial" panose="020B0604020202020204" pitchFamily="34" charset="0"/>
                <a:cs typeface="Arial" panose="020B0604020202020204" pitchFamily="34" charset="0"/>
              </a:rPr>
              <a:t>disease</a:t>
            </a:r>
            <a:r>
              <a:rPr lang="es-ES" sz="12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s-ES" sz="1200" dirty="0" err="1">
                <a:latin typeface="Arial" panose="020B0604020202020204" pitchFamily="34" charset="0"/>
                <a:cs typeface="Arial" panose="020B0604020202020204" pitchFamily="34" charset="0"/>
              </a:rPr>
              <a:t>Available</a:t>
            </a:r>
            <a:r>
              <a:rPr lang="es-ES" sz="1200" dirty="0">
                <a:latin typeface="Arial" panose="020B0604020202020204" pitchFamily="34" charset="0"/>
                <a:cs typeface="Arial" panose="020B0604020202020204" pitchFamily="34" charset="0"/>
              </a:rPr>
              <a:t> at: </a:t>
            </a:r>
            <a:r>
              <a:rPr lang="es-ES" sz="12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https://www.england.nhs.uk/respiratory/</a:t>
            </a:r>
            <a:endParaRPr lang="es-E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s-ES" sz="1200" dirty="0">
                <a:latin typeface="Arial" panose="020B0604020202020204" pitchFamily="34" charset="0"/>
                <a:cs typeface="Arial" panose="020B0604020202020204" pitchFamily="34" charset="0"/>
              </a:rPr>
              <a:t>NHS </a:t>
            </a:r>
            <a:r>
              <a:rPr lang="es-ES" sz="1200" dirty="0" err="1">
                <a:latin typeface="Arial" panose="020B0604020202020204" pitchFamily="34" charset="0"/>
                <a:cs typeface="Arial" panose="020B0604020202020204" pitchFamily="34" charset="0"/>
              </a:rPr>
              <a:t>England</a:t>
            </a:r>
            <a:r>
              <a:rPr lang="es-ES" sz="1200" dirty="0">
                <a:latin typeface="Arial" panose="020B0604020202020204" pitchFamily="34" charset="0"/>
                <a:cs typeface="Arial" panose="020B0604020202020204" pitchFamily="34" charset="0"/>
              </a:rPr>
              <a:t> (2022) </a:t>
            </a:r>
            <a:r>
              <a:rPr lang="es-ES" sz="1200" i="1" dirty="0" err="1">
                <a:latin typeface="Arial" panose="020B0604020202020204" pitchFamily="34" charset="0"/>
                <a:cs typeface="Arial" panose="020B0604020202020204" pitchFamily="34" charset="0"/>
              </a:rPr>
              <a:t>Respiratory</a:t>
            </a:r>
            <a:r>
              <a:rPr lang="es-ES" sz="12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sz="1200" i="1" dirty="0" err="1">
                <a:latin typeface="Arial" panose="020B0604020202020204" pitchFamily="34" charset="0"/>
                <a:cs typeface="Arial" panose="020B0604020202020204" pitchFamily="34" charset="0"/>
              </a:rPr>
              <a:t>high</a:t>
            </a:r>
            <a:r>
              <a:rPr lang="es-ES" sz="12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sz="1200" i="1" dirty="0" err="1">
                <a:latin typeface="Arial" panose="020B0604020202020204" pitchFamily="34" charset="0"/>
                <a:cs typeface="Arial" panose="020B0604020202020204" pitchFamily="34" charset="0"/>
              </a:rPr>
              <a:t>impact</a:t>
            </a:r>
            <a:r>
              <a:rPr lang="es-ES" sz="12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sz="1200" i="1" dirty="0" err="1">
                <a:latin typeface="Arial" panose="020B0604020202020204" pitchFamily="34" charset="0"/>
                <a:cs typeface="Arial" panose="020B0604020202020204" pitchFamily="34" charset="0"/>
              </a:rPr>
              <a:t>interventions</a:t>
            </a:r>
            <a:r>
              <a:rPr lang="es-ES" sz="12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s-ES" sz="1200" dirty="0" err="1">
                <a:latin typeface="Arial" panose="020B0604020202020204" pitchFamily="34" charset="0"/>
                <a:cs typeface="Arial" panose="020B0604020202020204" pitchFamily="34" charset="0"/>
              </a:rPr>
              <a:t>Available</a:t>
            </a:r>
            <a:r>
              <a:rPr lang="es-ES" sz="1200" dirty="0">
                <a:latin typeface="Arial" panose="020B0604020202020204" pitchFamily="34" charset="0"/>
                <a:cs typeface="Arial" panose="020B0604020202020204" pitchFamily="34" charset="0"/>
              </a:rPr>
              <a:t> at: </a:t>
            </a:r>
            <a:r>
              <a:rPr lang="es-ES" sz="12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https://www.england.nhs.uk/respiratory/improvement/</a:t>
            </a:r>
            <a:endParaRPr lang="es-E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s-ES" sz="1200" dirty="0">
                <a:latin typeface="Arial" panose="020B0604020202020204" pitchFamily="34" charset="0"/>
                <a:cs typeface="Arial" panose="020B0604020202020204" pitchFamily="34" charset="0"/>
              </a:rPr>
              <a:t>NHS </a:t>
            </a:r>
            <a:r>
              <a:rPr lang="es-ES" sz="1200" dirty="0" err="1">
                <a:latin typeface="Arial" panose="020B0604020202020204" pitchFamily="34" charset="0"/>
                <a:cs typeface="Arial" panose="020B0604020202020204" pitchFamily="34" charset="0"/>
              </a:rPr>
              <a:t>inform</a:t>
            </a:r>
            <a:r>
              <a:rPr lang="es-ES" sz="1200" dirty="0">
                <a:latin typeface="Arial" panose="020B0604020202020204" pitchFamily="34" charset="0"/>
                <a:cs typeface="Arial" panose="020B0604020202020204" pitchFamily="34" charset="0"/>
              </a:rPr>
              <a:t> (2023) </a:t>
            </a:r>
            <a:r>
              <a:rPr lang="es-ES" sz="1200" i="1" dirty="0" err="1">
                <a:latin typeface="Arial" panose="020B0604020202020204" pitchFamily="34" charset="0"/>
                <a:cs typeface="Arial" panose="020B0604020202020204" pitchFamily="34" charset="0"/>
              </a:rPr>
              <a:t>Chronic</a:t>
            </a:r>
            <a:r>
              <a:rPr lang="es-ES" sz="1200" i="1" dirty="0">
                <a:latin typeface="Arial" panose="020B0604020202020204" pitchFamily="34" charset="0"/>
                <a:cs typeface="Arial" panose="020B0604020202020204" pitchFamily="34" charset="0"/>
              </a:rPr>
              <a:t> obstructive </a:t>
            </a:r>
            <a:r>
              <a:rPr lang="es-ES" sz="1200" i="1" dirty="0" err="1">
                <a:latin typeface="Arial" panose="020B0604020202020204" pitchFamily="34" charset="0"/>
                <a:cs typeface="Arial" panose="020B0604020202020204" pitchFamily="34" charset="0"/>
              </a:rPr>
              <a:t>pulmonary</a:t>
            </a:r>
            <a:r>
              <a:rPr lang="es-ES" sz="12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sz="1200" i="1" dirty="0" err="1">
                <a:latin typeface="Arial" panose="020B0604020202020204" pitchFamily="34" charset="0"/>
                <a:cs typeface="Arial" panose="020B0604020202020204" pitchFamily="34" charset="0"/>
              </a:rPr>
              <a:t>disease</a:t>
            </a:r>
            <a:r>
              <a:rPr lang="es-ES" sz="12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s-ES" sz="1200" dirty="0" err="1">
                <a:latin typeface="Arial" panose="020B0604020202020204" pitchFamily="34" charset="0"/>
                <a:cs typeface="Arial" panose="020B0604020202020204" pitchFamily="34" charset="0"/>
              </a:rPr>
              <a:t>Available</a:t>
            </a:r>
            <a:r>
              <a:rPr lang="es-ES" sz="1200" dirty="0">
                <a:latin typeface="Arial" panose="020B0604020202020204" pitchFamily="34" charset="0"/>
                <a:cs typeface="Arial" panose="020B0604020202020204" pitchFamily="34" charset="0"/>
              </a:rPr>
              <a:t> at: </a:t>
            </a:r>
            <a:r>
              <a:rPr lang="es-ES" sz="12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https://www.nhsinform.scot</a:t>
            </a:r>
            <a:endParaRPr lang="es-E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s-E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sz="1200" dirty="0" err="1">
                <a:latin typeface="Arial" panose="020B0604020202020204" pitchFamily="34" charset="0"/>
                <a:cs typeface="Arial" panose="020B0604020202020204" pitchFamily="34" charset="0"/>
              </a:rPr>
              <a:t>Asthma</a:t>
            </a:r>
            <a:r>
              <a:rPr lang="es-ES" sz="1200" dirty="0">
                <a:latin typeface="Arial" panose="020B0604020202020204" pitchFamily="34" charset="0"/>
                <a:cs typeface="Arial" panose="020B0604020202020204" pitchFamily="34" charset="0"/>
              </a:rPr>
              <a:t> + </a:t>
            </a:r>
            <a:r>
              <a:rPr lang="es-ES" sz="1200" dirty="0" err="1">
                <a:latin typeface="Arial" panose="020B0604020202020204" pitchFamily="34" charset="0"/>
                <a:cs typeface="Arial" panose="020B0604020202020204" pitchFamily="34" charset="0"/>
              </a:rPr>
              <a:t>Lung</a:t>
            </a:r>
            <a:r>
              <a:rPr lang="es-ES" sz="1200" dirty="0">
                <a:latin typeface="Arial" panose="020B0604020202020204" pitchFamily="34" charset="0"/>
                <a:cs typeface="Arial" panose="020B0604020202020204" pitchFamily="34" charset="0"/>
              </a:rPr>
              <a:t> UK (2022) </a:t>
            </a:r>
            <a:r>
              <a:rPr lang="es-ES" sz="1200" i="1" dirty="0">
                <a:latin typeface="Arial" panose="020B0604020202020204" pitchFamily="34" charset="0"/>
                <a:cs typeface="Arial" panose="020B0604020202020204" pitchFamily="34" charset="0"/>
              </a:rPr>
              <a:t>Living </a:t>
            </a:r>
            <a:r>
              <a:rPr lang="es-ES" sz="1200" i="1" dirty="0" err="1">
                <a:latin typeface="Arial" panose="020B0604020202020204" pitchFamily="34" charset="0"/>
                <a:cs typeface="Arial" panose="020B0604020202020204" pitchFamily="34" charset="0"/>
              </a:rPr>
              <a:t>with</a:t>
            </a:r>
            <a:r>
              <a:rPr lang="es-ES" sz="1200" i="1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s-ES" sz="1200" i="1" dirty="0" err="1">
                <a:latin typeface="Arial" panose="020B0604020202020204" pitchFamily="34" charset="0"/>
                <a:cs typeface="Arial" panose="020B0604020202020204" pitchFamily="34" charset="0"/>
              </a:rPr>
              <a:t>lung</a:t>
            </a:r>
            <a:r>
              <a:rPr lang="es-ES" sz="12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sz="1200" i="1" dirty="0" err="1">
                <a:latin typeface="Arial" panose="020B0604020202020204" pitchFamily="34" charset="0"/>
                <a:cs typeface="Arial" panose="020B0604020202020204" pitchFamily="34" charset="0"/>
              </a:rPr>
              <a:t>condition</a:t>
            </a:r>
            <a:r>
              <a:rPr lang="es-ES" sz="12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s-ES" sz="1200" dirty="0" err="1">
                <a:latin typeface="Arial" panose="020B0604020202020204" pitchFamily="34" charset="0"/>
                <a:cs typeface="Arial" panose="020B0604020202020204" pitchFamily="34" charset="0"/>
              </a:rPr>
              <a:t>Available</a:t>
            </a:r>
            <a:r>
              <a:rPr lang="es-ES" sz="1200" dirty="0">
                <a:latin typeface="Arial" panose="020B0604020202020204" pitchFamily="34" charset="0"/>
                <a:cs typeface="Arial" panose="020B0604020202020204" pitchFamily="34" charset="0"/>
              </a:rPr>
              <a:t> at: </a:t>
            </a:r>
            <a:r>
              <a:rPr lang="es-ES" sz="1200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https://www.asthmaandlung.org.uk</a:t>
            </a:r>
            <a:endParaRPr lang="es-E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s-ES" sz="1200" dirty="0">
                <a:latin typeface="Arial" panose="020B0604020202020204" pitchFamily="34" charset="0"/>
                <a:cs typeface="Arial" panose="020B0604020202020204" pitchFamily="34" charset="0"/>
              </a:rPr>
              <a:t>Global </a:t>
            </a:r>
            <a:r>
              <a:rPr lang="es-ES" sz="1200" dirty="0" err="1">
                <a:latin typeface="Arial" panose="020B0604020202020204" pitchFamily="34" charset="0"/>
                <a:cs typeface="Arial" panose="020B0604020202020204" pitchFamily="34" charset="0"/>
              </a:rPr>
              <a:t>Initiative</a:t>
            </a:r>
            <a:r>
              <a:rPr lang="es-E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sz="1200" dirty="0" err="1">
                <a:latin typeface="Arial" panose="020B0604020202020204" pitchFamily="34" charset="0"/>
                <a:cs typeface="Arial" panose="020B0604020202020204" pitchFamily="34" charset="0"/>
              </a:rPr>
              <a:t>for</a:t>
            </a:r>
            <a:r>
              <a:rPr lang="es-E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sz="1200" dirty="0" err="1">
                <a:latin typeface="Arial" panose="020B0604020202020204" pitchFamily="34" charset="0"/>
                <a:cs typeface="Arial" panose="020B0604020202020204" pitchFamily="34" charset="0"/>
              </a:rPr>
              <a:t>Chronic</a:t>
            </a:r>
            <a:r>
              <a:rPr lang="es-ES" sz="1200" dirty="0">
                <a:latin typeface="Arial" panose="020B0604020202020204" pitchFamily="34" charset="0"/>
                <a:cs typeface="Arial" panose="020B0604020202020204" pitchFamily="34" charset="0"/>
              </a:rPr>
              <a:t> Obstructive </a:t>
            </a:r>
            <a:r>
              <a:rPr lang="es-ES" sz="1200" dirty="0" err="1">
                <a:latin typeface="Arial" panose="020B0604020202020204" pitchFamily="34" charset="0"/>
                <a:cs typeface="Arial" panose="020B0604020202020204" pitchFamily="34" charset="0"/>
              </a:rPr>
              <a:t>Lung</a:t>
            </a:r>
            <a:r>
              <a:rPr lang="es-E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sz="1200" dirty="0" err="1">
                <a:latin typeface="Arial" panose="020B0604020202020204" pitchFamily="34" charset="0"/>
                <a:cs typeface="Arial" panose="020B0604020202020204" pitchFamily="34" charset="0"/>
              </a:rPr>
              <a:t>Disease</a:t>
            </a:r>
            <a:r>
              <a:rPr lang="es-ES" sz="1200" dirty="0">
                <a:latin typeface="Arial" panose="020B0604020202020204" pitchFamily="34" charset="0"/>
                <a:cs typeface="Arial" panose="020B0604020202020204" pitchFamily="34" charset="0"/>
              </a:rPr>
              <a:t> (2023) </a:t>
            </a:r>
            <a:r>
              <a:rPr lang="es-ES" sz="1200" i="1" dirty="0">
                <a:latin typeface="Arial" panose="020B0604020202020204" pitchFamily="34" charset="0"/>
                <a:cs typeface="Arial" panose="020B0604020202020204" pitchFamily="34" charset="0"/>
              </a:rPr>
              <a:t>Global </a:t>
            </a:r>
            <a:r>
              <a:rPr lang="es-ES" sz="1200" i="1" dirty="0" err="1">
                <a:latin typeface="Arial" panose="020B0604020202020204" pitchFamily="34" charset="0"/>
                <a:cs typeface="Arial" panose="020B0604020202020204" pitchFamily="34" charset="0"/>
              </a:rPr>
              <a:t>strategy</a:t>
            </a:r>
            <a:r>
              <a:rPr lang="es-ES" sz="12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sz="1200" i="1" dirty="0" err="1">
                <a:latin typeface="Arial" panose="020B0604020202020204" pitchFamily="34" charset="0"/>
                <a:cs typeface="Arial" panose="020B0604020202020204" pitchFamily="34" charset="0"/>
              </a:rPr>
              <a:t>for</a:t>
            </a:r>
            <a:r>
              <a:rPr lang="es-ES" sz="12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sz="1200" i="1" dirty="0" err="1"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lang="es-ES" sz="1200" i="1" dirty="0">
                <a:latin typeface="Arial" panose="020B0604020202020204" pitchFamily="34" charset="0"/>
                <a:cs typeface="Arial" panose="020B0604020202020204" pitchFamily="34" charset="0"/>
              </a:rPr>
              <a:t> diagnosis, </a:t>
            </a:r>
            <a:r>
              <a:rPr lang="es-ES" sz="1200" i="1" dirty="0" err="1">
                <a:latin typeface="Arial" panose="020B0604020202020204" pitchFamily="34" charset="0"/>
                <a:cs typeface="Arial" panose="020B0604020202020204" pitchFamily="34" charset="0"/>
              </a:rPr>
              <a:t>management</a:t>
            </a:r>
            <a:r>
              <a:rPr lang="es-ES" sz="1200" i="1" dirty="0">
                <a:latin typeface="Arial" panose="020B0604020202020204" pitchFamily="34" charset="0"/>
                <a:cs typeface="Arial" panose="020B0604020202020204" pitchFamily="34" charset="0"/>
              </a:rPr>
              <a:t>, and </a:t>
            </a:r>
            <a:r>
              <a:rPr lang="es-ES" sz="1200" i="1" dirty="0" err="1">
                <a:latin typeface="Arial" panose="020B0604020202020204" pitchFamily="34" charset="0"/>
                <a:cs typeface="Arial" panose="020B0604020202020204" pitchFamily="34" charset="0"/>
              </a:rPr>
              <a:t>prevention</a:t>
            </a:r>
            <a:r>
              <a:rPr lang="es-ES" sz="12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sz="1200" i="1" dirty="0" err="1">
                <a:latin typeface="Arial" panose="020B0604020202020204" pitchFamily="34" charset="0"/>
                <a:cs typeface="Arial" panose="020B0604020202020204" pitchFamily="34" charset="0"/>
              </a:rPr>
              <a:t>of</a:t>
            </a:r>
            <a:r>
              <a:rPr lang="es-ES" sz="1200" i="1" dirty="0">
                <a:latin typeface="Arial" panose="020B0604020202020204" pitchFamily="34" charset="0"/>
                <a:cs typeface="Arial" panose="020B0604020202020204" pitchFamily="34" charset="0"/>
              </a:rPr>
              <a:t> COPD</a:t>
            </a:r>
            <a:r>
              <a:rPr lang="es-ES" sz="12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s-ES" sz="1200" dirty="0" err="1">
                <a:latin typeface="Arial" panose="020B0604020202020204" pitchFamily="34" charset="0"/>
                <a:cs typeface="Arial" panose="020B0604020202020204" pitchFamily="34" charset="0"/>
              </a:rPr>
              <a:t>Available</a:t>
            </a:r>
            <a:r>
              <a:rPr lang="es-ES" sz="1200" dirty="0">
                <a:latin typeface="Arial" panose="020B0604020202020204" pitchFamily="34" charset="0"/>
                <a:cs typeface="Arial" panose="020B0604020202020204" pitchFamily="34" charset="0"/>
              </a:rPr>
              <a:t> at: </a:t>
            </a:r>
            <a:r>
              <a:rPr lang="es-ES" sz="1200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https://goldcopd.org</a:t>
            </a:r>
            <a:endParaRPr lang="es-E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20/04/2026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1001056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Droplet</Template>
  <TotalTime>1820</TotalTime>
  <Words>770</Words>
  <Application>Microsoft Macintosh PowerPoint</Application>
  <PresentationFormat>On-screen Show (4:3)</PresentationFormat>
  <Paragraphs>99</Paragraphs>
  <Slides>11</Slides>
  <Notes>0</Notes>
  <HiddenSlides>0</HiddenSlides>
  <MMClips>10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Myriad Pro</vt:lpstr>
      <vt:lpstr>Verdana</vt:lpstr>
      <vt:lpstr>20140311PresentationUWTSDTemplate</vt:lpstr>
      <vt:lpstr>PowerPoint Presentation</vt:lpstr>
      <vt:lpstr>Introduction</vt:lpstr>
      <vt:lpstr>Information about the person</vt:lpstr>
      <vt:lpstr>Anatomy and Physiology</vt:lpstr>
      <vt:lpstr>Care Plan (1/3)</vt:lpstr>
      <vt:lpstr>Care Plan (2/3)</vt:lpstr>
      <vt:lpstr>Care Plan (3/3) </vt:lpstr>
      <vt:lpstr>Risk factors</vt:lpstr>
      <vt:lpstr>Recommendations</vt:lpstr>
      <vt:lpstr>Conclusion</vt:lpstr>
      <vt:lpstr>References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Samantha Valentina Martin Jukisz (2416089)</cp:lastModifiedBy>
  <cp:revision>227</cp:revision>
  <cp:lastPrinted>2018-07-09T15:27:01Z</cp:lastPrinted>
  <dcterms:created xsi:type="dcterms:W3CDTF">2002-10-07T19:43:58Z</dcterms:created>
  <dcterms:modified xsi:type="dcterms:W3CDTF">2026-04-21T23:28:20Z</dcterms:modified>
</cp:coreProperties>
</file>