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36B94A-B5C9-488E-AA45-2321EDBE5A96}" v="35" dt="2025-05-07T10:32:18.2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Amponsah (2314497)" userId="ff612061-cbac-4c52-a3b9-4063aa43aa05" providerId="ADAL" clId="{5F36B94A-B5C9-488E-AA45-2321EDBE5A96}"/>
    <pc:docChg chg="undo custSel modSld sldOrd">
      <pc:chgData name="Diana Amponsah (2314497)" userId="ff612061-cbac-4c52-a3b9-4063aa43aa05" providerId="ADAL" clId="{5F36B94A-B5C9-488E-AA45-2321EDBE5A96}" dt="2025-05-07T10:38:26.422" v="57" actId="26606"/>
      <pc:docMkLst>
        <pc:docMk/>
      </pc:docMkLst>
      <pc:sldChg chg="addSp delSp modSp mod">
        <pc:chgData name="Diana Amponsah (2314497)" userId="ff612061-cbac-4c52-a3b9-4063aa43aa05" providerId="ADAL" clId="{5F36B94A-B5C9-488E-AA45-2321EDBE5A96}" dt="2025-05-06T23:09:03.913" v="23" actId="14100"/>
        <pc:sldMkLst>
          <pc:docMk/>
          <pc:sldMk cId="2604558426" sldId="256"/>
        </pc:sldMkLst>
        <pc:spChg chg="mod">
          <ac:chgData name="Diana Amponsah (2314497)" userId="ff612061-cbac-4c52-a3b9-4063aa43aa05" providerId="ADAL" clId="{5F36B94A-B5C9-488E-AA45-2321EDBE5A96}" dt="2025-05-06T22:36:00.879" v="10" actId="26606"/>
          <ac:spMkLst>
            <pc:docMk/>
            <pc:sldMk cId="2604558426" sldId="256"/>
            <ac:spMk id="2" creationId="{A323391F-DDE0-F92C-3384-7AFCED0EBFE0}"/>
          </ac:spMkLst>
        </pc:spChg>
        <pc:spChg chg="mod ord">
          <ac:chgData name="Diana Amponsah (2314497)" userId="ff612061-cbac-4c52-a3b9-4063aa43aa05" providerId="ADAL" clId="{5F36B94A-B5C9-488E-AA45-2321EDBE5A96}" dt="2025-05-06T23:09:03.913" v="23" actId="14100"/>
          <ac:spMkLst>
            <pc:docMk/>
            <pc:sldMk cId="2604558426" sldId="256"/>
            <ac:spMk id="3" creationId="{71CE6D9D-683E-4908-4515-5D3FDB5C5215}"/>
          </ac:spMkLst>
        </pc:spChg>
        <pc:spChg chg="add del">
          <ac:chgData name="Diana Amponsah (2314497)" userId="ff612061-cbac-4c52-a3b9-4063aa43aa05" providerId="ADAL" clId="{5F36B94A-B5C9-488E-AA45-2321EDBE5A96}" dt="2025-05-06T22:36:00.879" v="10" actId="26606"/>
          <ac:spMkLst>
            <pc:docMk/>
            <pc:sldMk cId="2604558426" sldId="256"/>
            <ac:spMk id="6" creationId="{39E4C68A-A4A9-48A4-9FF2-D2896B1EA01F}"/>
          </ac:spMkLst>
        </pc:spChg>
        <pc:spChg chg="add del">
          <ac:chgData name="Diana Amponsah (2314497)" userId="ff612061-cbac-4c52-a3b9-4063aa43aa05" providerId="ADAL" clId="{5F36B94A-B5C9-488E-AA45-2321EDBE5A96}" dt="2025-05-06T22:36:00.879" v="10" actId="26606"/>
          <ac:spMkLst>
            <pc:docMk/>
            <pc:sldMk cId="2604558426" sldId="256"/>
            <ac:spMk id="9" creationId="{E2B9AEA5-52CB-49A6-AF8A-33502F291B91}"/>
          </ac:spMkLst>
        </pc:spChg>
        <pc:spChg chg="add del">
          <ac:chgData name="Diana Amponsah (2314497)" userId="ff612061-cbac-4c52-a3b9-4063aa43aa05" providerId="ADAL" clId="{5F36B94A-B5C9-488E-AA45-2321EDBE5A96}" dt="2025-05-06T22:36:00.879" v="10" actId="26606"/>
          <ac:spMkLst>
            <pc:docMk/>
            <pc:sldMk cId="2604558426" sldId="256"/>
            <ac:spMk id="16" creationId="{4038CB10-1F5C-4D54-9DF7-12586DE5B007}"/>
          </ac:spMkLst>
        </pc:spChg>
        <pc:spChg chg="add del">
          <ac:chgData name="Diana Amponsah (2314497)" userId="ff612061-cbac-4c52-a3b9-4063aa43aa05" providerId="ADAL" clId="{5F36B94A-B5C9-488E-AA45-2321EDBE5A96}" dt="2025-05-06T22:36:00.879" v="10" actId="26606"/>
          <ac:spMkLst>
            <pc:docMk/>
            <pc:sldMk cId="2604558426" sldId="256"/>
            <ac:spMk id="18" creationId="{73ED6512-6858-4552-B699-9A97FE9A4EA2}"/>
          </ac:spMkLst>
        </pc:spChg>
        <pc:picChg chg="add mod">
          <ac:chgData name="Diana Amponsah (2314497)" userId="ff612061-cbac-4c52-a3b9-4063aa43aa05" providerId="ADAL" clId="{5F36B94A-B5C9-488E-AA45-2321EDBE5A96}" dt="2025-05-06T22:36:00.879" v="10" actId="26606"/>
          <ac:picMkLst>
            <pc:docMk/>
            <pc:sldMk cId="2604558426" sldId="256"/>
            <ac:picMk id="4" creationId="{B9FE502E-5A16-FD94-48A9-6A73EE8851D2}"/>
          </ac:picMkLst>
        </pc:picChg>
        <pc:cxnChg chg="add del">
          <ac:chgData name="Diana Amponsah (2314497)" userId="ff612061-cbac-4c52-a3b9-4063aa43aa05" providerId="ADAL" clId="{5F36B94A-B5C9-488E-AA45-2321EDBE5A96}" dt="2025-05-06T22:36:00.879" v="10" actId="26606"/>
          <ac:cxnSpMkLst>
            <pc:docMk/>
            <pc:sldMk cId="2604558426" sldId="256"/>
            <ac:cxnSpMk id="5" creationId="{B821C225-5C4D-4168-90AF-3D263D72CBA2}"/>
          </ac:cxnSpMkLst>
        </pc:cxnChg>
        <pc:cxnChg chg="add del">
          <ac:chgData name="Diana Amponsah (2314497)" userId="ff612061-cbac-4c52-a3b9-4063aa43aa05" providerId="ADAL" clId="{5F36B94A-B5C9-488E-AA45-2321EDBE5A96}" dt="2025-05-06T22:36:00.879" v="10" actId="26606"/>
          <ac:cxnSpMkLst>
            <pc:docMk/>
            <pc:sldMk cId="2604558426" sldId="256"/>
            <ac:cxnSpMk id="14" creationId="{15F1CC53-719A-4763-BF30-5E25A63CEF3C}"/>
          </ac:cxnSpMkLst>
        </pc:cxnChg>
      </pc:sldChg>
      <pc:sldChg chg="modSp">
        <pc:chgData name="Diana Amponsah (2314497)" userId="ff612061-cbac-4c52-a3b9-4063aa43aa05" providerId="ADAL" clId="{5F36B94A-B5C9-488E-AA45-2321EDBE5A96}" dt="2025-05-07T10:32:18.232" v="56" actId="20577"/>
        <pc:sldMkLst>
          <pc:docMk/>
          <pc:sldMk cId="3741065658" sldId="260"/>
        </pc:sldMkLst>
        <pc:graphicFrameChg chg="mod">
          <ac:chgData name="Diana Amponsah (2314497)" userId="ff612061-cbac-4c52-a3b9-4063aa43aa05" providerId="ADAL" clId="{5F36B94A-B5C9-488E-AA45-2321EDBE5A96}" dt="2025-05-07T10:32:18.232" v="56" actId="20577"/>
          <ac:graphicFrameMkLst>
            <pc:docMk/>
            <pc:sldMk cId="3741065658" sldId="260"/>
            <ac:graphicFrameMk id="5" creationId="{1F492113-318E-0385-9C4D-CB53C97FD458}"/>
          </ac:graphicFrameMkLst>
        </pc:graphicFrameChg>
      </pc:sldChg>
      <pc:sldChg chg="modSp">
        <pc:chgData name="Diana Amponsah (2314497)" userId="ff612061-cbac-4c52-a3b9-4063aa43aa05" providerId="ADAL" clId="{5F36B94A-B5C9-488E-AA45-2321EDBE5A96}" dt="2025-05-07T10:29:51.224" v="26" actId="114"/>
        <pc:sldMkLst>
          <pc:docMk/>
          <pc:sldMk cId="434390897" sldId="262"/>
        </pc:sldMkLst>
        <pc:graphicFrameChg chg="mod">
          <ac:chgData name="Diana Amponsah (2314497)" userId="ff612061-cbac-4c52-a3b9-4063aa43aa05" providerId="ADAL" clId="{5F36B94A-B5C9-488E-AA45-2321EDBE5A96}" dt="2025-05-07T10:29:51.224" v="26" actId="114"/>
          <ac:graphicFrameMkLst>
            <pc:docMk/>
            <pc:sldMk cId="434390897" sldId="262"/>
            <ac:graphicFrameMk id="5" creationId="{2FA8CDD0-E4C2-C8BA-1474-FD88F6C970E3}"/>
          </ac:graphicFrameMkLst>
        </pc:graphicFrameChg>
      </pc:sldChg>
      <pc:sldChg chg="modSp ord">
        <pc:chgData name="Diana Amponsah (2314497)" userId="ff612061-cbac-4c52-a3b9-4063aa43aa05" providerId="ADAL" clId="{5F36B94A-B5C9-488E-AA45-2321EDBE5A96}" dt="2025-05-07T10:29:11.156" v="24" actId="114"/>
        <pc:sldMkLst>
          <pc:docMk/>
          <pc:sldMk cId="2621382428" sldId="264"/>
        </pc:sldMkLst>
        <pc:graphicFrameChg chg="mod">
          <ac:chgData name="Diana Amponsah (2314497)" userId="ff612061-cbac-4c52-a3b9-4063aa43aa05" providerId="ADAL" clId="{5F36B94A-B5C9-488E-AA45-2321EDBE5A96}" dt="2025-05-07T10:29:11.156" v="24" actId="114"/>
          <ac:graphicFrameMkLst>
            <pc:docMk/>
            <pc:sldMk cId="2621382428" sldId="264"/>
            <ac:graphicFrameMk id="24" creationId="{A7FD6AE6-9DD7-EB62-D118-8AF515DA38AD}"/>
          </ac:graphicFrameMkLst>
        </pc:graphicFrameChg>
      </pc:sldChg>
      <pc:sldChg chg="ord">
        <pc:chgData name="Diana Amponsah (2314497)" userId="ff612061-cbac-4c52-a3b9-4063aa43aa05" providerId="ADAL" clId="{5F36B94A-B5C9-488E-AA45-2321EDBE5A96}" dt="2025-05-06T21:45:54.404" v="7"/>
        <pc:sldMkLst>
          <pc:docMk/>
          <pc:sldMk cId="1385401935" sldId="265"/>
        </pc:sldMkLst>
      </pc:sldChg>
      <pc:sldChg chg="delSp modSp mod">
        <pc:chgData name="Diana Amponsah (2314497)" userId="ff612061-cbac-4c52-a3b9-4063aa43aa05" providerId="ADAL" clId="{5F36B94A-B5C9-488E-AA45-2321EDBE5A96}" dt="2025-05-07T10:38:26.422" v="57" actId="26606"/>
        <pc:sldMkLst>
          <pc:docMk/>
          <pc:sldMk cId="957134291" sldId="269"/>
        </pc:sldMkLst>
        <pc:spChg chg="mod">
          <ac:chgData name="Diana Amponsah (2314497)" userId="ff612061-cbac-4c52-a3b9-4063aa43aa05" providerId="ADAL" clId="{5F36B94A-B5C9-488E-AA45-2321EDBE5A96}" dt="2025-05-07T10:38:26.422" v="57" actId="26606"/>
          <ac:spMkLst>
            <pc:docMk/>
            <pc:sldMk cId="957134291" sldId="269"/>
            <ac:spMk id="2" creationId="{5A435D0C-D62C-C390-B77B-2F9867FD2EC7}"/>
          </ac:spMkLst>
        </pc:spChg>
        <pc:spChg chg="mod">
          <ac:chgData name="Diana Amponsah (2314497)" userId="ff612061-cbac-4c52-a3b9-4063aa43aa05" providerId="ADAL" clId="{5F36B94A-B5C9-488E-AA45-2321EDBE5A96}" dt="2025-05-07T10:38:26.422" v="57" actId="26606"/>
          <ac:spMkLst>
            <pc:docMk/>
            <pc:sldMk cId="957134291" sldId="269"/>
            <ac:spMk id="3" creationId="{6F6A5179-DB5B-E1D0-08CE-F7D99F042251}"/>
          </ac:spMkLst>
        </pc:spChg>
        <pc:spChg chg="del">
          <ac:chgData name="Diana Amponsah (2314497)" userId="ff612061-cbac-4c52-a3b9-4063aa43aa05" providerId="ADAL" clId="{5F36B94A-B5C9-488E-AA45-2321EDBE5A96}" dt="2025-05-07T10:38:26.422" v="57" actId="26606"/>
          <ac:spMkLst>
            <pc:docMk/>
            <pc:sldMk cId="957134291" sldId="269"/>
            <ac:spMk id="5" creationId="{81AEB8A9-B768-4E30-BA55-D919E6687343}"/>
          </ac:spMkLst>
        </pc:spChg>
        <pc:picChg chg="mod">
          <ac:chgData name="Diana Amponsah (2314497)" userId="ff612061-cbac-4c52-a3b9-4063aa43aa05" providerId="ADAL" clId="{5F36B94A-B5C9-488E-AA45-2321EDBE5A96}" dt="2025-05-07T10:38:26.422" v="57" actId="26606"/>
          <ac:picMkLst>
            <pc:docMk/>
            <pc:sldMk cId="957134291" sldId="269"/>
            <ac:picMk id="7" creationId="{BFDCBC0B-318C-3CC6-6259-6001E4367254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svg"/><Relationship Id="rId16" Type="http://schemas.openxmlformats.org/officeDocument/2006/relationships/image" Target="../media/image20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Relationship Id="rId14" Type="http://schemas.openxmlformats.org/officeDocument/2006/relationships/image" Target="../media/image1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svg"/><Relationship Id="rId2" Type="http://schemas.openxmlformats.org/officeDocument/2006/relationships/image" Target="../media/image6.svg"/><Relationship Id="rId16" Type="http://schemas.openxmlformats.org/officeDocument/2006/relationships/image" Target="../media/image20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Relationship Id="rId14" Type="http://schemas.openxmlformats.org/officeDocument/2006/relationships/image" Target="../media/image1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9B4854-427D-434B-97E9-4D89FF97660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1_2" csCatId="accent1" phldr="1"/>
      <dgm:spPr/>
      <dgm:t>
        <a:bodyPr/>
        <a:lstStyle/>
        <a:p>
          <a:endParaRPr lang="en-US"/>
        </a:p>
      </dgm:t>
    </dgm:pt>
    <dgm:pt modelId="{92C97AB6-80E9-4C8A-847E-E23994642D8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Predictive Analytics for Workforce Planning</a:t>
          </a:r>
          <a:endParaRPr lang="en-US" dirty="0"/>
        </a:p>
      </dgm:t>
    </dgm:pt>
    <dgm:pt modelId="{3F127491-7302-4082-B622-53FA00D6E3C7}" type="parTrans" cxnId="{33B442C0-A407-4373-BAE7-EF69AB9E8F09}">
      <dgm:prSet/>
      <dgm:spPr/>
      <dgm:t>
        <a:bodyPr/>
        <a:lstStyle/>
        <a:p>
          <a:endParaRPr lang="en-US"/>
        </a:p>
      </dgm:t>
    </dgm:pt>
    <dgm:pt modelId="{ECD1BEFB-1A87-4A31-8695-39EF65A8C8E2}" type="sibTrans" cxnId="{33B442C0-A407-4373-BAE7-EF69AB9E8F09}">
      <dgm:prSet/>
      <dgm:spPr/>
      <dgm:t>
        <a:bodyPr/>
        <a:lstStyle/>
        <a:p>
          <a:endParaRPr lang="en-US"/>
        </a:p>
      </dgm:t>
    </dgm:pt>
    <dgm:pt modelId="{FAE652B7-ACCC-4142-A494-DA6A6982DD4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Explanation:</a:t>
          </a:r>
          <a:endParaRPr lang="en-US"/>
        </a:p>
      </dgm:t>
    </dgm:pt>
    <dgm:pt modelId="{584F3F86-6216-474C-98FE-D54E750732BD}" type="parTrans" cxnId="{DCE4BDDA-AE8B-4432-BFC4-6CD0494E8B27}">
      <dgm:prSet/>
      <dgm:spPr/>
      <dgm:t>
        <a:bodyPr/>
        <a:lstStyle/>
        <a:p>
          <a:endParaRPr lang="en-US"/>
        </a:p>
      </dgm:t>
    </dgm:pt>
    <dgm:pt modelId="{66222389-3564-4708-86CB-989D710F0957}" type="sibTrans" cxnId="{DCE4BDDA-AE8B-4432-BFC4-6CD0494E8B27}">
      <dgm:prSet/>
      <dgm:spPr/>
      <dgm:t>
        <a:bodyPr/>
        <a:lstStyle/>
        <a:p>
          <a:endParaRPr lang="en-US"/>
        </a:p>
      </dgm:t>
    </dgm:pt>
    <dgm:pt modelId="{C31BBD7D-AD6A-4299-91F9-276EEB4DF71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Predictive analytics uses data to forecast staffing needs and optimise resource allocation (National Health Service, 2023).</a:t>
          </a:r>
          <a:endParaRPr lang="en-US"/>
        </a:p>
      </dgm:t>
    </dgm:pt>
    <dgm:pt modelId="{D0060392-412A-4E58-A9E1-4A43F3C0E69B}" type="parTrans" cxnId="{92497D7A-89C9-4D51-8A59-B9E61C4C9A3F}">
      <dgm:prSet/>
      <dgm:spPr/>
      <dgm:t>
        <a:bodyPr/>
        <a:lstStyle/>
        <a:p>
          <a:endParaRPr lang="en-US"/>
        </a:p>
      </dgm:t>
    </dgm:pt>
    <dgm:pt modelId="{CF17EE1A-465D-4BE7-91E4-238A1218734B}" type="sibTrans" cxnId="{92497D7A-89C9-4D51-8A59-B9E61C4C9A3F}">
      <dgm:prSet/>
      <dgm:spPr/>
      <dgm:t>
        <a:bodyPr/>
        <a:lstStyle/>
        <a:p>
          <a:endParaRPr lang="en-US"/>
        </a:p>
      </dgm:t>
    </dgm:pt>
    <dgm:pt modelId="{6BADF7F5-405E-4719-825E-CA2C758A9B1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Why it Matters:</a:t>
          </a:r>
          <a:endParaRPr lang="en-US"/>
        </a:p>
      </dgm:t>
    </dgm:pt>
    <dgm:pt modelId="{0ECF469D-B296-4403-875A-D94FA39F092A}" type="parTrans" cxnId="{A58E8F1B-78A9-47C0-93E5-010FE36C9C4D}">
      <dgm:prSet/>
      <dgm:spPr/>
      <dgm:t>
        <a:bodyPr/>
        <a:lstStyle/>
        <a:p>
          <a:endParaRPr lang="en-US"/>
        </a:p>
      </dgm:t>
    </dgm:pt>
    <dgm:pt modelId="{5AAF33F1-BA4A-4E17-A419-36AEACFEE296}" type="sibTrans" cxnId="{A58E8F1B-78A9-47C0-93E5-010FE36C9C4D}">
      <dgm:prSet/>
      <dgm:spPr/>
      <dgm:t>
        <a:bodyPr/>
        <a:lstStyle/>
        <a:p>
          <a:endParaRPr lang="en-US"/>
        </a:p>
      </dgm:t>
    </dgm:pt>
    <dgm:pt modelId="{C95DD052-3C2B-4266-911C-63B99730EA4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Addresses staff shortages and ensures timely patient care.</a:t>
          </a:r>
          <a:endParaRPr lang="en-US"/>
        </a:p>
      </dgm:t>
    </dgm:pt>
    <dgm:pt modelId="{8DAB8017-32E4-4FE2-BBF7-D718F18F6BC2}" type="parTrans" cxnId="{544C46C8-6A95-4574-8DA6-76998DB70F94}">
      <dgm:prSet/>
      <dgm:spPr/>
      <dgm:t>
        <a:bodyPr/>
        <a:lstStyle/>
        <a:p>
          <a:endParaRPr lang="en-US"/>
        </a:p>
      </dgm:t>
    </dgm:pt>
    <dgm:pt modelId="{258285DD-FD16-448E-8A6D-2A5A3BC30C4E}" type="sibTrans" cxnId="{544C46C8-6A95-4574-8DA6-76998DB70F94}">
      <dgm:prSet/>
      <dgm:spPr/>
      <dgm:t>
        <a:bodyPr/>
        <a:lstStyle/>
        <a:p>
          <a:endParaRPr lang="en-US"/>
        </a:p>
      </dgm:t>
    </dgm:pt>
    <dgm:pt modelId="{7A9069F2-2CDA-419F-811A-5D5CEE1C73B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Reduces overtime costs and enhances efficiency(Gann, 2019).</a:t>
          </a:r>
          <a:endParaRPr lang="en-US" dirty="0"/>
        </a:p>
      </dgm:t>
    </dgm:pt>
    <dgm:pt modelId="{5330D3CB-8607-4593-8AF0-932B82C1E36A}" type="parTrans" cxnId="{0A82CD36-A56E-416F-A768-CFDB98B129D1}">
      <dgm:prSet/>
      <dgm:spPr/>
      <dgm:t>
        <a:bodyPr/>
        <a:lstStyle/>
        <a:p>
          <a:endParaRPr lang="en-US"/>
        </a:p>
      </dgm:t>
    </dgm:pt>
    <dgm:pt modelId="{7AFE316C-BD14-4387-A943-4D4057D2C9A0}" type="sibTrans" cxnId="{0A82CD36-A56E-416F-A768-CFDB98B129D1}">
      <dgm:prSet/>
      <dgm:spPr/>
      <dgm:t>
        <a:bodyPr/>
        <a:lstStyle/>
        <a:p>
          <a:endParaRPr lang="en-US"/>
        </a:p>
      </dgm:t>
    </dgm:pt>
    <dgm:pt modelId="{9375935D-FB34-4BAC-8311-6A6D8C5BB72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Supporting Evidence: </a:t>
          </a:r>
          <a:endParaRPr lang="en-US"/>
        </a:p>
      </dgm:t>
    </dgm:pt>
    <dgm:pt modelId="{762C2AB9-F02D-45D1-87FE-A1A7A05CAB8F}" type="parTrans" cxnId="{01D91B00-2968-4BF3-9A0F-F37112A9E7F8}">
      <dgm:prSet/>
      <dgm:spPr/>
      <dgm:t>
        <a:bodyPr/>
        <a:lstStyle/>
        <a:p>
          <a:endParaRPr lang="en-US"/>
        </a:p>
      </dgm:t>
    </dgm:pt>
    <dgm:pt modelId="{0FA6AE07-F51E-4516-AE81-249DA7377A82}" type="sibTrans" cxnId="{01D91B00-2968-4BF3-9A0F-F37112A9E7F8}">
      <dgm:prSet/>
      <dgm:spPr/>
      <dgm:t>
        <a:bodyPr/>
        <a:lstStyle/>
        <a:p>
          <a:endParaRPr lang="en-US"/>
        </a:p>
      </dgm:t>
    </dgm:pt>
    <dgm:pt modelId="{5D3B1DA9-62F5-4195-9325-BFED2A045A1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National Health Service reports indicate a 15% reduction in staffing gaps with predictive analytics (National Health Service, Digital, 2023).</a:t>
          </a:r>
          <a:endParaRPr lang="en-US"/>
        </a:p>
      </dgm:t>
    </dgm:pt>
    <dgm:pt modelId="{F6539582-EF63-4BE5-8BF5-049173793B35}" type="parTrans" cxnId="{9CB43BB2-6308-49BC-99E8-B7CE28FE9729}">
      <dgm:prSet/>
      <dgm:spPr/>
      <dgm:t>
        <a:bodyPr/>
        <a:lstStyle/>
        <a:p>
          <a:endParaRPr lang="en-US"/>
        </a:p>
      </dgm:t>
    </dgm:pt>
    <dgm:pt modelId="{C6A08B2C-E531-4E54-9B2C-D14A8B2F3E56}" type="sibTrans" cxnId="{9CB43BB2-6308-49BC-99E8-B7CE28FE9729}">
      <dgm:prSet/>
      <dgm:spPr/>
      <dgm:t>
        <a:bodyPr/>
        <a:lstStyle/>
        <a:p>
          <a:endParaRPr lang="en-US"/>
        </a:p>
      </dgm:t>
    </dgm:pt>
    <dgm:pt modelId="{3FCDA910-A0B4-4993-A5D9-CDCB84496372}" type="pres">
      <dgm:prSet presAssocID="{139B4854-427D-434B-97E9-4D89FF97660C}" presName="root" presStyleCnt="0">
        <dgm:presLayoutVars>
          <dgm:dir/>
          <dgm:resizeHandles val="exact"/>
        </dgm:presLayoutVars>
      </dgm:prSet>
      <dgm:spPr/>
    </dgm:pt>
    <dgm:pt modelId="{D8DEA72B-797B-49A1-8C3B-26608B1E2A89}" type="pres">
      <dgm:prSet presAssocID="{92C97AB6-80E9-4C8A-847E-E23994642D82}" presName="compNode" presStyleCnt="0"/>
      <dgm:spPr/>
    </dgm:pt>
    <dgm:pt modelId="{DD6B6327-A49C-4B37-A985-844E9045B33F}" type="pres">
      <dgm:prSet presAssocID="{92C97AB6-80E9-4C8A-847E-E23994642D82}" presName="bgRect" presStyleLbl="bgShp" presStyleIdx="0" presStyleCnt="8" custLinFactNeighborX="3237" custLinFactNeighborY="-8259"/>
      <dgm:spPr/>
    </dgm:pt>
    <dgm:pt modelId="{8A9144CB-EAE4-49F0-901F-2D368B86E648}" type="pres">
      <dgm:prSet presAssocID="{92C97AB6-80E9-4C8A-847E-E23994642D82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82C2F23A-F9E5-4CD2-8AA7-698BE0DFB485}" type="pres">
      <dgm:prSet presAssocID="{92C97AB6-80E9-4C8A-847E-E23994642D82}" presName="spaceRect" presStyleCnt="0"/>
      <dgm:spPr/>
    </dgm:pt>
    <dgm:pt modelId="{6F887B16-5A97-4DD8-84EA-1C346675CDB5}" type="pres">
      <dgm:prSet presAssocID="{92C97AB6-80E9-4C8A-847E-E23994642D82}" presName="parTx" presStyleLbl="revTx" presStyleIdx="0" presStyleCnt="8">
        <dgm:presLayoutVars>
          <dgm:chMax val="0"/>
          <dgm:chPref val="0"/>
        </dgm:presLayoutVars>
      </dgm:prSet>
      <dgm:spPr/>
    </dgm:pt>
    <dgm:pt modelId="{C7F91189-B380-4D44-8268-64A2DBAB4B7C}" type="pres">
      <dgm:prSet presAssocID="{ECD1BEFB-1A87-4A31-8695-39EF65A8C8E2}" presName="sibTrans" presStyleCnt="0"/>
      <dgm:spPr/>
    </dgm:pt>
    <dgm:pt modelId="{44B93658-9C65-4498-A5E9-4998C4643F1D}" type="pres">
      <dgm:prSet presAssocID="{FAE652B7-ACCC-4142-A494-DA6A6982DD43}" presName="compNode" presStyleCnt="0"/>
      <dgm:spPr/>
    </dgm:pt>
    <dgm:pt modelId="{50598BE3-AF72-4173-8451-F73E53FD8E24}" type="pres">
      <dgm:prSet presAssocID="{FAE652B7-ACCC-4142-A494-DA6A6982DD43}" presName="bgRect" presStyleLbl="bgShp" presStyleIdx="1" presStyleCnt="8"/>
      <dgm:spPr/>
    </dgm:pt>
    <dgm:pt modelId="{C714C22C-7747-442E-BB8C-2748066CA896}" type="pres">
      <dgm:prSet presAssocID="{FAE652B7-ACCC-4142-A494-DA6A6982DD43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B044A6AD-FC1F-4AE4-82F1-2AD8C709F8C4}" type="pres">
      <dgm:prSet presAssocID="{FAE652B7-ACCC-4142-A494-DA6A6982DD43}" presName="spaceRect" presStyleCnt="0"/>
      <dgm:spPr/>
    </dgm:pt>
    <dgm:pt modelId="{91B5488D-3900-4DF5-AF6E-88A3E0EF4169}" type="pres">
      <dgm:prSet presAssocID="{FAE652B7-ACCC-4142-A494-DA6A6982DD43}" presName="parTx" presStyleLbl="revTx" presStyleIdx="1" presStyleCnt="8">
        <dgm:presLayoutVars>
          <dgm:chMax val="0"/>
          <dgm:chPref val="0"/>
        </dgm:presLayoutVars>
      </dgm:prSet>
      <dgm:spPr/>
    </dgm:pt>
    <dgm:pt modelId="{90A64399-4C86-445B-8571-9F1624095752}" type="pres">
      <dgm:prSet presAssocID="{66222389-3564-4708-86CB-989D710F0957}" presName="sibTrans" presStyleCnt="0"/>
      <dgm:spPr/>
    </dgm:pt>
    <dgm:pt modelId="{FEDB62CF-C268-4C3D-A01D-3D696671A58C}" type="pres">
      <dgm:prSet presAssocID="{C31BBD7D-AD6A-4299-91F9-276EEB4DF714}" presName="compNode" presStyleCnt="0"/>
      <dgm:spPr/>
    </dgm:pt>
    <dgm:pt modelId="{2E7E9B8B-3437-4556-A13E-13A6C6D64F14}" type="pres">
      <dgm:prSet presAssocID="{C31BBD7D-AD6A-4299-91F9-276EEB4DF714}" presName="bgRect" presStyleLbl="bgShp" presStyleIdx="2" presStyleCnt="8"/>
      <dgm:spPr/>
    </dgm:pt>
    <dgm:pt modelId="{1702A4E7-7805-4CCD-9C3D-A715902D8BCB}" type="pres">
      <dgm:prSet presAssocID="{C31BBD7D-AD6A-4299-91F9-276EEB4DF714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2F969696-5475-4658-9D95-71B177229D49}" type="pres">
      <dgm:prSet presAssocID="{C31BBD7D-AD6A-4299-91F9-276EEB4DF714}" presName="spaceRect" presStyleCnt="0"/>
      <dgm:spPr/>
    </dgm:pt>
    <dgm:pt modelId="{C517CFAA-5C0A-4EEB-887D-4E87C521364B}" type="pres">
      <dgm:prSet presAssocID="{C31BBD7D-AD6A-4299-91F9-276EEB4DF714}" presName="parTx" presStyleLbl="revTx" presStyleIdx="2" presStyleCnt="8">
        <dgm:presLayoutVars>
          <dgm:chMax val="0"/>
          <dgm:chPref val="0"/>
        </dgm:presLayoutVars>
      </dgm:prSet>
      <dgm:spPr/>
    </dgm:pt>
    <dgm:pt modelId="{7D118E67-4991-45FC-A81B-E04BADED24FC}" type="pres">
      <dgm:prSet presAssocID="{CF17EE1A-465D-4BE7-91E4-238A1218734B}" presName="sibTrans" presStyleCnt="0"/>
      <dgm:spPr/>
    </dgm:pt>
    <dgm:pt modelId="{FE14E34F-DEB0-485D-9D3C-558CF722D4E5}" type="pres">
      <dgm:prSet presAssocID="{6BADF7F5-405E-4719-825E-CA2C758A9B1B}" presName="compNode" presStyleCnt="0"/>
      <dgm:spPr/>
    </dgm:pt>
    <dgm:pt modelId="{A3EE7D8A-F1F7-4D9D-8C83-84EDC86D590C}" type="pres">
      <dgm:prSet presAssocID="{6BADF7F5-405E-4719-825E-CA2C758A9B1B}" presName="bgRect" presStyleLbl="bgShp" presStyleIdx="3" presStyleCnt="8"/>
      <dgm:spPr/>
    </dgm:pt>
    <dgm:pt modelId="{1C90EF9E-9F1C-4676-A99C-77477D3365B4}" type="pres">
      <dgm:prSet presAssocID="{6BADF7F5-405E-4719-825E-CA2C758A9B1B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66F35D08-056F-48FA-AEF9-162344A55CAD}" type="pres">
      <dgm:prSet presAssocID="{6BADF7F5-405E-4719-825E-CA2C758A9B1B}" presName="spaceRect" presStyleCnt="0"/>
      <dgm:spPr/>
    </dgm:pt>
    <dgm:pt modelId="{7683C76F-2839-40C7-9206-D629F3B4875D}" type="pres">
      <dgm:prSet presAssocID="{6BADF7F5-405E-4719-825E-CA2C758A9B1B}" presName="parTx" presStyleLbl="revTx" presStyleIdx="3" presStyleCnt="8">
        <dgm:presLayoutVars>
          <dgm:chMax val="0"/>
          <dgm:chPref val="0"/>
        </dgm:presLayoutVars>
      </dgm:prSet>
      <dgm:spPr/>
    </dgm:pt>
    <dgm:pt modelId="{0BB7FD5F-861F-4760-A75F-13CBF79FCF95}" type="pres">
      <dgm:prSet presAssocID="{5AAF33F1-BA4A-4E17-A419-36AEACFEE296}" presName="sibTrans" presStyleCnt="0"/>
      <dgm:spPr/>
    </dgm:pt>
    <dgm:pt modelId="{04C7C1B5-B96F-44A7-80BF-D20947CE8228}" type="pres">
      <dgm:prSet presAssocID="{C95DD052-3C2B-4266-911C-63B99730EA49}" presName="compNode" presStyleCnt="0"/>
      <dgm:spPr/>
    </dgm:pt>
    <dgm:pt modelId="{A7DD7A5B-407C-4107-BD69-F923E1031D14}" type="pres">
      <dgm:prSet presAssocID="{C95DD052-3C2B-4266-911C-63B99730EA49}" presName="bgRect" presStyleLbl="bgShp" presStyleIdx="4" presStyleCnt="8"/>
      <dgm:spPr/>
    </dgm:pt>
    <dgm:pt modelId="{ACD941E3-AB03-44DD-AD7C-4260DB0BC412}" type="pres">
      <dgm:prSet presAssocID="{C95DD052-3C2B-4266-911C-63B99730EA49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B9AD1DC5-76CE-4A1D-9B57-F8D01D3E409C}" type="pres">
      <dgm:prSet presAssocID="{C95DD052-3C2B-4266-911C-63B99730EA49}" presName="spaceRect" presStyleCnt="0"/>
      <dgm:spPr/>
    </dgm:pt>
    <dgm:pt modelId="{E5748629-E148-40A2-B5D8-9233C78058D9}" type="pres">
      <dgm:prSet presAssocID="{C95DD052-3C2B-4266-911C-63B99730EA49}" presName="parTx" presStyleLbl="revTx" presStyleIdx="4" presStyleCnt="8">
        <dgm:presLayoutVars>
          <dgm:chMax val="0"/>
          <dgm:chPref val="0"/>
        </dgm:presLayoutVars>
      </dgm:prSet>
      <dgm:spPr/>
    </dgm:pt>
    <dgm:pt modelId="{4F4D8E70-C3EA-47D1-8F45-B8A639DF6AE9}" type="pres">
      <dgm:prSet presAssocID="{258285DD-FD16-448E-8A6D-2A5A3BC30C4E}" presName="sibTrans" presStyleCnt="0"/>
      <dgm:spPr/>
    </dgm:pt>
    <dgm:pt modelId="{7E079A74-82CC-481C-921D-C3A2577EF5C3}" type="pres">
      <dgm:prSet presAssocID="{7A9069F2-2CDA-419F-811A-5D5CEE1C73B2}" presName="compNode" presStyleCnt="0"/>
      <dgm:spPr/>
    </dgm:pt>
    <dgm:pt modelId="{65270F0E-B33B-4B0C-AEA2-A1579B4967EA}" type="pres">
      <dgm:prSet presAssocID="{7A9069F2-2CDA-419F-811A-5D5CEE1C73B2}" presName="bgRect" presStyleLbl="bgShp" presStyleIdx="5" presStyleCnt="8"/>
      <dgm:spPr/>
    </dgm:pt>
    <dgm:pt modelId="{D76BFB9C-0046-4E4A-A766-78662CE4DC88}" type="pres">
      <dgm:prSet presAssocID="{7A9069F2-2CDA-419F-811A-5D5CEE1C73B2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ze"/>
        </a:ext>
      </dgm:extLst>
    </dgm:pt>
    <dgm:pt modelId="{86934D50-48EF-4DA0-8BB7-7F1854C5AAF8}" type="pres">
      <dgm:prSet presAssocID="{7A9069F2-2CDA-419F-811A-5D5CEE1C73B2}" presName="spaceRect" presStyleCnt="0"/>
      <dgm:spPr/>
    </dgm:pt>
    <dgm:pt modelId="{2D2BA879-8D11-41BA-A774-2713A28A0203}" type="pres">
      <dgm:prSet presAssocID="{7A9069F2-2CDA-419F-811A-5D5CEE1C73B2}" presName="parTx" presStyleLbl="revTx" presStyleIdx="5" presStyleCnt="8">
        <dgm:presLayoutVars>
          <dgm:chMax val="0"/>
          <dgm:chPref val="0"/>
        </dgm:presLayoutVars>
      </dgm:prSet>
      <dgm:spPr/>
    </dgm:pt>
    <dgm:pt modelId="{94FE8DF0-93D2-4CCE-A76E-6194365C563C}" type="pres">
      <dgm:prSet presAssocID="{7AFE316C-BD14-4387-A943-4D4057D2C9A0}" presName="sibTrans" presStyleCnt="0"/>
      <dgm:spPr/>
    </dgm:pt>
    <dgm:pt modelId="{E072F43A-C2ED-4941-AACE-2AABC0B7698E}" type="pres">
      <dgm:prSet presAssocID="{9375935D-FB34-4BAC-8311-6A6D8C5BB722}" presName="compNode" presStyleCnt="0"/>
      <dgm:spPr/>
    </dgm:pt>
    <dgm:pt modelId="{73AAC4B7-F3FD-499F-90EA-1DDC342EBAC3}" type="pres">
      <dgm:prSet presAssocID="{9375935D-FB34-4BAC-8311-6A6D8C5BB722}" presName="bgRect" presStyleLbl="bgShp" presStyleIdx="6" presStyleCnt="8"/>
      <dgm:spPr/>
    </dgm:pt>
    <dgm:pt modelId="{FE2467B3-E6A0-4D57-ADE5-D70FB9D8B438}" type="pres">
      <dgm:prSet presAssocID="{9375935D-FB34-4BAC-8311-6A6D8C5BB722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09C683A4-21A1-4EC6-BFA6-E38D31EB4D33}" type="pres">
      <dgm:prSet presAssocID="{9375935D-FB34-4BAC-8311-6A6D8C5BB722}" presName="spaceRect" presStyleCnt="0"/>
      <dgm:spPr/>
    </dgm:pt>
    <dgm:pt modelId="{52C6CC16-7381-4D17-8342-CB5CAF7BED66}" type="pres">
      <dgm:prSet presAssocID="{9375935D-FB34-4BAC-8311-6A6D8C5BB722}" presName="parTx" presStyleLbl="revTx" presStyleIdx="6" presStyleCnt="8">
        <dgm:presLayoutVars>
          <dgm:chMax val="0"/>
          <dgm:chPref val="0"/>
        </dgm:presLayoutVars>
      </dgm:prSet>
      <dgm:spPr/>
    </dgm:pt>
    <dgm:pt modelId="{13CD938E-50D4-48D0-90D2-AB843594E0F3}" type="pres">
      <dgm:prSet presAssocID="{0FA6AE07-F51E-4516-AE81-249DA7377A82}" presName="sibTrans" presStyleCnt="0"/>
      <dgm:spPr/>
    </dgm:pt>
    <dgm:pt modelId="{9E1346D1-E3A0-4195-BD1E-7D49FD2A14A5}" type="pres">
      <dgm:prSet presAssocID="{5D3B1DA9-62F5-4195-9325-BFED2A045A16}" presName="compNode" presStyleCnt="0"/>
      <dgm:spPr/>
    </dgm:pt>
    <dgm:pt modelId="{10883CDC-42A5-4990-B40C-9ACAE7850B80}" type="pres">
      <dgm:prSet presAssocID="{5D3B1DA9-62F5-4195-9325-BFED2A045A16}" presName="bgRect" presStyleLbl="bgShp" presStyleIdx="7" presStyleCnt="8"/>
      <dgm:spPr/>
    </dgm:pt>
    <dgm:pt modelId="{87CAF2C6-2E51-4BC2-863E-EB6210F83123}" type="pres">
      <dgm:prSet presAssocID="{5D3B1DA9-62F5-4195-9325-BFED2A045A16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0B6BD1E1-B27A-4F0A-AB7F-4621739E2A98}" type="pres">
      <dgm:prSet presAssocID="{5D3B1DA9-62F5-4195-9325-BFED2A045A16}" presName="spaceRect" presStyleCnt="0"/>
      <dgm:spPr/>
    </dgm:pt>
    <dgm:pt modelId="{F5801648-8475-45F1-95D9-218397D1CD29}" type="pres">
      <dgm:prSet presAssocID="{5D3B1DA9-62F5-4195-9325-BFED2A045A16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01D91B00-2968-4BF3-9A0F-F37112A9E7F8}" srcId="{139B4854-427D-434B-97E9-4D89FF97660C}" destId="{9375935D-FB34-4BAC-8311-6A6D8C5BB722}" srcOrd="6" destOrd="0" parTransId="{762C2AB9-F02D-45D1-87FE-A1A7A05CAB8F}" sibTransId="{0FA6AE07-F51E-4516-AE81-249DA7377A82}"/>
    <dgm:cxn modelId="{A58E8F1B-78A9-47C0-93E5-010FE36C9C4D}" srcId="{139B4854-427D-434B-97E9-4D89FF97660C}" destId="{6BADF7F5-405E-4719-825E-CA2C758A9B1B}" srcOrd="3" destOrd="0" parTransId="{0ECF469D-B296-4403-875A-D94FA39F092A}" sibTransId="{5AAF33F1-BA4A-4E17-A419-36AEACFEE296}"/>
    <dgm:cxn modelId="{3315452A-96E1-4293-9045-E98CABBFC28F}" type="presOf" srcId="{C95DD052-3C2B-4266-911C-63B99730EA49}" destId="{E5748629-E148-40A2-B5D8-9233C78058D9}" srcOrd="0" destOrd="0" presId="urn:microsoft.com/office/officeart/2018/2/layout/IconVerticalSolidList"/>
    <dgm:cxn modelId="{0A82CD36-A56E-416F-A768-CFDB98B129D1}" srcId="{139B4854-427D-434B-97E9-4D89FF97660C}" destId="{7A9069F2-2CDA-419F-811A-5D5CEE1C73B2}" srcOrd="5" destOrd="0" parTransId="{5330D3CB-8607-4593-8AF0-932B82C1E36A}" sibTransId="{7AFE316C-BD14-4387-A943-4D4057D2C9A0}"/>
    <dgm:cxn modelId="{48A9AE37-EAA4-436D-8D6E-46C525EEA869}" type="presOf" srcId="{5D3B1DA9-62F5-4195-9325-BFED2A045A16}" destId="{F5801648-8475-45F1-95D9-218397D1CD29}" srcOrd="0" destOrd="0" presId="urn:microsoft.com/office/officeart/2018/2/layout/IconVerticalSolidList"/>
    <dgm:cxn modelId="{D723E368-B834-47F7-B10C-B81FC747E380}" type="presOf" srcId="{92C97AB6-80E9-4C8A-847E-E23994642D82}" destId="{6F887B16-5A97-4DD8-84EA-1C346675CDB5}" srcOrd="0" destOrd="0" presId="urn:microsoft.com/office/officeart/2018/2/layout/IconVerticalSolidList"/>
    <dgm:cxn modelId="{92497D7A-89C9-4D51-8A59-B9E61C4C9A3F}" srcId="{139B4854-427D-434B-97E9-4D89FF97660C}" destId="{C31BBD7D-AD6A-4299-91F9-276EEB4DF714}" srcOrd="2" destOrd="0" parTransId="{D0060392-412A-4E58-A9E1-4A43F3C0E69B}" sibTransId="{CF17EE1A-465D-4BE7-91E4-238A1218734B}"/>
    <dgm:cxn modelId="{E3546383-501C-45A5-BA54-248A6C104E2F}" type="presOf" srcId="{139B4854-427D-434B-97E9-4D89FF97660C}" destId="{3FCDA910-A0B4-4993-A5D9-CDCB84496372}" srcOrd="0" destOrd="0" presId="urn:microsoft.com/office/officeart/2018/2/layout/IconVerticalSolidList"/>
    <dgm:cxn modelId="{79417B84-1AA7-40BA-B40E-3B10E34379B0}" type="presOf" srcId="{FAE652B7-ACCC-4142-A494-DA6A6982DD43}" destId="{91B5488D-3900-4DF5-AF6E-88A3E0EF4169}" srcOrd="0" destOrd="0" presId="urn:microsoft.com/office/officeart/2018/2/layout/IconVerticalSolidList"/>
    <dgm:cxn modelId="{ACEE8F8C-1E05-40E1-B3A2-DBF1940527B9}" type="presOf" srcId="{7A9069F2-2CDA-419F-811A-5D5CEE1C73B2}" destId="{2D2BA879-8D11-41BA-A774-2713A28A0203}" srcOrd="0" destOrd="0" presId="urn:microsoft.com/office/officeart/2018/2/layout/IconVerticalSolidList"/>
    <dgm:cxn modelId="{31D16AA8-A76B-49E6-97FF-B59D86062198}" type="presOf" srcId="{9375935D-FB34-4BAC-8311-6A6D8C5BB722}" destId="{52C6CC16-7381-4D17-8342-CB5CAF7BED66}" srcOrd="0" destOrd="0" presId="urn:microsoft.com/office/officeart/2018/2/layout/IconVerticalSolidList"/>
    <dgm:cxn modelId="{9CB43BB2-6308-49BC-99E8-B7CE28FE9729}" srcId="{139B4854-427D-434B-97E9-4D89FF97660C}" destId="{5D3B1DA9-62F5-4195-9325-BFED2A045A16}" srcOrd="7" destOrd="0" parTransId="{F6539582-EF63-4BE5-8BF5-049173793B35}" sibTransId="{C6A08B2C-E531-4E54-9B2C-D14A8B2F3E56}"/>
    <dgm:cxn modelId="{33B442C0-A407-4373-BAE7-EF69AB9E8F09}" srcId="{139B4854-427D-434B-97E9-4D89FF97660C}" destId="{92C97AB6-80E9-4C8A-847E-E23994642D82}" srcOrd="0" destOrd="0" parTransId="{3F127491-7302-4082-B622-53FA00D6E3C7}" sibTransId="{ECD1BEFB-1A87-4A31-8695-39EF65A8C8E2}"/>
    <dgm:cxn modelId="{E2957BC1-9312-46E0-A61F-7792940E4672}" type="presOf" srcId="{C31BBD7D-AD6A-4299-91F9-276EEB4DF714}" destId="{C517CFAA-5C0A-4EEB-887D-4E87C521364B}" srcOrd="0" destOrd="0" presId="urn:microsoft.com/office/officeart/2018/2/layout/IconVerticalSolidList"/>
    <dgm:cxn modelId="{544C46C8-6A95-4574-8DA6-76998DB70F94}" srcId="{139B4854-427D-434B-97E9-4D89FF97660C}" destId="{C95DD052-3C2B-4266-911C-63B99730EA49}" srcOrd="4" destOrd="0" parTransId="{8DAB8017-32E4-4FE2-BBF7-D718F18F6BC2}" sibTransId="{258285DD-FD16-448E-8A6D-2A5A3BC30C4E}"/>
    <dgm:cxn modelId="{FB8D7FCA-0658-467A-9EAE-4E7945C65BB4}" type="presOf" srcId="{6BADF7F5-405E-4719-825E-CA2C758A9B1B}" destId="{7683C76F-2839-40C7-9206-D629F3B4875D}" srcOrd="0" destOrd="0" presId="urn:microsoft.com/office/officeart/2018/2/layout/IconVerticalSolidList"/>
    <dgm:cxn modelId="{DCE4BDDA-AE8B-4432-BFC4-6CD0494E8B27}" srcId="{139B4854-427D-434B-97E9-4D89FF97660C}" destId="{FAE652B7-ACCC-4142-A494-DA6A6982DD43}" srcOrd="1" destOrd="0" parTransId="{584F3F86-6216-474C-98FE-D54E750732BD}" sibTransId="{66222389-3564-4708-86CB-989D710F0957}"/>
    <dgm:cxn modelId="{6969D880-FD9A-4A43-BD3D-1C4775778E8B}" type="presParOf" srcId="{3FCDA910-A0B4-4993-A5D9-CDCB84496372}" destId="{D8DEA72B-797B-49A1-8C3B-26608B1E2A89}" srcOrd="0" destOrd="0" presId="urn:microsoft.com/office/officeart/2018/2/layout/IconVerticalSolidList"/>
    <dgm:cxn modelId="{342374D2-DF26-4991-ABE8-50F75E2567A0}" type="presParOf" srcId="{D8DEA72B-797B-49A1-8C3B-26608B1E2A89}" destId="{DD6B6327-A49C-4B37-A985-844E9045B33F}" srcOrd="0" destOrd="0" presId="urn:microsoft.com/office/officeart/2018/2/layout/IconVerticalSolidList"/>
    <dgm:cxn modelId="{C3D15371-0297-4ABB-AF10-680827E7D8F5}" type="presParOf" srcId="{D8DEA72B-797B-49A1-8C3B-26608B1E2A89}" destId="{8A9144CB-EAE4-49F0-901F-2D368B86E648}" srcOrd="1" destOrd="0" presId="urn:microsoft.com/office/officeart/2018/2/layout/IconVerticalSolidList"/>
    <dgm:cxn modelId="{5770CFE4-D425-4F53-A2A4-1B0DEB3C9F13}" type="presParOf" srcId="{D8DEA72B-797B-49A1-8C3B-26608B1E2A89}" destId="{82C2F23A-F9E5-4CD2-8AA7-698BE0DFB485}" srcOrd="2" destOrd="0" presId="urn:microsoft.com/office/officeart/2018/2/layout/IconVerticalSolidList"/>
    <dgm:cxn modelId="{737F24AF-11CB-45E1-A8E8-0DD543B19511}" type="presParOf" srcId="{D8DEA72B-797B-49A1-8C3B-26608B1E2A89}" destId="{6F887B16-5A97-4DD8-84EA-1C346675CDB5}" srcOrd="3" destOrd="0" presId="urn:microsoft.com/office/officeart/2018/2/layout/IconVerticalSolidList"/>
    <dgm:cxn modelId="{BD701EA9-F19D-483F-A99E-613041C628F1}" type="presParOf" srcId="{3FCDA910-A0B4-4993-A5D9-CDCB84496372}" destId="{C7F91189-B380-4D44-8268-64A2DBAB4B7C}" srcOrd="1" destOrd="0" presId="urn:microsoft.com/office/officeart/2018/2/layout/IconVerticalSolidList"/>
    <dgm:cxn modelId="{E7D5F390-9EFA-4591-9BE5-57DBAFEEFA8E}" type="presParOf" srcId="{3FCDA910-A0B4-4993-A5D9-CDCB84496372}" destId="{44B93658-9C65-4498-A5E9-4998C4643F1D}" srcOrd="2" destOrd="0" presId="urn:microsoft.com/office/officeart/2018/2/layout/IconVerticalSolidList"/>
    <dgm:cxn modelId="{BAAE9D52-9808-4124-BA97-F69CD4BB88C6}" type="presParOf" srcId="{44B93658-9C65-4498-A5E9-4998C4643F1D}" destId="{50598BE3-AF72-4173-8451-F73E53FD8E24}" srcOrd="0" destOrd="0" presId="urn:microsoft.com/office/officeart/2018/2/layout/IconVerticalSolidList"/>
    <dgm:cxn modelId="{6E475341-E454-4C0E-9846-A72D7A806C40}" type="presParOf" srcId="{44B93658-9C65-4498-A5E9-4998C4643F1D}" destId="{C714C22C-7747-442E-BB8C-2748066CA896}" srcOrd="1" destOrd="0" presId="urn:microsoft.com/office/officeart/2018/2/layout/IconVerticalSolidList"/>
    <dgm:cxn modelId="{5557BF01-18F4-44A6-AAC3-BCCB8AF62A5E}" type="presParOf" srcId="{44B93658-9C65-4498-A5E9-4998C4643F1D}" destId="{B044A6AD-FC1F-4AE4-82F1-2AD8C709F8C4}" srcOrd="2" destOrd="0" presId="urn:microsoft.com/office/officeart/2018/2/layout/IconVerticalSolidList"/>
    <dgm:cxn modelId="{38160EA1-8A41-44C9-9919-4132BE5AFA8F}" type="presParOf" srcId="{44B93658-9C65-4498-A5E9-4998C4643F1D}" destId="{91B5488D-3900-4DF5-AF6E-88A3E0EF4169}" srcOrd="3" destOrd="0" presId="urn:microsoft.com/office/officeart/2018/2/layout/IconVerticalSolidList"/>
    <dgm:cxn modelId="{C65ED854-D241-481E-ADC0-79E0CD525289}" type="presParOf" srcId="{3FCDA910-A0B4-4993-A5D9-CDCB84496372}" destId="{90A64399-4C86-445B-8571-9F1624095752}" srcOrd="3" destOrd="0" presId="urn:microsoft.com/office/officeart/2018/2/layout/IconVerticalSolidList"/>
    <dgm:cxn modelId="{D5327348-0D95-4438-8394-59C576E667A2}" type="presParOf" srcId="{3FCDA910-A0B4-4993-A5D9-CDCB84496372}" destId="{FEDB62CF-C268-4C3D-A01D-3D696671A58C}" srcOrd="4" destOrd="0" presId="urn:microsoft.com/office/officeart/2018/2/layout/IconVerticalSolidList"/>
    <dgm:cxn modelId="{E74EE3D4-4A21-4EBF-A833-CB7B5B724D10}" type="presParOf" srcId="{FEDB62CF-C268-4C3D-A01D-3D696671A58C}" destId="{2E7E9B8B-3437-4556-A13E-13A6C6D64F14}" srcOrd="0" destOrd="0" presId="urn:microsoft.com/office/officeart/2018/2/layout/IconVerticalSolidList"/>
    <dgm:cxn modelId="{077E8EBE-79BC-4DA4-98C3-F22999E00253}" type="presParOf" srcId="{FEDB62CF-C268-4C3D-A01D-3D696671A58C}" destId="{1702A4E7-7805-4CCD-9C3D-A715902D8BCB}" srcOrd="1" destOrd="0" presId="urn:microsoft.com/office/officeart/2018/2/layout/IconVerticalSolidList"/>
    <dgm:cxn modelId="{76BF31AE-8306-4C77-9E3B-99E6D5809097}" type="presParOf" srcId="{FEDB62CF-C268-4C3D-A01D-3D696671A58C}" destId="{2F969696-5475-4658-9D95-71B177229D49}" srcOrd="2" destOrd="0" presId="urn:microsoft.com/office/officeart/2018/2/layout/IconVerticalSolidList"/>
    <dgm:cxn modelId="{2F6CD4D7-1DE8-426F-994B-2F1610F4D5F6}" type="presParOf" srcId="{FEDB62CF-C268-4C3D-A01D-3D696671A58C}" destId="{C517CFAA-5C0A-4EEB-887D-4E87C521364B}" srcOrd="3" destOrd="0" presId="urn:microsoft.com/office/officeart/2018/2/layout/IconVerticalSolidList"/>
    <dgm:cxn modelId="{F207B780-250D-4813-AA3C-857D72D86D64}" type="presParOf" srcId="{3FCDA910-A0B4-4993-A5D9-CDCB84496372}" destId="{7D118E67-4991-45FC-A81B-E04BADED24FC}" srcOrd="5" destOrd="0" presId="urn:microsoft.com/office/officeart/2018/2/layout/IconVerticalSolidList"/>
    <dgm:cxn modelId="{2768D26D-8D93-470E-9DC6-21A3EA3CED72}" type="presParOf" srcId="{3FCDA910-A0B4-4993-A5D9-CDCB84496372}" destId="{FE14E34F-DEB0-485D-9D3C-558CF722D4E5}" srcOrd="6" destOrd="0" presId="urn:microsoft.com/office/officeart/2018/2/layout/IconVerticalSolidList"/>
    <dgm:cxn modelId="{C39608DC-5B13-443E-ACE3-1B34D22927D2}" type="presParOf" srcId="{FE14E34F-DEB0-485D-9D3C-558CF722D4E5}" destId="{A3EE7D8A-F1F7-4D9D-8C83-84EDC86D590C}" srcOrd="0" destOrd="0" presId="urn:microsoft.com/office/officeart/2018/2/layout/IconVerticalSolidList"/>
    <dgm:cxn modelId="{AC033D75-6CD5-4C95-B9FC-02628ABE6EF3}" type="presParOf" srcId="{FE14E34F-DEB0-485D-9D3C-558CF722D4E5}" destId="{1C90EF9E-9F1C-4676-A99C-77477D3365B4}" srcOrd="1" destOrd="0" presId="urn:microsoft.com/office/officeart/2018/2/layout/IconVerticalSolidList"/>
    <dgm:cxn modelId="{EC1532F8-C0A1-48D7-A7A5-26E72DABA660}" type="presParOf" srcId="{FE14E34F-DEB0-485D-9D3C-558CF722D4E5}" destId="{66F35D08-056F-48FA-AEF9-162344A55CAD}" srcOrd="2" destOrd="0" presId="urn:microsoft.com/office/officeart/2018/2/layout/IconVerticalSolidList"/>
    <dgm:cxn modelId="{58167C12-ACD6-4B79-A831-1EE94EC19DD3}" type="presParOf" srcId="{FE14E34F-DEB0-485D-9D3C-558CF722D4E5}" destId="{7683C76F-2839-40C7-9206-D629F3B4875D}" srcOrd="3" destOrd="0" presId="urn:microsoft.com/office/officeart/2018/2/layout/IconVerticalSolidList"/>
    <dgm:cxn modelId="{AFA782F7-6C8E-404A-A2B1-CEBF1BF70EBD}" type="presParOf" srcId="{3FCDA910-A0B4-4993-A5D9-CDCB84496372}" destId="{0BB7FD5F-861F-4760-A75F-13CBF79FCF95}" srcOrd="7" destOrd="0" presId="urn:microsoft.com/office/officeart/2018/2/layout/IconVerticalSolidList"/>
    <dgm:cxn modelId="{B5665138-8923-4D08-9ABE-7E6D7E19692A}" type="presParOf" srcId="{3FCDA910-A0B4-4993-A5D9-CDCB84496372}" destId="{04C7C1B5-B96F-44A7-80BF-D20947CE8228}" srcOrd="8" destOrd="0" presId="urn:microsoft.com/office/officeart/2018/2/layout/IconVerticalSolidList"/>
    <dgm:cxn modelId="{EC0E5662-D440-4D40-92DD-B3D669A8EF09}" type="presParOf" srcId="{04C7C1B5-B96F-44A7-80BF-D20947CE8228}" destId="{A7DD7A5B-407C-4107-BD69-F923E1031D14}" srcOrd="0" destOrd="0" presId="urn:microsoft.com/office/officeart/2018/2/layout/IconVerticalSolidList"/>
    <dgm:cxn modelId="{D1E6E205-0054-468F-A468-677A5D9F1215}" type="presParOf" srcId="{04C7C1B5-B96F-44A7-80BF-D20947CE8228}" destId="{ACD941E3-AB03-44DD-AD7C-4260DB0BC412}" srcOrd="1" destOrd="0" presId="urn:microsoft.com/office/officeart/2018/2/layout/IconVerticalSolidList"/>
    <dgm:cxn modelId="{BC622A1C-EFBA-4523-9B09-17B127F26D11}" type="presParOf" srcId="{04C7C1B5-B96F-44A7-80BF-D20947CE8228}" destId="{B9AD1DC5-76CE-4A1D-9B57-F8D01D3E409C}" srcOrd="2" destOrd="0" presId="urn:microsoft.com/office/officeart/2018/2/layout/IconVerticalSolidList"/>
    <dgm:cxn modelId="{DD0FFBB7-AE74-4A73-A75F-C73373F8DCAC}" type="presParOf" srcId="{04C7C1B5-B96F-44A7-80BF-D20947CE8228}" destId="{E5748629-E148-40A2-B5D8-9233C78058D9}" srcOrd="3" destOrd="0" presId="urn:microsoft.com/office/officeart/2018/2/layout/IconVerticalSolidList"/>
    <dgm:cxn modelId="{8D396B00-AEFE-408D-B4B7-311F9EEB176A}" type="presParOf" srcId="{3FCDA910-A0B4-4993-A5D9-CDCB84496372}" destId="{4F4D8E70-C3EA-47D1-8F45-B8A639DF6AE9}" srcOrd="9" destOrd="0" presId="urn:microsoft.com/office/officeart/2018/2/layout/IconVerticalSolidList"/>
    <dgm:cxn modelId="{0BB88769-76D5-4D4D-B1BB-9BA70D347F0B}" type="presParOf" srcId="{3FCDA910-A0B4-4993-A5D9-CDCB84496372}" destId="{7E079A74-82CC-481C-921D-C3A2577EF5C3}" srcOrd="10" destOrd="0" presId="urn:microsoft.com/office/officeart/2018/2/layout/IconVerticalSolidList"/>
    <dgm:cxn modelId="{8AA51D14-1468-4BC0-9576-B1545CC466D6}" type="presParOf" srcId="{7E079A74-82CC-481C-921D-C3A2577EF5C3}" destId="{65270F0E-B33B-4B0C-AEA2-A1579B4967EA}" srcOrd="0" destOrd="0" presId="urn:microsoft.com/office/officeart/2018/2/layout/IconVerticalSolidList"/>
    <dgm:cxn modelId="{7AA40A63-41D1-4433-878E-7C60102EBEF0}" type="presParOf" srcId="{7E079A74-82CC-481C-921D-C3A2577EF5C3}" destId="{D76BFB9C-0046-4E4A-A766-78662CE4DC88}" srcOrd="1" destOrd="0" presId="urn:microsoft.com/office/officeart/2018/2/layout/IconVerticalSolidList"/>
    <dgm:cxn modelId="{AD0BA530-56F4-47D8-A73E-11DE894A3E2B}" type="presParOf" srcId="{7E079A74-82CC-481C-921D-C3A2577EF5C3}" destId="{86934D50-48EF-4DA0-8BB7-7F1854C5AAF8}" srcOrd="2" destOrd="0" presId="urn:microsoft.com/office/officeart/2018/2/layout/IconVerticalSolidList"/>
    <dgm:cxn modelId="{FED5868A-B4BC-4273-B839-8B2313A74925}" type="presParOf" srcId="{7E079A74-82CC-481C-921D-C3A2577EF5C3}" destId="{2D2BA879-8D11-41BA-A774-2713A28A0203}" srcOrd="3" destOrd="0" presId="urn:microsoft.com/office/officeart/2018/2/layout/IconVerticalSolidList"/>
    <dgm:cxn modelId="{0F5E3E05-29CB-40FC-8D1B-CC8A29B15B56}" type="presParOf" srcId="{3FCDA910-A0B4-4993-A5D9-CDCB84496372}" destId="{94FE8DF0-93D2-4CCE-A76E-6194365C563C}" srcOrd="11" destOrd="0" presId="urn:microsoft.com/office/officeart/2018/2/layout/IconVerticalSolidList"/>
    <dgm:cxn modelId="{20E1BD24-90AF-4F5A-839D-4420810EE737}" type="presParOf" srcId="{3FCDA910-A0B4-4993-A5D9-CDCB84496372}" destId="{E072F43A-C2ED-4941-AACE-2AABC0B7698E}" srcOrd="12" destOrd="0" presId="urn:microsoft.com/office/officeart/2018/2/layout/IconVerticalSolidList"/>
    <dgm:cxn modelId="{1DB37227-F9D6-49B3-919B-62882DC9DA85}" type="presParOf" srcId="{E072F43A-C2ED-4941-AACE-2AABC0B7698E}" destId="{73AAC4B7-F3FD-499F-90EA-1DDC342EBAC3}" srcOrd="0" destOrd="0" presId="urn:microsoft.com/office/officeart/2018/2/layout/IconVerticalSolidList"/>
    <dgm:cxn modelId="{6DCBDD48-EAE0-4819-B39C-36F96C2FE281}" type="presParOf" srcId="{E072F43A-C2ED-4941-AACE-2AABC0B7698E}" destId="{FE2467B3-E6A0-4D57-ADE5-D70FB9D8B438}" srcOrd="1" destOrd="0" presId="urn:microsoft.com/office/officeart/2018/2/layout/IconVerticalSolidList"/>
    <dgm:cxn modelId="{31404864-D0D9-4561-BDCE-942D3615A93A}" type="presParOf" srcId="{E072F43A-C2ED-4941-AACE-2AABC0B7698E}" destId="{09C683A4-21A1-4EC6-BFA6-E38D31EB4D33}" srcOrd="2" destOrd="0" presId="urn:microsoft.com/office/officeart/2018/2/layout/IconVerticalSolidList"/>
    <dgm:cxn modelId="{D984CC1F-CC43-4F88-B88E-11C836322FFA}" type="presParOf" srcId="{E072F43A-C2ED-4941-AACE-2AABC0B7698E}" destId="{52C6CC16-7381-4D17-8342-CB5CAF7BED66}" srcOrd="3" destOrd="0" presId="urn:microsoft.com/office/officeart/2018/2/layout/IconVerticalSolidList"/>
    <dgm:cxn modelId="{329F68F5-F31D-4BAF-B24F-9FB748CF6E34}" type="presParOf" srcId="{3FCDA910-A0B4-4993-A5D9-CDCB84496372}" destId="{13CD938E-50D4-48D0-90D2-AB843594E0F3}" srcOrd="13" destOrd="0" presId="urn:microsoft.com/office/officeart/2018/2/layout/IconVerticalSolidList"/>
    <dgm:cxn modelId="{342342DF-5FD1-462E-8533-477F9F53B20F}" type="presParOf" srcId="{3FCDA910-A0B4-4993-A5D9-CDCB84496372}" destId="{9E1346D1-E3A0-4195-BD1E-7D49FD2A14A5}" srcOrd="14" destOrd="0" presId="urn:microsoft.com/office/officeart/2018/2/layout/IconVerticalSolidList"/>
    <dgm:cxn modelId="{772E3811-C528-4979-8556-7432FDC7A8ED}" type="presParOf" srcId="{9E1346D1-E3A0-4195-BD1E-7D49FD2A14A5}" destId="{10883CDC-42A5-4990-B40C-9ACAE7850B80}" srcOrd="0" destOrd="0" presId="urn:microsoft.com/office/officeart/2018/2/layout/IconVerticalSolidList"/>
    <dgm:cxn modelId="{E0F4E0B2-9CC7-4387-B516-B15C8F46BED5}" type="presParOf" srcId="{9E1346D1-E3A0-4195-BD1E-7D49FD2A14A5}" destId="{87CAF2C6-2E51-4BC2-863E-EB6210F83123}" srcOrd="1" destOrd="0" presId="urn:microsoft.com/office/officeart/2018/2/layout/IconVerticalSolidList"/>
    <dgm:cxn modelId="{E2DBA172-C336-4C2B-A635-CA2840CAF471}" type="presParOf" srcId="{9E1346D1-E3A0-4195-BD1E-7D49FD2A14A5}" destId="{0B6BD1E1-B27A-4F0A-AB7F-4621739E2A98}" srcOrd="2" destOrd="0" presId="urn:microsoft.com/office/officeart/2018/2/layout/IconVerticalSolidList"/>
    <dgm:cxn modelId="{3799F85E-EB9F-4C64-B0DE-7517E4021184}" type="presParOf" srcId="{9E1346D1-E3A0-4195-BD1E-7D49FD2A14A5}" destId="{F5801648-8475-45F1-95D9-218397D1CD2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64788B-FE72-4F6A-B5E3-0155F1FCA4D5}" type="doc">
      <dgm:prSet loTypeId="urn:microsoft.com/office/officeart/2005/8/layout/defaul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0578DAB-12E7-4E00-BFC8-7A044D14A22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Explanation: Digital literacy training ensures staff can effectively use new healthcare technologies (Topol, 2019).</a:t>
          </a:r>
          <a:endParaRPr lang="en-US" dirty="0"/>
        </a:p>
      </dgm:t>
    </dgm:pt>
    <dgm:pt modelId="{1A4B0817-E02E-46C8-8EC9-39CB52EF5D05}" type="parTrans" cxnId="{73EE436A-55CD-460D-8AE3-4FE9E4396662}">
      <dgm:prSet/>
      <dgm:spPr/>
      <dgm:t>
        <a:bodyPr/>
        <a:lstStyle/>
        <a:p>
          <a:endParaRPr lang="en-US"/>
        </a:p>
      </dgm:t>
    </dgm:pt>
    <dgm:pt modelId="{55949C02-C2E8-4A99-851A-CC9C6FB71A08}" type="sibTrans" cxnId="{73EE436A-55CD-460D-8AE3-4FE9E4396662}">
      <dgm:prSet/>
      <dgm:spPr/>
      <dgm:t>
        <a:bodyPr/>
        <a:lstStyle/>
        <a:p>
          <a:endParaRPr lang="en-US"/>
        </a:p>
      </dgm:t>
    </dgm:pt>
    <dgm:pt modelId="{87498B61-E418-42BD-9A3F-5192E64B834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Why it Matters: </a:t>
          </a:r>
          <a:endParaRPr lang="en-US"/>
        </a:p>
      </dgm:t>
    </dgm:pt>
    <dgm:pt modelId="{D75EE7A9-60C9-4464-B0F4-695F3E09C65C}" type="parTrans" cxnId="{8EDA0419-F17A-4E8A-88DA-1EC9F7A66648}">
      <dgm:prSet/>
      <dgm:spPr/>
      <dgm:t>
        <a:bodyPr/>
        <a:lstStyle/>
        <a:p>
          <a:endParaRPr lang="en-US"/>
        </a:p>
      </dgm:t>
    </dgm:pt>
    <dgm:pt modelId="{C9EDD6E7-4BE0-414C-BBD5-D9BFA6F29BFB}" type="sibTrans" cxnId="{8EDA0419-F17A-4E8A-88DA-1EC9F7A66648}">
      <dgm:prSet/>
      <dgm:spPr/>
      <dgm:t>
        <a:bodyPr/>
        <a:lstStyle/>
        <a:p>
          <a:endParaRPr lang="en-US"/>
        </a:p>
      </dgm:t>
    </dgm:pt>
    <dgm:pt modelId="{BFF3D4D6-CC07-429D-846D-95F59F34745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Reduces resistance to change and improves patients’ safety.</a:t>
          </a:r>
          <a:endParaRPr lang="en-US"/>
        </a:p>
      </dgm:t>
    </dgm:pt>
    <dgm:pt modelId="{AF2F52EB-7E39-4E0E-A80D-45B2F4C02424}" type="parTrans" cxnId="{5BCADD33-60FE-44D2-8627-8D7AF7774CCB}">
      <dgm:prSet/>
      <dgm:spPr/>
      <dgm:t>
        <a:bodyPr/>
        <a:lstStyle/>
        <a:p>
          <a:endParaRPr lang="en-US"/>
        </a:p>
      </dgm:t>
    </dgm:pt>
    <dgm:pt modelId="{F277887C-CCDE-4EEC-98A3-09720AB0C921}" type="sibTrans" cxnId="{5BCADD33-60FE-44D2-8627-8D7AF7774CCB}">
      <dgm:prSet/>
      <dgm:spPr/>
      <dgm:t>
        <a:bodyPr/>
        <a:lstStyle/>
        <a:p>
          <a:endParaRPr lang="en-US"/>
        </a:p>
      </dgm:t>
    </dgm:pt>
    <dgm:pt modelId="{B1538342-9B59-4C73-A94C-648FB5DE4A7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Enhances staff confidence in digital systems (Bright et al., 2023).</a:t>
          </a:r>
          <a:endParaRPr lang="en-US"/>
        </a:p>
      </dgm:t>
    </dgm:pt>
    <dgm:pt modelId="{04A9FA7E-41A5-44B4-9856-A3E52AFC31EA}" type="parTrans" cxnId="{388B2F62-7357-46CC-BF20-C6B770E6095D}">
      <dgm:prSet/>
      <dgm:spPr/>
      <dgm:t>
        <a:bodyPr/>
        <a:lstStyle/>
        <a:p>
          <a:endParaRPr lang="en-US"/>
        </a:p>
      </dgm:t>
    </dgm:pt>
    <dgm:pt modelId="{4C7FC953-C661-4BCF-8187-B555272B1D77}" type="sibTrans" cxnId="{388B2F62-7357-46CC-BF20-C6B770E6095D}">
      <dgm:prSet/>
      <dgm:spPr/>
      <dgm:t>
        <a:bodyPr/>
        <a:lstStyle/>
        <a:p>
          <a:endParaRPr lang="en-US"/>
        </a:p>
      </dgm:t>
    </dgm:pt>
    <dgm:pt modelId="{1D536F0D-801F-404B-9244-44BFA4FD11A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Supporting Evidence:</a:t>
          </a:r>
          <a:endParaRPr lang="en-US"/>
        </a:p>
      </dgm:t>
    </dgm:pt>
    <dgm:pt modelId="{3697521F-02A5-4264-86D0-E5A2505A359D}" type="parTrans" cxnId="{16B49B5C-B23A-4089-96FA-EBC5E9742E38}">
      <dgm:prSet/>
      <dgm:spPr/>
      <dgm:t>
        <a:bodyPr/>
        <a:lstStyle/>
        <a:p>
          <a:endParaRPr lang="en-US"/>
        </a:p>
      </dgm:t>
    </dgm:pt>
    <dgm:pt modelId="{6878F5BC-2545-4661-A120-AE540CBF1087}" type="sibTrans" cxnId="{16B49B5C-B23A-4089-96FA-EBC5E9742E38}">
      <dgm:prSet/>
      <dgm:spPr/>
      <dgm:t>
        <a:bodyPr/>
        <a:lstStyle/>
        <a:p>
          <a:endParaRPr lang="en-US"/>
        </a:p>
      </dgm:t>
    </dgm:pt>
    <dgm:pt modelId="{193846C1-9B02-4D26-9F0E-9F4F0E8F849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Studies show hospitals with structured training programs experience 30% fewer digital errors (Adeyemi, 2017).</a:t>
          </a:r>
          <a:endParaRPr lang="en-US" dirty="0"/>
        </a:p>
      </dgm:t>
    </dgm:pt>
    <dgm:pt modelId="{FC63000D-56B5-4020-98E9-A898082DE0F1}" type="parTrans" cxnId="{1FE1DBC7-627C-454D-914F-1DBD57B4FA3F}">
      <dgm:prSet/>
      <dgm:spPr/>
      <dgm:t>
        <a:bodyPr/>
        <a:lstStyle/>
        <a:p>
          <a:endParaRPr lang="en-US"/>
        </a:p>
      </dgm:t>
    </dgm:pt>
    <dgm:pt modelId="{661FB9B9-0ED9-4565-918F-B51408637423}" type="sibTrans" cxnId="{1FE1DBC7-627C-454D-914F-1DBD57B4FA3F}">
      <dgm:prSet/>
      <dgm:spPr/>
      <dgm:t>
        <a:bodyPr/>
        <a:lstStyle/>
        <a:p>
          <a:endParaRPr lang="en-US"/>
        </a:p>
      </dgm:t>
    </dgm:pt>
    <dgm:pt modelId="{C051D485-F991-4300-9279-4D99338E6BD9}" type="pres">
      <dgm:prSet presAssocID="{CF64788B-FE72-4F6A-B5E3-0155F1FCA4D5}" presName="diagram" presStyleCnt="0">
        <dgm:presLayoutVars>
          <dgm:dir/>
          <dgm:resizeHandles val="exact"/>
        </dgm:presLayoutVars>
      </dgm:prSet>
      <dgm:spPr/>
    </dgm:pt>
    <dgm:pt modelId="{A93FEB3C-7796-4E28-9910-4AF54DF8EAD7}" type="pres">
      <dgm:prSet presAssocID="{C0578DAB-12E7-4E00-BFC8-7A044D14A229}" presName="node" presStyleLbl="node1" presStyleIdx="0" presStyleCnt="6">
        <dgm:presLayoutVars>
          <dgm:bulletEnabled val="1"/>
        </dgm:presLayoutVars>
      </dgm:prSet>
      <dgm:spPr/>
    </dgm:pt>
    <dgm:pt modelId="{4D62ECD1-2126-4084-A476-7401AEB9042A}" type="pres">
      <dgm:prSet presAssocID="{55949C02-C2E8-4A99-851A-CC9C6FB71A08}" presName="sibTrans" presStyleCnt="0"/>
      <dgm:spPr/>
    </dgm:pt>
    <dgm:pt modelId="{1C184F3F-4F99-4FBD-8701-08268AB9A1B1}" type="pres">
      <dgm:prSet presAssocID="{87498B61-E418-42BD-9A3F-5192E64B834D}" presName="node" presStyleLbl="node1" presStyleIdx="1" presStyleCnt="6">
        <dgm:presLayoutVars>
          <dgm:bulletEnabled val="1"/>
        </dgm:presLayoutVars>
      </dgm:prSet>
      <dgm:spPr/>
    </dgm:pt>
    <dgm:pt modelId="{790951FF-825F-44EB-A38C-D101809AB475}" type="pres">
      <dgm:prSet presAssocID="{C9EDD6E7-4BE0-414C-BBD5-D9BFA6F29BFB}" presName="sibTrans" presStyleCnt="0"/>
      <dgm:spPr/>
    </dgm:pt>
    <dgm:pt modelId="{8A0E75F8-CD5E-4352-83A6-356AAD1EF4CE}" type="pres">
      <dgm:prSet presAssocID="{BFF3D4D6-CC07-429D-846D-95F59F347457}" presName="node" presStyleLbl="node1" presStyleIdx="2" presStyleCnt="6">
        <dgm:presLayoutVars>
          <dgm:bulletEnabled val="1"/>
        </dgm:presLayoutVars>
      </dgm:prSet>
      <dgm:spPr/>
    </dgm:pt>
    <dgm:pt modelId="{EE1CB9D0-9334-4A77-AD58-546B058A9266}" type="pres">
      <dgm:prSet presAssocID="{F277887C-CCDE-4EEC-98A3-09720AB0C921}" presName="sibTrans" presStyleCnt="0"/>
      <dgm:spPr/>
    </dgm:pt>
    <dgm:pt modelId="{3A93A1BB-7A82-4F61-B1F5-AB7AEA3D6C0B}" type="pres">
      <dgm:prSet presAssocID="{B1538342-9B59-4C73-A94C-648FB5DE4A75}" presName="node" presStyleLbl="node1" presStyleIdx="3" presStyleCnt="6">
        <dgm:presLayoutVars>
          <dgm:bulletEnabled val="1"/>
        </dgm:presLayoutVars>
      </dgm:prSet>
      <dgm:spPr/>
    </dgm:pt>
    <dgm:pt modelId="{85641BE3-2EB7-4785-93AB-876527252888}" type="pres">
      <dgm:prSet presAssocID="{4C7FC953-C661-4BCF-8187-B555272B1D77}" presName="sibTrans" presStyleCnt="0"/>
      <dgm:spPr/>
    </dgm:pt>
    <dgm:pt modelId="{9E9521EC-5782-48E5-9A94-414E012EAD30}" type="pres">
      <dgm:prSet presAssocID="{1D536F0D-801F-404B-9244-44BFA4FD11AF}" presName="node" presStyleLbl="node1" presStyleIdx="4" presStyleCnt="6">
        <dgm:presLayoutVars>
          <dgm:bulletEnabled val="1"/>
        </dgm:presLayoutVars>
      </dgm:prSet>
      <dgm:spPr/>
    </dgm:pt>
    <dgm:pt modelId="{83A1A6B0-5C4F-4C29-B647-569B9AD8C425}" type="pres">
      <dgm:prSet presAssocID="{6878F5BC-2545-4661-A120-AE540CBF1087}" presName="sibTrans" presStyleCnt="0"/>
      <dgm:spPr/>
    </dgm:pt>
    <dgm:pt modelId="{B1783D6D-A475-4C86-B8B1-E3EA50F4643A}" type="pres">
      <dgm:prSet presAssocID="{193846C1-9B02-4D26-9F0E-9F4F0E8F8496}" presName="node" presStyleLbl="node1" presStyleIdx="5" presStyleCnt="6">
        <dgm:presLayoutVars>
          <dgm:bulletEnabled val="1"/>
        </dgm:presLayoutVars>
      </dgm:prSet>
      <dgm:spPr/>
    </dgm:pt>
  </dgm:ptLst>
  <dgm:cxnLst>
    <dgm:cxn modelId="{8EDA0419-F17A-4E8A-88DA-1EC9F7A66648}" srcId="{CF64788B-FE72-4F6A-B5E3-0155F1FCA4D5}" destId="{87498B61-E418-42BD-9A3F-5192E64B834D}" srcOrd="1" destOrd="0" parTransId="{D75EE7A9-60C9-4464-B0F4-695F3E09C65C}" sibTransId="{C9EDD6E7-4BE0-414C-BBD5-D9BFA6F29BFB}"/>
    <dgm:cxn modelId="{009A5023-54E7-4513-94C7-18D0BF53063C}" type="presOf" srcId="{CF64788B-FE72-4F6A-B5E3-0155F1FCA4D5}" destId="{C051D485-F991-4300-9279-4D99338E6BD9}" srcOrd="0" destOrd="0" presId="urn:microsoft.com/office/officeart/2005/8/layout/default"/>
    <dgm:cxn modelId="{2F03842A-147F-4328-955B-F3EBB8398187}" type="presOf" srcId="{C0578DAB-12E7-4E00-BFC8-7A044D14A229}" destId="{A93FEB3C-7796-4E28-9910-4AF54DF8EAD7}" srcOrd="0" destOrd="0" presId="urn:microsoft.com/office/officeart/2005/8/layout/default"/>
    <dgm:cxn modelId="{5BCADD33-60FE-44D2-8627-8D7AF7774CCB}" srcId="{CF64788B-FE72-4F6A-B5E3-0155F1FCA4D5}" destId="{BFF3D4D6-CC07-429D-846D-95F59F347457}" srcOrd="2" destOrd="0" parTransId="{AF2F52EB-7E39-4E0E-A80D-45B2F4C02424}" sibTransId="{F277887C-CCDE-4EEC-98A3-09720AB0C921}"/>
    <dgm:cxn modelId="{7C4D6134-E788-4D1A-BB07-5718CD7C0175}" type="presOf" srcId="{BFF3D4D6-CC07-429D-846D-95F59F347457}" destId="{8A0E75F8-CD5E-4352-83A6-356AAD1EF4CE}" srcOrd="0" destOrd="0" presId="urn:microsoft.com/office/officeart/2005/8/layout/default"/>
    <dgm:cxn modelId="{55600A3D-118D-4A0C-9010-25FC359340BD}" type="presOf" srcId="{87498B61-E418-42BD-9A3F-5192E64B834D}" destId="{1C184F3F-4F99-4FBD-8701-08268AB9A1B1}" srcOrd="0" destOrd="0" presId="urn:microsoft.com/office/officeart/2005/8/layout/default"/>
    <dgm:cxn modelId="{16B49B5C-B23A-4089-96FA-EBC5E9742E38}" srcId="{CF64788B-FE72-4F6A-B5E3-0155F1FCA4D5}" destId="{1D536F0D-801F-404B-9244-44BFA4FD11AF}" srcOrd="4" destOrd="0" parTransId="{3697521F-02A5-4264-86D0-E5A2505A359D}" sibTransId="{6878F5BC-2545-4661-A120-AE540CBF1087}"/>
    <dgm:cxn modelId="{3E0F3B5D-2C15-4A2E-B2DE-3ED7AEAB877D}" type="presOf" srcId="{193846C1-9B02-4D26-9F0E-9F4F0E8F8496}" destId="{B1783D6D-A475-4C86-B8B1-E3EA50F4643A}" srcOrd="0" destOrd="0" presId="urn:microsoft.com/office/officeart/2005/8/layout/default"/>
    <dgm:cxn modelId="{388B2F62-7357-46CC-BF20-C6B770E6095D}" srcId="{CF64788B-FE72-4F6A-B5E3-0155F1FCA4D5}" destId="{B1538342-9B59-4C73-A94C-648FB5DE4A75}" srcOrd="3" destOrd="0" parTransId="{04A9FA7E-41A5-44B4-9856-A3E52AFC31EA}" sibTransId="{4C7FC953-C661-4BCF-8187-B555272B1D77}"/>
    <dgm:cxn modelId="{73EE436A-55CD-460D-8AE3-4FE9E4396662}" srcId="{CF64788B-FE72-4F6A-B5E3-0155F1FCA4D5}" destId="{C0578DAB-12E7-4E00-BFC8-7A044D14A229}" srcOrd="0" destOrd="0" parTransId="{1A4B0817-E02E-46C8-8EC9-39CB52EF5D05}" sibTransId="{55949C02-C2E8-4A99-851A-CC9C6FB71A08}"/>
    <dgm:cxn modelId="{9F5B57C5-073E-4149-97E5-4371CD587EF6}" type="presOf" srcId="{B1538342-9B59-4C73-A94C-648FB5DE4A75}" destId="{3A93A1BB-7A82-4F61-B1F5-AB7AEA3D6C0B}" srcOrd="0" destOrd="0" presId="urn:microsoft.com/office/officeart/2005/8/layout/default"/>
    <dgm:cxn modelId="{1FE1DBC7-627C-454D-914F-1DBD57B4FA3F}" srcId="{CF64788B-FE72-4F6A-B5E3-0155F1FCA4D5}" destId="{193846C1-9B02-4D26-9F0E-9F4F0E8F8496}" srcOrd="5" destOrd="0" parTransId="{FC63000D-56B5-4020-98E9-A898082DE0F1}" sibTransId="{661FB9B9-0ED9-4565-918F-B51408637423}"/>
    <dgm:cxn modelId="{D9ED83D1-16E5-42D3-92A4-37E7AE984B9C}" type="presOf" srcId="{1D536F0D-801F-404B-9244-44BFA4FD11AF}" destId="{9E9521EC-5782-48E5-9A94-414E012EAD30}" srcOrd="0" destOrd="0" presId="urn:microsoft.com/office/officeart/2005/8/layout/default"/>
    <dgm:cxn modelId="{B0961DE0-94B9-4A63-8486-157170DF8865}" type="presParOf" srcId="{C051D485-F991-4300-9279-4D99338E6BD9}" destId="{A93FEB3C-7796-4E28-9910-4AF54DF8EAD7}" srcOrd="0" destOrd="0" presId="urn:microsoft.com/office/officeart/2005/8/layout/default"/>
    <dgm:cxn modelId="{5D8E35D0-2137-458A-B079-07468D82D05D}" type="presParOf" srcId="{C051D485-F991-4300-9279-4D99338E6BD9}" destId="{4D62ECD1-2126-4084-A476-7401AEB9042A}" srcOrd="1" destOrd="0" presId="urn:microsoft.com/office/officeart/2005/8/layout/default"/>
    <dgm:cxn modelId="{BA207086-6A8A-40DC-88A9-EBFCEFF85B04}" type="presParOf" srcId="{C051D485-F991-4300-9279-4D99338E6BD9}" destId="{1C184F3F-4F99-4FBD-8701-08268AB9A1B1}" srcOrd="2" destOrd="0" presId="urn:microsoft.com/office/officeart/2005/8/layout/default"/>
    <dgm:cxn modelId="{CCD6EF32-5C3A-4FB4-B317-007957E91032}" type="presParOf" srcId="{C051D485-F991-4300-9279-4D99338E6BD9}" destId="{790951FF-825F-44EB-A38C-D101809AB475}" srcOrd="3" destOrd="0" presId="urn:microsoft.com/office/officeart/2005/8/layout/default"/>
    <dgm:cxn modelId="{795B43C0-4B2D-4E08-A118-91BDE79E93DE}" type="presParOf" srcId="{C051D485-F991-4300-9279-4D99338E6BD9}" destId="{8A0E75F8-CD5E-4352-83A6-356AAD1EF4CE}" srcOrd="4" destOrd="0" presId="urn:microsoft.com/office/officeart/2005/8/layout/default"/>
    <dgm:cxn modelId="{83549324-FFB2-4401-A07D-E6AA57EB769C}" type="presParOf" srcId="{C051D485-F991-4300-9279-4D99338E6BD9}" destId="{EE1CB9D0-9334-4A77-AD58-546B058A9266}" srcOrd="5" destOrd="0" presId="urn:microsoft.com/office/officeart/2005/8/layout/default"/>
    <dgm:cxn modelId="{DE834E77-E309-424E-850C-65B114741AC5}" type="presParOf" srcId="{C051D485-F991-4300-9279-4D99338E6BD9}" destId="{3A93A1BB-7A82-4F61-B1F5-AB7AEA3D6C0B}" srcOrd="6" destOrd="0" presId="urn:microsoft.com/office/officeart/2005/8/layout/default"/>
    <dgm:cxn modelId="{1C3D7213-69F5-4EC3-8AF7-488F95651E30}" type="presParOf" srcId="{C051D485-F991-4300-9279-4D99338E6BD9}" destId="{85641BE3-2EB7-4785-93AB-876527252888}" srcOrd="7" destOrd="0" presId="urn:microsoft.com/office/officeart/2005/8/layout/default"/>
    <dgm:cxn modelId="{F799F1D3-06F0-4003-BF28-7AF41A7AF506}" type="presParOf" srcId="{C051D485-F991-4300-9279-4D99338E6BD9}" destId="{9E9521EC-5782-48E5-9A94-414E012EAD30}" srcOrd="8" destOrd="0" presId="urn:microsoft.com/office/officeart/2005/8/layout/default"/>
    <dgm:cxn modelId="{EAB7F4E9-3982-45F8-94F8-95C3DD651B29}" type="presParOf" srcId="{C051D485-F991-4300-9279-4D99338E6BD9}" destId="{83A1A6B0-5C4F-4C29-B647-569B9AD8C425}" srcOrd="9" destOrd="0" presId="urn:microsoft.com/office/officeart/2005/8/layout/default"/>
    <dgm:cxn modelId="{4402C8DF-52EE-481E-8602-488180833DB9}" type="presParOf" srcId="{C051D485-F991-4300-9279-4D99338E6BD9}" destId="{B1783D6D-A475-4C86-B8B1-E3EA50F4643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DD666C-0949-476F-BA56-651B18D056D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EE9589-C1E2-4F44-BCD3-8FC401410C46}">
      <dgm:prSet/>
      <dgm:spPr/>
      <dgm:t>
        <a:bodyPr/>
        <a:lstStyle/>
        <a:p>
          <a:r>
            <a:rPr lang="en-GB"/>
            <a:t>Explanation:</a:t>
          </a:r>
          <a:endParaRPr lang="en-US"/>
        </a:p>
      </dgm:t>
    </dgm:pt>
    <dgm:pt modelId="{F00213EA-6E52-45B1-9624-02A34BBA6F81}" type="parTrans" cxnId="{18ACCD67-0BED-42B5-B227-7BB7D9E75BD4}">
      <dgm:prSet/>
      <dgm:spPr/>
      <dgm:t>
        <a:bodyPr/>
        <a:lstStyle/>
        <a:p>
          <a:endParaRPr lang="en-US"/>
        </a:p>
      </dgm:t>
    </dgm:pt>
    <dgm:pt modelId="{77AA66F9-C3E4-4CF8-ADA6-23E0ABCCABF0}" type="sibTrans" cxnId="{18ACCD67-0BED-42B5-B227-7BB7D9E75BD4}">
      <dgm:prSet/>
      <dgm:spPr/>
      <dgm:t>
        <a:bodyPr/>
        <a:lstStyle/>
        <a:p>
          <a:endParaRPr lang="en-US"/>
        </a:p>
      </dgm:t>
    </dgm:pt>
    <dgm:pt modelId="{C7A779F5-43BF-468E-9545-D0DA7700141B}">
      <dgm:prSet/>
      <dgm:spPr/>
      <dgm:t>
        <a:bodyPr/>
        <a:lstStyle/>
        <a:p>
          <a:r>
            <a:rPr lang="en-GB"/>
            <a:t>Implementing more potent data protection strategies to safeguard patient information (World Health Organization, 2023).</a:t>
          </a:r>
          <a:endParaRPr lang="en-US"/>
        </a:p>
      </dgm:t>
    </dgm:pt>
    <dgm:pt modelId="{D2D64F74-0D75-405B-8566-DD7EF75E0B60}" type="parTrans" cxnId="{C751A103-5860-44A3-997F-3C3FB63BCC5E}">
      <dgm:prSet/>
      <dgm:spPr/>
      <dgm:t>
        <a:bodyPr/>
        <a:lstStyle/>
        <a:p>
          <a:endParaRPr lang="en-US"/>
        </a:p>
      </dgm:t>
    </dgm:pt>
    <dgm:pt modelId="{3A0C4471-62B3-43DA-AE5D-40125D591499}" type="sibTrans" cxnId="{C751A103-5860-44A3-997F-3C3FB63BCC5E}">
      <dgm:prSet/>
      <dgm:spPr/>
      <dgm:t>
        <a:bodyPr/>
        <a:lstStyle/>
        <a:p>
          <a:endParaRPr lang="en-US"/>
        </a:p>
      </dgm:t>
    </dgm:pt>
    <dgm:pt modelId="{7347FB25-70C5-48DC-8ACC-A47269BB509B}">
      <dgm:prSet/>
      <dgm:spPr/>
      <dgm:t>
        <a:bodyPr/>
        <a:lstStyle/>
        <a:p>
          <a:r>
            <a:rPr lang="en-GB"/>
            <a:t>Why it matters:</a:t>
          </a:r>
          <a:endParaRPr lang="en-US"/>
        </a:p>
      </dgm:t>
    </dgm:pt>
    <dgm:pt modelId="{0A6A9AED-2F7D-4F74-A51B-98C6D8D54D7B}" type="parTrans" cxnId="{871E5868-15E8-4531-A548-5356CE06C6D2}">
      <dgm:prSet/>
      <dgm:spPr/>
      <dgm:t>
        <a:bodyPr/>
        <a:lstStyle/>
        <a:p>
          <a:endParaRPr lang="en-US"/>
        </a:p>
      </dgm:t>
    </dgm:pt>
    <dgm:pt modelId="{5B2E5E7F-91C5-4C50-BACF-2532AC8CBB29}" type="sibTrans" cxnId="{871E5868-15E8-4531-A548-5356CE06C6D2}">
      <dgm:prSet/>
      <dgm:spPr/>
      <dgm:t>
        <a:bodyPr/>
        <a:lstStyle/>
        <a:p>
          <a:endParaRPr lang="en-US"/>
        </a:p>
      </dgm:t>
    </dgm:pt>
    <dgm:pt modelId="{9B45D131-2C72-4163-A885-F5F34EB37295}">
      <dgm:prSet/>
      <dgm:spPr/>
      <dgm:t>
        <a:bodyPr/>
        <a:lstStyle/>
        <a:p>
          <a:r>
            <a:rPr lang="en-GB" dirty="0"/>
            <a:t>Prevents data breaches, builds patient trust, and ensures compliance with regulations (Seh </a:t>
          </a:r>
          <a:r>
            <a:rPr lang="en-GB" i="1" dirty="0"/>
            <a:t>et al., </a:t>
          </a:r>
          <a:r>
            <a:rPr lang="en-GB" dirty="0"/>
            <a:t>2020).</a:t>
          </a:r>
          <a:endParaRPr lang="en-US" dirty="0"/>
        </a:p>
      </dgm:t>
    </dgm:pt>
    <dgm:pt modelId="{856AE676-0515-4C99-B9DF-2FE40F833144}" type="parTrans" cxnId="{CCD786F9-8CF7-4411-BCF1-F163ECA83482}">
      <dgm:prSet/>
      <dgm:spPr/>
      <dgm:t>
        <a:bodyPr/>
        <a:lstStyle/>
        <a:p>
          <a:endParaRPr lang="en-US"/>
        </a:p>
      </dgm:t>
    </dgm:pt>
    <dgm:pt modelId="{F67D9F2A-632D-4695-BB68-A898C7AEC2DE}" type="sibTrans" cxnId="{CCD786F9-8CF7-4411-BCF1-F163ECA83482}">
      <dgm:prSet/>
      <dgm:spPr/>
      <dgm:t>
        <a:bodyPr/>
        <a:lstStyle/>
        <a:p>
          <a:endParaRPr lang="en-US"/>
        </a:p>
      </dgm:t>
    </dgm:pt>
    <dgm:pt modelId="{9C10141A-4149-48E3-BEBB-6AAE94DE80EC}">
      <dgm:prSet/>
      <dgm:spPr/>
      <dgm:t>
        <a:bodyPr/>
        <a:lstStyle/>
        <a:p>
          <a:r>
            <a:rPr lang="en-GB"/>
            <a:t>Supporting Evidence:</a:t>
          </a:r>
          <a:endParaRPr lang="en-US"/>
        </a:p>
      </dgm:t>
    </dgm:pt>
    <dgm:pt modelId="{A8F51A5A-577F-44E2-80AB-F5E4D17A2286}" type="parTrans" cxnId="{71C08DDC-515C-4A33-8E3D-2AE4B738D89B}">
      <dgm:prSet/>
      <dgm:spPr/>
      <dgm:t>
        <a:bodyPr/>
        <a:lstStyle/>
        <a:p>
          <a:endParaRPr lang="en-US"/>
        </a:p>
      </dgm:t>
    </dgm:pt>
    <dgm:pt modelId="{36E1C257-80F2-4CB0-B576-1E9DD4B63654}" type="sibTrans" cxnId="{71C08DDC-515C-4A33-8E3D-2AE4B738D89B}">
      <dgm:prSet/>
      <dgm:spPr/>
      <dgm:t>
        <a:bodyPr/>
        <a:lstStyle/>
        <a:p>
          <a:endParaRPr lang="en-US"/>
        </a:p>
      </dgm:t>
    </dgm:pt>
    <dgm:pt modelId="{054AC5EC-04F6-48CE-81D6-8C8404DBD6B8}">
      <dgm:prSet custT="1"/>
      <dgm:spPr/>
      <dgm:t>
        <a:bodyPr/>
        <a:lstStyle/>
        <a:p>
          <a:r>
            <a:rPr lang="en-GB" sz="1300" dirty="0"/>
            <a:t>The World Health Organization (2023) highlights that cyberattacks on healthcare systems increased by 45%, thus emphasising the need for stronger security. </a:t>
          </a:r>
          <a:endParaRPr lang="en-US" sz="1300" dirty="0"/>
        </a:p>
      </dgm:t>
    </dgm:pt>
    <dgm:pt modelId="{C0B6680D-4330-40AC-8FAF-0E5A9A5F4B0D}" type="parTrans" cxnId="{05A40D6C-B4EC-4A02-ABF0-49CA294ECDDE}">
      <dgm:prSet/>
      <dgm:spPr/>
      <dgm:t>
        <a:bodyPr/>
        <a:lstStyle/>
        <a:p>
          <a:endParaRPr lang="en-US"/>
        </a:p>
      </dgm:t>
    </dgm:pt>
    <dgm:pt modelId="{18716544-2AB6-46B0-96E4-72A54F6828FE}" type="sibTrans" cxnId="{05A40D6C-B4EC-4A02-ABF0-49CA294ECDDE}">
      <dgm:prSet/>
      <dgm:spPr/>
      <dgm:t>
        <a:bodyPr/>
        <a:lstStyle/>
        <a:p>
          <a:endParaRPr lang="en-US"/>
        </a:p>
      </dgm:t>
    </dgm:pt>
    <dgm:pt modelId="{F51EF61C-B9BD-432E-96A8-331A4C530183}" type="pres">
      <dgm:prSet presAssocID="{A7DD666C-0949-476F-BA56-651B18D056DA}" presName="diagram" presStyleCnt="0">
        <dgm:presLayoutVars>
          <dgm:dir/>
          <dgm:resizeHandles val="exact"/>
        </dgm:presLayoutVars>
      </dgm:prSet>
      <dgm:spPr/>
    </dgm:pt>
    <dgm:pt modelId="{4E8BDEC2-9B94-491A-B020-D074EACA91F9}" type="pres">
      <dgm:prSet presAssocID="{B6EE9589-C1E2-4F44-BCD3-8FC401410C46}" presName="node" presStyleLbl="node1" presStyleIdx="0" presStyleCnt="6">
        <dgm:presLayoutVars>
          <dgm:bulletEnabled val="1"/>
        </dgm:presLayoutVars>
      </dgm:prSet>
      <dgm:spPr/>
    </dgm:pt>
    <dgm:pt modelId="{075E278B-08B9-414E-A93E-D790201DA655}" type="pres">
      <dgm:prSet presAssocID="{77AA66F9-C3E4-4CF8-ADA6-23E0ABCCABF0}" presName="sibTrans" presStyleCnt="0"/>
      <dgm:spPr/>
    </dgm:pt>
    <dgm:pt modelId="{2EA1EACD-7831-42AA-9FF7-CD340BF14EFB}" type="pres">
      <dgm:prSet presAssocID="{C7A779F5-43BF-468E-9545-D0DA7700141B}" presName="node" presStyleLbl="node1" presStyleIdx="1" presStyleCnt="6">
        <dgm:presLayoutVars>
          <dgm:bulletEnabled val="1"/>
        </dgm:presLayoutVars>
      </dgm:prSet>
      <dgm:spPr/>
    </dgm:pt>
    <dgm:pt modelId="{DB8B8887-8D77-4689-9051-3A4EC4ADA368}" type="pres">
      <dgm:prSet presAssocID="{3A0C4471-62B3-43DA-AE5D-40125D591499}" presName="sibTrans" presStyleCnt="0"/>
      <dgm:spPr/>
    </dgm:pt>
    <dgm:pt modelId="{AC3E5CD3-8B9B-4AE6-AF69-EF492A9BAEFE}" type="pres">
      <dgm:prSet presAssocID="{7347FB25-70C5-48DC-8ACC-A47269BB509B}" presName="node" presStyleLbl="node1" presStyleIdx="2" presStyleCnt="6">
        <dgm:presLayoutVars>
          <dgm:bulletEnabled val="1"/>
        </dgm:presLayoutVars>
      </dgm:prSet>
      <dgm:spPr/>
    </dgm:pt>
    <dgm:pt modelId="{B5B23E3B-98BF-4D71-896A-0C5688CB6AAF}" type="pres">
      <dgm:prSet presAssocID="{5B2E5E7F-91C5-4C50-BACF-2532AC8CBB29}" presName="sibTrans" presStyleCnt="0"/>
      <dgm:spPr/>
    </dgm:pt>
    <dgm:pt modelId="{8BAA7208-B0CB-43DE-B21F-DD53021DAC44}" type="pres">
      <dgm:prSet presAssocID="{9B45D131-2C72-4163-A885-F5F34EB37295}" presName="node" presStyleLbl="node1" presStyleIdx="3" presStyleCnt="6">
        <dgm:presLayoutVars>
          <dgm:bulletEnabled val="1"/>
        </dgm:presLayoutVars>
      </dgm:prSet>
      <dgm:spPr/>
    </dgm:pt>
    <dgm:pt modelId="{346B66D6-1064-4377-AB72-E1BC4BB3E783}" type="pres">
      <dgm:prSet presAssocID="{F67D9F2A-632D-4695-BB68-A898C7AEC2DE}" presName="sibTrans" presStyleCnt="0"/>
      <dgm:spPr/>
    </dgm:pt>
    <dgm:pt modelId="{0A47B353-0BFF-4EEB-8395-D93B32EF26CB}" type="pres">
      <dgm:prSet presAssocID="{9C10141A-4149-48E3-BEBB-6AAE94DE80EC}" presName="node" presStyleLbl="node1" presStyleIdx="4" presStyleCnt="6">
        <dgm:presLayoutVars>
          <dgm:bulletEnabled val="1"/>
        </dgm:presLayoutVars>
      </dgm:prSet>
      <dgm:spPr/>
    </dgm:pt>
    <dgm:pt modelId="{F6CFCF91-28F8-49F3-A3E3-0E9100D50FF9}" type="pres">
      <dgm:prSet presAssocID="{36E1C257-80F2-4CB0-B576-1E9DD4B63654}" presName="sibTrans" presStyleCnt="0"/>
      <dgm:spPr/>
    </dgm:pt>
    <dgm:pt modelId="{16172E3A-5161-4214-9E5F-5B4965027A45}" type="pres">
      <dgm:prSet presAssocID="{054AC5EC-04F6-48CE-81D6-8C8404DBD6B8}" presName="node" presStyleLbl="node1" presStyleIdx="5" presStyleCnt="6">
        <dgm:presLayoutVars>
          <dgm:bulletEnabled val="1"/>
        </dgm:presLayoutVars>
      </dgm:prSet>
      <dgm:spPr/>
    </dgm:pt>
  </dgm:ptLst>
  <dgm:cxnLst>
    <dgm:cxn modelId="{C751A103-5860-44A3-997F-3C3FB63BCC5E}" srcId="{A7DD666C-0949-476F-BA56-651B18D056DA}" destId="{C7A779F5-43BF-468E-9545-D0DA7700141B}" srcOrd="1" destOrd="0" parTransId="{D2D64F74-0D75-405B-8566-DD7EF75E0B60}" sibTransId="{3A0C4471-62B3-43DA-AE5D-40125D591499}"/>
    <dgm:cxn modelId="{8B05053C-6D4E-4503-A401-7BDE4411550E}" type="presOf" srcId="{7347FB25-70C5-48DC-8ACC-A47269BB509B}" destId="{AC3E5CD3-8B9B-4AE6-AF69-EF492A9BAEFE}" srcOrd="0" destOrd="0" presId="urn:microsoft.com/office/officeart/2005/8/layout/default"/>
    <dgm:cxn modelId="{4F7BAC3D-5FC9-48BD-A955-246EC3C87E81}" type="presOf" srcId="{9B45D131-2C72-4163-A885-F5F34EB37295}" destId="{8BAA7208-B0CB-43DE-B21F-DD53021DAC44}" srcOrd="0" destOrd="0" presId="urn:microsoft.com/office/officeart/2005/8/layout/default"/>
    <dgm:cxn modelId="{B2EEAC60-D2C6-4402-BA25-B5019800CF39}" type="presOf" srcId="{C7A779F5-43BF-468E-9545-D0DA7700141B}" destId="{2EA1EACD-7831-42AA-9FF7-CD340BF14EFB}" srcOrd="0" destOrd="0" presId="urn:microsoft.com/office/officeart/2005/8/layout/default"/>
    <dgm:cxn modelId="{70623F45-AAB1-4563-8671-3C9F61DBF109}" type="presOf" srcId="{9C10141A-4149-48E3-BEBB-6AAE94DE80EC}" destId="{0A47B353-0BFF-4EEB-8395-D93B32EF26CB}" srcOrd="0" destOrd="0" presId="urn:microsoft.com/office/officeart/2005/8/layout/default"/>
    <dgm:cxn modelId="{18ACCD67-0BED-42B5-B227-7BB7D9E75BD4}" srcId="{A7DD666C-0949-476F-BA56-651B18D056DA}" destId="{B6EE9589-C1E2-4F44-BCD3-8FC401410C46}" srcOrd="0" destOrd="0" parTransId="{F00213EA-6E52-45B1-9624-02A34BBA6F81}" sibTransId="{77AA66F9-C3E4-4CF8-ADA6-23E0ABCCABF0}"/>
    <dgm:cxn modelId="{871E5868-15E8-4531-A548-5356CE06C6D2}" srcId="{A7DD666C-0949-476F-BA56-651B18D056DA}" destId="{7347FB25-70C5-48DC-8ACC-A47269BB509B}" srcOrd="2" destOrd="0" parTransId="{0A6A9AED-2F7D-4F74-A51B-98C6D8D54D7B}" sibTransId="{5B2E5E7F-91C5-4C50-BACF-2532AC8CBB29}"/>
    <dgm:cxn modelId="{967D9948-16D8-4F55-9EDC-356D8F5647D0}" type="presOf" srcId="{054AC5EC-04F6-48CE-81D6-8C8404DBD6B8}" destId="{16172E3A-5161-4214-9E5F-5B4965027A45}" srcOrd="0" destOrd="0" presId="urn:microsoft.com/office/officeart/2005/8/layout/default"/>
    <dgm:cxn modelId="{05A40D6C-B4EC-4A02-ABF0-49CA294ECDDE}" srcId="{A7DD666C-0949-476F-BA56-651B18D056DA}" destId="{054AC5EC-04F6-48CE-81D6-8C8404DBD6B8}" srcOrd="5" destOrd="0" parTransId="{C0B6680D-4330-40AC-8FAF-0E5A9A5F4B0D}" sibTransId="{18716544-2AB6-46B0-96E4-72A54F6828FE}"/>
    <dgm:cxn modelId="{E1EC6856-9A74-475A-A2AB-32610729997F}" type="presOf" srcId="{B6EE9589-C1E2-4F44-BCD3-8FC401410C46}" destId="{4E8BDEC2-9B94-491A-B020-D074EACA91F9}" srcOrd="0" destOrd="0" presId="urn:microsoft.com/office/officeart/2005/8/layout/default"/>
    <dgm:cxn modelId="{4A881583-5C40-4BF2-B66A-263AF629CC28}" type="presOf" srcId="{A7DD666C-0949-476F-BA56-651B18D056DA}" destId="{F51EF61C-B9BD-432E-96A8-331A4C530183}" srcOrd="0" destOrd="0" presId="urn:microsoft.com/office/officeart/2005/8/layout/default"/>
    <dgm:cxn modelId="{71C08DDC-515C-4A33-8E3D-2AE4B738D89B}" srcId="{A7DD666C-0949-476F-BA56-651B18D056DA}" destId="{9C10141A-4149-48E3-BEBB-6AAE94DE80EC}" srcOrd="4" destOrd="0" parTransId="{A8F51A5A-577F-44E2-80AB-F5E4D17A2286}" sibTransId="{36E1C257-80F2-4CB0-B576-1E9DD4B63654}"/>
    <dgm:cxn modelId="{CCD786F9-8CF7-4411-BCF1-F163ECA83482}" srcId="{A7DD666C-0949-476F-BA56-651B18D056DA}" destId="{9B45D131-2C72-4163-A885-F5F34EB37295}" srcOrd="3" destOrd="0" parTransId="{856AE676-0515-4C99-B9DF-2FE40F833144}" sibTransId="{F67D9F2A-632D-4695-BB68-A898C7AEC2DE}"/>
    <dgm:cxn modelId="{FDBEC00D-8376-43C9-8140-3C1A8AFE1C37}" type="presParOf" srcId="{F51EF61C-B9BD-432E-96A8-331A4C530183}" destId="{4E8BDEC2-9B94-491A-B020-D074EACA91F9}" srcOrd="0" destOrd="0" presId="urn:microsoft.com/office/officeart/2005/8/layout/default"/>
    <dgm:cxn modelId="{05AB050B-858B-4BA6-916B-77D5C247AB7F}" type="presParOf" srcId="{F51EF61C-B9BD-432E-96A8-331A4C530183}" destId="{075E278B-08B9-414E-A93E-D790201DA655}" srcOrd="1" destOrd="0" presId="urn:microsoft.com/office/officeart/2005/8/layout/default"/>
    <dgm:cxn modelId="{6E6190E5-7A47-4776-A834-D83B758B3016}" type="presParOf" srcId="{F51EF61C-B9BD-432E-96A8-331A4C530183}" destId="{2EA1EACD-7831-42AA-9FF7-CD340BF14EFB}" srcOrd="2" destOrd="0" presId="urn:microsoft.com/office/officeart/2005/8/layout/default"/>
    <dgm:cxn modelId="{471D309A-0DD5-491C-95BF-C59150AA5AEF}" type="presParOf" srcId="{F51EF61C-B9BD-432E-96A8-331A4C530183}" destId="{DB8B8887-8D77-4689-9051-3A4EC4ADA368}" srcOrd="3" destOrd="0" presId="urn:microsoft.com/office/officeart/2005/8/layout/default"/>
    <dgm:cxn modelId="{CF294E09-B329-4078-8287-FCA9EA4A4D6B}" type="presParOf" srcId="{F51EF61C-B9BD-432E-96A8-331A4C530183}" destId="{AC3E5CD3-8B9B-4AE6-AF69-EF492A9BAEFE}" srcOrd="4" destOrd="0" presId="urn:microsoft.com/office/officeart/2005/8/layout/default"/>
    <dgm:cxn modelId="{CCFCD4A2-665B-4533-BA7E-B8F1751C1473}" type="presParOf" srcId="{F51EF61C-B9BD-432E-96A8-331A4C530183}" destId="{B5B23E3B-98BF-4D71-896A-0C5688CB6AAF}" srcOrd="5" destOrd="0" presId="urn:microsoft.com/office/officeart/2005/8/layout/default"/>
    <dgm:cxn modelId="{519C5301-2242-4248-BB04-4164374B85D5}" type="presParOf" srcId="{F51EF61C-B9BD-432E-96A8-331A4C530183}" destId="{8BAA7208-B0CB-43DE-B21F-DD53021DAC44}" srcOrd="6" destOrd="0" presId="urn:microsoft.com/office/officeart/2005/8/layout/default"/>
    <dgm:cxn modelId="{CB55DA75-F468-4044-99D8-99A12B7E9375}" type="presParOf" srcId="{F51EF61C-B9BD-432E-96A8-331A4C530183}" destId="{346B66D6-1064-4377-AB72-E1BC4BB3E783}" srcOrd="7" destOrd="0" presId="urn:microsoft.com/office/officeart/2005/8/layout/default"/>
    <dgm:cxn modelId="{7DC1979D-FE91-4256-B76B-CA5D9550B9CF}" type="presParOf" srcId="{F51EF61C-B9BD-432E-96A8-331A4C530183}" destId="{0A47B353-0BFF-4EEB-8395-D93B32EF26CB}" srcOrd="8" destOrd="0" presId="urn:microsoft.com/office/officeart/2005/8/layout/default"/>
    <dgm:cxn modelId="{BFC30A53-4565-43C9-AD9F-7F7C61BAE0DC}" type="presParOf" srcId="{F51EF61C-B9BD-432E-96A8-331A4C530183}" destId="{F6CFCF91-28F8-49F3-A3E3-0E9100D50FF9}" srcOrd="9" destOrd="0" presId="urn:microsoft.com/office/officeart/2005/8/layout/default"/>
    <dgm:cxn modelId="{F1BEC5A3-31C7-4ECD-8070-4EB98F518A59}" type="presParOf" srcId="{F51EF61C-B9BD-432E-96A8-331A4C530183}" destId="{16172E3A-5161-4214-9E5F-5B4965027A4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3FF954-D49A-442A-9616-7451CBDDB94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87E46D0-24E2-47B4-A380-76F333FB0295}">
      <dgm:prSet/>
      <dgm:spPr/>
      <dgm:t>
        <a:bodyPr/>
        <a:lstStyle/>
        <a:p>
          <a:r>
            <a:rPr lang="en-GB"/>
            <a:t>Explanation:</a:t>
          </a:r>
          <a:endParaRPr lang="en-US"/>
        </a:p>
      </dgm:t>
    </dgm:pt>
    <dgm:pt modelId="{0258C0AC-4A69-42E2-9AC9-616C1249AD6B}" type="parTrans" cxnId="{3C8DFD97-572C-482B-8BA2-97075A707EB2}">
      <dgm:prSet/>
      <dgm:spPr/>
      <dgm:t>
        <a:bodyPr/>
        <a:lstStyle/>
        <a:p>
          <a:endParaRPr lang="en-US"/>
        </a:p>
      </dgm:t>
    </dgm:pt>
    <dgm:pt modelId="{C6AD9493-C35E-4419-8524-2EA9CF6AF3AB}" type="sibTrans" cxnId="{3C8DFD97-572C-482B-8BA2-97075A707EB2}">
      <dgm:prSet/>
      <dgm:spPr/>
      <dgm:t>
        <a:bodyPr/>
        <a:lstStyle/>
        <a:p>
          <a:endParaRPr lang="en-US"/>
        </a:p>
      </dgm:t>
    </dgm:pt>
    <dgm:pt modelId="{A2ADF672-43F3-4139-A56B-B8883FFDD6A6}">
      <dgm:prSet/>
      <dgm:spPr/>
      <dgm:t>
        <a:bodyPr/>
        <a:lstStyle/>
        <a:p>
          <a:r>
            <a:rPr lang="en-GB"/>
            <a:t>Ensuring equal access to Telemedicine and digital tools for all populations, especially rural and low-income communities (Welsh Nation Health Service Confederation, 2018).</a:t>
          </a:r>
          <a:endParaRPr lang="en-US"/>
        </a:p>
      </dgm:t>
    </dgm:pt>
    <dgm:pt modelId="{2FD6FF77-5EEF-47FA-B310-58A07FEA8B94}" type="parTrans" cxnId="{2241FCE9-B2E4-4E3C-8C81-CBB116FAC517}">
      <dgm:prSet/>
      <dgm:spPr/>
      <dgm:t>
        <a:bodyPr/>
        <a:lstStyle/>
        <a:p>
          <a:endParaRPr lang="en-US"/>
        </a:p>
      </dgm:t>
    </dgm:pt>
    <dgm:pt modelId="{FE75B0F9-4A43-4B67-83AB-5A9E391C4EF0}" type="sibTrans" cxnId="{2241FCE9-B2E4-4E3C-8C81-CBB116FAC517}">
      <dgm:prSet/>
      <dgm:spPr/>
      <dgm:t>
        <a:bodyPr/>
        <a:lstStyle/>
        <a:p>
          <a:endParaRPr lang="en-US"/>
        </a:p>
      </dgm:t>
    </dgm:pt>
    <dgm:pt modelId="{E6DAF309-5090-4A8B-85CB-911EDDA73ED7}">
      <dgm:prSet/>
      <dgm:spPr/>
      <dgm:t>
        <a:bodyPr/>
        <a:lstStyle/>
        <a:p>
          <a:r>
            <a:rPr lang="en-GB"/>
            <a:t>Why it Matters:</a:t>
          </a:r>
          <a:endParaRPr lang="en-US"/>
        </a:p>
      </dgm:t>
    </dgm:pt>
    <dgm:pt modelId="{3C189C7A-8354-4162-9657-D79478ABA3D5}" type="parTrans" cxnId="{614FDDD5-1B5E-40B2-B538-9C9A9D8F9261}">
      <dgm:prSet/>
      <dgm:spPr/>
      <dgm:t>
        <a:bodyPr/>
        <a:lstStyle/>
        <a:p>
          <a:endParaRPr lang="en-US"/>
        </a:p>
      </dgm:t>
    </dgm:pt>
    <dgm:pt modelId="{79612B3A-D9A0-4A71-850A-2184CA201BA8}" type="sibTrans" cxnId="{614FDDD5-1B5E-40B2-B538-9C9A9D8F9261}">
      <dgm:prSet/>
      <dgm:spPr/>
      <dgm:t>
        <a:bodyPr/>
        <a:lstStyle/>
        <a:p>
          <a:endParaRPr lang="en-US"/>
        </a:p>
      </dgm:t>
    </dgm:pt>
    <dgm:pt modelId="{5B33579A-7D21-4894-A3AC-1D7E05F6088D}">
      <dgm:prSet/>
      <dgm:spPr/>
      <dgm:t>
        <a:bodyPr/>
        <a:lstStyle/>
        <a:p>
          <a:r>
            <a:rPr lang="en-GB"/>
            <a:t>Addresses the digital divide and improves health equity (Clarke and Hutchings, 2019).</a:t>
          </a:r>
          <a:endParaRPr lang="en-US"/>
        </a:p>
      </dgm:t>
    </dgm:pt>
    <dgm:pt modelId="{6F2C9637-7ACA-4EE0-AB0C-27888444212D}" type="parTrans" cxnId="{08D38699-6190-4C44-80E5-7A2A87126149}">
      <dgm:prSet/>
      <dgm:spPr/>
      <dgm:t>
        <a:bodyPr/>
        <a:lstStyle/>
        <a:p>
          <a:endParaRPr lang="en-US"/>
        </a:p>
      </dgm:t>
    </dgm:pt>
    <dgm:pt modelId="{7FE5DC8B-5042-452C-895D-1D344EE43381}" type="sibTrans" cxnId="{08D38699-6190-4C44-80E5-7A2A87126149}">
      <dgm:prSet/>
      <dgm:spPr/>
      <dgm:t>
        <a:bodyPr/>
        <a:lstStyle/>
        <a:p>
          <a:endParaRPr lang="en-US"/>
        </a:p>
      </dgm:t>
    </dgm:pt>
    <dgm:pt modelId="{0C2EBF35-3425-44FB-8857-711D1FDBC7BC}">
      <dgm:prSet/>
      <dgm:spPr/>
      <dgm:t>
        <a:bodyPr/>
        <a:lstStyle/>
        <a:p>
          <a:r>
            <a:rPr lang="en-GB"/>
            <a:t>Supporting Evidence :</a:t>
          </a:r>
          <a:endParaRPr lang="en-US"/>
        </a:p>
      </dgm:t>
    </dgm:pt>
    <dgm:pt modelId="{CFABBD3C-E474-471F-8361-4AD6B1129672}" type="parTrans" cxnId="{43E6EBB7-70BF-4B65-B23B-1340A5B8CAAF}">
      <dgm:prSet/>
      <dgm:spPr/>
      <dgm:t>
        <a:bodyPr/>
        <a:lstStyle/>
        <a:p>
          <a:endParaRPr lang="en-US"/>
        </a:p>
      </dgm:t>
    </dgm:pt>
    <dgm:pt modelId="{AC9614DB-000C-4889-9288-5A39EDCE8A54}" type="sibTrans" cxnId="{43E6EBB7-70BF-4B65-B23B-1340A5B8CAAF}">
      <dgm:prSet/>
      <dgm:spPr/>
      <dgm:t>
        <a:bodyPr/>
        <a:lstStyle/>
        <a:p>
          <a:endParaRPr lang="en-US"/>
        </a:p>
      </dgm:t>
    </dgm:pt>
    <dgm:pt modelId="{9E109153-D834-450C-903E-457BBCAD546B}">
      <dgm:prSet/>
      <dgm:spPr/>
      <dgm:t>
        <a:bodyPr/>
        <a:lstStyle/>
        <a:p>
          <a:r>
            <a:rPr lang="en-GB"/>
            <a:t>Clark and Hutchings (2019) found that a lack of digital literacy prevents 25% of patients from accessing Telehealth services.</a:t>
          </a:r>
          <a:endParaRPr lang="en-US"/>
        </a:p>
      </dgm:t>
    </dgm:pt>
    <dgm:pt modelId="{8398F2EF-ACBC-497D-825C-92FE67EE0742}" type="parTrans" cxnId="{77F7788F-294D-4AB8-82C0-55464F4C6183}">
      <dgm:prSet/>
      <dgm:spPr/>
      <dgm:t>
        <a:bodyPr/>
        <a:lstStyle/>
        <a:p>
          <a:endParaRPr lang="en-US"/>
        </a:p>
      </dgm:t>
    </dgm:pt>
    <dgm:pt modelId="{FB582B1F-4689-40F0-9BEC-277775B0ABFB}" type="sibTrans" cxnId="{77F7788F-294D-4AB8-82C0-55464F4C6183}">
      <dgm:prSet/>
      <dgm:spPr/>
      <dgm:t>
        <a:bodyPr/>
        <a:lstStyle/>
        <a:p>
          <a:endParaRPr lang="en-US"/>
        </a:p>
      </dgm:t>
    </dgm:pt>
    <dgm:pt modelId="{BE17279F-9DF6-4001-BDDC-F52E818358BF}" type="pres">
      <dgm:prSet presAssocID="{DE3FF954-D49A-442A-9616-7451CBDDB94B}" presName="root" presStyleCnt="0">
        <dgm:presLayoutVars>
          <dgm:dir/>
          <dgm:resizeHandles val="exact"/>
        </dgm:presLayoutVars>
      </dgm:prSet>
      <dgm:spPr/>
    </dgm:pt>
    <dgm:pt modelId="{49253FF5-9C0F-41E7-98D3-7D0A5AAAE388}" type="pres">
      <dgm:prSet presAssocID="{E87E46D0-24E2-47B4-A380-76F333FB0295}" presName="compNode" presStyleCnt="0"/>
      <dgm:spPr/>
    </dgm:pt>
    <dgm:pt modelId="{2DEABD25-6C03-4AE7-B459-680D9288179D}" type="pres">
      <dgm:prSet presAssocID="{E87E46D0-24E2-47B4-A380-76F333FB0295}" presName="bgRect" presStyleLbl="bgShp" presStyleIdx="0" presStyleCnt="6"/>
      <dgm:spPr/>
    </dgm:pt>
    <dgm:pt modelId="{97FA3E50-F09F-4A92-AC28-D6D51A488F9F}" type="pres">
      <dgm:prSet presAssocID="{E87E46D0-24E2-47B4-A380-76F333FB029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EBC547E0-07E4-4287-AC4A-188582F6DEC7}" type="pres">
      <dgm:prSet presAssocID="{E87E46D0-24E2-47B4-A380-76F333FB0295}" presName="spaceRect" presStyleCnt="0"/>
      <dgm:spPr/>
    </dgm:pt>
    <dgm:pt modelId="{11C32542-2779-4892-B83B-A6CCD51A252D}" type="pres">
      <dgm:prSet presAssocID="{E87E46D0-24E2-47B4-A380-76F333FB0295}" presName="parTx" presStyleLbl="revTx" presStyleIdx="0" presStyleCnt="6">
        <dgm:presLayoutVars>
          <dgm:chMax val="0"/>
          <dgm:chPref val="0"/>
        </dgm:presLayoutVars>
      </dgm:prSet>
      <dgm:spPr/>
    </dgm:pt>
    <dgm:pt modelId="{753FB50A-89AA-4020-BD8B-48ACAF8C4076}" type="pres">
      <dgm:prSet presAssocID="{C6AD9493-C35E-4419-8524-2EA9CF6AF3AB}" presName="sibTrans" presStyleCnt="0"/>
      <dgm:spPr/>
    </dgm:pt>
    <dgm:pt modelId="{633F52D9-DAF9-4E9F-B784-0E4A80FA3BD0}" type="pres">
      <dgm:prSet presAssocID="{A2ADF672-43F3-4139-A56B-B8883FFDD6A6}" presName="compNode" presStyleCnt="0"/>
      <dgm:spPr/>
    </dgm:pt>
    <dgm:pt modelId="{879A8B2B-C273-458C-8281-B22AD929F5AC}" type="pres">
      <dgm:prSet presAssocID="{A2ADF672-43F3-4139-A56B-B8883FFDD6A6}" presName="bgRect" presStyleLbl="bgShp" presStyleIdx="1" presStyleCnt="6"/>
      <dgm:spPr/>
    </dgm:pt>
    <dgm:pt modelId="{0E23DC21-B46D-4683-A4EB-6E128D2DBCBE}" type="pres">
      <dgm:prSet presAssocID="{A2ADF672-43F3-4139-A56B-B8883FFDD6A6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86CB4B8F-677A-4E69-9ED1-F89DE2086EBC}" type="pres">
      <dgm:prSet presAssocID="{A2ADF672-43F3-4139-A56B-B8883FFDD6A6}" presName="spaceRect" presStyleCnt="0"/>
      <dgm:spPr/>
    </dgm:pt>
    <dgm:pt modelId="{4309D604-D29D-4A58-859F-610991FEAF2A}" type="pres">
      <dgm:prSet presAssocID="{A2ADF672-43F3-4139-A56B-B8883FFDD6A6}" presName="parTx" presStyleLbl="revTx" presStyleIdx="1" presStyleCnt="6">
        <dgm:presLayoutVars>
          <dgm:chMax val="0"/>
          <dgm:chPref val="0"/>
        </dgm:presLayoutVars>
      </dgm:prSet>
      <dgm:spPr/>
    </dgm:pt>
    <dgm:pt modelId="{8BBCDA08-5276-4441-8CC7-5CF1D12A30EC}" type="pres">
      <dgm:prSet presAssocID="{FE75B0F9-4A43-4B67-83AB-5A9E391C4EF0}" presName="sibTrans" presStyleCnt="0"/>
      <dgm:spPr/>
    </dgm:pt>
    <dgm:pt modelId="{183EC4C6-A214-4998-BBC9-AA19A40511C7}" type="pres">
      <dgm:prSet presAssocID="{E6DAF309-5090-4A8B-85CB-911EDDA73ED7}" presName="compNode" presStyleCnt="0"/>
      <dgm:spPr/>
    </dgm:pt>
    <dgm:pt modelId="{7EE9100C-8C56-42BD-A8A3-DF407F3FFDB9}" type="pres">
      <dgm:prSet presAssocID="{E6DAF309-5090-4A8B-85CB-911EDDA73ED7}" presName="bgRect" presStyleLbl="bgShp" presStyleIdx="2" presStyleCnt="6"/>
      <dgm:spPr/>
    </dgm:pt>
    <dgm:pt modelId="{C3AA6D65-E765-4B10-B487-44E5BC480E45}" type="pres">
      <dgm:prSet presAssocID="{E6DAF309-5090-4A8B-85CB-911EDDA73ED7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9EF6479E-9F9A-4AC3-A213-5D49C0F61CE5}" type="pres">
      <dgm:prSet presAssocID="{E6DAF309-5090-4A8B-85CB-911EDDA73ED7}" presName="spaceRect" presStyleCnt="0"/>
      <dgm:spPr/>
    </dgm:pt>
    <dgm:pt modelId="{77443F2B-C8BF-48C0-9D71-3D5C14AAD20B}" type="pres">
      <dgm:prSet presAssocID="{E6DAF309-5090-4A8B-85CB-911EDDA73ED7}" presName="parTx" presStyleLbl="revTx" presStyleIdx="2" presStyleCnt="6">
        <dgm:presLayoutVars>
          <dgm:chMax val="0"/>
          <dgm:chPref val="0"/>
        </dgm:presLayoutVars>
      </dgm:prSet>
      <dgm:spPr/>
    </dgm:pt>
    <dgm:pt modelId="{4CCF75EE-C35F-4C78-8B6B-63FB3534D95D}" type="pres">
      <dgm:prSet presAssocID="{79612B3A-D9A0-4A71-850A-2184CA201BA8}" presName="sibTrans" presStyleCnt="0"/>
      <dgm:spPr/>
    </dgm:pt>
    <dgm:pt modelId="{1C1E011F-8EF8-4CD8-8307-1860DEF12576}" type="pres">
      <dgm:prSet presAssocID="{5B33579A-7D21-4894-A3AC-1D7E05F6088D}" presName="compNode" presStyleCnt="0"/>
      <dgm:spPr/>
    </dgm:pt>
    <dgm:pt modelId="{FE08400C-024E-451B-9006-E406AF626824}" type="pres">
      <dgm:prSet presAssocID="{5B33579A-7D21-4894-A3AC-1D7E05F6088D}" presName="bgRect" presStyleLbl="bgShp" presStyleIdx="3" presStyleCnt="6"/>
      <dgm:spPr/>
    </dgm:pt>
    <dgm:pt modelId="{35CCC09F-8D32-46F3-A5B1-3E2B2D27F6B2}" type="pres">
      <dgm:prSet presAssocID="{5B33579A-7D21-4894-A3AC-1D7E05F6088D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9A10EC93-70C6-4B45-8F26-08864C54926C}" type="pres">
      <dgm:prSet presAssocID="{5B33579A-7D21-4894-A3AC-1D7E05F6088D}" presName="spaceRect" presStyleCnt="0"/>
      <dgm:spPr/>
    </dgm:pt>
    <dgm:pt modelId="{FF8BE6D6-C4B0-4014-80C3-058D1DFBC2E2}" type="pres">
      <dgm:prSet presAssocID="{5B33579A-7D21-4894-A3AC-1D7E05F6088D}" presName="parTx" presStyleLbl="revTx" presStyleIdx="3" presStyleCnt="6">
        <dgm:presLayoutVars>
          <dgm:chMax val="0"/>
          <dgm:chPref val="0"/>
        </dgm:presLayoutVars>
      </dgm:prSet>
      <dgm:spPr/>
    </dgm:pt>
    <dgm:pt modelId="{9A1791AB-44A4-4629-8BA7-25C849FBE05F}" type="pres">
      <dgm:prSet presAssocID="{7FE5DC8B-5042-452C-895D-1D344EE43381}" presName="sibTrans" presStyleCnt="0"/>
      <dgm:spPr/>
    </dgm:pt>
    <dgm:pt modelId="{7BC1B18B-D935-417F-8377-EB2F8E6FF118}" type="pres">
      <dgm:prSet presAssocID="{0C2EBF35-3425-44FB-8857-711D1FDBC7BC}" presName="compNode" presStyleCnt="0"/>
      <dgm:spPr/>
    </dgm:pt>
    <dgm:pt modelId="{D6263941-5478-4959-888F-217A859022BC}" type="pres">
      <dgm:prSet presAssocID="{0C2EBF35-3425-44FB-8857-711D1FDBC7BC}" presName="bgRect" presStyleLbl="bgShp" presStyleIdx="4" presStyleCnt="6"/>
      <dgm:spPr/>
    </dgm:pt>
    <dgm:pt modelId="{2AB5DA45-F299-4414-B572-56A052910793}" type="pres">
      <dgm:prSet presAssocID="{0C2EBF35-3425-44FB-8857-711D1FDBC7B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1C50A7B-E5AC-41C9-A484-6E5FC1060A3A}" type="pres">
      <dgm:prSet presAssocID="{0C2EBF35-3425-44FB-8857-711D1FDBC7BC}" presName="spaceRect" presStyleCnt="0"/>
      <dgm:spPr/>
    </dgm:pt>
    <dgm:pt modelId="{69E93C1D-E89A-439C-A646-70491DA8FD30}" type="pres">
      <dgm:prSet presAssocID="{0C2EBF35-3425-44FB-8857-711D1FDBC7BC}" presName="parTx" presStyleLbl="revTx" presStyleIdx="4" presStyleCnt="6">
        <dgm:presLayoutVars>
          <dgm:chMax val="0"/>
          <dgm:chPref val="0"/>
        </dgm:presLayoutVars>
      </dgm:prSet>
      <dgm:spPr/>
    </dgm:pt>
    <dgm:pt modelId="{0AC857D5-7268-4FBF-A55A-51B630828387}" type="pres">
      <dgm:prSet presAssocID="{AC9614DB-000C-4889-9288-5A39EDCE8A54}" presName="sibTrans" presStyleCnt="0"/>
      <dgm:spPr/>
    </dgm:pt>
    <dgm:pt modelId="{3F2EBA18-6B8A-42F8-9AD7-C7367CAC5659}" type="pres">
      <dgm:prSet presAssocID="{9E109153-D834-450C-903E-457BBCAD546B}" presName="compNode" presStyleCnt="0"/>
      <dgm:spPr/>
    </dgm:pt>
    <dgm:pt modelId="{2CA9CDDF-0F06-4F49-93CD-4D9E34CD48CD}" type="pres">
      <dgm:prSet presAssocID="{9E109153-D834-450C-903E-457BBCAD546B}" presName="bgRect" presStyleLbl="bgShp" presStyleIdx="5" presStyleCnt="6"/>
      <dgm:spPr/>
    </dgm:pt>
    <dgm:pt modelId="{7440ADF2-8D93-45A3-AC85-20A62DD52EE0}" type="pres">
      <dgm:prSet presAssocID="{9E109153-D834-450C-903E-457BBCAD546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07B2CC79-62E0-4FF8-AB4F-694745BF0BF9}" type="pres">
      <dgm:prSet presAssocID="{9E109153-D834-450C-903E-457BBCAD546B}" presName="spaceRect" presStyleCnt="0"/>
      <dgm:spPr/>
    </dgm:pt>
    <dgm:pt modelId="{51AFE15F-60F9-4F87-A981-FAADDB4CFDEB}" type="pres">
      <dgm:prSet presAssocID="{9E109153-D834-450C-903E-457BBCAD546B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15138301-1335-4BB1-8FF9-87796ED86B17}" type="presOf" srcId="{E6DAF309-5090-4A8B-85CB-911EDDA73ED7}" destId="{77443F2B-C8BF-48C0-9D71-3D5C14AAD20B}" srcOrd="0" destOrd="0" presId="urn:microsoft.com/office/officeart/2018/2/layout/IconVerticalSolidList"/>
    <dgm:cxn modelId="{1EEE3E02-CFA1-49C7-86CB-220FCB70AC8C}" type="presOf" srcId="{DE3FF954-D49A-442A-9616-7451CBDDB94B}" destId="{BE17279F-9DF6-4001-BDDC-F52E818358BF}" srcOrd="0" destOrd="0" presId="urn:microsoft.com/office/officeart/2018/2/layout/IconVerticalSolidList"/>
    <dgm:cxn modelId="{147A1B38-9C6C-4D78-A3E3-84BEC659E975}" type="presOf" srcId="{0C2EBF35-3425-44FB-8857-711D1FDBC7BC}" destId="{69E93C1D-E89A-439C-A646-70491DA8FD30}" srcOrd="0" destOrd="0" presId="urn:microsoft.com/office/officeart/2018/2/layout/IconVerticalSolidList"/>
    <dgm:cxn modelId="{8B7A0F5F-CEA8-4ACA-B726-45B26BEE85CE}" type="presOf" srcId="{9E109153-D834-450C-903E-457BBCAD546B}" destId="{51AFE15F-60F9-4F87-A981-FAADDB4CFDEB}" srcOrd="0" destOrd="0" presId="urn:microsoft.com/office/officeart/2018/2/layout/IconVerticalSolidList"/>
    <dgm:cxn modelId="{77F7788F-294D-4AB8-82C0-55464F4C6183}" srcId="{DE3FF954-D49A-442A-9616-7451CBDDB94B}" destId="{9E109153-D834-450C-903E-457BBCAD546B}" srcOrd="5" destOrd="0" parTransId="{8398F2EF-ACBC-497D-825C-92FE67EE0742}" sibTransId="{FB582B1F-4689-40F0-9BEC-277775B0ABFB}"/>
    <dgm:cxn modelId="{3C8DFD97-572C-482B-8BA2-97075A707EB2}" srcId="{DE3FF954-D49A-442A-9616-7451CBDDB94B}" destId="{E87E46D0-24E2-47B4-A380-76F333FB0295}" srcOrd="0" destOrd="0" parTransId="{0258C0AC-4A69-42E2-9AC9-616C1249AD6B}" sibTransId="{C6AD9493-C35E-4419-8524-2EA9CF6AF3AB}"/>
    <dgm:cxn modelId="{08D38699-6190-4C44-80E5-7A2A87126149}" srcId="{DE3FF954-D49A-442A-9616-7451CBDDB94B}" destId="{5B33579A-7D21-4894-A3AC-1D7E05F6088D}" srcOrd="3" destOrd="0" parTransId="{6F2C9637-7ACA-4EE0-AB0C-27888444212D}" sibTransId="{7FE5DC8B-5042-452C-895D-1D344EE43381}"/>
    <dgm:cxn modelId="{3C1E57AC-01B6-4FEE-9EBA-0CDFA6055FB5}" type="presOf" srcId="{A2ADF672-43F3-4139-A56B-B8883FFDD6A6}" destId="{4309D604-D29D-4A58-859F-610991FEAF2A}" srcOrd="0" destOrd="0" presId="urn:microsoft.com/office/officeart/2018/2/layout/IconVerticalSolidList"/>
    <dgm:cxn modelId="{43E6EBB7-70BF-4B65-B23B-1340A5B8CAAF}" srcId="{DE3FF954-D49A-442A-9616-7451CBDDB94B}" destId="{0C2EBF35-3425-44FB-8857-711D1FDBC7BC}" srcOrd="4" destOrd="0" parTransId="{CFABBD3C-E474-471F-8361-4AD6B1129672}" sibTransId="{AC9614DB-000C-4889-9288-5A39EDCE8A54}"/>
    <dgm:cxn modelId="{6C4B56CD-9B13-4B0A-BBFA-7D61AE74CA92}" type="presOf" srcId="{5B33579A-7D21-4894-A3AC-1D7E05F6088D}" destId="{FF8BE6D6-C4B0-4014-80C3-058D1DFBC2E2}" srcOrd="0" destOrd="0" presId="urn:microsoft.com/office/officeart/2018/2/layout/IconVerticalSolidList"/>
    <dgm:cxn modelId="{614FDDD5-1B5E-40B2-B538-9C9A9D8F9261}" srcId="{DE3FF954-D49A-442A-9616-7451CBDDB94B}" destId="{E6DAF309-5090-4A8B-85CB-911EDDA73ED7}" srcOrd="2" destOrd="0" parTransId="{3C189C7A-8354-4162-9657-D79478ABA3D5}" sibTransId="{79612B3A-D9A0-4A71-850A-2184CA201BA8}"/>
    <dgm:cxn modelId="{2241FCE9-B2E4-4E3C-8C81-CBB116FAC517}" srcId="{DE3FF954-D49A-442A-9616-7451CBDDB94B}" destId="{A2ADF672-43F3-4139-A56B-B8883FFDD6A6}" srcOrd="1" destOrd="0" parTransId="{2FD6FF77-5EEF-47FA-B310-58A07FEA8B94}" sibTransId="{FE75B0F9-4A43-4B67-83AB-5A9E391C4EF0}"/>
    <dgm:cxn modelId="{D8DF6FF0-43E3-4C49-8BA5-795F3CDA9352}" type="presOf" srcId="{E87E46D0-24E2-47B4-A380-76F333FB0295}" destId="{11C32542-2779-4892-B83B-A6CCD51A252D}" srcOrd="0" destOrd="0" presId="urn:microsoft.com/office/officeart/2018/2/layout/IconVerticalSolidList"/>
    <dgm:cxn modelId="{2D8C6B80-7EA5-4D91-AC16-D36B07F0B5A7}" type="presParOf" srcId="{BE17279F-9DF6-4001-BDDC-F52E818358BF}" destId="{49253FF5-9C0F-41E7-98D3-7D0A5AAAE388}" srcOrd="0" destOrd="0" presId="urn:microsoft.com/office/officeart/2018/2/layout/IconVerticalSolidList"/>
    <dgm:cxn modelId="{F6426F00-DD25-49BD-BAB5-D50BD4AB9874}" type="presParOf" srcId="{49253FF5-9C0F-41E7-98D3-7D0A5AAAE388}" destId="{2DEABD25-6C03-4AE7-B459-680D9288179D}" srcOrd="0" destOrd="0" presId="urn:microsoft.com/office/officeart/2018/2/layout/IconVerticalSolidList"/>
    <dgm:cxn modelId="{E07857AA-87B4-4F5F-AEFD-6BF990F5CD40}" type="presParOf" srcId="{49253FF5-9C0F-41E7-98D3-7D0A5AAAE388}" destId="{97FA3E50-F09F-4A92-AC28-D6D51A488F9F}" srcOrd="1" destOrd="0" presId="urn:microsoft.com/office/officeart/2018/2/layout/IconVerticalSolidList"/>
    <dgm:cxn modelId="{A342F572-7A6F-4923-9E4D-97ED76B4150C}" type="presParOf" srcId="{49253FF5-9C0F-41E7-98D3-7D0A5AAAE388}" destId="{EBC547E0-07E4-4287-AC4A-188582F6DEC7}" srcOrd="2" destOrd="0" presId="urn:microsoft.com/office/officeart/2018/2/layout/IconVerticalSolidList"/>
    <dgm:cxn modelId="{5CD81CA5-67FD-4B95-A33B-8BA13233C6EA}" type="presParOf" srcId="{49253FF5-9C0F-41E7-98D3-7D0A5AAAE388}" destId="{11C32542-2779-4892-B83B-A6CCD51A252D}" srcOrd="3" destOrd="0" presId="urn:microsoft.com/office/officeart/2018/2/layout/IconVerticalSolidList"/>
    <dgm:cxn modelId="{BF93A25B-4F4D-4B5F-9C92-1E210D8F89B5}" type="presParOf" srcId="{BE17279F-9DF6-4001-BDDC-F52E818358BF}" destId="{753FB50A-89AA-4020-BD8B-48ACAF8C4076}" srcOrd="1" destOrd="0" presId="urn:microsoft.com/office/officeart/2018/2/layout/IconVerticalSolidList"/>
    <dgm:cxn modelId="{8A29D171-169C-4F6F-B325-DC35AA9E654C}" type="presParOf" srcId="{BE17279F-9DF6-4001-BDDC-F52E818358BF}" destId="{633F52D9-DAF9-4E9F-B784-0E4A80FA3BD0}" srcOrd="2" destOrd="0" presId="urn:microsoft.com/office/officeart/2018/2/layout/IconVerticalSolidList"/>
    <dgm:cxn modelId="{A8DAA96D-1A8E-43BB-8EDB-709456EF6BCD}" type="presParOf" srcId="{633F52D9-DAF9-4E9F-B784-0E4A80FA3BD0}" destId="{879A8B2B-C273-458C-8281-B22AD929F5AC}" srcOrd="0" destOrd="0" presId="urn:microsoft.com/office/officeart/2018/2/layout/IconVerticalSolidList"/>
    <dgm:cxn modelId="{5D1E0EC8-9B01-419A-978E-D772B7C16E5C}" type="presParOf" srcId="{633F52D9-DAF9-4E9F-B784-0E4A80FA3BD0}" destId="{0E23DC21-B46D-4683-A4EB-6E128D2DBCBE}" srcOrd="1" destOrd="0" presId="urn:microsoft.com/office/officeart/2018/2/layout/IconVerticalSolidList"/>
    <dgm:cxn modelId="{014CDB32-5868-42B3-A003-58910CBE9804}" type="presParOf" srcId="{633F52D9-DAF9-4E9F-B784-0E4A80FA3BD0}" destId="{86CB4B8F-677A-4E69-9ED1-F89DE2086EBC}" srcOrd="2" destOrd="0" presId="urn:microsoft.com/office/officeart/2018/2/layout/IconVerticalSolidList"/>
    <dgm:cxn modelId="{ABDB7064-567D-4564-AF2B-92DD47FB252B}" type="presParOf" srcId="{633F52D9-DAF9-4E9F-B784-0E4A80FA3BD0}" destId="{4309D604-D29D-4A58-859F-610991FEAF2A}" srcOrd="3" destOrd="0" presId="urn:microsoft.com/office/officeart/2018/2/layout/IconVerticalSolidList"/>
    <dgm:cxn modelId="{69E7754E-7542-4F9C-9B34-1E0C7891666B}" type="presParOf" srcId="{BE17279F-9DF6-4001-BDDC-F52E818358BF}" destId="{8BBCDA08-5276-4441-8CC7-5CF1D12A30EC}" srcOrd="3" destOrd="0" presId="urn:microsoft.com/office/officeart/2018/2/layout/IconVerticalSolidList"/>
    <dgm:cxn modelId="{9D40A75A-80B6-403C-BC76-81DAF2DC48FE}" type="presParOf" srcId="{BE17279F-9DF6-4001-BDDC-F52E818358BF}" destId="{183EC4C6-A214-4998-BBC9-AA19A40511C7}" srcOrd="4" destOrd="0" presId="urn:microsoft.com/office/officeart/2018/2/layout/IconVerticalSolidList"/>
    <dgm:cxn modelId="{023646EE-40E3-4FA6-AC72-5E54C1875376}" type="presParOf" srcId="{183EC4C6-A214-4998-BBC9-AA19A40511C7}" destId="{7EE9100C-8C56-42BD-A8A3-DF407F3FFDB9}" srcOrd="0" destOrd="0" presId="urn:microsoft.com/office/officeart/2018/2/layout/IconVerticalSolidList"/>
    <dgm:cxn modelId="{B937B864-D0B4-403C-8E57-C2D05BC96439}" type="presParOf" srcId="{183EC4C6-A214-4998-BBC9-AA19A40511C7}" destId="{C3AA6D65-E765-4B10-B487-44E5BC480E45}" srcOrd="1" destOrd="0" presId="urn:microsoft.com/office/officeart/2018/2/layout/IconVerticalSolidList"/>
    <dgm:cxn modelId="{8B7A0186-566D-4468-8760-DE65D6F82B27}" type="presParOf" srcId="{183EC4C6-A214-4998-BBC9-AA19A40511C7}" destId="{9EF6479E-9F9A-4AC3-A213-5D49C0F61CE5}" srcOrd="2" destOrd="0" presId="urn:microsoft.com/office/officeart/2018/2/layout/IconVerticalSolidList"/>
    <dgm:cxn modelId="{7F8FF7BD-26DC-4396-9965-48343D15EEEC}" type="presParOf" srcId="{183EC4C6-A214-4998-BBC9-AA19A40511C7}" destId="{77443F2B-C8BF-48C0-9D71-3D5C14AAD20B}" srcOrd="3" destOrd="0" presId="urn:microsoft.com/office/officeart/2018/2/layout/IconVerticalSolidList"/>
    <dgm:cxn modelId="{8B9EE1EE-3DF5-4BB2-9ABA-E20419A96822}" type="presParOf" srcId="{BE17279F-9DF6-4001-BDDC-F52E818358BF}" destId="{4CCF75EE-C35F-4C78-8B6B-63FB3534D95D}" srcOrd="5" destOrd="0" presId="urn:microsoft.com/office/officeart/2018/2/layout/IconVerticalSolidList"/>
    <dgm:cxn modelId="{01ACC9C2-968D-47BD-BBFE-80C65417CC67}" type="presParOf" srcId="{BE17279F-9DF6-4001-BDDC-F52E818358BF}" destId="{1C1E011F-8EF8-4CD8-8307-1860DEF12576}" srcOrd="6" destOrd="0" presId="urn:microsoft.com/office/officeart/2018/2/layout/IconVerticalSolidList"/>
    <dgm:cxn modelId="{EA0880CE-42E0-4B6F-A582-E113B3A9BEB5}" type="presParOf" srcId="{1C1E011F-8EF8-4CD8-8307-1860DEF12576}" destId="{FE08400C-024E-451B-9006-E406AF626824}" srcOrd="0" destOrd="0" presId="urn:microsoft.com/office/officeart/2018/2/layout/IconVerticalSolidList"/>
    <dgm:cxn modelId="{FCA40612-03A7-4765-86D3-557E71916C59}" type="presParOf" srcId="{1C1E011F-8EF8-4CD8-8307-1860DEF12576}" destId="{35CCC09F-8D32-46F3-A5B1-3E2B2D27F6B2}" srcOrd="1" destOrd="0" presId="urn:microsoft.com/office/officeart/2018/2/layout/IconVerticalSolidList"/>
    <dgm:cxn modelId="{F2D7596A-D6EE-4206-BC03-9AD5A552B7A3}" type="presParOf" srcId="{1C1E011F-8EF8-4CD8-8307-1860DEF12576}" destId="{9A10EC93-70C6-4B45-8F26-08864C54926C}" srcOrd="2" destOrd="0" presId="urn:microsoft.com/office/officeart/2018/2/layout/IconVerticalSolidList"/>
    <dgm:cxn modelId="{7C44A8EA-9186-4137-92CF-5F217C401E42}" type="presParOf" srcId="{1C1E011F-8EF8-4CD8-8307-1860DEF12576}" destId="{FF8BE6D6-C4B0-4014-80C3-058D1DFBC2E2}" srcOrd="3" destOrd="0" presId="urn:microsoft.com/office/officeart/2018/2/layout/IconVerticalSolidList"/>
    <dgm:cxn modelId="{1BE39150-8B43-4788-A73E-77B5B0BCA79D}" type="presParOf" srcId="{BE17279F-9DF6-4001-BDDC-F52E818358BF}" destId="{9A1791AB-44A4-4629-8BA7-25C849FBE05F}" srcOrd="7" destOrd="0" presId="urn:microsoft.com/office/officeart/2018/2/layout/IconVerticalSolidList"/>
    <dgm:cxn modelId="{AFB3CBE5-C766-416A-B5B7-47917E1A9201}" type="presParOf" srcId="{BE17279F-9DF6-4001-BDDC-F52E818358BF}" destId="{7BC1B18B-D935-417F-8377-EB2F8E6FF118}" srcOrd="8" destOrd="0" presId="urn:microsoft.com/office/officeart/2018/2/layout/IconVerticalSolidList"/>
    <dgm:cxn modelId="{13F31F83-92D2-43A0-8AF7-479BEBAC53DA}" type="presParOf" srcId="{7BC1B18B-D935-417F-8377-EB2F8E6FF118}" destId="{D6263941-5478-4959-888F-217A859022BC}" srcOrd="0" destOrd="0" presId="urn:microsoft.com/office/officeart/2018/2/layout/IconVerticalSolidList"/>
    <dgm:cxn modelId="{4702E3E5-24C7-4290-B7B2-B6FAFB919291}" type="presParOf" srcId="{7BC1B18B-D935-417F-8377-EB2F8E6FF118}" destId="{2AB5DA45-F299-4414-B572-56A052910793}" srcOrd="1" destOrd="0" presId="urn:microsoft.com/office/officeart/2018/2/layout/IconVerticalSolidList"/>
    <dgm:cxn modelId="{007A2F4A-2065-4234-9854-653B8232FB16}" type="presParOf" srcId="{7BC1B18B-D935-417F-8377-EB2F8E6FF118}" destId="{21C50A7B-E5AC-41C9-A484-6E5FC1060A3A}" srcOrd="2" destOrd="0" presId="urn:microsoft.com/office/officeart/2018/2/layout/IconVerticalSolidList"/>
    <dgm:cxn modelId="{A8CB87EF-4AB5-453B-BBF3-1E2760C445B6}" type="presParOf" srcId="{7BC1B18B-D935-417F-8377-EB2F8E6FF118}" destId="{69E93C1D-E89A-439C-A646-70491DA8FD30}" srcOrd="3" destOrd="0" presId="urn:microsoft.com/office/officeart/2018/2/layout/IconVerticalSolidList"/>
    <dgm:cxn modelId="{63FA3AC7-C959-4E85-9D5B-40288130408D}" type="presParOf" srcId="{BE17279F-9DF6-4001-BDDC-F52E818358BF}" destId="{0AC857D5-7268-4FBF-A55A-51B630828387}" srcOrd="9" destOrd="0" presId="urn:microsoft.com/office/officeart/2018/2/layout/IconVerticalSolidList"/>
    <dgm:cxn modelId="{7CC99088-AF43-4109-8BE4-30C6B27323B2}" type="presParOf" srcId="{BE17279F-9DF6-4001-BDDC-F52E818358BF}" destId="{3F2EBA18-6B8A-42F8-9AD7-C7367CAC5659}" srcOrd="10" destOrd="0" presId="urn:microsoft.com/office/officeart/2018/2/layout/IconVerticalSolidList"/>
    <dgm:cxn modelId="{8C19928C-20F0-47FF-8C9D-A26467E7C391}" type="presParOf" srcId="{3F2EBA18-6B8A-42F8-9AD7-C7367CAC5659}" destId="{2CA9CDDF-0F06-4F49-93CD-4D9E34CD48CD}" srcOrd="0" destOrd="0" presId="urn:microsoft.com/office/officeart/2018/2/layout/IconVerticalSolidList"/>
    <dgm:cxn modelId="{938F6DFF-130D-4FFC-9341-3D72EE9F8FE2}" type="presParOf" srcId="{3F2EBA18-6B8A-42F8-9AD7-C7367CAC5659}" destId="{7440ADF2-8D93-45A3-AC85-20A62DD52EE0}" srcOrd="1" destOrd="0" presId="urn:microsoft.com/office/officeart/2018/2/layout/IconVerticalSolidList"/>
    <dgm:cxn modelId="{D023EDA2-2653-47F0-82AC-3B7F5FB6B648}" type="presParOf" srcId="{3F2EBA18-6B8A-42F8-9AD7-C7367CAC5659}" destId="{07B2CC79-62E0-4FF8-AB4F-694745BF0BF9}" srcOrd="2" destOrd="0" presId="urn:microsoft.com/office/officeart/2018/2/layout/IconVerticalSolidList"/>
    <dgm:cxn modelId="{823362CE-12B0-444D-9D27-9515495A4B75}" type="presParOf" srcId="{3F2EBA18-6B8A-42F8-9AD7-C7367CAC5659}" destId="{51AFE15F-60F9-4F87-A981-FAADDB4CFDE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FE76DB-F42A-438B-8979-2C0CF45FED1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F18AC22-CDE5-4C0C-A156-D5513EE8D78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Improved Health Efficiency:</a:t>
          </a:r>
          <a:endParaRPr lang="en-US" dirty="0"/>
        </a:p>
      </dgm:t>
    </dgm:pt>
    <dgm:pt modelId="{F007BF7C-D222-4E5B-9B9C-04CEDA879C59}" type="parTrans" cxnId="{C2704518-77C6-4526-88D8-CEC19E68E04E}">
      <dgm:prSet/>
      <dgm:spPr/>
      <dgm:t>
        <a:bodyPr/>
        <a:lstStyle/>
        <a:p>
          <a:endParaRPr lang="en-US"/>
        </a:p>
      </dgm:t>
    </dgm:pt>
    <dgm:pt modelId="{43E97354-9443-4E11-AE03-7070E6D1C096}" type="sibTrans" cxnId="{C2704518-77C6-4526-88D8-CEC19E68E04E}">
      <dgm:prSet/>
      <dgm:spPr/>
      <dgm:t>
        <a:bodyPr/>
        <a:lstStyle/>
        <a:p>
          <a:endParaRPr lang="en-US"/>
        </a:p>
      </dgm:t>
    </dgm:pt>
    <dgm:pt modelId="{048C6D76-EBC9-4537-AAC8-A7B1E5FB777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Digital tools reduce administrative workload and improve patient flow (</a:t>
          </a:r>
          <a:r>
            <a:rPr lang="en-GB" dirty="0" err="1"/>
            <a:t>Ravaghi</a:t>
          </a:r>
          <a:r>
            <a:rPr lang="en-GB" dirty="0"/>
            <a:t> </a:t>
          </a:r>
          <a:r>
            <a:rPr lang="en-GB" i="1" dirty="0"/>
            <a:t>et al</a:t>
          </a:r>
          <a:r>
            <a:rPr lang="en-GB" dirty="0"/>
            <a:t>., 2020).</a:t>
          </a:r>
          <a:endParaRPr lang="en-US" dirty="0"/>
        </a:p>
      </dgm:t>
    </dgm:pt>
    <dgm:pt modelId="{9934C826-124B-4A81-BC5E-7A166EF1E8A7}" type="parTrans" cxnId="{DB811A4B-D834-4BB7-B660-4C3F296F24DD}">
      <dgm:prSet/>
      <dgm:spPr/>
      <dgm:t>
        <a:bodyPr/>
        <a:lstStyle/>
        <a:p>
          <a:endParaRPr lang="en-US"/>
        </a:p>
      </dgm:t>
    </dgm:pt>
    <dgm:pt modelId="{9D48643D-5672-4EDA-B62B-808B8F7519B7}" type="sibTrans" cxnId="{DB811A4B-D834-4BB7-B660-4C3F296F24DD}">
      <dgm:prSet/>
      <dgm:spPr/>
      <dgm:t>
        <a:bodyPr/>
        <a:lstStyle/>
        <a:p>
          <a:endParaRPr lang="en-US"/>
        </a:p>
      </dgm:t>
    </dgm:pt>
    <dgm:pt modelId="{74A4B2A0-BC14-4BEC-8A55-AD279B172BD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Enhanced Patient outcomes</a:t>
          </a:r>
          <a:endParaRPr lang="en-US" dirty="0"/>
        </a:p>
      </dgm:t>
    </dgm:pt>
    <dgm:pt modelId="{E0268461-722A-4AD6-B986-36685473393A}" type="parTrans" cxnId="{B94F777A-5420-4765-8751-C9C389C750CF}">
      <dgm:prSet/>
      <dgm:spPr/>
      <dgm:t>
        <a:bodyPr/>
        <a:lstStyle/>
        <a:p>
          <a:endParaRPr lang="en-US"/>
        </a:p>
      </dgm:t>
    </dgm:pt>
    <dgm:pt modelId="{A0F26964-6266-4618-BBF9-CDB8CFE6894B}" type="sibTrans" cxnId="{B94F777A-5420-4765-8751-C9C389C750CF}">
      <dgm:prSet/>
      <dgm:spPr/>
      <dgm:t>
        <a:bodyPr/>
        <a:lstStyle/>
        <a:p>
          <a:endParaRPr lang="en-US"/>
        </a:p>
      </dgm:t>
    </dgm:pt>
    <dgm:pt modelId="{A6D3F491-F996-4882-B1EA-F85CF7F8E18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Faster access to care, fewer errors, and better management of chronic conditions (Yun </a:t>
          </a:r>
          <a:r>
            <a:rPr lang="en-GB" i="1" dirty="0"/>
            <a:t>et al</a:t>
          </a:r>
          <a:r>
            <a:rPr lang="en-GB" dirty="0"/>
            <a:t>., 2024).</a:t>
          </a:r>
          <a:endParaRPr lang="en-US" dirty="0"/>
        </a:p>
      </dgm:t>
    </dgm:pt>
    <dgm:pt modelId="{727CA476-F2F0-468C-9A8E-2BAA5BD77702}" type="parTrans" cxnId="{EC7E57CB-C92D-4A57-8840-879A9564CF36}">
      <dgm:prSet/>
      <dgm:spPr/>
      <dgm:t>
        <a:bodyPr/>
        <a:lstStyle/>
        <a:p>
          <a:endParaRPr lang="en-US"/>
        </a:p>
      </dgm:t>
    </dgm:pt>
    <dgm:pt modelId="{349A41EE-417C-4EF0-97BF-CB1045D000CF}" type="sibTrans" cxnId="{EC7E57CB-C92D-4A57-8840-879A9564CF36}">
      <dgm:prSet/>
      <dgm:spPr/>
      <dgm:t>
        <a:bodyPr/>
        <a:lstStyle/>
        <a:p>
          <a:endParaRPr lang="en-US"/>
        </a:p>
      </dgm:t>
    </dgm:pt>
    <dgm:pt modelId="{09D5450F-C11D-401F-B2F1-2940ACCE30B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Cost Savings:</a:t>
          </a:r>
          <a:endParaRPr lang="en-US"/>
        </a:p>
      </dgm:t>
    </dgm:pt>
    <dgm:pt modelId="{8EFB015C-3CED-4FA3-86C3-CB8EE52FF2F6}" type="parTrans" cxnId="{B6771C9E-9D00-4E6F-90AB-5886B06041E0}">
      <dgm:prSet/>
      <dgm:spPr/>
      <dgm:t>
        <a:bodyPr/>
        <a:lstStyle/>
        <a:p>
          <a:endParaRPr lang="en-US"/>
        </a:p>
      </dgm:t>
    </dgm:pt>
    <dgm:pt modelId="{5D5BA781-1172-4C97-BCD9-E40F0EA45A85}" type="sibTrans" cxnId="{B6771C9E-9D00-4E6F-90AB-5886B06041E0}">
      <dgm:prSet/>
      <dgm:spPr/>
      <dgm:t>
        <a:bodyPr/>
        <a:lstStyle/>
        <a:p>
          <a:endParaRPr lang="en-US"/>
        </a:p>
      </dgm:t>
    </dgm:pt>
    <dgm:pt modelId="{9D0425E4-BC9A-4AAC-BD07-F8D9FCC740F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Reduced hospital readmissions and optimized workforce management (Welsh Government, 2024).</a:t>
          </a:r>
          <a:endParaRPr lang="en-US" dirty="0"/>
        </a:p>
      </dgm:t>
    </dgm:pt>
    <dgm:pt modelId="{2617DB3E-CEA3-45FE-9A0D-18141B6C46CB}" type="parTrans" cxnId="{74F2FE5B-F8A5-4791-BF70-E7FA411885A9}">
      <dgm:prSet/>
      <dgm:spPr/>
      <dgm:t>
        <a:bodyPr/>
        <a:lstStyle/>
        <a:p>
          <a:endParaRPr lang="en-US"/>
        </a:p>
      </dgm:t>
    </dgm:pt>
    <dgm:pt modelId="{4F226AED-1B77-4CE7-974E-4063DDCB64A6}" type="sibTrans" cxnId="{74F2FE5B-F8A5-4791-BF70-E7FA411885A9}">
      <dgm:prSet/>
      <dgm:spPr/>
      <dgm:t>
        <a:bodyPr/>
        <a:lstStyle/>
        <a:p>
          <a:endParaRPr lang="en-US"/>
        </a:p>
      </dgm:t>
    </dgm:pt>
    <dgm:pt modelId="{CB721964-4C62-4C29-A37E-AFA34E3322CA}" type="pres">
      <dgm:prSet presAssocID="{41FE76DB-F42A-438B-8979-2C0CF45FED15}" presName="linear" presStyleCnt="0">
        <dgm:presLayoutVars>
          <dgm:animLvl val="lvl"/>
          <dgm:resizeHandles val="exact"/>
        </dgm:presLayoutVars>
      </dgm:prSet>
      <dgm:spPr/>
    </dgm:pt>
    <dgm:pt modelId="{D063E5E7-AD15-4C37-9941-B8648C30694D}" type="pres">
      <dgm:prSet presAssocID="{7F18AC22-CDE5-4C0C-A156-D5513EE8D78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032A4A42-E25E-4D0D-981D-AEBF339A0718}" type="pres">
      <dgm:prSet presAssocID="{43E97354-9443-4E11-AE03-7070E6D1C096}" presName="spacer" presStyleCnt="0"/>
      <dgm:spPr/>
    </dgm:pt>
    <dgm:pt modelId="{07DBF8D8-CAD8-4A02-8CFA-E9D914D526D6}" type="pres">
      <dgm:prSet presAssocID="{048C6D76-EBC9-4537-AAC8-A7B1E5FB777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8BD9CE9-3E74-4612-8EF3-DE0BF0ABA50A}" type="pres">
      <dgm:prSet presAssocID="{9D48643D-5672-4EDA-B62B-808B8F7519B7}" presName="spacer" presStyleCnt="0"/>
      <dgm:spPr/>
    </dgm:pt>
    <dgm:pt modelId="{937DB171-D6A9-4BF1-8793-331384D6A24E}" type="pres">
      <dgm:prSet presAssocID="{74A4B2A0-BC14-4BEC-8A55-AD279B172BDA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2787E4DD-19E4-4AB2-B88C-F04EB390C851}" type="pres">
      <dgm:prSet presAssocID="{A0F26964-6266-4618-BBF9-CDB8CFE6894B}" presName="spacer" presStyleCnt="0"/>
      <dgm:spPr/>
    </dgm:pt>
    <dgm:pt modelId="{A760E829-B864-41FF-AC65-7A0AC3FF4C2A}" type="pres">
      <dgm:prSet presAssocID="{A6D3F491-F996-4882-B1EA-F85CF7F8E18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790CF986-587B-41BC-B13B-772EDDB131A5}" type="pres">
      <dgm:prSet presAssocID="{349A41EE-417C-4EF0-97BF-CB1045D000CF}" presName="spacer" presStyleCnt="0"/>
      <dgm:spPr/>
    </dgm:pt>
    <dgm:pt modelId="{D2A153CC-50E0-411A-9B96-61950234C3D1}" type="pres">
      <dgm:prSet presAssocID="{09D5450F-C11D-401F-B2F1-2940ACCE30B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C965D75-31D0-4F51-979F-CB87EF75A90D}" type="pres">
      <dgm:prSet presAssocID="{5D5BA781-1172-4C97-BCD9-E40F0EA45A85}" presName="spacer" presStyleCnt="0"/>
      <dgm:spPr/>
    </dgm:pt>
    <dgm:pt modelId="{FDE51FF7-039E-45C9-8F77-5549B33E6A61}" type="pres">
      <dgm:prSet presAssocID="{9D0425E4-BC9A-4AAC-BD07-F8D9FCC740FA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2704518-77C6-4526-88D8-CEC19E68E04E}" srcId="{41FE76DB-F42A-438B-8979-2C0CF45FED15}" destId="{7F18AC22-CDE5-4C0C-A156-D5513EE8D782}" srcOrd="0" destOrd="0" parTransId="{F007BF7C-D222-4E5B-9B9C-04CEDA879C59}" sibTransId="{43E97354-9443-4E11-AE03-7070E6D1C096}"/>
    <dgm:cxn modelId="{6B52C72C-7434-49A5-AA20-66E693E4D118}" type="presOf" srcId="{7F18AC22-CDE5-4C0C-A156-D5513EE8D782}" destId="{D063E5E7-AD15-4C37-9941-B8648C30694D}" srcOrd="0" destOrd="0" presId="urn:microsoft.com/office/officeart/2005/8/layout/vList2"/>
    <dgm:cxn modelId="{74F2FE5B-F8A5-4791-BF70-E7FA411885A9}" srcId="{41FE76DB-F42A-438B-8979-2C0CF45FED15}" destId="{9D0425E4-BC9A-4AAC-BD07-F8D9FCC740FA}" srcOrd="5" destOrd="0" parTransId="{2617DB3E-CEA3-45FE-9A0D-18141B6C46CB}" sibTransId="{4F226AED-1B77-4CE7-974E-4063DDCB64A6}"/>
    <dgm:cxn modelId="{DB811A4B-D834-4BB7-B660-4C3F296F24DD}" srcId="{41FE76DB-F42A-438B-8979-2C0CF45FED15}" destId="{048C6D76-EBC9-4537-AAC8-A7B1E5FB7776}" srcOrd="1" destOrd="0" parTransId="{9934C826-124B-4A81-BC5E-7A166EF1E8A7}" sibTransId="{9D48643D-5672-4EDA-B62B-808B8F7519B7}"/>
    <dgm:cxn modelId="{4AC2154D-213C-4DC5-A954-D0AC78A503CA}" type="presOf" srcId="{41FE76DB-F42A-438B-8979-2C0CF45FED15}" destId="{CB721964-4C62-4C29-A37E-AFA34E3322CA}" srcOrd="0" destOrd="0" presId="urn:microsoft.com/office/officeart/2005/8/layout/vList2"/>
    <dgm:cxn modelId="{B94F777A-5420-4765-8751-C9C389C750CF}" srcId="{41FE76DB-F42A-438B-8979-2C0CF45FED15}" destId="{74A4B2A0-BC14-4BEC-8A55-AD279B172BDA}" srcOrd="2" destOrd="0" parTransId="{E0268461-722A-4AD6-B986-36685473393A}" sibTransId="{A0F26964-6266-4618-BBF9-CDB8CFE6894B}"/>
    <dgm:cxn modelId="{4B7E5C85-2852-4D54-9FF1-B22B02B1C485}" type="presOf" srcId="{09D5450F-C11D-401F-B2F1-2940ACCE30BA}" destId="{D2A153CC-50E0-411A-9B96-61950234C3D1}" srcOrd="0" destOrd="0" presId="urn:microsoft.com/office/officeart/2005/8/layout/vList2"/>
    <dgm:cxn modelId="{FE212B9A-9EB4-4A5D-A278-A7C1BA7719F5}" type="presOf" srcId="{048C6D76-EBC9-4537-AAC8-A7B1E5FB7776}" destId="{07DBF8D8-CAD8-4A02-8CFA-E9D914D526D6}" srcOrd="0" destOrd="0" presId="urn:microsoft.com/office/officeart/2005/8/layout/vList2"/>
    <dgm:cxn modelId="{7234389C-1B16-4811-910B-31B6383B1F93}" type="presOf" srcId="{9D0425E4-BC9A-4AAC-BD07-F8D9FCC740FA}" destId="{FDE51FF7-039E-45C9-8F77-5549B33E6A61}" srcOrd="0" destOrd="0" presId="urn:microsoft.com/office/officeart/2005/8/layout/vList2"/>
    <dgm:cxn modelId="{B6771C9E-9D00-4E6F-90AB-5886B06041E0}" srcId="{41FE76DB-F42A-438B-8979-2C0CF45FED15}" destId="{09D5450F-C11D-401F-B2F1-2940ACCE30BA}" srcOrd="4" destOrd="0" parTransId="{8EFB015C-3CED-4FA3-86C3-CB8EE52FF2F6}" sibTransId="{5D5BA781-1172-4C97-BCD9-E40F0EA45A85}"/>
    <dgm:cxn modelId="{D10761C1-8785-4FC7-B865-56CA9DAE52E2}" type="presOf" srcId="{74A4B2A0-BC14-4BEC-8A55-AD279B172BDA}" destId="{937DB171-D6A9-4BF1-8793-331384D6A24E}" srcOrd="0" destOrd="0" presId="urn:microsoft.com/office/officeart/2005/8/layout/vList2"/>
    <dgm:cxn modelId="{EC7E57CB-C92D-4A57-8840-879A9564CF36}" srcId="{41FE76DB-F42A-438B-8979-2C0CF45FED15}" destId="{A6D3F491-F996-4882-B1EA-F85CF7F8E183}" srcOrd="3" destOrd="0" parTransId="{727CA476-F2F0-468C-9A8E-2BAA5BD77702}" sibTransId="{349A41EE-417C-4EF0-97BF-CB1045D000CF}"/>
    <dgm:cxn modelId="{D870CAF2-B46F-46DF-BD74-86C96B3C9ECD}" type="presOf" srcId="{A6D3F491-F996-4882-B1EA-F85CF7F8E183}" destId="{A760E829-B864-41FF-AC65-7A0AC3FF4C2A}" srcOrd="0" destOrd="0" presId="urn:microsoft.com/office/officeart/2005/8/layout/vList2"/>
    <dgm:cxn modelId="{5A7E660A-B7F6-43EB-A869-1657E088271A}" type="presParOf" srcId="{CB721964-4C62-4C29-A37E-AFA34E3322CA}" destId="{D063E5E7-AD15-4C37-9941-B8648C30694D}" srcOrd="0" destOrd="0" presId="urn:microsoft.com/office/officeart/2005/8/layout/vList2"/>
    <dgm:cxn modelId="{8BD1C1E7-CE69-43E1-8193-942F0E3BDA6E}" type="presParOf" srcId="{CB721964-4C62-4C29-A37E-AFA34E3322CA}" destId="{032A4A42-E25E-4D0D-981D-AEBF339A0718}" srcOrd="1" destOrd="0" presId="urn:microsoft.com/office/officeart/2005/8/layout/vList2"/>
    <dgm:cxn modelId="{7A695E57-9647-4E85-82F2-0133B4A6C713}" type="presParOf" srcId="{CB721964-4C62-4C29-A37E-AFA34E3322CA}" destId="{07DBF8D8-CAD8-4A02-8CFA-E9D914D526D6}" srcOrd="2" destOrd="0" presId="urn:microsoft.com/office/officeart/2005/8/layout/vList2"/>
    <dgm:cxn modelId="{C01C85A4-37A2-462C-A5AA-A7600BC10602}" type="presParOf" srcId="{CB721964-4C62-4C29-A37E-AFA34E3322CA}" destId="{88BD9CE9-3E74-4612-8EF3-DE0BF0ABA50A}" srcOrd="3" destOrd="0" presId="urn:microsoft.com/office/officeart/2005/8/layout/vList2"/>
    <dgm:cxn modelId="{7E2914EB-1782-4ABF-B599-051690C06FFE}" type="presParOf" srcId="{CB721964-4C62-4C29-A37E-AFA34E3322CA}" destId="{937DB171-D6A9-4BF1-8793-331384D6A24E}" srcOrd="4" destOrd="0" presId="urn:microsoft.com/office/officeart/2005/8/layout/vList2"/>
    <dgm:cxn modelId="{FFAE72DB-B349-473D-9DCE-5CB15915B34D}" type="presParOf" srcId="{CB721964-4C62-4C29-A37E-AFA34E3322CA}" destId="{2787E4DD-19E4-4AB2-B88C-F04EB390C851}" srcOrd="5" destOrd="0" presId="urn:microsoft.com/office/officeart/2005/8/layout/vList2"/>
    <dgm:cxn modelId="{2A29EB3D-87FA-44FE-9418-FBB46A924945}" type="presParOf" srcId="{CB721964-4C62-4C29-A37E-AFA34E3322CA}" destId="{A760E829-B864-41FF-AC65-7A0AC3FF4C2A}" srcOrd="6" destOrd="0" presId="urn:microsoft.com/office/officeart/2005/8/layout/vList2"/>
    <dgm:cxn modelId="{682DDDD2-56A0-48C4-AA44-80408EB6CE07}" type="presParOf" srcId="{CB721964-4C62-4C29-A37E-AFA34E3322CA}" destId="{790CF986-587B-41BC-B13B-772EDDB131A5}" srcOrd="7" destOrd="0" presId="urn:microsoft.com/office/officeart/2005/8/layout/vList2"/>
    <dgm:cxn modelId="{CA432A04-38FD-46B4-AF2A-81FCA4F5A7A6}" type="presParOf" srcId="{CB721964-4C62-4C29-A37E-AFA34E3322CA}" destId="{D2A153CC-50E0-411A-9B96-61950234C3D1}" srcOrd="8" destOrd="0" presId="urn:microsoft.com/office/officeart/2005/8/layout/vList2"/>
    <dgm:cxn modelId="{5A67CC52-FE25-413E-8B36-20DCFEA2DD53}" type="presParOf" srcId="{CB721964-4C62-4C29-A37E-AFA34E3322CA}" destId="{BC965D75-31D0-4F51-979F-CB87EF75A90D}" srcOrd="9" destOrd="0" presId="urn:microsoft.com/office/officeart/2005/8/layout/vList2"/>
    <dgm:cxn modelId="{3FA7B616-49DE-4E29-A79E-4B3006B5C18D}" type="presParOf" srcId="{CB721964-4C62-4C29-A37E-AFA34E3322CA}" destId="{FDE51FF7-039E-45C9-8F77-5549B33E6A6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23B4E5-8E4F-442D-8D92-8713844D902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93CB87C-57B9-4E7C-810C-8F8C07EDC0A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Implementing predictive analytics reduced patient wait times by 20% ( Welsh Government, 2024).</a:t>
          </a:r>
          <a:endParaRPr lang="en-US"/>
        </a:p>
      </dgm:t>
    </dgm:pt>
    <dgm:pt modelId="{52F09FEE-2A0E-43B5-9974-CE40448FD64B}" type="parTrans" cxnId="{1C9C2182-1184-48E6-A401-9E42EB529012}">
      <dgm:prSet/>
      <dgm:spPr/>
      <dgm:t>
        <a:bodyPr/>
        <a:lstStyle/>
        <a:p>
          <a:endParaRPr lang="en-US"/>
        </a:p>
      </dgm:t>
    </dgm:pt>
    <dgm:pt modelId="{4B5EB708-2A45-4A44-B5AB-27BE3DFA4484}" type="sibTrans" cxnId="{1C9C2182-1184-48E6-A401-9E42EB529012}">
      <dgm:prSet/>
      <dgm:spPr/>
      <dgm:t>
        <a:bodyPr/>
        <a:lstStyle/>
        <a:p>
          <a:endParaRPr lang="en-US"/>
        </a:p>
      </dgm:t>
    </dgm:pt>
    <dgm:pt modelId="{8A0B927D-679C-4820-81CD-B1B9461C239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Investment in cybersecurity prevented 5 major cyber threats in the last year (World Health Organization, 2023).</a:t>
          </a:r>
          <a:endParaRPr lang="en-US"/>
        </a:p>
      </dgm:t>
    </dgm:pt>
    <dgm:pt modelId="{FD7C0586-A871-46B0-901A-87DC5D4CA691}" type="parTrans" cxnId="{666DC3FE-82F8-4613-9BA8-6546910AD802}">
      <dgm:prSet/>
      <dgm:spPr/>
      <dgm:t>
        <a:bodyPr/>
        <a:lstStyle/>
        <a:p>
          <a:endParaRPr lang="en-US"/>
        </a:p>
      </dgm:t>
    </dgm:pt>
    <dgm:pt modelId="{DF34C6ED-470E-4E01-BB38-07D1CCF57F75}" type="sibTrans" cxnId="{666DC3FE-82F8-4613-9BA8-6546910AD802}">
      <dgm:prSet/>
      <dgm:spPr/>
      <dgm:t>
        <a:bodyPr/>
        <a:lstStyle/>
        <a:p>
          <a:endParaRPr lang="en-US"/>
        </a:p>
      </dgm:t>
    </dgm:pt>
    <dgm:pt modelId="{8212BA2C-6661-48DE-B8C7-6DC460E85C9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Digital literacy programs helped 80% of staff adapt to new technologies (Bright </a:t>
          </a:r>
          <a:r>
            <a:rPr lang="en-GB" i="1" dirty="0"/>
            <a:t>et al</a:t>
          </a:r>
          <a:r>
            <a:rPr lang="en-GB" dirty="0"/>
            <a:t>., 2023).</a:t>
          </a:r>
          <a:endParaRPr lang="en-US" dirty="0"/>
        </a:p>
      </dgm:t>
    </dgm:pt>
    <dgm:pt modelId="{64B5DA48-AD9E-4492-8FE2-97351966163A}" type="parTrans" cxnId="{D7C8B981-CF9C-481C-9FDD-AD8243863475}">
      <dgm:prSet/>
      <dgm:spPr/>
      <dgm:t>
        <a:bodyPr/>
        <a:lstStyle/>
        <a:p>
          <a:endParaRPr lang="en-US"/>
        </a:p>
      </dgm:t>
    </dgm:pt>
    <dgm:pt modelId="{431C1847-3ED0-470C-A11A-5DAFC3B0A2BB}" type="sibTrans" cxnId="{D7C8B981-CF9C-481C-9FDD-AD8243863475}">
      <dgm:prSet/>
      <dgm:spPr/>
      <dgm:t>
        <a:bodyPr/>
        <a:lstStyle/>
        <a:p>
          <a:endParaRPr lang="en-US"/>
        </a:p>
      </dgm:t>
    </dgm:pt>
    <dgm:pt modelId="{55A6FCDF-4168-4C53-905F-AB316C7C97CD}" type="pres">
      <dgm:prSet presAssocID="{D823B4E5-8E4F-442D-8D92-8713844D902F}" presName="root" presStyleCnt="0">
        <dgm:presLayoutVars>
          <dgm:dir/>
          <dgm:resizeHandles val="exact"/>
        </dgm:presLayoutVars>
      </dgm:prSet>
      <dgm:spPr/>
    </dgm:pt>
    <dgm:pt modelId="{87916EB7-A32D-432D-822A-8CABF904A969}" type="pres">
      <dgm:prSet presAssocID="{193CB87C-57B9-4E7C-810C-8F8C07EDC0AF}" presName="compNode" presStyleCnt="0"/>
      <dgm:spPr/>
    </dgm:pt>
    <dgm:pt modelId="{1294BB75-9417-4B74-96DE-436D183B1A22}" type="pres">
      <dgm:prSet presAssocID="{193CB87C-57B9-4E7C-810C-8F8C07EDC0AF}" presName="bgRect" presStyleLbl="bgShp" presStyleIdx="0" presStyleCnt="3"/>
      <dgm:spPr/>
    </dgm:pt>
    <dgm:pt modelId="{470E7E43-C16D-441C-85E7-F609138D0327}" type="pres">
      <dgm:prSet presAssocID="{193CB87C-57B9-4E7C-810C-8F8C07EDC0A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C9262C07-E1AF-4E64-9702-754916213008}" type="pres">
      <dgm:prSet presAssocID="{193CB87C-57B9-4E7C-810C-8F8C07EDC0AF}" presName="spaceRect" presStyleCnt="0"/>
      <dgm:spPr/>
    </dgm:pt>
    <dgm:pt modelId="{0F554D38-20CB-4F23-949B-D679D886238B}" type="pres">
      <dgm:prSet presAssocID="{193CB87C-57B9-4E7C-810C-8F8C07EDC0AF}" presName="parTx" presStyleLbl="revTx" presStyleIdx="0" presStyleCnt="3">
        <dgm:presLayoutVars>
          <dgm:chMax val="0"/>
          <dgm:chPref val="0"/>
        </dgm:presLayoutVars>
      </dgm:prSet>
      <dgm:spPr/>
    </dgm:pt>
    <dgm:pt modelId="{B727B114-DB20-40A8-A2F8-B28DEDFE9F2C}" type="pres">
      <dgm:prSet presAssocID="{4B5EB708-2A45-4A44-B5AB-27BE3DFA4484}" presName="sibTrans" presStyleCnt="0"/>
      <dgm:spPr/>
    </dgm:pt>
    <dgm:pt modelId="{F2C0C15E-0D86-4E43-80A9-8C5EF2C291A6}" type="pres">
      <dgm:prSet presAssocID="{8A0B927D-679C-4820-81CD-B1B9461C2399}" presName="compNode" presStyleCnt="0"/>
      <dgm:spPr/>
    </dgm:pt>
    <dgm:pt modelId="{2C62085A-6A5C-4624-B022-5A7C3D69449E}" type="pres">
      <dgm:prSet presAssocID="{8A0B927D-679C-4820-81CD-B1B9461C2399}" presName="bgRect" presStyleLbl="bgShp" presStyleIdx="1" presStyleCnt="3"/>
      <dgm:spPr/>
    </dgm:pt>
    <dgm:pt modelId="{5FE0D24F-81A7-4094-A73C-9363C4ED891D}" type="pres">
      <dgm:prSet presAssocID="{8A0B927D-679C-4820-81CD-B1B9461C239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nlock"/>
        </a:ext>
      </dgm:extLst>
    </dgm:pt>
    <dgm:pt modelId="{DB1A1052-F345-4C7B-B9F6-A138E15DE701}" type="pres">
      <dgm:prSet presAssocID="{8A0B927D-679C-4820-81CD-B1B9461C2399}" presName="spaceRect" presStyleCnt="0"/>
      <dgm:spPr/>
    </dgm:pt>
    <dgm:pt modelId="{EE716195-FEF0-4A03-993B-5BF50623DFD9}" type="pres">
      <dgm:prSet presAssocID="{8A0B927D-679C-4820-81CD-B1B9461C2399}" presName="parTx" presStyleLbl="revTx" presStyleIdx="1" presStyleCnt="3">
        <dgm:presLayoutVars>
          <dgm:chMax val="0"/>
          <dgm:chPref val="0"/>
        </dgm:presLayoutVars>
      </dgm:prSet>
      <dgm:spPr/>
    </dgm:pt>
    <dgm:pt modelId="{C2C95BF5-8E6F-48BD-95D8-A71E18919455}" type="pres">
      <dgm:prSet presAssocID="{DF34C6ED-470E-4E01-BB38-07D1CCF57F75}" presName="sibTrans" presStyleCnt="0"/>
      <dgm:spPr/>
    </dgm:pt>
    <dgm:pt modelId="{649972BE-C704-4DBE-B5BA-9E9A9447434E}" type="pres">
      <dgm:prSet presAssocID="{8212BA2C-6661-48DE-B8C7-6DC460E85C91}" presName="compNode" presStyleCnt="0"/>
      <dgm:spPr/>
    </dgm:pt>
    <dgm:pt modelId="{C13316B2-2997-4E17-A153-0183D4E3EBA8}" type="pres">
      <dgm:prSet presAssocID="{8212BA2C-6661-48DE-B8C7-6DC460E85C91}" presName="bgRect" presStyleLbl="bgShp" presStyleIdx="2" presStyleCnt="3"/>
      <dgm:spPr/>
    </dgm:pt>
    <dgm:pt modelId="{26F42397-613B-4061-93A7-1580270FBBBC}" type="pres">
      <dgm:prSet presAssocID="{8212BA2C-6661-48DE-B8C7-6DC460E85C9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2BDE968-FFC5-4302-91E9-80EBA1787451}" type="pres">
      <dgm:prSet presAssocID="{8212BA2C-6661-48DE-B8C7-6DC460E85C91}" presName="spaceRect" presStyleCnt="0"/>
      <dgm:spPr/>
    </dgm:pt>
    <dgm:pt modelId="{02F88AED-F9B1-4134-998B-E32C397DC434}" type="pres">
      <dgm:prSet presAssocID="{8212BA2C-6661-48DE-B8C7-6DC460E85C9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208515E-AFAC-4CB5-A309-7343D43AF9AC}" type="presOf" srcId="{8212BA2C-6661-48DE-B8C7-6DC460E85C91}" destId="{02F88AED-F9B1-4134-998B-E32C397DC434}" srcOrd="0" destOrd="0" presId="urn:microsoft.com/office/officeart/2018/2/layout/IconVerticalSolidList"/>
    <dgm:cxn modelId="{BC461E7C-4741-455A-9E3D-3ADE79D8B35D}" type="presOf" srcId="{193CB87C-57B9-4E7C-810C-8F8C07EDC0AF}" destId="{0F554D38-20CB-4F23-949B-D679D886238B}" srcOrd="0" destOrd="0" presId="urn:microsoft.com/office/officeart/2018/2/layout/IconVerticalSolidList"/>
    <dgm:cxn modelId="{B0EC327F-525E-4381-9F10-C9D44365BA0F}" type="presOf" srcId="{8A0B927D-679C-4820-81CD-B1B9461C2399}" destId="{EE716195-FEF0-4A03-993B-5BF50623DFD9}" srcOrd="0" destOrd="0" presId="urn:microsoft.com/office/officeart/2018/2/layout/IconVerticalSolidList"/>
    <dgm:cxn modelId="{D7C8B981-CF9C-481C-9FDD-AD8243863475}" srcId="{D823B4E5-8E4F-442D-8D92-8713844D902F}" destId="{8212BA2C-6661-48DE-B8C7-6DC460E85C91}" srcOrd="2" destOrd="0" parTransId="{64B5DA48-AD9E-4492-8FE2-97351966163A}" sibTransId="{431C1847-3ED0-470C-A11A-5DAFC3B0A2BB}"/>
    <dgm:cxn modelId="{1C9C2182-1184-48E6-A401-9E42EB529012}" srcId="{D823B4E5-8E4F-442D-8D92-8713844D902F}" destId="{193CB87C-57B9-4E7C-810C-8F8C07EDC0AF}" srcOrd="0" destOrd="0" parTransId="{52F09FEE-2A0E-43B5-9974-CE40448FD64B}" sibTransId="{4B5EB708-2A45-4A44-B5AB-27BE3DFA4484}"/>
    <dgm:cxn modelId="{1210D99A-7B3D-4D39-912C-AFB9A22FB657}" type="presOf" srcId="{D823B4E5-8E4F-442D-8D92-8713844D902F}" destId="{55A6FCDF-4168-4C53-905F-AB316C7C97CD}" srcOrd="0" destOrd="0" presId="urn:microsoft.com/office/officeart/2018/2/layout/IconVerticalSolidList"/>
    <dgm:cxn modelId="{666DC3FE-82F8-4613-9BA8-6546910AD802}" srcId="{D823B4E5-8E4F-442D-8D92-8713844D902F}" destId="{8A0B927D-679C-4820-81CD-B1B9461C2399}" srcOrd="1" destOrd="0" parTransId="{FD7C0586-A871-46B0-901A-87DC5D4CA691}" sibTransId="{DF34C6ED-470E-4E01-BB38-07D1CCF57F75}"/>
    <dgm:cxn modelId="{40850C25-A13B-4B31-8DD3-80E723220357}" type="presParOf" srcId="{55A6FCDF-4168-4C53-905F-AB316C7C97CD}" destId="{87916EB7-A32D-432D-822A-8CABF904A969}" srcOrd="0" destOrd="0" presId="urn:microsoft.com/office/officeart/2018/2/layout/IconVerticalSolidList"/>
    <dgm:cxn modelId="{78423AFF-F414-4950-8D56-B2E08B106334}" type="presParOf" srcId="{87916EB7-A32D-432D-822A-8CABF904A969}" destId="{1294BB75-9417-4B74-96DE-436D183B1A22}" srcOrd="0" destOrd="0" presId="urn:microsoft.com/office/officeart/2018/2/layout/IconVerticalSolidList"/>
    <dgm:cxn modelId="{08E6233E-E2A8-4060-AA66-2F300A827E07}" type="presParOf" srcId="{87916EB7-A32D-432D-822A-8CABF904A969}" destId="{470E7E43-C16D-441C-85E7-F609138D0327}" srcOrd="1" destOrd="0" presId="urn:microsoft.com/office/officeart/2018/2/layout/IconVerticalSolidList"/>
    <dgm:cxn modelId="{84DB16C2-AE6A-48D7-9A86-5C3BD656F2AB}" type="presParOf" srcId="{87916EB7-A32D-432D-822A-8CABF904A969}" destId="{C9262C07-E1AF-4E64-9702-754916213008}" srcOrd="2" destOrd="0" presId="urn:microsoft.com/office/officeart/2018/2/layout/IconVerticalSolidList"/>
    <dgm:cxn modelId="{F7764272-A58B-430A-8D60-5CA2A663A0AC}" type="presParOf" srcId="{87916EB7-A32D-432D-822A-8CABF904A969}" destId="{0F554D38-20CB-4F23-949B-D679D886238B}" srcOrd="3" destOrd="0" presId="urn:microsoft.com/office/officeart/2018/2/layout/IconVerticalSolidList"/>
    <dgm:cxn modelId="{9703C036-2BC3-4FEF-AB1A-1DACE1B7E002}" type="presParOf" srcId="{55A6FCDF-4168-4C53-905F-AB316C7C97CD}" destId="{B727B114-DB20-40A8-A2F8-B28DEDFE9F2C}" srcOrd="1" destOrd="0" presId="urn:microsoft.com/office/officeart/2018/2/layout/IconVerticalSolidList"/>
    <dgm:cxn modelId="{5BEB1F97-14AA-4758-9C0A-08CB0BAE009B}" type="presParOf" srcId="{55A6FCDF-4168-4C53-905F-AB316C7C97CD}" destId="{F2C0C15E-0D86-4E43-80A9-8C5EF2C291A6}" srcOrd="2" destOrd="0" presId="urn:microsoft.com/office/officeart/2018/2/layout/IconVerticalSolidList"/>
    <dgm:cxn modelId="{A3F9FA44-964B-4287-9F40-324B077E8A31}" type="presParOf" srcId="{F2C0C15E-0D86-4E43-80A9-8C5EF2C291A6}" destId="{2C62085A-6A5C-4624-B022-5A7C3D69449E}" srcOrd="0" destOrd="0" presId="urn:microsoft.com/office/officeart/2018/2/layout/IconVerticalSolidList"/>
    <dgm:cxn modelId="{4AB48A2C-42C9-4B8E-8222-468E37805F38}" type="presParOf" srcId="{F2C0C15E-0D86-4E43-80A9-8C5EF2C291A6}" destId="{5FE0D24F-81A7-4094-A73C-9363C4ED891D}" srcOrd="1" destOrd="0" presId="urn:microsoft.com/office/officeart/2018/2/layout/IconVerticalSolidList"/>
    <dgm:cxn modelId="{F4655C07-262F-4594-A00B-B1D7E27B59EE}" type="presParOf" srcId="{F2C0C15E-0D86-4E43-80A9-8C5EF2C291A6}" destId="{DB1A1052-F345-4C7B-B9F6-A138E15DE701}" srcOrd="2" destOrd="0" presId="urn:microsoft.com/office/officeart/2018/2/layout/IconVerticalSolidList"/>
    <dgm:cxn modelId="{A7C0FA63-FDF0-463E-89F5-E3402B55EA11}" type="presParOf" srcId="{F2C0C15E-0D86-4E43-80A9-8C5EF2C291A6}" destId="{EE716195-FEF0-4A03-993B-5BF50623DFD9}" srcOrd="3" destOrd="0" presId="urn:microsoft.com/office/officeart/2018/2/layout/IconVerticalSolidList"/>
    <dgm:cxn modelId="{7824813A-FAB4-486F-B0D5-3E6E05EF6A4D}" type="presParOf" srcId="{55A6FCDF-4168-4C53-905F-AB316C7C97CD}" destId="{C2C95BF5-8E6F-48BD-95D8-A71E18919455}" srcOrd="3" destOrd="0" presId="urn:microsoft.com/office/officeart/2018/2/layout/IconVerticalSolidList"/>
    <dgm:cxn modelId="{A4E47C7D-3133-4195-B70C-BE11049E2BF6}" type="presParOf" srcId="{55A6FCDF-4168-4C53-905F-AB316C7C97CD}" destId="{649972BE-C704-4DBE-B5BA-9E9A9447434E}" srcOrd="4" destOrd="0" presId="urn:microsoft.com/office/officeart/2018/2/layout/IconVerticalSolidList"/>
    <dgm:cxn modelId="{6A3432D0-1A03-4174-8B71-54E948387B23}" type="presParOf" srcId="{649972BE-C704-4DBE-B5BA-9E9A9447434E}" destId="{C13316B2-2997-4E17-A153-0183D4E3EBA8}" srcOrd="0" destOrd="0" presId="urn:microsoft.com/office/officeart/2018/2/layout/IconVerticalSolidList"/>
    <dgm:cxn modelId="{E752882F-6BF9-44B8-BE0E-FE7FCF062B5B}" type="presParOf" srcId="{649972BE-C704-4DBE-B5BA-9E9A9447434E}" destId="{26F42397-613B-4061-93A7-1580270FBBBC}" srcOrd="1" destOrd="0" presId="urn:microsoft.com/office/officeart/2018/2/layout/IconVerticalSolidList"/>
    <dgm:cxn modelId="{8E262AC0-A5A2-4093-B143-980717BBC0B5}" type="presParOf" srcId="{649972BE-C704-4DBE-B5BA-9E9A9447434E}" destId="{72BDE968-FFC5-4302-91E9-80EBA1787451}" srcOrd="2" destOrd="0" presId="urn:microsoft.com/office/officeart/2018/2/layout/IconVerticalSolidList"/>
    <dgm:cxn modelId="{3F4B4B51-44D2-42F0-8979-74635A18C40A}" type="presParOf" srcId="{649972BE-C704-4DBE-B5BA-9E9A9447434E}" destId="{02F88AED-F9B1-4134-998B-E32C397DC43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6B6327-A49C-4B37-A985-844E9045B33F}">
      <dsp:nvSpPr>
        <dsp:cNvPr id="0" name=""/>
        <dsp:cNvSpPr/>
      </dsp:nvSpPr>
      <dsp:spPr>
        <a:xfrm>
          <a:off x="0" y="0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9144CB-EAE4-49F0-901F-2D368B86E648}">
      <dsp:nvSpPr>
        <dsp:cNvPr id="0" name=""/>
        <dsp:cNvSpPr/>
      </dsp:nvSpPr>
      <dsp:spPr>
        <a:xfrm>
          <a:off x="139932" y="106923"/>
          <a:ext cx="254670" cy="25442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887B16-5A97-4DD8-84EA-1C346675CDB5}">
      <dsp:nvSpPr>
        <dsp:cNvPr id="0" name=""/>
        <dsp:cNvSpPr/>
      </dsp:nvSpPr>
      <dsp:spPr>
        <a:xfrm>
          <a:off x="534535" y="2841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Predictive Analytics for Workforce Planning</a:t>
          </a:r>
          <a:endParaRPr lang="en-US" sz="1400" kern="1200" dirty="0"/>
        </a:p>
      </dsp:txBody>
      <dsp:txXfrm>
        <a:off x="534535" y="2841"/>
        <a:ext cx="5359293" cy="477041"/>
      </dsp:txXfrm>
    </dsp:sp>
    <dsp:sp modelId="{50598BE3-AF72-4173-8451-F73E53FD8E24}">
      <dsp:nvSpPr>
        <dsp:cNvPr id="0" name=""/>
        <dsp:cNvSpPr/>
      </dsp:nvSpPr>
      <dsp:spPr>
        <a:xfrm>
          <a:off x="0" y="599143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14C22C-7747-442E-BB8C-2748066CA896}">
      <dsp:nvSpPr>
        <dsp:cNvPr id="0" name=""/>
        <dsp:cNvSpPr/>
      </dsp:nvSpPr>
      <dsp:spPr>
        <a:xfrm>
          <a:off x="139932" y="703225"/>
          <a:ext cx="254670" cy="25442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B5488D-3900-4DF5-AF6E-88A3E0EF4169}">
      <dsp:nvSpPr>
        <dsp:cNvPr id="0" name=""/>
        <dsp:cNvSpPr/>
      </dsp:nvSpPr>
      <dsp:spPr>
        <a:xfrm>
          <a:off x="534535" y="599143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Explanation:</a:t>
          </a:r>
          <a:endParaRPr lang="en-US" sz="1400" kern="1200"/>
        </a:p>
      </dsp:txBody>
      <dsp:txXfrm>
        <a:off x="534535" y="599143"/>
        <a:ext cx="5359293" cy="477041"/>
      </dsp:txXfrm>
    </dsp:sp>
    <dsp:sp modelId="{2E7E9B8B-3437-4556-A13E-13A6C6D64F14}">
      <dsp:nvSpPr>
        <dsp:cNvPr id="0" name=""/>
        <dsp:cNvSpPr/>
      </dsp:nvSpPr>
      <dsp:spPr>
        <a:xfrm>
          <a:off x="0" y="1195446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02A4E7-7805-4CCD-9C3D-A715902D8BCB}">
      <dsp:nvSpPr>
        <dsp:cNvPr id="0" name=""/>
        <dsp:cNvSpPr/>
      </dsp:nvSpPr>
      <dsp:spPr>
        <a:xfrm>
          <a:off x="139932" y="1299528"/>
          <a:ext cx="254670" cy="25442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17CFAA-5C0A-4EEB-887D-4E87C521364B}">
      <dsp:nvSpPr>
        <dsp:cNvPr id="0" name=""/>
        <dsp:cNvSpPr/>
      </dsp:nvSpPr>
      <dsp:spPr>
        <a:xfrm>
          <a:off x="534535" y="1195446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Predictive analytics uses data to forecast staffing needs and optimise resource allocation (National Health Service, 2023).</a:t>
          </a:r>
          <a:endParaRPr lang="en-US" sz="1400" kern="1200"/>
        </a:p>
      </dsp:txBody>
      <dsp:txXfrm>
        <a:off x="534535" y="1195446"/>
        <a:ext cx="5359293" cy="477041"/>
      </dsp:txXfrm>
    </dsp:sp>
    <dsp:sp modelId="{A3EE7D8A-F1F7-4D9D-8C83-84EDC86D590C}">
      <dsp:nvSpPr>
        <dsp:cNvPr id="0" name=""/>
        <dsp:cNvSpPr/>
      </dsp:nvSpPr>
      <dsp:spPr>
        <a:xfrm>
          <a:off x="0" y="1791748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0EF9E-9F1C-4676-A99C-77477D3365B4}">
      <dsp:nvSpPr>
        <dsp:cNvPr id="0" name=""/>
        <dsp:cNvSpPr/>
      </dsp:nvSpPr>
      <dsp:spPr>
        <a:xfrm>
          <a:off x="139932" y="1895830"/>
          <a:ext cx="254670" cy="25442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83C76F-2839-40C7-9206-D629F3B4875D}">
      <dsp:nvSpPr>
        <dsp:cNvPr id="0" name=""/>
        <dsp:cNvSpPr/>
      </dsp:nvSpPr>
      <dsp:spPr>
        <a:xfrm>
          <a:off x="534535" y="1791748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Why it Matters:</a:t>
          </a:r>
          <a:endParaRPr lang="en-US" sz="1400" kern="1200"/>
        </a:p>
      </dsp:txBody>
      <dsp:txXfrm>
        <a:off x="534535" y="1791748"/>
        <a:ext cx="5359293" cy="477041"/>
      </dsp:txXfrm>
    </dsp:sp>
    <dsp:sp modelId="{A7DD7A5B-407C-4107-BD69-F923E1031D14}">
      <dsp:nvSpPr>
        <dsp:cNvPr id="0" name=""/>
        <dsp:cNvSpPr/>
      </dsp:nvSpPr>
      <dsp:spPr>
        <a:xfrm>
          <a:off x="0" y="2388050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D941E3-AB03-44DD-AD7C-4260DB0BC412}">
      <dsp:nvSpPr>
        <dsp:cNvPr id="0" name=""/>
        <dsp:cNvSpPr/>
      </dsp:nvSpPr>
      <dsp:spPr>
        <a:xfrm>
          <a:off x="139932" y="2492132"/>
          <a:ext cx="254670" cy="25442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48629-E148-40A2-B5D8-9233C78058D9}">
      <dsp:nvSpPr>
        <dsp:cNvPr id="0" name=""/>
        <dsp:cNvSpPr/>
      </dsp:nvSpPr>
      <dsp:spPr>
        <a:xfrm>
          <a:off x="534535" y="2388050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Addresses staff shortages and ensures timely patient care.</a:t>
          </a:r>
          <a:endParaRPr lang="en-US" sz="1400" kern="1200"/>
        </a:p>
      </dsp:txBody>
      <dsp:txXfrm>
        <a:off x="534535" y="2388050"/>
        <a:ext cx="5359293" cy="477041"/>
      </dsp:txXfrm>
    </dsp:sp>
    <dsp:sp modelId="{65270F0E-B33B-4B0C-AEA2-A1579B4967EA}">
      <dsp:nvSpPr>
        <dsp:cNvPr id="0" name=""/>
        <dsp:cNvSpPr/>
      </dsp:nvSpPr>
      <dsp:spPr>
        <a:xfrm>
          <a:off x="0" y="2984352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BFB9C-0046-4E4A-A766-78662CE4DC88}">
      <dsp:nvSpPr>
        <dsp:cNvPr id="0" name=""/>
        <dsp:cNvSpPr/>
      </dsp:nvSpPr>
      <dsp:spPr>
        <a:xfrm>
          <a:off x="139932" y="3088434"/>
          <a:ext cx="254670" cy="25442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2BA879-8D11-41BA-A774-2713A28A0203}">
      <dsp:nvSpPr>
        <dsp:cNvPr id="0" name=""/>
        <dsp:cNvSpPr/>
      </dsp:nvSpPr>
      <dsp:spPr>
        <a:xfrm>
          <a:off x="534535" y="2984352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Reduces overtime costs and enhances efficiency(Gann, 2019).</a:t>
          </a:r>
          <a:endParaRPr lang="en-US" sz="1400" kern="1200" dirty="0"/>
        </a:p>
      </dsp:txBody>
      <dsp:txXfrm>
        <a:off x="534535" y="2984352"/>
        <a:ext cx="5359293" cy="477041"/>
      </dsp:txXfrm>
    </dsp:sp>
    <dsp:sp modelId="{73AAC4B7-F3FD-499F-90EA-1DDC342EBAC3}">
      <dsp:nvSpPr>
        <dsp:cNvPr id="0" name=""/>
        <dsp:cNvSpPr/>
      </dsp:nvSpPr>
      <dsp:spPr>
        <a:xfrm>
          <a:off x="0" y="3580655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2467B3-E6A0-4D57-ADE5-D70FB9D8B438}">
      <dsp:nvSpPr>
        <dsp:cNvPr id="0" name=""/>
        <dsp:cNvSpPr/>
      </dsp:nvSpPr>
      <dsp:spPr>
        <a:xfrm>
          <a:off x="139932" y="3684737"/>
          <a:ext cx="254670" cy="25442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C6CC16-7381-4D17-8342-CB5CAF7BED66}">
      <dsp:nvSpPr>
        <dsp:cNvPr id="0" name=""/>
        <dsp:cNvSpPr/>
      </dsp:nvSpPr>
      <dsp:spPr>
        <a:xfrm>
          <a:off x="534535" y="3580655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Supporting Evidence: </a:t>
          </a:r>
          <a:endParaRPr lang="en-US" sz="1400" kern="1200"/>
        </a:p>
      </dsp:txBody>
      <dsp:txXfrm>
        <a:off x="534535" y="3580655"/>
        <a:ext cx="5359293" cy="477041"/>
      </dsp:txXfrm>
    </dsp:sp>
    <dsp:sp modelId="{10883CDC-42A5-4990-B40C-9ACAE7850B80}">
      <dsp:nvSpPr>
        <dsp:cNvPr id="0" name=""/>
        <dsp:cNvSpPr/>
      </dsp:nvSpPr>
      <dsp:spPr>
        <a:xfrm>
          <a:off x="0" y="4176957"/>
          <a:ext cx="5902061" cy="46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CAF2C6-2E51-4BC2-863E-EB6210F83123}">
      <dsp:nvSpPr>
        <dsp:cNvPr id="0" name=""/>
        <dsp:cNvSpPr/>
      </dsp:nvSpPr>
      <dsp:spPr>
        <a:xfrm>
          <a:off x="139932" y="4281039"/>
          <a:ext cx="254670" cy="254422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801648-8475-45F1-95D9-218397D1CD29}">
      <dsp:nvSpPr>
        <dsp:cNvPr id="0" name=""/>
        <dsp:cNvSpPr/>
      </dsp:nvSpPr>
      <dsp:spPr>
        <a:xfrm>
          <a:off x="534535" y="4176957"/>
          <a:ext cx="5359293" cy="477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487" tIns="50487" rIns="50487" bIns="5048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National Health Service reports indicate a 15% reduction in staffing gaps with predictive analytics (National Health Service, Digital, 2023).</a:t>
          </a:r>
          <a:endParaRPr lang="en-US" sz="1400" kern="1200"/>
        </a:p>
      </dsp:txBody>
      <dsp:txXfrm>
        <a:off x="534535" y="4176957"/>
        <a:ext cx="5359293" cy="4770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3FEB3C-7796-4E28-9910-4AF54DF8EAD7}">
      <dsp:nvSpPr>
        <dsp:cNvPr id="0" name=""/>
        <dsp:cNvSpPr/>
      </dsp:nvSpPr>
      <dsp:spPr>
        <a:xfrm>
          <a:off x="0" y="36934"/>
          <a:ext cx="3037581" cy="1822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Explanation: Digital literacy training ensures staff can effectively use new healthcare technologies (Topol, 2019).</a:t>
          </a:r>
          <a:endParaRPr lang="en-US" sz="2100" kern="1200" dirty="0"/>
        </a:p>
      </dsp:txBody>
      <dsp:txXfrm>
        <a:off x="0" y="36934"/>
        <a:ext cx="3037581" cy="1822549"/>
      </dsp:txXfrm>
    </dsp:sp>
    <dsp:sp modelId="{1C184F3F-4F99-4FBD-8701-08268AB9A1B1}">
      <dsp:nvSpPr>
        <dsp:cNvPr id="0" name=""/>
        <dsp:cNvSpPr/>
      </dsp:nvSpPr>
      <dsp:spPr>
        <a:xfrm>
          <a:off x="3341340" y="36934"/>
          <a:ext cx="3037581" cy="1822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Why it Matters: </a:t>
          </a:r>
          <a:endParaRPr lang="en-US" sz="2100" kern="1200"/>
        </a:p>
      </dsp:txBody>
      <dsp:txXfrm>
        <a:off x="3341340" y="36934"/>
        <a:ext cx="3037581" cy="1822549"/>
      </dsp:txXfrm>
    </dsp:sp>
    <dsp:sp modelId="{8A0E75F8-CD5E-4352-83A6-356AAD1EF4CE}">
      <dsp:nvSpPr>
        <dsp:cNvPr id="0" name=""/>
        <dsp:cNvSpPr/>
      </dsp:nvSpPr>
      <dsp:spPr>
        <a:xfrm>
          <a:off x="6682680" y="36934"/>
          <a:ext cx="3037581" cy="1822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Reduces resistance to change and improves patients’ safety.</a:t>
          </a:r>
          <a:endParaRPr lang="en-US" sz="2100" kern="1200"/>
        </a:p>
      </dsp:txBody>
      <dsp:txXfrm>
        <a:off x="6682680" y="36934"/>
        <a:ext cx="3037581" cy="1822549"/>
      </dsp:txXfrm>
    </dsp:sp>
    <dsp:sp modelId="{3A93A1BB-7A82-4F61-B1F5-AB7AEA3D6C0B}">
      <dsp:nvSpPr>
        <dsp:cNvPr id="0" name=""/>
        <dsp:cNvSpPr/>
      </dsp:nvSpPr>
      <dsp:spPr>
        <a:xfrm>
          <a:off x="0" y="2163241"/>
          <a:ext cx="3037581" cy="1822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Enhances staff confidence in digital systems (Bright et al., 2023).</a:t>
          </a:r>
          <a:endParaRPr lang="en-US" sz="2100" kern="1200"/>
        </a:p>
      </dsp:txBody>
      <dsp:txXfrm>
        <a:off x="0" y="2163241"/>
        <a:ext cx="3037581" cy="1822549"/>
      </dsp:txXfrm>
    </dsp:sp>
    <dsp:sp modelId="{9E9521EC-5782-48E5-9A94-414E012EAD30}">
      <dsp:nvSpPr>
        <dsp:cNvPr id="0" name=""/>
        <dsp:cNvSpPr/>
      </dsp:nvSpPr>
      <dsp:spPr>
        <a:xfrm>
          <a:off x="3341340" y="2163241"/>
          <a:ext cx="3037581" cy="1822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Supporting Evidence:</a:t>
          </a:r>
          <a:endParaRPr lang="en-US" sz="2100" kern="1200"/>
        </a:p>
      </dsp:txBody>
      <dsp:txXfrm>
        <a:off x="3341340" y="2163241"/>
        <a:ext cx="3037581" cy="1822549"/>
      </dsp:txXfrm>
    </dsp:sp>
    <dsp:sp modelId="{B1783D6D-A475-4C86-B8B1-E3EA50F4643A}">
      <dsp:nvSpPr>
        <dsp:cNvPr id="0" name=""/>
        <dsp:cNvSpPr/>
      </dsp:nvSpPr>
      <dsp:spPr>
        <a:xfrm>
          <a:off x="6682680" y="2163241"/>
          <a:ext cx="3037581" cy="18225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Studies show hospitals with structured training programs experience 30% fewer digital errors (Adeyemi, 2017).</a:t>
          </a:r>
          <a:endParaRPr lang="en-US" sz="2100" kern="1200" dirty="0"/>
        </a:p>
      </dsp:txBody>
      <dsp:txXfrm>
        <a:off x="6682680" y="2163241"/>
        <a:ext cx="3037581" cy="18225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8BDEC2-9B94-491A-B020-D074EACA91F9}">
      <dsp:nvSpPr>
        <dsp:cNvPr id="0" name=""/>
        <dsp:cNvSpPr/>
      </dsp:nvSpPr>
      <dsp:spPr>
        <a:xfrm>
          <a:off x="514998" y="1466"/>
          <a:ext cx="2148757" cy="1289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Explanation:</a:t>
          </a:r>
          <a:endParaRPr lang="en-US" sz="1500" kern="1200"/>
        </a:p>
      </dsp:txBody>
      <dsp:txXfrm>
        <a:off x="514998" y="1466"/>
        <a:ext cx="2148757" cy="1289254"/>
      </dsp:txXfrm>
    </dsp:sp>
    <dsp:sp modelId="{2EA1EACD-7831-42AA-9FF7-CD340BF14EFB}">
      <dsp:nvSpPr>
        <dsp:cNvPr id="0" name=""/>
        <dsp:cNvSpPr/>
      </dsp:nvSpPr>
      <dsp:spPr>
        <a:xfrm>
          <a:off x="2878631" y="1466"/>
          <a:ext cx="2148757" cy="1289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Implementing more potent data protection strategies to safeguard patient information (World Health Organization, 2023).</a:t>
          </a:r>
          <a:endParaRPr lang="en-US" sz="1500" kern="1200"/>
        </a:p>
      </dsp:txBody>
      <dsp:txXfrm>
        <a:off x="2878631" y="1466"/>
        <a:ext cx="2148757" cy="1289254"/>
      </dsp:txXfrm>
    </dsp:sp>
    <dsp:sp modelId="{AC3E5CD3-8B9B-4AE6-AF69-EF492A9BAEFE}">
      <dsp:nvSpPr>
        <dsp:cNvPr id="0" name=""/>
        <dsp:cNvSpPr/>
      </dsp:nvSpPr>
      <dsp:spPr>
        <a:xfrm>
          <a:off x="514998" y="1505596"/>
          <a:ext cx="2148757" cy="1289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Why it matters:</a:t>
          </a:r>
          <a:endParaRPr lang="en-US" sz="1500" kern="1200"/>
        </a:p>
      </dsp:txBody>
      <dsp:txXfrm>
        <a:off x="514998" y="1505596"/>
        <a:ext cx="2148757" cy="1289254"/>
      </dsp:txXfrm>
    </dsp:sp>
    <dsp:sp modelId="{8BAA7208-B0CB-43DE-B21F-DD53021DAC44}">
      <dsp:nvSpPr>
        <dsp:cNvPr id="0" name=""/>
        <dsp:cNvSpPr/>
      </dsp:nvSpPr>
      <dsp:spPr>
        <a:xfrm>
          <a:off x="2878631" y="1505596"/>
          <a:ext cx="2148757" cy="1289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Prevents data breaches, builds patient trust, and ensures compliance with regulations (Seh </a:t>
          </a:r>
          <a:r>
            <a:rPr lang="en-GB" sz="1500" i="1" kern="1200" dirty="0"/>
            <a:t>et al., </a:t>
          </a:r>
          <a:r>
            <a:rPr lang="en-GB" sz="1500" kern="1200" dirty="0"/>
            <a:t>2020).</a:t>
          </a:r>
          <a:endParaRPr lang="en-US" sz="1500" kern="1200" dirty="0"/>
        </a:p>
      </dsp:txBody>
      <dsp:txXfrm>
        <a:off x="2878631" y="1505596"/>
        <a:ext cx="2148757" cy="1289254"/>
      </dsp:txXfrm>
    </dsp:sp>
    <dsp:sp modelId="{0A47B353-0BFF-4EEB-8395-D93B32EF26CB}">
      <dsp:nvSpPr>
        <dsp:cNvPr id="0" name=""/>
        <dsp:cNvSpPr/>
      </dsp:nvSpPr>
      <dsp:spPr>
        <a:xfrm>
          <a:off x="514998" y="3009726"/>
          <a:ext cx="2148757" cy="1289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Supporting Evidence:</a:t>
          </a:r>
          <a:endParaRPr lang="en-US" sz="1500" kern="1200"/>
        </a:p>
      </dsp:txBody>
      <dsp:txXfrm>
        <a:off x="514998" y="3009726"/>
        <a:ext cx="2148757" cy="1289254"/>
      </dsp:txXfrm>
    </dsp:sp>
    <dsp:sp modelId="{16172E3A-5161-4214-9E5F-5B4965027A45}">
      <dsp:nvSpPr>
        <dsp:cNvPr id="0" name=""/>
        <dsp:cNvSpPr/>
      </dsp:nvSpPr>
      <dsp:spPr>
        <a:xfrm>
          <a:off x="2878631" y="3009726"/>
          <a:ext cx="2148757" cy="1289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The World Health Organization (2023) highlights that cyberattacks on healthcare systems increased by 45%, thus emphasising the need for stronger security. </a:t>
          </a:r>
          <a:endParaRPr lang="en-US" sz="1300" kern="1200" dirty="0"/>
        </a:p>
      </dsp:txBody>
      <dsp:txXfrm>
        <a:off x="2878631" y="3009726"/>
        <a:ext cx="2148757" cy="12892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ABD25-6C03-4AE7-B459-680D9288179D}">
      <dsp:nvSpPr>
        <dsp:cNvPr id="0" name=""/>
        <dsp:cNvSpPr/>
      </dsp:nvSpPr>
      <dsp:spPr>
        <a:xfrm>
          <a:off x="0" y="1591"/>
          <a:ext cx="5641974" cy="6783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FA3E50-F09F-4A92-AC28-D6D51A488F9F}">
      <dsp:nvSpPr>
        <dsp:cNvPr id="0" name=""/>
        <dsp:cNvSpPr/>
      </dsp:nvSpPr>
      <dsp:spPr>
        <a:xfrm>
          <a:off x="205202" y="154221"/>
          <a:ext cx="373094" cy="3730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32542-2779-4892-B83B-A6CCD51A252D}">
      <dsp:nvSpPr>
        <dsp:cNvPr id="0" name=""/>
        <dsp:cNvSpPr/>
      </dsp:nvSpPr>
      <dsp:spPr>
        <a:xfrm>
          <a:off x="783498" y="1591"/>
          <a:ext cx="4858476" cy="678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792" tIns="71792" rIns="71792" bIns="717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Explanation:</a:t>
          </a:r>
          <a:endParaRPr lang="en-US" sz="1400" kern="1200"/>
        </a:p>
      </dsp:txBody>
      <dsp:txXfrm>
        <a:off x="783498" y="1591"/>
        <a:ext cx="4858476" cy="678353"/>
      </dsp:txXfrm>
    </dsp:sp>
    <dsp:sp modelId="{879A8B2B-C273-458C-8281-B22AD929F5AC}">
      <dsp:nvSpPr>
        <dsp:cNvPr id="0" name=""/>
        <dsp:cNvSpPr/>
      </dsp:nvSpPr>
      <dsp:spPr>
        <a:xfrm>
          <a:off x="0" y="849534"/>
          <a:ext cx="5641974" cy="6783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3DC21-B46D-4683-A4EB-6E128D2DBCBE}">
      <dsp:nvSpPr>
        <dsp:cNvPr id="0" name=""/>
        <dsp:cNvSpPr/>
      </dsp:nvSpPr>
      <dsp:spPr>
        <a:xfrm>
          <a:off x="205202" y="1002164"/>
          <a:ext cx="373094" cy="3730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09D604-D29D-4A58-859F-610991FEAF2A}">
      <dsp:nvSpPr>
        <dsp:cNvPr id="0" name=""/>
        <dsp:cNvSpPr/>
      </dsp:nvSpPr>
      <dsp:spPr>
        <a:xfrm>
          <a:off x="783498" y="849534"/>
          <a:ext cx="4858476" cy="678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792" tIns="71792" rIns="71792" bIns="717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Ensuring equal access to Telemedicine and digital tools for all populations, especially rural and low-income communities (Welsh Nation Health Service Confederation, 2018).</a:t>
          </a:r>
          <a:endParaRPr lang="en-US" sz="1400" kern="1200"/>
        </a:p>
      </dsp:txBody>
      <dsp:txXfrm>
        <a:off x="783498" y="849534"/>
        <a:ext cx="4858476" cy="678353"/>
      </dsp:txXfrm>
    </dsp:sp>
    <dsp:sp modelId="{7EE9100C-8C56-42BD-A8A3-DF407F3FFDB9}">
      <dsp:nvSpPr>
        <dsp:cNvPr id="0" name=""/>
        <dsp:cNvSpPr/>
      </dsp:nvSpPr>
      <dsp:spPr>
        <a:xfrm>
          <a:off x="0" y="1697476"/>
          <a:ext cx="5641974" cy="6783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AA6D65-E765-4B10-B487-44E5BC480E45}">
      <dsp:nvSpPr>
        <dsp:cNvPr id="0" name=""/>
        <dsp:cNvSpPr/>
      </dsp:nvSpPr>
      <dsp:spPr>
        <a:xfrm>
          <a:off x="205202" y="1850106"/>
          <a:ext cx="373094" cy="3730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443F2B-C8BF-48C0-9D71-3D5C14AAD20B}">
      <dsp:nvSpPr>
        <dsp:cNvPr id="0" name=""/>
        <dsp:cNvSpPr/>
      </dsp:nvSpPr>
      <dsp:spPr>
        <a:xfrm>
          <a:off x="783498" y="1697476"/>
          <a:ext cx="4858476" cy="678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792" tIns="71792" rIns="71792" bIns="717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Why it Matters:</a:t>
          </a:r>
          <a:endParaRPr lang="en-US" sz="1400" kern="1200"/>
        </a:p>
      </dsp:txBody>
      <dsp:txXfrm>
        <a:off x="783498" y="1697476"/>
        <a:ext cx="4858476" cy="678353"/>
      </dsp:txXfrm>
    </dsp:sp>
    <dsp:sp modelId="{FE08400C-024E-451B-9006-E406AF626824}">
      <dsp:nvSpPr>
        <dsp:cNvPr id="0" name=""/>
        <dsp:cNvSpPr/>
      </dsp:nvSpPr>
      <dsp:spPr>
        <a:xfrm>
          <a:off x="0" y="2545419"/>
          <a:ext cx="5641974" cy="6783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CCC09F-8D32-46F3-A5B1-3E2B2D27F6B2}">
      <dsp:nvSpPr>
        <dsp:cNvPr id="0" name=""/>
        <dsp:cNvSpPr/>
      </dsp:nvSpPr>
      <dsp:spPr>
        <a:xfrm>
          <a:off x="205202" y="2698048"/>
          <a:ext cx="373094" cy="37309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8BE6D6-C4B0-4014-80C3-058D1DFBC2E2}">
      <dsp:nvSpPr>
        <dsp:cNvPr id="0" name=""/>
        <dsp:cNvSpPr/>
      </dsp:nvSpPr>
      <dsp:spPr>
        <a:xfrm>
          <a:off x="783498" y="2545419"/>
          <a:ext cx="4858476" cy="678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792" tIns="71792" rIns="71792" bIns="717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Addresses the digital divide and improves health equity (Clarke and Hutchings, 2019).</a:t>
          </a:r>
          <a:endParaRPr lang="en-US" sz="1400" kern="1200"/>
        </a:p>
      </dsp:txBody>
      <dsp:txXfrm>
        <a:off x="783498" y="2545419"/>
        <a:ext cx="4858476" cy="678353"/>
      </dsp:txXfrm>
    </dsp:sp>
    <dsp:sp modelId="{D6263941-5478-4959-888F-217A859022BC}">
      <dsp:nvSpPr>
        <dsp:cNvPr id="0" name=""/>
        <dsp:cNvSpPr/>
      </dsp:nvSpPr>
      <dsp:spPr>
        <a:xfrm>
          <a:off x="0" y="3393361"/>
          <a:ext cx="5641974" cy="6783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B5DA45-F299-4414-B572-56A052910793}">
      <dsp:nvSpPr>
        <dsp:cNvPr id="0" name=""/>
        <dsp:cNvSpPr/>
      </dsp:nvSpPr>
      <dsp:spPr>
        <a:xfrm>
          <a:off x="205202" y="3545991"/>
          <a:ext cx="373094" cy="37309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93C1D-E89A-439C-A646-70491DA8FD30}">
      <dsp:nvSpPr>
        <dsp:cNvPr id="0" name=""/>
        <dsp:cNvSpPr/>
      </dsp:nvSpPr>
      <dsp:spPr>
        <a:xfrm>
          <a:off x="783498" y="3393361"/>
          <a:ext cx="4858476" cy="678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792" tIns="71792" rIns="71792" bIns="717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Supporting Evidence :</a:t>
          </a:r>
          <a:endParaRPr lang="en-US" sz="1400" kern="1200"/>
        </a:p>
      </dsp:txBody>
      <dsp:txXfrm>
        <a:off x="783498" y="3393361"/>
        <a:ext cx="4858476" cy="678353"/>
      </dsp:txXfrm>
    </dsp:sp>
    <dsp:sp modelId="{2CA9CDDF-0F06-4F49-93CD-4D9E34CD48CD}">
      <dsp:nvSpPr>
        <dsp:cNvPr id="0" name=""/>
        <dsp:cNvSpPr/>
      </dsp:nvSpPr>
      <dsp:spPr>
        <a:xfrm>
          <a:off x="0" y="4241304"/>
          <a:ext cx="5641974" cy="6783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0ADF2-8D93-45A3-AC85-20A62DD52EE0}">
      <dsp:nvSpPr>
        <dsp:cNvPr id="0" name=""/>
        <dsp:cNvSpPr/>
      </dsp:nvSpPr>
      <dsp:spPr>
        <a:xfrm>
          <a:off x="205202" y="4393933"/>
          <a:ext cx="373094" cy="37309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AFE15F-60F9-4F87-A981-FAADDB4CFDEB}">
      <dsp:nvSpPr>
        <dsp:cNvPr id="0" name=""/>
        <dsp:cNvSpPr/>
      </dsp:nvSpPr>
      <dsp:spPr>
        <a:xfrm>
          <a:off x="783498" y="4241304"/>
          <a:ext cx="4858476" cy="678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792" tIns="71792" rIns="71792" bIns="71792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Clark and Hutchings (2019) found that a lack of digital literacy prevents 25% of patients from accessing Telehealth services.</a:t>
          </a:r>
          <a:endParaRPr lang="en-US" sz="1400" kern="1200"/>
        </a:p>
      </dsp:txBody>
      <dsp:txXfrm>
        <a:off x="783498" y="4241304"/>
        <a:ext cx="4858476" cy="6783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3E5E7-AD15-4C37-9941-B8648C30694D}">
      <dsp:nvSpPr>
        <dsp:cNvPr id="0" name=""/>
        <dsp:cNvSpPr/>
      </dsp:nvSpPr>
      <dsp:spPr>
        <a:xfrm>
          <a:off x="0" y="59491"/>
          <a:ext cx="5641974" cy="7547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Improved Health Efficiency:</a:t>
          </a:r>
          <a:endParaRPr lang="en-US" sz="1900" kern="1200" dirty="0"/>
        </a:p>
      </dsp:txBody>
      <dsp:txXfrm>
        <a:off x="36845" y="96336"/>
        <a:ext cx="5568284" cy="681087"/>
      </dsp:txXfrm>
    </dsp:sp>
    <dsp:sp modelId="{07DBF8D8-CAD8-4A02-8CFA-E9D914D526D6}">
      <dsp:nvSpPr>
        <dsp:cNvPr id="0" name=""/>
        <dsp:cNvSpPr/>
      </dsp:nvSpPr>
      <dsp:spPr>
        <a:xfrm>
          <a:off x="0" y="868989"/>
          <a:ext cx="5641974" cy="754777"/>
        </a:xfrm>
        <a:prstGeom prst="roundRect">
          <a:avLst/>
        </a:prstGeom>
        <a:solidFill>
          <a:schemeClr val="accent2">
            <a:hueOff val="-264675"/>
            <a:satOff val="298"/>
            <a:lumOff val="70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Digital tools reduce administrative workload and improve patient flow (</a:t>
          </a:r>
          <a:r>
            <a:rPr lang="en-GB" sz="1900" kern="1200" dirty="0" err="1"/>
            <a:t>Ravaghi</a:t>
          </a:r>
          <a:r>
            <a:rPr lang="en-GB" sz="1900" kern="1200" dirty="0"/>
            <a:t> </a:t>
          </a:r>
          <a:r>
            <a:rPr lang="en-GB" sz="1900" i="1" kern="1200" dirty="0"/>
            <a:t>et al</a:t>
          </a:r>
          <a:r>
            <a:rPr lang="en-GB" sz="1900" kern="1200" dirty="0"/>
            <a:t>., 2020).</a:t>
          </a:r>
          <a:endParaRPr lang="en-US" sz="1900" kern="1200" dirty="0"/>
        </a:p>
      </dsp:txBody>
      <dsp:txXfrm>
        <a:off x="36845" y="905834"/>
        <a:ext cx="5568284" cy="681087"/>
      </dsp:txXfrm>
    </dsp:sp>
    <dsp:sp modelId="{937DB171-D6A9-4BF1-8793-331384D6A24E}">
      <dsp:nvSpPr>
        <dsp:cNvPr id="0" name=""/>
        <dsp:cNvSpPr/>
      </dsp:nvSpPr>
      <dsp:spPr>
        <a:xfrm>
          <a:off x="0" y="1678487"/>
          <a:ext cx="5641974" cy="754777"/>
        </a:xfrm>
        <a:prstGeom prst="roundRect">
          <a:avLst/>
        </a:prstGeom>
        <a:solidFill>
          <a:schemeClr val="accent2">
            <a:hueOff val="-529349"/>
            <a:satOff val="597"/>
            <a:lumOff val="14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Enhanced Patient outcomes</a:t>
          </a:r>
          <a:endParaRPr lang="en-US" sz="1900" kern="1200" dirty="0"/>
        </a:p>
      </dsp:txBody>
      <dsp:txXfrm>
        <a:off x="36845" y="1715332"/>
        <a:ext cx="5568284" cy="681087"/>
      </dsp:txXfrm>
    </dsp:sp>
    <dsp:sp modelId="{A760E829-B864-41FF-AC65-7A0AC3FF4C2A}">
      <dsp:nvSpPr>
        <dsp:cNvPr id="0" name=""/>
        <dsp:cNvSpPr/>
      </dsp:nvSpPr>
      <dsp:spPr>
        <a:xfrm>
          <a:off x="0" y="2487984"/>
          <a:ext cx="5641974" cy="754777"/>
        </a:xfrm>
        <a:prstGeom prst="roundRect">
          <a:avLst/>
        </a:prstGeom>
        <a:solidFill>
          <a:schemeClr val="accent2">
            <a:hueOff val="-794024"/>
            <a:satOff val="895"/>
            <a:lumOff val="211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Faster access to care, fewer errors, and better management of chronic conditions (Yun </a:t>
          </a:r>
          <a:r>
            <a:rPr lang="en-GB" sz="1900" i="1" kern="1200" dirty="0"/>
            <a:t>et al</a:t>
          </a:r>
          <a:r>
            <a:rPr lang="en-GB" sz="1900" kern="1200" dirty="0"/>
            <a:t>., 2024).</a:t>
          </a:r>
          <a:endParaRPr lang="en-US" sz="1900" kern="1200" dirty="0"/>
        </a:p>
      </dsp:txBody>
      <dsp:txXfrm>
        <a:off x="36845" y="2524829"/>
        <a:ext cx="5568284" cy="681087"/>
      </dsp:txXfrm>
    </dsp:sp>
    <dsp:sp modelId="{D2A153CC-50E0-411A-9B96-61950234C3D1}">
      <dsp:nvSpPr>
        <dsp:cNvPr id="0" name=""/>
        <dsp:cNvSpPr/>
      </dsp:nvSpPr>
      <dsp:spPr>
        <a:xfrm>
          <a:off x="0" y="3297482"/>
          <a:ext cx="5641974" cy="754777"/>
        </a:xfrm>
        <a:prstGeom prst="roundRect">
          <a:avLst/>
        </a:prstGeom>
        <a:solidFill>
          <a:schemeClr val="accent2">
            <a:hueOff val="-1058698"/>
            <a:satOff val="1194"/>
            <a:lumOff val="282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Cost Savings:</a:t>
          </a:r>
          <a:endParaRPr lang="en-US" sz="1900" kern="1200"/>
        </a:p>
      </dsp:txBody>
      <dsp:txXfrm>
        <a:off x="36845" y="3334327"/>
        <a:ext cx="5568284" cy="681087"/>
      </dsp:txXfrm>
    </dsp:sp>
    <dsp:sp modelId="{FDE51FF7-039E-45C9-8F77-5549B33E6A61}">
      <dsp:nvSpPr>
        <dsp:cNvPr id="0" name=""/>
        <dsp:cNvSpPr/>
      </dsp:nvSpPr>
      <dsp:spPr>
        <a:xfrm>
          <a:off x="0" y="4106980"/>
          <a:ext cx="5641974" cy="754777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Reduced hospital readmissions and optimized workforce management (Welsh Government, 2024).</a:t>
          </a:r>
          <a:endParaRPr lang="en-US" sz="1900" kern="1200" dirty="0"/>
        </a:p>
      </dsp:txBody>
      <dsp:txXfrm>
        <a:off x="36845" y="4143825"/>
        <a:ext cx="5568284" cy="6810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94BB75-9417-4B74-96DE-436D183B1A22}">
      <dsp:nvSpPr>
        <dsp:cNvPr id="0" name=""/>
        <dsp:cNvSpPr/>
      </dsp:nvSpPr>
      <dsp:spPr>
        <a:xfrm>
          <a:off x="0" y="600"/>
          <a:ext cx="5641974" cy="140572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0E7E43-C16D-441C-85E7-F609138D0327}">
      <dsp:nvSpPr>
        <dsp:cNvPr id="0" name=""/>
        <dsp:cNvSpPr/>
      </dsp:nvSpPr>
      <dsp:spPr>
        <a:xfrm>
          <a:off x="425232" y="316889"/>
          <a:ext cx="773150" cy="7731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54D38-20CB-4F23-949B-D679D886238B}">
      <dsp:nvSpPr>
        <dsp:cNvPr id="0" name=""/>
        <dsp:cNvSpPr/>
      </dsp:nvSpPr>
      <dsp:spPr>
        <a:xfrm>
          <a:off x="1623616" y="600"/>
          <a:ext cx="4018358" cy="1405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773" tIns="148773" rIns="148773" bIns="14877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Implementing predictive analytics reduced patient wait times by 20% ( Welsh Government, 2024).</a:t>
          </a:r>
          <a:endParaRPr lang="en-US" sz="2000" kern="1200"/>
        </a:p>
      </dsp:txBody>
      <dsp:txXfrm>
        <a:off x="1623616" y="600"/>
        <a:ext cx="4018358" cy="1405728"/>
      </dsp:txXfrm>
    </dsp:sp>
    <dsp:sp modelId="{2C62085A-6A5C-4624-B022-5A7C3D69449E}">
      <dsp:nvSpPr>
        <dsp:cNvPr id="0" name=""/>
        <dsp:cNvSpPr/>
      </dsp:nvSpPr>
      <dsp:spPr>
        <a:xfrm>
          <a:off x="0" y="1757760"/>
          <a:ext cx="5641974" cy="140572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E0D24F-81A7-4094-A73C-9363C4ED891D}">
      <dsp:nvSpPr>
        <dsp:cNvPr id="0" name=""/>
        <dsp:cNvSpPr/>
      </dsp:nvSpPr>
      <dsp:spPr>
        <a:xfrm>
          <a:off x="425232" y="2074049"/>
          <a:ext cx="773150" cy="7731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716195-FEF0-4A03-993B-5BF50623DFD9}">
      <dsp:nvSpPr>
        <dsp:cNvPr id="0" name=""/>
        <dsp:cNvSpPr/>
      </dsp:nvSpPr>
      <dsp:spPr>
        <a:xfrm>
          <a:off x="1623616" y="1757760"/>
          <a:ext cx="4018358" cy="1405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773" tIns="148773" rIns="148773" bIns="14877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Investment in cybersecurity prevented 5 major cyber threats in the last year (World Health Organization, 2023).</a:t>
          </a:r>
          <a:endParaRPr lang="en-US" sz="2000" kern="1200"/>
        </a:p>
      </dsp:txBody>
      <dsp:txXfrm>
        <a:off x="1623616" y="1757760"/>
        <a:ext cx="4018358" cy="1405728"/>
      </dsp:txXfrm>
    </dsp:sp>
    <dsp:sp modelId="{C13316B2-2997-4E17-A153-0183D4E3EBA8}">
      <dsp:nvSpPr>
        <dsp:cNvPr id="0" name=""/>
        <dsp:cNvSpPr/>
      </dsp:nvSpPr>
      <dsp:spPr>
        <a:xfrm>
          <a:off x="0" y="3514921"/>
          <a:ext cx="5641974" cy="140572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F42397-613B-4061-93A7-1580270FBBBC}">
      <dsp:nvSpPr>
        <dsp:cNvPr id="0" name=""/>
        <dsp:cNvSpPr/>
      </dsp:nvSpPr>
      <dsp:spPr>
        <a:xfrm>
          <a:off x="425232" y="3831209"/>
          <a:ext cx="773150" cy="7731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88AED-F9B1-4134-998B-E32C397DC434}">
      <dsp:nvSpPr>
        <dsp:cNvPr id="0" name=""/>
        <dsp:cNvSpPr/>
      </dsp:nvSpPr>
      <dsp:spPr>
        <a:xfrm>
          <a:off x="1623616" y="3514921"/>
          <a:ext cx="4018358" cy="14057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773" tIns="148773" rIns="148773" bIns="148773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Digital literacy programs helped 80% of staff adapt to new technologies (Bright </a:t>
          </a:r>
          <a:r>
            <a:rPr lang="en-GB" sz="2000" i="1" kern="1200" dirty="0"/>
            <a:t>et al</a:t>
          </a:r>
          <a:r>
            <a:rPr lang="en-GB" sz="2000" kern="1200" dirty="0"/>
            <a:t>., 2023).</a:t>
          </a:r>
          <a:endParaRPr lang="en-US" sz="2000" kern="1200" dirty="0"/>
        </a:p>
      </dsp:txBody>
      <dsp:txXfrm>
        <a:off x="1623616" y="3514921"/>
        <a:ext cx="4018358" cy="14057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233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61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48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82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457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252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932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924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406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38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631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97567AE-6CE3-4A62-9259-F7510B48DBC3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9A2D98F-D778-4656-8725-A050162DE50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683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wales/" TargetMode="External"/><Relationship Id="rId2" Type="http://schemas.openxmlformats.org/officeDocument/2006/relationships/hyperlink" Target="http://www.nhsdigital.nhs.uk(accessed,2025)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ris.who.int/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821C225-5C4D-4168-90AF-3D263D72C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23391F-DDE0-F92C-3384-7AFCED0EBF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4788" y="804333"/>
            <a:ext cx="3391900" cy="52493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300" spc="100">
                <a:solidFill>
                  <a:srgbClr val="FFFFFF"/>
                </a:solidFill>
              </a:rPr>
              <a:t>Improving  Healthcare through Digital transformation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CE6D9D-683E-4908-4515-5D3FDB5C52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9085" y="1545771"/>
            <a:ext cx="5810916" cy="3875315"/>
          </a:xfrm>
        </p:spPr>
        <p:txBody>
          <a:bodyPr vert="horz" lIns="45720" tIns="45720" rIns="4572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Management Recommendations for Strategic Health Management.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Diana Amponsah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Student 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Date/07/2025</a:t>
            </a:r>
          </a:p>
          <a:p>
            <a:pPr>
              <a:lnSpc>
                <a:spcPct val="90000"/>
              </a:lnSpc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90000"/>
              </a:lnSpc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58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8" name="Rectangle 9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73A488-3170-31ED-AE06-F63E7524B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Introduction </a:t>
            </a:r>
          </a:p>
        </p:txBody>
      </p:sp>
      <p:sp>
        <p:nvSpPr>
          <p:cNvPr id="87" name="Content Placeholder 2">
            <a:extLst>
              <a:ext uri="{FF2B5EF4-FFF2-40B4-BE49-F238E27FC236}">
                <a16:creationId xmlns:a16="http://schemas.microsoft.com/office/drawing/2014/main" id="{FEAD6E5D-D1BF-0332-35FA-4BCFC0F2F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GB" dirty="0"/>
              <a:t>Context and Purpose</a:t>
            </a:r>
          </a:p>
          <a:p>
            <a:r>
              <a:rPr lang="en-GB" dirty="0"/>
              <a:t>My first assessment focused on digital transformation </a:t>
            </a:r>
            <a:r>
              <a:rPr lang="en-GB" b="1" dirty="0"/>
              <a:t>in </a:t>
            </a:r>
            <a:r>
              <a:rPr lang="en-GB" dirty="0"/>
              <a:t>healthcare, examining its role in improving service delivery, efficiency, and patient outcomes (Welsh Government, 2024).</a:t>
            </a:r>
          </a:p>
          <a:p>
            <a:r>
              <a:rPr lang="en-GB" dirty="0"/>
              <a:t>This presentation explains my management recommendations, their relevance to key challenges, and their practical application in healthcare settings.</a:t>
            </a:r>
          </a:p>
          <a:p>
            <a:r>
              <a:rPr lang="en-GB" dirty="0"/>
              <a:t>Implement predictive analytics for workforce planning.</a:t>
            </a:r>
          </a:p>
          <a:p>
            <a:r>
              <a:rPr lang="en-GB" dirty="0"/>
              <a:t>Introduce targeted staff training programs.</a:t>
            </a:r>
          </a:p>
          <a:p>
            <a:r>
              <a:rPr lang="en-GB" dirty="0"/>
              <a:t>Strengthen cybersecurity measures. </a:t>
            </a:r>
          </a:p>
          <a:p>
            <a:r>
              <a:rPr lang="en-GB" dirty="0"/>
              <a:t>Expand digital healthcare accessibility. </a:t>
            </a:r>
          </a:p>
        </p:txBody>
      </p:sp>
    </p:spTree>
    <p:extLst>
      <p:ext uri="{BB962C8B-B14F-4D97-AF65-F5344CB8AC3E}">
        <p14:creationId xmlns:p14="http://schemas.microsoft.com/office/powerpoint/2010/main" val="859066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35D0C-D62C-C390-B77B-2F9867FD2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4431792" cy="1499616"/>
          </a:xfrm>
        </p:spPr>
        <p:txBody>
          <a:bodyPr>
            <a:normAutofit/>
          </a:bodyPr>
          <a:lstStyle/>
          <a:p>
            <a:r>
              <a:rPr lang="en-GB"/>
              <a:t>overview of 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6A5179-DB5B-E1D0-08CE-F7D99F042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429615" cy="3931920"/>
          </a:xfrm>
        </p:spPr>
        <p:txBody>
          <a:bodyPr>
            <a:normAutofit/>
          </a:bodyPr>
          <a:lstStyle/>
          <a:p>
            <a:r>
              <a:rPr lang="en-GB" sz="1700" b="1"/>
              <a:t>Improving Workforce planning:</a:t>
            </a:r>
          </a:p>
          <a:p>
            <a:r>
              <a:rPr lang="en-GB" sz="1700"/>
              <a:t>Use predictive tools to match staff numbers with patient needs better and reduce staffing shortages.</a:t>
            </a:r>
          </a:p>
          <a:p>
            <a:r>
              <a:rPr lang="en-GB" sz="1700" b="1"/>
              <a:t>Providing Targeted Training :</a:t>
            </a:r>
          </a:p>
          <a:p>
            <a:r>
              <a:rPr lang="en-GB" sz="1700"/>
              <a:t>Offer regular training for healthcare staff to ensure they are skilled in using digital systems and new technology.</a:t>
            </a:r>
          </a:p>
          <a:p>
            <a:r>
              <a:rPr lang="en-GB" sz="1700" b="1"/>
              <a:t>Strong Leadership for Charge:</a:t>
            </a:r>
          </a:p>
          <a:p>
            <a:r>
              <a:rPr lang="en-GB" sz="1700"/>
              <a:t> Encourage leadership that supports and motivates staff, helping them adapt to new technologies and working methods. </a:t>
            </a:r>
          </a:p>
        </p:txBody>
      </p:sp>
      <p:pic>
        <p:nvPicPr>
          <p:cNvPr id="7" name="Graphic 6" descr="Stethoscope">
            <a:extLst>
              <a:ext uri="{FF2B5EF4-FFF2-40B4-BE49-F238E27FC236}">
                <a16:creationId xmlns:a16="http://schemas.microsoft.com/office/drawing/2014/main" id="{BFDCBC0B-318C-3CC6-6259-6001E4367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701039"/>
            <a:ext cx="5455921" cy="545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134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CB0D1-367A-91AE-47B2-0580C2062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5902061" cy="1499616"/>
          </a:xfrm>
        </p:spPr>
        <p:txBody>
          <a:bodyPr>
            <a:normAutofit/>
          </a:bodyPr>
          <a:lstStyle/>
          <a:p>
            <a:r>
              <a:rPr lang="en-GB"/>
              <a:t>Key Recommendation</a:t>
            </a:r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E9E236DC-9B11-0630-75DE-931DAEFF20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901" r="14236" b="1"/>
          <a:stretch/>
        </p:blipFill>
        <p:spPr>
          <a:xfrm>
            <a:off x="7552267" y="640080"/>
            <a:ext cx="3999654" cy="5577840"/>
          </a:xfrm>
          <a:prstGeom prst="rect">
            <a:avLst/>
          </a:prstGeom>
        </p:spPr>
      </p:pic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F5D172E3-F4D6-BAD0-A739-A5EF83A7DC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7653722"/>
              </p:ext>
            </p:extLst>
          </p:nvPr>
        </p:nvGraphicFramePr>
        <p:xfrm>
          <a:off x="1024128" y="1706251"/>
          <a:ext cx="5902061" cy="4656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2262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33ED2-ABC9-B388-2D2F-8FF0E7B5B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>
            <a:normAutofit/>
          </a:bodyPr>
          <a:lstStyle/>
          <a:p>
            <a:r>
              <a:rPr lang="en-GB"/>
              <a:t>Key Recommendation –Targeted Staff Training Programs.</a:t>
            </a:r>
          </a:p>
        </p:txBody>
      </p:sp>
      <p:graphicFrame>
        <p:nvGraphicFramePr>
          <p:cNvPr id="36" name="Content Placeholder 2">
            <a:extLst>
              <a:ext uri="{FF2B5EF4-FFF2-40B4-BE49-F238E27FC236}">
                <a16:creationId xmlns:a16="http://schemas.microsoft.com/office/drawing/2014/main" id="{6B1C9BE4-6E36-D2FE-D5C9-1A3EDE9DBB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57324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4778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7E3AB-6F59-5D10-C98C-7D44E0E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3000"/>
              <a:t>Key Recommendation Strengthening Cybersecurity Measures.</a:t>
            </a:r>
            <a:br>
              <a:rPr lang="en-GB" sz="3000"/>
            </a:br>
            <a:r>
              <a:rPr lang="en-GB" sz="3000"/>
              <a:t>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F492113-318E-0385-9C4D-CB53C97FD4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358198"/>
              </p:ext>
            </p:extLst>
          </p:nvPr>
        </p:nvGraphicFramePr>
        <p:xfrm>
          <a:off x="5656218" y="1463039"/>
          <a:ext cx="5542387" cy="4300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1065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05BD75-3D2B-FDCE-8B55-834A328AF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GB" sz="4300">
                <a:solidFill>
                  <a:srgbClr val="FFFFFF"/>
                </a:solidFill>
              </a:rPr>
              <a:t>Key Recommendation Expanding Digital Healthcare Accessibility</a:t>
            </a:r>
            <a:br>
              <a:rPr lang="en-GB" sz="4300">
                <a:solidFill>
                  <a:srgbClr val="FFFFFF"/>
                </a:solidFill>
              </a:rPr>
            </a:br>
            <a:endParaRPr lang="en-GB" sz="4300">
              <a:solidFill>
                <a:srgbClr val="FFFFFF"/>
              </a:solidFill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2D62BFCD-03CC-E9B0-27C1-D34935A4E222}"/>
              </a:ext>
            </a:extLst>
          </p:cNvPr>
          <p:cNvSpPr/>
          <p:nvPr/>
        </p:nvSpPr>
        <p:spPr>
          <a:xfrm>
            <a:off x="5900057" y="2176347"/>
            <a:ext cx="256903" cy="38397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AB756242-4CAE-D59A-4237-2AE58BB93AAA}"/>
              </a:ext>
            </a:extLst>
          </p:cNvPr>
          <p:cNvSpPr/>
          <p:nvPr/>
        </p:nvSpPr>
        <p:spPr>
          <a:xfrm>
            <a:off x="5900057" y="3963196"/>
            <a:ext cx="391886" cy="47897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B1F9FC45-8702-602C-5836-64F284A8B6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112229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7512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6305AD-C35A-0BD9-DE04-D37B9A264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GB" sz="3900">
                <a:solidFill>
                  <a:srgbClr val="FFFFFF"/>
                </a:solidFill>
              </a:rPr>
              <a:t>Benefits of These Recommendations</a:t>
            </a:r>
            <a:br>
              <a:rPr lang="en-GB" sz="3900">
                <a:solidFill>
                  <a:srgbClr val="FFFFFF"/>
                </a:solidFill>
              </a:rPr>
            </a:br>
            <a:endParaRPr lang="en-GB" sz="39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FA8CDD0-E4C2-C8BA-1474-FD88F6C970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1986361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4390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D9C3D0-1D33-F97F-D6F0-731673CF9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Challenges and Mitigation Strategies</a:t>
            </a: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031C8-609C-170F-5AF8-7B5E8FAAE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1500" dirty="0"/>
          </a:p>
          <a:p>
            <a:endParaRPr lang="en-GB" sz="1500" dirty="0"/>
          </a:p>
          <a:p>
            <a:r>
              <a:rPr lang="en-GB" sz="1500" dirty="0"/>
              <a:t> </a:t>
            </a:r>
          </a:p>
          <a:p>
            <a:r>
              <a:rPr lang="en-GB" sz="1500" dirty="0"/>
              <a:t>Budget constraints</a:t>
            </a:r>
          </a:p>
          <a:p>
            <a:r>
              <a:rPr lang="en-GB" sz="1500" dirty="0"/>
              <a:t>Solution: Secure government funding and allocate resources effectively (Welsh Government, 2024).</a:t>
            </a:r>
          </a:p>
          <a:p>
            <a:r>
              <a:rPr lang="en-GB" sz="1500" dirty="0"/>
              <a:t>Staff Resistance to Change:</a:t>
            </a:r>
          </a:p>
          <a:p>
            <a:r>
              <a:rPr lang="en-GB" sz="1500" dirty="0"/>
              <a:t>Solution: Implement continuous training and leadership engagement (Topol, 2019).</a:t>
            </a:r>
          </a:p>
          <a:p>
            <a:r>
              <a:rPr lang="en-GB" sz="1500" dirty="0"/>
              <a:t>Cybersecurity Risks:</a:t>
            </a:r>
          </a:p>
          <a:p>
            <a:r>
              <a:rPr lang="en-GB" sz="1500" dirty="0"/>
              <a:t>Solution: Strengthen encryption, train staff, and invest in security infrastructure (Seh et al., 2020).</a:t>
            </a:r>
          </a:p>
          <a:p>
            <a:r>
              <a:rPr lang="en-GB" sz="1500" dirty="0"/>
              <a:t>Digital Divide:</a:t>
            </a:r>
          </a:p>
          <a:p>
            <a:r>
              <a:rPr lang="en-GB" sz="1500" dirty="0"/>
              <a:t>Solution: Provide free digital training and expand internet access in underserved areas, such as rural areas (Clarke and Hutchings, 2019). </a:t>
            </a:r>
          </a:p>
          <a:p>
            <a:endParaRPr lang="en-GB" sz="1500" dirty="0"/>
          </a:p>
          <a:p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716295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F7422F06-6017-4361-8872-E0E2CEB20B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9311C-1023-10C6-64B9-6FE8DC305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GB" sz="4300">
                <a:solidFill>
                  <a:srgbClr val="FFFFFF"/>
                </a:solidFill>
              </a:rPr>
              <a:t>Real –World Application</a:t>
            </a:r>
            <a:br>
              <a:rPr lang="en-GB" sz="4300">
                <a:solidFill>
                  <a:srgbClr val="FFFFFF"/>
                </a:solidFill>
              </a:rPr>
            </a:br>
            <a:r>
              <a:rPr lang="en-GB" sz="4300">
                <a:solidFill>
                  <a:srgbClr val="FFFFFF"/>
                </a:solidFill>
              </a:rPr>
              <a:t>Case Study-National Health Service Wales</a:t>
            </a:r>
            <a:br>
              <a:rPr lang="en-GB" sz="4300">
                <a:solidFill>
                  <a:srgbClr val="FFFFFF"/>
                </a:solidFill>
              </a:rPr>
            </a:br>
            <a:r>
              <a:rPr lang="en-GB" sz="4300">
                <a:solidFill>
                  <a:srgbClr val="FFFFFF"/>
                </a:solidFill>
              </a:rPr>
              <a:t> Digital Transformation </a:t>
            </a: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A7FD6AE6-9DD7-EB62-D118-8AF515DA38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2337015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1382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CC4411-9C1F-BBAF-BE4D-D6E33E816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Conclusion</a:t>
            </a:r>
            <a:br>
              <a:rPr lang="en-GB" dirty="0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61152-1DC2-3E9D-7D75-ED7F100BD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Digital transformation is essential for modern healthcare management and leadership as it plays a vital role in implementing and sustaining digital initiatives.</a:t>
            </a:r>
          </a:p>
        </p:txBody>
      </p:sp>
    </p:spTree>
    <p:extLst>
      <p:ext uri="{BB962C8B-B14F-4D97-AF65-F5344CB8AC3E}">
        <p14:creationId xmlns:p14="http://schemas.microsoft.com/office/powerpoint/2010/main" val="1385401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CAF5E2-5EAC-48C8-1A3E-5D4114F4B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 sz="3900">
                <a:solidFill>
                  <a:srgbClr val="FFFFFF"/>
                </a:solidFill>
              </a:rPr>
              <a:t>Future Recommendations </a:t>
            </a:r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EFE1C32D-64E0-219E-FDD6-C81E0775C8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GB"/>
              <a:t>Explore AI-driven workforce planning (National Health Service Digital, 2023).</a:t>
            </a:r>
          </a:p>
          <a:p>
            <a:r>
              <a:rPr lang="en-GB"/>
              <a:t>Develop policies to ensure digital equity in healthcare (Welsh Nation Health Service Confederation, 2018).</a:t>
            </a:r>
          </a:p>
          <a:p>
            <a:r>
              <a:rPr lang="en-GB"/>
              <a:t>Increase investment in emerging health technologies (World Health Organization, 2023).</a:t>
            </a:r>
          </a:p>
        </p:txBody>
      </p:sp>
    </p:spTree>
    <p:extLst>
      <p:ext uri="{BB962C8B-B14F-4D97-AF65-F5344CB8AC3E}">
        <p14:creationId xmlns:p14="http://schemas.microsoft.com/office/powerpoint/2010/main" val="31652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5901A8-A6CF-9FAF-865B-CC9637197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2912E-868E-84A9-A09E-370CD0465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1048" y="804333"/>
            <a:ext cx="6306003" cy="5249334"/>
          </a:xfrm>
        </p:spPr>
        <p:txBody>
          <a:bodyPr anchor="ctr">
            <a:normAutofit/>
          </a:bodyPr>
          <a:lstStyle/>
          <a:p>
            <a:r>
              <a:rPr lang="en-GB" sz="1200"/>
              <a:t>Adeyemi, S.(2017) ‘Workforce training and digital adaptation in healthcare’, Journal of Health Informatics, 15(4),pp224-238.</a:t>
            </a:r>
          </a:p>
          <a:p>
            <a:r>
              <a:rPr lang="en-GB" sz="1200"/>
              <a:t>Bright, J., Smith, K., Lee, P., (2023)’ Healthcare Digital Transformation: Training for Change ‘, British Medical Journal, 30(2), pp.100-110.t</a:t>
            </a:r>
          </a:p>
          <a:p>
            <a:r>
              <a:rPr lang="en-GB" sz="1200"/>
              <a:t>Clarke, M., Hutchings, R., (2019) ‘Digital Divide in UK Healthcare’, Public Health Review, 22(1), pp. 80-85.</a:t>
            </a:r>
          </a:p>
          <a:p>
            <a:r>
              <a:rPr lang="en-GB" sz="1200"/>
              <a:t>Gann, D., (2019)’ Managing Digital Transformation in Healthcare Health Policy Journal, 11(3), pp.50-65.</a:t>
            </a:r>
          </a:p>
          <a:p>
            <a:r>
              <a:rPr lang="en-GB" sz="1200"/>
              <a:t>National Health Service Digital (2023)’ The Role of Predictive Analytics in Workforce planning’. Available at: </a:t>
            </a:r>
            <a:r>
              <a:rPr lang="en-GB" sz="1200">
                <a:hlinkClick r:id="rId2"/>
              </a:rPr>
              <a:t>www.nhsdigital.nhs.uk(Accessed,2025)</a:t>
            </a:r>
            <a:r>
              <a:rPr lang="en-GB" sz="1200"/>
              <a:t>.</a:t>
            </a:r>
          </a:p>
          <a:p>
            <a:r>
              <a:rPr lang="en-GB" sz="1200" err="1"/>
              <a:t>Ravaghi</a:t>
            </a:r>
            <a:r>
              <a:rPr lang="en-GB" sz="1200"/>
              <a:t>, H., Watson, D., Jones, T., (2020)’ Digital health Implementation Challenges’, Healthcare Technology Review, 27(2), pp. 130-145</a:t>
            </a:r>
          </a:p>
          <a:p>
            <a:r>
              <a:rPr lang="en-GB" sz="1200"/>
              <a:t>Seh, A., Xia, S., Ahmad, S.(2020)’ Cybersecurity in Healthcare: Emerging Risks’, International Journal of Cyber Security, 18(3),pp210-225.</a:t>
            </a:r>
          </a:p>
          <a:p>
            <a:r>
              <a:rPr lang="en-GB" sz="1200"/>
              <a:t>Topol, E.(2019)’ Preparing the healthcare workforce for digital transformation’, The Lancet Digital Health, 1(1), pp.1-6.</a:t>
            </a:r>
          </a:p>
          <a:p>
            <a:r>
              <a:rPr lang="en-GB" sz="1200"/>
              <a:t>Welsh Government (2024)’ New Digital Innovations Improving Safety, Cutting Waiting Times and Saving NHS Wales Money’. Available at </a:t>
            </a:r>
            <a:r>
              <a:rPr lang="en-GB" sz="1200">
                <a:hlinkClick r:id="rId3"/>
              </a:rPr>
              <a:t>www.gov.wales</a:t>
            </a:r>
            <a:r>
              <a:rPr lang="en-GB" sz="1200"/>
              <a:t>  (Accessed 9 2025).</a:t>
            </a:r>
          </a:p>
          <a:p>
            <a:r>
              <a:rPr lang="en-GB" sz="1200"/>
              <a:t>World Organization Health (2023)’ Digital Health’. Available at </a:t>
            </a:r>
            <a:r>
              <a:rPr lang="en-GB" sz="1200">
                <a:hlinkClick r:id="rId4"/>
              </a:rPr>
              <a:t>www.iris.who.int</a:t>
            </a:r>
            <a:r>
              <a:rPr lang="en-GB" sz="1200"/>
              <a:t>  (Accessed 17, 2025).</a:t>
            </a:r>
          </a:p>
          <a:p>
            <a:pPr marL="0" indent="0">
              <a:buNone/>
            </a:pPr>
            <a:endParaRPr lang="en-GB" sz="1200"/>
          </a:p>
          <a:p>
            <a:pPr marL="0" indent="0">
              <a:buNone/>
            </a:pPr>
            <a:endParaRPr lang="en-GB" sz="1200"/>
          </a:p>
          <a:p>
            <a:endParaRPr lang="en-GB" sz="1200"/>
          </a:p>
          <a:p>
            <a:endParaRPr lang="en-GB" sz="1200"/>
          </a:p>
          <a:p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210181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B4B13-1407-A650-97BA-B8E90E71B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074FC-F9EA-E6D3-86A6-B2BCC1557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11026628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2657</TotalTime>
  <Words>1060</Words>
  <Application>Microsoft Office PowerPoint</Application>
  <PresentationFormat>Widescreen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 Cen MT</vt:lpstr>
      <vt:lpstr>Tw Cen MT Condensed</vt:lpstr>
      <vt:lpstr>Wingdings 3</vt:lpstr>
      <vt:lpstr>Integral</vt:lpstr>
      <vt:lpstr>Improving  Healthcare through Digital transformation</vt:lpstr>
      <vt:lpstr>Introduction </vt:lpstr>
      <vt:lpstr>overview of Recommendations</vt:lpstr>
      <vt:lpstr>Key Recommendation</vt:lpstr>
      <vt:lpstr>Key Recommendation –Targeted Staff Training Programs.</vt:lpstr>
      <vt:lpstr>Key Recommendation Strengthening Cybersecurity Measures.  </vt:lpstr>
      <vt:lpstr>Key Recommendation Expanding Digital Healthcare Accessibility </vt:lpstr>
      <vt:lpstr>Benefits of These Recommendations </vt:lpstr>
      <vt:lpstr>Challenges and Mitigation Strategies  </vt:lpstr>
      <vt:lpstr>Real –World Application Case Study-National Health Service Wales  Digital Transformation </vt:lpstr>
      <vt:lpstr>Conclusion </vt:lpstr>
      <vt:lpstr>Future Recommendations </vt:lpstr>
      <vt:lpstr>References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Diana Amponsah (2314497)</dc:creator>
  <cp:lastModifiedBy>Diana Amponsah (2314497)</cp:lastModifiedBy>
  <cp:revision>2</cp:revision>
  <dcterms:created xsi:type="dcterms:W3CDTF">2025-03-20T13:41:24Z</dcterms:created>
  <dcterms:modified xsi:type="dcterms:W3CDTF">2025-05-07T10:38:37Z</dcterms:modified>
</cp:coreProperties>
</file>