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60" r:id="rId4"/>
    <p:sldMasterId id="2147483672" r:id="rId5"/>
  </p:sldMasterIdLst>
  <p:notesMasterIdLst>
    <p:notesMasterId r:id="rId31"/>
  </p:notesMasterIdLst>
  <p:sldIdLst>
    <p:sldId id="256" r:id="rId6"/>
    <p:sldId id="288" r:id="rId7"/>
    <p:sldId id="289" r:id="rId8"/>
    <p:sldId id="301" r:id="rId9"/>
    <p:sldId id="287" r:id="rId10"/>
    <p:sldId id="299" r:id="rId11"/>
    <p:sldId id="319" r:id="rId12"/>
    <p:sldId id="314" r:id="rId13"/>
    <p:sldId id="305" r:id="rId14"/>
    <p:sldId id="304" r:id="rId15"/>
    <p:sldId id="306" r:id="rId16"/>
    <p:sldId id="308" r:id="rId17"/>
    <p:sldId id="310" r:id="rId18"/>
    <p:sldId id="307" r:id="rId19"/>
    <p:sldId id="309" r:id="rId20"/>
    <p:sldId id="302" r:id="rId21"/>
    <p:sldId id="303" r:id="rId22"/>
    <p:sldId id="315" r:id="rId23"/>
    <p:sldId id="316" r:id="rId24"/>
    <p:sldId id="317" r:id="rId25"/>
    <p:sldId id="318" r:id="rId26"/>
    <p:sldId id="311" r:id="rId27"/>
    <p:sldId id="312" r:id="rId28"/>
    <p:sldId id="313" r:id="rId29"/>
    <p:sldId id="272" r:id="rId30"/>
  </p:sldIdLst>
  <p:sldSz cx="9144000" cy="6858000" type="screen4x3"/>
  <p:notesSz cx="6858000" cy="9144000"/>
  <p:embeddedFontLst>
    <p:embeddedFont>
      <p:font typeface="Calibri" panose="020F0502020204030204" pitchFamily="34" charset="0"/>
      <p:regular r:id="rId32"/>
      <p:bold r:id="rId33"/>
      <p:italic r:id="rId34"/>
      <p:boldItalic r:id="rId35"/>
    </p:embeddedFont>
    <p:embeddedFont>
      <p:font typeface="Tahoma" panose="020B0604030504040204" pitchFamily="34" charset="0"/>
      <p:regular r:id="rId36"/>
      <p:bold r:id="rId37"/>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62" autoAdjust="0"/>
    <p:restoredTop sz="89068" autoAdjust="0"/>
  </p:normalViewPr>
  <p:slideViewPr>
    <p:cSldViewPr>
      <p:cViewPr varScale="1">
        <p:scale>
          <a:sx n="64" d="100"/>
          <a:sy n="64" d="100"/>
        </p:scale>
        <p:origin x="1560" y="66"/>
      </p:cViewPr>
      <p:guideLst>
        <p:guide orient="horz" pos="2160"/>
        <p:guide pos="2880"/>
      </p:guideLst>
    </p:cSldViewPr>
  </p:slideViewPr>
  <p:notesTextViewPr>
    <p:cViewPr>
      <p:scale>
        <a:sx n="100" d="100"/>
        <a:sy n="100" d="100"/>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3.xml"/><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9" Type="http://schemas.openxmlformats.org/officeDocument/2006/relationships/viewProps" Target="viewProps.xml"/><Relationship Id="rId3" Type="http://schemas.openxmlformats.org/officeDocument/2006/relationships/customXml" Target="../customXml/item3.xml"/><Relationship Id="rId21" Type="http://schemas.openxmlformats.org/officeDocument/2006/relationships/slide" Target="slides/slide16.xml"/><Relationship Id="rId34" Type="http://schemas.openxmlformats.org/officeDocument/2006/relationships/font" Target="fonts/font3.fntdata"/><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font" Target="fonts/font2.fntdata"/><Relationship Id="rId38"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slide" Target="slides/slide15.xml"/><Relationship Id="rId29" Type="http://schemas.openxmlformats.org/officeDocument/2006/relationships/slide" Target="slides/slide24.xml"/><Relationship Id="rId41"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font" Target="fonts/font1.fntdata"/><Relationship Id="rId37" Type="http://schemas.openxmlformats.org/officeDocument/2006/relationships/font" Target="fonts/font6.fntdata"/><Relationship Id="rId40" Type="http://schemas.openxmlformats.org/officeDocument/2006/relationships/theme" Target="theme/theme1.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font" Target="fonts/font5.fntdata"/><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font" Target="fonts/font4.fntdata"/></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D1D6D6B0-F1D8-4A6D-A2E4-F63249F2DEBC}" type="datetimeFigureOut">
              <a:rPr lang="en-GB" smtClean="0"/>
              <a:pPr/>
              <a:t>16/04/2020</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AC9C1BFA-5BFE-4B3B-8E37-8C99432089EE}" type="slidenum">
              <a:rPr lang="en-GB" smtClean="0"/>
              <a:pPr/>
              <a:t>‹#›</a:t>
            </a:fld>
            <a:endParaRPr lang="en-GB"/>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tLang="zh-CN" dirty="0" err="1"/>
              <a:t>han'f</a:t>
            </a:r>
            <a:endParaRPr lang="en-GB" dirty="0"/>
          </a:p>
        </p:txBody>
      </p:sp>
      <p:sp>
        <p:nvSpPr>
          <p:cNvPr id="4" name="Slide Number Placeholder 3"/>
          <p:cNvSpPr>
            <a:spLocks noGrp="1"/>
          </p:cNvSpPr>
          <p:nvPr>
            <p:ph type="sldNum" sz="quarter" idx="5"/>
          </p:nvPr>
        </p:nvSpPr>
        <p:spPr/>
        <p:txBody>
          <a:bodyPr/>
          <a:lstStyle/>
          <a:p>
            <a:fld id="{AC9C1BFA-5BFE-4B3B-8E37-8C99432089EE}" type="slidenum">
              <a:rPr lang="en-GB" smtClean="0"/>
              <a:pPr/>
              <a:t>1</a:t>
            </a:fld>
            <a:endParaRPr lang="en-GB"/>
          </a:p>
        </p:txBody>
      </p:sp>
    </p:spTree>
    <p:extLst>
      <p:ext uri="{BB962C8B-B14F-4D97-AF65-F5344CB8AC3E}">
        <p14:creationId xmlns:p14="http://schemas.microsoft.com/office/powerpoint/2010/main" val="338906493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a:t>According to the book “Mao’s Last Revolution” by the end of the cultural revolution, 4922 of the 6843 sites in Beijing officially designated as of “historical interest” had been destroyed. </a:t>
            </a:r>
          </a:p>
        </p:txBody>
      </p:sp>
      <p:sp>
        <p:nvSpPr>
          <p:cNvPr id="4" name="Slide Number Placeholder 3"/>
          <p:cNvSpPr>
            <a:spLocks noGrp="1"/>
          </p:cNvSpPr>
          <p:nvPr>
            <p:ph type="sldNum" sz="quarter" idx="10"/>
          </p:nvPr>
        </p:nvSpPr>
        <p:spPr/>
        <p:txBody>
          <a:bodyPr/>
          <a:lstStyle/>
          <a:p>
            <a:fld id="{AC9C1BFA-5BFE-4B3B-8E37-8C99432089EE}" type="slidenum">
              <a:rPr lang="en-GB" smtClean="0"/>
              <a:pPr/>
              <a:t>2</a:t>
            </a:fld>
            <a:endParaRPr lang="en-GB"/>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b="0" i="0" kern="1200" dirty="0">
                <a:solidFill>
                  <a:schemeClr val="tx1"/>
                </a:solidFill>
                <a:latin typeface="+mn-lt"/>
                <a:ea typeface="+mn-ea"/>
                <a:cs typeface="+mn-cs"/>
              </a:rPr>
              <a:t>Chinese propaganda poster: "Destroy the old world; Forge the new world." A Red Guard crushes the crucifix, Buddha, and classical Chinese texts with his hammer; 1967.</a:t>
            </a:r>
            <a:endParaRPr lang="en-GB" dirty="0"/>
          </a:p>
        </p:txBody>
      </p:sp>
      <p:sp>
        <p:nvSpPr>
          <p:cNvPr id="4" name="Slide Number Placeholder 3"/>
          <p:cNvSpPr>
            <a:spLocks noGrp="1"/>
          </p:cNvSpPr>
          <p:nvPr>
            <p:ph type="sldNum" sz="quarter" idx="10"/>
          </p:nvPr>
        </p:nvSpPr>
        <p:spPr/>
        <p:txBody>
          <a:bodyPr/>
          <a:lstStyle/>
          <a:p>
            <a:fld id="{AC9C1BFA-5BFE-4B3B-8E37-8C99432089EE}" type="slidenum">
              <a:rPr lang="en-GB" smtClean="0"/>
              <a:pPr/>
              <a:t>3</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Rectangle 2"/>
          <p:cNvSpPr>
            <a:spLocks noChangeArrowheads="1"/>
          </p:cNvSpPr>
          <p:nvPr/>
        </p:nvSpPr>
        <p:spPr bwMode="auto">
          <a:xfrm>
            <a:off x="381000" y="990600"/>
            <a:ext cx="76200" cy="5105400"/>
          </a:xfrm>
          <a:prstGeom prst="rect">
            <a:avLst/>
          </a:prstGeom>
          <a:solidFill>
            <a:schemeClr val="bg2"/>
          </a:solidFill>
          <a:ln w="12700">
            <a:noFill/>
            <a:miter lim="800000"/>
            <a:headEnd/>
            <a:tailEnd/>
          </a:ln>
          <a:effectLst/>
        </p:spPr>
        <p:txBody>
          <a:bodyPr wrap="none" anchor="ctr"/>
          <a:lstStyle/>
          <a:p>
            <a:pPr>
              <a:defRPr/>
            </a:pPr>
            <a:endParaRPr lang="de-DE" sz="2400">
              <a:solidFill>
                <a:srgbClr val="000000"/>
              </a:solidFill>
            </a:endParaRPr>
          </a:p>
        </p:txBody>
      </p:sp>
      <p:grpSp>
        <p:nvGrpSpPr>
          <p:cNvPr id="2" name="Group 8"/>
          <p:cNvGrpSpPr>
            <a:grpSpLocks/>
          </p:cNvGrpSpPr>
          <p:nvPr/>
        </p:nvGrpSpPr>
        <p:grpSpPr bwMode="auto">
          <a:xfrm>
            <a:off x="381000" y="304800"/>
            <a:ext cx="8391525" cy="5791200"/>
            <a:chOff x="240" y="192"/>
            <a:chExt cx="5286" cy="3648"/>
          </a:xfrm>
        </p:grpSpPr>
        <p:sp>
          <p:nvSpPr>
            <p:cNvPr id="6" name="Rectangle 9"/>
            <p:cNvSpPr>
              <a:spLocks noChangeArrowheads="1"/>
            </p:cNvSpPr>
            <p:nvPr/>
          </p:nvSpPr>
          <p:spPr bwMode="auto">
            <a:xfrm flipV="1">
              <a:off x="5236" y="192"/>
              <a:ext cx="288" cy="288"/>
            </a:xfrm>
            <a:prstGeom prst="rect">
              <a:avLst/>
            </a:prstGeom>
            <a:solidFill>
              <a:schemeClr val="bg2"/>
            </a:solidFill>
            <a:ln w="12700">
              <a:solidFill>
                <a:schemeClr val="tx1"/>
              </a:solidFill>
              <a:miter lim="800000"/>
              <a:headEnd/>
              <a:tailEnd/>
            </a:ln>
            <a:effectLst/>
          </p:spPr>
          <p:txBody>
            <a:bodyPr rot="10800000" wrap="none" anchor="ctr"/>
            <a:lstStyle/>
            <a:p>
              <a:pPr>
                <a:defRPr/>
              </a:pPr>
              <a:endParaRPr lang="de-DE" sz="2400">
                <a:solidFill>
                  <a:srgbClr val="000000"/>
                </a:solidFill>
              </a:endParaRPr>
            </a:p>
          </p:txBody>
        </p:sp>
        <p:sp>
          <p:nvSpPr>
            <p:cNvPr id="7" name="Rectangle 10"/>
            <p:cNvSpPr>
              <a:spLocks noChangeArrowheads="1"/>
            </p:cNvSpPr>
            <p:nvPr/>
          </p:nvSpPr>
          <p:spPr bwMode="auto">
            <a:xfrm flipV="1">
              <a:off x="240" y="192"/>
              <a:ext cx="5004" cy="288"/>
            </a:xfrm>
            <a:prstGeom prst="rect">
              <a:avLst/>
            </a:prstGeom>
            <a:solidFill>
              <a:schemeClr val="accent2"/>
            </a:solidFill>
            <a:ln w="12700">
              <a:solidFill>
                <a:schemeClr val="tx1"/>
              </a:solidFill>
              <a:miter lim="800000"/>
              <a:headEnd/>
              <a:tailEnd/>
            </a:ln>
            <a:effectLst/>
          </p:spPr>
          <p:txBody>
            <a:bodyPr wrap="none" anchor="ctr"/>
            <a:lstStyle/>
            <a:p>
              <a:pPr>
                <a:defRPr/>
              </a:pPr>
              <a:endParaRPr lang="de-DE" sz="2400">
                <a:solidFill>
                  <a:srgbClr val="000000"/>
                </a:solidFill>
              </a:endParaRPr>
            </a:p>
          </p:txBody>
        </p:sp>
        <p:sp>
          <p:nvSpPr>
            <p:cNvPr id="8" name="Rectangle 11"/>
            <p:cNvSpPr>
              <a:spLocks noChangeArrowheads="1"/>
            </p:cNvSpPr>
            <p:nvPr/>
          </p:nvSpPr>
          <p:spPr bwMode="auto">
            <a:xfrm flipV="1">
              <a:off x="240" y="480"/>
              <a:ext cx="5004" cy="144"/>
            </a:xfrm>
            <a:prstGeom prst="rect">
              <a:avLst/>
            </a:prstGeom>
            <a:solidFill>
              <a:schemeClr val="bg2"/>
            </a:solidFill>
            <a:ln w="12700">
              <a:solidFill>
                <a:schemeClr val="tx1"/>
              </a:solidFill>
              <a:miter lim="800000"/>
              <a:headEnd/>
              <a:tailEnd/>
            </a:ln>
            <a:effectLst/>
          </p:spPr>
          <p:txBody>
            <a:bodyPr rot="10800000" wrap="none" anchor="ctr"/>
            <a:lstStyle/>
            <a:p>
              <a:pPr>
                <a:defRPr/>
              </a:pPr>
              <a:endParaRPr lang="de-DE" sz="2400">
                <a:solidFill>
                  <a:srgbClr val="000000"/>
                </a:solidFill>
              </a:endParaRPr>
            </a:p>
          </p:txBody>
        </p:sp>
        <p:sp>
          <p:nvSpPr>
            <p:cNvPr id="9" name="Rectangle 12"/>
            <p:cNvSpPr>
              <a:spLocks noChangeArrowheads="1"/>
            </p:cNvSpPr>
            <p:nvPr/>
          </p:nvSpPr>
          <p:spPr bwMode="auto">
            <a:xfrm flipV="1">
              <a:off x="5242" y="480"/>
              <a:ext cx="282" cy="144"/>
            </a:xfrm>
            <a:prstGeom prst="rect">
              <a:avLst/>
            </a:prstGeom>
            <a:solidFill>
              <a:schemeClr val="accent2"/>
            </a:solidFill>
            <a:ln w="12700">
              <a:solidFill>
                <a:schemeClr val="tx1"/>
              </a:solidFill>
              <a:miter lim="800000"/>
              <a:headEnd/>
              <a:tailEnd/>
            </a:ln>
            <a:effectLst/>
          </p:spPr>
          <p:txBody>
            <a:bodyPr wrap="none" anchor="ctr"/>
            <a:lstStyle/>
            <a:p>
              <a:pPr>
                <a:defRPr/>
              </a:pPr>
              <a:endParaRPr lang="de-DE" sz="2400">
                <a:solidFill>
                  <a:srgbClr val="000000"/>
                </a:solidFill>
              </a:endParaRPr>
            </a:p>
          </p:txBody>
        </p:sp>
        <p:sp>
          <p:nvSpPr>
            <p:cNvPr id="10" name="Line 13"/>
            <p:cNvSpPr>
              <a:spLocks noChangeShapeType="1"/>
            </p:cNvSpPr>
            <p:nvPr/>
          </p:nvSpPr>
          <p:spPr bwMode="auto">
            <a:xfrm flipH="1">
              <a:off x="480" y="2256"/>
              <a:ext cx="4848" cy="0"/>
            </a:xfrm>
            <a:prstGeom prst="line">
              <a:avLst/>
            </a:prstGeom>
            <a:noFill/>
            <a:ln w="12700">
              <a:solidFill>
                <a:schemeClr val="tx1"/>
              </a:solidFill>
              <a:round/>
              <a:headEnd/>
              <a:tailEnd/>
            </a:ln>
            <a:effectLst/>
          </p:spPr>
          <p:txBody>
            <a:bodyPr/>
            <a:lstStyle/>
            <a:p>
              <a:pPr>
                <a:defRPr/>
              </a:pPr>
              <a:endParaRPr lang="de-DE">
                <a:solidFill>
                  <a:srgbClr val="000000"/>
                </a:solidFill>
              </a:endParaRPr>
            </a:p>
          </p:txBody>
        </p:sp>
        <p:sp>
          <p:nvSpPr>
            <p:cNvPr id="11" name="Rectangle 14"/>
            <p:cNvSpPr>
              <a:spLocks noChangeArrowheads="1"/>
            </p:cNvSpPr>
            <p:nvPr/>
          </p:nvSpPr>
          <p:spPr bwMode="auto">
            <a:xfrm>
              <a:off x="240" y="192"/>
              <a:ext cx="5286" cy="3648"/>
            </a:xfrm>
            <a:prstGeom prst="rect">
              <a:avLst/>
            </a:prstGeom>
            <a:noFill/>
            <a:ln w="12700">
              <a:solidFill>
                <a:schemeClr val="tx1"/>
              </a:solidFill>
              <a:miter lim="800000"/>
              <a:headEnd/>
              <a:tailEnd/>
            </a:ln>
            <a:effectLst/>
          </p:spPr>
          <p:txBody>
            <a:bodyPr wrap="none" anchor="ctr"/>
            <a:lstStyle/>
            <a:p>
              <a:pPr>
                <a:defRPr/>
              </a:pPr>
              <a:endParaRPr lang="de-DE" sz="2400">
                <a:solidFill>
                  <a:srgbClr val="000000"/>
                </a:solidFill>
              </a:endParaRPr>
            </a:p>
          </p:txBody>
        </p:sp>
      </p:grpSp>
      <p:sp>
        <p:nvSpPr>
          <p:cNvPr id="116739" name="Rectangle 3"/>
          <p:cNvSpPr>
            <a:spLocks noGrp="1" noChangeArrowheads="1"/>
          </p:cNvSpPr>
          <p:nvPr>
            <p:ph type="ctrTitle"/>
          </p:nvPr>
        </p:nvSpPr>
        <p:spPr>
          <a:xfrm>
            <a:off x="762000" y="1371600"/>
            <a:ext cx="7696200" cy="2057400"/>
          </a:xfrm>
        </p:spPr>
        <p:txBody>
          <a:bodyPr/>
          <a:lstStyle>
            <a:lvl1pPr>
              <a:defRPr sz="5400"/>
            </a:lvl1pPr>
          </a:lstStyle>
          <a:p>
            <a:r>
              <a:rPr lang="en-US"/>
              <a:t>Click to edit Master title style</a:t>
            </a:r>
          </a:p>
        </p:txBody>
      </p:sp>
      <p:sp>
        <p:nvSpPr>
          <p:cNvPr id="116740" name="Rectangle 4"/>
          <p:cNvSpPr>
            <a:spLocks noGrp="1" noChangeArrowheads="1"/>
          </p:cNvSpPr>
          <p:nvPr>
            <p:ph type="subTitle" idx="1"/>
          </p:nvPr>
        </p:nvSpPr>
        <p:spPr>
          <a:xfrm>
            <a:off x="762000" y="3765550"/>
            <a:ext cx="7696200" cy="2057400"/>
          </a:xfrm>
        </p:spPr>
        <p:txBody>
          <a:bodyPr/>
          <a:lstStyle>
            <a:lvl1pPr marL="0" indent="0">
              <a:buFont typeface="Wingdings" pitchFamily="2" charset="2"/>
              <a:buNone/>
              <a:defRPr sz="2800">
                <a:latin typeface="Arial" charset="0"/>
              </a:defRPr>
            </a:lvl1pPr>
          </a:lstStyle>
          <a:p>
            <a:r>
              <a:rPr lang="en-US"/>
              <a:t>Click to edit Master subtitle style</a:t>
            </a:r>
          </a:p>
        </p:txBody>
      </p:sp>
      <p:sp>
        <p:nvSpPr>
          <p:cNvPr id="12" name="Rectangle 5"/>
          <p:cNvSpPr>
            <a:spLocks noGrp="1" noChangeArrowheads="1"/>
          </p:cNvSpPr>
          <p:nvPr>
            <p:ph type="dt" sz="half" idx="10"/>
          </p:nvPr>
        </p:nvSpPr>
        <p:spPr>
          <a:xfrm>
            <a:off x="457200" y="6248400"/>
            <a:ext cx="2133600" cy="457200"/>
          </a:xfrm>
        </p:spPr>
        <p:txBody>
          <a:bodyPr/>
          <a:lstStyle>
            <a:lvl1pPr>
              <a:defRPr smtClean="0"/>
            </a:lvl1pPr>
          </a:lstStyle>
          <a:p>
            <a:pPr>
              <a:defRPr/>
            </a:pPr>
            <a:endParaRPr lang="en-US">
              <a:solidFill>
                <a:srgbClr val="000000"/>
              </a:solidFill>
            </a:endParaRPr>
          </a:p>
        </p:txBody>
      </p:sp>
      <p:sp>
        <p:nvSpPr>
          <p:cNvPr id="13" name="Rectangle 6"/>
          <p:cNvSpPr>
            <a:spLocks noGrp="1" noChangeArrowheads="1"/>
          </p:cNvSpPr>
          <p:nvPr>
            <p:ph type="ftr" sz="quarter" idx="11"/>
          </p:nvPr>
        </p:nvSpPr>
        <p:spPr/>
        <p:txBody>
          <a:bodyPr/>
          <a:lstStyle>
            <a:lvl1pPr>
              <a:defRPr smtClean="0"/>
            </a:lvl1pPr>
          </a:lstStyle>
          <a:p>
            <a:pPr>
              <a:defRPr/>
            </a:pPr>
            <a:endParaRPr lang="en-US">
              <a:solidFill>
                <a:srgbClr val="000000"/>
              </a:solidFill>
            </a:endParaRPr>
          </a:p>
        </p:txBody>
      </p:sp>
      <p:sp>
        <p:nvSpPr>
          <p:cNvPr id="14" name="Rectangle 7"/>
          <p:cNvSpPr>
            <a:spLocks noGrp="1" noChangeArrowheads="1"/>
          </p:cNvSpPr>
          <p:nvPr>
            <p:ph type="sldNum" sz="quarter" idx="12"/>
          </p:nvPr>
        </p:nvSpPr>
        <p:spPr>
          <a:xfrm>
            <a:off x="6553200" y="6248400"/>
            <a:ext cx="2133600" cy="457200"/>
          </a:xfrm>
        </p:spPr>
        <p:txBody>
          <a:bodyPr/>
          <a:lstStyle>
            <a:lvl1pPr>
              <a:defRPr b="1" smtClean="0"/>
            </a:lvl1pPr>
          </a:lstStyle>
          <a:p>
            <a:pPr>
              <a:defRPr/>
            </a:pPr>
            <a:fld id="{D435E912-4F38-4F23-A992-BC96C202854C}"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de-DE"/>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C1F9C989-461E-4C07-9E9C-8A704BF4B27F}"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de-DE"/>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C1578D4F-C7CA-439B-9C77-C39EFA12FDB4}"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de-DE"/>
          </a:p>
        </p:txBody>
      </p:sp>
      <p:sp>
        <p:nvSpPr>
          <p:cNvPr id="3" name="Content Placeholder 2"/>
          <p:cNvSpPr>
            <a:spLocks noGrp="1"/>
          </p:cNvSpPr>
          <p:nvPr>
            <p:ph sz="half" idx="1"/>
          </p:nvPr>
        </p:nvSpPr>
        <p:spPr>
          <a:xfrm>
            <a:off x="457200" y="1828800"/>
            <a:ext cx="4038600" cy="430212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Content Placeholder 3"/>
          <p:cNvSpPr>
            <a:spLocks noGrp="1"/>
          </p:cNvSpPr>
          <p:nvPr>
            <p:ph sz="half" idx="2"/>
          </p:nvPr>
        </p:nvSpPr>
        <p:spPr>
          <a:xfrm>
            <a:off x="4648200" y="1828800"/>
            <a:ext cx="4038600" cy="430212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E2BCF76D-5EE1-48E5-8755-BD04BF591699}"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endParaRPr lang="de-DE"/>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7"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8"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9" name="Rectangle 6"/>
          <p:cNvSpPr>
            <a:spLocks noGrp="1" noChangeArrowheads="1"/>
          </p:cNvSpPr>
          <p:nvPr>
            <p:ph type="sldNum" sz="quarter" idx="12"/>
          </p:nvPr>
        </p:nvSpPr>
        <p:spPr>
          <a:ln/>
        </p:spPr>
        <p:txBody>
          <a:bodyPr/>
          <a:lstStyle>
            <a:lvl1pPr>
              <a:defRPr/>
            </a:lvl1pPr>
          </a:lstStyle>
          <a:p>
            <a:pPr>
              <a:defRPr/>
            </a:pPr>
            <a:fld id="{E810F575-B5EA-4853-BB1D-F19E008AED69}"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de-DE"/>
          </a:p>
        </p:txBody>
      </p:sp>
      <p:sp>
        <p:nvSpPr>
          <p:cNvPr id="3"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4"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5" name="Rectangle 6"/>
          <p:cNvSpPr>
            <a:spLocks noGrp="1" noChangeArrowheads="1"/>
          </p:cNvSpPr>
          <p:nvPr>
            <p:ph type="sldNum" sz="quarter" idx="12"/>
          </p:nvPr>
        </p:nvSpPr>
        <p:spPr>
          <a:ln/>
        </p:spPr>
        <p:txBody>
          <a:bodyPr/>
          <a:lstStyle>
            <a:lvl1pPr>
              <a:defRPr/>
            </a:lvl1pPr>
          </a:lstStyle>
          <a:p>
            <a:pPr>
              <a:defRPr/>
            </a:pPr>
            <a:fld id="{755CDE58-C46B-48CB-8D05-0C0D5548960B}"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3"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4" name="Rectangle 6"/>
          <p:cNvSpPr>
            <a:spLocks noGrp="1" noChangeArrowheads="1"/>
          </p:cNvSpPr>
          <p:nvPr>
            <p:ph type="sldNum" sz="quarter" idx="12"/>
          </p:nvPr>
        </p:nvSpPr>
        <p:spPr>
          <a:ln/>
        </p:spPr>
        <p:txBody>
          <a:bodyPr/>
          <a:lstStyle>
            <a:lvl1pPr>
              <a:defRPr/>
            </a:lvl1pPr>
          </a:lstStyle>
          <a:p>
            <a:pPr>
              <a:defRPr/>
            </a:pPr>
            <a:fld id="{2B470185-0415-4F92-963C-2E21B33C7B2E}"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lstStyle>
            <a:lvl1pPr algn="l">
              <a:defRPr sz="2000" b="1"/>
            </a:lvl1pPr>
          </a:lstStyle>
          <a:p>
            <a:r>
              <a:rPr lang="en-US"/>
              <a:t>Click to edit Master title style</a:t>
            </a:r>
            <a:endParaRPr lang="de-DE"/>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E07DC8CE-8D88-4734-80E3-4DFBFDD8D4D3}"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lstStyle>
            <a:lvl1pPr algn="l">
              <a:defRPr sz="2000" b="1"/>
            </a:lvl1pPr>
          </a:lstStyle>
          <a:p>
            <a:r>
              <a:rPr lang="en-US"/>
              <a:t>Click to edit Master title style</a:t>
            </a:r>
            <a:endParaRPr lang="de-DE"/>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de-DE"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94ACB2DC-7FF4-4C51-BC7D-B78E65C3D4DC}"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de-DE"/>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7EC96CE2-2FB9-416B-B640-813276F185F4}"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533400"/>
            <a:ext cx="2057400" cy="5597525"/>
          </a:xfrm>
        </p:spPr>
        <p:txBody>
          <a:bodyPr vert="eaVert"/>
          <a:lstStyle/>
          <a:p>
            <a:r>
              <a:rPr lang="en-US"/>
              <a:t>Click to edit Master title style</a:t>
            </a:r>
            <a:endParaRPr lang="de-DE"/>
          </a:p>
        </p:txBody>
      </p:sp>
      <p:sp>
        <p:nvSpPr>
          <p:cNvPr id="3" name="Vertical Text Placeholder 2"/>
          <p:cNvSpPr>
            <a:spLocks noGrp="1"/>
          </p:cNvSpPr>
          <p:nvPr>
            <p:ph type="body" orient="vert" idx="1"/>
          </p:nvPr>
        </p:nvSpPr>
        <p:spPr>
          <a:xfrm>
            <a:off x="457200" y="533400"/>
            <a:ext cx="6019800" cy="5597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77559525-61C2-41D3-91B0-72651CAD29A3}" type="slidenum">
              <a:rPr lang="en-US">
                <a:solidFill>
                  <a:srgbClr val="000000"/>
                </a:solidFill>
              </a:rPr>
              <a:pPr>
                <a:defRPr/>
              </a:pPr>
              <a:t>‹#›</a:t>
            </a:fld>
            <a:endParaRPr lang="en-US">
              <a:solidFill>
                <a:srgbClr val="000000"/>
              </a:solidFill>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2" name="Group 2"/>
          <p:cNvGrpSpPr>
            <a:grpSpLocks/>
          </p:cNvGrpSpPr>
          <p:nvPr/>
        </p:nvGrpSpPr>
        <p:grpSpPr bwMode="auto">
          <a:xfrm>
            <a:off x="0" y="0"/>
            <a:ext cx="8458200" cy="5943600"/>
            <a:chOff x="0" y="0"/>
            <a:chExt cx="5328" cy="3744"/>
          </a:xfrm>
        </p:grpSpPr>
        <p:sp>
          <p:nvSpPr>
            <p:cNvPr id="5" name="Freeform 3"/>
            <p:cNvSpPr>
              <a:spLocks/>
            </p:cNvSpPr>
            <p:nvPr/>
          </p:nvSpPr>
          <p:spPr bwMode="hidden">
            <a:xfrm>
              <a:off x="0" y="1440"/>
              <a:ext cx="5155" cy="2304"/>
            </a:xfrm>
            <a:custGeom>
              <a:avLst/>
              <a:gdLst/>
              <a:ahLst/>
              <a:cxnLst>
                <a:cxn ang="0">
                  <a:pos x="5154" y="1769"/>
                </a:cxn>
                <a:cxn ang="0">
                  <a:pos x="0" y="2304"/>
                </a:cxn>
                <a:cxn ang="0">
                  <a:pos x="0" y="1252"/>
                </a:cxn>
                <a:cxn ang="0">
                  <a:pos x="5155" y="0"/>
                </a:cxn>
                <a:cxn ang="0">
                  <a:pos x="5155" y="1416"/>
                </a:cxn>
                <a:cxn ang="0">
                  <a:pos x="5154" y="1769"/>
                </a:cxn>
              </a:cxnLst>
              <a:rect l="0" t="0" r="r" b="b"/>
              <a:pathLst>
                <a:path w="5155" h="2304">
                  <a:moveTo>
                    <a:pt x="5154" y="1769"/>
                  </a:moveTo>
                  <a:lnTo>
                    <a:pt x="0" y="2304"/>
                  </a:lnTo>
                  <a:lnTo>
                    <a:pt x="0" y="1252"/>
                  </a:lnTo>
                  <a:lnTo>
                    <a:pt x="5155" y="0"/>
                  </a:lnTo>
                  <a:lnTo>
                    <a:pt x="5155" y="1416"/>
                  </a:lnTo>
                  <a:lnTo>
                    <a:pt x="5154" y="1769"/>
                  </a:lnTo>
                  <a:close/>
                </a:path>
              </a:pathLst>
            </a:custGeom>
            <a:gradFill rotWithShape="1">
              <a:gsLst>
                <a:gs pos="0">
                  <a:schemeClr val="bg1">
                    <a:gamma/>
                    <a:shade val="84706"/>
                    <a:invGamma/>
                  </a:schemeClr>
                </a:gs>
                <a:gs pos="100000">
                  <a:schemeClr val="bg1"/>
                </a:gs>
              </a:gsLst>
              <a:lin ang="0" scaled="1"/>
            </a:gradFill>
            <a:ln w="9525">
              <a:noFill/>
              <a:round/>
              <a:headEnd/>
              <a:tailEnd/>
            </a:ln>
          </p:spPr>
          <p:txBody>
            <a:bodyPr/>
            <a:lstStyle/>
            <a:p>
              <a:pPr>
                <a:defRPr/>
              </a:pPr>
              <a:endParaRPr lang="de-DE">
                <a:solidFill>
                  <a:srgbClr val="FFFFFF"/>
                </a:solidFill>
              </a:endParaRPr>
            </a:p>
          </p:txBody>
        </p:sp>
        <p:sp>
          <p:nvSpPr>
            <p:cNvPr id="6" name="Freeform 4"/>
            <p:cNvSpPr>
              <a:spLocks/>
            </p:cNvSpPr>
            <p:nvPr/>
          </p:nvSpPr>
          <p:spPr bwMode="hidden">
            <a:xfrm>
              <a:off x="0" y="0"/>
              <a:ext cx="5328" cy="3689"/>
            </a:xfrm>
            <a:custGeom>
              <a:avLst/>
              <a:gdLst/>
              <a:ahLst/>
              <a:cxnLst>
                <a:cxn ang="0">
                  <a:pos x="5311" y="3209"/>
                </a:cxn>
                <a:cxn ang="0">
                  <a:pos x="0" y="3689"/>
                </a:cxn>
                <a:cxn ang="0">
                  <a:pos x="0" y="9"/>
                </a:cxn>
                <a:cxn ang="0">
                  <a:pos x="5328" y="0"/>
                </a:cxn>
                <a:cxn ang="0">
                  <a:pos x="5311" y="3209"/>
                </a:cxn>
              </a:cxnLst>
              <a:rect l="0" t="0" r="r" b="b"/>
              <a:pathLst>
                <a:path w="5328" h="3689">
                  <a:moveTo>
                    <a:pt x="5311" y="3209"/>
                  </a:moveTo>
                  <a:lnTo>
                    <a:pt x="0" y="3689"/>
                  </a:lnTo>
                  <a:lnTo>
                    <a:pt x="0" y="9"/>
                  </a:lnTo>
                  <a:lnTo>
                    <a:pt x="5328" y="0"/>
                  </a:lnTo>
                  <a:lnTo>
                    <a:pt x="5311" y="3209"/>
                  </a:lnTo>
                  <a:close/>
                </a:path>
              </a:pathLst>
            </a:custGeom>
            <a:gradFill rotWithShape="1">
              <a:gsLst>
                <a:gs pos="0">
                  <a:schemeClr val="bg2"/>
                </a:gs>
                <a:gs pos="100000">
                  <a:schemeClr val="bg1"/>
                </a:gs>
              </a:gsLst>
              <a:lin ang="0" scaled="1"/>
            </a:gradFill>
            <a:ln w="9525">
              <a:noFill/>
              <a:round/>
              <a:headEnd/>
              <a:tailEnd/>
            </a:ln>
          </p:spPr>
          <p:txBody>
            <a:bodyPr/>
            <a:lstStyle/>
            <a:p>
              <a:pPr>
                <a:defRPr/>
              </a:pPr>
              <a:endParaRPr lang="de-DE">
                <a:solidFill>
                  <a:srgbClr val="FFFFFF"/>
                </a:solidFill>
              </a:endParaRPr>
            </a:p>
          </p:txBody>
        </p:sp>
      </p:grpSp>
      <p:sp>
        <p:nvSpPr>
          <p:cNvPr id="113669" name="Rectangle 5"/>
          <p:cNvSpPr>
            <a:spLocks noGrp="1" noChangeArrowheads="1"/>
          </p:cNvSpPr>
          <p:nvPr>
            <p:ph type="subTitle" sz="quarter" idx="1"/>
          </p:nvPr>
        </p:nvSpPr>
        <p:spPr>
          <a:xfrm>
            <a:off x="1371600" y="3886200"/>
            <a:ext cx="6400800" cy="1752600"/>
          </a:xfrm>
        </p:spPr>
        <p:txBody>
          <a:bodyPr/>
          <a:lstStyle>
            <a:lvl1pPr marL="0" indent="0" algn="ctr">
              <a:buFont typeface="Wingdings" pitchFamily="2" charset="2"/>
              <a:buNone/>
              <a:defRPr/>
            </a:lvl1pPr>
          </a:lstStyle>
          <a:p>
            <a:r>
              <a:rPr lang="en-US"/>
              <a:t>Click to edit Master subtitle style</a:t>
            </a:r>
          </a:p>
        </p:txBody>
      </p:sp>
      <p:sp>
        <p:nvSpPr>
          <p:cNvPr id="113673" name="Rectangle 9"/>
          <p:cNvSpPr>
            <a:spLocks noGrp="1" noChangeArrowheads="1"/>
          </p:cNvSpPr>
          <p:nvPr>
            <p:ph type="ctrTitle" sz="quarter"/>
          </p:nvPr>
        </p:nvSpPr>
        <p:spPr>
          <a:xfrm>
            <a:off x="685800" y="1768475"/>
            <a:ext cx="7772400" cy="1736725"/>
          </a:xfrm>
        </p:spPr>
        <p:txBody>
          <a:bodyPr anchor="b" anchorCtr="1"/>
          <a:lstStyle>
            <a:lvl1pPr>
              <a:defRPr sz="5400"/>
            </a:lvl1pPr>
          </a:lstStyle>
          <a:p>
            <a:r>
              <a:rPr lang="en-US"/>
              <a:t>Click to edit Master title style</a:t>
            </a:r>
          </a:p>
        </p:txBody>
      </p:sp>
      <p:sp>
        <p:nvSpPr>
          <p:cNvPr id="7" name="Rectangle 6"/>
          <p:cNvSpPr>
            <a:spLocks noGrp="1" noChangeArrowheads="1"/>
          </p:cNvSpPr>
          <p:nvPr>
            <p:ph type="dt" sz="quarter" idx="10"/>
          </p:nvPr>
        </p:nvSpPr>
        <p:spPr/>
        <p:txBody>
          <a:bodyPr/>
          <a:lstStyle>
            <a:lvl1pPr>
              <a:defRPr smtClean="0"/>
            </a:lvl1pPr>
          </a:lstStyle>
          <a:p>
            <a:fld id="{990CAFA7-22BE-40DD-8D22-17F8CB471D85}" type="datetimeFigureOut">
              <a:rPr lang="en-GB">
                <a:solidFill>
                  <a:srgbClr val="FFFFFF"/>
                </a:solidFill>
              </a:rPr>
              <a:pPr/>
              <a:t>16/04/2020</a:t>
            </a:fld>
            <a:endParaRPr lang="en-GB">
              <a:solidFill>
                <a:srgbClr val="FFFFFF"/>
              </a:solidFill>
            </a:endParaRPr>
          </a:p>
        </p:txBody>
      </p:sp>
      <p:sp>
        <p:nvSpPr>
          <p:cNvPr id="8" name="Rectangle 7"/>
          <p:cNvSpPr>
            <a:spLocks noGrp="1" noChangeArrowheads="1"/>
          </p:cNvSpPr>
          <p:nvPr>
            <p:ph type="ftr" sz="quarter" idx="11"/>
          </p:nvPr>
        </p:nvSpPr>
        <p:spPr/>
        <p:txBody>
          <a:bodyPr/>
          <a:lstStyle>
            <a:lvl1pPr>
              <a:defRPr smtClean="0"/>
            </a:lvl1pPr>
          </a:lstStyle>
          <a:p>
            <a:endParaRPr lang="en-GB">
              <a:solidFill>
                <a:srgbClr val="FFFFFF"/>
              </a:solidFill>
            </a:endParaRPr>
          </a:p>
        </p:txBody>
      </p:sp>
      <p:sp>
        <p:nvSpPr>
          <p:cNvPr id="9" name="Rectangle 8"/>
          <p:cNvSpPr>
            <a:spLocks noGrp="1" noChangeArrowheads="1"/>
          </p:cNvSpPr>
          <p:nvPr>
            <p:ph type="sldNum" sz="quarter" idx="12"/>
          </p:nvPr>
        </p:nvSpPr>
        <p:spPr/>
        <p:txBody>
          <a:bodyPr/>
          <a:lstStyle>
            <a:lvl1pPr>
              <a:defRPr smtClean="0"/>
            </a:lvl1pPr>
          </a:lstStyle>
          <a:p>
            <a:fld id="{E0BAC440-A957-4B12-91F1-1857F36A6C07}" type="slidenum">
              <a:rPr lang="en-GB">
                <a:solidFill>
                  <a:srgbClr val="FFFFFF"/>
                </a:solidFill>
              </a:rPr>
              <a:pPr/>
              <a:t>‹#›</a:t>
            </a:fld>
            <a:endParaRPr lang="en-GB">
              <a:solidFill>
                <a:srgbClr val="FFFFFF"/>
              </a:solidFill>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de-DE"/>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Rectangle 7"/>
          <p:cNvSpPr>
            <a:spLocks noGrp="1" noChangeArrowheads="1"/>
          </p:cNvSpPr>
          <p:nvPr>
            <p:ph type="dt" sz="half" idx="10"/>
          </p:nvPr>
        </p:nvSpPr>
        <p:spPr>
          <a:ln/>
        </p:spPr>
        <p:txBody>
          <a:bodyPr/>
          <a:lstStyle>
            <a:lvl1pPr>
              <a:defRPr/>
            </a:lvl1pPr>
          </a:lstStyle>
          <a:p>
            <a:fld id="{990CAFA7-22BE-40DD-8D22-17F8CB471D85}" type="datetimeFigureOut">
              <a:rPr lang="en-GB" smtClean="0">
                <a:solidFill>
                  <a:srgbClr val="FFFFFF"/>
                </a:solidFill>
              </a:rPr>
              <a:pPr/>
              <a:t>16/04/2020</a:t>
            </a:fld>
            <a:endParaRPr lang="en-GB">
              <a:solidFill>
                <a:srgbClr val="FFFFFF"/>
              </a:solidFill>
            </a:endParaRPr>
          </a:p>
        </p:txBody>
      </p:sp>
      <p:sp>
        <p:nvSpPr>
          <p:cNvPr id="5" name="Rectangle 8"/>
          <p:cNvSpPr>
            <a:spLocks noGrp="1" noChangeArrowheads="1"/>
          </p:cNvSpPr>
          <p:nvPr>
            <p:ph type="ftr" sz="quarter" idx="11"/>
          </p:nvPr>
        </p:nvSpPr>
        <p:spPr>
          <a:ln/>
        </p:spPr>
        <p:txBody>
          <a:bodyPr/>
          <a:lstStyle>
            <a:lvl1pPr>
              <a:defRPr/>
            </a:lvl1pPr>
          </a:lstStyle>
          <a:p>
            <a:endParaRPr lang="en-GB">
              <a:solidFill>
                <a:srgbClr val="FFFFFF"/>
              </a:solidFill>
            </a:endParaRPr>
          </a:p>
        </p:txBody>
      </p:sp>
      <p:sp>
        <p:nvSpPr>
          <p:cNvPr id="6" name="Rectangle 9"/>
          <p:cNvSpPr>
            <a:spLocks noGrp="1" noChangeArrowheads="1"/>
          </p:cNvSpPr>
          <p:nvPr>
            <p:ph type="sldNum" sz="quarter" idx="12"/>
          </p:nvPr>
        </p:nvSpPr>
        <p:spPr>
          <a:ln/>
        </p:spPr>
        <p:txBody>
          <a:bodyPr/>
          <a:lstStyle>
            <a:lvl1pPr>
              <a:defRPr/>
            </a:lvl1pPr>
          </a:lstStyle>
          <a:p>
            <a:fld id="{E0BAC440-A957-4B12-91F1-1857F36A6C07}" type="slidenum">
              <a:rPr lang="en-GB" smtClean="0">
                <a:solidFill>
                  <a:srgbClr val="FFFFFF"/>
                </a:solidFill>
              </a:rPr>
              <a:pPr/>
              <a:t>‹#›</a:t>
            </a:fld>
            <a:endParaRPr lang="en-GB">
              <a:solidFill>
                <a:srgbClr val="FFFFFF"/>
              </a:solidFill>
            </a:endParaRP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de-DE"/>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7"/>
          <p:cNvSpPr>
            <a:spLocks noGrp="1" noChangeArrowheads="1"/>
          </p:cNvSpPr>
          <p:nvPr>
            <p:ph type="dt" sz="half" idx="10"/>
          </p:nvPr>
        </p:nvSpPr>
        <p:spPr>
          <a:ln/>
        </p:spPr>
        <p:txBody>
          <a:bodyPr/>
          <a:lstStyle>
            <a:lvl1pPr>
              <a:defRPr/>
            </a:lvl1pPr>
          </a:lstStyle>
          <a:p>
            <a:fld id="{990CAFA7-22BE-40DD-8D22-17F8CB471D85}" type="datetimeFigureOut">
              <a:rPr lang="en-GB" smtClean="0">
                <a:solidFill>
                  <a:srgbClr val="FFFFFF"/>
                </a:solidFill>
              </a:rPr>
              <a:pPr/>
              <a:t>16/04/2020</a:t>
            </a:fld>
            <a:endParaRPr lang="en-GB">
              <a:solidFill>
                <a:srgbClr val="FFFFFF"/>
              </a:solidFill>
            </a:endParaRPr>
          </a:p>
        </p:txBody>
      </p:sp>
      <p:sp>
        <p:nvSpPr>
          <p:cNvPr id="5" name="Rectangle 8"/>
          <p:cNvSpPr>
            <a:spLocks noGrp="1" noChangeArrowheads="1"/>
          </p:cNvSpPr>
          <p:nvPr>
            <p:ph type="ftr" sz="quarter" idx="11"/>
          </p:nvPr>
        </p:nvSpPr>
        <p:spPr>
          <a:ln/>
        </p:spPr>
        <p:txBody>
          <a:bodyPr/>
          <a:lstStyle>
            <a:lvl1pPr>
              <a:defRPr/>
            </a:lvl1pPr>
          </a:lstStyle>
          <a:p>
            <a:endParaRPr lang="en-GB">
              <a:solidFill>
                <a:srgbClr val="FFFFFF"/>
              </a:solidFill>
            </a:endParaRPr>
          </a:p>
        </p:txBody>
      </p:sp>
      <p:sp>
        <p:nvSpPr>
          <p:cNvPr id="6" name="Rectangle 9"/>
          <p:cNvSpPr>
            <a:spLocks noGrp="1" noChangeArrowheads="1"/>
          </p:cNvSpPr>
          <p:nvPr>
            <p:ph type="sldNum" sz="quarter" idx="12"/>
          </p:nvPr>
        </p:nvSpPr>
        <p:spPr>
          <a:ln/>
        </p:spPr>
        <p:txBody>
          <a:bodyPr/>
          <a:lstStyle>
            <a:lvl1pPr>
              <a:defRPr/>
            </a:lvl1pPr>
          </a:lstStyle>
          <a:p>
            <a:fld id="{E0BAC440-A957-4B12-91F1-1857F36A6C07}" type="slidenum">
              <a:rPr lang="en-GB" smtClean="0">
                <a:solidFill>
                  <a:srgbClr val="FFFFFF"/>
                </a:solidFill>
              </a:rPr>
              <a:pPr/>
              <a:t>‹#›</a:t>
            </a:fld>
            <a:endParaRPr lang="en-GB">
              <a:solidFill>
                <a:srgbClr val="FFFFFF"/>
              </a:solidFill>
            </a:endParaRPr>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de-DE"/>
          </a:p>
        </p:txBody>
      </p:sp>
      <p:sp>
        <p:nvSpPr>
          <p:cNvPr id="3" name="Content Placeholder 2"/>
          <p:cNvSpPr>
            <a:spLocks noGrp="1"/>
          </p:cNvSpPr>
          <p:nvPr>
            <p:ph sz="half" idx="1"/>
          </p:nvPr>
        </p:nvSpPr>
        <p:spPr>
          <a:xfrm>
            <a:off x="457200" y="1600200"/>
            <a:ext cx="4038600" cy="4495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Content Placeholder 3"/>
          <p:cNvSpPr>
            <a:spLocks noGrp="1"/>
          </p:cNvSpPr>
          <p:nvPr>
            <p:ph sz="half" idx="2"/>
          </p:nvPr>
        </p:nvSpPr>
        <p:spPr>
          <a:xfrm>
            <a:off x="4648200" y="1600200"/>
            <a:ext cx="4038600" cy="4495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5" name="Rectangle 7"/>
          <p:cNvSpPr>
            <a:spLocks noGrp="1" noChangeArrowheads="1"/>
          </p:cNvSpPr>
          <p:nvPr>
            <p:ph type="dt" sz="half" idx="10"/>
          </p:nvPr>
        </p:nvSpPr>
        <p:spPr>
          <a:ln/>
        </p:spPr>
        <p:txBody>
          <a:bodyPr/>
          <a:lstStyle>
            <a:lvl1pPr>
              <a:defRPr/>
            </a:lvl1pPr>
          </a:lstStyle>
          <a:p>
            <a:fld id="{990CAFA7-22BE-40DD-8D22-17F8CB471D85}" type="datetimeFigureOut">
              <a:rPr lang="en-GB" smtClean="0">
                <a:solidFill>
                  <a:srgbClr val="FFFFFF"/>
                </a:solidFill>
              </a:rPr>
              <a:pPr/>
              <a:t>16/04/2020</a:t>
            </a:fld>
            <a:endParaRPr lang="en-GB">
              <a:solidFill>
                <a:srgbClr val="FFFFFF"/>
              </a:solidFill>
            </a:endParaRPr>
          </a:p>
        </p:txBody>
      </p:sp>
      <p:sp>
        <p:nvSpPr>
          <p:cNvPr id="6" name="Rectangle 8"/>
          <p:cNvSpPr>
            <a:spLocks noGrp="1" noChangeArrowheads="1"/>
          </p:cNvSpPr>
          <p:nvPr>
            <p:ph type="ftr" sz="quarter" idx="11"/>
          </p:nvPr>
        </p:nvSpPr>
        <p:spPr>
          <a:ln/>
        </p:spPr>
        <p:txBody>
          <a:bodyPr/>
          <a:lstStyle>
            <a:lvl1pPr>
              <a:defRPr/>
            </a:lvl1pPr>
          </a:lstStyle>
          <a:p>
            <a:endParaRPr lang="en-GB">
              <a:solidFill>
                <a:srgbClr val="FFFFFF"/>
              </a:solidFill>
            </a:endParaRPr>
          </a:p>
        </p:txBody>
      </p:sp>
      <p:sp>
        <p:nvSpPr>
          <p:cNvPr id="7" name="Rectangle 9"/>
          <p:cNvSpPr>
            <a:spLocks noGrp="1" noChangeArrowheads="1"/>
          </p:cNvSpPr>
          <p:nvPr>
            <p:ph type="sldNum" sz="quarter" idx="12"/>
          </p:nvPr>
        </p:nvSpPr>
        <p:spPr>
          <a:ln/>
        </p:spPr>
        <p:txBody>
          <a:bodyPr/>
          <a:lstStyle>
            <a:lvl1pPr>
              <a:defRPr/>
            </a:lvl1pPr>
          </a:lstStyle>
          <a:p>
            <a:fld id="{E0BAC440-A957-4B12-91F1-1857F36A6C07}" type="slidenum">
              <a:rPr lang="en-GB" smtClean="0">
                <a:solidFill>
                  <a:srgbClr val="FFFFFF"/>
                </a:solidFill>
              </a:rPr>
              <a:pPr/>
              <a:t>‹#›</a:t>
            </a:fld>
            <a:endParaRPr lang="en-GB">
              <a:solidFill>
                <a:srgbClr val="FFFFFF"/>
              </a:solidFill>
            </a:endParaRPr>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de-DE"/>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7" name="Rectangle 7"/>
          <p:cNvSpPr>
            <a:spLocks noGrp="1" noChangeArrowheads="1"/>
          </p:cNvSpPr>
          <p:nvPr>
            <p:ph type="dt" sz="half" idx="10"/>
          </p:nvPr>
        </p:nvSpPr>
        <p:spPr>
          <a:ln/>
        </p:spPr>
        <p:txBody>
          <a:bodyPr/>
          <a:lstStyle>
            <a:lvl1pPr>
              <a:defRPr/>
            </a:lvl1pPr>
          </a:lstStyle>
          <a:p>
            <a:fld id="{990CAFA7-22BE-40DD-8D22-17F8CB471D85}" type="datetimeFigureOut">
              <a:rPr lang="en-GB" smtClean="0">
                <a:solidFill>
                  <a:srgbClr val="FFFFFF"/>
                </a:solidFill>
              </a:rPr>
              <a:pPr/>
              <a:t>16/04/2020</a:t>
            </a:fld>
            <a:endParaRPr lang="en-GB">
              <a:solidFill>
                <a:srgbClr val="FFFFFF"/>
              </a:solidFill>
            </a:endParaRPr>
          </a:p>
        </p:txBody>
      </p:sp>
      <p:sp>
        <p:nvSpPr>
          <p:cNvPr id="8" name="Rectangle 8"/>
          <p:cNvSpPr>
            <a:spLocks noGrp="1" noChangeArrowheads="1"/>
          </p:cNvSpPr>
          <p:nvPr>
            <p:ph type="ftr" sz="quarter" idx="11"/>
          </p:nvPr>
        </p:nvSpPr>
        <p:spPr>
          <a:ln/>
        </p:spPr>
        <p:txBody>
          <a:bodyPr/>
          <a:lstStyle>
            <a:lvl1pPr>
              <a:defRPr/>
            </a:lvl1pPr>
          </a:lstStyle>
          <a:p>
            <a:endParaRPr lang="en-GB">
              <a:solidFill>
                <a:srgbClr val="FFFFFF"/>
              </a:solidFill>
            </a:endParaRPr>
          </a:p>
        </p:txBody>
      </p:sp>
      <p:sp>
        <p:nvSpPr>
          <p:cNvPr id="9" name="Rectangle 9"/>
          <p:cNvSpPr>
            <a:spLocks noGrp="1" noChangeArrowheads="1"/>
          </p:cNvSpPr>
          <p:nvPr>
            <p:ph type="sldNum" sz="quarter" idx="12"/>
          </p:nvPr>
        </p:nvSpPr>
        <p:spPr>
          <a:ln/>
        </p:spPr>
        <p:txBody>
          <a:bodyPr/>
          <a:lstStyle>
            <a:lvl1pPr>
              <a:defRPr/>
            </a:lvl1pPr>
          </a:lstStyle>
          <a:p>
            <a:fld id="{E0BAC440-A957-4B12-91F1-1857F36A6C07}" type="slidenum">
              <a:rPr lang="en-GB" smtClean="0">
                <a:solidFill>
                  <a:srgbClr val="FFFFFF"/>
                </a:solidFill>
              </a:rPr>
              <a:pPr/>
              <a:t>‹#›</a:t>
            </a:fld>
            <a:endParaRPr lang="en-GB">
              <a:solidFill>
                <a:srgbClr val="FFFFFF"/>
              </a:solidFill>
            </a:endParaRPr>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de-DE"/>
          </a:p>
        </p:txBody>
      </p:sp>
      <p:sp>
        <p:nvSpPr>
          <p:cNvPr id="3" name="Rectangle 7"/>
          <p:cNvSpPr>
            <a:spLocks noGrp="1" noChangeArrowheads="1"/>
          </p:cNvSpPr>
          <p:nvPr>
            <p:ph type="dt" sz="half" idx="10"/>
          </p:nvPr>
        </p:nvSpPr>
        <p:spPr>
          <a:ln/>
        </p:spPr>
        <p:txBody>
          <a:bodyPr/>
          <a:lstStyle>
            <a:lvl1pPr>
              <a:defRPr/>
            </a:lvl1pPr>
          </a:lstStyle>
          <a:p>
            <a:fld id="{990CAFA7-22BE-40DD-8D22-17F8CB471D85}" type="datetimeFigureOut">
              <a:rPr lang="en-GB" smtClean="0">
                <a:solidFill>
                  <a:srgbClr val="FFFFFF"/>
                </a:solidFill>
              </a:rPr>
              <a:pPr/>
              <a:t>16/04/2020</a:t>
            </a:fld>
            <a:endParaRPr lang="en-GB">
              <a:solidFill>
                <a:srgbClr val="FFFFFF"/>
              </a:solidFill>
            </a:endParaRPr>
          </a:p>
        </p:txBody>
      </p:sp>
      <p:sp>
        <p:nvSpPr>
          <p:cNvPr id="4" name="Rectangle 8"/>
          <p:cNvSpPr>
            <a:spLocks noGrp="1" noChangeArrowheads="1"/>
          </p:cNvSpPr>
          <p:nvPr>
            <p:ph type="ftr" sz="quarter" idx="11"/>
          </p:nvPr>
        </p:nvSpPr>
        <p:spPr>
          <a:ln/>
        </p:spPr>
        <p:txBody>
          <a:bodyPr/>
          <a:lstStyle>
            <a:lvl1pPr>
              <a:defRPr/>
            </a:lvl1pPr>
          </a:lstStyle>
          <a:p>
            <a:endParaRPr lang="en-GB">
              <a:solidFill>
                <a:srgbClr val="FFFFFF"/>
              </a:solidFill>
            </a:endParaRPr>
          </a:p>
        </p:txBody>
      </p:sp>
      <p:sp>
        <p:nvSpPr>
          <p:cNvPr id="5" name="Rectangle 9"/>
          <p:cNvSpPr>
            <a:spLocks noGrp="1" noChangeArrowheads="1"/>
          </p:cNvSpPr>
          <p:nvPr>
            <p:ph type="sldNum" sz="quarter" idx="12"/>
          </p:nvPr>
        </p:nvSpPr>
        <p:spPr>
          <a:ln/>
        </p:spPr>
        <p:txBody>
          <a:bodyPr/>
          <a:lstStyle>
            <a:lvl1pPr>
              <a:defRPr/>
            </a:lvl1pPr>
          </a:lstStyle>
          <a:p>
            <a:fld id="{E0BAC440-A957-4B12-91F1-1857F36A6C07}" type="slidenum">
              <a:rPr lang="en-GB" smtClean="0">
                <a:solidFill>
                  <a:srgbClr val="FFFFFF"/>
                </a:solidFill>
              </a:rPr>
              <a:pPr/>
              <a:t>‹#›</a:t>
            </a:fld>
            <a:endParaRPr lang="en-GB">
              <a:solidFill>
                <a:srgbClr val="FFFFFF"/>
              </a:solidFill>
            </a:endParaRPr>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7"/>
          <p:cNvSpPr>
            <a:spLocks noGrp="1" noChangeArrowheads="1"/>
          </p:cNvSpPr>
          <p:nvPr>
            <p:ph type="dt" sz="half" idx="10"/>
          </p:nvPr>
        </p:nvSpPr>
        <p:spPr>
          <a:ln/>
        </p:spPr>
        <p:txBody>
          <a:bodyPr/>
          <a:lstStyle>
            <a:lvl1pPr>
              <a:defRPr/>
            </a:lvl1pPr>
          </a:lstStyle>
          <a:p>
            <a:fld id="{990CAFA7-22BE-40DD-8D22-17F8CB471D85}" type="datetimeFigureOut">
              <a:rPr lang="en-GB" smtClean="0">
                <a:solidFill>
                  <a:srgbClr val="FFFFFF"/>
                </a:solidFill>
              </a:rPr>
              <a:pPr/>
              <a:t>16/04/2020</a:t>
            </a:fld>
            <a:endParaRPr lang="en-GB">
              <a:solidFill>
                <a:srgbClr val="FFFFFF"/>
              </a:solidFill>
            </a:endParaRPr>
          </a:p>
        </p:txBody>
      </p:sp>
      <p:sp>
        <p:nvSpPr>
          <p:cNvPr id="3" name="Rectangle 8"/>
          <p:cNvSpPr>
            <a:spLocks noGrp="1" noChangeArrowheads="1"/>
          </p:cNvSpPr>
          <p:nvPr>
            <p:ph type="ftr" sz="quarter" idx="11"/>
          </p:nvPr>
        </p:nvSpPr>
        <p:spPr>
          <a:ln/>
        </p:spPr>
        <p:txBody>
          <a:bodyPr/>
          <a:lstStyle>
            <a:lvl1pPr>
              <a:defRPr/>
            </a:lvl1pPr>
          </a:lstStyle>
          <a:p>
            <a:endParaRPr lang="en-GB">
              <a:solidFill>
                <a:srgbClr val="FFFFFF"/>
              </a:solidFill>
            </a:endParaRPr>
          </a:p>
        </p:txBody>
      </p:sp>
      <p:sp>
        <p:nvSpPr>
          <p:cNvPr id="4" name="Rectangle 9"/>
          <p:cNvSpPr>
            <a:spLocks noGrp="1" noChangeArrowheads="1"/>
          </p:cNvSpPr>
          <p:nvPr>
            <p:ph type="sldNum" sz="quarter" idx="12"/>
          </p:nvPr>
        </p:nvSpPr>
        <p:spPr>
          <a:ln/>
        </p:spPr>
        <p:txBody>
          <a:bodyPr/>
          <a:lstStyle>
            <a:lvl1pPr>
              <a:defRPr/>
            </a:lvl1pPr>
          </a:lstStyle>
          <a:p>
            <a:fld id="{E0BAC440-A957-4B12-91F1-1857F36A6C07}" type="slidenum">
              <a:rPr lang="en-GB" smtClean="0">
                <a:solidFill>
                  <a:srgbClr val="FFFFFF"/>
                </a:solidFill>
              </a:rPr>
              <a:pPr/>
              <a:t>‹#›</a:t>
            </a:fld>
            <a:endParaRPr lang="en-GB">
              <a:solidFill>
                <a:srgbClr val="FFFFFF"/>
              </a:solidFill>
            </a:endParaRPr>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de-DE"/>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7"/>
          <p:cNvSpPr>
            <a:spLocks noGrp="1" noChangeArrowheads="1"/>
          </p:cNvSpPr>
          <p:nvPr>
            <p:ph type="dt" sz="half" idx="10"/>
          </p:nvPr>
        </p:nvSpPr>
        <p:spPr>
          <a:ln/>
        </p:spPr>
        <p:txBody>
          <a:bodyPr/>
          <a:lstStyle>
            <a:lvl1pPr>
              <a:defRPr/>
            </a:lvl1pPr>
          </a:lstStyle>
          <a:p>
            <a:fld id="{990CAFA7-22BE-40DD-8D22-17F8CB471D85}" type="datetimeFigureOut">
              <a:rPr lang="en-GB" smtClean="0">
                <a:solidFill>
                  <a:srgbClr val="FFFFFF"/>
                </a:solidFill>
              </a:rPr>
              <a:pPr/>
              <a:t>16/04/2020</a:t>
            </a:fld>
            <a:endParaRPr lang="en-GB">
              <a:solidFill>
                <a:srgbClr val="FFFFFF"/>
              </a:solidFill>
            </a:endParaRPr>
          </a:p>
        </p:txBody>
      </p:sp>
      <p:sp>
        <p:nvSpPr>
          <p:cNvPr id="6" name="Rectangle 8"/>
          <p:cNvSpPr>
            <a:spLocks noGrp="1" noChangeArrowheads="1"/>
          </p:cNvSpPr>
          <p:nvPr>
            <p:ph type="ftr" sz="quarter" idx="11"/>
          </p:nvPr>
        </p:nvSpPr>
        <p:spPr>
          <a:ln/>
        </p:spPr>
        <p:txBody>
          <a:bodyPr/>
          <a:lstStyle>
            <a:lvl1pPr>
              <a:defRPr/>
            </a:lvl1pPr>
          </a:lstStyle>
          <a:p>
            <a:endParaRPr lang="en-GB">
              <a:solidFill>
                <a:srgbClr val="FFFFFF"/>
              </a:solidFill>
            </a:endParaRPr>
          </a:p>
        </p:txBody>
      </p:sp>
      <p:sp>
        <p:nvSpPr>
          <p:cNvPr id="7" name="Rectangle 9"/>
          <p:cNvSpPr>
            <a:spLocks noGrp="1" noChangeArrowheads="1"/>
          </p:cNvSpPr>
          <p:nvPr>
            <p:ph type="sldNum" sz="quarter" idx="12"/>
          </p:nvPr>
        </p:nvSpPr>
        <p:spPr>
          <a:ln/>
        </p:spPr>
        <p:txBody>
          <a:bodyPr/>
          <a:lstStyle>
            <a:lvl1pPr>
              <a:defRPr/>
            </a:lvl1pPr>
          </a:lstStyle>
          <a:p>
            <a:fld id="{E0BAC440-A957-4B12-91F1-1857F36A6C07}" type="slidenum">
              <a:rPr lang="en-GB" smtClean="0">
                <a:solidFill>
                  <a:srgbClr val="FFFFFF"/>
                </a:solidFill>
              </a:rPr>
              <a:pPr/>
              <a:t>‹#›</a:t>
            </a:fld>
            <a:endParaRPr lang="en-GB">
              <a:solidFill>
                <a:srgbClr val="FFFFFF"/>
              </a:solidFill>
            </a:endParaRPr>
          </a:p>
        </p:txBody>
      </p:sp>
    </p:spTree>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de-DE"/>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de-DE"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7"/>
          <p:cNvSpPr>
            <a:spLocks noGrp="1" noChangeArrowheads="1"/>
          </p:cNvSpPr>
          <p:nvPr>
            <p:ph type="dt" sz="half" idx="10"/>
          </p:nvPr>
        </p:nvSpPr>
        <p:spPr>
          <a:ln/>
        </p:spPr>
        <p:txBody>
          <a:bodyPr/>
          <a:lstStyle>
            <a:lvl1pPr>
              <a:defRPr/>
            </a:lvl1pPr>
          </a:lstStyle>
          <a:p>
            <a:fld id="{990CAFA7-22BE-40DD-8D22-17F8CB471D85}" type="datetimeFigureOut">
              <a:rPr lang="en-GB" smtClean="0">
                <a:solidFill>
                  <a:srgbClr val="FFFFFF"/>
                </a:solidFill>
              </a:rPr>
              <a:pPr/>
              <a:t>16/04/2020</a:t>
            </a:fld>
            <a:endParaRPr lang="en-GB">
              <a:solidFill>
                <a:srgbClr val="FFFFFF"/>
              </a:solidFill>
            </a:endParaRPr>
          </a:p>
        </p:txBody>
      </p:sp>
      <p:sp>
        <p:nvSpPr>
          <p:cNvPr id="6" name="Rectangle 8"/>
          <p:cNvSpPr>
            <a:spLocks noGrp="1" noChangeArrowheads="1"/>
          </p:cNvSpPr>
          <p:nvPr>
            <p:ph type="ftr" sz="quarter" idx="11"/>
          </p:nvPr>
        </p:nvSpPr>
        <p:spPr>
          <a:ln/>
        </p:spPr>
        <p:txBody>
          <a:bodyPr/>
          <a:lstStyle>
            <a:lvl1pPr>
              <a:defRPr/>
            </a:lvl1pPr>
          </a:lstStyle>
          <a:p>
            <a:endParaRPr lang="en-GB">
              <a:solidFill>
                <a:srgbClr val="FFFFFF"/>
              </a:solidFill>
            </a:endParaRPr>
          </a:p>
        </p:txBody>
      </p:sp>
      <p:sp>
        <p:nvSpPr>
          <p:cNvPr id="7" name="Rectangle 9"/>
          <p:cNvSpPr>
            <a:spLocks noGrp="1" noChangeArrowheads="1"/>
          </p:cNvSpPr>
          <p:nvPr>
            <p:ph type="sldNum" sz="quarter" idx="12"/>
          </p:nvPr>
        </p:nvSpPr>
        <p:spPr>
          <a:ln/>
        </p:spPr>
        <p:txBody>
          <a:bodyPr/>
          <a:lstStyle>
            <a:lvl1pPr>
              <a:defRPr/>
            </a:lvl1pPr>
          </a:lstStyle>
          <a:p>
            <a:fld id="{E0BAC440-A957-4B12-91F1-1857F36A6C07}" type="slidenum">
              <a:rPr lang="en-GB" smtClean="0">
                <a:solidFill>
                  <a:srgbClr val="FFFFFF"/>
                </a:solidFill>
              </a:rPr>
              <a:pPr/>
              <a:t>‹#›</a:t>
            </a:fld>
            <a:endParaRPr lang="en-GB">
              <a:solidFill>
                <a:srgbClr val="FFFFFF"/>
              </a:solidFill>
            </a:endParaRPr>
          </a:p>
        </p:txBody>
      </p:sp>
    </p:spTree>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de-DE"/>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Rectangle 7"/>
          <p:cNvSpPr>
            <a:spLocks noGrp="1" noChangeArrowheads="1"/>
          </p:cNvSpPr>
          <p:nvPr>
            <p:ph type="dt" sz="half" idx="10"/>
          </p:nvPr>
        </p:nvSpPr>
        <p:spPr>
          <a:ln/>
        </p:spPr>
        <p:txBody>
          <a:bodyPr/>
          <a:lstStyle>
            <a:lvl1pPr>
              <a:defRPr/>
            </a:lvl1pPr>
          </a:lstStyle>
          <a:p>
            <a:fld id="{990CAFA7-22BE-40DD-8D22-17F8CB471D85}" type="datetimeFigureOut">
              <a:rPr lang="en-GB" smtClean="0">
                <a:solidFill>
                  <a:srgbClr val="FFFFFF"/>
                </a:solidFill>
              </a:rPr>
              <a:pPr/>
              <a:t>16/04/2020</a:t>
            </a:fld>
            <a:endParaRPr lang="en-GB">
              <a:solidFill>
                <a:srgbClr val="FFFFFF"/>
              </a:solidFill>
            </a:endParaRPr>
          </a:p>
        </p:txBody>
      </p:sp>
      <p:sp>
        <p:nvSpPr>
          <p:cNvPr id="5" name="Rectangle 8"/>
          <p:cNvSpPr>
            <a:spLocks noGrp="1" noChangeArrowheads="1"/>
          </p:cNvSpPr>
          <p:nvPr>
            <p:ph type="ftr" sz="quarter" idx="11"/>
          </p:nvPr>
        </p:nvSpPr>
        <p:spPr>
          <a:ln/>
        </p:spPr>
        <p:txBody>
          <a:bodyPr/>
          <a:lstStyle>
            <a:lvl1pPr>
              <a:defRPr/>
            </a:lvl1pPr>
          </a:lstStyle>
          <a:p>
            <a:endParaRPr lang="en-GB">
              <a:solidFill>
                <a:srgbClr val="FFFFFF"/>
              </a:solidFill>
            </a:endParaRPr>
          </a:p>
        </p:txBody>
      </p:sp>
      <p:sp>
        <p:nvSpPr>
          <p:cNvPr id="6" name="Rectangle 9"/>
          <p:cNvSpPr>
            <a:spLocks noGrp="1" noChangeArrowheads="1"/>
          </p:cNvSpPr>
          <p:nvPr>
            <p:ph type="sldNum" sz="quarter" idx="12"/>
          </p:nvPr>
        </p:nvSpPr>
        <p:spPr>
          <a:ln/>
        </p:spPr>
        <p:txBody>
          <a:bodyPr/>
          <a:lstStyle>
            <a:lvl1pPr>
              <a:defRPr/>
            </a:lvl1pPr>
          </a:lstStyle>
          <a:p>
            <a:fld id="{E0BAC440-A957-4B12-91F1-1857F36A6C07}" type="slidenum">
              <a:rPr lang="en-GB" smtClean="0">
                <a:solidFill>
                  <a:srgbClr val="FFFFFF"/>
                </a:solidFill>
              </a:rPr>
              <a:pPr/>
              <a:t>‹#›</a:t>
            </a:fld>
            <a:endParaRPr lang="en-GB">
              <a:solidFill>
                <a:srgbClr val="FFFFFF"/>
              </a:solidFill>
            </a:endParaRPr>
          </a:p>
        </p:txBody>
      </p:sp>
    </p:spTree>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21362"/>
          </a:xfrm>
        </p:spPr>
        <p:txBody>
          <a:bodyPr vert="eaVert"/>
          <a:lstStyle/>
          <a:p>
            <a:r>
              <a:rPr lang="en-US"/>
              <a:t>Click to edit Master title style</a:t>
            </a:r>
            <a:endParaRPr lang="de-DE"/>
          </a:p>
        </p:txBody>
      </p:sp>
      <p:sp>
        <p:nvSpPr>
          <p:cNvPr id="3" name="Vertical Text Placeholder 2"/>
          <p:cNvSpPr>
            <a:spLocks noGrp="1"/>
          </p:cNvSpPr>
          <p:nvPr>
            <p:ph type="body" orient="vert" idx="1"/>
          </p:nvPr>
        </p:nvSpPr>
        <p:spPr>
          <a:xfrm>
            <a:off x="457200" y="274638"/>
            <a:ext cx="6019800" cy="582136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Rectangle 7"/>
          <p:cNvSpPr>
            <a:spLocks noGrp="1" noChangeArrowheads="1"/>
          </p:cNvSpPr>
          <p:nvPr>
            <p:ph type="dt" sz="half" idx="10"/>
          </p:nvPr>
        </p:nvSpPr>
        <p:spPr>
          <a:ln/>
        </p:spPr>
        <p:txBody>
          <a:bodyPr/>
          <a:lstStyle>
            <a:lvl1pPr>
              <a:defRPr/>
            </a:lvl1pPr>
          </a:lstStyle>
          <a:p>
            <a:fld id="{990CAFA7-22BE-40DD-8D22-17F8CB471D85}" type="datetimeFigureOut">
              <a:rPr lang="en-GB" smtClean="0">
                <a:solidFill>
                  <a:srgbClr val="FFFFFF"/>
                </a:solidFill>
              </a:rPr>
              <a:pPr/>
              <a:t>16/04/2020</a:t>
            </a:fld>
            <a:endParaRPr lang="en-GB">
              <a:solidFill>
                <a:srgbClr val="FFFFFF"/>
              </a:solidFill>
            </a:endParaRPr>
          </a:p>
        </p:txBody>
      </p:sp>
      <p:sp>
        <p:nvSpPr>
          <p:cNvPr id="5" name="Rectangle 8"/>
          <p:cNvSpPr>
            <a:spLocks noGrp="1" noChangeArrowheads="1"/>
          </p:cNvSpPr>
          <p:nvPr>
            <p:ph type="ftr" sz="quarter" idx="11"/>
          </p:nvPr>
        </p:nvSpPr>
        <p:spPr>
          <a:ln/>
        </p:spPr>
        <p:txBody>
          <a:bodyPr/>
          <a:lstStyle>
            <a:lvl1pPr>
              <a:defRPr/>
            </a:lvl1pPr>
          </a:lstStyle>
          <a:p>
            <a:endParaRPr lang="en-GB">
              <a:solidFill>
                <a:srgbClr val="FFFFFF"/>
              </a:solidFill>
            </a:endParaRPr>
          </a:p>
        </p:txBody>
      </p:sp>
      <p:sp>
        <p:nvSpPr>
          <p:cNvPr id="6" name="Rectangle 9"/>
          <p:cNvSpPr>
            <a:spLocks noGrp="1" noChangeArrowheads="1"/>
          </p:cNvSpPr>
          <p:nvPr>
            <p:ph type="sldNum" sz="quarter" idx="12"/>
          </p:nvPr>
        </p:nvSpPr>
        <p:spPr>
          <a:ln/>
        </p:spPr>
        <p:txBody>
          <a:bodyPr/>
          <a:lstStyle>
            <a:lvl1pPr>
              <a:defRPr/>
            </a:lvl1pPr>
          </a:lstStyle>
          <a:p>
            <a:fld id="{E0BAC440-A957-4B12-91F1-1857F36A6C07}" type="slidenum">
              <a:rPr lang="en-GB" smtClean="0">
                <a:solidFill>
                  <a:srgbClr val="FFFFFF"/>
                </a:solidFill>
              </a:rPr>
              <a:pPr/>
              <a:t>‹#›</a:t>
            </a:fld>
            <a:endParaRPr lang="en-GB">
              <a:solidFill>
                <a:srgbClr val="FFFFFF"/>
              </a:solidFill>
            </a:endParaRPr>
          </a:p>
        </p:txBody>
      </p:sp>
    </p:spTree>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objAndTwoObj" preserve="1">
  <p:cSld name="Title, Conten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a:t>Click to edit Master title style</a:t>
            </a:r>
            <a:endParaRPr lang="de-DE"/>
          </a:p>
        </p:txBody>
      </p:sp>
      <p:sp>
        <p:nvSpPr>
          <p:cNvPr id="3" name="Content Placeholder 2"/>
          <p:cNvSpPr>
            <a:spLocks noGrp="1"/>
          </p:cNvSpPr>
          <p:nvPr>
            <p:ph sz="half" idx="1"/>
          </p:nvPr>
        </p:nvSpPr>
        <p:spPr>
          <a:xfrm>
            <a:off x="457200" y="1600200"/>
            <a:ext cx="4038600" cy="4495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Content Placeholder 3"/>
          <p:cNvSpPr>
            <a:spLocks noGrp="1"/>
          </p:cNvSpPr>
          <p:nvPr>
            <p:ph sz="quarter" idx="2"/>
          </p:nvPr>
        </p:nvSpPr>
        <p:spPr>
          <a:xfrm>
            <a:off x="4648200" y="1600200"/>
            <a:ext cx="4038600" cy="21717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5" name="Content Placeholder 4"/>
          <p:cNvSpPr>
            <a:spLocks noGrp="1"/>
          </p:cNvSpPr>
          <p:nvPr>
            <p:ph sz="quarter" idx="3"/>
          </p:nvPr>
        </p:nvSpPr>
        <p:spPr>
          <a:xfrm>
            <a:off x="4648200" y="3924300"/>
            <a:ext cx="4038600" cy="21717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6" name="Rectangle 7"/>
          <p:cNvSpPr>
            <a:spLocks noGrp="1" noChangeArrowheads="1"/>
          </p:cNvSpPr>
          <p:nvPr>
            <p:ph type="dt" sz="half" idx="10"/>
          </p:nvPr>
        </p:nvSpPr>
        <p:spPr>
          <a:ln/>
        </p:spPr>
        <p:txBody>
          <a:bodyPr/>
          <a:lstStyle>
            <a:lvl1pPr>
              <a:defRPr/>
            </a:lvl1pPr>
          </a:lstStyle>
          <a:p>
            <a:fld id="{990CAFA7-22BE-40DD-8D22-17F8CB471D85}" type="datetimeFigureOut">
              <a:rPr lang="en-GB" smtClean="0">
                <a:solidFill>
                  <a:srgbClr val="FFFFFF"/>
                </a:solidFill>
              </a:rPr>
              <a:pPr/>
              <a:t>16/04/2020</a:t>
            </a:fld>
            <a:endParaRPr lang="en-GB">
              <a:solidFill>
                <a:srgbClr val="FFFFFF"/>
              </a:solidFill>
            </a:endParaRPr>
          </a:p>
        </p:txBody>
      </p:sp>
      <p:sp>
        <p:nvSpPr>
          <p:cNvPr id="7" name="Rectangle 8"/>
          <p:cNvSpPr>
            <a:spLocks noGrp="1" noChangeArrowheads="1"/>
          </p:cNvSpPr>
          <p:nvPr>
            <p:ph type="ftr" sz="quarter" idx="11"/>
          </p:nvPr>
        </p:nvSpPr>
        <p:spPr>
          <a:ln/>
        </p:spPr>
        <p:txBody>
          <a:bodyPr/>
          <a:lstStyle>
            <a:lvl1pPr>
              <a:defRPr/>
            </a:lvl1pPr>
          </a:lstStyle>
          <a:p>
            <a:endParaRPr lang="en-GB">
              <a:solidFill>
                <a:srgbClr val="FFFFFF"/>
              </a:solidFill>
            </a:endParaRPr>
          </a:p>
        </p:txBody>
      </p:sp>
      <p:sp>
        <p:nvSpPr>
          <p:cNvPr id="8" name="Rectangle 9"/>
          <p:cNvSpPr>
            <a:spLocks noGrp="1" noChangeArrowheads="1"/>
          </p:cNvSpPr>
          <p:nvPr>
            <p:ph type="sldNum" sz="quarter" idx="12"/>
          </p:nvPr>
        </p:nvSpPr>
        <p:spPr>
          <a:ln/>
        </p:spPr>
        <p:txBody>
          <a:bodyPr/>
          <a:lstStyle>
            <a:lvl1pPr>
              <a:defRPr/>
            </a:lvl1pPr>
          </a:lstStyle>
          <a:p>
            <a:fld id="{E0BAC440-A957-4B12-91F1-1857F36A6C07}" type="slidenum">
              <a:rPr lang="en-GB" smtClean="0">
                <a:solidFill>
                  <a:srgbClr val="FFFFFF"/>
                </a:solidFill>
              </a:rPr>
              <a:pPr/>
              <a:t>‹#›</a:t>
            </a:fld>
            <a:endParaRPr lang="en-GB">
              <a:solidFill>
                <a:srgbClr val="FFFFFF"/>
              </a:solidFill>
            </a:endParaRPr>
          </a:p>
        </p:txBody>
      </p:sp>
    </p:spTree>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twoObjAndObj" preserve="1">
  <p:cSld name="Title, 2 Conten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a:t>Click to edit Master title style</a:t>
            </a:r>
            <a:endParaRPr lang="de-DE"/>
          </a:p>
        </p:txBody>
      </p:sp>
      <p:sp>
        <p:nvSpPr>
          <p:cNvPr id="3" name="Content Placeholder 2"/>
          <p:cNvSpPr>
            <a:spLocks noGrp="1"/>
          </p:cNvSpPr>
          <p:nvPr>
            <p:ph sz="quarter" idx="1"/>
          </p:nvPr>
        </p:nvSpPr>
        <p:spPr>
          <a:xfrm>
            <a:off x="457200" y="1600200"/>
            <a:ext cx="4038600" cy="21717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4" name="Content Placeholder 3"/>
          <p:cNvSpPr>
            <a:spLocks noGrp="1"/>
          </p:cNvSpPr>
          <p:nvPr>
            <p:ph sz="quarter" idx="2"/>
          </p:nvPr>
        </p:nvSpPr>
        <p:spPr>
          <a:xfrm>
            <a:off x="457200" y="3924300"/>
            <a:ext cx="4038600" cy="21717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5" name="Content Placeholder 4"/>
          <p:cNvSpPr>
            <a:spLocks noGrp="1"/>
          </p:cNvSpPr>
          <p:nvPr>
            <p:ph sz="half" idx="3"/>
          </p:nvPr>
        </p:nvSpPr>
        <p:spPr>
          <a:xfrm>
            <a:off x="4648200" y="1600200"/>
            <a:ext cx="4038600" cy="4495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de-DE"/>
          </a:p>
        </p:txBody>
      </p:sp>
      <p:sp>
        <p:nvSpPr>
          <p:cNvPr id="6" name="Rectangle 7"/>
          <p:cNvSpPr>
            <a:spLocks noGrp="1" noChangeArrowheads="1"/>
          </p:cNvSpPr>
          <p:nvPr>
            <p:ph type="dt" sz="half" idx="10"/>
          </p:nvPr>
        </p:nvSpPr>
        <p:spPr>
          <a:ln/>
        </p:spPr>
        <p:txBody>
          <a:bodyPr/>
          <a:lstStyle>
            <a:lvl1pPr>
              <a:defRPr/>
            </a:lvl1pPr>
          </a:lstStyle>
          <a:p>
            <a:fld id="{990CAFA7-22BE-40DD-8D22-17F8CB471D85}" type="datetimeFigureOut">
              <a:rPr lang="en-GB" smtClean="0">
                <a:solidFill>
                  <a:srgbClr val="FFFFFF"/>
                </a:solidFill>
              </a:rPr>
              <a:pPr/>
              <a:t>16/04/2020</a:t>
            </a:fld>
            <a:endParaRPr lang="en-GB">
              <a:solidFill>
                <a:srgbClr val="FFFFFF"/>
              </a:solidFill>
            </a:endParaRPr>
          </a:p>
        </p:txBody>
      </p:sp>
      <p:sp>
        <p:nvSpPr>
          <p:cNvPr id="7" name="Rectangle 8"/>
          <p:cNvSpPr>
            <a:spLocks noGrp="1" noChangeArrowheads="1"/>
          </p:cNvSpPr>
          <p:nvPr>
            <p:ph type="ftr" sz="quarter" idx="11"/>
          </p:nvPr>
        </p:nvSpPr>
        <p:spPr>
          <a:ln/>
        </p:spPr>
        <p:txBody>
          <a:bodyPr/>
          <a:lstStyle>
            <a:lvl1pPr>
              <a:defRPr/>
            </a:lvl1pPr>
          </a:lstStyle>
          <a:p>
            <a:endParaRPr lang="en-GB">
              <a:solidFill>
                <a:srgbClr val="FFFFFF"/>
              </a:solidFill>
            </a:endParaRPr>
          </a:p>
        </p:txBody>
      </p:sp>
      <p:sp>
        <p:nvSpPr>
          <p:cNvPr id="8" name="Rectangle 9"/>
          <p:cNvSpPr>
            <a:spLocks noGrp="1" noChangeArrowheads="1"/>
          </p:cNvSpPr>
          <p:nvPr>
            <p:ph type="sldNum" sz="quarter" idx="12"/>
          </p:nvPr>
        </p:nvSpPr>
        <p:spPr>
          <a:ln/>
        </p:spPr>
        <p:txBody>
          <a:bodyPr/>
          <a:lstStyle>
            <a:lvl1pPr>
              <a:defRPr/>
            </a:lvl1pPr>
          </a:lstStyle>
          <a:p>
            <a:fld id="{E0BAC440-A957-4B12-91F1-1857F36A6C07}" type="slidenum">
              <a:rPr lang="en-GB" smtClean="0">
                <a:solidFill>
                  <a:srgbClr val="FFFFFF"/>
                </a:solidFill>
              </a:rPr>
              <a:pPr/>
              <a:t>‹#›</a:t>
            </a:fld>
            <a:endParaRPr lang="en-GB">
              <a:solidFill>
                <a:srgbClr val="FFFFFF"/>
              </a:solidFill>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slideLayout" Target="../slideLayouts/slideLayout24.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slideLayout" Target="../slideLayouts/slideLayout23.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 Id="rId14" Type="http://schemas.openxmlformats.org/officeDocument/2006/relationships/theme" Target="../theme/theme2.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2050" name="Rectangle 2"/>
          <p:cNvSpPr>
            <a:spLocks noGrp="1" noChangeArrowheads="1"/>
          </p:cNvSpPr>
          <p:nvPr>
            <p:ph type="title"/>
          </p:nvPr>
        </p:nvSpPr>
        <p:spPr bwMode="auto">
          <a:xfrm>
            <a:off x="457200" y="533400"/>
            <a:ext cx="8229600" cy="1143000"/>
          </a:xfrm>
          <a:prstGeom prst="rect">
            <a:avLst/>
          </a:prstGeom>
          <a:noFill/>
          <a:ln w="9525">
            <a:noFill/>
            <a:miter lim="800000"/>
            <a:headEnd/>
            <a:tailEnd/>
          </a:ln>
        </p:spPr>
        <p:txBody>
          <a:bodyPr vert="horz" wrap="square" lIns="91440" tIns="45720" rIns="91440" bIns="45720" numCol="1" anchor="b" anchorCtr="0" compatLnSpc="1">
            <a:prstTxWarp prst="textNoShape">
              <a:avLst/>
            </a:prstTxWarp>
          </a:bodyPr>
          <a:lstStyle/>
          <a:p>
            <a:pPr lvl="0"/>
            <a:r>
              <a:rPr lang="en-US"/>
              <a:t>Click to edit Master title style</a:t>
            </a:r>
          </a:p>
        </p:txBody>
      </p:sp>
      <p:sp>
        <p:nvSpPr>
          <p:cNvPr id="2051" name="Rectangle 3"/>
          <p:cNvSpPr>
            <a:spLocks noGrp="1" noChangeArrowheads="1"/>
          </p:cNvSpPr>
          <p:nvPr>
            <p:ph type="body" idx="1"/>
          </p:nvPr>
        </p:nvSpPr>
        <p:spPr bwMode="auto">
          <a:xfrm>
            <a:off x="457200" y="1828800"/>
            <a:ext cx="8229600" cy="4302125"/>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5716" name="Rectangle 4"/>
          <p:cNvSpPr>
            <a:spLocks noGrp="1" noChangeArrowheads="1"/>
          </p:cNvSpPr>
          <p:nvPr>
            <p:ph type="dt" sz="half" idx="2"/>
          </p:nvPr>
        </p:nvSpPr>
        <p:spPr bwMode="auto">
          <a:xfrm>
            <a:off x="457200" y="6248400"/>
            <a:ext cx="16764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l">
              <a:defRPr sz="1000" smtClean="0">
                <a:solidFill>
                  <a:schemeClr val="tx1"/>
                </a:solidFill>
                <a:effectLst/>
                <a:latin typeface="Arial" charset="0"/>
              </a:defRPr>
            </a:lvl1pPr>
          </a:lstStyle>
          <a:p>
            <a:pPr>
              <a:defRPr/>
            </a:pPr>
            <a:endParaRPr lang="en-US">
              <a:solidFill>
                <a:srgbClr val="000000"/>
              </a:solidFill>
            </a:endParaRPr>
          </a:p>
        </p:txBody>
      </p:sp>
      <p:sp>
        <p:nvSpPr>
          <p:cNvPr id="115717" name="Rectangle 5"/>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000" smtClean="0">
                <a:solidFill>
                  <a:schemeClr val="tx1"/>
                </a:solidFill>
                <a:effectLst/>
                <a:latin typeface="Arial" charset="0"/>
              </a:defRPr>
            </a:lvl1pPr>
          </a:lstStyle>
          <a:p>
            <a:pPr>
              <a:defRPr/>
            </a:pPr>
            <a:endParaRPr lang="en-US">
              <a:solidFill>
                <a:srgbClr val="000000"/>
              </a:solidFill>
            </a:endParaRPr>
          </a:p>
        </p:txBody>
      </p:sp>
      <p:sp>
        <p:nvSpPr>
          <p:cNvPr id="115718" name="Rectangle 6"/>
          <p:cNvSpPr>
            <a:spLocks noGrp="1" noChangeArrowheads="1"/>
          </p:cNvSpPr>
          <p:nvPr>
            <p:ph type="sldNum" sz="quarter" idx="4"/>
          </p:nvPr>
        </p:nvSpPr>
        <p:spPr bwMode="auto">
          <a:xfrm>
            <a:off x="6781800" y="6248400"/>
            <a:ext cx="19050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000" smtClean="0">
                <a:solidFill>
                  <a:schemeClr val="tx1"/>
                </a:solidFill>
                <a:effectLst/>
                <a:latin typeface="Arial" charset="0"/>
              </a:defRPr>
            </a:lvl1pPr>
          </a:lstStyle>
          <a:p>
            <a:pPr>
              <a:defRPr/>
            </a:pPr>
            <a:fld id="{F1379762-15AB-4EFB-98CA-D5F2D2A0FD87}" type="slidenum">
              <a:rPr lang="en-US">
                <a:solidFill>
                  <a:srgbClr val="000000"/>
                </a:solidFill>
              </a:rPr>
              <a:pPr>
                <a:defRPr/>
              </a:pPr>
              <a:t>‹#›</a:t>
            </a:fld>
            <a:endParaRPr lang="en-US">
              <a:solidFill>
                <a:srgbClr val="000000"/>
              </a:solidFill>
            </a:endParaRPr>
          </a:p>
        </p:txBody>
      </p:sp>
      <p:grpSp>
        <p:nvGrpSpPr>
          <p:cNvPr id="2" name="Group 7"/>
          <p:cNvGrpSpPr>
            <a:grpSpLocks/>
          </p:cNvGrpSpPr>
          <p:nvPr/>
        </p:nvGrpSpPr>
        <p:grpSpPr bwMode="auto">
          <a:xfrm>
            <a:off x="279400" y="152400"/>
            <a:ext cx="8686800" cy="1600200"/>
            <a:chOff x="176" y="96"/>
            <a:chExt cx="5472" cy="1008"/>
          </a:xfrm>
        </p:grpSpPr>
        <p:sp>
          <p:nvSpPr>
            <p:cNvPr id="115720" name="Line 8"/>
            <p:cNvSpPr>
              <a:spLocks noChangeShapeType="1"/>
            </p:cNvSpPr>
            <p:nvPr/>
          </p:nvSpPr>
          <p:spPr bwMode="auto">
            <a:xfrm flipH="1">
              <a:off x="288" y="1104"/>
              <a:ext cx="5232" cy="0"/>
            </a:xfrm>
            <a:prstGeom prst="line">
              <a:avLst/>
            </a:prstGeom>
            <a:noFill/>
            <a:ln w="12700">
              <a:solidFill>
                <a:schemeClr val="tx1"/>
              </a:solidFill>
              <a:round/>
              <a:headEnd/>
              <a:tailEnd/>
            </a:ln>
            <a:effectLst/>
          </p:spPr>
          <p:txBody>
            <a:bodyPr/>
            <a:lstStyle/>
            <a:p>
              <a:pPr>
                <a:defRPr/>
              </a:pPr>
              <a:endParaRPr lang="de-DE">
                <a:solidFill>
                  <a:srgbClr val="000000"/>
                </a:solidFill>
              </a:endParaRPr>
            </a:p>
          </p:txBody>
        </p:sp>
        <p:sp>
          <p:nvSpPr>
            <p:cNvPr id="115721" name="Rectangle 9"/>
            <p:cNvSpPr>
              <a:spLocks noChangeArrowheads="1"/>
            </p:cNvSpPr>
            <p:nvPr/>
          </p:nvSpPr>
          <p:spPr bwMode="auto">
            <a:xfrm>
              <a:off x="5504" y="96"/>
              <a:ext cx="144" cy="144"/>
            </a:xfrm>
            <a:prstGeom prst="rect">
              <a:avLst/>
            </a:prstGeom>
            <a:solidFill>
              <a:schemeClr val="bg2"/>
            </a:solidFill>
            <a:ln w="12700">
              <a:solidFill>
                <a:schemeClr val="tx1"/>
              </a:solidFill>
              <a:miter lim="800000"/>
              <a:headEnd/>
              <a:tailEnd/>
            </a:ln>
            <a:effectLst/>
          </p:spPr>
          <p:txBody>
            <a:bodyPr wrap="none" anchor="ctr"/>
            <a:lstStyle/>
            <a:p>
              <a:pPr>
                <a:defRPr/>
              </a:pPr>
              <a:endParaRPr lang="de-DE" sz="2400">
                <a:solidFill>
                  <a:srgbClr val="000000"/>
                </a:solidFill>
              </a:endParaRPr>
            </a:p>
          </p:txBody>
        </p:sp>
        <p:sp>
          <p:nvSpPr>
            <p:cNvPr id="115722" name="Rectangle 10"/>
            <p:cNvSpPr>
              <a:spLocks noChangeArrowheads="1"/>
            </p:cNvSpPr>
            <p:nvPr/>
          </p:nvSpPr>
          <p:spPr bwMode="auto">
            <a:xfrm>
              <a:off x="176" y="96"/>
              <a:ext cx="5326" cy="144"/>
            </a:xfrm>
            <a:prstGeom prst="rect">
              <a:avLst/>
            </a:prstGeom>
            <a:solidFill>
              <a:schemeClr val="accent2"/>
            </a:solidFill>
            <a:ln w="12700">
              <a:solidFill>
                <a:schemeClr val="tx1"/>
              </a:solidFill>
              <a:miter lim="800000"/>
              <a:headEnd/>
              <a:tailEnd/>
            </a:ln>
            <a:effectLst/>
          </p:spPr>
          <p:txBody>
            <a:bodyPr wrap="none" anchor="ctr"/>
            <a:lstStyle/>
            <a:p>
              <a:pPr>
                <a:defRPr/>
              </a:pPr>
              <a:endParaRPr lang="de-DE" sz="2400">
                <a:solidFill>
                  <a:srgbClr val="000000"/>
                </a:solidFill>
              </a:endParaRPr>
            </a:p>
          </p:txBody>
        </p:sp>
        <p:sp>
          <p:nvSpPr>
            <p:cNvPr id="115723" name="Rectangle 11"/>
            <p:cNvSpPr>
              <a:spLocks noChangeArrowheads="1"/>
            </p:cNvSpPr>
            <p:nvPr/>
          </p:nvSpPr>
          <p:spPr bwMode="auto">
            <a:xfrm>
              <a:off x="176" y="240"/>
              <a:ext cx="5326" cy="88"/>
            </a:xfrm>
            <a:prstGeom prst="rect">
              <a:avLst/>
            </a:prstGeom>
            <a:solidFill>
              <a:schemeClr val="bg2"/>
            </a:solidFill>
            <a:ln w="12700">
              <a:solidFill>
                <a:schemeClr val="tx1"/>
              </a:solidFill>
              <a:miter lim="800000"/>
              <a:headEnd/>
              <a:tailEnd/>
            </a:ln>
            <a:effectLst/>
          </p:spPr>
          <p:txBody>
            <a:bodyPr wrap="none" anchor="ctr"/>
            <a:lstStyle/>
            <a:p>
              <a:pPr>
                <a:defRPr/>
              </a:pPr>
              <a:endParaRPr lang="de-DE" sz="2400">
                <a:solidFill>
                  <a:srgbClr val="000000"/>
                </a:solidFill>
              </a:endParaRPr>
            </a:p>
          </p:txBody>
        </p:sp>
        <p:sp>
          <p:nvSpPr>
            <p:cNvPr id="115724" name="Rectangle 12"/>
            <p:cNvSpPr>
              <a:spLocks noChangeArrowheads="1"/>
            </p:cNvSpPr>
            <p:nvPr/>
          </p:nvSpPr>
          <p:spPr bwMode="auto">
            <a:xfrm>
              <a:off x="5504" y="241"/>
              <a:ext cx="144" cy="86"/>
            </a:xfrm>
            <a:prstGeom prst="rect">
              <a:avLst/>
            </a:prstGeom>
            <a:solidFill>
              <a:schemeClr val="accent2"/>
            </a:solidFill>
            <a:ln w="12700">
              <a:solidFill>
                <a:schemeClr val="tx1"/>
              </a:solidFill>
              <a:miter lim="800000"/>
              <a:headEnd/>
              <a:tailEnd/>
            </a:ln>
            <a:effectLst/>
          </p:spPr>
          <p:txBody>
            <a:bodyPr wrap="none" anchor="ctr"/>
            <a:lstStyle/>
            <a:p>
              <a:pPr>
                <a:defRPr/>
              </a:pPr>
              <a:endParaRPr lang="de-DE" sz="2400">
                <a:solidFill>
                  <a:srgbClr val="000000"/>
                </a:solidFill>
              </a:endParaRPr>
            </a:p>
          </p:txBody>
        </p:sp>
      </p:gr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fontAlgn="base" hangingPunct="1">
        <a:spcBef>
          <a:spcPct val="0"/>
        </a:spcBef>
        <a:spcAft>
          <a:spcPct val="0"/>
        </a:spcAft>
        <a:defRPr sz="4400">
          <a:solidFill>
            <a:schemeClr val="tx2"/>
          </a:solidFill>
          <a:latin typeface="+mj-lt"/>
          <a:ea typeface="+mj-ea"/>
          <a:cs typeface="+mj-cs"/>
        </a:defRPr>
      </a:lvl1pPr>
      <a:lvl2pPr algn="l" rtl="0" eaLnBrk="1" fontAlgn="base" hangingPunct="1">
        <a:spcBef>
          <a:spcPct val="0"/>
        </a:spcBef>
        <a:spcAft>
          <a:spcPct val="0"/>
        </a:spcAft>
        <a:defRPr sz="4400">
          <a:solidFill>
            <a:schemeClr val="tx2"/>
          </a:solidFill>
          <a:latin typeface="Times New Roman" pitchFamily="18" charset="0"/>
          <a:cs typeface="Arial" charset="0"/>
        </a:defRPr>
      </a:lvl2pPr>
      <a:lvl3pPr algn="l" rtl="0" eaLnBrk="1" fontAlgn="base" hangingPunct="1">
        <a:spcBef>
          <a:spcPct val="0"/>
        </a:spcBef>
        <a:spcAft>
          <a:spcPct val="0"/>
        </a:spcAft>
        <a:defRPr sz="4400">
          <a:solidFill>
            <a:schemeClr val="tx2"/>
          </a:solidFill>
          <a:latin typeface="Times New Roman" pitchFamily="18" charset="0"/>
          <a:cs typeface="Arial" charset="0"/>
        </a:defRPr>
      </a:lvl3pPr>
      <a:lvl4pPr algn="l" rtl="0" eaLnBrk="1" fontAlgn="base" hangingPunct="1">
        <a:spcBef>
          <a:spcPct val="0"/>
        </a:spcBef>
        <a:spcAft>
          <a:spcPct val="0"/>
        </a:spcAft>
        <a:defRPr sz="4400">
          <a:solidFill>
            <a:schemeClr val="tx2"/>
          </a:solidFill>
          <a:latin typeface="Times New Roman" pitchFamily="18" charset="0"/>
          <a:cs typeface="Arial" charset="0"/>
        </a:defRPr>
      </a:lvl4pPr>
      <a:lvl5pPr algn="l" rtl="0" eaLnBrk="1" fontAlgn="base" hangingPunct="1">
        <a:spcBef>
          <a:spcPct val="0"/>
        </a:spcBef>
        <a:spcAft>
          <a:spcPct val="0"/>
        </a:spcAft>
        <a:defRPr sz="4400">
          <a:solidFill>
            <a:schemeClr val="tx2"/>
          </a:solidFill>
          <a:latin typeface="Times New Roman" pitchFamily="18" charset="0"/>
          <a:cs typeface="Arial" charset="0"/>
        </a:defRPr>
      </a:lvl5pPr>
      <a:lvl6pPr marL="457200" algn="l" rtl="0" eaLnBrk="1" fontAlgn="base" hangingPunct="1">
        <a:spcBef>
          <a:spcPct val="0"/>
        </a:spcBef>
        <a:spcAft>
          <a:spcPct val="0"/>
        </a:spcAft>
        <a:defRPr sz="4400">
          <a:solidFill>
            <a:schemeClr val="tx2"/>
          </a:solidFill>
          <a:latin typeface="Times New Roman" pitchFamily="18" charset="0"/>
          <a:cs typeface="Arial" charset="0"/>
        </a:defRPr>
      </a:lvl6pPr>
      <a:lvl7pPr marL="914400" algn="l" rtl="0" eaLnBrk="1" fontAlgn="base" hangingPunct="1">
        <a:spcBef>
          <a:spcPct val="0"/>
        </a:spcBef>
        <a:spcAft>
          <a:spcPct val="0"/>
        </a:spcAft>
        <a:defRPr sz="4400">
          <a:solidFill>
            <a:schemeClr val="tx2"/>
          </a:solidFill>
          <a:latin typeface="Times New Roman" pitchFamily="18" charset="0"/>
          <a:cs typeface="Arial" charset="0"/>
        </a:defRPr>
      </a:lvl7pPr>
      <a:lvl8pPr marL="1371600" algn="l" rtl="0" eaLnBrk="1" fontAlgn="base" hangingPunct="1">
        <a:spcBef>
          <a:spcPct val="0"/>
        </a:spcBef>
        <a:spcAft>
          <a:spcPct val="0"/>
        </a:spcAft>
        <a:defRPr sz="4400">
          <a:solidFill>
            <a:schemeClr val="tx2"/>
          </a:solidFill>
          <a:latin typeface="Times New Roman" pitchFamily="18" charset="0"/>
          <a:cs typeface="Arial" charset="0"/>
        </a:defRPr>
      </a:lvl8pPr>
      <a:lvl9pPr marL="1828800" algn="l" rtl="0" eaLnBrk="1" fontAlgn="base" hangingPunct="1">
        <a:spcBef>
          <a:spcPct val="0"/>
        </a:spcBef>
        <a:spcAft>
          <a:spcPct val="0"/>
        </a:spcAft>
        <a:defRPr sz="4400">
          <a:solidFill>
            <a:schemeClr val="tx2"/>
          </a:solidFill>
          <a:latin typeface="Times New Roman" pitchFamily="18" charset="0"/>
          <a:cs typeface="Arial" charset="0"/>
        </a:defRPr>
      </a:lvl9pPr>
    </p:titleStyle>
    <p:bodyStyle>
      <a:lvl1pPr marL="469900" indent="-469900" algn="l" rtl="0" eaLnBrk="1" fontAlgn="base" hangingPunct="1">
        <a:spcBef>
          <a:spcPct val="20000"/>
        </a:spcBef>
        <a:spcAft>
          <a:spcPct val="0"/>
        </a:spcAft>
        <a:buClr>
          <a:schemeClr val="bg2"/>
        </a:buClr>
        <a:buSzPct val="70000"/>
        <a:buFont typeface="Wingdings" pitchFamily="2" charset="2"/>
        <a:buChar char="o"/>
        <a:defRPr sz="3200">
          <a:solidFill>
            <a:schemeClr val="tx1"/>
          </a:solidFill>
          <a:latin typeface="+mn-lt"/>
          <a:ea typeface="+mn-ea"/>
          <a:cs typeface="+mn-cs"/>
        </a:defRPr>
      </a:lvl1pPr>
      <a:lvl2pPr marL="908050" indent="-436563" algn="l" rtl="0" eaLnBrk="1" fontAlgn="base" hangingPunct="1">
        <a:spcBef>
          <a:spcPct val="20000"/>
        </a:spcBef>
        <a:spcAft>
          <a:spcPct val="0"/>
        </a:spcAft>
        <a:buClr>
          <a:schemeClr val="accent2"/>
        </a:buClr>
        <a:buSzPct val="75000"/>
        <a:buFont typeface="Wingdings" pitchFamily="2" charset="2"/>
        <a:buChar char="n"/>
        <a:defRPr sz="2800">
          <a:solidFill>
            <a:schemeClr val="tx1"/>
          </a:solidFill>
          <a:latin typeface="+mn-lt"/>
          <a:cs typeface="+mn-cs"/>
        </a:defRPr>
      </a:lvl2pPr>
      <a:lvl3pPr marL="1377950" indent="-468313" algn="l" rtl="0" eaLnBrk="1" fontAlgn="base" hangingPunct="1">
        <a:spcBef>
          <a:spcPct val="20000"/>
        </a:spcBef>
        <a:spcAft>
          <a:spcPct val="0"/>
        </a:spcAft>
        <a:buClr>
          <a:schemeClr val="bg2"/>
        </a:buClr>
        <a:buSzPct val="65000"/>
        <a:buFont typeface="Wingdings" pitchFamily="2" charset="2"/>
        <a:buChar char="o"/>
        <a:defRPr sz="2400">
          <a:solidFill>
            <a:schemeClr val="tx1"/>
          </a:solidFill>
          <a:latin typeface="+mn-lt"/>
          <a:cs typeface="+mn-cs"/>
        </a:defRPr>
      </a:lvl3pPr>
      <a:lvl4pPr marL="1827213" indent="-438150" algn="l" rtl="0" eaLnBrk="1" fontAlgn="base" hangingPunct="1">
        <a:spcBef>
          <a:spcPct val="20000"/>
        </a:spcBef>
        <a:spcAft>
          <a:spcPct val="0"/>
        </a:spcAft>
        <a:buClr>
          <a:schemeClr val="accent2"/>
        </a:buClr>
        <a:buSzPct val="75000"/>
        <a:buFont typeface="Wingdings" pitchFamily="2" charset="2"/>
        <a:buChar char="n"/>
        <a:defRPr sz="2000">
          <a:solidFill>
            <a:schemeClr val="tx1"/>
          </a:solidFill>
          <a:latin typeface="+mn-lt"/>
          <a:cs typeface="+mn-cs"/>
        </a:defRPr>
      </a:lvl4pPr>
      <a:lvl5pPr marL="2297113" indent="-468313" algn="l" rtl="0" eaLnBrk="1" fontAlgn="base" hangingPunct="1">
        <a:spcBef>
          <a:spcPct val="20000"/>
        </a:spcBef>
        <a:spcAft>
          <a:spcPct val="0"/>
        </a:spcAft>
        <a:buClr>
          <a:schemeClr val="accent1"/>
        </a:buClr>
        <a:buSzPct val="50000"/>
        <a:buFont typeface="Wingdings" pitchFamily="2" charset="2"/>
        <a:buChar char="o"/>
        <a:defRPr sz="2000">
          <a:solidFill>
            <a:schemeClr val="tx1"/>
          </a:solidFill>
          <a:latin typeface="+mn-lt"/>
          <a:cs typeface="+mn-cs"/>
        </a:defRPr>
      </a:lvl5pPr>
      <a:lvl6pPr marL="2754313" indent="-468313" algn="l" rtl="0" eaLnBrk="1" fontAlgn="base" hangingPunct="1">
        <a:spcBef>
          <a:spcPct val="20000"/>
        </a:spcBef>
        <a:spcAft>
          <a:spcPct val="0"/>
        </a:spcAft>
        <a:buClr>
          <a:schemeClr val="accent1"/>
        </a:buClr>
        <a:buSzPct val="50000"/>
        <a:buFont typeface="Wingdings" pitchFamily="2" charset="2"/>
        <a:buChar char="o"/>
        <a:defRPr sz="2000">
          <a:solidFill>
            <a:schemeClr val="tx1"/>
          </a:solidFill>
          <a:latin typeface="+mn-lt"/>
          <a:cs typeface="+mn-cs"/>
        </a:defRPr>
      </a:lvl6pPr>
      <a:lvl7pPr marL="3211513" indent="-468313" algn="l" rtl="0" eaLnBrk="1" fontAlgn="base" hangingPunct="1">
        <a:spcBef>
          <a:spcPct val="20000"/>
        </a:spcBef>
        <a:spcAft>
          <a:spcPct val="0"/>
        </a:spcAft>
        <a:buClr>
          <a:schemeClr val="accent1"/>
        </a:buClr>
        <a:buSzPct val="50000"/>
        <a:buFont typeface="Wingdings" pitchFamily="2" charset="2"/>
        <a:buChar char="o"/>
        <a:defRPr sz="2000">
          <a:solidFill>
            <a:schemeClr val="tx1"/>
          </a:solidFill>
          <a:latin typeface="+mn-lt"/>
          <a:cs typeface="+mn-cs"/>
        </a:defRPr>
      </a:lvl7pPr>
      <a:lvl8pPr marL="3668713" indent="-468313" algn="l" rtl="0" eaLnBrk="1" fontAlgn="base" hangingPunct="1">
        <a:spcBef>
          <a:spcPct val="20000"/>
        </a:spcBef>
        <a:spcAft>
          <a:spcPct val="0"/>
        </a:spcAft>
        <a:buClr>
          <a:schemeClr val="accent1"/>
        </a:buClr>
        <a:buSzPct val="50000"/>
        <a:buFont typeface="Wingdings" pitchFamily="2" charset="2"/>
        <a:buChar char="o"/>
        <a:defRPr sz="2000">
          <a:solidFill>
            <a:schemeClr val="tx1"/>
          </a:solidFill>
          <a:latin typeface="+mn-lt"/>
          <a:cs typeface="+mn-cs"/>
        </a:defRPr>
      </a:lvl8pPr>
      <a:lvl9pPr marL="4125913" indent="-468313" algn="l" rtl="0" eaLnBrk="1" fontAlgn="base" hangingPunct="1">
        <a:spcBef>
          <a:spcPct val="20000"/>
        </a:spcBef>
        <a:spcAft>
          <a:spcPct val="0"/>
        </a:spcAft>
        <a:buClr>
          <a:schemeClr val="accent1"/>
        </a:buClr>
        <a:buSzPct val="50000"/>
        <a:buFont typeface="Wingdings" pitchFamily="2" charset="2"/>
        <a:buChar char="o"/>
        <a:defRPr sz="2000">
          <a:solidFill>
            <a:schemeClr val="tx1"/>
          </a:solidFill>
          <a:latin typeface="+mn-lt"/>
          <a:cs typeface="+mn-cs"/>
        </a:defRPr>
      </a:lvl9pPr>
    </p:bodyStyle>
    <p:otherStyle>
      <a:defPPr>
        <a:defRPr lang="de-DE"/>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grpSp>
        <p:nvGrpSpPr>
          <p:cNvPr id="2" name="Group 2"/>
          <p:cNvGrpSpPr>
            <a:grpSpLocks/>
          </p:cNvGrpSpPr>
          <p:nvPr/>
        </p:nvGrpSpPr>
        <p:grpSpPr bwMode="auto">
          <a:xfrm>
            <a:off x="0" y="0"/>
            <a:ext cx="7242175" cy="1981200"/>
            <a:chOff x="0" y="0"/>
            <a:chExt cx="4562" cy="1248"/>
          </a:xfrm>
        </p:grpSpPr>
        <p:sp>
          <p:nvSpPr>
            <p:cNvPr id="112643" name="Freeform 3"/>
            <p:cNvSpPr>
              <a:spLocks/>
            </p:cNvSpPr>
            <p:nvPr/>
          </p:nvSpPr>
          <p:spPr bwMode="hidden">
            <a:xfrm>
              <a:off x="0" y="583"/>
              <a:ext cx="4487" cy="665"/>
            </a:xfrm>
            <a:custGeom>
              <a:avLst/>
              <a:gdLst/>
              <a:ahLst/>
              <a:cxnLst>
                <a:cxn ang="0">
                  <a:pos x="4800" y="299"/>
                </a:cxn>
                <a:cxn ang="0">
                  <a:pos x="0" y="665"/>
                </a:cxn>
                <a:cxn ang="0">
                  <a:pos x="0" y="0"/>
                </a:cxn>
                <a:cxn ang="0">
                  <a:pos x="4806" y="1"/>
                </a:cxn>
                <a:cxn ang="0">
                  <a:pos x="4800" y="153"/>
                </a:cxn>
                <a:cxn ang="0">
                  <a:pos x="4800" y="299"/>
                </a:cxn>
              </a:cxnLst>
              <a:rect l="0" t="0" r="r" b="b"/>
              <a:pathLst>
                <a:path w="4806" h="665">
                  <a:moveTo>
                    <a:pt x="4800" y="299"/>
                  </a:moveTo>
                  <a:lnTo>
                    <a:pt x="0" y="665"/>
                  </a:lnTo>
                  <a:lnTo>
                    <a:pt x="0" y="0"/>
                  </a:lnTo>
                  <a:lnTo>
                    <a:pt x="4806" y="1"/>
                  </a:lnTo>
                  <a:lnTo>
                    <a:pt x="4800" y="153"/>
                  </a:lnTo>
                  <a:lnTo>
                    <a:pt x="4800" y="299"/>
                  </a:lnTo>
                  <a:close/>
                </a:path>
              </a:pathLst>
            </a:custGeom>
            <a:gradFill rotWithShape="1">
              <a:gsLst>
                <a:gs pos="0">
                  <a:schemeClr val="bg1">
                    <a:gamma/>
                    <a:shade val="94118"/>
                    <a:invGamma/>
                  </a:schemeClr>
                </a:gs>
                <a:gs pos="100000">
                  <a:schemeClr val="bg1"/>
                </a:gs>
              </a:gsLst>
              <a:lin ang="0" scaled="1"/>
            </a:gradFill>
            <a:ln w="9525">
              <a:noFill/>
              <a:round/>
              <a:headEnd/>
              <a:tailEnd/>
            </a:ln>
          </p:spPr>
          <p:txBody>
            <a:bodyPr/>
            <a:lstStyle/>
            <a:p>
              <a:pPr>
                <a:defRPr/>
              </a:pPr>
              <a:endParaRPr lang="de-DE">
                <a:solidFill>
                  <a:srgbClr val="FFFFFF"/>
                </a:solidFill>
              </a:endParaRPr>
            </a:p>
          </p:txBody>
        </p:sp>
        <p:sp>
          <p:nvSpPr>
            <p:cNvPr id="112644" name="Freeform 4"/>
            <p:cNvSpPr>
              <a:spLocks/>
            </p:cNvSpPr>
            <p:nvPr/>
          </p:nvSpPr>
          <p:spPr bwMode="hidden">
            <a:xfrm>
              <a:off x="0" y="0"/>
              <a:ext cx="4562" cy="1199"/>
            </a:xfrm>
            <a:custGeom>
              <a:avLst/>
              <a:gdLst/>
              <a:ahLst/>
              <a:cxnLst>
                <a:cxn ang="0">
                  <a:pos x="4560" y="932"/>
                </a:cxn>
                <a:cxn ang="0">
                  <a:pos x="0" y="1199"/>
                </a:cxn>
                <a:cxn ang="0">
                  <a:pos x="0" y="0"/>
                </a:cxn>
                <a:cxn ang="0">
                  <a:pos x="4562" y="0"/>
                </a:cxn>
                <a:cxn ang="0">
                  <a:pos x="4560" y="932"/>
                </a:cxn>
                <a:cxn ang="0">
                  <a:pos x="4560" y="932"/>
                </a:cxn>
              </a:cxnLst>
              <a:rect l="0" t="0" r="r" b="b"/>
              <a:pathLst>
                <a:path w="4562" h="1199">
                  <a:moveTo>
                    <a:pt x="4560" y="932"/>
                  </a:moveTo>
                  <a:lnTo>
                    <a:pt x="0" y="1199"/>
                  </a:lnTo>
                  <a:lnTo>
                    <a:pt x="0" y="0"/>
                  </a:lnTo>
                  <a:lnTo>
                    <a:pt x="4562" y="0"/>
                  </a:lnTo>
                  <a:lnTo>
                    <a:pt x="4560" y="932"/>
                  </a:lnTo>
                  <a:lnTo>
                    <a:pt x="4560" y="932"/>
                  </a:lnTo>
                  <a:close/>
                </a:path>
              </a:pathLst>
            </a:custGeom>
            <a:gradFill rotWithShape="0">
              <a:gsLst>
                <a:gs pos="0">
                  <a:schemeClr val="bg2"/>
                </a:gs>
                <a:gs pos="100000">
                  <a:schemeClr val="bg1"/>
                </a:gs>
              </a:gsLst>
              <a:lin ang="0" scaled="1"/>
            </a:gradFill>
            <a:ln w="9525">
              <a:noFill/>
              <a:round/>
              <a:headEnd/>
              <a:tailEnd/>
            </a:ln>
          </p:spPr>
          <p:txBody>
            <a:bodyPr/>
            <a:lstStyle/>
            <a:p>
              <a:pPr>
                <a:defRPr/>
              </a:pPr>
              <a:endParaRPr lang="de-DE">
                <a:solidFill>
                  <a:srgbClr val="FFFFFF"/>
                </a:solidFill>
              </a:endParaRPr>
            </a:p>
          </p:txBody>
        </p:sp>
      </p:grpSp>
      <p:sp>
        <p:nvSpPr>
          <p:cNvPr id="112645" name="Rectangle 5"/>
          <p:cNvSpPr>
            <a:spLocks noGrp="1" noChangeArrowheads="1"/>
          </p:cNvSpPr>
          <p:nvPr>
            <p:ph type="title"/>
          </p:nvPr>
        </p:nvSpPr>
        <p:spPr bwMode="auto">
          <a:xfrm>
            <a:off x="457200" y="274638"/>
            <a:ext cx="8229600" cy="1143000"/>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bodyPr>
          <a:lstStyle/>
          <a:p>
            <a:pPr lvl="0"/>
            <a:r>
              <a:rPr lang="en-US"/>
              <a:t>Click to edit Master title style</a:t>
            </a:r>
          </a:p>
        </p:txBody>
      </p:sp>
      <p:sp>
        <p:nvSpPr>
          <p:cNvPr id="112646" name="Rectangle 6"/>
          <p:cNvSpPr>
            <a:spLocks noGrp="1" noChangeArrowheads="1"/>
          </p:cNvSpPr>
          <p:nvPr>
            <p:ph type="body" idx="1"/>
          </p:nvPr>
        </p:nvSpPr>
        <p:spPr bwMode="auto">
          <a:xfrm>
            <a:off x="457200" y="1600200"/>
            <a:ext cx="8229600" cy="44958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2647" name="Rectangle 7"/>
          <p:cNvSpPr>
            <a:spLocks noGrp="1" noChangeArrowheads="1"/>
          </p:cNvSpPr>
          <p:nvPr>
            <p:ph type="dt" sz="half" idx="2"/>
          </p:nvPr>
        </p:nvSpPr>
        <p:spPr bwMode="auto">
          <a:xfrm>
            <a:off x="457200" y="6248400"/>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l">
              <a:defRPr sz="1200" smtClean="0">
                <a:solidFill>
                  <a:schemeClr val="tx1"/>
                </a:solidFill>
                <a:effectLst>
                  <a:outerShdw blurRad="38100" dist="38100" dir="2700000" algn="tl">
                    <a:srgbClr val="000000"/>
                  </a:outerShdw>
                </a:effectLst>
              </a:defRPr>
            </a:lvl1pPr>
          </a:lstStyle>
          <a:p>
            <a:fld id="{990CAFA7-22BE-40DD-8D22-17F8CB471D85}" type="datetimeFigureOut">
              <a:rPr lang="en-GB">
                <a:solidFill>
                  <a:srgbClr val="FFFFFF"/>
                </a:solidFill>
              </a:rPr>
              <a:pPr/>
              <a:t>16/04/2020</a:t>
            </a:fld>
            <a:endParaRPr lang="en-GB">
              <a:solidFill>
                <a:srgbClr val="FFFFFF"/>
              </a:solidFill>
            </a:endParaRPr>
          </a:p>
        </p:txBody>
      </p:sp>
      <p:sp>
        <p:nvSpPr>
          <p:cNvPr id="112648" name="Rectangle 8"/>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smtClean="0">
                <a:solidFill>
                  <a:schemeClr val="tx1"/>
                </a:solidFill>
                <a:effectLst>
                  <a:outerShdw blurRad="38100" dist="38100" dir="2700000" algn="tl">
                    <a:srgbClr val="000000"/>
                  </a:outerShdw>
                </a:effectLst>
              </a:defRPr>
            </a:lvl1pPr>
          </a:lstStyle>
          <a:p>
            <a:endParaRPr lang="en-GB">
              <a:solidFill>
                <a:srgbClr val="FFFFFF"/>
              </a:solidFill>
            </a:endParaRPr>
          </a:p>
        </p:txBody>
      </p:sp>
      <p:sp>
        <p:nvSpPr>
          <p:cNvPr id="112649" name="Rectangle 9"/>
          <p:cNvSpPr>
            <a:spLocks noGrp="1" noChangeArrowheads="1"/>
          </p:cNvSpPr>
          <p:nvPr>
            <p:ph type="sldNum" sz="quarter" idx="4"/>
          </p:nvPr>
        </p:nvSpPr>
        <p:spPr bwMode="auto">
          <a:xfrm>
            <a:off x="6553200" y="6248400"/>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smtClean="0">
                <a:solidFill>
                  <a:schemeClr val="tx1"/>
                </a:solidFill>
                <a:effectLst>
                  <a:outerShdw blurRad="38100" dist="38100" dir="2700000" algn="tl">
                    <a:srgbClr val="000000"/>
                  </a:outerShdw>
                </a:effectLst>
              </a:defRPr>
            </a:lvl1pPr>
          </a:lstStyle>
          <a:p>
            <a:fld id="{E0BAC440-A957-4B12-91F1-1857F36A6C07}" type="slidenum">
              <a:rPr lang="en-GB">
                <a:solidFill>
                  <a:srgbClr val="FFFFFF"/>
                </a:solidFill>
              </a:rPr>
              <a:pPr/>
              <a:t>‹#›</a:t>
            </a:fld>
            <a:endParaRPr lang="en-GB">
              <a:solidFill>
                <a:srgbClr val="FFFFFF"/>
              </a:solidFill>
            </a:endParaRPr>
          </a:p>
        </p:txBody>
      </p:sp>
    </p:spTree>
  </p:cSld>
  <p:clrMap bg1="dk2" tx1="lt1" bg2="dk1" tx2="lt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Lst>
  <p:txStyles>
    <p:titleStyle>
      <a:lvl1pPr algn="ctr" rtl="0" eaLnBrk="1" fontAlgn="base" hangingPunct="1">
        <a:spcBef>
          <a:spcPct val="0"/>
        </a:spcBef>
        <a:spcAft>
          <a:spcPct val="0"/>
        </a:spcAft>
        <a:defRPr sz="4400">
          <a:solidFill>
            <a:schemeClr val="tx2"/>
          </a:solidFill>
          <a:effectLst>
            <a:outerShdw blurRad="38100" dist="38100" dir="2700000" algn="tl">
              <a:srgbClr val="000000"/>
            </a:outerShdw>
          </a:effectLst>
          <a:latin typeface="+mj-lt"/>
          <a:ea typeface="+mj-ea"/>
          <a:cs typeface="+mj-cs"/>
        </a:defRPr>
      </a:lvl1pPr>
      <a:lvl2pPr algn="ctr" rtl="0" eaLnBrk="1" fontAlgn="base" hangingPunct="1">
        <a:spcBef>
          <a:spcPct val="0"/>
        </a:spcBef>
        <a:spcAft>
          <a:spcPct val="0"/>
        </a:spcAft>
        <a:defRPr sz="4400">
          <a:solidFill>
            <a:schemeClr val="tx2"/>
          </a:solidFill>
          <a:effectLst>
            <a:outerShdw blurRad="38100" dist="38100" dir="2700000" algn="tl">
              <a:srgbClr val="000000"/>
            </a:outerShdw>
          </a:effectLst>
          <a:latin typeface="Tahoma" pitchFamily="34" charset="0"/>
          <a:cs typeface="Arial" charset="0"/>
        </a:defRPr>
      </a:lvl2pPr>
      <a:lvl3pPr algn="ctr" rtl="0" eaLnBrk="1" fontAlgn="base" hangingPunct="1">
        <a:spcBef>
          <a:spcPct val="0"/>
        </a:spcBef>
        <a:spcAft>
          <a:spcPct val="0"/>
        </a:spcAft>
        <a:defRPr sz="4400">
          <a:solidFill>
            <a:schemeClr val="tx2"/>
          </a:solidFill>
          <a:effectLst>
            <a:outerShdw blurRad="38100" dist="38100" dir="2700000" algn="tl">
              <a:srgbClr val="000000"/>
            </a:outerShdw>
          </a:effectLst>
          <a:latin typeface="Tahoma" pitchFamily="34" charset="0"/>
          <a:cs typeface="Arial" charset="0"/>
        </a:defRPr>
      </a:lvl3pPr>
      <a:lvl4pPr algn="ctr" rtl="0" eaLnBrk="1" fontAlgn="base" hangingPunct="1">
        <a:spcBef>
          <a:spcPct val="0"/>
        </a:spcBef>
        <a:spcAft>
          <a:spcPct val="0"/>
        </a:spcAft>
        <a:defRPr sz="4400">
          <a:solidFill>
            <a:schemeClr val="tx2"/>
          </a:solidFill>
          <a:effectLst>
            <a:outerShdw blurRad="38100" dist="38100" dir="2700000" algn="tl">
              <a:srgbClr val="000000"/>
            </a:outerShdw>
          </a:effectLst>
          <a:latin typeface="Tahoma" pitchFamily="34" charset="0"/>
          <a:cs typeface="Arial" charset="0"/>
        </a:defRPr>
      </a:lvl4pPr>
      <a:lvl5pPr algn="ctr" rtl="0" eaLnBrk="1" fontAlgn="base" hangingPunct="1">
        <a:spcBef>
          <a:spcPct val="0"/>
        </a:spcBef>
        <a:spcAft>
          <a:spcPct val="0"/>
        </a:spcAft>
        <a:defRPr sz="4400">
          <a:solidFill>
            <a:schemeClr val="tx2"/>
          </a:solidFill>
          <a:effectLst>
            <a:outerShdw blurRad="38100" dist="38100" dir="2700000" algn="tl">
              <a:srgbClr val="000000"/>
            </a:outerShdw>
          </a:effectLst>
          <a:latin typeface="Tahoma" pitchFamily="34" charset="0"/>
          <a:cs typeface="Arial" charset="0"/>
        </a:defRPr>
      </a:lvl5pPr>
      <a:lvl6pPr marL="457200" algn="ctr" rtl="0" eaLnBrk="1" fontAlgn="base" hangingPunct="1">
        <a:spcBef>
          <a:spcPct val="0"/>
        </a:spcBef>
        <a:spcAft>
          <a:spcPct val="0"/>
        </a:spcAft>
        <a:defRPr sz="4400">
          <a:solidFill>
            <a:schemeClr val="tx2"/>
          </a:solidFill>
          <a:effectLst>
            <a:outerShdw blurRad="38100" dist="38100" dir="2700000" algn="tl">
              <a:srgbClr val="000000"/>
            </a:outerShdw>
          </a:effectLst>
          <a:latin typeface="Tahoma" pitchFamily="34" charset="0"/>
          <a:cs typeface="Arial" charset="0"/>
        </a:defRPr>
      </a:lvl6pPr>
      <a:lvl7pPr marL="914400" algn="ctr" rtl="0" eaLnBrk="1" fontAlgn="base" hangingPunct="1">
        <a:spcBef>
          <a:spcPct val="0"/>
        </a:spcBef>
        <a:spcAft>
          <a:spcPct val="0"/>
        </a:spcAft>
        <a:defRPr sz="4400">
          <a:solidFill>
            <a:schemeClr val="tx2"/>
          </a:solidFill>
          <a:effectLst>
            <a:outerShdw blurRad="38100" dist="38100" dir="2700000" algn="tl">
              <a:srgbClr val="000000"/>
            </a:outerShdw>
          </a:effectLst>
          <a:latin typeface="Tahoma" pitchFamily="34" charset="0"/>
          <a:cs typeface="Arial" charset="0"/>
        </a:defRPr>
      </a:lvl7pPr>
      <a:lvl8pPr marL="1371600" algn="ctr" rtl="0" eaLnBrk="1" fontAlgn="base" hangingPunct="1">
        <a:spcBef>
          <a:spcPct val="0"/>
        </a:spcBef>
        <a:spcAft>
          <a:spcPct val="0"/>
        </a:spcAft>
        <a:defRPr sz="4400">
          <a:solidFill>
            <a:schemeClr val="tx2"/>
          </a:solidFill>
          <a:effectLst>
            <a:outerShdw blurRad="38100" dist="38100" dir="2700000" algn="tl">
              <a:srgbClr val="000000"/>
            </a:outerShdw>
          </a:effectLst>
          <a:latin typeface="Tahoma" pitchFamily="34" charset="0"/>
          <a:cs typeface="Arial" charset="0"/>
        </a:defRPr>
      </a:lvl8pPr>
      <a:lvl9pPr marL="1828800" algn="ctr" rtl="0" eaLnBrk="1" fontAlgn="base" hangingPunct="1">
        <a:spcBef>
          <a:spcPct val="0"/>
        </a:spcBef>
        <a:spcAft>
          <a:spcPct val="0"/>
        </a:spcAft>
        <a:defRPr sz="4400">
          <a:solidFill>
            <a:schemeClr val="tx2"/>
          </a:solidFill>
          <a:effectLst>
            <a:outerShdw blurRad="38100" dist="38100" dir="2700000" algn="tl">
              <a:srgbClr val="000000"/>
            </a:outerShdw>
          </a:effectLst>
          <a:latin typeface="Tahoma" pitchFamily="34" charset="0"/>
          <a:cs typeface="Arial" charset="0"/>
        </a:defRPr>
      </a:lvl9pPr>
    </p:titleStyle>
    <p:bodyStyle>
      <a:lvl1pPr marL="342900" indent="-342900" algn="l" rtl="0" eaLnBrk="1" fontAlgn="base" hangingPunct="1">
        <a:spcBef>
          <a:spcPct val="20000"/>
        </a:spcBef>
        <a:spcAft>
          <a:spcPct val="0"/>
        </a:spcAft>
        <a:buClr>
          <a:schemeClr val="hlink"/>
        </a:buClr>
        <a:buSzPct val="80000"/>
        <a:buFont typeface="Wingdings" pitchFamily="2" charset="2"/>
        <a:buChar char="n"/>
        <a:defRPr sz="3200">
          <a:solidFill>
            <a:schemeClr val="tx1"/>
          </a:solidFill>
          <a:effectLst>
            <a:outerShdw blurRad="38100" dist="38100" dir="2700000" algn="tl">
              <a:srgbClr val="000000"/>
            </a:outerShdw>
          </a:effectLst>
          <a:latin typeface="+mn-lt"/>
          <a:ea typeface="+mn-ea"/>
          <a:cs typeface="+mn-cs"/>
        </a:defRPr>
      </a:lvl1pPr>
      <a:lvl2pPr marL="742950" indent="-285750" algn="l" rtl="0" eaLnBrk="1" fontAlgn="base" hangingPunct="1">
        <a:spcBef>
          <a:spcPct val="20000"/>
        </a:spcBef>
        <a:spcAft>
          <a:spcPct val="0"/>
        </a:spcAft>
        <a:buClr>
          <a:schemeClr val="tx1"/>
        </a:buClr>
        <a:buChar char="–"/>
        <a:defRPr sz="2800">
          <a:solidFill>
            <a:schemeClr val="tx1"/>
          </a:solidFill>
          <a:effectLst>
            <a:outerShdw blurRad="38100" dist="38100" dir="2700000" algn="tl">
              <a:srgbClr val="000000"/>
            </a:outerShdw>
          </a:effectLst>
          <a:latin typeface="+mn-lt"/>
          <a:cs typeface="+mn-cs"/>
        </a:defRPr>
      </a:lvl2pPr>
      <a:lvl3pPr marL="1143000" indent="-228600" algn="l" rtl="0" eaLnBrk="1" fontAlgn="base" hangingPunct="1">
        <a:spcBef>
          <a:spcPct val="20000"/>
        </a:spcBef>
        <a:spcAft>
          <a:spcPct val="0"/>
        </a:spcAft>
        <a:buClr>
          <a:schemeClr val="hlink"/>
        </a:buClr>
        <a:buFont typeface="Wingdings" pitchFamily="2" charset="2"/>
        <a:buChar char="§"/>
        <a:defRPr sz="2400">
          <a:solidFill>
            <a:schemeClr val="tx1"/>
          </a:solidFill>
          <a:effectLst>
            <a:outerShdw blurRad="38100" dist="38100" dir="2700000" algn="tl">
              <a:srgbClr val="000000"/>
            </a:outerShdw>
          </a:effectLst>
          <a:latin typeface="+mn-lt"/>
          <a:cs typeface="+mn-cs"/>
        </a:defRPr>
      </a:lvl3pPr>
      <a:lvl4pPr marL="1600200" indent="-228600" algn="l" rtl="0" eaLnBrk="1" fontAlgn="base" hangingPunct="1">
        <a:spcBef>
          <a:spcPct val="20000"/>
        </a:spcBef>
        <a:spcAft>
          <a:spcPct val="0"/>
        </a:spcAft>
        <a:buChar char="–"/>
        <a:defRPr sz="2000">
          <a:solidFill>
            <a:schemeClr val="tx1"/>
          </a:solidFill>
          <a:effectLst>
            <a:outerShdw blurRad="38100" dist="38100" dir="2700000" algn="tl">
              <a:srgbClr val="000000"/>
            </a:outerShdw>
          </a:effectLst>
          <a:latin typeface="+mn-lt"/>
          <a:cs typeface="+mn-cs"/>
        </a:defRPr>
      </a:lvl4pPr>
      <a:lvl5pPr marL="2057400" indent="-228600" algn="l" rtl="0" eaLnBrk="1" fontAlgn="base" hangingPunct="1">
        <a:spcBef>
          <a:spcPct val="20000"/>
        </a:spcBef>
        <a:spcAft>
          <a:spcPct val="0"/>
        </a:spcAft>
        <a:buClr>
          <a:schemeClr val="hlink"/>
        </a:buClr>
        <a:buFont typeface="Wingdings" pitchFamily="2" charset="2"/>
        <a:buChar char="§"/>
        <a:defRPr sz="2000">
          <a:solidFill>
            <a:schemeClr val="tx1"/>
          </a:solidFill>
          <a:effectLst>
            <a:outerShdw blurRad="38100" dist="38100" dir="2700000" algn="tl">
              <a:srgbClr val="000000"/>
            </a:outerShdw>
          </a:effectLst>
          <a:latin typeface="+mn-lt"/>
          <a:cs typeface="+mn-cs"/>
        </a:defRPr>
      </a:lvl5pPr>
      <a:lvl6pPr marL="2514600" indent="-228600" algn="l" rtl="0" eaLnBrk="1" fontAlgn="base" hangingPunct="1">
        <a:spcBef>
          <a:spcPct val="20000"/>
        </a:spcBef>
        <a:spcAft>
          <a:spcPct val="0"/>
        </a:spcAft>
        <a:buClr>
          <a:schemeClr val="hlink"/>
        </a:buClr>
        <a:buFont typeface="Wingdings" pitchFamily="2" charset="2"/>
        <a:buChar char="§"/>
        <a:defRPr sz="2000">
          <a:solidFill>
            <a:schemeClr val="tx1"/>
          </a:solidFill>
          <a:effectLst>
            <a:outerShdw blurRad="38100" dist="38100" dir="2700000" algn="tl">
              <a:srgbClr val="000000"/>
            </a:outerShdw>
          </a:effectLst>
          <a:latin typeface="+mn-lt"/>
          <a:cs typeface="+mn-cs"/>
        </a:defRPr>
      </a:lvl6pPr>
      <a:lvl7pPr marL="2971800" indent="-228600" algn="l" rtl="0" eaLnBrk="1" fontAlgn="base" hangingPunct="1">
        <a:spcBef>
          <a:spcPct val="20000"/>
        </a:spcBef>
        <a:spcAft>
          <a:spcPct val="0"/>
        </a:spcAft>
        <a:buClr>
          <a:schemeClr val="hlink"/>
        </a:buClr>
        <a:buFont typeface="Wingdings" pitchFamily="2" charset="2"/>
        <a:buChar char="§"/>
        <a:defRPr sz="2000">
          <a:solidFill>
            <a:schemeClr val="tx1"/>
          </a:solidFill>
          <a:effectLst>
            <a:outerShdw blurRad="38100" dist="38100" dir="2700000" algn="tl">
              <a:srgbClr val="000000"/>
            </a:outerShdw>
          </a:effectLst>
          <a:latin typeface="+mn-lt"/>
          <a:cs typeface="+mn-cs"/>
        </a:defRPr>
      </a:lvl7pPr>
      <a:lvl8pPr marL="3429000" indent="-228600" algn="l" rtl="0" eaLnBrk="1" fontAlgn="base" hangingPunct="1">
        <a:spcBef>
          <a:spcPct val="20000"/>
        </a:spcBef>
        <a:spcAft>
          <a:spcPct val="0"/>
        </a:spcAft>
        <a:buClr>
          <a:schemeClr val="hlink"/>
        </a:buClr>
        <a:buFont typeface="Wingdings" pitchFamily="2" charset="2"/>
        <a:buChar char="§"/>
        <a:defRPr sz="2000">
          <a:solidFill>
            <a:schemeClr val="tx1"/>
          </a:solidFill>
          <a:effectLst>
            <a:outerShdw blurRad="38100" dist="38100" dir="2700000" algn="tl">
              <a:srgbClr val="000000"/>
            </a:outerShdw>
          </a:effectLst>
          <a:latin typeface="+mn-lt"/>
          <a:cs typeface="+mn-cs"/>
        </a:defRPr>
      </a:lvl8pPr>
      <a:lvl9pPr marL="3886200" indent="-228600" algn="l" rtl="0" eaLnBrk="1" fontAlgn="base" hangingPunct="1">
        <a:spcBef>
          <a:spcPct val="20000"/>
        </a:spcBef>
        <a:spcAft>
          <a:spcPct val="0"/>
        </a:spcAft>
        <a:buClr>
          <a:schemeClr val="hlink"/>
        </a:buClr>
        <a:buFont typeface="Wingdings" pitchFamily="2" charset="2"/>
        <a:buChar char="§"/>
        <a:defRPr sz="2000">
          <a:solidFill>
            <a:schemeClr val="tx1"/>
          </a:solidFill>
          <a:effectLst>
            <a:outerShdw blurRad="38100" dist="38100" dir="2700000" algn="tl">
              <a:srgbClr val="000000"/>
            </a:outerShdw>
          </a:effectLst>
          <a:latin typeface="+mn-lt"/>
          <a:cs typeface="+mn-cs"/>
        </a:defRPr>
      </a:lvl9pPr>
    </p:bodyStyle>
    <p:otherStyle>
      <a:defPPr>
        <a:defRPr lang="de-DE"/>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xml"/><Relationship Id="rId1" Type="http://schemas.openxmlformats.org/officeDocument/2006/relationships/slideLayout" Target="../slideLayouts/slideLayout15.xml"/><Relationship Id="rId4" Type="http://schemas.openxmlformats.org/officeDocument/2006/relationships/image" Target="../media/image2.jpeg"/></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5.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5.xml"/></Relationships>
</file>

<file path=ppt/slides/_rels/slide1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5.xml"/></Relationships>
</file>

<file path=ppt/slides/_rels/slide16.xml.rels><?xml version="1.0" encoding="UTF-8" standalone="yes"?>
<Relationships xmlns="http://schemas.openxmlformats.org/package/2006/relationships"><Relationship Id="rId3" Type="http://schemas.openxmlformats.org/officeDocument/2006/relationships/hyperlink" Target="https://www.youtube.com/watch?v=cip9DA1UvHk" TargetMode="External"/><Relationship Id="rId2" Type="http://schemas.openxmlformats.org/officeDocument/2006/relationships/hyperlink" Target="https://www.youtube.com/watch?v=Hu_diGEijfk" TargetMode="External"/><Relationship Id="rId1" Type="http://schemas.openxmlformats.org/officeDocument/2006/relationships/slideLayout" Target="../slideLayouts/slideLayout2.xml"/><Relationship Id="rId4" Type="http://schemas.openxmlformats.org/officeDocument/2006/relationships/hyperlink" Target="https://www.youtube.com/watch?v=7v_DGXtQ110" TargetMode="External"/></Relationships>
</file>

<file path=ppt/slides/_rels/slide17.xml.rels><?xml version="1.0" encoding="UTF-8" standalone="yes"?>
<Relationships xmlns="http://schemas.openxmlformats.org/package/2006/relationships"><Relationship Id="rId2" Type="http://schemas.openxmlformats.org/officeDocument/2006/relationships/hyperlink" Target="https://chinaheritage.net/journal/chinas-state-of-warring-styles/" TargetMode="Externa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hyperlink" Target="https://www.youtube.com/watch?v=cip9DA1UvHk" TargetMode="Externa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hyperlink" Target="https://www.ucpress.edu/blog/33498/make-han-great-again-carrico-china/" TargetMode="Externa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sz="4800" dirty="0"/>
              <a:t>Material culture and historical memory</a:t>
            </a:r>
          </a:p>
        </p:txBody>
      </p:sp>
      <p:sp>
        <p:nvSpPr>
          <p:cNvPr id="3" name="Subtitle 2"/>
          <p:cNvSpPr>
            <a:spLocks noGrp="1"/>
          </p:cNvSpPr>
          <p:nvPr>
            <p:ph type="subTitle" idx="1"/>
          </p:nvPr>
        </p:nvSpPr>
        <p:spPr/>
        <p:txBody>
          <a:bodyPr/>
          <a:lstStyle/>
          <a:p>
            <a:r>
              <a:rPr lang="en-US" dirty="0"/>
              <a:t>The </a:t>
            </a:r>
            <a:r>
              <a:rPr lang="en-US" i="1" dirty="0" err="1"/>
              <a:t>hanfu</a:t>
            </a:r>
            <a:r>
              <a:rPr lang="en-US" dirty="0"/>
              <a:t> </a:t>
            </a:r>
            <a:r>
              <a:rPr lang="zh-CN" altLang="en-US" dirty="0"/>
              <a:t>漢服 </a:t>
            </a:r>
            <a:r>
              <a:rPr lang="en-GB" altLang="zh-CN" dirty="0"/>
              <a:t>phenomenon in contemporary China</a:t>
            </a:r>
            <a:endParaRPr lang="en-US"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Material Destruction</a:t>
            </a:r>
          </a:p>
        </p:txBody>
      </p:sp>
      <p:pic>
        <p:nvPicPr>
          <p:cNvPr id="6" name="Content Placeholder 5" descr="china_cultural-revolution-burning_antique-_buddha_statues.jpg"/>
          <p:cNvPicPr>
            <a:picLocks noGrp="1" noChangeAspect="1"/>
          </p:cNvPicPr>
          <p:nvPr>
            <p:ph sz="half" idx="1"/>
          </p:nvPr>
        </p:nvPicPr>
        <p:blipFill>
          <a:blip r:embed="rId3" cstate="print"/>
          <a:stretch>
            <a:fillRect/>
          </a:stretch>
        </p:blipFill>
        <p:spPr>
          <a:xfrm>
            <a:off x="457200" y="2307253"/>
            <a:ext cx="4038600" cy="3081693"/>
          </a:xfrm>
        </p:spPr>
      </p:pic>
      <p:pic>
        <p:nvPicPr>
          <p:cNvPr id="7" name="Content Placeholder 6" descr="Confucius Temple Shandong 1966.jpg"/>
          <p:cNvPicPr>
            <a:picLocks noGrp="1" noChangeAspect="1"/>
          </p:cNvPicPr>
          <p:nvPr>
            <p:ph sz="half" idx="2"/>
          </p:nvPr>
        </p:nvPicPr>
        <p:blipFill>
          <a:blip r:embed="rId4" cstate="print"/>
          <a:stretch>
            <a:fillRect/>
          </a:stretch>
        </p:blipFill>
        <p:spPr>
          <a:xfrm>
            <a:off x="4648200" y="2331446"/>
            <a:ext cx="4038600" cy="3033308"/>
          </a:xfrm>
        </p:spPr>
      </p:pic>
      <p:sp>
        <p:nvSpPr>
          <p:cNvPr id="3" name="TextBox 2">
            <a:extLst>
              <a:ext uri="{FF2B5EF4-FFF2-40B4-BE49-F238E27FC236}">
                <a16:creationId xmlns:a16="http://schemas.microsoft.com/office/drawing/2014/main" id="{352A7CA2-C026-404B-8084-8CF3AACB978D}"/>
              </a:ext>
            </a:extLst>
          </p:cNvPr>
          <p:cNvSpPr txBox="1"/>
          <p:nvPr/>
        </p:nvSpPr>
        <p:spPr>
          <a:xfrm>
            <a:off x="457200" y="5805264"/>
            <a:ext cx="8229600" cy="1200329"/>
          </a:xfrm>
          <a:prstGeom prst="rect">
            <a:avLst/>
          </a:prstGeom>
          <a:noFill/>
        </p:spPr>
        <p:txBody>
          <a:bodyPr wrap="square" rtlCol="0">
            <a:spAutoFit/>
          </a:bodyPr>
          <a:lstStyle/>
          <a:p>
            <a:r>
              <a:rPr lang="en-GB" dirty="0"/>
              <a:t>According to the book </a:t>
            </a:r>
            <a:r>
              <a:rPr lang="en-GB" i="1" dirty="0"/>
              <a:t>Mao’s Last Revolution</a:t>
            </a:r>
            <a:r>
              <a:rPr lang="en-GB" dirty="0"/>
              <a:t> (</a:t>
            </a:r>
            <a:r>
              <a:rPr lang="en-GB" dirty="0" err="1"/>
              <a:t>McFarquhar</a:t>
            </a:r>
            <a:r>
              <a:rPr lang="en-GB" dirty="0"/>
              <a:t>/</a:t>
            </a:r>
            <a:r>
              <a:rPr lang="en-GB" dirty="0" err="1"/>
              <a:t>Schoenhals</a:t>
            </a:r>
            <a:r>
              <a:rPr lang="en-GB" dirty="0"/>
              <a:t>), by the end of the cultural revolution, 4922 of the 6843 sites in Beijing officially designated as of “historical interest” had been destroyed. </a:t>
            </a:r>
          </a:p>
          <a:p>
            <a:endParaRPr lang="en-GB"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endParaRPr lang="en-GB"/>
          </a:p>
        </p:txBody>
      </p:sp>
      <p:pic>
        <p:nvPicPr>
          <p:cNvPr id="7" name="Content Placeholder 6" descr="200px-Destroy_the_old_world_Cultural_Revolution_poster.png"/>
          <p:cNvPicPr>
            <a:picLocks noGrp="1" noChangeAspect="1"/>
          </p:cNvPicPr>
          <p:nvPr>
            <p:ph idx="1"/>
          </p:nvPr>
        </p:nvPicPr>
        <p:blipFill>
          <a:blip r:embed="rId3" cstate="print"/>
          <a:stretch>
            <a:fillRect/>
          </a:stretch>
        </p:blipFill>
        <p:spPr>
          <a:xfrm>
            <a:off x="3923929" y="548680"/>
            <a:ext cx="4320479" cy="5940659"/>
          </a:xfrm>
        </p:spPr>
      </p:pic>
      <p:sp>
        <p:nvSpPr>
          <p:cNvPr id="2" name="TextBox 1">
            <a:extLst>
              <a:ext uri="{FF2B5EF4-FFF2-40B4-BE49-F238E27FC236}">
                <a16:creationId xmlns:a16="http://schemas.microsoft.com/office/drawing/2014/main" id="{67E956F4-3A8A-4B2E-A16B-C0508178BA2A}"/>
              </a:ext>
            </a:extLst>
          </p:cNvPr>
          <p:cNvSpPr txBox="1"/>
          <p:nvPr/>
        </p:nvSpPr>
        <p:spPr>
          <a:xfrm>
            <a:off x="323528" y="2132856"/>
            <a:ext cx="3096344" cy="2308324"/>
          </a:xfrm>
          <a:prstGeom prst="rect">
            <a:avLst/>
          </a:prstGeom>
          <a:noFill/>
        </p:spPr>
        <p:txBody>
          <a:bodyPr wrap="square" rtlCol="0">
            <a:spAutoFit/>
          </a:bodyPr>
          <a:lstStyle/>
          <a:p>
            <a:r>
              <a:rPr lang="en-GB" dirty="0"/>
              <a:t>Chinese propaganda poster: "Destroy the old world; Forge the new world." A Red Guard crushes the crucifix, Buddha, and classical Chinese texts with his hammer; 1967.</a:t>
            </a:r>
          </a:p>
          <a:p>
            <a:endParaRPr lang="en-GB"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D00EAC-5574-4CEB-A7D7-FD1BF7E8244F}"/>
              </a:ext>
            </a:extLst>
          </p:cNvPr>
          <p:cNvSpPr>
            <a:spLocks noGrp="1"/>
          </p:cNvSpPr>
          <p:nvPr>
            <p:ph type="title"/>
          </p:nvPr>
        </p:nvSpPr>
        <p:spPr/>
        <p:txBody>
          <a:bodyPr/>
          <a:lstStyle/>
          <a:p>
            <a:endParaRPr lang="en-GB"/>
          </a:p>
        </p:txBody>
      </p:sp>
      <p:pic>
        <p:nvPicPr>
          <p:cNvPr id="4" name="Content Placeholder 3">
            <a:extLst>
              <a:ext uri="{FF2B5EF4-FFF2-40B4-BE49-F238E27FC236}">
                <a16:creationId xmlns:a16="http://schemas.microsoft.com/office/drawing/2014/main" id="{C6F6D4B9-5D78-4032-8FD9-87CF6504DD8B}"/>
              </a:ext>
            </a:extLst>
          </p:cNvPr>
          <p:cNvPicPr>
            <a:picLocks noGrp="1" noChangeAspect="1"/>
          </p:cNvPicPr>
          <p:nvPr>
            <p:ph idx="1"/>
          </p:nvPr>
        </p:nvPicPr>
        <p:blipFill>
          <a:blip r:embed="rId2"/>
          <a:stretch>
            <a:fillRect/>
          </a:stretch>
        </p:blipFill>
        <p:spPr>
          <a:xfrm>
            <a:off x="4465454" y="260648"/>
            <a:ext cx="3922970" cy="6286811"/>
          </a:xfrm>
          <a:prstGeom prst="rect">
            <a:avLst/>
          </a:prstGeom>
        </p:spPr>
      </p:pic>
      <p:sp>
        <p:nvSpPr>
          <p:cNvPr id="5" name="TextBox 4">
            <a:extLst>
              <a:ext uri="{FF2B5EF4-FFF2-40B4-BE49-F238E27FC236}">
                <a16:creationId xmlns:a16="http://schemas.microsoft.com/office/drawing/2014/main" id="{8DAAB9F8-DD2E-46E9-9C44-635937F577DA}"/>
              </a:ext>
            </a:extLst>
          </p:cNvPr>
          <p:cNvSpPr txBox="1"/>
          <p:nvPr/>
        </p:nvSpPr>
        <p:spPr>
          <a:xfrm>
            <a:off x="539552" y="2204864"/>
            <a:ext cx="3528392" cy="3139321"/>
          </a:xfrm>
          <a:prstGeom prst="rect">
            <a:avLst/>
          </a:prstGeom>
          <a:noFill/>
        </p:spPr>
        <p:txBody>
          <a:bodyPr wrap="square" rtlCol="0">
            <a:spAutoFit/>
          </a:bodyPr>
          <a:lstStyle/>
          <a:p>
            <a:r>
              <a:rPr lang="en-GB" dirty="0"/>
              <a:t>Simon Leys, aka Pierre Ryckmans (28 September 1935 – 11 August 2014)</a:t>
            </a:r>
          </a:p>
          <a:p>
            <a:endParaRPr lang="en-GB" dirty="0"/>
          </a:p>
          <a:p>
            <a:r>
              <a:rPr lang="en-GB" dirty="0"/>
              <a:t>Leys, Simon. "The Chinese Attitude Towards the Past." In </a:t>
            </a:r>
            <a:r>
              <a:rPr lang="en-GB" i="1" dirty="0"/>
              <a:t>The Hall of Uselessness: Collected Essays</a:t>
            </a:r>
            <a:r>
              <a:rPr lang="en-GB" dirty="0"/>
              <a:t>, edited by Leys, Simon, 285-301. New York: The New York Review of Books, 2011.</a:t>
            </a:r>
          </a:p>
        </p:txBody>
      </p:sp>
    </p:spTree>
    <p:extLst>
      <p:ext uri="{BB962C8B-B14F-4D97-AF65-F5344CB8AC3E}">
        <p14:creationId xmlns:p14="http://schemas.microsoft.com/office/powerpoint/2010/main" val="174003142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Paradox</a:t>
            </a:r>
          </a:p>
        </p:txBody>
      </p:sp>
      <p:sp>
        <p:nvSpPr>
          <p:cNvPr id="3" name="Content Placeholder 2"/>
          <p:cNvSpPr>
            <a:spLocks noGrp="1"/>
          </p:cNvSpPr>
          <p:nvPr>
            <p:ph idx="1"/>
          </p:nvPr>
        </p:nvSpPr>
        <p:spPr/>
        <p:txBody>
          <a:bodyPr/>
          <a:lstStyle/>
          <a:p>
            <a:r>
              <a:rPr lang="en-GB" dirty="0"/>
              <a:t>Neglect of the material heritage of the past; “the very past which seems to penetrate everything … is also strangely evading our </a:t>
            </a:r>
            <a:r>
              <a:rPr lang="en-GB" i="1" dirty="0"/>
              <a:t>physical</a:t>
            </a:r>
            <a:r>
              <a:rPr lang="en-GB" dirty="0"/>
              <a:t> grasp” (Leys 2011, p. 286)</a:t>
            </a:r>
          </a:p>
          <a:p>
            <a:r>
              <a:rPr lang="en-GB" dirty="0"/>
              <a:t>Cultural longevity </a:t>
            </a:r>
          </a:p>
          <a:p>
            <a:pPr lvl="1"/>
            <a:r>
              <a:rPr lang="en-GB" dirty="0">
                <a:sym typeface="Wingdings" pitchFamily="2" charset="2"/>
              </a:rPr>
              <a:t>China is the oldest living continuous culture </a:t>
            </a:r>
          </a:p>
          <a:p>
            <a:pPr lvl="1"/>
            <a:r>
              <a:rPr lang="en-GB" dirty="0"/>
              <a:t>strong sense of historical memory</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p:txBody>
          <a:bodyPr/>
          <a:lstStyle/>
          <a:p>
            <a:pPr>
              <a:buNone/>
            </a:pPr>
            <a:r>
              <a:rPr lang="en-GB" dirty="0"/>
              <a:t>“The only truly enduring embodiments of the eternal human moments are the literary ones.”</a:t>
            </a:r>
          </a:p>
          <a:p>
            <a:pPr>
              <a:buNone/>
            </a:pPr>
            <a:endParaRPr lang="en-GB" dirty="0"/>
          </a:p>
          <a:p>
            <a:pPr>
              <a:buNone/>
            </a:pPr>
            <a:r>
              <a:rPr lang="en-GB" dirty="0"/>
              <a:t>(Quote from F.W. Mote, “A </a:t>
            </a:r>
            <a:r>
              <a:rPr lang="en-GB" dirty="0" err="1"/>
              <a:t>Millenium</a:t>
            </a:r>
            <a:r>
              <a:rPr lang="en-GB" dirty="0"/>
              <a:t> of Chinese Urban History”)</a:t>
            </a:r>
          </a:p>
          <a:p>
            <a:endParaRPr lang="en-GB"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05470D-9FCF-4934-8665-1964F83B4186}"/>
              </a:ext>
            </a:extLst>
          </p:cNvPr>
          <p:cNvSpPr>
            <a:spLocks noGrp="1"/>
          </p:cNvSpPr>
          <p:nvPr>
            <p:ph type="title"/>
          </p:nvPr>
        </p:nvSpPr>
        <p:spPr/>
        <p:txBody>
          <a:bodyPr/>
          <a:lstStyle/>
          <a:p>
            <a:r>
              <a:rPr lang="en-GB" dirty="0"/>
              <a:t>Aim for this session</a:t>
            </a:r>
          </a:p>
        </p:txBody>
      </p:sp>
      <p:sp>
        <p:nvSpPr>
          <p:cNvPr id="3" name="Content Placeholder 2">
            <a:extLst>
              <a:ext uri="{FF2B5EF4-FFF2-40B4-BE49-F238E27FC236}">
                <a16:creationId xmlns:a16="http://schemas.microsoft.com/office/drawing/2014/main" id="{437E3D8E-D54E-413F-9B23-ACA758E43472}"/>
              </a:ext>
            </a:extLst>
          </p:cNvPr>
          <p:cNvSpPr>
            <a:spLocks noGrp="1"/>
          </p:cNvSpPr>
          <p:nvPr>
            <p:ph idx="1"/>
          </p:nvPr>
        </p:nvSpPr>
        <p:spPr/>
        <p:txBody>
          <a:bodyPr/>
          <a:lstStyle/>
          <a:p>
            <a:r>
              <a:rPr lang="en-GB" dirty="0"/>
              <a:t>In what ways can objects or material culture more broadly be linked to how a culture approaches its past?</a:t>
            </a:r>
          </a:p>
          <a:p>
            <a:r>
              <a:rPr lang="en-GB" dirty="0"/>
              <a:t>Aim: to move away from a merely textual view of the past and to look at how people make us of material culture to establish a link with the past</a:t>
            </a:r>
          </a:p>
          <a:p>
            <a:r>
              <a:rPr lang="en-GB" dirty="0">
                <a:sym typeface="Wingdings" panose="05000000000000000000" pitchFamily="2" charset="2"/>
              </a:rPr>
              <a:t> take material culture out of </a:t>
            </a:r>
            <a:r>
              <a:rPr lang="en-GB">
                <a:sym typeface="Wingdings" panose="05000000000000000000" pitchFamily="2" charset="2"/>
              </a:rPr>
              <a:t>the museum</a:t>
            </a:r>
            <a:endParaRPr lang="en-GB" dirty="0"/>
          </a:p>
        </p:txBody>
      </p:sp>
    </p:spTree>
    <p:extLst>
      <p:ext uri="{BB962C8B-B14F-4D97-AF65-F5344CB8AC3E}">
        <p14:creationId xmlns:p14="http://schemas.microsoft.com/office/powerpoint/2010/main" val="163707465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CD1457-C111-4EE0-B615-39CE39B8C854}"/>
              </a:ext>
            </a:extLst>
          </p:cNvPr>
          <p:cNvSpPr>
            <a:spLocks noGrp="1"/>
          </p:cNvSpPr>
          <p:nvPr>
            <p:ph type="title"/>
          </p:nvPr>
        </p:nvSpPr>
        <p:spPr/>
        <p:txBody>
          <a:bodyPr/>
          <a:lstStyle/>
          <a:p>
            <a:r>
              <a:rPr lang="en-GB" dirty="0"/>
              <a:t>Pierre Nora’s </a:t>
            </a:r>
            <a:r>
              <a:rPr lang="en-GB" i="1" dirty="0" err="1"/>
              <a:t>lieux</a:t>
            </a:r>
            <a:r>
              <a:rPr lang="en-GB" i="1" dirty="0"/>
              <a:t> de </a:t>
            </a:r>
            <a:r>
              <a:rPr lang="en-GB" i="1" dirty="0" err="1"/>
              <a:t>mémoire</a:t>
            </a:r>
            <a:endParaRPr lang="en-GB" dirty="0"/>
          </a:p>
        </p:txBody>
      </p:sp>
      <p:sp>
        <p:nvSpPr>
          <p:cNvPr id="3" name="Content Placeholder 2">
            <a:extLst>
              <a:ext uri="{FF2B5EF4-FFF2-40B4-BE49-F238E27FC236}">
                <a16:creationId xmlns:a16="http://schemas.microsoft.com/office/drawing/2014/main" id="{6988A991-0C47-4C33-B3E2-93CE890594DD}"/>
              </a:ext>
            </a:extLst>
          </p:cNvPr>
          <p:cNvSpPr>
            <a:spLocks noGrp="1"/>
          </p:cNvSpPr>
          <p:nvPr>
            <p:ph idx="1"/>
          </p:nvPr>
        </p:nvSpPr>
        <p:spPr/>
        <p:txBody>
          <a:bodyPr/>
          <a:lstStyle/>
          <a:p>
            <a:r>
              <a:rPr lang="en-GB" sz="2800" dirty="0"/>
              <a:t>Nora, Pierre (1989), “Between Memory and History: Les </a:t>
            </a:r>
            <a:r>
              <a:rPr lang="en-GB" sz="2800" dirty="0" err="1"/>
              <a:t>Lieux</a:t>
            </a:r>
            <a:r>
              <a:rPr lang="en-GB" sz="2800" dirty="0"/>
              <a:t> de </a:t>
            </a:r>
            <a:r>
              <a:rPr lang="en-GB" sz="2800" dirty="0" err="1"/>
              <a:t>Mémoire</a:t>
            </a:r>
            <a:r>
              <a:rPr lang="en-GB" sz="2800" dirty="0"/>
              <a:t>,” in </a:t>
            </a:r>
            <a:r>
              <a:rPr lang="en-GB" sz="2800" i="1" dirty="0"/>
              <a:t>Representations</a:t>
            </a:r>
            <a:r>
              <a:rPr lang="en-GB" sz="2800" dirty="0"/>
              <a:t>, no. 26, Special Issue: Memory and Counter-Memory (Spring 1989), 7–24.</a:t>
            </a:r>
          </a:p>
          <a:p>
            <a:r>
              <a:rPr lang="en-GB" sz="2800" dirty="0"/>
              <a:t>Nora, Pierre, and </a:t>
            </a:r>
            <a:r>
              <a:rPr lang="en-GB" sz="2800" dirty="0" err="1"/>
              <a:t>Kritzman</a:t>
            </a:r>
            <a:r>
              <a:rPr lang="en-GB" sz="2800" dirty="0"/>
              <a:t>, Lawrence D., eds. (1998), </a:t>
            </a:r>
            <a:r>
              <a:rPr lang="en-GB" sz="2800" i="1" dirty="0"/>
              <a:t>Realms of Memory: Rethinking the French Past</a:t>
            </a:r>
            <a:r>
              <a:rPr lang="en-GB" sz="2800" dirty="0"/>
              <a:t>, vol. 3, </a:t>
            </a:r>
            <a:r>
              <a:rPr lang="en-GB" sz="2800" i="1" dirty="0"/>
              <a:t>Symbols</a:t>
            </a:r>
            <a:r>
              <a:rPr lang="en-GB" sz="2800" dirty="0"/>
              <a:t>. New York: Columbia University Press.</a:t>
            </a:r>
          </a:p>
          <a:p>
            <a:endParaRPr lang="en-GB" dirty="0"/>
          </a:p>
        </p:txBody>
      </p:sp>
    </p:spTree>
    <p:extLst>
      <p:ext uri="{BB962C8B-B14F-4D97-AF65-F5344CB8AC3E}">
        <p14:creationId xmlns:p14="http://schemas.microsoft.com/office/powerpoint/2010/main" val="175840084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5DE6B4-B1E6-4657-963F-B9B312094429}"/>
              </a:ext>
            </a:extLst>
          </p:cNvPr>
          <p:cNvSpPr>
            <a:spLocks noGrp="1"/>
          </p:cNvSpPr>
          <p:nvPr>
            <p:ph type="title"/>
          </p:nvPr>
        </p:nvSpPr>
        <p:spPr/>
        <p:txBody>
          <a:bodyPr/>
          <a:lstStyle/>
          <a:p>
            <a:r>
              <a:rPr lang="en-GB" dirty="0"/>
              <a:t>Pierre Nora’s </a:t>
            </a:r>
            <a:r>
              <a:rPr lang="en-GB" i="1" dirty="0" err="1"/>
              <a:t>lieux</a:t>
            </a:r>
            <a:r>
              <a:rPr lang="en-GB" i="1" dirty="0"/>
              <a:t> de </a:t>
            </a:r>
            <a:r>
              <a:rPr lang="en-GB" i="1" dirty="0" err="1"/>
              <a:t>mémoire</a:t>
            </a:r>
            <a:endParaRPr lang="en-GB" dirty="0"/>
          </a:p>
        </p:txBody>
      </p:sp>
      <p:sp>
        <p:nvSpPr>
          <p:cNvPr id="3" name="Content Placeholder 2">
            <a:extLst>
              <a:ext uri="{FF2B5EF4-FFF2-40B4-BE49-F238E27FC236}">
                <a16:creationId xmlns:a16="http://schemas.microsoft.com/office/drawing/2014/main" id="{16169BE5-4BD4-47C5-BFDE-92349B5D5E53}"/>
              </a:ext>
            </a:extLst>
          </p:cNvPr>
          <p:cNvSpPr>
            <a:spLocks noGrp="1"/>
          </p:cNvSpPr>
          <p:nvPr>
            <p:ph idx="1"/>
          </p:nvPr>
        </p:nvSpPr>
        <p:spPr/>
        <p:txBody>
          <a:bodyPr/>
          <a:lstStyle/>
          <a:p>
            <a:r>
              <a:rPr lang="en-GB" sz="2400" dirty="0"/>
              <a:t>According to French historian Pierre Nora, memory (what a community can remember) and history do not complement one another but oppose each other.</a:t>
            </a:r>
          </a:p>
          <a:p>
            <a:r>
              <a:rPr lang="en-GB" sz="2400" dirty="0"/>
              <a:t>The acceleration of history in the process of modernization destroyed original communities of memory (e.g. villages)</a:t>
            </a:r>
          </a:p>
          <a:p>
            <a:r>
              <a:rPr lang="en-GB" sz="2400" dirty="0">
                <a:sym typeface="Wingdings" panose="05000000000000000000" pitchFamily="2" charset="2"/>
              </a:rPr>
              <a:t> </a:t>
            </a:r>
            <a:r>
              <a:rPr lang="en-GB" sz="2400" dirty="0"/>
              <a:t>displacement of memory and its separation from history</a:t>
            </a:r>
          </a:p>
          <a:p>
            <a:r>
              <a:rPr lang="en-GB" sz="2400" dirty="0"/>
              <a:t>“When our actions are, however, not directly experienced anymore but mediated, we are in the realm of history. Only then do we need </a:t>
            </a:r>
            <a:r>
              <a:rPr lang="en-GB" sz="2400" i="1" dirty="0" err="1"/>
              <a:t>lieux</a:t>
            </a:r>
            <a:r>
              <a:rPr lang="en-GB" sz="2400" i="1" dirty="0"/>
              <a:t> de </a:t>
            </a:r>
            <a:r>
              <a:rPr lang="en-GB" sz="2400" i="1" dirty="0" err="1"/>
              <a:t>mémoire</a:t>
            </a:r>
            <a:r>
              <a:rPr lang="en-GB" sz="2400" dirty="0"/>
              <a:t>, where we can experience our emotional attachment to the past.” (Matten 2011: 3)</a:t>
            </a:r>
          </a:p>
        </p:txBody>
      </p:sp>
    </p:spTree>
    <p:extLst>
      <p:ext uri="{BB962C8B-B14F-4D97-AF65-F5344CB8AC3E}">
        <p14:creationId xmlns:p14="http://schemas.microsoft.com/office/powerpoint/2010/main" val="140524181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C13D92-DD2A-4746-A5C8-68BFAED30082}"/>
              </a:ext>
            </a:extLst>
          </p:cNvPr>
          <p:cNvSpPr>
            <a:spLocks noGrp="1"/>
          </p:cNvSpPr>
          <p:nvPr>
            <p:ph type="title"/>
          </p:nvPr>
        </p:nvSpPr>
        <p:spPr/>
        <p:txBody>
          <a:bodyPr/>
          <a:lstStyle/>
          <a:p>
            <a:r>
              <a:rPr lang="en-GB" dirty="0"/>
              <a:t>Pierre Nora’s </a:t>
            </a:r>
            <a:r>
              <a:rPr lang="en-GB" i="1" dirty="0" err="1"/>
              <a:t>lieux</a:t>
            </a:r>
            <a:r>
              <a:rPr lang="en-GB" i="1" dirty="0"/>
              <a:t> de </a:t>
            </a:r>
            <a:r>
              <a:rPr lang="en-GB" i="1" dirty="0" err="1"/>
              <a:t>mémoire</a:t>
            </a:r>
            <a:endParaRPr lang="en-GB" i="1" dirty="0"/>
          </a:p>
        </p:txBody>
      </p:sp>
      <p:sp>
        <p:nvSpPr>
          <p:cNvPr id="3" name="Content Placeholder 2">
            <a:extLst>
              <a:ext uri="{FF2B5EF4-FFF2-40B4-BE49-F238E27FC236}">
                <a16:creationId xmlns:a16="http://schemas.microsoft.com/office/drawing/2014/main" id="{00F0A913-D204-4CFB-BF83-B1711960E9D8}"/>
              </a:ext>
            </a:extLst>
          </p:cNvPr>
          <p:cNvSpPr>
            <a:spLocks noGrp="1"/>
          </p:cNvSpPr>
          <p:nvPr>
            <p:ph idx="1"/>
          </p:nvPr>
        </p:nvSpPr>
        <p:spPr/>
        <p:txBody>
          <a:bodyPr/>
          <a:lstStyle/>
          <a:p>
            <a:pPr marL="0" indent="0">
              <a:buNone/>
            </a:pPr>
            <a:r>
              <a:rPr lang="en-GB" sz="2400" dirty="0"/>
              <a:t>Chinese:</a:t>
            </a:r>
            <a:r>
              <a:rPr lang="en-GB" sz="2400" i="1" dirty="0"/>
              <a:t> </a:t>
            </a:r>
            <a:r>
              <a:rPr lang="en-GB" sz="2400" i="1" dirty="0" err="1"/>
              <a:t>jiyi</a:t>
            </a:r>
            <a:r>
              <a:rPr lang="en-GB" sz="2400" dirty="0"/>
              <a:t> </a:t>
            </a:r>
            <a:r>
              <a:rPr lang="en-GB" sz="2400" i="1" dirty="0"/>
              <a:t>de </a:t>
            </a:r>
            <a:r>
              <a:rPr lang="en-GB" sz="2400" i="1" dirty="0" err="1"/>
              <a:t>changsuo</a:t>
            </a:r>
            <a:r>
              <a:rPr lang="en-GB" sz="2400" i="1" dirty="0"/>
              <a:t> </a:t>
            </a:r>
            <a:r>
              <a:rPr lang="zh-CN" altLang="en-US" sz="2400" dirty="0"/>
              <a:t>記憶的場所</a:t>
            </a:r>
            <a:endParaRPr lang="en-GB" sz="2400" i="1" dirty="0"/>
          </a:p>
          <a:p>
            <a:pPr marL="0" indent="0">
              <a:buNone/>
            </a:pPr>
            <a:endParaRPr lang="en-GB" sz="2400" dirty="0"/>
          </a:p>
          <a:p>
            <a:pPr marL="0" indent="0">
              <a:buNone/>
            </a:pPr>
            <a:r>
              <a:rPr lang="en-GB" sz="2400" dirty="0"/>
              <a:t>Pierre Nora highlights the way that places and objects evoke meanings through memory (Nora and </a:t>
            </a:r>
            <a:r>
              <a:rPr lang="en-GB" sz="2400" dirty="0" err="1"/>
              <a:t>Kritzman</a:t>
            </a:r>
            <a:r>
              <a:rPr lang="en-GB" sz="2400" dirty="0"/>
              <a:t> 1998)</a:t>
            </a:r>
          </a:p>
          <a:p>
            <a:pPr marL="0" indent="0">
              <a:buNone/>
            </a:pPr>
            <a:r>
              <a:rPr lang="en-GB" sz="2400" dirty="0"/>
              <a:t>These </a:t>
            </a:r>
            <a:r>
              <a:rPr lang="en-GB" sz="2400" i="1" dirty="0" err="1"/>
              <a:t>lieux</a:t>
            </a:r>
            <a:r>
              <a:rPr lang="en-GB" sz="2400" i="1" dirty="0"/>
              <a:t> de </a:t>
            </a:r>
            <a:r>
              <a:rPr lang="en-GB" sz="2400" i="1" dirty="0" err="1"/>
              <a:t>mémoire</a:t>
            </a:r>
            <a:r>
              <a:rPr lang="en-GB" sz="2400" i="1" dirty="0"/>
              <a:t> </a:t>
            </a:r>
            <a:r>
              <a:rPr lang="en-GB" sz="2400" dirty="0"/>
              <a:t>are not places for conveying historically accurate memories; instead, they are locations for meaningful experiences that claim a relationship to the past and assert meaning in the present and for the future. </a:t>
            </a:r>
          </a:p>
          <a:p>
            <a:pPr marL="0" indent="0">
              <a:buNone/>
            </a:pPr>
            <a:r>
              <a:rPr lang="en-GB" sz="2400" dirty="0">
                <a:sym typeface="Wingdings" panose="05000000000000000000" pitchFamily="2" charset="2"/>
              </a:rPr>
              <a:t> </a:t>
            </a:r>
            <a:r>
              <a:rPr lang="en-GB" sz="2400" dirty="0"/>
              <a:t>memory is not a question of “what happened” but the contemporary value of that past as it is commemorated through social practice.</a:t>
            </a:r>
          </a:p>
        </p:txBody>
      </p:sp>
    </p:spTree>
    <p:extLst>
      <p:ext uri="{BB962C8B-B14F-4D97-AF65-F5344CB8AC3E}">
        <p14:creationId xmlns:p14="http://schemas.microsoft.com/office/powerpoint/2010/main" val="144699917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C0D416-3494-413E-90BB-F4E9967CD58D}"/>
              </a:ext>
            </a:extLst>
          </p:cNvPr>
          <p:cNvSpPr>
            <a:spLocks noGrp="1"/>
          </p:cNvSpPr>
          <p:nvPr>
            <p:ph type="title"/>
          </p:nvPr>
        </p:nvSpPr>
        <p:spPr/>
        <p:txBody>
          <a:bodyPr/>
          <a:lstStyle/>
          <a:p>
            <a:r>
              <a:rPr lang="en-GB" dirty="0"/>
              <a:t>Chinese style dress</a:t>
            </a:r>
          </a:p>
        </p:txBody>
      </p:sp>
      <p:sp>
        <p:nvSpPr>
          <p:cNvPr id="3" name="Content Placeholder 2">
            <a:extLst>
              <a:ext uri="{FF2B5EF4-FFF2-40B4-BE49-F238E27FC236}">
                <a16:creationId xmlns:a16="http://schemas.microsoft.com/office/drawing/2014/main" id="{301DCAA0-E6C5-4175-A119-D56A53F6C267}"/>
              </a:ext>
            </a:extLst>
          </p:cNvPr>
          <p:cNvSpPr>
            <a:spLocks noGrp="1"/>
          </p:cNvSpPr>
          <p:nvPr>
            <p:ph idx="1"/>
          </p:nvPr>
        </p:nvSpPr>
        <p:spPr/>
        <p:txBody>
          <a:bodyPr/>
          <a:lstStyle/>
          <a:p>
            <a:r>
              <a:rPr lang="en-GB" dirty="0" err="1"/>
              <a:t>hanfu</a:t>
            </a:r>
            <a:r>
              <a:rPr lang="en-GB" dirty="0"/>
              <a:t> </a:t>
            </a:r>
            <a:r>
              <a:rPr lang="zh-CN" altLang="en-US" dirty="0"/>
              <a:t>漢服 </a:t>
            </a:r>
            <a:r>
              <a:rPr lang="en-GB" altLang="zh-CN" dirty="0"/>
              <a:t>(clothing of the Han) or </a:t>
            </a:r>
            <a:r>
              <a:rPr lang="en-GB" i="1" dirty="0"/>
              <a:t>Tang </a:t>
            </a:r>
            <a:r>
              <a:rPr lang="en-GB" i="1" dirty="0" err="1"/>
              <a:t>zhuang</a:t>
            </a:r>
            <a:r>
              <a:rPr lang="en-GB" i="1" dirty="0"/>
              <a:t> </a:t>
            </a:r>
            <a:r>
              <a:rPr lang="zh-CN" altLang="en-US" dirty="0"/>
              <a:t>唐裝</a:t>
            </a:r>
            <a:r>
              <a:rPr lang="zh-CN" altLang="en-US" i="1" dirty="0"/>
              <a:t> </a:t>
            </a:r>
            <a:r>
              <a:rPr lang="en-GB" dirty="0"/>
              <a:t>(Tang[-dynasty] dress)  </a:t>
            </a:r>
            <a:r>
              <a:rPr lang="en-GB" dirty="0">
                <a:sym typeface="Wingdings" panose="05000000000000000000" pitchFamily="2" charset="2"/>
              </a:rPr>
              <a:t> e</a:t>
            </a:r>
            <a:r>
              <a:rPr lang="en-GB" dirty="0"/>
              <a:t>thnic vs. dynastic reference</a:t>
            </a:r>
          </a:p>
          <a:p>
            <a:r>
              <a:rPr lang="en-GB" dirty="0"/>
              <a:t>fad for wearing Chinese traditional clothing swept China around the New Year of 2002</a:t>
            </a:r>
          </a:p>
        </p:txBody>
      </p:sp>
    </p:spTree>
    <p:extLst>
      <p:ext uri="{BB962C8B-B14F-4D97-AF65-F5344CB8AC3E}">
        <p14:creationId xmlns:p14="http://schemas.microsoft.com/office/powerpoint/2010/main" val="275373919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EAEF5039-F524-4B47-A9A9-EED02E06A7B9}"/>
              </a:ext>
            </a:extLst>
          </p:cNvPr>
          <p:cNvSpPr>
            <a:spLocks noGrp="1"/>
          </p:cNvSpPr>
          <p:nvPr>
            <p:ph type="title"/>
          </p:nvPr>
        </p:nvSpPr>
        <p:spPr/>
        <p:txBody>
          <a:bodyPr/>
          <a:lstStyle/>
          <a:p>
            <a:r>
              <a:rPr lang="en-GB" dirty="0"/>
              <a:t>Start of a movement</a:t>
            </a:r>
          </a:p>
        </p:txBody>
      </p:sp>
      <p:pic>
        <p:nvPicPr>
          <p:cNvPr id="4" name="Content Placeholder 3">
            <a:extLst>
              <a:ext uri="{FF2B5EF4-FFF2-40B4-BE49-F238E27FC236}">
                <a16:creationId xmlns:a16="http://schemas.microsoft.com/office/drawing/2014/main" id="{26642C80-5FD4-4183-8DBC-C255693DD23B}"/>
              </a:ext>
            </a:extLst>
          </p:cNvPr>
          <p:cNvPicPr>
            <a:picLocks noGrp="1" noChangeAspect="1"/>
          </p:cNvPicPr>
          <p:nvPr>
            <p:ph sz="half" idx="1"/>
          </p:nvPr>
        </p:nvPicPr>
        <p:blipFill>
          <a:blip r:embed="rId2"/>
          <a:stretch>
            <a:fillRect/>
          </a:stretch>
        </p:blipFill>
        <p:spPr>
          <a:xfrm>
            <a:off x="222889" y="2276872"/>
            <a:ext cx="4165861" cy="2952328"/>
          </a:xfrm>
          <a:prstGeom prst="rect">
            <a:avLst/>
          </a:prstGeom>
        </p:spPr>
      </p:pic>
      <p:sp>
        <p:nvSpPr>
          <p:cNvPr id="6" name="Content Placeholder 5">
            <a:extLst>
              <a:ext uri="{FF2B5EF4-FFF2-40B4-BE49-F238E27FC236}">
                <a16:creationId xmlns:a16="http://schemas.microsoft.com/office/drawing/2014/main" id="{AA20D430-9580-43A4-83F3-7F5571556AC0}"/>
              </a:ext>
            </a:extLst>
          </p:cNvPr>
          <p:cNvSpPr>
            <a:spLocks noGrp="1"/>
          </p:cNvSpPr>
          <p:nvPr>
            <p:ph sz="half" idx="2"/>
          </p:nvPr>
        </p:nvSpPr>
        <p:spPr/>
        <p:txBody>
          <a:bodyPr/>
          <a:lstStyle/>
          <a:p>
            <a:r>
              <a:rPr lang="en-GB" sz="1800" dirty="0">
                <a:effectLst/>
              </a:rPr>
              <a:t>Vladimir Putin, George W. Bush and Jiang Zemin at the Shanghai APEC meeting in October  2001.</a:t>
            </a:r>
          </a:p>
          <a:p>
            <a:r>
              <a:rPr lang="en-GB" sz="1800" dirty="0">
                <a:effectLst/>
              </a:rPr>
              <a:t>twenty world leaders were dressed in the traditional apparel of the host country.</a:t>
            </a:r>
          </a:p>
          <a:p>
            <a:r>
              <a:rPr lang="en-GB" sz="1800" dirty="0"/>
              <a:t>Propped collar, sleeves seamlessly integrated with the body, and a buttoned front with knotted decorations. The garment material is mostly silk—blue, red or brown in colour—with elaborate designs of dragons, peonies or the Chinese characters for </a:t>
            </a:r>
            <a:r>
              <a:rPr lang="en-GB" sz="1800" i="1" dirty="0" err="1"/>
              <a:t>fu</a:t>
            </a:r>
            <a:r>
              <a:rPr lang="en-GB" sz="1800" i="1" dirty="0"/>
              <a:t> </a:t>
            </a:r>
            <a:r>
              <a:rPr lang="en-GB" sz="1800" dirty="0"/>
              <a:t>(happiness) or </a:t>
            </a:r>
            <a:r>
              <a:rPr lang="en-GB" sz="1800" i="1" dirty="0" err="1"/>
              <a:t>shou</a:t>
            </a:r>
            <a:r>
              <a:rPr lang="en-GB" sz="1800" i="1" dirty="0"/>
              <a:t> </a:t>
            </a:r>
            <a:r>
              <a:rPr lang="en-GB" sz="1800" dirty="0"/>
              <a:t>(longevity).</a:t>
            </a:r>
          </a:p>
          <a:p>
            <a:r>
              <a:rPr lang="en-GB" sz="1800" dirty="0">
                <a:effectLst/>
              </a:rPr>
              <a:t>Problem: the dress is in Manchu style </a:t>
            </a:r>
            <a:r>
              <a:rPr lang="en-GB" sz="1800" dirty="0" err="1">
                <a:effectLst/>
              </a:rPr>
              <a:t>Manfu</a:t>
            </a:r>
            <a:r>
              <a:rPr lang="en-GB" sz="1800" dirty="0">
                <a:effectLst/>
              </a:rPr>
              <a:t> </a:t>
            </a:r>
            <a:r>
              <a:rPr lang="zh-TW" altLang="en-US" sz="1800" dirty="0">
                <a:effectLst/>
              </a:rPr>
              <a:t>滿服</a:t>
            </a:r>
            <a:endParaRPr lang="en-GB" sz="1800" dirty="0">
              <a:effectLst/>
            </a:endParaRPr>
          </a:p>
          <a:p>
            <a:endParaRPr lang="en-GB" dirty="0">
              <a:effectLst/>
            </a:endParaRPr>
          </a:p>
          <a:p>
            <a:endParaRPr lang="en-GB" dirty="0"/>
          </a:p>
        </p:txBody>
      </p:sp>
    </p:spTree>
    <p:extLst>
      <p:ext uri="{BB962C8B-B14F-4D97-AF65-F5344CB8AC3E}">
        <p14:creationId xmlns:p14="http://schemas.microsoft.com/office/powerpoint/2010/main" val="13327098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2239BF9-4981-49F4-AF7C-6B2487FDDDE0}"/>
              </a:ext>
            </a:extLst>
          </p:cNvPr>
          <p:cNvSpPr>
            <a:spLocks noGrp="1"/>
          </p:cNvSpPr>
          <p:nvPr>
            <p:ph type="title"/>
          </p:nvPr>
        </p:nvSpPr>
        <p:spPr/>
        <p:txBody>
          <a:bodyPr/>
          <a:lstStyle/>
          <a:p>
            <a:r>
              <a:rPr lang="en-GB" i="1" dirty="0" err="1"/>
              <a:t>hanfu</a:t>
            </a:r>
            <a:r>
              <a:rPr lang="en-GB" dirty="0"/>
              <a:t> movement</a:t>
            </a:r>
          </a:p>
        </p:txBody>
      </p:sp>
      <p:sp>
        <p:nvSpPr>
          <p:cNvPr id="6" name="Content Placeholder 5">
            <a:extLst>
              <a:ext uri="{FF2B5EF4-FFF2-40B4-BE49-F238E27FC236}">
                <a16:creationId xmlns:a16="http://schemas.microsoft.com/office/drawing/2014/main" id="{76B6C155-4AFF-4833-A250-A54152EC9ABC}"/>
              </a:ext>
            </a:extLst>
          </p:cNvPr>
          <p:cNvSpPr>
            <a:spLocks noGrp="1"/>
          </p:cNvSpPr>
          <p:nvPr>
            <p:ph idx="1"/>
          </p:nvPr>
        </p:nvSpPr>
        <p:spPr/>
        <p:txBody>
          <a:bodyPr/>
          <a:lstStyle/>
          <a:p>
            <a:r>
              <a:rPr lang="en-GB" sz="2200" dirty="0"/>
              <a:t>Criticism of Chinese government for sartorial choice (Manchu) on bulletin board (BBS) forums; claim that dress representing the Han majority would have been more appropriate. </a:t>
            </a:r>
            <a:r>
              <a:rPr lang="en-GB" sz="2200" dirty="0">
                <a:sym typeface="Wingdings" panose="05000000000000000000" pitchFamily="2" charset="2"/>
              </a:rPr>
              <a:t></a:t>
            </a:r>
            <a:endParaRPr lang="en-GB" sz="2200" dirty="0"/>
          </a:p>
          <a:p>
            <a:r>
              <a:rPr lang="en-GB" sz="2200" dirty="0"/>
              <a:t>over 2 million Beijing residents alone spent 200–1,000 yuan per person</a:t>
            </a:r>
          </a:p>
          <a:p>
            <a:r>
              <a:rPr lang="en-GB" sz="2200" i="1" dirty="0"/>
              <a:t>c. </a:t>
            </a:r>
            <a:r>
              <a:rPr lang="en-GB" sz="2200" dirty="0"/>
              <a:t>500 million yuan that benefited retailers, wholesalers, tailors, manufacturers, silk factory owners, silkworm farmers, and dry cleaners</a:t>
            </a:r>
          </a:p>
          <a:p>
            <a:r>
              <a:rPr lang="en-GB" sz="2200" dirty="0"/>
              <a:t>Online discussion boards provided virtual gathering points for patriotic Han Clothing enthusiasts</a:t>
            </a:r>
          </a:p>
        </p:txBody>
      </p:sp>
    </p:spTree>
    <p:extLst>
      <p:ext uri="{BB962C8B-B14F-4D97-AF65-F5344CB8AC3E}">
        <p14:creationId xmlns:p14="http://schemas.microsoft.com/office/powerpoint/2010/main" val="382723244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84BB1025-12DD-4BBC-B47D-9C40C3B0B60D}"/>
              </a:ext>
            </a:extLst>
          </p:cNvPr>
          <p:cNvSpPr>
            <a:spLocks noGrp="1"/>
          </p:cNvSpPr>
          <p:nvPr>
            <p:ph type="title"/>
          </p:nvPr>
        </p:nvSpPr>
        <p:spPr/>
        <p:txBody>
          <a:bodyPr/>
          <a:lstStyle/>
          <a:p>
            <a:endParaRPr lang="en-GB"/>
          </a:p>
        </p:txBody>
      </p:sp>
      <p:pic>
        <p:nvPicPr>
          <p:cNvPr id="4" name="Content Placeholder 3">
            <a:extLst>
              <a:ext uri="{FF2B5EF4-FFF2-40B4-BE49-F238E27FC236}">
                <a16:creationId xmlns:a16="http://schemas.microsoft.com/office/drawing/2014/main" id="{2FEF8095-790D-4A9A-98E7-BE37306A249F}"/>
              </a:ext>
            </a:extLst>
          </p:cNvPr>
          <p:cNvPicPr>
            <a:picLocks noGrp="1" noChangeAspect="1"/>
          </p:cNvPicPr>
          <p:nvPr>
            <p:ph sz="half" idx="1"/>
          </p:nvPr>
        </p:nvPicPr>
        <p:blipFill>
          <a:blip r:embed="rId2"/>
          <a:stretch>
            <a:fillRect/>
          </a:stretch>
        </p:blipFill>
        <p:spPr>
          <a:xfrm>
            <a:off x="1071562" y="1600200"/>
            <a:ext cx="2809875" cy="4495800"/>
          </a:xfrm>
          <a:prstGeom prst="rect">
            <a:avLst/>
          </a:prstGeom>
        </p:spPr>
      </p:pic>
      <p:sp>
        <p:nvSpPr>
          <p:cNvPr id="6" name="Content Placeholder 5">
            <a:extLst>
              <a:ext uri="{FF2B5EF4-FFF2-40B4-BE49-F238E27FC236}">
                <a16:creationId xmlns:a16="http://schemas.microsoft.com/office/drawing/2014/main" id="{D319A8FC-2999-4F39-AE06-488C912D04EF}"/>
              </a:ext>
            </a:extLst>
          </p:cNvPr>
          <p:cNvSpPr>
            <a:spLocks noGrp="1"/>
          </p:cNvSpPr>
          <p:nvPr>
            <p:ph sz="half" idx="2"/>
          </p:nvPr>
        </p:nvSpPr>
        <p:spPr/>
        <p:txBody>
          <a:bodyPr/>
          <a:lstStyle/>
          <a:p>
            <a:r>
              <a:rPr lang="en-GB" sz="2000" dirty="0"/>
              <a:t>Wang </a:t>
            </a:r>
            <a:r>
              <a:rPr lang="en-GB" sz="2000" dirty="0" err="1"/>
              <a:t>Letian</a:t>
            </a:r>
            <a:r>
              <a:rPr lang="en-GB" sz="2000" dirty="0"/>
              <a:t> </a:t>
            </a:r>
            <a:r>
              <a:rPr lang="zh-TW" altLang="en-US" sz="2000" dirty="0">
                <a:effectLst/>
              </a:rPr>
              <a:t>王樂天</a:t>
            </a:r>
            <a:r>
              <a:rPr lang="en-GB" altLang="zh-TW" sz="2000" dirty="0">
                <a:effectLst/>
              </a:rPr>
              <a:t>, electrician who walked the streets of Zhengzhou dressed in </a:t>
            </a:r>
            <a:r>
              <a:rPr lang="en-GB" altLang="zh-TW" sz="2000" i="1" dirty="0" err="1">
                <a:effectLst/>
              </a:rPr>
              <a:t>hanfu</a:t>
            </a:r>
            <a:r>
              <a:rPr lang="en-GB" altLang="zh-TW" sz="2000" dirty="0">
                <a:effectLst/>
              </a:rPr>
              <a:t> in 2003</a:t>
            </a:r>
          </a:p>
          <a:p>
            <a:r>
              <a:rPr lang="en-GB" altLang="zh-TW" sz="2000" dirty="0">
                <a:effectLst/>
              </a:rPr>
              <a:t>Creation of numerous Han clothing associations since 2003</a:t>
            </a:r>
          </a:p>
          <a:p>
            <a:r>
              <a:rPr lang="en-GB" sz="2000" dirty="0">
                <a:effectLst/>
              </a:rPr>
              <a:t>activities include visits to museums, temples, teahouses, or parks, or the </a:t>
            </a:r>
            <a:r>
              <a:rPr lang="en-GB" sz="2000" dirty="0" err="1">
                <a:effectLst/>
              </a:rPr>
              <a:t>reenactment</a:t>
            </a:r>
            <a:r>
              <a:rPr lang="en-GB" sz="2000" dirty="0">
                <a:effectLst/>
              </a:rPr>
              <a:t> of ‘traditional’ rituals</a:t>
            </a:r>
            <a:endParaRPr lang="en-GB" altLang="zh-TW" sz="2000" dirty="0">
              <a:effectLst/>
            </a:endParaRPr>
          </a:p>
          <a:p>
            <a:endParaRPr lang="en-GB" sz="2000" dirty="0"/>
          </a:p>
        </p:txBody>
      </p:sp>
    </p:spTree>
    <p:extLst>
      <p:ext uri="{BB962C8B-B14F-4D97-AF65-F5344CB8AC3E}">
        <p14:creationId xmlns:p14="http://schemas.microsoft.com/office/powerpoint/2010/main" val="339816860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1BDB3E-60C8-4F96-AFC5-CE4E458F7802}"/>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3011B84E-4CBE-4CD4-A8EE-5E5F3616FDFB}"/>
              </a:ext>
            </a:extLst>
          </p:cNvPr>
          <p:cNvSpPr>
            <a:spLocks noGrp="1"/>
          </p:cNvSpPr>
          <p:nvPr>
            <p:ph sz="half" idx="1"/>
          </p:nvPr>
        </p:nvSpPr>
        <p:spPr/>
        <p:txBody>
          <a:bodyPr/>
          <a:lstStyle/>
          <a:p>
            <a:r>
              <a:rPr lang="en-GB" dirty="0">
                <a:effectLst/>
              </a:rPr>
              <a:t>Peng Liyuan and Xi Jinping in neo-trad garb during their March 2014 state visit to Belgium. Source: press.cn</a:t>
            </a:r>
            <a:endParaRPr lang="en-GB" dirty="0"/>
          </a:p>
        </p:txBody>
      </p:sp>
      <p:pic>
        <p:nvPicPr>
          <p:cNvPr id="5" name="Content Placeholder 4">
            <a:extLst>
              <a:ext uri="{FF2B5EF4-FFF2-40B4-BE49-F238E27FC236}">
                <a16:creationId xmlns:a16="http://schemas.microsoft.com/office/drawing/2014/main" id="{7303555F-6D2A-4F42-BB75-CD10EA5DD49E}"/>
              </a:ext>
            </a:extLst>
          </p:cNvPr>
          <p:cNvPicPr>
            <a:picLocks noGrp="1" noChangeAspect="1"/>
          </p:cNvPicPr>
          <p:nvPr>
            <p:ph sz="half" idx="2"/>
          </p:nvPr>
        </p:nvPicPr>
        <p:blipFill>
          <a:blip r:embed="rId2"/>
          <a:stretch>
            <a:fillRect/>
          </a:stretch>
        </p:blipFill>
        <p:spPr>
          <a:xfrm>
            <a:off x="5242806" y="1600200"/>
            <a:ext cx="2849388" cy="4495800"/>
          </a:xfrm>
          <a:prstGeom prst="rect">
            <a:avLst/>
          </a:prstGeom>
        </p:spPr>
      </p:pic>
    </p:spTree>
    <p:extLst>
      <p:ext uri="{BB962C8B-B14F-4D97-AF65-F5344CB8AC3E}">
        <p14:creationId xmlns:p14="http://schemas.microsoft.com/office/powerpoint/2010/main" val="89641424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AD17A2-8019-4362-A3C9-969C91C0B760}"/>
              </a:ext>
            </a:extLst>
          </p:cNvPr>
          <p:cNvSpPr>
            <a:spLocks noGrp="1"/>
          </p:cNvSpPr>
          <p:nvPr>
            <p:ph type="title"/>
          </p:nvPr>
        </p:nvSpPr>
        <p:spPr/>
        <p:txBody>
          <a:bodyPr/>
          <a:lstStyle/>
          <a:p>
            <a:r>
              <a:rPr lang="en-GB" dirty="0" err="1"/>
              <a:t>Youtube</a:t>
            </a:r>
            <a:r>
              <a:rPr lang="en-GB" dirty="0"/>
              <a:t> videos on </a:t>
            </a:r>
            <a:r>
              <a:rPr lang="en-GB" i="1" dirty="0" err="1"/>
              <a:t>hanfu</a:t>
            </a:r>
            <a:r>
              <a:rPr lang="en-GB" dirty="0"/>
              <a:t> </a:t>
            </a:r>
          </a:p>
        </p:txBody>
      </p:sp>
      <p:sp>
        <p:nvSpPr>
          <p:cNvPr id="3" name="Content Placeholder 2">
            <a:extLst>
              <a:ext uri="{FF2B5EF4-FFF2-40B4-BE49-F238E27FC236}">
                <a16:creationId xmlns:a16="http://schemas.microsoft.com/office/drawing/2014/main" id="{2F3FED84-C375-4587-99CB-A701D3AA2D4A}"/>
              </a:ext>
            </a:extLst>
          </p:cNvPr>
          <p:cNvSpPr>
            <a:spLocks noGrp="1"/>
          </p:cNvSpPr>
          <p:nvPr>
            <p:ph idx="1"/>
          </p:nvPr>
        </p:nvSpPr>
        <p:spPr/>
        <p:txBody>
          <a:bodyPr/>
          <a:lstStyle/>
          <a:p>
            <a:r>
              <a:rPr lang="en-GB" sz="2800" dirty="0"/>
              <a:t>“Resurgence of Han Chinese clothing” (June 29, 2019) </a:t>
            </a:r>
            <a:r>
              <a:rPr lang="en-GB" sz="2800" dirty="0">
                <a:hlinkClick r:id="rId2"/>
              </a:rPr>
              <a:t>https://www.youtube.com/watch?v=Hu_diGEijfk</a:t>
            </a:r>
            <a:endParaRPr lang="en-GB" sz="2800" dirty="0"/>
          </a:p>
          <a:p>
            <a:r>
              <a:rPr lang="en-GB" sz="2800" dirty="0"/>
              <a:t>“Young people in China want traditional Han clothing back in fashion” (April 15, 2019) </a:t>
            </a:r>
            <a:r>
              <a:rPr lang="en-GB" sz="2800" dirty="0">
                <a:hlinkClick r:id="rId3"/>
              </a:rPr>
              <a:t>https://www.youtube.com/watch?v=cip9DA1UvHk</a:t>
            </a:r>
            <a:endParaRPr lang="en-GB" sz="2800" dirty="0"/>
          </a:p>
          <a:p>
            <a:r>
              <a:rPr lang="en-GB" sz="2800" dirty="0"/>
              <a:t>“</a:t>
            </a:r>
            <a:r>
              <a:rPr lang="en-GB" sz="2800" dirty="0" err="1"/>
              <a:t>Hanfu</a:t>
            </a:r>
            <a:r>
              <a:rPr lang="en-GB" sz="2800" dirty="0"/>
              <a:t>, the Chinese traditional costume chased by the young” (Aug 5, 2019) </a:t>
            </a:r>
            <a:r>
              <a:rPr lang="en-GB" sz="2800" dirty="0">
                <a:hlinkClick r:id="rId4"/>
              </a:rPr>
              <a:t>https://www.youtube.com/watch?v=7v_DGXtQ110</a:t>
            </a:r>
            <a:endParaRPr lang="en-GB" sz="2800" dirty="0"/>
          </a:p>
          <a:p>
            <a:endParaRPr lang="en-GB" dirty="0"/>
          </a:p>
          <a:p>
            <a:endParaRPr lang="en-GB" dirty="0"/>
          </a:p>
        </p:txBody>
      </p:sp>
    </p:spTree>
    <p:extLst>
      <p:ext uri="{BB962C8B-B14F-4D97-AF65-F5344CB8AC3E}">
        <p14:creationId xmlns:p14="http://schemas.microsoft.com/office/powerpoint/2010/main" val="290697434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EF7FAA-073D-4E31-989D-BC5F6A48D368}"/>
              </a:ext>
            </a:extLst>
          </p:cNvPr>
          <p:cNvSpPr>
            <a:spLocks noGrp="1"/>
          </p:cNvSpPr>
          <p:nvPr>
            <p:ph type="title"/>
          </p:nvPr>
        </p:nvSpPr>
        <p:spPr/>
        <p:txBody>
          <a:bodyPr/>
          <a:lstStyle/>
          <a:p>
            <a:r>
              <a:rPr lang="en-GB" dirty="0"/>
              <a:t>Academic literature on </a:t>
            </a:r>
            <a:r>
              <a:rPr lang="en-GB" i="1" dirty="0" err="1"/>
              <a:t>hanfu</a:t>
            </a:r>
            <a:endParaRPr lang="en-GB" i="1" dirty="0"/>
          </a:p>
        </p:txBody>
      </p:sp>
      <p:sp>
        <p:nvSpPr>
          <p:cNvPr id="3" name="Content Placeholder 2">
            <a:extLst>
              <a:ext uri="{FF2B5EF4-FFF2-40B4-BE49-F238E27FC236}">
                <a16:creationId xmlns:a16="http://schemas.microsoft.com/office/drawing/2014/main" id="{2F0DE1CA-1401-4793-BA60-1DAC0EF7A0C8}"/>
              </a:ext>
            </a:extLst>
          </p:cNvPr>
          <p:cNvSpPr>
            <a:spLocks noGrp="1"/>
          </p:cNvSpPr>
          <p:nvPr>
            <p:ph idx="1"/>
          </p:nvPr>
        </p:nvSpPr>
        <p:spPr/>
        <p:txBody>
          <a:bodyPr/>
          <a:lstStyle/>
          <a:p>
            <a:r>
              <a:rPr lang="en-GB" sz="2400" dirty="0"/>
              <a:t>Carrico, Kevin. </a:t>
            </a:r>
            <a:r>
              <a:rPr lang="en-GB" sz="2400" i="1" dirty="0"/>
              <a:t>The Great Han: Race, Nationalism, and Tradition in China Today</a:t>
            </a:r>
            <a:r>
              <a:rPr lang="en-GB" sz="2400" dirty="0"/>
              <a:t>. Berkeley: University of California Press, 2017.</a:t>
            </a:r>
          </a:p>
          <a:p>
            <a:r>
              <a:rPr lang="en-GB" sz="2400" dirty="0"/>
              <a:t>Carrico, Kevin and </a:t>
            </a:r>
            <a:r>
              <a:rPr lang="en-GB" sz="2400" dirty="0" err="1"/>
              <a:t>Geremie</a:t>
            </a:r>
            <a:r>
              <a:rPr lang="en-GB" sz="2400" dirty="0"/>
              <a:t> R. </a:t>
            </a:r>
            <a:r>
              <a:rPr lang="en-GB" sz="2400" dirty="0" err="1"/>
              <a:t>Barmé</a:t>
            </a:r>
            <a:r>
              <a:rPr lang="en-GB" sz="2400" dirty="0"/>
              <a:t>. “China’s State of Warring Styles.” Accessed 16 April, 2020. </a:t>
            </a:r>
            <a:r>
              <a:rPr lang="en-GB" sz="2400" dirty="0">
                <a:hlinkClick r:id="rId2"/>
              </a:rPr>
              <a:t>https://chinaheritage.net/journal/chinas-state-of-warring-styles/</a:t>
            </a:r>
            <a:r>
              <a:rPr lang="en-GB" sz="2400" dirty="0"/>
              <a:t>.</a:t>
            </a:r>
          </a:p>
        </p:txBody>
      </p:sp>
    </p:spTree>
    <p:extLst>
      <p:ext uri="{BB962C8B-B14F-4D97-AF65-F5344CB8AC3E}">
        <p14:creationId xmlns:p14="http://schemas.microsoft.com/office/powerpoint/2010/main" val="236313040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55B558-584D-4371-9A96-E5A71D9EA75A}"/>
              </a:ext>
            </a:extLst>
          </p:cNvPr>
          <p:cNvSpPr>
            <a:spLocks noGrp="1"/>
          </p:cNvSpPr>
          <p:nvPr>
            <p:ph type="title"/>
          </p:nvPr>
        </p:nvSpPr>
        <p:spPr/>
        <p:txBody>
          <a:bodyPr/>
          <a:lstStyle/>
          <a:p>
            <a:r>
              <a:rPr lang="en-GB" dirty="0"/>
              <a:t>Exercise</a:t>
            </a:r>
          </a:p>
        </p:txBody>
      </p:sp>
      <p:sp>
        <p:nvSpPr>
          <p:cNvPr id="3" name="Content Placeholder 2">
            <a:extLst>
              <a:ext uri="{FF2B5EF4-FFF2-40B4-BE49-F238E27FC236}">
                <a16:creationId xmlns:a16="http://schemas.microsoft.com/office/drawing/2014/main" id="{9C456B1D-DFA2-42E9-9E13-6966EF91B2D4}"/>
              </a:ext>
            </a:extLst>
          </p:cNvPr>
          <p:cNvSpPr>
            <a:spLocks noGrp="1"/>
          </p:cNvSpPr>
          <p:nvPr>
            <p:ph idx="1"/>
          </p:nvPr>
        </p:nvSpPr>
        <p:spPr/>
        <p:txBody>
          <a:bodyPr/>
          <a:lstStyle/>
          <a:p>
            <a:r>
              <a:rPr lang="en-GB" dirty="0"/>
              <a:t>Watch the video and write down the different contexts or discourses in which people engage with the </a:t>
            </a:r>
            <a:r>
              <a:rPr lang="en-GB" i="1" dirty="0" err="1"/>
              <a:t>hanfu</a:t>
            </a:r>
            <a:r>
              <a:rPr lang="en-GB" i="1" dirty="0"/>
              <a:t> </a:t>
            </a:r>
            <a:r>
              <a:rPr lang="en-GB" dirty="0"/>
              <a:t>movement.</a:t>
            </a:r>
          </a:p>
          <a:p>
            <a:endParaRPr lang="en-GB" i="1" dirty="0"/>
          </a:p>
          <a:p>
            <a:r>
              <a:rPr lang="en-GB" dirty="0">
                <a:hlinkClick r:id="rId2"/>
              </a:rPr>
              <a:t>https://www.youtube.com/watch?v=cip9DA1UvHk</a:t>
            </a:r>
            <a:endParaRPr lang="en-GB" i="1" dirty="0"/>
          </a:p>
        </p:txBody>
      </p:sp>
    </p:spTree>
    <p:extLst>
      <p:ext uri="{BB962C8B-B14F-4D97-AF65-F5344CB8AC3E}">
        <p14:creationId xmlns:p14="http://schemas.microsoft.com/office/powerpoint/2010/main" val="216210717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07D217-D605-4C5E-842F-87A20247B7C4}"/>
              </a:ext>
            </a:extLst>
          </p:cNvPr>
          <p:cNvSpPr>
            <a:spLocks noGrp="1"/>
          </p:cNvSpPr>
          <p:nvPr>
            <p:ph type="title"/>
          </p:nvPr>
        </p:nvSpPr>
        <p:spPr/>
        <p:txBody>
          <a:bodyPr/>
          <a:lstStyle/>
          <a:p>
            <a:r>
              <a:rPr lang="en-GB" dirty="0"/>
              <a:t>Quotes 1</a:t>
            </a:r>
          </a:p>
        </p:txBody>
      </p:sp>
      <p:sp>
        <p:nvSpPr>
          <p:cNvPr id="3" name="Content Placeholder 2">
            <a:extLst>
              <a:ext uri="{FF2B5EF4-FFF2-40B4-BE49-F238E27FC236}">
                <a16:creationId xmlns:a16="http://schemas.microsoft.com/office/drawing/2014/main" id="{FEDB8AFB-A9BD-495E-9629-39540525CB83}"/>
              </a:ext>
            </a:extLst>
          </p:cNvPr>
          <p:cNvSpPr>
            <a:spLocks noGrp="1"/>
          </p:cNvSpPr>
          <p:nvPr>
            <p:ph idx="1"/>
          </p:nvPr>
        </p:nvSpPr>
        <p:spPr/>
        <p:txBody>
          <a:bodyPr/>
          <a:lstStyle/>
          <a:p>
            <a:r>
              <a:rPr lang="en-GB" sz="2800" dirty="0"/>
              <a:t>“Han clothing has gone through many dynasties”</a:t>
            </a:r>
          </a:p>
          <a:p>
            <a:r>
              <a:rPr lang="en-GB" sz="2800" dirty="0"/>
              <a:t>“Han clothing is a reaffirmation of the Chinese dream” – “resurgence of Chinese culture” – “bridges Chinese culture from a long time ago and the present”</a:t>
            </a:r>
          </a:p>
          <a:p>
            <a:r>
              <a:rPr lang="en-GB" sz="2800" dirty="0"/>
              <a:t>“creates community”</a:t>
            </a:r>
          </a:p>
          <a:p>
            <a:r>
              <a:rPr lang="en-GB" sz="2800" dirty="0"/>
              <a:t>“how the world has been and how it has been changing”</a:t>
            </a:r>
          </a:p>
        </p:txBody>
      </p:sp>
    </p:spTree>
    <p:extLst>
      <p:ext uri="{BB962C8B-B14F-4D97-AF65-F5344CB8AC3E}">
        <p14:creationId xmlns:p14="http://schemas.microsoft.com/office/powerpoint/2010/main" val="247475326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692383-5792-429A-A40C-551E864AC050}"/>
              </a:ext>
            </a:extLst>
          </p:cNvPr>
          <p:cNvSpPr>
            <a:spLocks noGrp="1"/>
          </p:cNvSpPr>
          <p:nvPr>
            <p:ph type="title"/>
          </p:nvPr>
        </p:nvSpPr>
        <p:spPr/>
        <p:txBody>
          <a:bodyPr/>
          <a:lstStyle/>
          <a:p>
            <a:r>
              <a:rPr lang="en-GB" dirty="0"/>
              <a:t>Quotes 2</a:t>
            </a:r>
          </a:p>
        </p:txBody>
      </p:sp>
      <p:sp>
        <p:nvSpPr>
          <p:cNvPr id="3" name="Content Placeholder 2">
            <a:extLst>
              <a:ext uri="{FF2B5EF4-FFF2-40B4-BE49-F238E27FC236}">
                <a16:creationId xmlns:a16="http://schemas.microsoft.com/office/drawing/2014/main" id="{F5051CE2-A5D2-4DC6-8CE9-7BF63CE90734}"/>
              </a:ext>
            </a:extLst>
          </p:cNvPr>
          <p:cNvSpPr>
            <a:spLocks noGrp="1"/>
          </p:cNvSpPr>
          <p:nvPr>
            <p:ph idx="1"/>
          </p:nvPr>
        </p:nvSpPr>
        <p:spPr/>
        <p:txBody>
          <a:bodyPr/>
          <a:lstStyle/>
          <a:p>
            <a:r>
              <a:rPr lang="en-GB" dirty="0"/>
              <a:t>“adapting tradition to modernity”</a:t>
            </a:r>
          </a:p>
          <a:p>
            <a:r>
              <a:rPr lang="en-GB" dirty="0"/>
              <a:t>“characteristics of traditional culture and how to express this culture in modernity”</a:t>
            </a:r>
          </a:p>
          <a:p>
            <a:r>
              <a:rPr lang="en-GB" dirty="0"/>
              <a:t>“personal characteristics”</a:t>
            </a:r>
          </a:p>
          <a:p>
            <a:r>
              <a:rPr lang="en-GB" dirty="0"/>
              <a:t>“loss of Han traditional culture due to </a:t>
            </a:r>
            <a:r>
              <a:rPr lang="en-GB" dirty="0" err="1"/>
              <a:t>foreing</a:t>
            </a:r>
            <a:r>
              <a:rPr lang="en-GB" dirty="0"/>
              <a:t> influence”</a:t>
            </a:r>
          </a:p>
          <a:p>
            <a:r>
              <a:rPr lang="en-GB" dirty="0"/>
              <a:t>Han clothing as “reversion to the prior society”</a:t>
            </a:r>
          </a:p>
        </p:txBody>
      </p:sp>
    </p:spTree>
    <p:extLst>
      <p:ext uri="{BB962C8B-B14F-4D97-AF65-F5344CB8AC3E}">
        <p14:creationId xmlns:p14="http://schemas.microsoft.com/office/powerpoint/2010/main" val="345659830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6DDD42-C312-40BB-97FA-2AD5A3298F5F}"/>
              </a:ext>
            </a:extLst>
          </p:cNvPr>
          <p:cNvSpPr>
            <a:spLocks noGrp="1"/>
          </p:cNvSpPr>
          <p:nvPr>
            <p:ph type="title"/>
          </p:nvPr>
        </p:nvSpPr>
        <p:spPr/>
        <p:txBody>
          <a:bodyPr/>
          <a:lstStyle/>
          <a:p>
            <a:r>
              <a:rPr lang="en-GB" dirty="0"/>
              <a:t>Quotes 3</a:t>
            </a:r>
          </a:p>
        </p:txBody>
      </p:sp>
      <p:sp>
        <p:nvSpPr>
          <p:cNvPr id="3" name="Content Placeholder 2">
            <a:extLst>
              <a:ext uri="{FF2B5EF4-FFF2-40B4-BE49-F238E27FC236}">
                <a16:creationId xmlns:a16="http://schemas.microsoft.com/office/drawing/2014/main" id="{5B6145FA-67A2-4575-8DD6-B88805C7EB6F}"/>
              </a:ext>
            </a:extLst>
          </p:cNvPr>
          <p:cNvSpPr>
            <a:spLocks noGrp="1"/>
          </p:cNvSpPr>
          <p:nvPr>
            <p:ph idx="1"/>
          </p:nvPr>
        </p:nvSpPr>
        <p:spPr/>
        <p:txBody>
          <a:bodyPr/>
          <a:lstStyle/>
          <a:p>
            <a:r>
              <a:rPr lang="en-GB" sz="2000" dirty="0"/>
              <a:t>“individualisation” – “having choice”</a:t>
            </a:r>
          </a:p>
          <a:p>
            <a:r>
              <a:rPr lang="en-GB" sz="2000" dirty="0"/>
              <a:t>“embarrassing loss of cultural identity”</a:t>
            </a:r>
          </a:p>
          <a:p>
            <a:r>
              <a:rPr lang="en-GB" sz="2000" dirty="0"/>
              <a:t>“essence of China’s traditional culture”</a:t>
            </a:r>
          </a:p>
          <a:p>
            <a:r>
              <a:rPr lang="en-GB" sz="2000" dirty="0"/>
              <a:t>“revisit traditional Chinese culture”</a:t>
            </a:r>
          </a:p>
          <a:p>
            <a:r>
              <a:rPr lang="en-GB" sz="2000" dirty="0"/>
              <a:t>“harmony between nature and society”</a:t>
            </a:r>
          </a:p>
          <a:p>
            <a:r>
              <a:rPr lang="en-GB" sz="2000" dirty="0"/>
              <a:t>“wearing </a:t>
            </a:r>
            <a:r>
              <a:rPr lang="en-GB" sz="2000" dirty="0" err="1"/>
              <a:t>hanfu</a:t>
            </a:r>
            <a:r>
              <a:rPr lang="en-GB" sz="2000" dirty="0"/>
              <a:t> is a way to escape from the frustration of life”</a:t>
            </a:r>
          </a:p>
          <a:p>
            <a:r>
              <a:rPr lang="en-GB" sz="2000" dirty="0"/>
              <a:t>“style created 2600 BCE” </a:t>
            </a:r>
            <a:r>
              <a:rPr lang="en-GB" sz="2000" dirty="0">
                <a:sym typeface="Wingdings" panose="05000000000000000000" pitchFamily="2" charset="2"/>
              </a:rPr>
              <a:t> development interrupted by Yuan and Qing dynasty</a:t>
            </a:r>
          </a:p>
          <a:p>
            <a:r>
              <a:rPr lang="en-GB" sz="2000" dirty="0">
                <a:sym typeface="Wingdings" panose="05000000000000000000" pitchFamily="2" charset="2"/>
              </a:rPr>
              <a:t>“express to world fashion trends”</a:t>
            </a:r>
          </a:p>
          <a:p>
            <a:r>
              <a:rPr lang="en-GB" sz="2000" dirty="0">
                <a:sym typeface="Wingdings" panose="05000000000000000000" pitchFamily="2" charset="2"/>
              </a:rPr>
              <a:t>“I feel more confident”</a:t>
            </a:r>
            <a:endParaRPr lang="en-GB" sz="2000" dirty="0"/>
          </a:p>
        </p:txBody>
      </p:sp>
    </p:spTree>
    <p:extLst>
      <p:ext uri="{BB962C8B-B14F-4D97-AF65-F5344CB8AC3E}">
        <p14:creationId xmlns:p14="http://schemas.microsoft.com/office/powerpoint/2010/main" val="343843227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77E9A7-A4BB-4E5D-9114-BBCD9E98A22B}"/>
              </a:ext>
            </a:extLst>
          </p:cNvPr>
          <p:cNvSpPr>
            <a:spLocks noGrp="1"/>
          </p:cNvSpPr>
          <p:nvPr>
            <p:ph type="title"/>
          </p:nvPr>
        </p:nvSpPr>
        <p:spPr/>
        <p:txBody>
          <a:bodyPr/>
          <a:lstStyle/>
          <a:p>
            <a:r>
              <a:rPr lang="en-GB" cap="small" dirty="0"/>
              <a:t>Re-creating Real China?</a:t>
            </a:r>
            <a:endParaRPr lang="en-GB" dirty="0"/>
          </a:p>
        </p:txBody>
      </p:sp>
      <p:sp>
        <p:nvSpPr>
          <p:cNvPr id="3" name="Content Placeholder 2">
            <a:extLst>
              <a:ext uri="{FF2B5EF4-FFF2-40B4-BE49-F238E27FC236}">
                <a16:creationId xmlns:a16="http://schemas.microsoft.com/office/drawing/2014/main" id="{7FE676C7-09DF-4766-93BF-CC31BE42F254}"/>
              </a:ext>
            </a:extLst>
          </p:cNvPr>
          <p:cNvSpPr>
            <a:spLocks noGrp="1"/>
          </p:cNvSpPr>
          <p:nvPr>
            <p:ph idx="1"/>
          </p:nvPr>
        </p:nvSpPr>
        <p:spPr/>
        <p:txBody>
          <a:bodyPr/>
          <a:lstStyle/>
          <a:p>
            <a:r>
              <a:rPr lang="en-GB" sz="2000" dirty="0"/>
              <a:t>“The name Han Clothing Movement, </a:t>
            </a:r>
            <a:r>
              <a:rPr lang="en-GB" sz="2000" i="1" dirty="0" err="1"/>
              <a:t>Hanfu</a:t>
            </a:r>
            <a:r>
              <a:rPr lang="en-GB" sz="2000" i="1" dirty="0"/>
              <a:t> </a:t>
            </a:r>
            <a:r>
              <a:rPr lang="en-GB" sz="2000" i="1" dirty="0" err="1"/>
              <a:t>yundong</a:t>
            </a:r>
            <a:r>
              <a:rPr lang="en-GB" sz="2000" i="1" dirty="0"/>
              <a:t> </a:t>
            </a:r>
            <a:r>
              <a:rPr lang="zh-TW" altLang="en-US" sz="2000" dirty="0"/>
              <a:t>漢服運動</a:t>
            </a:r>
            <a:r>
              <a:rPr lang="en-US" altLang="zh-TW" sz="2000" dirty="0"/>
              <a:t>, </a:t>
            </a:r>
            <a:r>
              <a:rPr lang="en-GB" sz="2000" dirty="0"/>
              <a:t>encapsulates the movement’s response to the dilemmas of life today. </a:t>
            </a:r>
            <a:r>
              <a:rPr lang="en-GB" sz="2000" i="1" dirty="0" err="1"/>
              <a:t>Hanfu</a:t>
            </a:r>
            <a:r>
              <a:rPr lang="en-GB" sz="2000" dirty="0"/>
              <a:t> or ‘Han Clothing’, purportedly a sartorial code passed down through the ages from the time of the Yellow Emperor, provides a seemingly concrete link to a distant yet also more genuine past. Its revival reintroduces lost grandeur and aesthetics into the dreary and distressing present. </a:t>
            </a:r>
            <a:r>
              <a:rPr lang="en-GB" sz="2000" i="1" dirty="0" err="1"/>
              <a:t>Yundong</a:t>
            </a:r>
            <a:r>
              <a:rPr lang="en-GB" sz="2000" dirty="0"/>
              <a:t>, by contrast, is a term derived from the Maoist vocabulary of political mobilisation. Here, rather than the countryside surrounding the city </a:t>
            </a:r>
            <a:r>
              <a:rPr lang="zh-TW" altLang="en-US" sz="2000" dirty="0"/>
              <a:t>農村包圍城市</a:t>
            </a:r>
            <a:r>
              <a:rPr lang="en-US" altLang="zh-TW" sz="2000" dirty="0"/>
              <a:t>, </a:t>
            </a:r>
            <a:r>
              <a:rPr lang="en-GB" sz="2000" dirty="0"/>
              <a:t>the movement promotes a sacred tradition surrounding profane reality, declaring an </a:t>
            </a:r>
            <a:r>
              <a:rPr lang="en-GB" sz="2000" dirty="0" err="1"/>
              <a:t>aestheticised</a:t>
            </a:r>
            <a:r>
              <a:rPr lang="en-GB" sz="2000" dirty="0"/>
              <a:t> warfare on the dictatorship of the real.” (Carrico, “A State of Warring Styles”, 2017).</a:t>
            </a:r>
          </a:p>
        </p:txBody>
      </p:sp>
    </p:spTree>
    <p:extLst>
      <p:ext uri="{BB962C8B-B14F-4D97-AF65-F5344CB8AC3E}">
        <p14:creationId xmlns:p14="http://schemas.microsoft.com/office/powerpoint/2010/main" val="395877262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9778B2-050E-4FF6-8AD5-AA89AFC980D3}"/>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6D1E5D2D-C58F-49F0-9421-7F017F6CD7FE}"/>
              </a:ext>
            </a:extLst>
          </p:cNvPr>
          <p:cNvSpPr>
            <a:spLocks noGrp="1"/>
          </p:cNvSpPr>
          <p:nvPr>
            <p:ph idx="1"/>
          </p:nvPr>
        </p:nvSpPr>
        <p:spPr/>
        <p:txBody>
          <a:bodyPr/>
          <a:lstStyle/>
          <a:p>
            <a:pPr marL="0" indent="0">
              <a:buNone/>
            </a:pPr>
            <a:r>
              <a:rPr lang="en-GB" sz="2200" dirty="0"/>
              <a:t>Carrico writes:</a:t>
            </a:r>
          </a:p>
          <a:p>
            <a:pPr marL="180000" indent="0">
              <a:buNone/>
            </a:pPr>
            <a:r>
              <a:rPr lang="en-GB" sz="2200" dirty="0"/>
              <a:t>Members of the Han Clothing Movement see the Han as an oppressed people, prevented from realizing their full potential, and thus China’s full potential. Why do these members of a dominant majority ethnicity see themselves as marginalized victims? In my analysis of majority nationalism, I interpret nationalism as an </a:t>
            </a:r>
            <a:r>
              <a:rPr lang="en-GB" sz="2200" dirty="0" err="1"/>
              <a:t>autopoeitic</a:t>
            </a:r>
            <a:r>
              <a:rPr lang="en-GB" sz="2200" dirty="0"/>
              <a:t> social system driven forward in the tension between boundless national fantasies and inherently bounded national realities, such that the reality of China today is interpreted as not corresponding to a fundamentally impossible yet alluring vision of “the real China”. (Carrico, “Make the Han Great Again”) </a:t>
            </a:r>
            <a:r>
              <a:rPr lang="en-GB" sz="2000" dirty="0">
                <a:hlinkClick r:id="rId2"/>
              </a:rPr>
              <a:t>https://www.ucpress.edu/blog/33498/make-han-great-again-carrico-china/</a:t>
            </a:r>
            <a:endParaRPr lang="en-GB" sz="2000" dirty="0"/>
          </a:p>
        </p:txBody>
      </p:sp>
    </p:spTree>
    <p:extLst>
      <p:ext uri="{BB962C8B-B14F-4D97-AF65-F5344CB8AC3E}">
        <p14:creationId xmlns:p14="http://schemas.microsoft.com/office/powerpoint/2010/main" val="270732901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F020F9-875E-4AB4-A59D-04797CBBC480}"/>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0768BAB8-35ED-4266-89FF-3DC9127A98FD}"/>
              </a:ext>
            </a:extLst>
          </p:cNvPr>
          <p:cNvSpPr>
            <a:spLocks noGrp="1"/>
          </p:cNvSpPr>
          <p:nvPr>
            <p:ph idx="1"/>
          </p:nvPr>
        </p:nvSpPr>
        <p:spPr/>
        <p:txBody>
          <a:bodyPr/>
          <a:lstStyle/>
          <a:p>
            <a:pPr marL="180000" indent="0">
              <a:buNone/>
            </a:pPr>
            <a:r>
              <a:rPr lang="en-GB" sz="2000" dirty="0"/>
              <a:t>Cont.</a:t>
            </a:r>
          </a:p>
          <a:p>
            <a:pPr marL="180000" indent="0">
              <a:buNone/>
            </a:pPr>
            <a:r>
              <a:rPr lang="en-GB" sz="2000" dirty="0"/>
              <a:t>In response to this perceived dilemma, movement participants strive to bridge this distance from their “real China,” by promoting a purportedly ancient yet recently invented style of ethnic clothing, alongside reinvented rituals, etiquette, and traditional education. Having established the founding dilemma of Han nationalism in the first half of the book, in the second half I analyse various means by which participants seek to resolve these dilemmas: clothing that stabilizes, naturalizes, and eternalizes a romantic vision of Han identity; ritual that produces sequestered micro-spheres in which their ideal visions can be acted out without interference; and conspiracy theories that provide seamless narratives of Han innocence and goodness. These cultural manifestations of the movement, presented as “traditions,” in fact emerge primarily from the contradictions of the present, serving simultaneously as symptom and fleeting cure.</a:t>
            </a:r>
          </a:p>
        </p:txBody>
      </p:sp>
    </p:spTree>
    <p:extLst>
      <p:ext uri="{BB962C8B-B14F-4D97-AF65-F5344CB8AC3E}">
        <p14:creationId xmlns:p14="http://schemas.microsoft.com/office/powerpoint/2010/main" val="281599302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p:txBody>
          <a:bodyPr/>
          <a:lstStyle/>
          <a:p>
            <a:endParaRPr lang="en-GB" dirty="0"/>
          </a:p>
        </p:txBody>
      </p:sp>
      <p:sp>
        <p:nvSpPr>
          <p:cNvPr id="4" name="Content Placeholder 3"/>
          <p:cNvSpPr>
            <a:spLocks noGrp="1"/>
          </p:cNvSpPr>
          <p:nvPr>
            <p:ph idx="1"/>
          </p:nvPr>
        </p:nvSpPr>
        <p:spPr/>
        <p:txBody>
          <a:bodyPr/>
          <a:lstStyle/>
          <a:p>
            <a:endParaRPr lang="en-GB" dirty="0"/>
          </a:p>
          <a:p>
            <a:endParaRPr lang="en-GB" dirty="0"/>
          </a:p>
          <a:p>
            <a:pPr algn="ctr">
              <a:buNone/>
            </a:pPr>
            <a:r>
              <a:rPr lang="en-GB" dirty="0"/>
              <a:t>Thank you for your attention!</a:t>
            </a:r>
          </a:p>
        </p:txBody>
      </p:sp>
    </p:spTree>
  </p:cSld>
  <p:clrMapOvr>
    <a:masterClrMapping/>
  </p:clrMapOvr>
</p:sld>
</file>

<file path=ppt/theme/theme1.xml><?xml version="1.0" encoding="utf-8"?>
<a:theme xmlns:a="http://schemas.openxmlformats.org/drawingml/2006/main" name="Quadrant">
  <a:themeElements>
    <a:clrScheme name="Quadrant 2">
      <a:dk1>
        <a:srgbClr val="000000"/>
      </a:dk1>
      <a:lt1>
        <a:srgbClr val="FFFFFF"/>
      </a:lt1>
      <a:dk2>
        <a:srgbClr val="420000"/>
      </a:dk2>
      <a:lt2>
        <a:srgbClr val="660000"/>
      </a:lt2>
      <a:accent1>
        <a:srgbClr val="CCCC00"/>
      </a:accent1>
      <a:accent2>
        <a:srgbClr val="999966"/>
      </a:accent2>
      <a:accent3>
        <a:srgbClr val="FFFFFF"/>
      </a:accent3>
      <a:accent4>
        <a:srgbClr val="000000"/>
      </a:accent4>
      <a:accent5>
        <a:srgbClr val="E2E2AA"/>
      </a:accent5>
      <a:accent6>
        <a:srgbClr val="8A8A5C"/>
      </a:accent6>
      <a:hlink>
        <a:srgbClr val="996633"/>
      </a:hlink>
      <a:folHlink>
        <a:srgbClr val="993300"/>
      </a:folHlink>
    </a:clrScheme>
    <a:fontScheme name="Quadrant">
      <a:majorFont>
        <a:latin typeface="Times New Roman"/>
        <a:ea typeface=""/>
        <a:cs typeface="Arial"/>
      </a:majorFont>
      <a:minorFont>
        <a:latin typeface="Times New Roman"/>
        <a:ea typeface=""/>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noFill/>
        <a:ln w="9525" cap="flat" cmpd="sng" algn="ctr">
          <a:noFill/>
          <a:prstDash val="solid"/>
          <a:round/>
          <a:headEnd type="none" w="med" len="med"/>
          <a:tailEnd type="none" w="med" len="med"/>
        </a:ln>
        <a:effectLst/>
      </a:spPr>
      <a:bodyPr vert="horz" wrap="square" lIns="91440" tIns="45720" rIns="91440" bIns="45720" numCol="1" anchor="ctr"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en-US" sz="4400" b="0" i="0" u="none" strike="noStrike" cap="none" normalizeH="0" baseline="0" smtClean="0">
            <a:ln>
              <a:noFill/>
            </a:ln>
            <a:solidFill>
              <a:schemeClr val="tx2"/>
            </a:solidFill>
            <a:effectLst>
              <a:outerShdw blurRad="38100" dist="38100" dir="2700000" algn="tl">
                <a:srgbClr val="000000">
                  <a:alpha val="43137"/>
                </a:srgbClr>
              </a:outerShdw>
            </a:effectLst>
            <a:latin typeface="Tahoma" pitchFamily="34" charset="0"/>
            <a:cs typeface="Arial" charset="0"/>
          </a:defRPr>
        </a:defPPr>
      </a:lstStyle>
    </a:spDef>
    <a:lnDef>
      <a:spPr bwMode="auto">
        <a:xfrm>
          <a:off x="0" y="0"/>
          <a:ext cx="1" cy="1"/>
        </a:xfrm>
        <a:custGeom>
          <a:avLst/>
          <a:gdLst/>
          <a:ahLst/>
          <a:cxnLst/>
          <a:rect l="0" t="0" r="0" b="0"/>
          <a:pathLst/>
        </a:custGeom>
        <a:noFill/>
        <a:ln w="9525" cap="flat" cmpd="sng" algn="ctr">
          <a:noFill/>
          <a:prstDash val="solid"/>
          <a:round/>
          <a:headEnd type="none" w="med" len="med"/>
          <a:tailEnd type="none" w="med" len="med"/>
        </a:ln>
        <a:effectLst/>
      </a:spPr>
      <a:bodyPr vert="horz" wrap="square" lIns="91440" tIns="45720" rIns="91440" bIns="45720" numCol="1" anchor="ctr"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en-US" sz="4400" b="0" i="0" u="none" strike="noStrike" cap="none" normalizeH="0" baseline="0" smtClean="0">
            <a:ln>
              <a:noFill/>
            </a:ln>
            <a:solidFill>
              <a:schemeClr val="tx2"/>
            </a:solidFill>
            <a:effectLst>
              <a:outerShdw blurRad="38100" dist="38100" dir="2700000" algn="tl">
                <a:srgbClr val="000000">
                  <a:alpha val="43137"/>
                </a:srgbClr>
              </a:outerShdw>
            </a:effectLst>
            <a:latin typeface="Tahoma" pitchFamily="34" charset="0"/>
            <a:cs typeface="Arial" charset="0"/>
          </a:defRPr>
        </a:defPPr>
      </a:lstStyle>
    </a:lnDef>
  </a:objectDefaults>
  <a:extraClrSchemeLst>
    <a:extraClrScheme>
      <a:clrScheme name="Quadrant 1">
        <a:dk1>
          <a:srgbClr val="5C5674"/>
        </a:dk1>
        <a:lt1>
          <a:srgbClr val="FFFFFF"/>
        </a:lt1>
        <a:dk2>
          <a:srgbClr val="85986A"/>
        </a:dk2>
        <a:lt2>
          <a:srgbClr val="FFFFFF"/>
        </a:lt2>
        <a:accent1>
          <a:srgbClr val="666633"/>
        </a:accent1>
        <a:accent2>
          <a:srgbClr val="ADC5B8"/>
        </a:accent2>
        <a:accent3>
          <a:srgbClr val="C2CAB9"/>
        </a:accent3>
        <a:accent4>
          <a:srgbClr val="DADADA"/>
        </a:accent4>
        <a:accent5>
          <a:srgbClr val="B8B8AD"/>
        </a:accent5>
        <a:accent6>
          <a:srgbClr val="9CB2A6"/>
        </a:accent6>
        <a:hlink>
          <a:srgbClr val="FFCC00"/>
        </a:hlink>
        <a:folHlink>
          <a:srgbClr val="FFFFCC"/>
        </a:folHlink>
      </a:clrScheme>
      <a:clrMap bg1="dk2" tx1="lt1" bg2="dk1" tx2="lt2" accent1="accent1" accent2="accent2" accent3="accent3" accent4="accent4" accent5="accent5" accent6="accent6" hlink="hlink" folHlink="folHlink"/>
    </a:extraClrScheme>
    <a:extraClrScheme>
      <a:clrScheme name="Quadrant 2">
        <a:dk1>
          <a:srgbClr val="000000"/>
        </a:dk1>
        <a:lt1>
          <a:srgbClr val="FFFFFF"/>
        </a:lt1>
        <a:dk2>
          <a:srgbClr val="420000"/>
        </a:dk2>
        <a:lt2>
          <a:srgbClr val="660000"/>
        </a:lt2>
        <a:accent1>
          <a:srgbClr val="CCCC00"/>
        </a:accent1>
        <a:accent2>
          <a:srgbClr val="999966"/>
        </a:accent2>
        <a:accent3>
          <a:srgbClr val="FFFFFF"/>
        </a:accent3>
        <a:accent4>
          <a:srgbClr val="000000"/>
        </a:accent4>
        <a:accent5>
          <a:srgbClr val="E2E2AA"/>
        </a:accent5>
        <a:accent6>
          <a:srgbClr val="8A8A5C"/>
        </a:accent6>
        <a:hlink>
          <a:srgbClr val="996633"/>
        </a:hlink>
        <a:folHlink>
          <a:srgbClr val="993300"/>
        </a:folHlink>
      </a:clrScheme>
      <a:clrMap bg1="lt1" tx1="dk1" bg2="lt2" tx2="dk2" accent1="accent1" accent2="accent2" accent3="accent3" accent4="accent4" accent5="accent5" accent6="accent6" hlink="hlink" folHlink="folHlink"/>
    </a:extraClrScheme>
    <a:extraClrScheme>
      <a:clrScheme name="Quadrant 3">
        <a:dk1>
          <a:srgbClr val="618052"/>
        </a:dk1>
        <a:lt1>
          <a:srgbClr val="FFFFE3"/>
        </a:lt1>
        <a:dk2>
          <a:srgbClr val="162E36"/>
        </a:dk2>
        <a:lt2>
          <a:srgbClr val="FFFFFF"/>
        </a:lt2>
        <a:accent1>
          <a:srgbClr val="336699"/>
        </a:accent1>
        <a:accent2>
          <a:srgbClr val="69888B"/>
        </a:accent2>
        <a:accent3>
          <a:srgbClr val="ABADAE"/>
        </a:accent3>
        <a:accent4>
          <a:srgbClr val="DADAC2"/>
        </a:accent4>
        <a:accent5>
          <a:srgbClr val="ADB8CA"/>
        </a:accent5>
        <a:accent6>
          <a:srgbClr val="5E7B7D"/>
        </a:accent6>
        <a:hlink>
          <a:srgbClr val="FFCC00"/>
        </a:hlink>
        <a:folHlink>
          <a:srgbClr val="FFFFCC"/>
        </a:folHlink>
      </a:clrScheme>
      <a:clrMap bg1="dk2" tx1="lt1" bg2="dk1" tx2="lt2" accent1="accent1" accent2="accent2" accent3="accent3" accent4="accent4" accent5="accent5" accent6="accent6" hlink="hlink" folHlink="folHlink"/>
    </a:extraClrScheme>
    <a:extraClrScheme>
      <a:clrScheme name="Quadrant 4">
        <a:dk1>
          <a:srgbClr val="000000"/>
        </a:dk1>
        <a:lt1>
          <a:srgbClr val="FFFFFF"/>
        </a:lt1>
        <a:dk2>
          <a:srgbClr val="000000"/>
        </a:dk2>
        <a:lt2>
          <a:srgbClr val="CC0000"/>
        </a:lt2>
        <a:accent1>
          <a:srgbClr val="FFCC00"/>
        </a:accent1>
        <a:accent2>
          <a:srgbClr val="3366CC"/>
        </a:accent2>
        <a:accent3>
          <a:srgbClr val="FFFFFF"/>
        </a:accent3>
        <a:accent4>
          <a:srgbClr val="000000"/>
        </a:accent4>
        <a:accent5>
          <a:srgbClr val="FFE2AA"/>
        </a:accent5>
        <a:accent6>
          <a:srgbClr val="2D5CB9"/>
        </a:accent6>
        <a:hlink>
          <a:srgbClr val="666699"/>
        </a:hlink>
        <a:folHlink>
          <a:srgbClr val="C0C0C0"/>
        </a:folHlink>
      </a:clrScheme>
      <a:clrMap bg1="lt1" tx1="dk1" bg2="lt2" tx2="dk2" accent1="accent1" accent2="accent2" accent3="accent3" accent4="accent4" accent5="accent5" accent6="accent6" hlink="hlink" folHlink="folHlink"/>
    </a:extraClrScheme>
    <a:extraClrScheme>
      <a:clrScheme name="Quadrant 5">
        <a:dk1>
          <a:srgbClr val="666699"/>
        </a:dk1>
        <a:lt1>
          <a:srgbClr val="FFFFFF"/>
        </a:lt1>
        <a:dk2>
          <a:srgbClr val="000033"/>
        </a:dk2>
        <a:lt2>
          <a:srgbClr val="FFFFFF"/>
        </a:lt2>
        <a:accent1>
          <a:srgbClr val="9966FF"/>
        </a:accent1>
        <a:accent2>
          <a:srgbClr val="CCCCFF"/>
        </a:accent2>
        <a:accent3>
          <a:srgbClr val="AAAAAD"/>
        </a:accent3>
        <a:accent4>
          <a:srgbClr val="DADADA"/>
        </a:accent4>
        <a:accent5>
          <a:srgbClr val="CAB8FF"/>
        </a:accent5>
        <a:accent6>
          <a:srgbClr val="B9B9E7"/>
        </a:accent6>
        <a:hlink>
          <a:srgbClr val="CCCC00"/>
        </a:hlink>
        <a:folHlink>
          <a:srgbClr val="CC9900"/>
        </a:folHlink>
      </a:clrScheme>
      <a:clrMap bg1="dk2" tx1="lt1" bg2="dk1" tx2="lt2" accent1="accent1" accent2="accent2" accent3="accent3" accent4="accent4" accent5="accent5" accent6="accent6" hlink="hlink" folHlink="folHlink"/>
    </a:extraClrScheme>
    <a:extraClrScheme>
      <a:clrScheme name="Quadrant 6">
        <a:dk1>
          <a:srgbClr val="000000"/>
        </a:dk1>
        <a:lt1>
          <a:srgbClr val="FFFFFF"/>
        </a:lt1>
        <a:dk2>
          <a:srgbClr val="000000"/>
        </a:dk2>
        <a:lt2>
          <a:srgbClr val="669966"/>
        </a:lt2>
        <a:accent1>
          <a:srgbClr val="CCCCFF"/>
        </a:accent1>
        <a:accent2>
          <a:srgbClr val="9999CC"/>
        </a:accent2>
        <a:accent3>
          <a:srgbClr val="FFFFFF"/>
        </a:accent3>
        <a:accent4>
          <a:srgbClr val="000000"/>
        </a:accent4>
        <a:accent5>
          <a:srgbClr val="E2E2FF"/>
        </a:accent5>
        <a:accent6>
          <a:srgbClr val="8A8AB9"/>
        </a:accent6>
        <a:hlink>
          <a:srgbClr val="000066"/>
        </a:hlink>
        <a:folHlink>
          <a:srgbClr val="333399"/>
        </a:folHlink>
      </a:clrScheme>
      <a:clrMap bg1="lt1" tx1="dk1" bg2="lt2" tx2="dk2" accent1="accent1" accent2="accent2" accent3="accent3" accent4="accent4" accent5="accent5" accent6="accent6" hlink="hlink" folHlink="folHlink"/>
    </a:extraClrScheme>
    <a:extraClrScheme>
      <a:clrScheme name="Quadrant 7">
        <a:dk1>
          <a:srgbClr val="0099CC"/>
        </a:dk1>
        <a:lt1>
          <a:srgbClr val="FFFFFF"/>
        </a:lt1>
        <a:dk2>
          <a:srgbClr val="000099"/>
        </a:dk2>
        <a:lt2>
          <a:srgbClr val="FFFFFF"/>
        </a:lt2>
        <a:accent1>
          <a:srgbClr val="0099CC"/>
        </a:accent1>
        <a:accent2>
          <a:srgbClr val="6600FF"/>
        </a:accent2>
        <a:accent3>
          <a:srgbClr val="AAAACA"/>
        </a:accent3>
        <a:accent4>
          <a:srgbClr val="DADADA"/>
        </a:accent4>
        <a:accent5>
          <a:srgbClr val="AACAE2"/>
        </a:accent5>
        <a:accent6>
          <a:srgbClr val="5C00E7"/>
        </a:accent6>
        <a:hlink>
          <a:srgbClr val="FFCC00"/>
        </a:hlink>
        <a:folHlink>
          <a:srgbClr val="00CCFF"/>
        </a:folHlink>
      </a:clrScheme>
      <a:clrMap bg1="dk2" tx1="lt1" bg2="dk1" tx2="lt2" accent1="accent1" accent2="accent2" accent3="accent3" accent4="accent4" accent5="accent5" accent6="accent6" hlink="hlink" folHlink="folHlink"/>
    </a:extraClrScheme>
    <a:extraClrScheme>
      <a:clrScheme name="Quadrant 8">
        <a:dk1>
          <a:srgbClr val="000033"/>
        </a:dk1>
        <a:lt1>
          <a:srgbClr val="FFFFFF"/>
        </a:lt1>
        <a:dk2>
          <a:srgbClr val="003366"/>
        </a:dk2>
        <a:lt2>
          <a:srgbClr val="275C6D"/>
        </a:lt2>
        <a:accent1>
          <a:srgbClr val="A7D2DF"/>
        </a:accent1>
        <a:accent2>
          <a:srgbClr val="108DA6"/>
        </a:accent2>
        <a:accent3>
          <a:srgbClr val="FFFFFF"/>
        </a:accent3>
        <a:accent4>
          <a:srgbClr val="00002A"/>
        </a:accent4>
        <a:accent5>
          <a:srgbClr val="D0E5EC"/>
        </a:accent5>
        <a:accent6>
          <a:srgbClr val="0D7F96"/>
        </a:accent6>
        <a:hlink>
          <a:srgbClr val="666699"/>
        </a:hlink>
        <a:folHlink>
          <a:srgbClr val="9999FF"/>
        </a:folHlink>
      </a:clrScheme>
      <a:clrMap bg1="lt1" tx1="dk1" bg2="lt2" tx2="dk2" accent1="accent1" accent2="accent2" accent3="accent3" accent4="accent4" accent5="accent5" accent6="accent6" hlink="hlink" folHlink="folHlink"/>
    </a:extraClrScheme>
    <a:extraClrScheme>
      <a:clrScheme name="Quadrant 9">
        <a:dk1>
          <a:srgbClr val="CC3300"/>
        </a:dk1>
        <a:lt1>
          <a:srgbClr val="FFFFFF"/>
        </a:lt1>
        <a:dk2>
          <a:srgbClr val="000000"/>
        </a:dk2>
        <a:lt2>
          <a:srgbClr val="FFFFCC"/>
        </a:lt2>
        <a:accent1>
          <a:srgbClr val="FF9900"/>
        </a:accent1>
        <a:accent2>
          <a:srgbClr val="993300"/>
        </a:accent2>
        <a:accent3>
          <a:srgbClr val="AAAAAA"/>
        </a:accent3>
        <a:accent4>
          <a:srgbClr val="DADADA"/>
        </a:accent4>
        <a:accent5>
          <a:srgbClr val="FFCAAA"/>
        </a:accent5>
        <a:accent6>
          <a:srgbClr val="8A2D00"/>
        </a:accent6>
        <a:hlink>
          <a:srgbClr val="CEC5A2"/>
        </a:hlink>
        <a:folHlink>
          <a:srgbClr val="DDDDDD"/>
        </a:folHlink>
      </a:clrScheme>
      <a:clrMap bg1="dk2" tx1="lt1" bg2="dk1" tx2="lt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ThemeKatharina">
  <a:themeElements>
    <a:clrScheme name="Slit 1">
      <a:dk1>
        <a:srgbClr val="8C0000"/>
      </a:dk1>
      <a:lt1>
        <a:srgbClr val="FFFFFF"/>
      </a:lt1>
      <a:dk2>
        <a:srgbClr val="720000"/>
      </a:dk2>
      <a:lt2>
        <a:srgbClr val="FFFFCC"/>
      </a:lt2>
      <a:accent1>
        <a:srgbClr val="FF3300"/>
      </a:accent1>
      <a:accent2>
        <a:srgbClr val="BE7960"/>
      </a:accent2>
      <a:accent3>
        <a:srgbClr val="BCAAAA"/>
      </a:accent3>
      <a:accent4>
        <a:srgbClr val="DADADA"/>
      </a:accent4>
      <a:accent5>
        <a:srgbClr val="FFADAA"/>
      </a:accent5>
      <a:accent6>
        <a:srgbClr val="AC6D56"/>
      </a:accent6>
      <a:hlink>
        <a:srgbClr val="FFCC66"/>
      </a:hlink>
      <a:folHlink>
        <a:srgbClr val="FF9900"/>
      </a:folHlink>
    </a:clrScheme>
    <a:fontScheme name="Slit">
      <a:majorFont>
        <a:latin typeface="Tahoma"/>
        <a:ea typeface=""/>
        <a:cs typeface="Arial"/>
      </a:majorFont>
      <a:minorFont>
        <a:latin typeface="Tahoma"/>
        <a:ea typeface=""/>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noFill/>
        <a:ln w="9525" cap="flat" cmpd="sng" algn="ctr">
          <a:noFill/>
          <a:prstDash val="solid"/>
          <a:round/>
          <a:headEnd type="none" w="med" len="med"/>
          <a:tailEnd type="none" w="med" len="med"/>
        </a:ln>
        <a:effectLst/>
      </a:spPr>
      <a:bodyPr vert="horz" wrap="square" lIns="91440" tIns="45720" rIns="91440" bIns="45720" numCol="1" anchor="ctr"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en-US" sz="4400" b="0" i="0" u="none" strike="noStrike" cap="none" normalizeH="0" baseline="0" smtClean="0">
            <a:ln>
              <a:noFill/>
            </a:ln>
            <a:solidFill>
              <a:schemeClr val="tx2"/>
            </a:solidFill>
            <a:effectLst>
              <a:outerShdw blurRad="38100" dist="38100" dir="2700000" algn="tl">
                <a:srgbClr val="000000">
                  <a:alpha val="43137"/>
                </a:srgbClr>
              </a:outerShdw>
            </a:effectLst>
            <a:latin typeface="Tahoma" pitchFamily="34" charset="0"/>
            <a:cs typeface="Arial" charset="0"/>
          </a:defRPr>
        </a:defPPr>
      </a:lstStyle>
    </a:spDef>
    <a:lnDef>
      <a:spPr bwMode="auto">
        <a:xfrm>
          <a:off x="0" y="0"/>
          <a:ext cx="1" cy="1"/>
        </a:xfrm>
        <a:custGeom>
          <a:avLst/>
          <a:gdLst/>
          <a:ahLst/>
          <a:cxnLst/>
          <a:rect l="0" t="0" r="0" b="0"/>
          <a:pathLst/>
        </a:custGeom>
        <a:noFill/>
        <a:ln w="9525" cap="flat" cmpd="sng" algn="ctr">
          <a:noFill/>
          <a:prstDash val="solid"/>
          <a:round/>
          <a:headEnd type="none" w="med" len="med"/>
          <a:tailEnd type="none" w="med" len="med"/>
        </a:ln>
        <a:effectLst/>
      </a:spPr>
      <a:bodyPr vert="horz" wrap="square" lIns="91440" tIns="45720" rIns="91440" bIns="45720" numCol="1" anchor="ctr"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en-US" sz="4400" b="0" i="0" u="none" strike="noStrike" cap="none" normalizeH="0" baseline="0" smtClean="0">
            <a:ln>
              <a:noFill/>
            </a:ln>
            <a:solidFill>
              <a:schemeClr val="tx2"/>
            </a:solidFill>
            <a:effectLst>
              <a:outerShdw blurRad="38100" dist="38100" dir="2700000" algn="tl">
                <a:srgbClr val="000000">
                  <a:alpha val="43137"/>
                </a:srgbClr>
              </a:outerShdw>
            </a:effectLst>
            <a:latin typeface="Tahoma" pitchFamily="34" charset="0"/>
            <a:cs typeface="Arial" charset="0"/>
          </a:defRPr>
        </a:defPPr>
      </a:lstStyle>
    </a:lnDef>
  </a:objectDefaults>
  <a:extraClrSchemeLst>
    <a:extraClrScheme>
      <a:clrScheme name="Slit 1">
        <a:dk1>
          <a:srgbClr val="8C0000"/>
        </a:dk1>
        <a:lt1>
          <a:srgbClr val="FFFFFF"/>
        </a:lt1>
        <a:dk2>
          <a:srgbClr val="720000"/>
        </a:dk2>
        <a:lt2>
          <a:srgbClr val="FFFFCC"/>
        </a:lt2>
        <a:accent1>
          <a:srgbClr val="FF3300"/>
        </a:accent1>
        <a:accent2>
          <a:srgbClr val="BE7960"/>
        </a:accent2>
        <a:accent3>
          <a:srgbClr val="BCAAAA"/>
        </a:accent3>
        <a:accent4>
          <a:srgbClr val="DADADA"/>
        </a:accent4>
        <a:accent5>
          <a:srgbClr val="FFADAA"/>
        </a:accent5>
        <a:accent6>
          <a:srgbClr val="AC6D56"/>
        </a:accent6>
        <a:hlink>
          <a:srgbClr val="FFCC66"/>
        </a:hlink>
        <a:folHlink>
          <a:srgbClr val="FF9900"/>
        </a:folHlink>
      </a:clrScheme>
      <a:clrMap bg1="dk2" tx1="lt1" bg2="dk1" tx2="lt2" accent1="accent1" accent2="accent2" accent3="accent3" accent4="accent4" accent5="accent5" accent6="accent6" hlink="hlink" folHlink="folHlink"/>
    </a:extraClrScheme>
    <a:extraClrScheme>
      <a:clrScheme name="Slit 2">
        <a:dk1>
          <a:srgbClr val="674E2F"/>
        </a:dk1>
        <a:lt1>
          <a:srgbClr val="FFFFFF"/>
        </a:lt1>
        <a:dk2>
          <a:srgbClr val="533F27"/>
        </a:dk2>
        <a:lt2>
          <a:srgbClr val="D8B274"/>
        </a:lt2>
        <a:accent1>
          <a:srgbClr val="CC9900"/>
        </a:accent1>
        <a:accent2>
          <a:srgbClr val="8F5F2F"/>
        </a:accent2>
        <a:accent3>
          <a:srgbClr val="B3AFAC"/>
        </a:accent3>
        <a:accent4>
          <a:srgbClr val="DADADA"/>
        </a:accent4>
        <a:accent5>
          <a:srgbClr val="E2CAAA"/>
        </a:accent5>
        <a:accent6>
          <a:srgbClr val="81552A"/>
        </a:accent6>
        <a:hlink>
          <a:srgbClr val="FFCC00"/>
        </a:hlink>
        <a:folHlink>
          <a:srgbClr val="FFFFCC"/>
        </a:folHlink>
      </a:clrScheme>
      <a:clrMap bg1="dk2" tx1="lt1" bg2="dk1" tx2="lt2" accent1="accent1" accent2="accent2" accent3="accent3" accent4="accent4" accent5="accent5" accent6="accent6" hlink="hlink" folHlink="folHlink"/>
    </a:extraClrScheme>
    <a:extraClrScheme>
      <a:clrScheme name="Slit 3">
        <a:dk1>
          <a:srgbClr val="646464"/>
        </a:dk1>
        <a:lt1>
          <a:srgbClr val="FFFFFF"/>
        </a:lt1>
        <a:dk2>
          <a:srgbClr val="545454"/>
        </a:dk2>
        <a:lt2>
          <a:srgbClr val="D4D4CE"/>
        </a:lt2>
        <a:accent1>
          <a:srgbClr val="49747D"/>
        </a:accent1>
        <a:accent2>
          <a:srgbClr val="8F9699"/>
        </a:accent2>
        <a:accent3>
          <a:srgbClr val="B3B3B3"/>
        </a:accent3>
        <a:accent4>
          <a:srgbClr val="DADADA"/>
        </a:accent4>
        <a:accent5>
          <a:srgbClr val="B1BCBF"/>
        </a:accent5>
        <a:accent6>
          <a:srgbClr val="81878A"/>
        </a:accent6>
        <a:hlink>
          <a:srgbClr val="8DC4D7"/>
        </a:hlink>
        <a:folHlink>
          <a:srgbClr val="7FB97F"/>
        </a:folHlink>
      </a:clrScheme>
      <a:clrMap bg1="dk2" tx1="lt1" bg2="dk1" tx2="lt2" accent1="accent1" accent2="accent2" accent3="accent3" accent4="accent4" accent5="accent5" accent6="accent6" hlink="hlink" folHlink="folHlink"/>
    </a:extraClrScheme>
    <a:extraClrScheme>
      <a:clrScheme name="Slit 4">
        <a:dk1>
          <a:srgbClr val="3A7400"/>
        </a:dk1>
        <a:lt1>
          <a:srgbClr val="FFFFFF"/>
        </a:lt1>
        <a:dk2>
          <a:srgbClr val="2E5C00"/>
        </a:dk2>
        <a:lt2>
          <a:srgbClr val="FFFFFF"/>
        </a:lt2>
        <a:accent1>
          <a:srgbClr val="79CA02"/>
        </a:accent1>
        <a:accent2>
          <a:srgbClr val="008080"/>
        </a:accent2>
        <a:accent3>
          <a:srgbClr val="ADB5AA"/>
        </a:accent3>
        <a:accent4>
          <a:srgbClr val="DADADA"/>
        </a:accent4>
        <a:accent5>
          <a:srgbClr val="BEE1AA"/>
        </a:accent5>
        <a:accent6>
          <a:srgbClr val="007373"/>
        </a:accent6>
        <a:hlink>
          <a:srgbClr val="A8DE0E"/>
        </a:hlink>
        <a:folHlink>
          <a:srgbClr val="00CC66"/>
        </a:folHlink>
      </a:clrScheme>
      <a:clrMap bg1="dk2" tx1="lt1" bg2="dk1" tx2="lt2" accent1="accent1" accent2="accent2" accent3="accent3" accent4="accent4" accent5="accent5" accent6="accent6" hlink="hlink" folHlink="folHlink"/>
    </a:extraClrScheme>
    <a:extraClrScheme>
      <a:clrScheme name="Slit 5">
        <a:dk1>
          <a:srgbClr val="008885"/>
        </a:dk1>
        <a:lt1>
          <a:srgbClr val="FFFFFF"/>
        </a:lt1>
        <a:dk2>
          <a:srgbClr val="007572"/>
        </a:dk2>
        <a:lt2>
          <a:srgbClr val="FFFF99"/>
        </a:lt2>
        <a:accent1>
          <a:srgbClr val="33CCCC"/>
        </a:accent1>
        <a:accent2>
          <a:srgbClr val="6D6FC7"/>
        </a:accent2>
        <a:accent3>
          <a:srgbClr val="AABDBC"/>
        </a:accent3>
        <a:accent4>
          <a:srgbClr val="DADADA"/>
        </a:accent4>
        <a:accent5>
          <a:srgbClr val="ADE2E2"/>
        </a:accent5>
        <a:accent6>
          <a:srgbClr val="6264B4"/>
        </a:accent6>
        <a:hlink>
          <a:srgbClr val="FFFFCC"/>
        </a:hlink>
        <a:folHlink>
          <a:srgbClr val="00FF00"/>
        </a:folHlink>
      </a:clrScheme>
      <a:clrMap bg1="dk2" tx1="lt1" bg2="dk1" tx2="lt2" accent1="accent1" accent2="accent2" accent3="accent3" accent4="accent4" accent5="accent5" accent6="accent6" hlink="hlink" folHlink="folHlink"/>
    </a:extraClrScheme>
    <a:extraClrScheme>
      <a:clrScheme name="Slit 6">
        <a:dk1>
          <a:srgbClr val="0000AC"/>
        </a:dk1>
        <a:lt1>
          <a:srgbClr val="FFFFFF"/>
        </a:lt1>
        <a:dk2>
          <a:srgbClr val="000086"/>
        </a:dk2>
        <a:lt2>
          <a:srgbClr val="CCFFFF"/>
        </a:lt2>
        <a:accent1>
          <a:srgbClr val="0099FF"/>
        </a:accent1>
        <a:accent2>
          <a:srgbClr val="00B000"/>
        </a:accent2>
        <a:accent3>
          <a:srgbClr val="AAAAC3"/>
        </a:accent3>
        <a:accent4>
          <a:srgbClr val="DADADA"/>
        </a:accent4>
        <a:accent5>
          <a:srgbClr val="AACAFF"/>
        </a:accent5>
        <a:accent6>
          <a:srgbClr val="009F00"/>
        </a:accent6>
        <a:hlink>
          <a:srgbClr val="FFE701"/>
        </a:hlink>
        <a:folHlink>
          <a:srgbClr val="FF9900"/>
        </a:folHlink>
      </a:clrScheme>
      <a:clrMap bg1="dk2" tx1="lt1" bg2="dk1" tx2="lt2" accent1="accent1" accent2="accent2" accent3="accent3" accent4="accent4" accent5="accent5" accent6="accent6" hlink="hlink" folHlink="folHlink"/>
    </a:extraClrScheme>
    <a:extraClrScheme>
      <a:clrScheme name="Slit 7">
        <a:dk1>
          <a:srgbClr val="7474A2"/>
        </a:dk1>
        <a:lt1>
          <a:srgbClr val="FFFFFF"/>
        </a:lt1>
        <a:dk2>
          <a:srgbClr val="5E5E8E"/>
        </a:dk2>
        <a:lt2>
          <a:srgbClr val="D1D1DF"/>
        </a:lt2>
        <a:accent1>
          <a:srgbClr val="CC66FF"/>
        </a:accent1>
        <a:accent2>
          <a:srgbClr val="6666FF"/>
        </a:accent2>
        <a:accent3>
          <a:srgbClr val="B6B6C6"/>
        </a:accent3>
        <a:accent4>
          <a:srgbClr val="DADADA"/>
        </a:accent4>
        <a:accent5>
          <a:srgbClr val="E2B8FF"/>
        </a:accent5>
        <a:accent6>
          <a:srgbClr val="5C5CE7"/>
        </a:accent6>
        <a:hlink>
          <a:srgbClr val="FFCC99"/>
        </a:hlink>
        <a:folHlink>
          <a:srgbClr val="CCCCFF"/>
        </a:folHlink>
      </a:clrScheme>
      <a:clrMap bg1="dk2" tx1="lt1" bg2="dk1" tx2="lt2" accent1="accent1" accent2="accent2" accent3="accent3" accent4="accent4" accent5="accent5" accent6="accent6" hlink="hlink" folHlink="folHlink"/>
    </a:extraClrScheme>
    <a:extraClrScheme>
      <a:clrScheme name="Slit 8">
        <a:dk1>
          <a:srgbClr val="000000"/>
        </a:dk1>
        <a:lt1>
          <a:srgbClr val="D0DAE2"/>
        </a:lt1>
        <a:dk2>
          <a:srgbClr val="000000"/>
        </a:dk2>
        <a:lt2>
          <a:srgbClr val="E7EDF1"/>
        </a:lt2>
        <a:accent1>
          <a:srgbClr val="33CCCC"/>
        </a:accent1>
        <a:accent2>
          <a:srgbClr val="0099CC"/>
        </a:accent2>
        <a:accent3>
          <a:srgbClr val="E4EAEE"/>
        </a:accent3>
        <a:accent4>
          <a:srgbClr val="000000"/>
        </a:accent4>
        <a:accent5>
          <a:srgbClr val="ADE2E2"/>
        </a:accent5>
        <a:accent6>
          <a:srgbClr val="008AB9"/>
        </a:accent6>
        <a:hlink>
          <a:srgbClr val="3333CC"/>
        </a:hlink>
        <a:folHlink>
          <a:srgbClr val="008080"/>
        </a:folHlink>
      </a:clrScheme>
      <a:clrMap bg1="lt1" tx1="dk1" bg2="lt2" tx2="dk2" accent1="accent1" accent2="accent2" accent3="accent3" accent4="accent4" accent5="accent5" accent6="accent6" hlink="hlink" folHlink="folHlink"/>
    </a:extraClrScheme>
    <a:extraClrScheme>
      <a:clrScheme name="Slit 9">
        <a:dk1>
          <a:srgbClr val="000000"/>
        </a:dk1>
        <a:lt1>
          <a:srgbClr val="FFFFFF"/>
        </a:lt1>
        <a:dk2>
          <a:srgbClr val="000000"/>
        </a:dk2>
        <a:lt2>
          <a:srgbClr val="E6E6E6"/>
        </a:lt2>
        <a:accent1>
          <a:srgbClr val="66CCFF"/>
        </a:accent1>
        <a:accent2>
          <a:srgbClr val="9999FF"/>
        </a:accent2>
        <a:accent3>
          <a:srgbClr val="FFFFFF"/>
        </a:accent3>
        <a:accent4>
          <a:srgbClr val="000000"/>
        </a:accent4>
        <a:accent5>
          <a:srgbClr val="B8E2FF"/>
        </a:accent5>
        <a:accent6>
          <a:srgbClr val="8A8AE7"/>
        </a:accent6>
        <a:hlink>
          <a:srgbClr val="3333CC"/>
        </a:hlink>
        <a:folHlink>
          <a:srgbClr val="008080"/>
        </a:folHlink>
      </a:clrScheme>
      <a:clrMap bg1="lt1" tx1="dk1" bg2="lt2" tx2="dk2" accent1="accent1" accent2="accent2" accent3="accent3" accent4="accent4" accent5="accent5" accent6="accent6" hlink="hlink" folHlink="folHlink"/>
    </a:extraClrScheme>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FB7C8EC3559F764AA080F30F794D2AD4" ma:contentTypeVersion="28" ma:contentTypeDescription="Create a new document." ma:contentTypeScope="" ma:versionID="0c46ae59ddbb3a55852b2bb5960dcb08">
  <xsd:schema xmlns:xsd="http://www.w3.org/2001/XMLSchema" xmlns:xs="http://www.w3.org/2001/XMLSchema" xmlns:p="http://schemas.microsoft.com/office/2006/metadata/properties" xmlns:ns3="d2d6d51c-be45-489c-bfaa-c0c3d4c0c982" xmlns:ns4="696490a5-0429-499a-a254-a60426c02ef0" targetNamespace="http://schemas.microsoft.com/office/2006/metadata/properties" ma:root="true" ma:fieldsID="2370013f94ca6e0a6a6283afb0a9eb56" ns3:_="" ns4:_="">
    <xsd:import namespace="d2d6d51c-be45-489c-bfaa-c0c3d4c0c982"/>
    <xsd:import namespace="696490a5-0429-499a-a254-a60426c02ef0"/>
    <xsd:element name="properties">
      <xsd:complexType>
        <xsd:sequence>
          <xsd:element name="documentManagement">
            <xsd:complexType>
              <xsd:all>
                <xsd:element ref="ns3:SharedWithUsers" minOccurs="0"/>
                <xsd:element ref="ns3:SharingHintHash" minOccurs="0"/>
                <xsd:element ref="ns3:SharedWithDetails" minOccurs="0"/>
                <xsd:element ref="ns4:NotebookType" minOccurs="0"/>
                <xsd:element ref="ns4:FolderType" minOccurs="0"/>
                <xsd:element ref="ns4:Owner" minOccurs="0"/>
                <xsd:element ref="ns4:DefaultSectionNames" minOccurs="0"/>
                <xsd:element ref="ns4:CultureName" minOccurs="0"/>
                <xsd:element ref="ns4:AppVersion" minOccurs="0"/>
                <xsd:element ref="ns4:Teachers" minOccurs="0"/>
                <xsd:element ref="ns4:Students" minOccurs="0"/>
                <xsd:element ref="ns4:Student_Groups" minOccurs="0"/>
                <xsd:element ref="ns4:Invited_Teachers" minOccurs="0"/>
                <xsd:element ref="ns4:Invited_Students" minOccurs="0"/>
                <xsd:element ref="ns4:Self_Registration_Enabled" minOccurs="0"/>
                <xsd:element ref="ns4:Has_Teacher_Only_SectionGroup" minOccurs="0"/>
                <xsd:element ref="ns3:LastSharedByUser" minOccurs="0"/>
                <xsd:element ref="ns3:LastSharedByTime" minOccurs="0"/>
                <xsd:element ref="ns4:MediaServiceMetadata" minOccurs="0"/>
                <xsd:element ref="ns4:MediaServiceFastMetadata" minOccurs="0"/>
                <xsd:element ref="ns4:MediaServiceDateTaken" minOccurs="0"/>
                <xsd:element ref="ns4:MediaServiceAutoTags" minOccurs="0"/>
                <xsd:element ref="ns4:MediaServiceLocation" minOccurs="0"/>
                <xsd:element ref="ns4:MediaServiceOCR" minOccurs="0"/>
                <xsd:element ref="ns4:MediaServiceEventHashCode" minOccurs="0"/>
                <xsd:element ref="ns4:MediaServiceGenerationTime" minOccurs="0"/>
                <xsd:element ref="ns4:MediaServiceAutoKeyPoints" minOccurs="0"/>
                <xsd:element ref="ns4: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2d6d51c-be45-489c-bfaa-c0c3d4c0c982"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ingHintHash" ma:index="9" nillable="true" ma:displayName="Sharing Hint Hash" ma:internalName="SharingHintHash" ma:readOnly="true">
      <xsd:simpleType>
        <xsd:restriction base="dms:Text"/>
      </xsd:simpleType>
    </xsd:element>
    <xsd:element name="SharedWithDetails" ma:index="10" nillable="true" ma:displayName="Shared With Details" ma:description="" ma:internalName="SharedWithDetails" ma:readOnly="true">
      <xsd:simpleType>
        <xsd:restriction base="dms:Note">
          <xsd:maxLength value="255"/>
        </xsd:restriction>
      </xsd:simpleType>
    </xsd:element>
    <xsd:element name="LastSharedByUser" ma:index="24" nillable="true" ma:displayName="Last Shared By User" ma:description="" ma:internalName="LastSharedByUser" ma:readOnly="true">
      <xsd:simpleType>
        <xsd:restriction base="dms:Note">
          <xsd:maxLength value="255"/>
        </xsd:restriction>
      </xsd:simpleType>
    </xsd:element>
    <xsd:element name="LastSharedByTime" ma:index="25" nillable="true" ma:displayName="Last Shared By Time" ma:description="" ma:internalName="LastSharedByTime" ma:readOnly="true">
      <xsd:simpleType>
        <xsd:restriction base="dms:DateTime"/>
      </xsd:simpleType>
    </xsd:element>
  </xsd:schema>
  <xsd:schema xmlns:xsd="http://www.w3.org/2001/XMLSchema" xmlns:xs="http://www.w3.org/2001/XMLSchema" xmlns:dms="http://schemas.microsoft.com/office/2006/documentManagement/types" xmlns:pc="http://schemas.microsoft.com/office/infopath/2007/PartnerControls" targetNamespace="696490a5-0429-499a-a254-a60426c02ef0" elementFormDefault="qualified">
    <xsd:import namespace="http://schemas.microsoft.com/office/2006/documentManagement/types"/>
    <xsd:import namespace="http://schemas.microsoft.com/office/infopath/2007/PartnerControls"/>
    <xsd:element name="NotebookType" ma:index="11" nillable="true" ma:displayName="Notebook Type" ma:internalName="NotebookType">
      <xsd:simpleType>
        <xsd:restriction base="dms:Text"/>
      </xsd:simpleType>
    </xsd:element>
    <xsd:element name="FolderType" ma:index="12" nillable="true" ma:displayName="Folder Type" ma:internalName="FolderType">
      <xsd:simpleType>
        <xsd:restriction base="dms:Text"/>
      </xsd:simpleType>
    </xsd:element>
    <xsd:element name="Owner" ma:index="13" nillable="true" ma:displayName="Owner" ma:internalName="Owner">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DefaultSectionNames" ma:index="14" nillable="true" ma:displayName="Default Section Names" ma:internalName="DefaultSectionNames">
      <xsd:simpleType>
        <xsd:restriction base="dms:Note">
          <xsd:maxLength value="255"/>
        </xsd:restriction>
      </xsd:simpleType>
    </xsd:element>
    <xsd:element name="CultureName" ma:index="15" nillable="true" ma:displayName="Culture Name" ma:internalName="CultureName">
      <xsd:simpleType>
        <xsd:restriction base="dms:Text"/>
      </xsd:simpleType>
    </xsd:element>
    <xsd:element name="AppVersion" ma:index="16" nillable="true" ma:displayName="App Version" ma:internalName="AppVersion">
      <xsd:simpleType>
        <xsd:restriction base="dms:Text"/>
      </xsd:simpleType>
    </xsd:element>
    <xsd:element name="Teachers" ma:index="17" nillable="true" ma:displayName="Teachers" ma:internalName="Teacher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tudents" ma:index="18" nillable="true" ma:displayName="Students" ma:internalName="Student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tudent_Groups" ma:index="19" nillable="true" ma:displayName="Student Groups" ma:internalName="Student_Group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Invited_Teachers" ma:index="20" nillable="true" ma:displayName="Invited Teachers" ma:internalName="Invited_Teachers">
      <xsd:simpleType>
        <xsd:restriction base="dms:Note">
          <xsd:maxLength value="255"/>
        </xsd:restriction>
      </xsd:simpleType>
    </xsd:element>
    <xsd:element name="Invited_Students" ma:index="21" nillable="true" ma:displayName="Invited Students" ma:internalName="Invited_Students">
      <xsd:simpleType>
        <xsd:restriction base="dms:Note">
          <xsd:maxLength value="255"/>
        </xsd:restriction>
      </xsd:simpleType>
    </xsd:element>
    <xsd:element name="Self_Registration_Enabled" ma:index="22" nillable="true" ma:displayName="Self_Registration_Enabled" ma:internalName="Self_Registration_Enabled">
      <xsd:simpleType>
        <xsd:restriction base="dms:Boolean"/>
      </xsd:simpleType>
    </xsd:element>
    <xsd:element name="Has_Teacher_Only_SectionGroup" ma:index="23" nillable="true" ma:displayName="Has Teacher Only SectionGroup" ma:internalName="Has_Teacher_Only_SectionGroup">
      <xsd:simpleType>
        <xsd:restriction base="dms:Boolean"/>
      </xsd:simpleType>
    </xsd:element>
    <xsd:element name="MediaServiceMetadata" ma:index="26" nillable="true" ma:displayName="MediaServiceMetadata" ma:description="" ma:hidden="true" ma:internalName="MediaServiceMetadata" ma:readOnly="true">
      <xsd:simpleType>
        <xsd:restriction base="dms:Note"/>
      </xsd:simpleType>
    </xsd:element>
    <xsd:element name="MediaServiceFastMetadata" ma:index="27" nillable="true" ma:displayName="MediaServiceFastMetadata" ma:description="" ma:hidden="true" ma:internalName="MediaServiceFastMetadata" ma:readOnly="true">
      <xsd:simpleType>
        <xsd:restriction base="dms:Note"/>
      </xsd:simpleType>
    </xsd:element>
    <xsd:element name="MediaServiceDateTaken" ma:index="28" nillable="true" ma:displayName="MediaServiceDateTaken" ma:description="" ma:hidden="true" ma:internalName="MediaServiceDateTaken" ma:readOnly="true">
      <xsd:simpleType>
        <xsd:restriction base="dms:Text"/>
      </xsd:simpleType>
    </xsd:element>
    <xsd:element name="MediaServiceAutoTags" ma:index="29" nillable="true" ma:displayName="MediaServiceAutoTags" ma:description="" ma:internalName="MediaServiceAutoTags" ma:readOnly="true">
      <xsd:simpleType>
        <xsd:restriction base="dms:Text"/>
      </xsd:simpleType>
    </xsd:element>
    <xsd:element name="MediaServiceLocation" ma:index="30" nillable="true" ma:displayName="MediaServiceLocation" ma:description="" ma:internalName="MediaServiceLocation" ma:readOnly="true">
      <xsd:simpleType>
        <xsd:restriction base="dms:Text"/>
      </xsd:simpleType>
    </xsd:element>
    <xsd:element name="MediaServiceOCR" ma:index="31" nillable="true" ma:displayName="MediaServiceOCR" ma:internalName="MediaServiceOCR" ma:readOnly="true">
      <xsd:simpleType>
        <xsd:restriction base="dms:Note">
          <xsd:maxLength value="255"/>
        </xsd:restriction>
      </xsd:simpleType>
    </xsd:element>
    <xsd:element name="MediaServiceEventHashCode" ma:index="32" nillable="true" ma:displayName="MediaServiceEventHashCode" ma:hidden="true" ma:internalName="MediaServiceEventHashCode" ma:readOnly="true">
      <xsd:simpleType>
        <xsd:restriction base="dms:Text"/>
      </xsd:simpleType>
    </xsd:element>
    <xsd:element name="MediaServiceGenerationTime" ma:index="33" nillable="true" ma:displayName="MediaServiceGenerationTime" ma:hidden="true" ma:internalName="MediaServiceGenerationTime" ma:readOnly="true">
      <xsd:simpleType>
        <xsd:restriction base="dms:Text"/>
      </xsd:simpleType>
    </xsd:element>
    <xsd:element name="MediaServiceAutoKeyPoints" ma:index="34" nillable="true" ma:displayName="MediaServiceAutoKeyPoints" ma:hidden="true" ma:internalName="MediaServiceAutoKeyPoints" ma:readOnly="true">
      <xsd:simpleType>
        <xsd:restriction base="dms:Note"/>
      </xsd:simpleType>
    </xsd:element>
    <xsd:element name="MediaServiceKeyPoints" ma:index="35"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FolderType xmlns="696490a5-0429-499a-a254-a60426c02ef0" xsi:nil="true"/>
    <Has_Teacher_Only_SectionGroup xmlns="696490a5-0429-499a-a254-a60426c02ef0" xsi:nil="true"/>
    <DefaultSectionNames xmlns="696490a5-0429-499a-a254-a60426c02ef0" xsi:nil="true"/>
    <CultureName xmlns="696490a5-0429-499a-a254-a60426c02ef0" xsi:nil="true"/>
    <Owner xmlns="696490a5-0429-499a-a254-a60426c02ef0">
      <UserInfo>
        <DisplayName/>
        <AccountId xsi:nil="true"/>
        <AccountType/>
      </UserInfo>
    </Owner>
    <Invited_Teachers xmlns="696490a5-0429-499a-a254-a60426c02ef0" xsi:nil="true"/>
    <NotebookType xmlns="696490a5-0429-499a-a254-a60426c02ef0" xsi:nil="true"/>
    <Teachers xmlns="696490a5-0429-499a-a254-a60426c02ef0">
      <UserInfo>
        <DisplayName/>
        <AccountId xsi:nil="true"/>
        <AccountType/>
      </UserInfo>
    </Teachers>
    <Students xmlns="696490a5-0429-499a-a254-a60426c02ef0">
      <UserInfo>
        <DisplayName/>
        <AccountId xsi:nil="true"/>
        <AccountType/>
      </UserInfo>
    </Students>
    <Student_Groups xmlns="696490a5-0429-499a-a254-a60426c02ef0">
      <UserInfo>
        <DisplayName/>
        <AccountId xsi:nil="true"/>
        <AccountType/>
      </UserInfo>
    </Student_Groups>
    <AppVersion xmlns="696490a5-0429-499a-a254-a60426c02ef0" xsi:nil="true"/>
    <Self_Registration_Enabled xmlns="696490a5-0429-499a-a254-a60426c02ef0" xsi:nil="true"/>
    <Invited_Students xmlns="696490a5-0429-499a-a254-a60426c02ef0" xsi:nil="true"/>
  </documentManagement>
</p:properties>
</file>

<file path=customXml/itemProps1.xml><?xml version="1.0" encoding="utf-8"?>
<ds:datastoreItem xmlns:ds="http://schemas.openxmlformats.org/officeDocument/2006/customXml" ds:itemID="{402208DC-E844-4B66-8D86-12ED4A5BD21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2d6d51c-be45-489c-bfaa-c0c3d4c0c982"/>
    <ds:schemaRef ds:uri="696490a5-0429-499a-a254-a60426c02ef0"/>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009E6754-7F79-4222-8BB6-C73425EE5F06}">
  <ds:schemaRefs>
    <ds:schemaRef ds:uri="http://schemas.microsoft.com/sharepoint/v3/contenttype/forms"/>
  </ds:schemaRefs>
</ds:datastoreItem>
</file>

<file path=customXml/itemProps3.xml><?xml version="1.0" encoding="utf-8"?>
<ds:datastoreItem xmlns:ds="http://schemas.openxmlformats.org/officeDocument/2006/customXml" ds:itemID="{AAC423C2-5693-4B1B-9985-EEBEB13001AF}">
  <ds:schemaRefs>
    <ds:schemaRef ds:uri="http://purl.org/dc/terms/"/>
    <ds:schemaRef ds:uri="http://schemas.openxmlformats.org/package/2006/metadata/core-properties"/>
    <ds:schemaRef ds:uri="http://schemas.microsoft.com/office/2006/documentManagement/types"/>
    <ds:schemaRef ds:uri="d2d6d51c-be45-489c-bfaa-c0c3d4c0c982"/>
    <ds:schemaRef ds:uri="696490a5-0429-499a-a254-a60426c02ef0"/>
    <ds:schemaRef ds:uri="http://purl.org/dc/elements/1.1/"/>
    <ds:schemaRef ds:uri="http://schemas.microsoft.com/office/2006/metadata/properties"/>
    <ds:schemaRef ds:uri="http://schemas.microsoft.com/office/infopath/2007/PartnerControls"/>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
  <TotalTime>815</TotalTime>
  <Words>1584</Words>
  <Application>Microsoft Office PowerPoint</Application>
  <PresentationFormat>On-screen Show (4:3)</PresentationFormat>
  <Paragraphs>98</Paragraphs>
  <Slides>25</Slides>
  <Notes>3</Notes>
  <HiddenSlides>1</HiddenSlides>
  <MMClips>0</MMClips>
  <ScaleCrop>false</ScaleCrop>
  <HeadingPairs>
    <vt:vector size="6" baseType="variant">
      <vt:variant>
        <vt:lpstr>Fonts Used</vt:lpstr>
      </vt:variant>
      <vt:variant>
        <vt:i4>5</vt:i4>
      </vt:variant>
      <vt:variant>
        <vt:lpstr>Theme</vt:lpstr>
      </vt:variant>
      <vt:variant>
        <vt:i4>2</vt:i4>
      </vt:variant>
      <vt:variant>
        <vt:lpstr>Slide Titles</vt:lpstr>
      </vt:variant>
      <vt:variant>
        <vt:i4>25</vt:i4>
      </vt:variant>
    </vt:vector>
  </HeadingPairs>
  <TitlesOfParts>
    <vt:vector size="32" baseType="lpstr">
      <vt:lpstr>Arial</vt:lpstr>
      <vt:lpstr>Calibri</vt:lpstr>
      <vt:lpstr>Times New Roman</vt:lpstr>
      <vt:lpstr>Tahoma</vt:lpstr>
      <vt:lpstr>Wingdings</vt:lpstr>
      <vt:lpstr>Quadrant</vt:lpstr>
      <vt:lpstr>ThemeKatharina</vt:lpstr>
      <vt:lpstr>Material culture and historical memory</vt:lpstr>
      <vt:lpstr>Material Destruction</vt:lpstr>
      <vt:lpstr>PowerPoint Presentation</vt:lpstr>
      <vt:lpstr>PowerPoint Presentation</vt:lpstr>
      <vt:lpstr>Paradox</vt:lpstr>
      <vt:lpstr>PowerPoint Presentation</vt:lpstr>
      <vt:lpstr>Aim for this session</vt:lpstr>
      <vt:lpstr>Pierre Nora’s lieux de mémoire</vt:lpstr>
      <vt:lpstr>Pierre Nora’s lieux de mémoire</vt:lpstr>
      <vt:lpstr>Pierre Nora’s lieux de mémoire</vt:lpstr>
      <vt:lpstr>Chinese style dress</vt:lpstr>
      <vt:lpstr>Start of a movement</vt:lpstr>
      <vt:lpstr>hanfu movement</vt:lpstr>
      <vt:lpstr>PowerPoint Presentation</vt:lpstr>
      <vt:lpstr>PowerPoint Presentation</vt:lpstr>
      <vt:lpstr>Youtube videos on hanfu </vt:lpstr>
      <vt:lpstr>Academic literature on hanfu</vt:lpstr>
      <vt:lpstr>Exercise</vt:lpstr>
      <vt:lpstr>Quotes 1</vt:lpstr>
      <vt:lpstr>Quotes 2</vt:lpstr>
      <vt:lpstr>Quotes 3</vt:lpstr>
      <vt:lpstr>Re-creating Real China?</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Threats from Within and Without</dc:title>
  <dc:creator>Thomas Jansen</dc:creator>
  <cp:lastModifiedBy>Thomas Jansen</cp:lastModifiedBy>
  <cp:revision>50</cp:revision>
  <dcterms:created xsi:type="dcterms:W3CDTF">2010-02-10T05:41:56Z</dcterms:created>
  <dcterms:modified xsi:type="dcterms:W3CDTF">2020-04-16T09:56:50Z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0x010100FB7C8EC3559F764AA080F30F794D2AD4</vt:lpwstr>
  </property>
</Properties>
</file>