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4"/>
  </p:sldMasterIdLst>
  <p:notesMasterIdLst>
    <p:notesMasterId r:id="rId10"/>
  </p:notesMasterIdLst>
  <p:sldIdLst>
    <p:sldId id="258" r:id="rId5"/>
    <p:sldId id="256" r:id="rId6"/>
    <p:sldId id="257" r:id="rId7"/>
    <p:sldId id="259" r:id="rId8"/>
    <p:sldId id="260" r:id="rId9"/>
  </p:sldIdLst>
  <p:sldSz cx="30275213" cy="4280376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F211627-A3F4-45DB-A78E-87A86C224B19}" v="3" dt="2026-03-08T11:28:46.28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p:scale>
          <a:sx n="20" d="100"/>
          <a:sy n="20" d="100"/>
        </p:scale>
        <p:origin x="1530" y="-5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2" Type="http://schemas.openxmlformats.org/officeDocument/2006/relationships/customXml" Target="../customXml/item2.xml"/><Relationship Id="rId16"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5" Type="http://schemas.microsoft.com/office/2016/11/relationships/changesInfo" Target="changesInfos/changesInfo1.xml"/><Relationship Id="rId10"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iya Atik (2323993)" userId="bfa5c546-e36b-4abd-9c07-3711af5e450a" providerId="ADAL" clId="{73000403-E8CF-4597-9954-F0CFDC74038E}"/>
    <pc:docChg chg="custSel modSld">
      <pc:chgData name="Aliya Atik (2323993)" userId="bfa5c546-e36b-4abd-9c07-3711af5e450a" providerId="ADAL" clId="{73000403-E8CF-4597-9954-F0CFDC74038E}" dt="2026-03-08T11:33:48.227" v="70" actId="20577"/>
      <pc:docMkLst>
        <pc:docMk/>
      </pc:docMkLst>
      <pc:sldChg chg="modSp mod">
        <pc:chgData name="Aliya Atik (2323993)" userId="bfa5c546-e36b-4abd-9c07-3711af5e450a" providerId="ADAL" clId="{73000403-E8CF-4597-9954-F0CFDC74038E}" dt="2026-03-08T11:33:48.227" v="70" actId="20577"/>
        <pc:sldMkLst>
          <pc:docMk/>
          <pc:sldMk cId="1163028235" sldId="258"/>
        </pc:sldMkLst>
        <pc:spChg chg="mod">
          <ac:chgData name="Aliya Atik (2323993)" userId="bfa5c546-e36b-4abd-9c07-3711af5e450a" providerId="ADAL" clId="{73000403-E8CF-4597-9954-F0CFDC74038E}" dt="2026-03-08T11:33:48.227" v="70" actId="20577"/>
          <ac:spMkLst>
            <pc:docMk/>
            <pc:sldMk cId="1163028235" sldId="258"/>
            <ac:spMk id="3" creationId="{DB06E994-C29F-CD9E-F73A-9A19AE49A7DD}"/>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78BB2B2-1750-46A5-8056-6203C7E155D9}" type="datetimeFigureOut">
              <a:rPr lang="en-GB" smtClean="0"/>
              <a:t>08/03/2026</a:t>
            </a:fld>
            <a:endParaRPr lang="en-GB"/>
          </a:p>
        </p:txBody>
      </p:sp>
      <p:sp>
        <p:nvSpPr>
          <p:cNvPr id="4" name="Slide Image Placeholder 3"/>
          <p:cNvSpPr>
            <a:spLocks noGrp="1" noRot="1" noChangeAspect="1"/>
          </p:cNvSpPr>
          <p:nvPr>
            <p:ph type="sldImg" idx="2"/>
          </p:nvPr>
        </p:nvSpPr>
        <p:spPr>
          <a:xfrm>
            <a:off x="2338388" y="1143000"/>
            <a:ext cx="218122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A5D1A5C-5FC6-42AC-AEA9-74754C6CEF18}" type="slidenum">
              <a:rPr lang="en-GB" smtClean="0"/>
              <a:t>‹#›</a:t>
            </a:fld>
            <a:endParaRPr lang="en-GB"/>
          </a:p>
        </p:txBody>
      </p:sp>
    </p:spTree>
    <p:extLst>
      <p:ext uri="{BB962C8B-B14F-4D97-AF65-F5344CB8AC3E}">
        <p14:creationId xmlns:p14="http://schemas.microsoft.com/office/powerpoint/2010/main" val="1425323092"/>
      </p:ext>
    </p:extLst>
  </p:cSld>
  <p:clrMap bg1="lt1" tx1="dk1" bg2="lt2" tx2="dk2" accent1="accent1" accent2="accent2" accent3="accent3" accent4="accent4" accent5="accent5" accent6="accent6" hlink="hlink" folHlink="folHlink"/>
  <p:notesStyle>
    <a:lvl1pPr marL="0" algn="l" defTabSz="3660892" rtl="0" eaLnBrk="1" latinLnBrk="0" hangingPunct="1">
      <a:defRPr sz="4804" kern="1200">
        <a:solidFill>
          <a:schemeClr val="tx1"/>
        </a:solidFill>
        <a:latin typeface="+mn-lt"/>
        <a:ea typeface="+mn-ea"/>
        <a:cs typeface="+mn-cs"/>
      </a:defRPr>
    </a:lvl1pPr>
    <a:lvl2pPr marL="1830446" algn="l" defTabSz="3660892" rtl="0" eaLnBrk="1" latinLnBrk="0" hangingPunct="1">
      <a:defRPr sz="4804" kern="1200">
        <a:solidFill>
          <a:schemeClr val="tx1"/>
        </a:solidFill>
        <a:latin typeface="+mn-lt"/>
        <a:ea typeface="+mn-ea"/>
        <a:cs typeface="+mn-cs"/>
      </a:defRPr>
    </a:lvl2pPr>
    <a:lvl3pPr marL="3660892" algn="l" defTabSz="3660892" rtl="0" eaLnBrk="1" latinLnBrk="0" hangingPunct="1">
      <a:defRPr sz="4804" kern="1200">
        <a:solidFill>
          <a:schemeClr val="tx1"/>
        </a:solidFill>
        <a:latin typeface="+mn-lt"/>
        <a:ea typeface="+mn-ea"/>
        <a:cs typeface="+mn-cs"/>
      </a:defRPr>
    </a:lvl3pPr>
    <a:lvl4pPr marL="5491338" algn="l" defTabSz="3660892" rtl="0" eaLnBrk="1" latinLnBrk="0" hangingPunct="1">
      <a:defRPr sz="4804" kern="1200">
        <a:solidFill>
          <a:schemeClr val="tx1"/>
        </a:solidFill>
        <a:latin typeface="+mn-lt"/>
        <a:ea typeface="+mn-ea"/>
        <a:cs typeface="+mn-cs"/>
      </a:defRPr>
    </a:lvl4pPr>
    <a:lvl5pPr marL="7321784" algn="l" defTabSz="3660892" rtl="0" eaLnBrk="1" latinLnBrk="0" hangingPunct="1">
      <a:defRPr sz="4804" kern="1200">
        <a:solidFill>
          <a:schemeClr val="tx1"/>
        </a:solidFill>
        <a:latin typeface="+mn-lt"/>
        <a:ea typeface="+mn-ea"/>
        <a:cs typeface="+mn-cs"/>
      </a:defRPr>
    </a:lvl5pPr>
    <a:lvl6pPr marL="9152230" algn="l" defTabSz="3660892" rtl="0" eaLnBrk="1" latinLnBrk="0" hangingPunct="1">
      <a:defRPr sz="4804" kern="1200">
        <a:solidFill>
          <a:schemeClr val="tx1"/>
        </a:solidFill>
        <a:latin typeface="+mn-lt"/>
        <a:ea typeface="+mn-ea"/>
        <a:cs typeface="+mn-cs"/>
      </a:defRPr>
    </a:lvl6pPr>
    <a:lvl7pPr marL="10982676" algn="l" defTabSz="3660892" rtl="0" eaLnBrk="1" latinLnBrk="0" hangingPunct="1">
      <a:defRPr sz="4804" kern="1200">
        <a:solidFill>
          <a:schemeClr val="tx1"/>
        </a:solidFill>
        <a:latin typeface="+mn-lt"/>
        <a:ea typeface="+mn-ea"/>
        <a:cs typeface="+mn-cs"/>
      </a:defRPr>
    </a:lvl7pPr>
    <a:lvl8pPr marL="12813121" algn="l" defTabSz="3660892" rtl="0" eaLnBrk="1" latinLnBrk="0" hangingPunct="1">
      <a:defRPr sz="4804" kern="1200">
        <a:solidFill>
          <a:schemeClr val="tx1"/>
        </a:solidFill>
        <a:latin typeface="+mn-lt"/>
        <a:ea typeface="+mn-ea"/>
        <a:cs typeface="+mn-cs"/>
      </a:defRPr>
    </a:lvl8pPr>
    <a:lvl9pPr marL="14643567" algn="l" defTabSz="3660892" rtl="0" eaLnBrk="1" latinLnBrk="0" hangingPunct="1">
      <a:defRPr sz="4804"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A5D1A5C-5FC6-42AC-AEA9-74754C6CEF18}" type="slidenum">
              <a:rPr lang="en-GB" smtClean="0"/>
              <a:t>2</a:t>
            </a:fld>
            <a:endParaRPr lang="en-GB"/>
          </a:p>
        </p:txBody>
      </p:sp>
    </p:spTree>
    <p:extLst>
      <p:ext uri="{BB962C8B-B14F-4D97-AF65-F5344CB8AC3E}">
        <p14:creationId xmlns:p14="http://schemas.microsoft.com/office/powerpoint/2010/main" val="9765097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431220" y="15694723"/>
            <a:ext cx="21853681" cy="14123001"/>
          </a:xfrm>
        </p:spPr>
        <p:txBody>
          <a:bodyPr anchor="b">
            <a:normAutofit/>
          </a:bodyPr>
          <a:lstStyle>
            <a:lvl1pPr>
              <a:defRPr sz="17879"/>
            </a:lvl1pPr>
          </a:lstStyle>
          <a:p>
            <a:r>
              <a:rPr lang="en-US"/>
              <a:t>Click to edit Master title style</a:t>
            </a:r>
            <a:endParaRPr lang="en-US" dirty="0"/>
          </a:p>
        </p:txBody>
      </p:sp>
      <p:sp>
        <p:nvSpPr>
          <p:cNvPr id="3" name="Subtitle 2"/>
          <p:cNvSpPr>
            <a:spLocks noGrp="1"/>
          </p:cNvSpPr>
          <p:nvPr>
            <p:ph type="subTitle" idx="1"/>
          </p:nvPr>
        </p:nvSpPr>
        <p:spPr>
          <a:xfrm>
            <a:off x="6431220" y="29817711"/>
            <a:ext cx="21853681" cy="7029622"/>
          </a:xfrm>
        </p:spPr>
        <p:txBody>
          <a:bodyPr anchor="t"/>
          <a:lstStyle>
            <a:lvl1pPr marL="0" indent="0" algn="l">
              <a:buNone/>
              <a:defRPr>
                <a:solidFill>
                  <a:schemeClr val="tx1">
                    <a:lumMod val="65000"/>
                    <a:lumOff val="35000"/>
                  </a:schemeClr>
                </a:solidFill>
              </a:defRPr>
            </a:lvl1pPr>
            <a:lvl2pPr marL="1513743" indent="0" algn="ctr">
              <a:buNone/>
              <a:defRPr>
                <a:solidFill>
                  <a:schemeClr val="tx1">
                    <a:tint val="75000"/>
                  </a:schemeClr>
                </a:solidFill>
              </a:defRPr>
            </a:lvl2pPr>
            <a:lvl3pPr marL="3027487" indent="0" algn="ctr">
              <a:buNone/>
              <a:defRPr>
                <a:solidFill>
                  <a:schemeClr val="tx1">
                    <a:tint val="75000"/>
                  </a:schemeClr>
                </a:solidFill>
              </a:defRPr>
            </a:lvl3pPr>
            <a:lvl4pPr marL="4541230" indent="0" algn="ctr">
              <a:buNone/>
              <a:defRPr>
                <a:solidFill>
                  <a:schemeClr val="tx1">
                    <a:tint val="75000"/>
                  </a:schemeClr>
                </a:solidFill>
              </a:defRPr>
            </a:lvl4pPr>
            <a:lvl5pPr marL="6054974" indent="0" algn="ctr">
              <a:buNone/>
              <a:defRPr>
                <a:solidFill>
                  <a:schemeClr val="tx1">
                    <a:tint val="75000"/>
                  </a:schemeClr>
                </a:solidFill>
              </a:defRPr>
            </a:lvl5pPr>
            <a:lvl6pPr marL="7568717" indent="0" algn="ctr">
              <a:buNone/>
              <a:defRPr>
                <a:solidFill>
                  <a:schemeClr val="tx1">
                    <a:tint val="75000"/>
                  </a:schemeClr>
                </a:solidFill>
              </a:defRPr>
            </a:lvl6pPr>
            <a:lvl7pPr marL="9082461" indent="0" algn="ctr">
              <a:buNone/>
              <a:defRPr>
                <a:solidFill>
                  <a:schemeClr val="tx1">
                    <a:tint val="75000"/>
                  </a:schemeClr>
                </a:solidFill>
              </a:defRPr>
            </a:lvl7pPr>
            <a:lvl8pPr marL="10596204" indent="0" algn="ctr">
              <a:buNone/>
              <a:defRPr>
                <a:solidFill>
                  <a:schemeClr val="tx1">
                    <a:tint val="75000"/>
                  </a:schemeClr>
                </a:solidFill>
              </a:defRPr>
            </a:lvl8pPr>
            <a:lvl9pPr marL="12109948"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6C441EF-36AE-4F3F-B345-E389005BDF3B}" type="datetimeFigureOut">
              <a:rPr lang="en-GB" smtClean="0"/>
              <a:t>08/03/2026</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8"/>
          <p:cNvSpPr/>
          <p:nvPr/>
        </p:nvSpPr>
        <p:spPr bwMode="auto">
          <a:xfrm>
            <a:off x="-105018" y="26970231"/>
            <a:ext cx="4620324" cy="4879435"/>
          </a:xfrm>
          <a:custGeom>
            <a:avLst/>
            <a:gdLst/>
            <a:ahLst/>
            <a:cxnLst/>
            <a:rect l="l" t="t"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txBody>
          <a:bodyPr/>
          <a:lstStyle/>
          <a:p>
            <a:endParaRPr lang="en-GB"/>
          </a:p>
        </p:txBody>
      </p:sp>
      <p:sp>
        <p:nvSpPr>
          <p:cNvPr id="6" name="Slide Number Placeholder 5"/>
          <p:cNvSpPr>
            <a:spLocks noGrp="1"/>
          </p:cNvSpPr>
          <p:nvPr>
            <p:ph type="sldNum" sz="quarter" idx="12"/>
          </p:nvPr>
        </p:nvSpPr>
        <p:spPr>
          <a:xfrm>
            <a:off x="1401632" y="28270840"/>
            <a:ext cx="1936826" cy="2278904"/>
          </a:xfrm>
        </p:spPr>
        <p:txBody>
          <a:bodyPr/>
          <a:lstStyle/>
          <a:p>
            <a:fld id="{CDD79EEA-E86A-4411-A6B4-FD87C70BA3E9}" type="slidenum">
              <a:rPr lang="en-GB" smtClean="0"/>
              <a:t>‹#›</a:t>
            </a:fld>
            <a:endParaRPr lang="en-GB"/>
          </a:p>
        </p:txBody>
      </p:sp>
    </p:spTree>
    <p:extLst>
      <p:ext uri="{BB962C8B-B14F-4D97-AF65-F5344CB8AC3E}">
        <p14:creationId xmlns:p14="http://schemas.microsoft.com/office/powerpoint/2010/main" val="31628583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440441" y="3895342"/>
            <a:ext cx="21816426" cy="7994592"/>
          </a:xfrm>
        </p:spPr>
        <p:txBody>
          <a:bodyPr/>
          <a:lstStyle/>
          <a:p>
            <a:r>
              <a:rPr lang="en-US"/>
              <a:t>Click to edit Master title style</a:t>
            </a:r>
            <a:endParaRPr lang="en-US" dirty="0"/>
          </a:p>
        </p:txBody>
      </p:sp>
      <p:sp>
        <p:nvSpPr>
          <p:cNvPr id="3" name="Content Placeholder 2"/>
          <p:cNvSpPr>
            <a:spLocks noGrp="1"/>
          </p:cNvSpPr>
          <p:nvPr>
            <p:ph idx="1"/>
          </p:nvPr>
        </p:nvSpPr>
        <p:spPr>
          <a:xfrm>
            <a:off x="6431216" y="13316726"/>
            <a:ext cx="21825651" cy="235777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C441EF-36AE-4F3F-B345-E389005BDF3B}" type="datetimeFigureOut">
              <a:rPr lang="en-GB" smtClean="0"/>
              <a:t>08/03/2026</a:t>
            </a:fld>
            <a:endParaRPr lang="en-GB"/>
          </a:p>
        </p:txBody>
      </p:sp>
      <p:sp>
        <p:nvSpPr>
          <p:cNvPr id="5" name="Footer Placeholder 4"/>
          <p:cNvSpPr>
            <a:spLocks noGrp="1"/>
          </p:cNvSpPr>
          <p:nvPr>
            <p:ph type="ftr" sz="quarter" idx="11"/>
          </p:nvPr>
        </p:nvSpPr>
        <p:spPr/>
        <p:txBody>
          <a:bodyPr/>
          <a:lstStyle/>
          <a:p>
            <a:endParaRPr lang="en-GB"/>
          </a:p>
        </p:txBody>
      </p:sp>
      <p:sp>
        <p:nvSpPr>
          <p:cNvPr id="10" name="Freeform 11"/>
          <p:cNvSpPr/>
          <p:nvPr/>
        </p:nvSpPr>
        <p:spPr bwMode="auto">
          <a:xfrm flipV="1">
            <a:off x="192" y="4438875"/>
            <a:ext cx="4497432" cy="3170680"/>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txBody>
          <a:bodyPr/>
          <a:lstStyle/>
          <a:p>
            <a:endParaRPr lang="en-GB"/>
          </a:p>
        </p:txBody>
      </p:sp>
      <p:sp>
        <p:nvSpPr>
          <p:cNvPr id="6" name="Slide Number Placeholder 5"/>
          <p:cNvSpPr>
            <a:spLocks noGrp="1"/>
          </p:cNvSpPr>
          <p:nvPr>
            <p:ph type="sldNum" sz="quarter" idx="12"/>
          </p:nvPr>
        </p:nvSpPr>
        <p:spPr/>
        <p:txBody>
          <a:bodyPr/>
          <a:lstStyle/>
          <a:p>
            <a:fld id="{CDD79EEA-E86A-4411-A6B4-FD87C70BA3E9}" type="slidenum">
              <a:rPr lang="en-GB" smtClean="0"/>
              <a:t>‹#›</a:t>
            </a:fld>
            <a:endParaRPr lang="en-GB"/>
          </a:p>
        </p:txBody>
      </p:sp>
    </p:spTree>
    <p:extLst>
      <p:ext uri="{BB962C8B-B14F-4D97-AF65-F5344CB8AC3E}">
        <p14:creationId xmlns:p14="http://schemas.microsoft.com/office/powerpoint/2010/main" val="5957192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431216" y="12948244"/>
            <a:ext cx="21825651" cy="9167420"/>
          </a:xfrm>
        </p:spPr>
        <p:txBody>
          <a:bodyPr anchor="b"/>
          <a:lstStyle>
            <a:lvl1pPr algn="l">
              <a:defRPr sz="13244" b="0" cap="none"/>
            </a:lvl1pPr>
          </a:lstStyle>
          <a:p>
            <a:r>
              <a:rPr lang="en-US"/>
              <a:t>Click to edit Master title style</a:t>
            </a:r>
            <a:endParaRPr lang="en-US" dirty="0"/>
          </a:p>
        </p:txBody>
      </p:sp>
      <p:sp>
        <p:nvSpPr>
          <p:cNvPr id="3" name="Text Placeholder 2"/>
          <p:cNvSpPr>
            <a:spLocks noGrp="1"/>
          </p:cNvSpPr>
          <p:nvPr>
            <p:ph type="body" idx="1"/>
          </p:nvPr>
        </p:nvSpPr>
        <p:spPr>
          <a:xfrm>
            <a:off x="6431216" y="22353076"/>
            <a:ext cx="21825651" cy="5370131"/>
          </a:xfrm>
        </p:spPr>
        <p:txBody>
          <a:bodyPr anchor="t"/>
          <a:lstStyle>
            <a:lvl1pPr marL="0" indent="0" algn="l">
              <a:buNone/>
              <a:defRPr sz="6622">
                <a:solidFill>
                  <a:schemeClr val="tx1">
                    <a:lumMod val="65000"/>
                    <a:lumOff val="35000"/>
                  </a:schemeClr>
                </a:solidFill>
              </a:defRPr>
            </a:lvl1pPr>
            <a:lvl2pPr marL="1513743" indent="0">
              <a:buNone/>
              <a:defRPr sz="5960">
                <a:solidFill>
                  <a:schemeClr val="tx1">
                    <a:tint val="75000"/>
                  </a:schemeClr>
                </a:solidFill>
              </a:defRPr>
            </a:lvl2pPr>
            <a:lvl3pPr marL="3027487" indent="0">
              <a:buNone/>
              <a:defRPr sz="5297">
                <a:solidFill>
                  <a:schemeClr val="tx1">
                    <a:tint val="75000"/>
                  </a:schemeClr>
                </a:solidFill>
              </a:defRPr>
            </a:lvl3pPr>
            <a:lvl4pPr marL="4541230" indent="0">
              <a:buNone/>
              <a:defRPr sz="4635">
                <a:solidFill>
                  <a:schemeClr val="tx1">
                    <a:tint val="75000"/>
                  </a:schemeClr>
                </a:solidFill>
              </a:defRPr>
            </a:lvl4pPr>
            <a:lvl5pPr marL="6054974" indent="0">
              <a:buNone/>
              <a:defRPr sz="4635">
                <a:solidFill>
                  <a:schemeClr val="tx1">
                    <a:tint val="75000"/>
                  </a:schemeClr>
                </a:solidFill>
              </a:defRPr>
            </a:lvl5pPr>
            <a:lvl6pPr marL="7568717" indent="0">
              <a:buNone/>
              <a:defRPr sz="4635">
                <a:solidFill>
                  <a:schemeClr val="tx1">
                    <a:tint val="75000"/>
                  </a:schemeClr>
                </a:solidFill>
              </a:defRPr>
            </a:lvl6pPr>
            <a:lvl7pPr marL="9082461" indent="0">
              <a:buNone/>
              <a:defRPr sz="4635">
                <a:solidFill>
                  <a:schemeClr val="tx1">
                    <a:tint val="75000"/>
                  </a:schemeClr>
                </a:solidFill>
              </a:defRPr>
            </a:lvl7pPr>
            <a:lvl8pPr marL="10596204" indent="0">
              <a:buNone/>
              <a:defRPr sz="4635">
                <a:solidFill>
                  <a:schemeClr val="tx1">
                    <a:tint val="75000"/>
                  </a:schemeClr>
                </a:solidFill>
              </a:defRPr>
            </a:lvl8pPr>
            <a:lvl9pPr marL="12109948" indent="0">
              <a:buNone/>
              <a:defRPr sz="4635">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6C441EF-36AE-4F3F-B345-E389005BDF3B}" type="datetimeFigureOut">
              <a:rPr lang="en-GB" smtClean="0"/>
              <a:t>08/03/2026</a:t>
            </a:fld>
            <a:endParaRPr lang="en-GB"/>
          </a:p>
        </p:txBody>
      </p:sp>
      <p:sp>
        <p:nvSpPr>
          <p:cNvPr id="5" name="Footer Placeholder 4"/>
          <p:cNvSpPr>
            <a:spLocks noGrp="1"/>
          </p:cNvSpPr>
          <p:nvPr>
            <p:ph type="ftr" sz="quarter" idx="11"/>
          </p:nvPr>
        </p:nvSpPr>
        <p:spPr/>
        <p:txBody>
          <a:bodyPr/>
          <a:lstStyle/>
          <a:p>
            <a:endParaRPr lang="en-GB"/>
          </a:p>
        </p:txBody>
      </p:sp>
      <p:sp>
        <p:nvSpPr>
          <p:cNvPr id="11" name="Freeform 11"/>
          <p:cNvSpPr/>
          <p:nvPr/>
        </p:nvSpPr>
        <p:spPr bwMode="auto">
          <a:xfrm flipV="1">
            <a:off x="192" y="19763677"/>
            <a:ext cx="4497432" cy="3170680"/>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txBody>
          <a:bodyPr/>
          <a:lstStyle/>
          <a:p>
            <a:endParaRPr lang="en-GB"/>
          </a:p>
        </p:txBody>
      </p:sp>
      <p:sp>
        <p:nvSpPr>
          <p:cNvPr id="6" name="Slide Number Placeholder 5"/>
          <p:cNvSpPr>
            <a:spLocks noGrp="1"/>
          </p:cNvSpPr>
          <p:nvPr>
            <p:ph type="sldNum" sz="quarter" idx="12"/>
          </p:nvPr>
        </p:nvSpPr>
        <p:spPr>
          <a:xfrm>
            <a:off x="1692644" y="20248093"/>
            <a:ext cx="1936826" cy="2278904"/>
          </a:xfrm>
        </p:spPr>
        <p:txBody>
          <a:bodyPr/>
          <a:lstStyle/>
          <a:p>
            <a:fld id="{CDD79EEA-E86A-4411-A6B4-FD87C70BA3E9}" type="slidenum">
              <a:rPr lang="en-GB" smtClean="0"/>
              <a:t>‹#›</a:t>
            </a:fld>
            <a:endParaRPr lang="en-GB"/>
          </a:p>
        </p:txBody>
      </p:sp>
    </p:spTree>
    <p:extLst>
      <p:ext uri="{BB962C8B-B14F-4D97-AF65-F5344CB8AC3E}">
        <p14:creationId xmlns:p14="http://schemas.microsoft.com/office/powerpoint/2010/main" val="13561468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431220" y="13336116"/>
            <a:ext cx="10586825" cy="2351396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17671492" y="13336116"/>
            <a:ext cx="10585375" cy="2351396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6C441EF-36AE-4F3F-B345-E389005BDF3B}" type="datetimeFigureOut">
              <a:rPr lang="en-GB" smtClean="0"/>
              <a:t>08/03/2026</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192" y="4438875"/>
            <a:ext cx="4497432" cy="3170680"/>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txBody>
          <a:bodyPr/>
          <a:lstStyle/>
          <a:p>
            <a:endParaRPr lang="en-GB"/>
          </a:p>
        </p:txBody>
      </p:sp>
      <p:sp>
        <p:nvSpPr>
          <p:cNvPr id="10" name="Slide Number Placeholder 5"/>
          <p:cNvSpPr>
            <a:spLocks noGrp="1"/>
          </p:cNvSpPr>
          <p:nvPr>
            <p:ph type="sldNum" sz="quarter" idx="12"/>
          </p:nvPr>
        </p:nvSpPr>
        <p:spPr>
          <a:xfrm>
            <a:off x="1692644" y="4916900"/>
            <a:ext cx="1936826" cy="2278904"/>
          </a:xfrm>
        </p:spPr>
        <p:txBody>
          <a:bodyPr/>
          <a:lstStyle/>
          <a:p>
            <a:fld id="{CDD79EEA-E86A-4411-A6B4-FD87C70BA3E9}" type="slidenum">
              <a:rPr lang="en-GB" smtClean="0"/>
              <a:t>‹#›</a:t>
            </a:fld>
            <a:endParaRPr lang="en-GB"/>
          </a:p>
        </p:txBody>
      </p:sp>
    </p:spTree>
    <p:extLst>
      <p:ext uri="{BB962C8B-B14F-4D97-AF65-F5344CB8AC3E}">
        <p14:creationId xmlns:p14="http://schemas.microsoft.com/office/powerpoint/2010/main" val="8564854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7500439" y="13897342"/>
            <a:ext cx="9517608" cy="3596702"/>
          </a:xfrm>
        </p:spPr>
        <p:txBody>
          <a:bodyPr anchor="b">
            <a:noAutofit/>
          </a:bodyPr>
          <a:lstStyle>
            <a:lvl1pPr marL="0" indent="0">
              <a:buNone/>
              <a:defRPr sz="7946" b="0"/>
            </a:lvl1pPr>
            <a:lvl2pPr marL="1513743" indent="0">
              <a:buNone/>
              <a:defRPr sz="6622" b="1"/>
            </a:lvl2pPr>
            <a:lvl3pPr marL="3027487" indent="0">
              <a:buNone/>
              <a:defRPr sz="5960" b="1"/>
            </a:lvl3pPr>
            <a:lvl4pPr marL="4541230" indent="0">
              <a:buNone/>
              <a:defRPr sz="5297" b="1"/>
            </a:lvl4pPr>
            <a:lvl5pPr marL="6054974" indent="0">
              <a:buNone/>
              <a:defRPr sz="5297" b="1"/>
            </a:lvl5pPr>
            <a:lvl6pPr marL="7568717" indent="0">
              <a:buNone/>
              <a:defRPr sz="5297" b="1"/>
            </a:lvl6pPr>
            <a:lvl7pPr marL="9082461" indent="0">
              <a:buNone/>
              <a:defRPr sz="5297" b="1"/>
            </a:lvl7pPr>
            <a:lvl8pPr marL="10596204" indent="0">
              <a:buNone/>
              <a:defRPr sz="5297" b="1"/>
            </a:lvl8pPr>
            <a:lvl9pPr marL="12109948" indent="0">
              <a:buNone/>
              <a:defRPr sz="5297" b="1"/>
            </a:lvl9pPr>
          </a:lstStyle>
          <a:p>
            <a:pPr lvl="0"/>
            <a:r>
              <a:rPr lang="en-US"/>
              <a:t>Click to edit Master text styles</a:t>
            </a:r>
          </a:p>
        </p:txBody>
      </p:sp>
      <p:sp>
        <p:nvSpPr>
          <p:cNvPr id="4" name="Content Placeholder 3"/>
          <p:cNvSpPr>
            <a:spLocks noGrp="1"/>
          </p:cNvSpPr>
          <p:nvPr>
            <p:ph sz="half" idx="2"/>
          </p:nvPr>
        </p:nvSpPr>
        <p:spPr>
          <a:xfrm>
            <a:off x="6431215" y="17494047"/>
            <a:ext cx="10586829" cy="1938404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18727174" y="13877195"/>
            <a:ext cx="9513115" cy="3596702"/>
          </a:xfrm>
        </p:spPr>
        <p:txBody>
          <a:bodyPr anchor="b">
            <a:noAutofit/>
          </a:bodyPr>
          <a:lstStyle>
            <a:lvl1pPr marL="0" indent="0">
              <a:buNone/>
              <a:defRPr sz="7946" b="0"/>
            </a:lvl1pPr>
            <a:lvl2pPr marL="1513743" indent="0">
              <a:buNone/>
              <a:defRPr sz="6622" b="1"/>
            </a:lvl2pPr>
            <a:lvl3pPr marL="3027487" indent="0">
              <a:buNone/>
              <a:defRPr sz="5960" b="1"/>
            </a:lvl3pPr>
            <a:lvl4pPr marL="4541230" indent="0">
              <a:buNone/>
              <a:defRPr sz="5297" b="1"/>
            </a:lvl4pPr>
            <a:lvl5pPr marL="6054974" indent="0">
              <a:buNone/>
              <a:defRPr sz="5297" b="1"/>
            </a:lvl5pPr>
            <a:lvl6pPr marL="7568717" indent="0">
              <a:buNone/>
              <a:defRPr sz="5297" b="1"/>
            </a:lvl6pPr>
            <a:lvl7pPr marL="9082461" indent="0">
              <a:buNone/>
              <a:defRPr sz="5297" b="1"/>
            </a:lvl7pPr>
            <a:lvl8pPr marL="10596204" indent="0">
              <a:buNone/>
              <a:defRPr sz="5297" b="1"/>
            </a:lvl8pPr>
            <a:lvl9pPr marL="12109948" indent="0">
              <a:buNone/>
              <a:defRPr sz="5297" b="1"/>
            </a:lvl9pPr>
          </a:lstStyle>
          <a:p>
            <a:pPr lvl="0"/>
            <a:r>
              <a:rPr lang="en-US"/>
              <a:t>Click to edit Master text styles</a:t>
            </a:r>
          </a:p>
        </p:txBody>
      </p:sp>
      <p:sp>
        <p:nvSpPr>
          <p:cNvPr id="6" name="Content Placeholder 5"/>
          <p:cNvSpPr>
            <a:spLocks noGrp="1"/>
          </p:cNvSpPr>
          <p:nvPr>
            <p:ph sz="quarter" idx="4"/>
          </p:nvPr>
        </p:nvSpPr>
        <p:spPr>
          <a:xfrm>
            <a:off x="17659597" y="17473900"/>
            <a:ext cx="10580697" cy="1938404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6C441EF-36AE-4F3F-B345-E389005BDF3B}" type="datetimeFigureOut">
              <a:rPr lang="en-GB" smtClean="0"/>
              <a:t>08/03/2026</a:t>
            </a:fld>
            <a:endParaRPr lang="en-GB"/>
          </a:p>
        </p:txBody>
      </p:sp>
      <p:sp>
        <p:nvSpPr>
          <p:cNvPr id="8" name="Footer Placeholder 7"/>
          <p:cNvSpPr>
            <a:spLocks noGrp="1"/>
          </p:cNvSpPr>
          <p:nvPr>
            <p:ph type="ftr" sz="quarter" idx="11"/>
          </p:nvPr>
        </p:nvSpPr>
        <p:spPr/>
        <p:txBody>
          <a:bodyPr/>
          <a:lstStyle/>
          <a:p>
            <a:endParaRPr lang="en-GB"/>
          </a:p>
        </p:txBody>
      </p:sp>
      <p:sp>
        <p:nvSpPr>
          <p:cNvPr id="11" name="Freeform 11"/>
          <p:cNvSpPr/>
          <p:nvPr/>
        </p:nvSpPr>
        <p:spPr bwMode="auto">
          <a:xfrm flipV="1">
            <a:off x="192" y="4438875"/>
            <a:ext cx="4497432" cy="3170680"/>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txBody>
          <a:bodyPr/>
          <a:lstStyle/>
          <a:p>
            <a:endParaRPr lang="en-GB"/>
          </a:p>
        </p:txBody>
      </p:sp>
      <p:sp>
        <p:nvSpPr>
          <p:cNvPr id="12" name="Slide Number Placeholder 5"/>
          <p:cNvSpPr>
            <a:spLocks noGrp="1"/>
          </p:cNvSpPr>
          <p:nvPr>
            <p:ph type="sldNum" sz="quarter" idx="12"/>
          </p:nvPr>
        </p:nvSpPr>
        <p:spPr>
          <a:xfrm>
            <a:off x="1692644" y="4916900"/>
            <a:ext cx="1936826" cy="2278904"/>
          </a:xfrm>
        </p:spPr>
        <p:txBody>
          <a:bodyPr/>
          <a:lstStyle/>
          <a:p>
            <a:fld id="{CDD79EEA-E86A-4411-A6B4-FD87C70BA3E9}" type="slidenum">
              <a:rPr lang="en-GB" smtClean="0"/>
              <a:t>‹#›</a:t>
            </a:fld>
            <a:endParaRPr lang="en-GB"/>
          </a:p>
        </p:txBody>
      </p:sp>
    </p:spTree>
    <p:extLst>
      <p:ext uri="{BB962C8B-B14F-4D97-AF65-F5344CB8AC3E}">
        <p14:creationId xmlns:p14="http://schemas.microsoft.com/office/powerpoint/2010/main" val="28134256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440436" y="3895342"/>
            <a:ext cx="21816430" cy="7994592"/>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6C441EF-36AE-4F3F-B345-E389005BDF3B}" type="datetimeFigureOut">
              <a:rPr lang="en-GB" smtClean="0"/>
              <a:t>08/03/2026</a:t>
            </a:fld>
            <a:endParaRPr lang="en-GB"/>
          </a:p>
        </p:txBody>
      </p:sp>
      <p:sp>
        <p:nvSpPr>
          <p:cNvPr id="4" name="Footer Placeholder 3"/>
          <p:cNvSpPr>
            <a:spLocks noGrp="1"/>
          </p:cNvSpPr>
          <p:nvPr>
            <p:ph type="ftr" sz="quarter" idx="11"/>
          </p:nvPr>
        </p:nvSpPr>
        <p:spPr/>
        <p:txBody>
          <a:bodyPr/>
          <a:lstStyle/>
          <a:p>
            <a:endParaRPr lang="en-GB"/>
          </a:p>
        </p:txBody>
      </p:sp>
      <p:sp>
        <p:nvSpPr>
          <p:cNvPr id="8" name="Freeform 11"/>
          <p:cNvSpPr/>
          <p:nvPr/>
        </p:nvSpPr>
        <p:spPr bwMode="auto">
          <a:xfrm flipV="1">
            <a:off x="192" y="4438875"/>
            <a:ext cx="4497432" cy="3170680"/>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txBody>
          <a:bodyPr/>
          <a:lstStyle/>
          <a:p>
            <a:endParaRPr lang="en-GB"/>
          </a:p>
        </p:txBody>
      </p:sp>
      <p:sp>
        <p:nvSpPr>
          <p:cNvPr id="5" name="Slide Number Placeholder 4"/>
          <p:cNvSpPr>
            <a:spLocks noGrp="1"/>
          </p:cNvSpPr>
          <p:nvPr>
            <p:ph type="sldNum" sz="quarter" idx="12"/>
          </p:nvPr>
        </p:nvSpPr>
        <p:spPr/>
        <p:txBody>
          <a:bodyPr/>
          <a:lstStyle/>
          <a:p>
            <a:fld id="{CDD79EEA-E86A-4411-A6B4-FD87C70BA3E9}" type="slidenum">
              <a:rPr lang="en-GB" smtClean="0"/>
              <a:t>‹#›</a:t>
            </a:fld>
            <a:endParaRPr lang="en-GB"/>
          </a:p>
        </p:txBody>
      </p:sp>
    </p:spTree>
    <p:extLst>
      <p:ext uri="{BB962C8B-B14F-4D97-AF65-F5344CB8AC3E}">
        <p14:creationId xmlns:p14="http://schemas.microsoft.com/office/powerpoint/2010/main" val="12117868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6C441EF-36AE-4F3F-B345-E389005BDF3B}" type="datetimeFigureOut">
              <a:rPr lang="en-GB" smtClean="0"/>
              <a:t>08/03/2026</a:t>
            </a:fld>
            <a:endParaRPr lang="en-GB"/>
          </a:p>
        </p:txBody>
      </p:sp>
      <p:sp>
        <p:nvSpPr>
          <p:cNvPr id="3" name="Footer Placeholder 2"/>
          <p:cNvSpPr>
            <a:spLocks noGrp="1"/>
          </p:cNvSpPr>
          <p:nvPr>
            <p:ph type="ftr" sz="quarter" idx="11"/>
          </p:nvPr>
        </p:nvSpPr>
        <p:spPr/>
        <p:txBody>
          <a:bodyPr/>
          <a:lstStyle/>
          <a:p>
            <a:endParaRPr lang="en-GB"/>
          </a:p>
        </p:txBody>
      </p:sp>
      <p:sp>
        <p:nvSpPr>
          <p:cNvPr id="6" name="Freeform 11"/>
          <p:cNvSpPr/>
          <p:nvPr/>
        </p:nvSpPr>
        <p:spPr bwMode="auto">
          <a:xfrm flipV="1">
            <a:off x="192" y="4438875"/>
            <a:ext cx="4497432" cy="3170680"/>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txBody>
          <a:bodyPr/>
          <a:lstStyle/>
          <a:p>
            <a:endParaRPr lang="en-GB"/>
          </a:p>
        </p:txBody>
      </p:sp>
      <p:sp>
        <p:nvSpPr>
          <p:cNvPr id="4" name="Slide Number Placeholder 3"/>
          <p:cNvSpPr>
            <a:spLocks noGrp="1"/>
          </p:cNvSpPr>
          <p:nvPr>
            <p:ph type="sldNum" sz="quarter" idx="12"/>
          </p:nvPr>
        </p:nvSpPr>
        <p:spPr/>
        <p:txBody>
          <a:bodyPr/>
          <a:lstStyle/>
          <a:p>
            <a:fld id="{CDD79EEA-E86A-4411-A6B4-FD87C70BA3E9}" type="slidenum">
              <a:rPr lang="en-GB" smtClean="0"/>
              <a:t>‹#›</a:t>
            </a:fld>
            <a:endParaRPr lang="en-GB"/>
          </a:p>
        </p:txBody>
      </p:sp>
    </p:spTree>
    <p:extLst>
      <p:ext uri="{BB962C8B-B14F-4D97-AF65-F5344CB8AC3E}">
        <p14:creationId xmlns:p14="http://schemas.microsoft.com/office/powerpoint/2010/main" val="26746368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431215" y="2784229"/>
            <a:ext cx="8706388" cy="6093588"/>
          </a:xfrm>
        </p:spPr>
        <p:txBody>
          <a:bodyPr anchor="b"/>
          <a:lstStyle>
            <a:lvl1pPr algn="l">
              <a:defRPr sz="6622" b="0"/>
            </a:lvl1pPr>
          </a:lstStyle>
          <a:p>
            <a:r>
              <a:rPr lang="en-US"/>
              <a:t>Click to edit Master title style</a:t>
            </a:r>
            <a:endParaRPr lang="en-US" dirty="0"/>
          </a:p>
        </p:txBody>
      </p:sp>
      <p:sp>
        <p:nvSpPr>
          <p:cNvPr id="3" name="Content Placeholder 2"/>
          <p:cNvSpPr>
            <a:spLocks noGrp="1"/>
          </p:cNvSpPr>
          <p:nvPr>
            <p:ph idx="1"/>
          </p:nvPr>
        </p:nvSpPr>
        <p:spPr>
          <a:xfrm>
            <a:off x="15705412" y="2784239"/>
            <a:ext cx="12551453" cy="33797141"/>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431215" y="9977640"/>
            <a:ext cx="8706388" cy="26603718"/>
          </a:xfrm>
        </p:spPr>
        <p:txBody>
          <a:bodyPr/>
          <a:lstStyle>
            <a:lvl1pPr marL="0" indent="0">
              <a:buNone/>
              <a:defRPr sz="4635"/>
            </a:lvl1pPr>
            <a:lvl2pPr marL="1513743" indent="0">
              <a:buNone/>
              <a:defRPr sz="3973"/>
            </a:lvl2pPr>
            <a:lvl3pPr marL="3027487" indent="0">
              <a:buNone/>
              <a:defRPr sz="3311"/>
            </a:lvl3pPr>
            <a:lvl4pPr marL="4541230" indent="0">
              <a:buNone/>
              <a:defRPr sz="2980"/>
            </a:lvl4pPr>
            <a:lvl5pPr marL="6054974" indent="0">
              <a:buNone/>
              <a:defRPr sz="2980"/>
            </a:lvl5pPr>
            <a:lvl6pPr marL="7568717" indent="0">
              <a:buNone/>
              <a:defRPr sz="2980"/>
            </a:lvl6pPr>
            <a:lvl7pPr marL="9082461" indent="0">
              <a:buNone/>
              <a:defRPr sz="2980"/>
            </a:lvl7pPr>
            <a:lvl8pPr marL="10596204" indent="0">
              <a:buNone/>
              <a:defRPr sz="2980"/>
            </a:lvl8pPr>
            <a:lvl9pPr marL="12109948" indent="0">
              <a:buNone/>
              <a:defRPr sz="2980"/>
            </a:lvl9pPr>
          </a:lstStyle>
          <a:p>
            <a:pPr lvl="0"/>
            <a:r>
              <a:rPr lang="en-US"/>
              <a:t>Click to edit Master text styles</a:t>
            </a:r>
          </a:p>
        </p:txBody>
      </p:sp>
      <p:sp>
        <p:nvSpPr>
          <p:cNvPr id="5" name="Date Placeholder 4"/>
          <p:cNvSpPr>
            <a:spLocks noGrp="1"/>
          </p:cNvSpPr>
          <p:nvPr>
            <p:ph type="dt" sz="half" idx="10"/>
          </p:nvPr>
        </p:nvSpPr>
        <p:spPr/>
        <p:txBody>
          <a:bodyPr/>
          <a:lstStyle/>
          <a:p>
            <a:fld id="{06C441EF-36AE-4F3F-B345-E389005BDF3B}" type="datetimeFigureOut">
              <a:rPr lang="en-GB" smtClean="0"/>
              <a:t>08/03/2026</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192" y="4438875"/>
            <a:ext cx="4497432" cy="3170680"/>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txBody>
          <a:bodyPr/>
          <a:lstStyle/>
          <a:p>
            <a:endParaRPr lang="en-GB"/>
          </a:p>
        </p:txBody>
      </p:sp>
      <p:sp>
        <p:nvSpPr>
          <p:cNvPr id="7" name="Slide Number Placeholder 6"/>
          <p:cNvSpPr>
            <a:spLocks noGrp="1"/>
          </p:cNvSpPr>
          <p:nvPr>
            <p:ph type="sldNum" sz="quarter" idx="12"/>
          </p:nvPr>
        </p:nvSpPr>
        <p:spPr/>
        <p:txBody>
          <a:bodyPr/>
          <a:lstStyle/>
          <a:p>
            <a:fld id="{CDD79EEA-E86A-4411-A6B4-FD87C70BA3E9}" type="slidenum">
              <a:rPr lang="en-GB" smtClean="0"/>
              <a:t>‹#›</a:t>
            </a:fld>
            <a:endParaRPr lang="en-GB"/>
          </a:p>
        </p:txBody>
      </p:sp>
    </p:spTree>
    <p:extLst>
      <p:ext uri="{BB962C8B-B14F-4D97-AF65-F5344CB8AC3E}">
        <p14:creationId xmlns:p14="http://schemas.microsoft.com/office/powerpoint/2010/main" val="9583614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431216" y="29962634"/>
            <a:ext cx="21825651" cy="3537259"/>
          </a:xfrm>
        </p:spPr>
        <p:txBody>
          <a:bodyPr anchor="b">
            <a:normAutofit/>
          </a:bodyPr>
          <a:lstStyle>
            <a:lvl1pPr algn="l">
              <a:defRPr sz="7946"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431216" y="3963093"/>
            <a:ext cx="21825651" cy="24060546"/>
          </a:xfrm>
        </p:spPr>
        <p:txBody>
          <a:bodyPr anchor="t">
            <a:normAutofit/>
          </a:bodyPr>
          <a:lstStyle>
            <a:lvl1pPr marL="0" indent="0" algn="ctr">
              <a:buNone/>
              <a:defRPr sz="5297"/>
            </a:lvl1pPr>
            <a:lvl2pPr marL="1513743" indent="0">
              <a:buNone/>
              <a:defRPr sz="5297"/>
            </a:lvl2pPr>
            <a:lvl3pPr marL="3027487" indent="0">
              <a:buNone/>
              <a:defRPr sz="5297"/>
            </a:lvl3pPr>
            <a:lvl4pPr marL="4541230" indent="0">
              <a:buNone/>
              <a:defRPr sz="5297"/>
            </a:lvl4pPr>
            <a:lvl5pPr marL="6054974" indent="0">
              <a:buNone/>
              <a:defRPr sz="5297"/>
            </a:lvl5pPr>
            <a:lvl6pPr marL="7568717" indent="0">
              <a:buNone/>
              <a:defRPr sz="5297"/>
            </a:lvl6pPr>
            <a:lvl7pPr marL="9082461" indent="0">
              <a:buNone/>
              <a:defRPr sz="5297"/>
            </a:lvl7pPr>
            <a:lvl8pPr marL="10596204" indent="0">
              <a:buNone/>
              <a:defRPr sz="5297"/>
            </a:lvl8pPr>
            <a:lvl9pPr marL="12109948" indent="0">
              <a:buNone/>
              <a:defRPr sz="5297"/>
            </a:lvl9pPr>
          </a:lstStyle>
          <a:p>
            <a:r>
              <a:rPr lang="en-US"/>
              <a:t>Click icon to add picture</a:t>
            </a:r>
            <a:endParaRPr lang="en-US" dirty="0"/>
          </a:p>
        </p:txBody>
      </p:sp>
      <p:sp>
        <p:nvSpPr>
          <p:cNvPr id="4" name="Text Placeholder 3"/>
          <p:cNvSpPr>
            <a:spLocks noGrp="1"/>
          </p:cNvSpPr>
          <p:nvPr>
            <p:ph type="body" sz="half" idx="2"/>
          </p:nvPr>
        </p:nvSpPr>
        <p:spPr>
          <a:xfrm>
            <a:off x="6431216" y="33499893"/>
            <a:ext cx="21825651" cy="3081471"/>
          </a:xfrm>
        </p:spPr>
        <p:txBody>
          <a:bodyPr>
            <a:normAutofit/>
          </a:bodyPr>
          <a:lstStyle>
            <a:lvl1pPr marL="0" indent="0">
              <a:buNone/>
              <a:defRPr sz="3973"/>
            </a:lvl1pPr>
            <a:lvl2pPr marL="1513743" indent="0">
              <a:buNone/>
              <a:defRPr sz="3973"/>
            </a:lvl2pPr>
            <a:lvl3pPr marL="3027487" indent="0">
              <a:buNone/>
              <a:defRPr sz="3311"/>
            </a:lvl3pPr>
            <a:lvl4pPr marL="4541230" indent="0">
              <a:buNone/>
              <a:defRPr sz="2980"/>
            </a:lvl4pPr>
            <a:lvl5pPr marL="6054974" indent="0">
              <a:buNone/>
              <a:defRPr sz="2980"/>
            </a:lvl5pPr>
            <a:lvl6pPr marL="7568717" indent="0">
              <a:buNone/>
              <a:defRPr sz="2980"/>
            </a:lvl6pPr>
            <a:lvl7pPr marL="9082461" indent="0">
              <a:buNone/>
              <a:defRPr sz="2980"/>
            </a:lvl7pPr>
            <a:lvl8pPr marL="10596204" indent="0">
              <a:buNone/>
              <a:defRPr sz="2980"/>
            </a:lvl8pPr>
            <a:lvl9pPr marL="12109948" indent="0">
              <a:buNone/>
              <a:defRPr sz="2980"/>
            </a:lvl9pPr>
          </a:lstStyle>
          <a:p>
            <a:pPr lvl="0"/>
            <a:r>
              <a:rPr lang="en-US"/>
              <a:t>Click to edit Master text styles</a:t>
            </a:r>
          </a:p>
        </p:txBody>
      </p:sp>
      <p:sp>
        <p:nvSpPr>
          <p:cNvPr id="5" name="Date Placeholder 4"/>
          <p:cNvSpPr>
            <a:spLocks noGrp="1"/>
          </p:cNvSpPr>
          <p:nvPr>
            <p:ph type="dt" sz="half" idx="10"/>
          </p:nvPr>
        </p:nvSpPr>
        <p:spPr/>
        <p:txBody>
          <a:bodyPr/>
          <a:lstStyle/>
          <a:p>
            <a:fld id="{06C441EF-36AE-4F3F-B345-E389005BDF3B}" type="datetimeFigureOut">
              <a:rPr lang="en-GB" smtClean="0"/>
              <a:t>08/03/2026</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192" y="30649570"/>
            <a:ext cx="4497432" cy="3170680"/>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txBody>
          <a:bodyPr/>
          <a:lstStyle/>
          <a:p>
            <a:endParaRPr lang="en-GB"/>
          </a:p>
        </p:txBody>
      </p:sp>
      <p:sp>
        <p:nvSpPr>
          <p:cNvPr id="7" name="Slide Number Placeholder 6"/>
          <p:cNvSpPr>
            <a:spLocks noGrp="1"/>
          </p:cNvSpPr>
          <p:nvPr>
            <p:ph type="sldNum" sz="quarter" idx="12"/>
          </p:nvPr>
        </p:nvSpPr>
        <p:spPr>
          <a:xfrm>
            <a:off x="1692644" y="31101624"/>
            <a:ext cx="1936826" cy="2278904"/>
          </a:xfrm>
        </p:spPr>
        <p:txBody>
          <a:bodyPr/>
          <a:lstStyle/>
          <a:p>
            <a:fld id="{CDD79EEA-E86A-4411-A6B4-FD87C70BA3E9}" type="slidenum">
              <a:rPr lang="en-GB" smtClean="0"/>
              <a:t>‹#›</a:t>
            </a:fld>
            <a:endParaRPr lang="en-GB"/>
          </a:p>
        </p:txBody>
      </p:sp>
    </p:spTree>
    <p:extLst>
      <p:ext uri="{BB962C8B-B14F-4D97-AF65-F5344CB8AC3E}">
        <p14:creationId xmlns:p14="http://schemas.microsoft.com/office/powerpoint/2010/main" val="33724654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431216" y="3804779"/>
            <a:ext cx="21825651" cy="19454803"/>
          </a:xfrm>
        </p:spPr>
        <p:txBody>
          <a:bodyPr anchor="ctr">
            <a:normAutofit/>
          </a:bodyPr>
          <a:lstStyle>
            <a:lvl1pPr algn="l">
              <a:defRPr sz="15892" b="0" cap="none"/>
            </a:lvl1pPr>
          </a:lstStyle>
          <a:p>
            <a:r>
              <a:rPr lang="en-US"/>
              <a:t>Click to edit Master title style</a:t>
            </a:r>
            <a:endParaRPr lang="en-US" dirty="0"/>
          </a:p>
        </p:txBody>
      </p:sp>
      <p:sp>
        <p:nvSpPr>
          <p:cNvPr id="3" name="Text Placeholder 2"/>
          <p:cNvSpPr>
            <a:spLocks noGrp="1"/>
          </p:cNvSpPr>
          <p:nvPr>
            <p:ph type="body" idx="1"/>
          </p:nvPr>
        </p:nvSpPr>
        <p:spPr>
          <a:xfrm>
            <a:off x="6431216" y="27175496"/>
            <a:ext cx="21825651" cy="9710824"/>
          </a:xfrm>
        </p:spPr>
        <p:txBody>
          <a:bodyPr anchor="ctr">
            <a:normAutofit/>
          </a:bodyPr>
          <a:lstStyle>
            <a:lvl1pPr marL="0" indent="0" algn="l">
              <a:buNone/>
              <a:defRPr sz="5960">
                <a:solidFill>
                  <a:schemeClr val="tx1">
                    <a:lumMod val="65000"/>
                    <a:lumOff val="35000"/>
                  </a:schemeClr>
                </a:solidFill>
              </a:defRPr>
            </a:lvl1pPr>
            <a:lvl2pPr marL="1513743" indent="0">
              <a:buNone/>
              <a:defRPr sz="5960">
                <a:solidFill>
                  <a:schemeClr val="tx1">
                    <a:tint val="75000"/>
                  </a:schemeClr>
                </a:solidFill>
              </a:defRPr>
            </a:lvl2pPr>
            <a:lvl3pPr marL="3027487" indent="0">
              <a:buNone/>
              <a:defRPr sz="5297">
                <a:solidFill>
                  <a:schemeClr val="tx1">
                    <a:tint val="75000"/>
                  </a:schemeClr>
                </a:solidFill>
              </a:defRPr>
            </a:lvl3pPr>
            <a:lvl4pPr marL="4541230" indent="0">
              <a:buNone/>
              <a:defRPr sz="4635">
                <a:solidFill>
                  <a:schemeClr val="tx1">
                    <a:tint val="75000"/>
                  </a:schemeClr>
                </a:solidFill>
              </a:defRPr>
            </a:lvl4pPr>
            <a:lvl5pPr marL="6054974" indent="0">
              <a:buNone/>
              <a:defRPr sz="4635">
                <a:solidFill>
                  <a:schemeClr val="tx1">
                    <a:tint val="75000"/>
                  </a:schemeClr>
                </a:solidFill>
              </a:defRPr>
            </a:lvl5pPr>
            <a:lvl6pPr marL="7568717" indent="0">
              <a:buNone/>
              <a:defRPr sz="4635">
                <a:solidFill>
                  <a:schemeClr val="tx1">
                    <a:tint val="75000"/>
                  </a:schemeClr>
                </a:solidFill>
              </a:defRPr>
            </a:lvl6pPr>
            <a:lvl7pPr marL="9082461" indent="0">
              <a:buNone/>
              <a:defRPr sz="4635">
                <a:solidFill>
                  <a:schemeClr val="tx1">
                    <a:tint val="75000"/>
                  </a:schemeClr>
                </a:solidFill>
              </a:defRPr>
            </a:lvl7pPr>
            <a:lvl8pPr marL="10596204" indent="0">
              <a:buNone/>
              <a:defRPr sz="4635">
                <a:solidFill>
                  <a:schemeClr val="tx1">
                    <a:tint val="75000"/>
                  </a:schemeClr>
                </a:solidFill>
              </a:defRPr>
            </a:lvl8pPr>
            <a:lvl9pPr marL="12109948" indent="0">
              <a:buNone/>
              <a:defRPr sz="4635">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6C441EF-36AE-4F3F-B345-E389005BDF3B}" type="datetimeFigureOut">
              <a:rPr lang="en-GB" smtClean="0"/>
              <a:t>08/03/2026</a:t>
            </a:fld>
            <a:endParaRPr lang="en-GB"/>
          </a:p>
        </p:txBody>
      </p:sp>
      <p:sp>
        <p:nvSpPr>
          <p:cNvPr id="5" name="Footer Placeholder 4"/>
          <p:cNvSpPr>
            <a:spLocks noGrp="1"/>
          </p:cNvSpPr>
          <p:nvPr>
            <p:ph type="ftr" sz="quarter" idx="11"/>
          </p:nvPr>
        </p:nvSpPr>
        <p:spPr/>
        <p:txBody>
          <a:bodyPr/>
          <a:lstStyle/>
          <a:p>
            <a:endParaRPr lang="en-GB"/>
          </a:p>
        </p:txBody>
      </p:sp>
      <p:sp>
        <p:nvSpPr>
          <p:cNvPr id="10" name="Freeform 11"/>
          <p:cNvSpPr/>
          <p:nvPr/>
        </p:nvSpPr>
        <p:spPr bwMode="auto">
          <a:xfrm flipV="1">
            <a:off x="192" y="19763677"/>
            <a:ext cx="4497432" cy="3170680"/>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txBody>
          <a:bodyPr/>
          <a:lstStyle/>
          <a:p>
            <a:endParaRPr lang="en-GB"/>
          </a:p>
        </p:txBody>
      </p:sp>
      <p:sp>
        <p:nvSpPr>
          <p:cNvPr id="6" name="Slide Number Placeholder 5"/>
          <p:cNvSpPr>
            <a:spLocks noGrp="1"/>
          </p:cNvSpPr>
          <p:nvPr>
            <p:ph type="sldNum" sz="quarter" idx="12"/>
          </p:nvPr>
        </p:nvSpPr>
        <p:spPr>
          <a:xfrm>
            <a:off x="1692644" y="20248093"/>
            <a:ext cx="1936826" cy="2278904"/>
          </a:xfrm>
        </p:spPr>
        <p:txBody>
          <a:bodyPr/>
          <a:lstStyle/>
          <a:p>
            <a:fld id="{CDD79EEA-E86A-4411-A6B4-FD87C70BA3E9}" type="slidenum">
              <a:rPr lang="en-GB" smtClean="0"/>
              <a:t>‹#›</a:t>
            </a:fld>
            <a:endParaRPr lang="en-GB"/>
          </a:p>
        </p:txBody>
      </p:sp>
    </p:spTree>
    <p:extLst>
      <p:ext uri="{BB962C8B-B14F-4D97-AF65-F5344CB8AC3E}">
        <p14:creationId xmlns:p14="http://schemas.microsoft.com/office/powerpoint/2010/main" val="388714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244740" y="3804779"/>
            <a:ext cx="20228461" cy="18072700"/>
          </a:xfrm>
        </p:spPr>
        <p:txBody>
          <a:bodyPr anchor="ctr">
            <a:normAutofit/>
          </a:bodyPr>
          <a:lstStyle>
            <a:lvl1pPr algn="l">
              <a:defRPr sz="15892"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7999132" y="21877479"/>
            <a:ext cx="18719670" cy="2377987"/>
          </a:xfrm>
        </p:spPr>
        <p:txBody>
          <a:bodyPr anchor="ctr">
            <a:noAutofit/>
          </a:bodyPr>
          <a:lstStyle>
            <a:lvl1pPr marL="0" indent="0">
              <a:buFontTx/>
              <a:buNone/>
              <a:defRPr sz="5297">
                <a:solidFill>
                  <a:schemeClr val="tx1">
                    <a:lumMod val="50000"/>
                    <a:lumOff val="50000"/>
                  </a:schemeClr>
                </a:solidFill>
              </a:defRPr>
            </a:lvl1pPr>
            <a:lvl2pPr marL="1513743" indent="0">
              <a:buFontTx/>
              <a:buNone/>
              <a:defRPr/>
            </a:lvl2pPr>
            <a:lvl3pPr marL="3027487" indent="0">
              <a:buFontTx/>
              <a:buNone/>
              <a:defRPr/>
            </a:lvl3pPr>
            <a:lvl4pPr marL="4541230" indent="0">
              <a:buFontTx/>
              <a:buNone/>
              <a:defRPr/>
            </a:lvl4pPr>
            <a:lvl5pPr marL="6054974" indent="0">
              <a:buFontTx/>
              <a:buNone/>
              <a:defRPr/>
            </a:lvl5pPr>
          </a:lstStyle>
          <a:p>
            <a:pPr lvl="0"/>
            <a:r>
              <a:rPr lang="en-US"/>
              <a:t>Click to edit Master text styles</a:t>
            </a:r>
          </a:p>
        </p:txBody>
      </p:sp>
      <p:sp>
        <p:nvSpPr>
          <p:cNvPr id="3" name="Text Placeholder 2"/>
          <p:cNvSpPr>
            <a:spLocks noGrp="1"/>
          </p:cNvSpPr>
          <p:nvPr>
            <p:ph type="body" idx="1"/>
          </p:nvPr>
        </p:nvSpPr>
        <p:spPr>
          <a:xfrm>
            <a:off x="6431216" y="27175496"/>
            <a:ext cx="21825651" cy="9710824"/>
          </a:xfrm>
        </p:spPr>
        <p:txBody>
          <a:bodyPr anchor="ctr">
            <a:normAutofit/>
          </a:bodyPr>
          <a:lstStyle>
            <a:lvl1pPr marL="0" indent="0" algn="l">
              <a:buNone/>
              <a:defRPr sz="5960">
                <a:solidFill>
                  <a:schemeClr val="tx1">
                    <a:lumMod val="65000"/>
                    <a:lumOff val="35000"/>
                  </a:schemeClr>
                </a:solidFill>
              </a:defRPr>
            </a:lvl1pPr>
            <a:lvl2pPr marL="1513743" indent="0">
              <a:buNone/>
              <a:defRPr sz="5960">
                <a:solidFill>
                  <a:schemeClr val="tx1">
                    <a:tint val="75000"/>
                  </a:schemeClr>
                </a:solidFill>
              </a:defRPr>
            </a:lvl2pPr>
            <a:lvl3pPr marL="3027487" indent="0">
              <a:buNone/>
              <a:defRPr sz="5297">
                <a:solidFill>
                  <a:schemeClr val="tx1">
                    <a:tint val="75000"/>
                  </a:schemeClr>
                </a:solidFill>
              </a:defRPr>
            </a:lvl3pPr>
            <a:lvl4pPr marL="4541230" indent="0">
              <a:buNone/>
              <a:defRPr sz="4635">
                <a:solidFill>
                  <a:schemeClr val="tx1">
                    <a:tint val="75000"/>
                  </a:schemeClr>
                </a:solidFill>
              </a:defRPr>
            </a:lvl4pPr>
            <a:lvl5pPr marL="6054974" indent="0">
              <a:buNone/>
              <a:defRPr sz="4635">
                <a:solidFill>
                  <a:schemeClr val="tx1">
                    <a:tint val="75000"/>
                  </a:schemeClr>
                </a:solidFill>
              </a:defRPr>
            </a:lvl5pPr>
            <a:lvl6pPr marL="7568717" indent="0">
              <a:buNone/>
              <a:defRPr sz="4635">
                <a:solidFill>
                  <a:schemeClr val="tx1">
                    <a:tint val="75000"/>
                  </a:schemeClr>
                </a:solidFill>
              </a:defRPr>
            </a:lvl6pPr>
            <a:lvl7pPr marL="9082461" indent="0">
              <a:buNone/>
              <a:defRPr sz="4635">
                <a:solidFill>
                  <a:schemeClr val="tx1">
                    <a:tint val="75000"/>
                  </a:schemeClr>
                </a:solidFill>
              </a:defRPr>
            </a:lvl7pPr>
            <a:lvl8pPr marL="10596204" indent="0">
              <a:buNone/>
              <a:defRPr sz="4635">
                <a:solidFill>
                  <a:schemeClr val="tx1">
                    <a:tint val="75000"/>
                  </a:schemeClr>
                </a:solidFill>
              </a:defRPr>
            </a:lvl8pPr>
            <a:lvl9pPr marL="12109948" indent="0">
              <a:buNone/>
              <a:defRPr sz="4635">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6C441EF-36AE-4F3F-B345-E389005BDF3B}" type="datetimeFigureOut">
              <a:rPr lang="en-GB" smtClean="0"/>
              <a:t>08/03/2026</a:t>
            </a:fld>
            <a:endParaRPr lang="en-GB"/>
          </a:p>
        </p:txBody>
      </p:sp>
      <p:sp>
        <p:nvSpPr>
          <p:cNvPr id="5" name="Footer Placeholder 4"/>
          <p:cNvSpPr>
            <a:spLocks noGrp="1"/>
          </p:cNvSpPr>
          <p:nvPr>
            <p:ph type="ftr" sz="quarter" idx="11"/>
          </p:nvPr>
        </p:nvSpPr>
        <p:spPr/>
        <p:txBody>
          <a:bodyPr/>
          <a:lstStyle/>
          <a:p>
            <a:endParaRPr lang="en-GB"/>
          </a:p>
        </p:txBody>
      </p:sp>
      <p:sp>
        <p:nvSpPr>
          <p:cNvPr id="19" name="Freeform 11"/>
          <p:cNvSpPr/>
          <p:nvPr/>
        </p:nvSpPr>
        <p:spPr bwMode="auto">
          <a:xfrm flipV="1">
            <a:off x="192" y="19763677"/>
            <a:ext cx="4497432" cy="3170680"/>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txBody>
          <a:bodyPr/>
          <a:lstStyle/>
          <a:p>
            <a:endParaRPr lang="en-GB"/>
          </a:p>
        </p:txBody>
      </p:sp>
      <p:sp>
        <p:nvSpPr>
          <p:cNvPr id="6" name="Slide Number Placeholder 5"/>
          <p:cNvSpPr>
            <a:spLocks noGrp="1"/>
          </p:cNvSpPr>
          <p:nvPr>
            <p:ph type="sldNum" sz="quarter" idx="12"/>
          </p:nvPr>
        </p:nvSpPr>
        <p:spPr>
          <a:xfrm>
            <a:off x="1692644" y="20248093"/>
            <a:ext cx="1936826" cy="2278904"/>
          </a:xfrm>
        </p:spPr>
        <p:txBody>
          <a:bodyPr/>
          <a:lstStyle/>
          <a:p>
            <a:fld id="{CDD79EEA-E86A-4411-A6B4-FD87C70BA3E9}" type="slidenum">
              <a:rPr lang="en-GB" smtClean="0"/>
              <a:t>‹#›</a:t>
            </a:fld>
            <a:endParaRPr lang="en-GB"/>
          </a:p>
        </p:txBody>
      </p:sp>
      <p:sp>
        <p:nvSpPr>
          <p:cNvPr id="14" name="TextBox 13"/>
          <p:cNvSpPr txBox="1"/>
          <p:nvPr/>
        </p:nvSpPr>
        <p:spPr>
          <a:xfrm>
            <a:off x="5987223" y="4044481"/>
            <a:ext cx="1514155" cy="3649842"/>
          </a:xfrm>
          <a:prstGeom prst="rect">
            <a:avLst/>
          </a:prstGeom>
        </p:spPr>
        <p:txBody>
          <a:bodyPr vert="horz" lIns="302752" tIns="151376" rIns="302752" bIns="151376" rtlCol="0" anchor="ctr">
            <a:noAutofit/>
          </a:bodyPr>
          <a:lstStyle/>
          <a:p>
            <a:pPr lvl="0"/>
            <a:r>
              <a:rPr lang="en-US" sz="26487" baseline="0" dirty="0">
                <a:ln w="3175" cmpd="sng">
                  <a:noFill/>
                </a:ln>
                <a:solidFill>
                  <a:schemeClr val="accent1"/>
                </a:solidFill>
                <a:effectLst/>
                <a:latin typeface="Arial"/>
              </a:rPr>
              <a:t>“</a:t>
            </a:r>
          </a:p>
        </p:txBody>
      </p:sp>
      <p:sp>
        <p:nvSpPr>
          <p:cNvPr id="15" name="TextBox 14"/>
          <p:cNvSpPr txBox="1"/>
          <p:nvPr/>
        </p:nvSpPr>
        <p:spPr>
          <a:xfrm>
            <a:off x="27048815" y="18133279"/>
            <a:ext cx="1514155" cy="3649842"/>
          </a:xfrm>
          <a:prstGeom prst="rect">
            <a:avLst/>
          </a:prstGeom>
        </p:spPr>
        <p:txBody>
          <a:bodyPr vert="horz" lIns="302752" tIns="151376" rIns="302752" bIns="151376" rtlCol="0" anchor="ctr">
            <a:noAutofit/>
          </a:bodyPr>
          <a:lstStyle/>
          <a:p>
            <a:pPr lvl="0"/>
            <a:r>
              <a:rPr lang="en-US" sz="26487"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2878294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431216" y="15219125"/>
            <a:ext cx="21825651" cy="17006944"/>
          </a:xfrm>
        </p:spPr>
        <p:txBody>
          <a:bodyPr anchor="b">
            <a:normAutofit/>
          </a:bodyPr>
          <a:lstStyle>
            <a:lvl1pPr algn="l">
              <a:defRPr sz="15892" b="0"/>
            </a:lvl1pPr>
          </a:lstStyle>
          <a:p>
            <a:r>
              <a:rPr lang="en-US"/>
              <a:t>Click to edit Master title style</a:t>
            </a:r>
            <a:endParaRPr lang="en-US" dirty="0"/>
          </a:p>
        </p:txBody>
      </p:sp>
      <p:sp>
        <p:nvSpPr>
          <p:cNvPr id="4" name="Text Placeholder 3"/>
          <p:cNvSpPr>
            <a:spLocks noGrp="1"/>
          </p:cNvSpPr>
          <p:nvPr>
            <p:ph type="body" sz="half" idx="2"/>
          </p:nvPr>
        </p:nvSpPr>
        <p:spPr>
          <a:xfrm>
            <a:off x="6431216" y="32340621"/>
            <a:ext cx="21825651" cy="4553888"/>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06C441EF-36AE-4F3F-B345-E389005BDF3B}" type="datetimeFigureOut">
              <a:rPr lang="en-GB" smtClean="0"/>
              <a:t>08/03/2026</a:t>
            </a:fld>
            <a:endParaRPr lang="en-GB"/>
          </a:p>
        </p:txBody>
      </p:sp>
      <p:sp>
        <p:nvSpPr>
          <p:cNvPr id="6" name="Footer Placeholder 5"/>
          <p:cNvSpPr>
            <a:spLocks noGrp="1"/>
          </p:cNvSpPr>
          <p:nvPr>
            <p:ph type="ftr" sz="quarter" idx="11"/>
          </p:nvPr>
        </p:nvSpPr>
        <p:spPr/>
        <p:txBody>
          <a:bodyPr/>
          <a:lstStyle/>
          <a:p>
            <a:endParaRPr lang="en-GB"/>
          </a:p>
        </p:txBody>
      </p:sp>
      <p:sp>
        <p:nvSpPr>
          <p:cNvPr id="11" name="Freeform 11"/>
          <p:cNvSpPr/>
          <p:nvPr/>
        </p:nvSpPr>
        <p:spPr bwMode="auto">
          <a:xfrm flipV="1">
            <a:off x="192" y="30649570"/>
            <a:ext cx="4497432" cy="3170680"/>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txBody>
          <a:bodyPr/>
          <a:lstStyle/>
          <a:p>
            <a:endParaRPr lang="en-GB"/>
          </a:p>
        </p:txBody>
      </p:sp>
      <p:sp>
        <p:nvSpPr>
          <p:cNvPr id="7" name="Slide Number Placeholder 6"/>
          <p:cNvSpPr>
            <a:spLocks noGrp="1"/>
          </p:cNvSpPr>
          <p:nvPr>
            <p:ph type="sldNum" sz="quarter" idx="12"/>
          </p:nvPr>
        </p:nvSpPr>
        <p:spPr>
          <a:xfrm>
            <a:off x="1692644" y="31101624"/>
            <a:ext cx="1936826" cy="2278904"/>
          </a:xfrm>
        </p:spPr>
        <p:txBody>
          <a:bodyPr/>
          <a:lstStyle/>
          <a:p>
            <a:fld id="{CDD79EEA-E86A-4411-A6B4-FD87C70BA3E9}" type="slidenum">
              <a:rPr lang="en-GB" smtClean="0"/>
              <a:t>‹#›</a:t>
            </a:fld>
            <a:endParaRPr lang="en-GB"/>
          </a:p>
        </p:txBody>
      </p:sp>
    </p:spTree>
    <p:extLst>
      <p:ext uri="{BB962C8B-B14F-4D97-AF65-F5344CB8AC3E}">
        <p14:creationId xmlns:p14="http://schemas.microsoft.com/office/powerpoint/2010/main" val="1676326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3" name="Title 1"/>
          <p:cNvSpPr>
            <a:spLocks noGrp="1"/>
          </p:cNvSpPr>
          <p:nvPr>
            <p:ph type="title"/>
          </p:nvPr>
        </p:nvSpPr>
        <p:spPr>
          <a:xfrm>
            <a:off x="7244740" y="3804779"/>
            <a:ext cx="20228461" cy="18072700"/>
          </a:xfrm>
        </p:spPr>
        <p:txBody>
          <a:bodyPr anchor="ctr">
            <a:normAutofit/>
          </a:bodyPr>
          <a:lstStyle>
            <a:lvl1pPr algn="l">
              <a:defRPr sz="15892"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6431215" y="27109050"/>
            <a:ext cx="22144517" cy="5231571"/>
          </a:xfrm>
        </p:spPr>
        <p:txBody>
          <a:bodyPr anchor="b">
            <a:noAutofit/>
          </a:bodyPr>
          <a:lstStyle>
            <a:lvl1pPr marL="0" indent="0">
              <a:buFontTx/>
              <a:buNone/>
              <a:defRPr sz="7946">
                <a:solidFill>
                  <a:schemeClr val="accent1"/>
                </a:solidFill>
              </a:defRPr>
            </a:lvl1pPr>
            <a:lvl2pPr marL="1513743" indent="0">
              <a:buFontTx/>
              <a:buNone/>
              <a:defRPr/>
            </a:lvl2pPr>
            <a:lvl3pPr marL="3027487" indent="0">
              <a:buFontTx/>
              <a:buNone/>
              <a:defRPr/>
            </a:lvl3pPr>
            <a:lvl4pPr marL="4541230" indent="0">
              <a:buFontTx/>
              <a:buNone/>
              <a:defRPr/>
            </a:lvl4pPr>
            <a:lvl5pPr marL="6054974"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6431215" y="32340621"/>
            <a:ext cx="22144517" cy="4553888"/>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06C441EF-36AE-4F3F-B345-E389005BDF3B}" type="datetimeFigureOut">
              <a:rPr lang="en-GB" smtClean="0"/>
              <a:t>08/03/2026</a:t>
            </a:fld>
            <a:endParaRPr lang="en-GB"/>
          </a:p>
        </p:txBody>
      </p:sp>
      <p:sp>
        <p:nvSpPr>
          <p:cNvPr id="6" name="Footer Placeholder 5"/>
          <p:cNvSpPr>
            <a:spLocks noGrp="1"/>
          </p:cNvSpPr>
          <p:nvPr>
            <p:ph type="ftr" sz="quarter" idx="11"/>
          </p:nvPr>
        </p:nvSpPr>
        <p:spPr/>
        <p:txBody>
          <a:bodyPr/>
          <a:lstStyle/>
          <a:p>
            <a:endParaRPr lang="en-GB"/>
          </a:p>
        </p:txBody>
      </p:sp>
      <p:sp>
        <p:nvSpPr>
          <p:cNvPr id="20" name="Freeform 11"/>
          <p:cNvSpPr/>
          <p:nvPr/>
        </p:nvSpPr>
        <p:spPr bwMode="auto">
          <a:xfrm flipV="1">
            <a:off x="192" y="30649570"/>
            <a:ext cx="4497432" cy="3170680"/>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txBody>
          <a:bodyPr/>
          <a:lstStyle/>
          <a:p>
            <a:endParaRPr lang="en-GB"/>
          </a:p>
        </p:txBody>
      </p:sp>
      <p:sp>
        <p:nvSpPr>
          <p:cNvPr id="7" name="Slide Number Placeholder 6"/>
          <p:cNvSpPr>
            <a:spLocks noGrp="1"/>
          </p:cNvSpPr>
          <p:nvPr>
            <p:ph type="sldNum" sz="quarter" idx="12"/>
          </p:nvPr>
        </p:nvSpPr>
        <p:spPr>
          <a:xfrm>
            <a:off x="1692644" y="31101624"/>
            <a:ext cx="1936826" cy="2278904"/>
          </a:xfrm>
        </p:spPr>
        <p:txBody>
          <a:bodyPr/>
          <a:lstStyle/>
          <a:p>
            <a:fld id="{CDD79EEA-E86A-4411-A6B4-FD87C70BA3E9}" type="slidenum">
              <a:rPr lang="en-GB" smtClean="0"/>
              <a:t>‹#›</a:t>
            </a:fld>
            <a:endParaRPr lang="en-GB"/>
          </a:p>
        </p:txBody>
      </p:sp>
      <p:sp>
        <p:nvSpPr>
          <p:cNvPr id="11" name="TextBox 10"/>
          <p:cNvSpPr txBox="1"/>
          <p:nvPr/>
        </p:nvSpPr>
        <p:spPr>
          <a:xfrm>
            <a:off x="5987223" y="4044481"/>
            <a:ext cx="1514155" cy="3649842"/>
          </a:xfrm>
          <a:prstGeom prst="rect">
            <a:avLst/>
          </a:prstGeom>
        </p:spPr>
        <p:txBody>
          <a:bodyPr vert="horz" lIns="302752" tIns="151376" rIns="302752" bIns="151376" rtlCol="0" anchor="ctr">
            <a:noAutofit/>
          </a:bodyPr>
          <a:lstStyle/>
          <a:p>
            <a:pPr lvl="0"/>
            <a:r>
              <a:rPr lang="en-US" sz="26487" baseline="0" dirty="0">
                <a:ln w="3175" cmpd="sng">
                  <a:noFill/>
                </a:ln>
                <a:solidFill>
                  <a:schemeClr val="accent1"/>
                </a:solidFill>
                <a:effectLst/>
                <a:latin typeface="Arial"/>
              </a:rPr>
              <a:t>“</a:t>
            </a:r>
          </a:p>
        </p:txBody>
      </p:sp>
      <p:sp>
        <p:nvSpPr>
          <p:cNvPr id="12" name="TextBox 11"/>
          <p:cNvSpPr txBox="1"/>
          <p:nvPr/>
        </p:nvSpPr>
        <p:spPr>
          <a:xfrm>
            <a:off x="27048815" y="18133279"/>
            <a:ext cx="1514155" cy="3649842"/>
          </a:xfrm>
          <a:prstGeom prst="rect">
            <a:avLst/>
          </a:prstGeom>
        </p:spPr>
        <p:txBody>
          <a:bodyPr vert="horz" lIns="302752" tIns="151376" rIns="302752" bIns="151376" rtlCol="0" anchor="ctr">
            <a:noAutofit/>
          </a:bodyPr>
          <a:lstStyle/>
          <a:p>
            <a:pPr lvl="0"/>
            <a:r>
              <a:rPr lang="en-US" sz="26487"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2281571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431218" y="3915920"/>
            <a:ext cx="21825647" cy="17975458"/>
          </a:xfrm>
        </p:spPr>
        <p:txBody>
          <a:bodyPr anchor="ctr">
            <a:normAutofit/>
          </a:bodyPr>
          <a:lstStyle>
            <a:lvl1pPr algn="l">
              <a:defRPr sz="15892" b="0"/>
            </a:lvl1pPr>
          </a:lstStyle>
          <a:p>
            <a:r>
              <a:rPr lang="en-US"/>
              <a:t>Click to edit Master title style</a:t>
            </a:r>
            <a:endParaRPr lang="en-US" dirty="0"/>
          </a:p>
        </p:txBody>
      </p:sp>
      <p:sp>
        <p:nvSpPr>
          <p:cNvPr id="21" name="Text Placeholder 9"/>
          <p:cNvSpPr>
            <a:spLocks noGrp="1"/>
          </p:cNvSpPr>
          <p:nvPr>
            <p:ph type="body" sz="quarter" idx="13"/>
          </p:nvPr>
        </p:nvSpPr>
        <p:spPr>
          <a:xfrm>
            <a:off x="6431216" y="27109050"/>
            <a:ext cx="21825651" cy="5231571"/>
          </a:xfrm>
        </p:spPr>
        <p:txBody>
          <a:bodyPr anchor="b">
            <a:noAutofit/>
          </a:bodyPr>
          <a:lstStyle>
            <a:lvl1pPr marL="0" indent="0">
              <a:buFontTx/>
              <a:buNone/>
              <a:defRPr sz="7946">
                <a:solidFill>
                  <a:schemeClr val="accent1"/>
                </a:solidFill>
              </a:defRPr>
            </a:lvl1pPr>
            <a:lvl2pPr marL="1513743" indent="0">
              <a:buFontTx/>
              <a:buNone/>
              <a:defRPr/>
            </a:lvl2pPr>
            <a:lvl3pPr marL="3027487" indent="0">
              <a:buFontTx/>
              <a:buNone/>
              <a:defRPr/>
            </a:lvl3pPr>
            <a:lvl4pPr marL="4541230" indent="0">
              <a:buFontTx/>
              <a:buNone/>
              <a:defRPr/>
            </a:lvl4pPr>
            <a:lvl5pPr marL="6054974"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6431216" y="32340621"/>
            <a:ext cx="21825651" cy="4553888"/>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06C441EF-36AE-4F3F-B345-E389005BDF3B}" type="datetimeFigureOut">
              <a:rPr lang="en-GB" smtClean="0"/>
              <a:t>08/03/2026</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192" y="30649570"/>
            <a:ext cx="4497432" cy="3170680"/>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txBody>
          <a:bodyPr/>
          <a:lstStyle/>
          <a:p>
            <a:endParaRPr lang="en-GB"/>
          </a:p>
        </p:txBody>
      </p:sp>
      <p:sp>
        <p:nvSpPr>
          <p:cNvPr id="7" name="Slide Number Placeholder 6"/>
          <p:cNvSpPr>
            <a:spLocks noGrp="1"/>
          </p:cNvSpPr>
          <p:nvPr>
            <p:ph type="sldNum" sz="quarter" idx="12"/>
          </p:nvPr>
        </p:nvSpPr>
        <p:spPr>
          <a:xfrm>
            <a:off x="1692644" y="31101624"/>
            <a:ext cx="1936826" cy="2278904"/>
          </a:xfrm>
        </p:spPr>
        <p:txBody>
          <a:bodyPr/>
          <a:lstStyle/>
          <a:p>
            <a:fld id="{CDD79EEA-E86A-4411-A6B4-FD87C70BA3E9}" type="slidenum">
              <a:rPr lang="en-GB" smtClean="0"/>
              <a:t>‹#›</a:t>
            </a:fld>
            <a:endParaRPr lang="en-GB"/>
          </a:p>
        </p:txBody>
      </p:sp>
    </p:spTree>
    <p:extLst>
      <p:ext uri="{BB962C8B-B14F-4D97-AF65-F5344CB8AC3E}">
        <p14:creationId xmlns:p14="http://schemas.microsoft.com/office/powerpoint/2010/main" val="38656631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C441EF-36AE-4F3F-B345-E389005BDF3B}" type="datetimeFigureOut">
              <a:rPr lang="en-GB" smtClean="0"/>
              <a:t>08/03/2026</a:t>
            </a:fld>
            <a:endParaRPr lang="en-GB"/>
          </a:p>
        </p:txBody>
      </p:sp>
      <p:sp>
        <p:nvSpPr>
          <p:cNvPr id="5" name="Footer Placeholder 4"/>
          <p:cNvSpPr>
            <a:spLocks noGrp="1"/>
          </p:cNvSpPr>
          <p:nvPr>
            <p:ph type="ftr" sz="quarter" idx="11"/>
          </p:nvPr>
        </p:nvSpPr>
        <p:spPr/>
        <p:txBody>
          <a:bodyPr/>
          <a:lstStyle/>
          <a:p>
            <a:endParaRPr lang="en-GB"/>
          </a:p>
        </p:txBody>
      </p:sp>
      <p:sp>
        <p:nvSpPr>
          <p:cNvPr id="10" name="Freeform 11"/>
          <p:cNvSpPr/>
          <p:nvPr/>
        </p:nvSpPr>
        <p:spPr bwMode="auto">
          <a:xfrm flipV="1">
            <a:off x="192" y="4438875"/>
            <a:ext cx="4497432" cy="3170680"/>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txBody>
          <a:bodyPr/>
          <a:lstStyle/>
          <a:p>
            <a:endParaRPr lang="en-GB"/>
          </a:p>
        </p:txBody>
      </p:sp>
      <p:sp>
        <p:nvSpPr>
          <p:cNvPr id="6" name="Slide Number Placeholder 5"/>
          <p:cNvSpPr>
            <a:spLocks noGrp="1"/>
          </p:cNvSpPr>
          <p:nvPr>
            <p:ph type="sldNum" sz="quarter" idx="12"/>
          </p:nvPr>
        </p:nvSpPr>
        <p:spPr/>
        <p:txBody>
          <a:bodyPr/>
          <a:lstStyle/>
          <a:p>
            <a:fld id="{CDD79EEA-E86A-4411-A6B4-FD87C70BA3E9}" type="slidenum">
              <a:rPr lang="en-GB" smtClean="0"/>
              <a:t>‹#›</a:t>
            </a:fld>
            <a:endParaRPr lang="en-GB"/>
          </a:p>
        </p:txBody>
      </p:sp>
    </p:spTree>
    <p:extLst>
      <p:ext uri="{BB962C8B-B14F-4D97-AF65-F5344CB8AC3E}">
        <p14:creationId xmlns:p14="http://schemas.microsoft.com/office/powerpoint/2010/main" val="220036652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2774400" y="3915917"/>
            <a:ext cx="5483350" cy="32978602"/>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431218" y="3915917"/>
            <a:ext cx="15615534" cy="3297860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C441EF-36AE-4F3F-B345-E389005BDF3B}" type="datetimeFigureOut">
              <a:rPr lang="en-GB" smtClean="0"/>
              <a:t>08/03/2026</a:t>
            </a:fld>
            <a:endParaRPr lang="en-GB"/>
          </a:p>
        </p:txBody>
      </p:sp>
      <p:sp>
        <p:nvSpPr>
          <p:cNvPr id="5" name="Footer Placeholder 4"/>
          <p:cNvSpPr>
            <a:spLocks noGrp="1"/>
          </p:cNvSpPr>
          <p:nvPr>
            <p:ph type="ftr" sz="quarter" idx="11"/>
          </p:nvPr>
        </p:nvSpPr>
        <p:spPr/>
        <p:txBody>
          <a:bodyPr/>
          <a:lstStyle/>
          <a:p>
            <a:endParaRPr lang="en-GB"/>
          </a:p>
        </p:txBody>
      </p:sp>
      <p:sp>
        <p:nvSpPr>
          <p:cNvPr id="10" name="Freeform 11"/>
          <p:cNvSpPr/>
          <p:nvPr/>
        </p:nvSpPr>
        <p:spPr bwMode="auto">
          <a:xfrm flipV="1">
            <a:off x="192" y="4438875"/>
            <a:ext cx="4497432" cy="3170680"/>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txBody>
          <a:bodyPr/>
          <a:lstStyle/>
          <a:p>
            <a:endParaRPr lang="en-GB"/>
          </a:p>
        </p:txBody>
      </p:sp>
      <p:sp>
        <p:nvSpPr>
          <p:cNvPr id="6" name="Slide Number Placeholder 5"/>
          <p:cNvSpPr>
            <a:spLocks noGrp="1"/>
          </p:cNvSpPr>
          <p:nvPr>
            <p:ph type="sldNum" sz="quarter" idx="12"/>
          </p:nvPr>
        </p:nvSpPr>
        <p:spPr/>
        <p:txBody>
          <a:bodyPr/>
          <a:lstStyle/>
          <a:p>
            <a:fld id="{CDD79EEA-E86A-4411-A6B4-FD87C70BA3E9}" type="slidenum">
              <a:rPr lang="en-GB" smtClean="0"/>
              <a:t>‹#›</a:t>
            </a:fld>
            <a:endParaRPr lang="en-GB"/>
          </a:p>
        </p:txBody>
      </p:sp>
    </p:spTree>
    <p:extLst>
      <p:ext uri="{BB962C8B-B14F-4D97-AF65-F5344CB8AC3E}">
        <p14:creationId xmlns:p14="http://schemas.microsoft.com/office/powerpoint/2010/main" val="3956330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36" name="Group 35"/>
          <p:cNvGrpSpPr/>
          <p:nvPr/>
        </p:nvGrpSpPr>
        <p:grpSpPr>
          <a:xfrm>
            <a:off x="4" y="1426792"/>
            <a:ext cx="6559629" cy="41434567"/>
            <a:chOff x="2487613" y="285750"/>
            <a:chExt cx="2428875" cy="5654676"/>
          </a:xfrm>
        </p:grpSpPr>
        <p:sp>
          <p:nvSpPr>
            <p:cNvPr id="37"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txBody>
            <a:bodyPr/>
            <a:lstStyle/>
            <a:p>
              <a:endParaRPr lang="en-GB"/>
            </a:p>
          </p:txBody>
        </p:sp>
        <p:sp>
          <p:nvSpPr>
            <p:cNvPr id="38"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txBody>
            <a:bodyPr/>
            <a:lstStyle/>
            <a:p>
              <a:endParaRPr lang="en-GB"/>
            </a:p>
          </p:txBody>
        </p:sp>
        <p:sp>
          <p:nvSpPr>
            <p:cNvPr id="39"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txBody>
            <a:bodyPr/>
            <a:lstStyle/>
            <a:p>
              <a:endParaRPr lang="en-GB"/>
            </a:p>
          </p:txBody>
        </p:sp>
        <p:sp>
          <p:nvSpPr>
            <p:cNvPr id="40"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txBody>
            <a:bodyPr/>
            <a:lstStyle/>
            <a:p>
              <a:endParaRPr lang="en-GB"/>
            </a:p>
          </p:txBody>
        </p:sp>
        <p:sp>
          <p:nvSpPr>
            <p:cNvPr id="41"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txBody>
            <a:bodyPr/>
            <a:lstStyle/>
            <a:p>
              <a:endParaRPr lang="en-GB"/>
            </a:p>
          </p:txBody>
        </p:sp>
        <p:sp>
          <p:nvSpPr>
            <p:cNvPr id="42"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txBody>
            <a:bodyPr/>
            <a:lstStyle/>
            <a:p>
              <a:endParaRPr lang="en-GB"/>
            </a:p>
          </p:txBody>
        </p:sp>
        <p:sp>
          <p:nvSpPr>
            <p:cNvPr id="43"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txBody>
            <a:bodyPr/>
            <a:lstStyle/>
            <a:p>
              <a:endParaRPr lang="en-GB"/>
            </a:p>
          </p:txBody>
        </p:sp>
        <p:sp>
          <p:nvSpPr>
            <p:cNvPr id="44"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txBody>
            <a:bodyPr/>
            <a:lstStyle/>
            <a:p>
              <a:endParaRPr lang="en-GB"/>
            </a:p>
          </p:txBody>
        </p:sp>
        <p:sp>
          <p:nvSpPr>
            <p:cNvPr id="45"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txBody>
            <a:bodyPr/>
            <a:lstStyle/>
            <a:p>
              <a:endParaRPr lang="en-GB"/>
            </a:p>
          </p:txBody>
        </p:sp>
        <p:sp>
          <p:nvSpPr>
            <p:cNvPr id="46"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txBody>
            <a:bodyPr/>
            <a:lstStyle/>
            <a:p>
              <a:endParaRPr lang="en-GB"/>
            </a:p>
          </p:txBody>
        </p:sp>
        <p:sp>
          <p:nvSpPr>
            <p:cNvPr id="47"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txBody>
            <a:bodyPr/>
            <a:lstStyle/>
            <a:p>
              <a:endParaRPr lang="en-GB"/>
            </a:p>
          </p:txBody>
        </p:sp>
        <p:sp>
          <p:nvSpPr>
            <p:cNvPr id="48"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txBody>
            <a:bodyPr/>
            <a:lstStyle/>
            <a:p>
              <a:endParaRPr lang="en-GB"/>
            </a:p>
          </p:txBody>
        </p:sp>
      </p:grpSp>
      <p:grpSp>
        <p:nvGrpSpPr>
          <p:cNvPr id="49" name="Group 48"/>
          <p:cNvGrpSpPr/>
          <p:nvPr/>
        </p:nvGrpSpPr>
        <p:grpSpPr>
          <a:xfrm>
            <a:off x="67612" y="1779"/>
            <a:ext cx="6463851" cy="42772356"/>
            <a:chOff x="6627813" y="195717"/>
            <a:chExt cx="1952625" cy="5678034"/>
          </a:xfrm>
        </p:grpSpPr>
        <p:sp>
          <p:nvSpPr>
            <p:cNvPr id="50" name="Freeform 27"/>
            <p:cNvSpPr/>
            <p:nvPr/>
          </p:nvSpPr>
          <p:spPr bwMode="auto">
            <a:xfrm>
              <a:off x="6627813" y="195717"/>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txBody>
            <a:bodyPr/>
            <a:lstStyle/>
            <a:p>
              <a:endParaRPr lang="en-GB"/>
            </a:p>
          </p:txBody>
        </p:sp>
        <p:sp>
          <p:nvSpPr>
            <p:cNvPr id="51"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txBody>
            <a:bodyPr/>
            <a:lstStyle/>
            <a:p>
              <a:endParaRPr lang="en-GB"/>
            </a:p>
          </p:txBody>
        </p:sp>
        <p:sp>
          <p:nvSpPr>
            <p:cNvPr id="52"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txBody>
            <a:bodyPr/>
            <a:lstStyle/>
            <a:p>
              <a:endParaRPr lang="en-GB"/>
            </a:p>
          </p:txBody>
        </p:sp>
        <p:sp>
          <p:nvSpPr>
            <p:cNvPr id="53"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txBody>
            <a:bodyPr/>
            <a:lstStyle/>
            <a:p>
              <a:endParaRPr lang="en-GB"/>
            </a:p>
          </p:txBody>
        </p:sp>
        <p:sp>
          <p:nvSpPr>
            <p:cNvPr id="54"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txBody>
            <a:bodyPr/>
            <a:lstStyle/>
            <a:p>
              <a:endParaRPr lang="en-GB"/>
            </a:p>
          </p:txBody>
        </p:sp>
        <p:sp>
          <p:nvSpPr>
            <p:cNvPr id="55"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txBody>
            <a:bodyPr/>
            <a:lstStyle/>
            <a:p>
              <a:endParaRPr lang="en-GB"/>
            </a:p>
          </p:txBody>
        </p:sp>
        <p:sp>
          <p:nvSpPr>
            <p:cNvPr id="56"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txBody>
            <a:bodyPr/>
            <a:lstStyle/>
            <a:p>
              <a:endParaRPr lang="en-GB"/>
            </a:p>
          </p:txBody>
        </p:sp>
        <p:sp>
          <p:nvSpPr>
            <p:cNvPr id="57"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txBody>
            <a:bodyPr/>
            <a:lstStyle/>
            <a:p>
              <a:endParaRPr lang="en-GB"/>
            </a:p>
          </p:txBody>
        </p:sp>
        <p:sp>
          <p:nvSpPr>
            <p:cNvPr id="58"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txBody>
            <a:bodyPr/>
            <a:lstStyle/>
            <a:p>
              <a:endParaRPr lang="en-GB"/>
            </a:p>
          </p:txBody>
        </p:sp>
        <p:sp>
          <p:nvSpPr>
            <p:cNvPr id="59"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txBody>
            <a:bodyPr/>
            <a:lstStyle/>
            <a:p>
              <a:endParaRPr lang="en-GB"/>
            </a:p>
          </p:txBody>
        </p:sp>
        <p:sp>
          <p:nvSpPr>
            <p:cNvPr id="60"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txBody>
            <a:bodyPr/>
            <a:lstStyle/>
            <a:p>
              <a:endParaRPr lang="en-GB"/>
            </a:p>
          </p:txBody>
        </p:sp>
        <p:sp>
          <p:nvSpPr>
            <p:cNvPr id="61"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txBody>
            <a:bodyPr/>
            <a:lstStyle/>
            <a:p>
              <a:endParaRPr lang="en-GB"/>
            </a:p>
          </p:txBody>
        </p:sp>
      </p:grpSp>
      <p:sp>
        <p:nvSpPr>
          <p:cNvPr id="62" name="Rectangle 61"/>
          <p:cNvSpPr/>
          <p:nvPr/>
        </p:nvSpPr>
        <p:spPr>
          <a:xfrm>
            <a:off x="0" y="0"/>
            <a:ext cx="605504" cy="42803763"/>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6440436" y="3895342"/>
            <a:ext cx="21816430" cy="7994592"/>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431216" y="13316726"/>
            <a:ext cx="21825651" cy="2425546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5733931" y="38291764"/>
            <a:ext cx="2537436" cy="2310398"/>
          </a:xfrm>
          <a:prstGeom prst="rect">
            <a:avLst/>
          </a:prstGeom>
        </p:spPr>
        <p:txBody>
          <a:bodyPr vert="horz" lIns="91440" tIns="45720" rIns="91440" bIns="45720" rtlCol="0" anchor="ctr"/>
          <a:lstStyle>
            <a:lvl1pPr algn="r">
              <a:defRPr sz="2980">
                <a:solidFill>
                  <a:schemeClr val="tx1">
                    <a:tint val="75000"/>
                  </a:schemeClr>
                </a:solidFill>
              </a:defRPr>
            </a:lvl1pPr>
          </a:lstStyle>
          <a:p>
            <a:fld id="{06C441EF-36AE-4F3F-B345-E389005BDF3B}" type="datetimeFigureOut">
              <a:rPr lang="en-GB" smtClean="0"/>
              <a:t>08/03/2026</a:t>
            </a:fld>
            <a:endParaRPr lang="en-GB"/>
          </a:p>
        </p:txBody>
      </p:sp>
      <p:sp>
        <p:nvSpPr>
          <p:cNvPr id="5" name="Footer Placeholder 4"/>
          <p:cNvSpPr>
            <a:spLocks noGrp="1"/>
          </p:cNvSpPr>
          <p:nvPr>
            <p:ph type="ftr" sz="quarter" idx="3"/>
          </p:nvPr>
        </p:nvSpPr>
        <p:spPr>
          <a:xfrm>
            <a:off x="6431215" y="38296258"/>
            <a:ext cx="18926935" cy="2278904"/>
          </a:xfrm>
          <a:prstGeom prst="rect">
            <a:avLst/>
          </a:prstGeom>
        </p:spPr>
        <p:txBody>
          <a:bodyPr vert="horz" lIns="91440" tIns="45720" rIns="91440" bIns="45720" rtlCol="0" anchor="ctr"/>
          <a:lstStyle>
            <a:lvl1pPr algn="l">
              <a:defRPr sz="2980">
                <a:solidFill>
                  <a:schemeClr val="tx1">
                    <a:tint val="75000"/>
                  </a:schemeClr>
                </a:solidFill>
              </a:defRPr>
            </a:lvl1pPr>
          </a:lstStyle>
          <a:p>
            <a:endParaRPr lang="en-GB"/>
          </a:p>
        </p:txBody>
      </p:sp>
      <p:sp>
        <p:nvSpPr>
          <p:cNvPr id="6" name="Slide Number Placeholder 5"/>
          <p:cNvSpPr>
            <a:spLocks noGrp="1"/>
          </p:cNvSpPr>
          <p:nvPr>
            <p:ph type="sldNum" sz="quarter" idx="4"/>
          </p:nvPr>
        </p:nvSpPr>
        <p:spPr bwMode="gray">
          <a:xfrm>
            <a:off x="1692644" y="4916900"/>
            <a:ext cx="1936826" cy="2278904"/>
          </a:xfrm>
          <a:prstGeom prst="rect">
            <a:avLst/>
          </a:prstGeom>
        </p:spPr>
        <p:txBody>
          <a:bodyPr vert="horz" lIns="91440" tIns="45720" rIns="91440" bIns="45720" rtlCol="0" anchor="ctr"/>
          <a:lstStyle>
            <a:lvl1pPr algn="r">
              <a:defRPr sz="6622">
                <a:solidFill>
                  <a:srgbClr val="FEFFFF"/>
                </a:solidFill>
              </a:defRPr>
            </a:lvl1pPr>
          </a:lstStyle>
          <a:p>
            <a:fld id="{CDD79EEA-E86A-4411-A6B4-FD87C70BA3E9}" type="slidenum">
              <a:rPr lang="en-GB" smtClean="0"/>
              <a:t>‹#›</a:t>
            </a:fld>
            <a:endParaRPr lang="en-GB"/>
          </a:p>
        </p:txBody>
      </p:sp>
    </p:spTree>
    <p:extLst>
      <p:ext uri="{BB962C8B-B14F-4D97-AF65-F5344CB8AC3E}">
        <p14:creationId xmlns:p14="http://schemas.microsoft.com/office/powerpoint/2010/main" val="1500802669"/>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Lst>
  <p:txStyles>
    <p:titleStyle>
      <a:lvl1pPr algn="l" defTabSz="1513743" rtl="0" eaLnBrk="1" latinLnBrk="0" hangingPunct="1">
        <a:spcBef>
          <a:spcPct val="0"/>
        </a:spcBef>
        <a:buNone/>
        <a:defRPr sz="11919"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1135308" indent="-1135308" algn="l" defTabSz="1513743" rtl="0" eaLnBrk="1" latinLnBrk="0" hangingPunct="1">
        <a:spcBef>
          <a:spcPts val="3311"/>
        </a:spcBef>
        <a:spcAft>
          <a:spcPts val="0"/>
        </a:spcAft>
        <a:buClr>
          <a:schemeClr val="accent1"/>
        </a:buClr>
        <a:buFont typeface="Wingdings 3" charset="2"/>
        <a:buChar char=""/>
        <a:defRPr sz="5960" kern="1200">
          <a:solidFill>
            <a:schemeClr val="tx1">
              <a:lumMod val="75000"/>
              <a:lumOff val="25000"/>
            </a:schemeClr>
          </a:solidFill>
          <a:latin typeface="+mn-lt"/>
          <a:ea typeface="+mn-ea"/>
          <a:cs typeface="+mn-cs"/>
        </a:defRPr>
      </a:lvl1pPr>
      <a:lvl2pPr marL="2459833" indent="-946090" algn="l" defTabSz="1513743" rtl="0" eaLnBrk="1" latinLnBrk="0" hangingPunct="1">
        <a:spcBef>
          <a:spcPts val="3311"/>
        </a:spcBef>
        <a:spcAft>
          <a:spcPts val="0"/>
        </a:spcAft>
        <a:buClr>
          <a:schemeClr val="accent1"/>
        </a:buClr>
        <a:buFont typeface="Wingdings 3" charset="2"/>
        <a:buChar char=""/>
        <a:defRPr sz="5297" kern="1200">
          <a:solidFill>
            <a:schemeClr val="tx1">
              <a:lumMod val="75000"/>
              <a:lumOff val="25000"/>
            </a:schemeClr>
          </a:solidFill>
          <a:latin typeface="+mn-lt"/>
          <a:ea typeface="+mn-ea"/>
          <a:cs typeface="+mn-cs"/>
        </a:defRPr>
      </a:lvl2pPr>
      <a:lvl3pPr marL="3784359" indent="-756872" algn="l" defTabSz="1513743" rtl="0" eaLnBrk="1" latinLnBrk="0" hangingPunct="1">
        <a:spcBef>
          <a:spcPts val="3311"/>
        </a:spcBef>
        <a:spcAft>
          <a:spcPts val="0"/>
        </a:spcAft>
        <a:buClr>
          <a:schemeClr val="accent1"/>
        </a:buClr>
        <a:buFont typeface="Wingdings 3" charset="2"/>
        <a:buChar char=""/>
        <a:defRPr sz="4635" kern="1200">
          <a:solidFill>
            <a:schemeClr val="tx1">
              <a:lumMod val="75000"/>
              <a:lumOff val="25000"/>
            </a:schemeClr>
          </a:solidFill>
          <a:latin typeface="+mn-lt"/>
          <a:ea typeface="+mn-ea"/>
          <a:cs typeface="+mn-cs"/>
        </a:defRPr>
      </a:lvl3pPr>
      <a:lvl4pPr marL="5298102" indent="-756872" algn="l" defTabSz="1513743" rtl="0" eaLnBrk="1" latinLnBrk="0" hangingPunct="1">
        <a:spcBef>
          <a:spcPts val="3311"/>
        </a:spcBef>
        <a:spcAft>
          <a:spcPts val="0"/>
        </a:spcAft>
        <a:buClr>
          <a:schemeClr val="accent1"/>
        </a:buClr>
        <a:buFont typeface="Wingdings 3" charset="2"/>
        <a:buChar char=""/>
        <a:defRPr sz="3973" kern="1200">
          <a:solidFill>
            <a:schemeClr val="tx1">
              <a:lumMod val="75000"/>
              <a:lumOff val="25000"/>
            </a:schemeClr>
          </a:solidFill>
          <a:latin typeface="+mn-lt"/>
          <a:ea typeface="+mn-ea"/>
          <a:cs typeface="+mn-cs"/>
        </a:defRPr>
      </a:lvl4pPr>
      <a:lvl5pPr marL="6811846" indent="-756872" algn="l" defTabSz="1513743" rtl="0" eaLnBrk="1" latinLnBrk="0" hangingPunct="1">
        <a:spcBef>
          <a:spcPts val="3311"/>
        </a:spcBef>
        <a:spcAft>
          <a:spcPts val="0"/>
        </a:spcAft>
        <a:buClr>
          <a:schemeClr val="accent1"/>
        </a:buClr>
        <a:buFont typeface="Wingdings 3" charset="2"/>
        <a:buChar char=""/>
        <a:defRPr sz="3973" kern="1200">
          <a:solidFill>
            <a:schemeClr val="tx1">
              <a:lumMod val="75000"/>
              <a:lumOff val="25000"/>
            </a:schemeClr>
          </a:solidFill>
          <a:latin typeface="+mn-lt"/>
          <a:ea typeface="+mn-ea"/>
          <a:cs typeface="+mn-cs"/>
        </a:defRPr>
      </a:lvl5pPr>
      <a:lvl6pPr marL="8325589" indent="-756872" algn="l" defTabSz="1513743" rtl="0" eaLnBrk="1" latinLnBrk="0" hangingPunct="1">
        <a:spcBef>
          <a:spcPts val="3311"/>
        </a:spcBef>
        <a:spcAft>
          <a:spcPts val="0"/>
        </a:spcAft>
        <a:buClr>
          <a:schemeClr val="accent1"/>
        </a:buClr>
        <a:buFont typeface="Wingdings 3" charset="2"/>
        <a:buChar char=""/>
        <a:defRPr sz="3973" kern="1200">
          <a:solidFill>
            <a:schemeClr val="tx1">
              <a:lumMod val="75000"/>
              <a:lumOff val="25000"/>
            </a:schemeClr>
          </a:solidFill>
          <a:latin typeface="+mn-lt"/>
          <a:ea typeface="+mn-ea"/>
          <a:cs typeface="+mn-cs"/>
        </a:defRPr>
      </a:lvl6pPr>
      <a:lvl7pPr marL="9839333" indent="-756872" algn="l" defTabSz="1513743" rtl="0" eaLnBrk="1" latinLnBrk="0" hangingPunct="1">
        <a:spcBef>
          <a:spcPts val="3311"/>
        </a:spcBef>
        <a:spcAft>
          <a:spcPts val="0"/>
        </a:spcAft>
        <a:buClr>
          <a:schemeClr val="accent1"/>
        </a:buClr>
        <a:buFont typeface="Wingdings 3" charset="2"/>
        <a:buChar char=""/>
        <a:defRPr sz="3973" kern="1200">
          <a:solidFill>
            <a:schemeClr val="tx1">
              <a:lumMod val="75000"/>
              <a:lumOff val="25000"/>
            </a:schemeClr>
          </a:solidFill>
          <a:latin typeface="+mn-lt"/>
          <a:ea typeface="+mn-ea"/>
          <a:cs typeface="+mn-cs"/>
        </a:defRPr>
      </a:lvl7pPr>
      <a:lvl8pPr marL="11353076" indent="-756872" algn="l" defTabSz="1513743" rtl="0" eaLnBrk="1" latinLnBrk="0" hangingPunct="1">
        <a:spcBef>
          <a:spcPts val="3311"/>
        </a:spcBef>
        <a:spcAft>
          <a:spcPts val="0"/>
        </a:spcAft>
        <a:buClr>
          <a:schemeClr val="accent1"/>
        </a:buClr>
        <a:buFont typeface="Wingdings 3" charset="2"/>
        <a:buChar char=""/>
        <a:defRPr sz="3973" kern="1200">
          <a:solidFill>
            <a:schemeClr val="tx1">
              <a:lumMod val="75000"/>
              <a:lumOff val="25000"/>
            </a:schemeClr>
          </a:solidFill>
          <a:latin typeface="+mn-lt"/>
          <a:ea typeface="+mn-ea"/>
          <a:cs typeface="+mn-cs"/>
        </a:defRPr>
      </a:lvl8pPr>
      <a:lvl9pPr marL="12866820" indent="-756872" algn="l" defTabSz="1513743" rtl="0" eaLnBrk="1" latinLnBrk="0" hangingPunct="1">
        <a:spcBef>
          <a:spcPts val="3311"/>
        </a:spcBef>
        <a:spcAft>
          <a:spcPts val="0"/>
        </a:spcAft>
        <a:buClr>
          <a:schemeClr val="accent1"/>
        </a:buClr>
        <a:buFont typeface="Wingdings 3" charset="2"/>
        <a:buChar char=""/>
        <a:defRPr sz="3973" kern="1200">
          <a:solidFill>
            <a:schemeClr val="tx1">
              <a:lumMod val="75000"/>
              <a:lumOff val="25000"/>
            </a:schemeClr>
          </a:solidFill>
          <a:latin typeface="+mn-lt"/>
          <a:ea typeface="+mn-ea"/>
          <a:cs typeface="+mn-cs"/>
        </a:defRPr>
      </a:lvl9pPr>
    </p:bodyStyle>
    <p:otherStyle>
      <a:defPPr>
        <a:defRPr lang="en-US"/>
      </a:defPPr>
      <a:lvl1pPr marL="0" algn="l" defTabSz="1513743" rtl="0" eaLnBrk="1" latinLnBrk="0" hangingPunct="1">
        <a:defRPr sz="5960" kern="1200">
          <a:solidFill>
            <a:schemeClr val="tx1"/>
          </a:solidFill>
          <a:latin typeface="+mn-lt"/>
          <a:ea typeface="+mn-ea"/>
          <a:cs typeface="+mn-cs"/>
        </a:defRPr>
      </a:lvl1pPr>
      <a:lvl2pPr marL="1513743" algn="l" defTabSz="1513743" rtl="0" eaLnBrk="1" latinLnBrk="0" hangingPunct="1">
        <a:defRPr sz="5960" kern="1200">
          <a:solidFill>
            <a:schemeClr val="tx1"/>
          </a:solidFill>
          <a:latin typeface="+mn-lt"/>
          <a:ea typeface="+mn-ea"/>
          <a:cs typeface="+mn-cs"/>
        </a:defRPr>
      </a:lvl2pPr>
      <a:lvl3pPr marL="3027487" algn="l" defTabSz="1513743" rtl="0" eaLnBrk="1" latinLnBrk="0" hangingPunct="1">
        <a:defRPr sz="5960" kern="1200">
          <a:solidFill>
            <a:schemeClr val="tx1"/>
          </a:solidFill>
          <a:latin typeface="+mn-lt"/>
          <a:ea typeface="+mn-ea"/>
          <a:cs typeface="+mn-cs"/>
        </a:defRPr>
      </a:lvl3pPr>
      <a:lvl4pPr marL="4541230" algn="l" defTabSz="1513743" rtl="0" eaLnBrk="1" latinLnBrk="0" hangingPunct="1">
        <a:defRPr sz="5960" kern="1200">
          <a:solidFill>
            <a:schemeClr val="tx1"/>
          </a:solidFill>
          <a:latin typeface="+mn-lt"/>
          <a:ea typeface="+mn-ea"/>
          <a:cs typeface="+mn-cs"/>
        </a:defRPr>
      </a:lvl4pPr>
      <a:lvl5pPr marL="6054974" algn="l" defTabSz="1513743" rtl="0" eaLnBrk="1" latinLnBrk="0" hangingPunct="1">
        <a:defRPr sz="5960" kern="1200">
          <a:solidFill>
            <a:schemeClr val="tx1"/>
          </a:solidFill>
          <a:latin typeface="+mn-lt"/>
          <a:ea typeface="+mn-ea"/>
          <a:cs typeface="+mn-cs"/>
        </a:defRPr>
      </a:lvl5pPr>
      <a:lvl6pPr marL="7568717" algn="l" defTabSz="1513743" rtl="0" eaLnBrk="1" latinLnBrk="0" hangingPunct="1">
        <a:defRPr sz="5960" kern="1200">
          <a:solidFill>
            <a:schemeClr val="tx1"/>
          </a:solidFill>
          <a:latin typeface="+mn-lt"/>
          <a:ea typeface="+mn-ea"/>
          <a:cs typeface="+mn-cs"/>
        </a:defRPr>
      </a:lvl6pPr>
      <a:lvl7pPr marL="9082461" algn="l" defTabSz="1513743" rtl="0" eaLnBrk="1" latinLnBrk="0" hangingPunct="1">
        <a:defRPr sz="5960" kern="1200">
          <a:solidFill>
            <a:schemeClr val="tx1"/>
          </a:solidFill>
          <a:latin typeface="+mn-lt"/>
          <a:ea typeface="+mn-ea"/>
          <a:cs typeface="+mn-cs"/>
        </a:defRPr>
      </a:lvl7pPr>
      <a:lvl8pPr marL="10596204" algn="l" defTabSz="1513743" rtl="0" eaLnBrk="1" latinLnBrk="0" hangingPunct="1">
        <a:defRPr sz="5960" kern="1200">
          <a:solidFill>
            <a:schemeClr val="tx1"/>
          </a:solidFill>
          <a:latin typeface="+mn-lt"/>
          <a:ea typeface="+mn-ea"/>
          <a:cs typeface="+mn-cs"/>
        </a:defRPr>
      </a:lvl8pPr>
      <a:lvl9pPr marL="12109948" algn="l" defTabSz="1513743" rtl="0" eaLnBrk="1" latinLnBrk="0" hangingPunct="1">
        <a:defRPr sz="596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cid:image001.png@01D0EA4A.2BD679A0"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cid:image001.png@01D0EA4A.2BD679A0"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s://digital.nhs.uk/data-and-information/publications/statistical/mental-health-act-statistics-annual-figures"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DB06E994-C29F-CD9E-F73A-9A19AE49A7DD}"/>
              </a:ext>
            </a:extLst>
          </p:cNvPr>
          <p:cNvSpPr>
            <a:spLocks noGrp="1"/>
          </p:cNvSpPr>
          <p:nvPr>
            <p:ph type="subTitle" idx="1"/>
          </p:nvPr>
        </p:nvSpPr>
        <p:spPr>
          <a:xfrm>
            <a:off x="4618462" y="8689926"/>
            <a:ext cx="21853681" cy="16090453"/>
          </a:xfrm>
        </p:spPr>
        <p:txBody>
          <a:bodyPr>
            <a:normAutofit/>
          </a:bodyPr>
          <a:lstStyle/>
          <a:p>
            <a:pPr algn="ctr"/>
            <a:endParaRPr lang="en-US" sz="6000" dirty="0">
              <a:latin typeface="Arial" panose="020B0604020202020204" pitchFamily="34" charset="0"/>
              <a:cs typeface="Arial" panose="020B0604020202020204" pitchFamily="34" charset="0"/>
            </a:endParaRPr>
          </a:p>
          <a:p>
            <a:pPr algn="ctr"/>
            <a:endParaRPr lang="en-US" sz="6000" dirty="0">
              <a:latin typeface="Arial" panose="020B0604020202020204" pitchFamily="34" charset="0"/>
              <a:cs typeface="Arial" panose="020B0604020202020204" pitchFamily="34" charset="0"/>
            </a:endParaRPr>
          </a:p>
          <a:p>
            <a:pPr algn="ctr"/>
            <a:r>
              <a:rPr lang="en-US" sz="6000" dirty="0">
                <a:latin typeface="Arial" panose="020B0604020202020204" pitchFamily="34" charset="0"/>
                <a:cs typeface="Arial" panose="020B0604020202020204" pitchFamily="34" charset="0"/>
              </a:rPr>
              <a:t>Name :ALIYA     </a:t>
            </a:r>
          </a:p>
          <a:p>
            <a:pPr algn="ctr"/>
            <a:r>
              <a:rPr lang="en-US" sz="6000" dirty="0">
                <a:latin typeface="Arial" panose="020B0604020202020204" pitchFamily="34" charset="0"/>
                <a:cs typeface="Arial" panose="020B0604020202020204" pitchFamily="34" charset="0"/>
              </a:rPr>
              <a:t>Student ID:  2323993</a:t>
            </a:r>
          </a:p>
          <a:p>
            <a:pPr algn="ctr"/>
            <a:r>
              <a:rPr lang="en-US" sz="6000" dirty="0">
                <a:latin typeface="Arial" panose="020B0604020202020204" pitchFamily="34" charset="0"/>
                <a:cs typeface="Arial" panose="020B0604020202020204" pitchFamily="34" charset="0"/>
              </a:rPr>
              <a:t>Lecturers Name: Neal Haddon</a:t>
            </a:r>
          </a:p>
          <a:p>
            <a:pPr algn="ctr"/>
            <a:br>
              <a:rPr lang="en-US" sz="6000" dirty="0">
                <a:latin typeface="Arial" panose="020B0604020202020204" pitchFamily="34" charset="0"/>
                <a:cs typeface="Arial" panose="020B0604020202020204" pitchFamily="34" charset="0"/>
              </a:rPr>
            </a:br>
            <a:r>
              <a:rPr lang="en-US" sz="6000" dirty="0">
                <a:latin typeface="Arial" panose="020B0604020202020204" pitchFamily="34" charset="0"/>
                <a:cs typeface="Arial" panose="020B0604020202020204" pitchFamily="34" charset="0"/>
              </a:rPr>
              <a:t>BSc (Hons) Health and Social Care</a:t>
            </a:r>
          </a:p>
          <a:p>
            <a:pPr algn="ctr"/>
            <a:br>
              <a:rPr lang="en-US" sz="6000" dirty="0">
                <a:latin typeface="Arial" panose="020B0604020202020204" pitchFamily="34" charset="0"/>
                <a:cs typeface="Arial" panose="020B0604020202020204" pitchFamily="34" charset="0"/>
              </a:rPr>
            </a:br>
            <a:r>
              <a:rPr lang="en-US" sz="6000">
                <a:latin typeface="Arial" panose="020B0604020202020204" pitchFamily="34" charset="0"/>
                <a:cs typeface="Arial" panose="020B0604020202020204" pitchFamily="34" charset="0"/>
              </a:rPr>
              <a:t>BMHP6029 Component 1</a:t>
            </a:r>
            <a:endParaRPr lang="en-US" sz="6000" dirty="0">
              <a:latin typeface="Arial" panose="020B0604020202020204" pitchFamily="34" charset="0"/>
              <a:cs typeface="Arial" panose="020B0604020202020204" pitchFamily="34" charset="0"/>
            </a:endParaRPr>
          </a:p>
          <a:p>
            <a:pPr algn="ctr"/>
            <a:endParaRPr lang="en-US" sz="6000" dirty="0">
              <a:latin typeface="Arial" panose="020B0604020202020204" pitchFamily="34" charset="0"/>
              <a:cs typeface="Arial" panose="020B0604020202020204" pitchFamily="34" charset="0"/>
            </a:endParaRPr>
          </a:p>
          <a:p>
            <a:pPr algn="ctr"/>
            <a:r>
              <a:rPr lang="en-US" sz="6000" dirty="0">
                <a:latin typeface="Arial" panose="020B0604020202020204" pitchFamily="34" charset="0"/>
                <a:cs typeface="Arial" panose="020B0604020202020204" pitchFamily="34" charset="0"/>
              </a:rPr>
              <a:t> Psychological Classifications and Provisions</a:t>
            </a:r>
            <a:endParaRPr lang="en-GB" dirty="0"/>
          </a:p>
        </p:txBody>
      </p:sp>
      <p:pic>
        <p:nvPicPr>
          <p:cNvPr id="4" name="Picture 3" descr="Discover University of Wales Trinity Saint David">
            <a:extLst>
              <a:ext uri="{FF2B5EF4-FFF2-40B4-BE49-F238E27FC236}">
                <a16:creationId xmlns:a16="http://schemas.microsoft.com/office/drawing/2014/main" id="{3A0A8178-572F-BE9E-2A3A-5971B213671A}"/>
              </a:ext>
            </a:extLst>
          </p:cNvPr>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11297070" y="5029199"/>
            <a:ext cx="7245180" cy="3660727"/>
          </a:xfrm>
          <a:prstGeom prst="rect">
            <a:avLst/>
          </a:prstGeom>
          <a:noFill/>
          <a:ln>
            <a:noFill/>
          </a:ln>
        </p:spPr>
      </p:pic>
    </p:spTree>
    <p:extLst>
      <p:ext uri="{BB962C8B-B14F-4D97-AF65-F5344CB8AC3E}">
        <p14:creationId xmlns:p14="http://schemas.microsoft.com/office/powerpoint/2010/main" val="11630282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Discover University of Wales Trinity Saint David">
            <a:extLst>
              <a:ext uri="{FF2B5EF4-FFF2-40B4-BE49-F238E27FC236}">
                <a16:creationId xmlns:a16="http://schemas.microsoft.com/office/drawing/2014/main" id="{96FF90B6-41F9-76B9-5465-43515EFC7C79}"/>
              </a:ext>
            </a:extLst>
          </p:cNvPr>
          <p:cNvPicPr/>
          <p:nvPr/>
        </p:nvPicPr>
        <p:blipFill>
          <a:blip r:embed="rId3" r:link="rId4">
            <a:extLst>
              <a:ext uri="{28A0092B-C50C-407E-A947-70E740481C1C}">
                <a14:useLocalDpi xmlns:a14="http://schemas.microsoft.com/office/drawing/2010/main" val="0"/>
              </a:ext>
            </a:extLst>
          </a:blip>
          <a:srcRect/>
          <a:stretch>
            <a:fillRect/>
          </a:stretch>
        </p:blipFill>
        <p:spPr bwMode="auto">
          <a:xfrm>
            <a:off x="294104" y="-1"/>
            <a:ext cx="7245180" cy="3660727"/>
          </a:xfrm>
          <a:prstGeom prst="rect">
            <a:avLst/>
          </a:prstGeom>
          <a:noFill/>
          <a:ln>
            <a:noFill/>
          </a:ln>
        </p:spPr>
      </p:pic>
      <p:sp>
        <p:nvSpPr>
          <p:cNvPr id="5" name="Rectangle: Rounded Corners 4">
            <a:extLst>
              <a:ext uri="{FF2B5EF4-FFF2-40B4-BE49-F238E27FC236}">
                <a16:creationId xmlns:a16="http://schemas.microsoft.com/office/drawing/2014/main" id="{634770C6-29E3-0456-4C25-36788EE08DB7}"/>
              </a:ext>
            </a:extLst>
          </p:cNvPr>
          <p:cNvSpPr/>
          <p:nvPr/>
        </p:nvSpPr>
        <p:spPr>
          <a:xfrm>
            <a:off x="8278584" y="-1"/>
            <a:ext cx="21702525" cy="2602524"/>
          </a:xfrm>
          <a:prstGeom prst="round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n-GB" sz="28849"/>
          </a:p>
        </p:txBody>
      </p:sp>
      <p:sp>
        <p:nvSpPr>
          <p:cNvPr id="6" name="TextBox 5">
            <a:extLst>
              <a:ext uri="{FF2B5EF4-FFF2-40B4-BE49-F238E27FC236}">
                <a16:creationId xmlns:a16="http://schemas.microsoft.com/office/drawing/2014/main" id="{7D446AE8-C13D-6B1F-CBE1-1B87D09E85AA}"/>
              </a:ext>
            </a:extLst>
          </p:cNvPr>
          <p:cNvSpPr txBox="1"/>
          <p:nvPr/>
        </p:nvSpPr>
        <p:spPr>
          <a:xfrm>
            <a:off x="9188685" y="131856"/>
            <a:ext cx="19882322" cy="6871625"/>
          </a:xfrm>
          <a:prstGeom prst="rect">
            <a:avLst/>
          </a:prstGeom>
          <a:noFill/>
        </p:spPr>
        <p:txBody>
          <a:bodyPr wrap="square" rtlCol="0">
            <a:spAutoFit/>
          </a:bodyPr>
          <a:lstStyle/>
          <a:p>
            <a:pPr algn="ctr"/>
            <a:r>
              <a:rPr lang="en-US" sz="3600" b="1" dirty="0">
                <a:latin typeface="Arial" panose="020B0604020202020204" pitchFamily="34" charset="0"/>
                <a:cs typeface="Arial" panose="020B0604020202020204" pitchFamily="34" charset="0"/>
              </a:rPr>
              <a:t>SCHIZOPHRENIA: A CRITICAL EXAMINATION OF HISTORICAL AND CONTEMPORARY CLASSIFICATION AND PROVISION</a:t>
            </a:r>
          </a:p>
          <a:p>
            <a:pPr algn="ctr"/>
            <a:endParaRPr lang="en-US" sz="3600" dirty="0">
              <a:latin typeface="Arial" panose="020B0604020202020204" pitchFamily="34" charset="0"/>
              <a:cs typeface="Arial" panose="020B0604020202020204" pitchFamily="34" charset="0"/>
            </a:endParaRPr>
          </a:p>
          <a:p>
            <a:pPr algn="ctr"/>
            <a:br>
              <a:rPr lang="en-US" sz="4404" dirty="0">
                <a:latin typeface="Arial" panose="020B0604020202020204" pitchFamily="34" charset="0"/>
                <a:cs typeface="Arial" panose="020B0604020202020204" pitchFamily="34" charset="0"/>
              </a:rPr>
            </a:br>
            <a:endParaRPr lang="en-GB" sz="28849" dirty="0"/>
          </a:p>
        </p:txBody>
      </p:sp>
      <p:sp>
        <p:nvSpPr>
          <p:cNvPr id="11" name="TextBox 10">
            <a:extLst>
              <a:ext uri="{FF2B5EF4-FFF2-40B4-BE49-F238E27FC236}">
                <a16:creationId xmlns:a16="http://schemas.microsoft.com/office/drawing/2014/main" id="{ABFFF0AA-BFA4-44FB-141D-E76285D6F25C}"/>
              </a:ext>
            </a:extLst>
          </p:cNvPr>
          <p:cNvSpPr txBox="1"/>
          <p:nvPr/>
        </p:nvSpPr>
        <p:spPr>
          <a:xfrm>
            <a:off x="879877" y="4151053"/>
            <a:ext cx="28191130" cy="31290554"/>
          </a:xfrm>
          <a:prstGeom prst="rect">
            <a:avLst/>
          </a:prstGeom>
          <a:noFill/>
        </p:spPr>
        <p:txBody>
          <a:bodyPr wrap="square">
            <a:spAutoFit/>
          </a:bodyPr>
          <a:lstStyle/>
          <a:p>
            <a:pPr algn="just"/>
            <a:endParaRPr lang="en-GB" sz="3600" b="1" i="1" dirty="0">
              <a:ln w="0"/>
              <a:effectLst>
                <a:reflection blurRad="6350" stA="53000" endA="300" endPos="35500" dir="5400000" sy="-90000" algn="bl" rotWithShape="0"/>
              </a:effectLst>
              <a:latin typeface="Arial" panose="020B0604020202020204" pitchFamily="34" charset="0"/>
              <a:cs typeface="Arial" panose="020B0604020202020204" pitchFamily="34" charset="0"/>
            </a:endParaRPr>
          </a:p>
          <a:p>
            <a:pPr algn="just"/>
            <a:endParaRPr lang="en-GB" sz="3600" b="1" i="1" dirty="0">
              <a:ln w="0"/>
              <a:effectLst>
                <a:reflection blurRad="6350" stA="53000" endA="300" endPos="35500" dir="5400000" sy="-90000" algn="bl" rotWithShape="0"/>
              </a:effectLst>
              <a:latin typeface="Arial" panose="020B0604020202020204" pitchFamily="34" charset="0"/>
              <a:cs typeface="Arial" panose="020B0604020202020204" pitchFamily="34" charset="0"/>
            </a:endParaRPr>
          </a:p>
          <a:p>
            <a:pPr algn="just">
              <a:lnSpc>
                <a:spcPct val="200000"/>
              </a:lnSpc>
            </a:pPr>
            <a:r>
              <a:rPr lang="en-GB" sz="4000" b="1" i="1" dirty="0">
                <a:ln w="0"/>
                <a:effectLst>
                  <a:reflection blurRad="6350" stA="53000" endA="300" endPos="35500" dir="5400000" sy="-90000" algn="bl" rotWithShape="0"/>
                </a:effectLst>
                <a:latin typeface="Arial" panose="020B0604020202020204" pitchFamily="34" charset="0"/>
                <a:cs typeface="Arial" panose="020B0604020202020204" pitchFamily="34" charset="0"/>
              </a:rPr>
              <a:t>INTRODUCTION</a:t>
            </a:r>
            <a:r>
              <a:rPr lang="en-GB" sz="4000" b="1" dirty="0">
                <a:ln w="0"/>
                <a:effectLst>
                  <a:reflection blurRad="6350" stA="53000" endA="300" endPos="35500" dir="5400000" sy="-90000" algn="bl" rotWithShape="0"/>
                </a:effectLst>
                <a:latin typeface="Arial" panose="020B0604020202020204" pitchFamily="34" charset="0"/>
                <a:cs typeface="Arial" panose="020B0604020202020204" pitchFamily="34" charset="0"/>
              </a:rPr>
              <a:t> </a:t>
            </a:r>
          </a:p>
          <a:p>
            <a:pPr algn="just">
              <a:lnSpc>
                <a:spcPct val="200000"/>
              </a:lnSpc>
            </a:pPr>
            <a:r>
              <a:rPr lang="en-GB" sz="3600" dirty="0">
                <a:latin typeface="Arial" panose="020B0604020202020204" pitchFamily="34" charset="0"/>
                <a:cs typeface="Arial" panose="020B0604020202020204" pitchFamily="34" charset="0"/>
              </a:rPr>
              <a:t>Persistent disruptions in perception, thought, self-experience, and behaviour are symptoms of schizophrenia, which is categorised as a primary psychotic disorder under ICD-11 (WHO, 2024). Understandings of schizophrenia have been influenced by changing medical theories, social anxieties, and political priorities, even though it is frequently presented as a neurobiological illness (Freeborn, 2025).</a:t>
            </a:r>
          </a:p>
          <a:p>
            <a:pPr algn="just">
              <a:lnSpc>
                <a:spcPct val="200000"/>
              </a:lnSpc>
            </a:pPr>
            <a:endParaRPr lang="en-GB" sz="3600" dirty="0">
              <a:latin typeface="Arial" panose="020B0604020202020204" pitchFamily="34" charset="0"/>
              <a:cs typeface="Arial" panose="020B0604020202020204" pitchFamily="34" charset="0"/>
            </a:endParaRPr>
          </a:p>
          <a:p>
            <a:pPr algn="just">
              <a:lnSpc>
                <a:spcPct val="200000"/>
              </a:lnSpc>
              <a:buNone/>
            </a:pPr>
            <a:r>
              <a:rPr lang="en-GB" sz="4000" b="1" i="1" dirty="0">
                <a:ln w="0"/>
                <a:effectLst>
                  <a:reflection blurRad="6350" stA="53000" endA="300" endPos="35500" dir="5400000" sy="-90000" algn="bl" rotWithShape="0"/>
                </a:effectLst>
                <a:latin typeface="Arial" panose="020B0604020202020204" pitchFamily="34" charset="0"/>
                <a:cs typeface="Arial" panose="020B0604020202020204" pitchFamily="34" charset="0"/>
              </a:rPr>
              <a:t>CLASSIFICATION AND DIAGNOSTIC POWER </a:t>
            </a:r>
          </a:p>
          <a:p>
            <a:pPr algn="just">
              <a:lnSpc>
                <a:spcPct val="200000"/>
              </a:lnSpc>
              <a:buNone/>
            </a:pPr>
            <a:r>
              <a:rPr lang="en-GB" sz="3600" dirty="0">
                <a:latin typeface="Arial" panose="020B0604020202020204" pitchFamily="34" charset="0"/>
                <a:cs typeface="Arial" panose="020B0604020202020204" pitchFamily="34" charset="0"/>
              </a:rPr>
              <a:t>ICD-11 defines schizophrenia through symptoms including delusions, hallucinations, disorganised thinking and negative symptoms, and removes previous subtypes due to limited validity (Yasin, 2025). This reflects progress toward greater diagnostic utility.</a:t>
            </a:r>
          </a:p>
          <a:p>
            <a:pPr algn="just">
              <a:lnSpc>
                <a:spcPct val="200000"/>
              </a:lnSpc>
              <a:buNone/>
            </a:pPr>
            <a:r>
              <a:rPr lang="en-GB" sz="3600" dirty="0">
                <a:latin typeface="Arial" panose="020B0604020202020204" pitchFamily="34" charset="0"/>
                <a:cs typeface="Arial" panose="020B0604020202020204" pitchFamily="34" charset="0"/>
              </a:rPr>
              <a:t>However, schizophrenia lacks a definitive biological marker, raising concerns regarding construct validity (Gaebel et al., 2023). Critics argue psychiatric diagnosis may medicalise social distress and reinforce professional power (Valle, 2024). Thus, classification is not purely scientific but embedded within cultural and institutional contexts.</a:t>
            </a:r>
          </a:p>
          <a:p>
            <a:pPr algn="just">
              <a:lnSpc>
                <a:spcPct val="200000"/>
              </a:lnSpc>
              <a:buNone/>
            </a:pPr>
            <a:endParaRPr lang="en-GB" sz="3600" dirty="0">
              <a:latin typeface="Arial" panose="020B0604020202020204" pitchFamily="34" charset="0"/>
              <a:cs typeface="Arial" panose="020B0604020202020204" pitchFamily="34" charset="0"/>
            </a:endParaRPr>
          </a:p>
          <a:p>
            <a:pPr algn="just">
              <a:lnSpc>
                <a:spcPct val="200000"/>
              </a:lnSpc>
            </a:pPr>
            <a:r>
              <a:rPr lang="en-US" sz="4000" b="1" i="1" dirty="0">
                <a:ln w="0"/>
                <a:effectLst>
                  <a:reflection blurRad="6350" stA="53000" endA="300" endPos="35500" dir="5400000" sy="-90000" algn="bl" rotWithShape="0"/>
                </a:effectLst>
                <a:latin typeface="Arial" panose="020B0604020202020204" pitchFamily="34" charset="0"/>
                <a:cs typeface="Arial" panose="020B0604020202020204" pitchFamily="34" charset="0"/>
              </a:rPr>
              <a:t>HISTORICAL PROVISION: CONTAINMENT AND CONTROL </a:t>
            </a:r>
          </a:p>
          <a:p>
            <a:pPr algn="just">
              <a:lnSpc>
                <a:spcPct val="200000"/>
              </a:lnSpc>
            </a:pPr>
            <a:r>
              <a:rPr lang="en-US" sz="3600" dirty="0">
                <a:latin typeface="Arial" panose="020B0604020202020204" pitchFamily="34" charset="0"/>
                <a:cs typeface="Arial" panose="020B0604020202020204" pitchFamily="34" charset="0"/>
              </a:rPr>
              <a:t>From the 18th century onwards, individuals diagnosed with schizophrenia were frequently confined to asylums, reflecting fear and moral judgement (Shmukler, 2024). Treatments such as insulin coma therapy and psychosurgery prioritized behavioral control over autonomy (First et al., 2023). Foucault (1961) argued that psychiatric institutions functioned as mechanisms of social regulation. Historical provision therefore illustrates how care was shaped by social control rather than therapeutic partnership.</a:t>
            </a:r>
          </a:p>
          <a:p>
            <a:pPr algn="just">
              <a:lnSpc>
                <a:spcPct val="200000"/>
              </a:lnSpc>
            </a:pPr>
            <a:endParaRPr lang="en-US" sz="3600" dirty="0">
              <a:latin typeface="Arial" panose="020B0604020202020204" pitchFamily="34" charset="0"/>
              <a:cs typeface="Arial" panose="020B0604020202020204" pitchFamily="34" charset="0"/>
            </a:endParaRPr>
          </a:p>
          <a:p>
            <a:pPr algn="just">
              <a:lnSpc>
                <a:spcPct val="200000"/>
              </a:lnSpc>
            </a:pPr>
            <a:r>
              <a:rPr lang="en-US" sz="4000" b="1" i="1" dirty="0">
                <a:ln w="0"/>
                <a:effectLst>
                  <a:reflection blurRad="6350" stA="53000" endA="300" endPos="35500" dir="5400000" sy="-90000" algn="bl" rotWithShape="0"/>
                </a:effectLst>
                <a:latin typeface="Arial" panose="020B0604020202020204" pitchFamily="34" charset="0"/>
                <a:cs typeface="Arial" panose="020B0604020202020204" pitchFamily="34" charset="0"/>
              </a:rPr>
              <a:t>COMMUNITY CARE AND THE PRIVATIZATION</a:t>
            </a:r>
          </a:p>
          <a:p>
            <a:pPr algn="just">
              <a:lnSpc>
                <a:spcPct val="200000"/>
              </a:lnSpc>
              <a:buNone/>
            </a:pPr>
            <a:r>
              <a:rPr lang="en-US" sz="3600" dirty="0">
                <a:latin typeface="Arial" panose="020B0604020202020204" pitchFamily="34" charset="0"/>
                <a:cs typeface="Arial" panose="020B0604020202020204" pitchFamily="34" charset="0"/>
              </a:rPr>
              <a:t>Antipsychotic drugs made privatization and community-based services possible (Hanlon, 2025). The goal of UK initiatives like Care in the Community was to encourage integration. But reforms were frequently underfunded, which led to service gaps and homelessness (Yamin and Malca, 2025). Black people are substantially more likely to be detained under the Mental Health Act, and racial disparities in compulsory detention still exist (NHS Digital, 2022).These disparities show that structural power relations, rather than just clinical need, are reflected in provision.</a:t>
            </a:r>
            <a:endParaRPr lang="en-GB" sz="3600" dirty="0">
              <a:latin typeface="Arial" panose="020B0604020202020204" pitchFamily="34" charset="0"/>
              <a:cs typeface="Arial" panose="020B0604020202020204" pitchFamily="34" charset="0"/>
            </a:endParaRPr>
          </a:p>
          <a:p>
            <a:pPr algn="just">
              <a:lnSpc>
                <a:spcPct val="150000"/>
              </a:lnSpc>
            </a:pPr>
            <a:endParaRPr lang="en-GB" sz="3600" dirty="0">
              <a:latin typeface="Arial" panose="020B0604020202020204" pitchFamily="34" charset="0"/>
              <a:cs typeface="Arial" panose="020B0604020202020204" pitchFamily="34" charset="0"/>
            </a:endParaRPr>
          </a:p>
          <a:p>
            <a:pPr algn="just">
              <a:lnSpc>
                <a:spcPct val="150000"/>
              </a:lnSpc>
            </a:pPr>
            <a:endParaRPr lang="en-GB" sz="3600" dirty="0">
              <a:latin typeface="Arial" panose="020B0604020202020204" pitchFamily="34" charset="0"/>
              <a:cs typeface="Arial" panose="020B0604020202020204" pitchFamily="34" charset="0"/>
            </a:endParaRPr>
          </a:p>
          <a:p>
            <a:pPr algn="just">
              <a:lnSpc>
                <a:spcPct val="150000"/>
              </a:lnSpc>
            </a:pPr>
            <a:endParaRPr lang="en-GB" sz="3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937384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D5C516A-DAEA-010E-C2CE-164D28289F34}"/>
              </a:ext>
            </a:extLst>
          </p:cNvPr>
          <p:cNvSpPr txBox="1"/>
          <p:nvPr/>
        </p:nvSpPr>
        <p:spPr>
          <a:xfrm>
            <a:off x="1554480" y="1794626"/>
            <a:ext cx="28121828" cy="37107531"/>
          </a:xfrm>
          <a:prstGeom prst="rect">
            <a:avLst/>
          </a:prstGeom>
          <a:noFill/>
        </p:spPr>
        <p:txBody>
          <a:bodyPr wrap="square">
            <a:spAutoFit/>
          </a:bodyPr>
          <a:lstStyle/>
          <a:p>
            <a:pPr>
              <a:lnSpc>
                <a:spcPct val="200000"/>
              </a:lnSpc>
            </a:pPr>
            <a:r>
              <a:rPr lang="en-GB" sz="4000" b="1" i="1" dirty="0">
                <a:ln w="0"/>
                <a:effectLst>
                  <a:reflection blurRad="6350" stA="53000" endA="300" endPos="35500" dir="5400000" sy="-90000" algn="bl" rotWithShape="0"/>
                </a:effectLst>
                <a:latin typeface="Arial" panose="020B0604020202020204" pitchFamily="34" charset="0"/>
                <a:cs typeface="Arial" panose="020B0604020202020204" pitchFamily="34" charset="0"/>
              </a:rPr>
              <a:t>CONTEMPORARY APPROACHES: RECOVERY OR MEDICALISATION?</a:t>
            </a:r>
          </a:p>
          <a:p>
            <a:pPr algn="just">
              <a:lnSpc>
                <a:spcPct val="200000"/>
              </a:lnSpc>
            </a:pPr>
            <a:r>
              <a:rPr lang="en-GB" sz="3600" dirty="0">
                <a:latin typeface="Arial" panose="020B0604020202020204" pitchFamily="34" charset="0"/>
                <a:cs typeface="Arial" panose="020B0604020202020204" pitchFamily="34" charset="0"/>
              </a:rPr>
              <a:t>Modern treatment combines medication, psychological therapies and early intervention services (Reichert et al., 2025). The recovery model promotes empowerment and social inclusion. Yet concerns remain regarding long-term antipsychotic use and pharmaceutical influence (Clark et al., 2024). Stigma continues to shape public attitudes, reinforcing marginalisation (Hackmann et al., 2022).</a:t>
            </a:r>
          </a:p>
          <a:p>
            <a:pPr algn="just">
              <a:lnSpc>
                <a:spcPct val="200000"/>
              </a:lnSpc>
            </a:pPr>
            <a:r>
              <a:rPr lang="en-GB" sz="3600" dirty="0">
                <a:latin typeface="Arial" panose="020B0604020202020204" pitchFamily="34" charset="0"/>
                <a:cs typeface="Arial" panose="020B0604020202020204" pitchFamily="34" charset="0"/>
              </a:rPr>
              <a:t>Despite progress, biomedical frameworks remain dominant.</a:t>
            </a:r>
          </a:p>
          <a:p>
            <a:pPr algn="just">
              <a:lnSpc>
                <a:spcPct val="150000"/>
              </a:lnSpc>
            </a:pPr>
            <a:endParaRPr lang="en-GB" sz="3600" dirty="0">
              <a:latin typeface="Arial" panose="020B0604020202020204" pitchFamily="34" charset="0"/>
              <a:cs typeface="Arial" panose="020B0604020202020204" pitchFamily="34" charset="0"/>
            </a:endParaRPr>
          </a:p>
          <a:p>
            <a:pPr algn="just">
              <a:lnSpc>
                <a:spcPct val="150000"/>
              </a:lnSpc>
            </a:pPr>
            <a:endParaRPr lang="en-GB" sz="3600" dirty="0">
              <a:latin typeface="Arial" panose="020B0604020202020204" pitchFamily="34" charset="0"/>
              <a:cs typeface="Arial" panose="020B0604020202020204" pitchFamily="34" charset="0"/>
            </a:endParaRPr>
          </a:p>
          <a:p>
            <a:pPr algn="just">
              <a:lnSpc>
                <a:spcPct val="150000"/>
              </a:lnSpc>
            </a:pPr>
            <a:endParaRPr lang="en-GB" sz="3600" dirty="0">
              <a:latin typeface="Arial" panose="020B0604020202020204" pitchFamily="34" charset="0"/>
              <a:cs typeface="Arial" panose="020B0604020202020204" pitchFamily="34" charset="0"/>
            </a:endParaRPr>
          </a:p>
          <a:p>
            <a:pPr algn="just">
              <a:lnSpc>
                <a:spcPct val="150000"/>
              </a:lnSpc>
            </a:pPr>
            <a:endParaRPr lang="en-GB" sz="3600" dirty="0">
              <a:latin typeface="Arial" panose="020B0604020202020204" pitchFamily="34" charset="0"/>
              <a:cs typeface="Arial" panose="020B0604020202020204" pitchFamily="34" charset="0"/>
            </a:endParaRPr>
          </a:p>
          <a:p>
            <a:pPr algn="just">
              <a:lnSpc>
                <a:spcPct val="150000"/>
              </a:lnSpc>
            </a:pPr>
            <a:endParaRPr lang="en-GB" sz="3600" dirty="0">
              <a:latin typeface="Arial" panose="020B0604020202020204" pitchFamily="34" charset="0"/>
              <a:cs typeface="Arial" panose="020B0604020202020204" pitchFamily="34" charset="0"/>
            </a:endParaRPr>
          </a:p>
          <a:p>
            <a:pPr algn="just">
              <a:lnSpc>
                <a:spcPct val="150000"/>
              </a:lnSpc>
            </a:pPr>
            <a:endParaRPr lang="en-GB" sz="3600" dirty="0">
              <a:latin typeface="Arial" panose="020B0604020202020204" pitchFamily="34" charset="0"/>
              <a:cs typeface="Arial" panose="020B0604020202020204" pitchFamily="34" charset="0"/>
            </a:endParaRPr>
          </a:p>
          <a:p>
            <a:pPr algn="just">
              <a:lnSpc>
                <a:spcPct val="150000"/>
              </a:lnSpc>
            </a:pPr>
            <a:endParaRPr lang="en-GB" sz="3600" dirty="0">
              <a:latin typeface="Arial" panose="020B0604020202020204" pitchFamily="34" charset="0"/>
              <a:cs typeface="Arial" panose="020B0604020202020204" pitchFamily="34" charset="0"/>
            </a:endParaRPr>
          </a:p>
          <a:p>
            <a:pPr algn="just">
              <a:lnSpc>
                <a:spcPct val="150000"/>
              </a:lnSpc>
            </a:pPr>
            <a:endParaRPr lang="en-GB" sz="3600" dirty="0">
              <a:latin typeface="Arial" panose="020B0604020202020204" pitchFamily="34" charset="0"/>
              <a:cs typeface="Arial" panose="020B0604020202020204" pitchFamily="34" charset="0"/>
            </a:endParaRPr>
          </a:p>
          <a:p>
            <a:pPr algn="just">
              <a:lnSpc>
                <a:spcPct val="150000"/>
              </a:lnSpc>
            </a:pPr>
            <a:endParaRPr lang="en-GB" sz="3600" dirty="0">
              <a:latin typeface="Arial" panose="020B0604020202020204" pitchFamily="34" charset="0"/>
              <a:cs typeface="Arial" panose="020B0604020202020204" pitchFamily="34" charset="0"/>
            </a:endParaRPr>
          </a:p>
          <a:p>
            <a:pPr algn="just">
              <a:lnSpc>
                <a:spcPct val="150000"/>
              </a:lnSpc>
            </a:pPr>
            <a:endParaRPr lang="en-GB" sz="3600" dirty="0">
              <a:latin typeface="Arial" panose="020B0604020202020204" pitchFamily="34" charset="0"/>
              <a:cs typeface="Arial" panose="020B0604020202020204" pitchFamily="34" charset="0"/>
            </a:endParaRPr>
          </a:p>
          <a:p>
            <a:pPr algn="just">
              <a:lnSpc>
                <a:spcPct val="150000"/>
              </a:lnSpc>
            </a:pPr>
            <a:endParaRPr lang="en-GB" sz="3600" dirty="0">
              <a:latin typeface="Arial" panose="020B0604020202020204" pitchFamily="34" charset="0"/>
              <a:cs typeface="Arial" panose="020B0604020202020204" pitchFamily="34" charset="0"/>
            </a:endParaRPr>
          </a:p>
          <a:p>
            <a:pPr algn="just">
              <a:lnSpc>
                <a:spcPct val="150000"/>
              </a:lnSpc>
            </a:pPr>
            <a:endParaRPr lang="en-GB" sz="3600" dirty="0">
              <a:solidFill>
                <a:srgbClr val="00B0F0"/>
              </a:solidFill>
              <a:latin typeface="Arial" panose="020B0604020202020204" pitchFamily="34" charset="0"/>
              <a:cs typeface="Arial" panose="020B0604020202020204" pitchFamily="34" charset="0"/>
            </a:endParaRPr>
          </a:p>
          <a:p>
            <a:pPr algn="just">
              <a:lnSpc>
                <a:spcPct val="150000"/>
              </a:lnSpc>
            </a:pPr>
            <a:endParaRPr lang="en-GB" sz="3600" dirty="0">
              <a:solidFill>
                <a:srgbClr val="00B0F0"/>
              </a:solidFill>
              <a:latin typeface="Arial" panose="020B0604020202020204" pitchFamily="34" charset="0"/>
              <a:cs typeface="Arial" panose="020B0604020202020204" pitchFamily="34" charset="0"/>
            </a:endParaRPr>
          </a:p>
          <a:p>
            <a:pPr algn="just">
              <a:lnSpc>
                <a:spcPct val="150000"/>
              </a:lnSpc>
            </a:pPr>
            <a:endParaRPr lang="en-GB" sz="3600" dirty="0">
              <a:solidFill>
                <a:srgbClr val="00B0F0"/>
              </a:solidFill>
              <a:latin typeface="Arial" panose="020B0604020202020204" pitchFamily="34" charset="0"/>
              <a:cs typeface="Arial" panose="020B0604020202020204" pitchFamily="34" charset="0"/>
            </a:endParaRPr>
          </a:p>
          <a:p>
            <a:pPr algn="just">
              <a:lnSpc>
                <a:spcPct val="150000"/>
              </a:lnSpc>
            </a:pPr>
            <a:endParaRPr lang="en-GB" sz="3600" dirty="0">
              <a:solidFill>
                <a:srgbClr val="00B0F0"/>
              </a:solidFill>
              <a:latin typeface="Arial" panose="020B0604020202020204" pitchFamily="34" charset="0"/>
              <a:cs typeface="Arial" panose="020B0604020202020204" pitchFamily="34" charset="0"/>
            </a:endParaRPr>
          </a:p>
          <a:p>
            <a:pPr algn="ctr">
              <a:lnSpc>
                <a:spcPct val="150000"/>
              </a:lnSpc>
            </a:pPr>
            <a:endParaRPr lang="en-GB" sz="3600" b="1" i="1" dirty="0">
              <a:solidFill>
                <a:srgbClr val="00B0F0"/>
              </a:solidFill>
              <a:latin typeface="Arial" panose="020B0604020202020204" pitchFamily="34" charset="0"/>
              <a:cs typeface="Arial" panose="020B0604020202020204" pitchFamily="34" charset="0"/>
            </a:endParaRPr>
          </a:p>
          <a:p>
            <a:pPr algn="ctr">
              <a:lnSpc>
                <a:spcPct val="150000"/>
              </a:lnSpc>
            </a:pPr>
            <a:endParaRPr lang="en-GB" sz="3600" b="1" i="1" dirty="0">
              <a:solidFill>
                <a:srgbClr val="00B0F0"/>
              </a:solidFill>
              <a:latin typeface="Arial" panose="020B0604020202020204" pitchFamily="34" charset="0"/>
              <a:cs typeface="Arial" panose="020B0604020202020204" pitchFamily="34" charset="0"/>
            </a:endParaRPr>
          </a:p>
          <a:p>
            <a:pPr algn="ctr">
              <a:lnSpc>
                <a:spcPct val="150000"/>
              </a:lnSpc>
            </a:pPr>
            <a:r>
              <a:rPr lang="en-GB" sz="3600" b="1" i="1" dirty="0">
                <a:solidFill>
                  <a:srgbClr val="00B0F0"/>
                </a:solidFill>
                <a:latin typeface="Arial" panose="020B0604020202020204" pitchFamily="34" charset="0"/>
                <a:cs typeface="Arial" panose="020B0604020202020204" pitchFamily="34" charset="0"/>
              </a:rPr>
              <a:t>Figure 1.Recovery model diagram. Source:  (Rodríguez et al, 2023).</a:t>
            </a:r>
          </a:p>
          <a:p>
            <a:pPr algn="ctr">
              <a:lnSpc>
                <a:spcPct val="150000"/>
              </a:lnSpc>
            </a:pPr>
            <a:endParaRPr lang="en-US" sz="3600" b="1" i="1" dirty="0">
              <a:ln w="0"/>
              <a:effectLst>
                <a:reflection blurRad="6350" stA="53000" endA="300" endPos="35500" dir="5400000" sy="-90000" algn="bl" rotWithShape="0"/>
              </a:effectLst>
              <a:latin typeface="Arial" panose="020B0604020202020204" pitchFamily="34" charset="0"/>
              <a:cs typeface="Arial" panose="020B0604020202020204" pitchFamily="34" charset="0"/>
            </a:endParaRPr>
          </a:p>
          <a:p>
            <a:pPr algn="just">
              <a:lnSpc>
                <a:spcPct val="200000"/>
              </a:lnSpc>
              <a:buNone/>
            </a:pPr>
            <a:r>
              <a:rPr lang="en-US" sz="4000" b="1" i="1" dirty="0">
                <a:ln w="0"/>
                <a:effectLst>
                  <a:reflection blurRad="6350" stA="53000" endA="300" endPos="35500" dir="5400000" sy="-90000" algn="bl" rotWithShape="0"/>
                </a:effectLst>
                <a:latin typeface="Arial" panose="020B0604020202020204" pitchFamily="34" charset="0"/>
                <a:cs typeface="Arial" panose="020B0604020202020204" pitchFamily="34" charset="0"/>
              </a:rPr>
              <a:t>SOCIAL CONTEXT AND FUTURE DIRECTIONS</a:t>
            </a:r>
          </a:p>
          <a:p>
            <a:pPr algn="just">
              <a:lnSpc>
                <a:spcPct val="200000"/>
              </a:lnSpc>
              <a:buNone/>
            </a:pPr>
            <a:r>
              <a:rPr lang="en-US" sz="3600" dirty="0">
                <a:latin typeface="Arial" panose="020B0604020202020204" pitchFamily="34" charset="0"/>
                <a:cs typeface="Arial" panose="020B0604020202020204" pitchFamily="34" charset="0"/>
              </a:rPr>
              <a:t>Research shows that trauma, poverty and social disadvantage can increase the risk of psychosis (Hackmann et al., 2022), so schizophrenia should not be viewed only as a medical condition. Future policy should promote trauma-informed and culturally competent services, reduce the use of compulsory detention, and involve service users in decisions about their care (Torales et al., 2025). Greater investment in housing and social support is also essential. Without tackling these wider inequalities, past patterns of disadvantage will continue in modern mental health services (Jantzi and Moulin, 2025).</a:t>
            </a:r>
          </a:p>
          <a:p>
            <a:pPr algn="just">
              <a:lnSpc>
                <a:spcPct val="200000"/>
              </a:lnSpc>
              <a:buNone/>
            </a:pPr>
            <a:endParaRPr lang="en-US" sz="3600" dirty="0">
              <a:latin typeface="Arial" panose="020B0604020202020204" pitchFamily="34" charset="0"/>
              <a:cs typeface="Arial" panose="020B0604020202020204" pitchFamily="34" charset="0"/>
            </a:endParaRPr>
          </a:p>
          <a:p>
            <a:pPr algn="just">
              <a:lnSpc>
                <a:spcPct val="200000"/>
              </a:lnSpc>
            </a:pPr>
            <a:r>
              <a:rPr lang="en-US" sz="4000" b="1" i="1" dirty="0">
                <a:ln w="0"/>
                <a:effectLst>
                  <a:reflection blurRad="6350" stA="53000" endA="300" endPos="35500" dir="5400000" sy="-90000" algn="bl" rotWithShape="0"/>
                </a:effectLst>
                <a:latin typeface="Arial" panose="020B0604020202020204" pitchFamily="34" charset="0"/>
                <a:cs typeface="Arial" panose="020B0604020202020204" pitchFamily="34" charset="0"/>
              </a:rPr>
              <a:t>CONCLUSION</a:t>
            </a:r>
          </a:p>
          <a:p>
            <a:pPr algn="just">
              <a:lnSpc>
                <a:spcPct val="200000"/>
              </a:lnSpc>
            </a:pPr>
            <a:r>
              <a:rPr lang="en-US" sz="3600" dirty="0">
                <a:latin typeface="Arial" panose="020B0604020202020204" pitchFamily="34" charset="0"/>
                <a:cs typeface="Arial" panose="020B0604020202020204" pitchFamily="34" charset="0"/>
              </a:rPr>
              <a:t>The development of treatment for schizophrenia reflects larger changes in medical understanding and societal norms. Even though ICD-11 and recovery-oriented models are advancements, ongoing discussions about inequality, medicalization, and validity are still crucial.</a:t>
            </a:r>
          </a:p>
          <a:p>
            <a:pPr algn="just">
              <a:lnSpc>
                <a:spcPct val="200000"/>
              </a:lnSpc>
            </a:pPr>
            <a:r>
              <a:rPr lang="en-US" sz="3600" dirty="0">
                <a:latin typeface="Arial" panose="020B0604020202020204" pitchFamily="34" charset="0"/>
                <a:cs typeface="Arial" panose="020B0604020202020204" pitchFamily="34" charset="0"/>
              </a:rPr>
              <a:t>Integrating clinical, social, and structural viewpoints is necessary for a socially just approach.</a:t>
            </a:r>
          </a:p>
          <a:p>
            <a:pPr algn="just">
              <a:lnSpc>
                <a:spcPct val="150000"/>
              </a:lnSpc>
            </a:pPr>
            <a:endParaRPr lang="en-GB" sz="3600" dirty="0">
              <a:latin typeface="Arial" panose="020B0604020202020204" pitchFamily="34" charset="0"/>
              <a:cs typeface="Arial" panose="020B0604020202020204" pitchFamily="34" charset="0"/>
            </a:endParaRPr>
          </a:p>
          <a:p>
            <a:pPr algn="just">
              <a:lnSpc>
                <a:spcPct val="150000"/>
              </a:lnSpc>
            </a:pPr>
            <a:endParaRPr lang="en-GB" sz="3600" dirty="0">
              <a:latin typeface="Arial" panose="020B0604020202020204" pitchFamily="34" charset="0"/>
              <a:cs typeface="Arial" panose="020B0604020202020204" pitchFamily="34" charset="0"/>
            </a:endParaRPr>
          </a:p>
          <a:p>
            <a:pPr algn="just">
              <a:lnSpc>
                <a:spcPct val="150000"/>
              </a:lnSpc>
            </a:pPr>
            <a:endParaRPr lang="en-GB" sz="3600" dirty="0">
              <a:latin typeface="Arial" panose="020B0604020202020204" pitchFamily="34" charset="0"/>
              <a:cs typeface="Arial" panose="020B0604020202020204" pitchFamily="34" charset="0"/>
            </a:endParaRPr>
          </a:p>
        </p:txBody>
      </p:sp>
      <p:pic>
        <p:nvPicPr>
          <p:cNvPr id="1032" name="Picture 8" descr="Conceptual framework for personal recovery in mental health among children  and adolescents: a systematic review and narrative synthesis protocol | BMJ  Open">
            <a:extLst>
              <a:ext uri="{FF2B5EF4-FFF2-40B4-BE49-F238E27FC236}">
                <a16:creationId xmlns:a16="http://schemas.microsoft.com/office/drawing/2014/main" id="{39FD6C59-8687-EA80-B74B-63FCE4174E6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9954" y="8610588"/>
            <a:ext cx="18470880" cy="11300744"/>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7122927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8D99EE8-5E07-95CC-8204-A76866DE59BD}"/>
              </a:ext>
            </a:extLst>
          </p:cNvPr>
          <p:cNvSpPr txBox="1"/>
          <p:nvPr/>
        </p:nvSpPr>
        <p:spPr>
          <a:xfrm>
            <a:off x="1372246" y="584893"/>
            <a:ext cx="28544209" cy="26027574"/>
          </a:xfrm>
          <a:prstGeom prst="rect">
            <a:avLst/>
          </a:prstGeom>
          <a:noFill/>
        </p:spPr>
        <p:txBody>
          <a:bodyPr wrap="square">
            <a:spAutoFit/>
          </a:bodyPr>
          <a:lstStyle/>
          <a:p>
            <a:pPr algn="just"/>
            <a:r>
              <a:rPr lang="en-GB" sz="4000" b="1" i="1" dirty="0">
                <a:ln w="0"/>
                <a:effectLst>
                  <a:reflection blurRad="6350" stA="53000" endA="300" endPos="35500" dir="5400000" sy="-90000" algn="bl" rotWithShape="0"/>
                </a:effectLst>
                <a:latin typeface="Arial" panose="020B0604020202020204" pitchFamily="34" charset="0"/>
                <a:cs typeface="Arial" panose="020B0604020202020204" pitchFamily="34" charset="0"/>
              </a:rPr>
              <a:t>REFERENCES </a:t>
            </a:r>
          </a:p>
          <a:p>
            <a:pPr algn="just"/>
            <a:endParaRPr lang="en-GB" sz="3600" b="1" i="1" dirty="0">
              <a:ln w="0"/>
              <a:effectLst>
                <a:reflection blurRad="6350" stA="53000" endA="300" endPos="35500" dir="5400000" sy="-90000" algn="bl" rotWithShape="0"/>
              </a:effectLst>
              <a:latin typeface="Arial" panose="020B0604020202020204" pitchFamily="34" charset="0"/>
              <a:cs typeface="Arial" panose="020B0604020202020204" pitchFamily="34" charset="0"/>
            </a:endParaRPr>
          </a:p>
          <a:p>
            <a:pPr marL="571500" indent="-571500" algn="just">
              <a:lnSpc>
                <a:spcPct val="200000"/>
              </a:lnSpc>
              <a:buFont typeface="Wingdings" panose="05000000000000000000" pitchFamily="2" charset="2"/>
              <a:buChar char="q"/>
            </a:pPr>
            <a:r>
              <a:rPr lang="en-GB" sz="3600" dirty="0">
                <a:latin typeface="Arial" panose="020B0604020202020204" pitchFamily="34" charset="0"/>
                <a:cs typeface="Arial" panose="020B0604020202020204" pitchFamily="34" charset="0"/>
              </a:rPr>
              <a:t>Clark, L.A., Cuthbert, B., Lewis-Fernández, R., Narrow, W.E. and Reed, G.M., (2024). Three approaches to understanding and classifying mental disorder: ICD-11, DSM-5, and the National Institute of Mental Health’s Research Domain Criteria (</a:t>
            </a:r>
            <a:r>
              <a:rPr lang="en-GB" sz="3600" dirty="0" err="1">
                <a:latin typeface="Arial" panose="020B0604020202020204" pitchFamily="34" charset="0"/>
                <a:cs typeface="Arial" panose="020B0604020202020204" pitchFamily="34" charset="0"/>
              </a:rPr>
              <a:t>RDoC</a:t>
            </a:r>
            <a:r>
              <a:rPr lang="en-GB" sz="3600" dirty="0">
                <a:latin typeface="Arial" panose="020B0604020202020204" pitchFamily="34" charset="0"/>
                <a:cs typeface="Arial" panose="020B0604020202020204" pitchFamily="34" charset="0"/>
              </a:rPr>
              <a:t>). </a:t>
            </a:r>
            <a:r>
              <a:rPr lang="en-GB" sz="3600" i="1" dirty="0">
                <a:latin typeface="Arial" panose="020B0604020202020204" pitchFamily="34" charset="0"/>
                <a:cs typeface="Arial" panose="020B0604020202020204" pitchFamily="34" charset="0"/>
              </a:rPr>
              <a:t>Psychological Science in the Public Interest</a:t>
            </a:r>
            <a:r>
              <a:rPr lang="en-GB" sz="3600" dirty="0">
                <a:latin typeface="Arial" panose="020B0604020202020204" pitchFamily="34" charset="0"/>
                <a:cs typeface="Arial" panose="020B0604020202020204" pitchFamily="34" charset="0"/>
              </a:rPr>
              <a:t>, </a:t>
            </a:r>
            <a:r>
              <a:rPr lang="en-GB" sz="3600" i="1" dirty="0">
                <a:latin typeface="Arial" panose="020B0604020202020204" pitchFamily="34" charset="0"/>
                <a:cs typeface="Arial" panose="020B0604020202020204" pitchFamily="34" charset="0"/>
              </a:rPr>
              <a:t>18</a:t>
            </a:r>
            <a:r>
              <a:rPr lang="en-GB" sz="3600" dirty="0">
                <a:latin typeface="Arial" panose="020B0604020202020204" pitchFamily="34" charset="0"/>
                <a:cs typeface="Arial" panose="020B0604020202020204" pitchFamily="34" charset="0"/>
              </a:rPr>
              <a:t>(2), pp.72-145.</a:t>
            </a:r>
          </a:p>
          <a:p>
            <a:pPr marL="571500" indent="-571500" algn="just">
              <a:lnSpc>
                <a:spcPct val="200000"/>
              </a:lnSpc>
              <a:buFont typeface="Wingdings" panose="05000000000000000000" pitchFamily="2" charset="2"/>
              <a:buChar char="q"/>
            </a:pPr>
            <a:r>
              <a:rPr lang="en-GB" sz="3600" dirty="0">
                <a:latin typeface="Arial" panose="020B0604020202020204" pitchFamily="34" charset="0"/>
                <a:cs typeface="Arial" panose="020B0604020202020204" pitchFamily="34" charset="0"/>
              </a:rPr>
              <a:t>First, M.B., Gaebel, W., Maj, M., Stein, D.J., Kogan, C.S., Saunders, J.B., Poznyak, V.B., </a:t>
            </a:r>
            <a:r>
              <a:rPr lang="en-GB" sz="3600" dirty="0" err="1">
                <a:latin typeface="Arial" panose="020B0604020202020204" pitchFamily="34" charset="0"/>
                <a:cs typeface="Arial" panose="020B0604020202020204" pitchFamily="34" charset="0"/>
              </a:rPr>
              <a:t>Gureje</a:t>
            </a:r>
            <a:r>
              <a:rPr lang="en-GB" sz="3600" dirty="0">
                <a:latin typeface="Arial" panose="020B0604020202020204" pitchFamily="34" charset="0"/>
                <a:cs typeface="Arial" panose="020B0604020202020204" pitchFamily="34" charset="0"/>
              </a:rPr>
              <a:t>, O., Lewis‐Fernández, R., </a:t>
            </a:r>
            <a:r>
              <a:rPr lang="en-GB" sz="3600" dirty="0" err="1">
                <a:latin typeface="Arial" panose="020B0604020202020204" pitchFamily="34" charset="0"/>
                <a:cs typeface="Arial" panose="020B0604020202020204" pitchFamily="34" charset="0"/>
              </a:rPr>
              <a:t>Maercker</a:t>
            </a:r>
            <a:r>
              <a:rPr lang="en-GB" sz="3600" dirty="0">
                <a:latin typeface="Arial" panose="020B0604020202020204" pitchFamily="34" charset="0"/>
                <a:cs typeface="Arial" panose="020B0604020202020204" pitchFamily="34" charset="0"/>
              </a:rPr>
              <a:t>, A. and Brewin, C.R., (2023). An organization‐and category‐level comparison of diagnostic requirements for mental disorders in ICD‐11 and DSM‐5. </a:t>
            </a:r>
            <a:r>
              <a:rPr lang="en-GB" sz="3600" i="1" dirty="0">
                <a:latin typeface="Arial" panose="020B0604020202020204" pitchFamily="34" charset="0"/>
                <a:cs typeface="Arial" panose="020B0604020202020204" pitchFamily="34" charset="0"/>
              </a:rPr>
              <a:t>World Psychiatry</a:t>
            </a:r>
            <a:r>
              <a:rPr lang="en-GB" sz="3600" dirty="0">
                <a:latin typeface="Arial" panose="020B0604020202020204" pitchFamily="34" charset="0"/>
                <a:cs typeface="Arial" panose="020B0604020202020204" pitchFamily="34" charset="0"/>
              </a:rPr>
              <a:t>, </a:t>
            </a:r>
            <a:r>
              <a:rPr lang="en-GB" sz="3600" i="1" dirty="0">
                <a:latin typeface="Arial" panose="020B0604020202020204" pitchFamily="34" charset="0"/>
                <a:cs typeface="Arial" panose="020B0604020202020204" pitchFamily="34" charset="0"/>
              </a:rPr>
              <a:t>20</a:t>
            </a:r>
            <a:r>
              <a:rPr lang="en-GB" sz="3600" dirty="0">
                <a:latin typeface="Arial" panose="020B0604020202020204" pitchFamily="34" charset="0"/>
                <a:cs typeface="Arial" panose="020B0604020202020204" pitchFamily="34" charset="0"/>
              </a:rPr>
              <a:t>(1), pp.34-51.</a:t>
            </a:r>
          </a:p>
          <a:p>
            <a:pPr marL="571500" indent="-571500" algn="just">
              <a:lnSpc>
                <a:spcPct val="200000"/>
              </a:lnSpc>
              <a:buFont typeface="Wingdings" panose="05000000000000000000" pitchFamily="2" charset="2"/>
              <a:buChar char="q"/>
            </a:pPr>
            <a:r>
              <a:rPr lang="en-GB" sz="3600" dirty="0">
                <a:latin typeface="Arial" panose="020B0604020202020204" pitchFamily="34" charset="0"/>
                <a:cs typeface="Arial" panose="020B0604020202020204" pitchFamily="34" charset="0"/>
              </a:rPr>
              <a:t>Freeborn, A., (2025). Testing psychiatrists to diagnose schizophrenia: Crisis, consensus, and computers in post-war psychiatry. </a:t>
            </a:r>
            <a:r>
              <a:rPr lang="en-GB" sz="3600" i="1" dirty="0">
                <a:latin typeface="Arial" panose="020B0604020202020204" pitchFamily="34" charset="0"/>
                <a:cs typeface="Arial" panose="020B0604020202020204" pitchFamily="34" charset="0"/>
              </a:rPr>
              <a:t>History of the Human Sciences</a:t>
            </a:r>
            <a:r>
              <a:rPr lang="en-GB" sz="3600" dirty="0">
                <a:latin typeface="Arial" panose="020B0604020202020204" pitchFamily="34" charset="0"/>
                <a:cs typeface="Arial" panose="020B0604020202020204" pitchFamily="34" charset="0"/>
              </a:rPr>
              <a:t>, </a:t>
            </a:r>
            <a:r>
              <a:rPr lang="en-GB" sz="3600" i="1" dirty="0">
                <a:latin typeface="Arial" panose="020B0604020202020204" pitchFamily="34" charset="0"/>
                <a:cs typeface="Arial" panose="020B0604020202020204" pitchFamily="34" charset="0"/>
              </a:rPr>
              <a:t>38</a:t>
            </a:r>
            <a:r>
              <a:rPr lang="en-GB" sz="3600" dirty="0">
                <a:latin typeface="Arial" panose="020B0604020202020204" pitchFamily="34" charset="0"/>
                <a:cs typeface="Arial" panose="020B0604020202020204" pitchFamily="34" charset="0"/>
              </a:rPr>
              <a:t>(2), pp.18-39.</a:t>
            </a:r>
          </a:p>
          <a:p>
            <a:pPr marL="571500" indent="-571500" algn="just">
              <a:lnSpc>
                <a:spcPct val="200000"/>
              </a:lnSpc>
              <a:buFont typeface="Wingdings" panose="05000000000000000000" pitchFamily="2" charset="2"/>
              <a:buChar char="q"/>
            </a:pPr>
            <a:r>
              <a:rPr lang="en-GB" sz="3600" dirty="0">
                <a:latin typeface="Arial" panose="020B0604020202020204" pitchFamily="34" charset="0"/>
                <a:cs typeface="Arial" panose="020B0604020202020204" pitchFamily="34" charset="0"/>
              </a:rPr>
              <a:t>Gaebel, W., Kerst, A. and Stricker, J., (2023). Classification and diagnosis of schizophrenia or other primary psychotic disorders: changes from ICD-10 to ICD-11 and implementation in clinical practice. </a:t>
            </a:r>
            <a:r>
              <a:rPr lang="en-GB" sz="3600" i="1" dirty="0" err="1">
                <a:latin typeface="Arial" panose="020B0604020202020204" pitchFamily="34" charset="0"/>
                <a:cs typeface="Arial" panose="020B0604020202020204" pitchFamily="34" charset="0"/>
              </a:rPr>
              <a:t>Psychiatria</a:t>
            </a:r>
            <a:r>
              <a:rPr lang="en-GB" sz="3600" i="1" dirty="0">
                <a:latin typeface="Arial" panose="020B0604020202020204" pitchFamily="34" charset="0"/>
                <a:cs typeface="Arial" panose="020B0604020202020204" pitchFamily="34" charset="0"/>
              </a:rPr>
              <a:t> </a:t>
            </a:r>
            <a:r>
              <a:rPr lang="en-GB" sz="3600" i="1" dirty="0" err="1">
                <a:latin typeface="Arial" panose="020B0604020202020204" pitchFamily="34" charset="0"/>
                <a:cs typeface="Arial" panose="020B0604020202020204" pitchFamily="34" charset="0"/>
              </a:rPr>
              <a:t>Danubina</a:t>
            </a:r>
            <a:r>
              <a:rPr lang="en-GB" sz="3600" dirty="0">
                <a:latin typeface="Arial" panose="020B0604020202020204" pitchFamily="34" charset="0"/>
                <a:cs typeface="Arial" panose="020B0604020202020204" pitchFamily="34" charset="0"/>
              </a:rPr>
              <a:t>, </a:t>
            </a:r>
            <a:r>
              <a:rPr lang="en-GB" sz="3600" i="1" dirty="0">
                <a:latin typeface="Arial" panose="020B0604020202020204" pitchFamily="34" charset="0"/>
                <a:cs typeface="Arial" panose="020B0604020202020204" pitchFamily="34" charset="0"/>
              </a:rPr>
              <a:t>32</a:t>
            </a:r>
            <a:r>
              <a:rPr lang="en-GB" sz="3600" dirty="0">
                <a:latin typeface="Arial" panose="020B0604020202020204" pitchFamily="34" charset="0"/>
                <a:cs typeface="Arial" panose="020B0604020202020204" pitchFamily="34" charset="0"/>
              </a:rPr>
              <a:t>(3-4), pp.320-324.</a:t>
            </a:r>
          </a:p>
          <a:p>
            <a:pPr marL="571500" indent="-571500" algn="just">
              <a:lnSpc>
                <a:spcPct val="200000"/>
              </a:lnSpc>
              <a:buFont typeface="Wingdings" panose="05000000000000000000" pitchFamily="2" charset="2"/>
              <a:buChar char="q"/>
            </a:pPr>
            <a:r>
              <a:rPr lang="en-GB" sz="3600" dirty="0">
                <a:latin typeface="Arial" panose="020B0604020202020204" pitchFamily="34" charset="0"/>
                <a:cs typeface="Arial" panose="020B0604020202020204" pitchFamily="34" charset="0"/>
              </a:rPr>
              <a:t>Hackmann, C., Balhara, Y.P.S., Clayman, K., Nemec, P.B., Notley, C., Pike, K., Reed, G.M., Sharan, P., Rana, M.S., Silver, J. and Swarbrick, M., (2022). Perspectives on ICD-11 to understand and improve mental health diagnosis using expertise by experience (INCLUDE Study): an international qualitative study. </a:t>
            </a:r>
            <a:r>
              <a:rPr lang="en-GB" sz="3600" i="1" dirty="0">
                <a:latin typeface="Arial" panose="020B0604020202020204" pitchFamily="34" charset="0"/>
                <a:cs typeface="Arial" panose="020B0604020202020204" pitchFamily="34" charset="0"/>
              </a:rPr>
              <a:t>The Lancet Psychiatry</a:t>
            </a:r>
            <a:r>
              <a:rPr lang="en-GB" sz="3600" dirty="0">
                <a:latin typeface="Arial" panose="020B0604020202020204" pitchFamily="34" charset="0"/>
                <a:cs typeface="Arial" panose="020B0604020202020204" pitchFamily="34" charset="0"/>
              </a:rPr>
              <a:t>, </a:t>
            </a:r>
            <a:r>
              <a:rPr lang="en-GB" sz="3600" i="1" dirty="0">
                <a:latin typeface="Arial" panose="020B0604020202020204" pitchFamily="34" charset="0"/>
                <a:cs typeface="Arial" panose="020B0604020202020204" pitchFamily="34" charset="0"/>
              </a:rPr>
              <a:t>6</a:t>
            </a:r>
            <a:r>
              <a:rPr lang="en-GB" sz="3600" dirty="0">
                <a:latin typeface="Arial" panose="020B0604020202020204" pitchFamily="34" charset="0"/>
                <a:cs typeface="Arial" panose="020B0604020202020204" pitchFamily="34" charset="0"/>
              </a:rPr>
              <a:t>(9), pp.778-785.</a:t>
            </a:r>
          </a:p>
          <a:p>
            <a:pPr marL="571500" indent="-571500" algn="just">
              <a:lnSpc>
                <a:spcPct val="200000"/>
              </a:lnSpc>
              <a:buFont typeface="Wingdings" panose="05000000000000000000" pitchFamily="2" charset="2"/>
              <a:buChar char="q"/>
            </a:pPr>
            <a:r>
              <a:rPr lang="en-GB" sz="3600" dirty="0">
                <a:latin typeface="Arial" panose="020B0604020202020204" pitchFamily="34" charset="0"/>
                <a:cs typeface="Arial" panose="020B0604020202020204" pitchFamily="34" charset="0"/>
              </a:rPr>
              <a:t>Hanlon, N., (2025). Relational justice pedagogy in social care education: key insights from critical perspectives on intellectual disability. </a:t>
            </a:r>
            <a:r>
              <a:rPr lang="en-GB" sz="3600" i="1" dirty="0">
                <a:latin typeface="Arial" panose="020B0604020202020204" pitchFamily="34" charset="0"/>
                <a:cs typeface="Arial" panose="020B0604020202020204" pitchFamily="34" charset="0"/>
              </a:rPr>
              <a:t>International Journal of Social Pedagogy</a:t>
            </a:r>
            <a:r>
              <a:rPr lang="en-GB" sz="3600" dirty="0">
                <a:latin typeface="Arial" panose="020B0604020202020204" pitchFamily="34" charset="0"/>
                <a:cs typeface="Arial" panose="020B0604020202020204" pitchFamily="34" charset="0"/>
              </a:rPr>
              <a:t>, </a:t>
            </a:r>
            <a:r>
              <a:rPr lang="en-GB" sz="3600" i="1" dirty="0">
                <a:latin typeface="Arial" panose="020B0604020202020204" pitchFamily="34" charset="0"/>
                <a:cs typeface="Arial" panose="020B0604020202020204" pitchFamily="34" charset="0"/>
              </a:rPr>
              <a:t>14</a:t>
            </a:r>
            <a:r>
              <a:rPr lang="en-GB" sz="3600" dirty="0">
                <a:latin typeface="Arial" panose="020B0604020202020204" pitchFamily="34" charset="0"/>
                <a:cs typeface="Arial" panose="020B0604020202020204" pitchFamily="34" charset="0"/>
              </a:rPr>
              <a:t>(1).</a:t>
            </a:r>
          </a:p>
          <a:p>
            <a:pPr marL="571500" indent="-571500" algn="just">
              <a:lnSpc>
                <a:spcPct val="200000"/>
              </a:lnSpc>
              <a:buFont typeface="Wingdings" panose="05000000000000000000" pitchFamily="2" charset="2"/>
              <a:buChar char="q"/>
            </a:pPr>
            <a:r>
              <a:rPr lang="en-GB" sz="3600" dirty="0">
                <a:latin typeface="Arial" panose="020B0604020202020204" pitchFamily="34" charset="0"/>
                <a:cs typeface="Arial" panose="020B0604020202020204" pitchFamily="34" charset="0"/>
              </a:rPr>
              <a:t>Jantzi, C. and Moulin, V., (2025). The new ICD-11 diagnosis of personality disorder in forensic psychiatry. </a:t>
            </a:r>
            <a:r>
              <a:rPr lang="en-GB" sz="3600" i="1" dirty="0">
                <a:latin typeface="Arial" panose="020B0604020202020204" pitchFamily="34" charset="0"/>
                <a:cs typeface="Arial" panose="020B0604020202020204" pitchFamily="34" charset="0"/>
              </a:rPr>
              <a:t>Frontiers in Psychiatry</a:t>
            </a:r>
            <a:r>
              <a:rPr lang="en-GB" sz="3600" dirty="0">
                <a:latin typeface="Arial" panose="020B0604020202020204" pitchFamily="34" charset="0"/>
                <a:cs typeface="Arial" panose="020B0604020202020204" pitchFamily="34" charset="0"/>
              </a:rPr>
              <a:t>, </a:t>
            </a:r>
            <a:r>
              <a:rPr lang="en-GB" sz="3600" i="1" dirty="0">
                <a:latin typeface="Arial" panose="020B0604020202020204" pitchFamily="34" charset="0"/>
                <a:cs typeface="Arial" panose="020B0604020202020204" pitchFamily="34" charset="0"/>
              </a:rPr>
              <a:t>16</a:t>
            </a:r>
            <a:r>
              <a:rPr lang="en-GB" sz="3600" dirty="0">
                <a:latin typeface="Arial" panose="020B0604020202020204" pitchFamily="34" charset="0"/>
                <a:cs typeface="Arial" panose="020B0604020202020204" pitchFamily="34" charset="0"/>
              </a:rPr>
              <a:t>, p.1630512.</a:t>
            </a:r>
          </a:p>
          <a:p>
            <a:pPr marL="571500" indent="-571500" algn="just">
              <a:lnSpc>
                <a:spcPct val="200000"/>
              </a:lnSpc>
              <a:buFont typeface="Wingdings" panose="05000000000000000000" pitchFamily="2" charset="2"/>
              <a:buChar char="q"/>
            </a:pPr>
            <a:r>
              <a:rPr lang="en-GB" sz="3600" dirty="0">
                <a:latin typeface="Arial" panose="020B0604020202020204" pitchFamily="34" charset="0"/>
                <a:cs typeface="Arial" panose="020B0604020202020204" pitchFamily="34" charset="0"/>
              </a:rPr>
              <a:t>NHS Digital (2022) </a:t>
            </a:r>
            <a:r>
              <a:rPr lang="en-GB" sz="3600" i="1" dirty="0">
                <a:latin typeface="Arial" panose="020B0604020202020204" pitchFamily="34" charset="0"/>
                <a:cs typeface="Arial" panose="020B0604020202020204" pitchFamily="34" charset="0"/>
              </a:rPr>
              <a:t>Mental Health Act Statistics, Annual Figures</a:t>
            </a:r>
            <a:r>
              <a:rPr lang="en-GB" sz="3600" dirty="0">
                <a:latin typeface="Arial" panose="020B0604020202020204" pitchFamily="34" charset="0"/>
                <a:cs typeface="Arial" panose="020B0604020202020204" pitchFamily="34" charset="0"/>
              </a:rPr>
              <a:t>. Available at: </a:t>
            </a:r>
            <a:r>
              <a:rPr lang="en-GB" sz="3600" u="sng" dirty="0">
                <a:latin typeface="Arial" panose="020B0604020202020204" pitchFamily="34" charset="0"/>
                <a:cs typeface="Arial" panose="020B0604020202020204" pitchFamily="34" charset="0"/>
                <a:hlinkClick r:id="rId2"/>
              </a:rPr>
              <a:t>https://digital.nhs.uk/data-and-information/publications/statistical/mental-health-act-statistics-annual-figures</a:t>
            </a:r>
            <a:r>
              <a:rPr lang="en-GB" sz="3600" dirty="0">
                <a:latin typeface="Arial" panose="020B0604020202020204" pitchFamily="34" charset="0"/>
                <a:cs typeface="Arial" panose="020B0604020202020204" pitchFamily="34" charset="0"/>
              </a:rPr>
              <a:t> [Accessed: 20th February 2026]. </a:t>
            </a:r>
          </a:p>
          <a:p>
            <a:endParaRPr lang="en-GB" sz="3600" b="1" dirty="0">
              <a:ln w="0"/>
              <a:effectLst>
                <a:reflection blurRad="6350" stA="53000" endA="300" endPos="35500" dir="5400000" sy="-90000" algn="bl" rotWithShape="0"/>
              </a:effectLst>
              <a:latin typeface="Arial" panose="020B0604020202020204" pitchFamily="34" charset="0"/>
              <a:cs typeface="Arial" panose="020B0604020202020204" pitchFamily="34" charset="0"/>
            </a:endParaRPr>
          </a:p>
          <a:p>
            <a:pPr algn="just">
              <a:lnSpc>
                <a:spcPct val="150000"/>
              </a:lnSpc>
            </a:pPr>
            <a:endParaRPr lang="en-GB" sz="3600" dirty="0">
              <a:latin typeface="Arial" panose="020B0604020202020204" pitchFamily="34" charset="0"/>
              <a:cs typeface="Arial" panose="020B0604020202020204" pitchFamily="34" charset="0"/>
            </a:endParaRPr>
          </a:p>
          <a:p>
            <a:pPr algn="just">
              <a:lnSpc>
                <a:spcPct val="150000"/>
              </a:lnSpc>
            </a:pPr>
            <a:endParaRPr lang="en-GB" sz="3600" dirty="0">
              <a:latin typeface="Arial" panose="020B0604020202020204" pitchFamily="34" charset="0"/>
              <a:cs typeface="Arial" panose="020B0604020202020204" pitchFamily="34" charset="0"/>
            </a:endParaRPr>
          </a:p>
          <a:p>
            <a:pPr algn="just">
              <a:lnSpc>
                <a:spcPct val="150000"/>
              </a:lnSpc>
            </a:pPr>
            <a:endParaRPr lang="en-GB" sz="3600" dirty="0">
              <a:latin typeface="Arial" panose="020B0604020202020204" pitchFamily="34" charset="0"/>
              <a:cs typeface="Arial" panose="020B0604020202020204" pitchFamily="34" charset="0"/>
            </a:endParaRPr>
          </a:p>
          <a:p>
            <a:pPr algn="just">
              <a:lnSpc>
                <a:spcPct val="150000"/>
              </a:lnSpc>
            </a:pPr>
            <a:endParaRPr lang="en-GB" sz="3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491171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9246027-EE01-E2A1-2D68-5712301F437B}"/>
              </a:ext>
            </a:extLst>
          </p:cNvPr>
          <p:cNvSpPr txBox="1"/>
          <p:nvPr/>
        </p:nvSpPr>
        <p:spPr>
          <a:xfrm>
            <a:off x="1654016" y="2122637"/>
            <a:ext cx="26967180" cy="19864349"/>
          </a:xfrm>
          <a:prstGeom prst="rect">
            <a:avLst/>
          </a:prstGeom>
          <a:noFill/>
        </p:spPr>
        <p:txBody>
          <a:bodyPr wrap="square">
            <a:spAutoFit/>
          </a:bodyPr>
          <a:lstStyle/>
          <a:p>
            <a:pPr marL="571500" indent="-571500" algn="just">
              <a:lnSpc>
                <a:spcPct val="200000"/>
              </a:lnSpc>
              <a:buFont typeface="Wingdings" panose="05000000000000000000" pitchFamily="2" charset="2"/>
              <a:buChar char="q"/>
            </a:pPr>
            <a:r>
              <a:rPr lang="en-GB" sz="3600" dirty="0">
                <a:latin typeface="Arial" panose="020B0604020202020204" pitchFamily="34" charset="0"/>
                <a:cs typeface="Arial" panose="020B0604020202020204" pitchFamily="34" charset="0"/>
              </a:rPr>
              <a:t>Reichert, R.A., da Silva, E.A., De Micheli, D., Noto, A.R., Skinstad, A.H. and </a:t>
            </a:r>
            <a:r>
              <a:rPr lang="en-GB" sz="3600" dirty="0" err="1">
                <a:latin typeface="Arial" panose="020B0604020202020204" pitchFamily="34" charset="0"/>
                <a:cs typeface="Arial" panose="020B0604020202020204" pitchFamily="34" charset="0"/>
              </a:rPr>
              <a:t>Galduróz</a:t>
            </a:r>
            <a:r>
              <a:rPr lang="en-GB" sz="3600" dirty="0">
                <a:latin typeface="Arial" panose="020B0604020202020204" pitchFamily="34" charset="0"/>
                <a:cs typeface="Arial" panose="020B0604020202020204" pitchFamily="34" charset="0"/>
              </a:rPr>
              <a:t>, J.C.F., (2025). Substance use disorders: History, theoretical models and diagnostic criteria (ICD-11 e DSM-5-TR). In </a:t>
            </a:r>
            <a:r>
              <a:rPr lang="en-GB" sz="3600" i="1" dirty="0">
                <a:latin typeface="Arial" panose="020B0604020202020204" pitchFamily="34" charset="0"/>
                <a:cs typeface="Arial" panose="020B0604020202020204" pitchFamily="34" charset="0"/>
              </a:rPr>
              <a:t>Neuropsychology and Substance Use Disorders: Assessment and Treatment</a:t>
            </a:r>
            <a:r>
              <a:rPr lang="en-GB" sz="3600" dirty="0">
                <a:latin typeface="Arial" panose="020B0604020202020204" pitchFamily="34" charset="0"/>
                <a:cs typeface="Arial" panose="020B0604020202020204" pitchFamily="34" charset="0"/>
              </a:rPr>
              <a:t> (pp. 3-49). Cham: Springer Nature Switzerland.</a:t>
            </a:r>
          </a:p>
          <a:p>
            <a:pPr marL="571500" indent="-571500" algn="just">
              <a:lnSpc>
                <a:spcPct val="200000"/>
              </a:lnSpc>
              <a:buFont typeface="Wingdings" panose="05000000000000000000" pitchFamily="2" charset="2"/>
              <a:buChar char="q"/>
            </a:pPr>
            <a:r>
              <a:rPr lang="en-GB" sz="3600" dirty="0">
                <a:latin typeface="Arial" panose="020B0604020202020204" pitchFamily="34" charset="0"/>
                <a:cs typeface="Arial" panose="020B0604020202020204" pitchFamily="34" charset="0"/>
              </a:rPr>
              <a:t>Rodríguez, A., Smith, J. and Brown, L. (2023) ‘Conceptual framework for personal recovery in mental health among children and adolescents: a systematic review and narrative synthesis protocol’, </a:t>
            </a:r>
            <a:r>
              <a:rPr lang="en-GB" sz="3600" i="1" dirty="0">
                <a:latin typeface="Arial" panose="020B0604020202020204" pitchFamily="34" charset="0"/>
                <a:cs typeface="Arial" panose="020B0604020202020204" pitchFamily="34" charset="0"/>
              </a:rPr>
              <a:t>BMJ Open</a:t>
            </a:r>
            <a:r>
              <a:rPr lang="en-GB" sz="3600" dirty="0">
                <a:latin typeface="Arial" panose="020B0604020202020204" pitchFamily="34" charset="0"/>
                <a:cs typeface="Arial" panose="020B0604020202020204" pitchFamily="34" charset="0"/>
              </a:rPr>
              <a:t>, 11(3).</a:t>
            </a:r>
          </a:p>
          <a:p>
            <a:pPr marL="571500" indent="-571500" algn="just">
              <a:lnSpc>
                <a:spcPct val="200000"/>
              </a:lnSpc>
              <a:buFont typeface="Wingdings" panose="05000000000000000000" pitchFamily="2" charset="2"/>
              <a:buChar char="q"/>
            </a:pPr>
            <a:r>
              <a:rPr lang="en-GB" sz="3600" dirty="0">
                <a:latin typeface="Arial" panose="020B0604020202020204" pitchFamily="34" charset="0"/>
                <a:cs typeface="Arial" panose="020B0604020202020204" pitchFamily="34" charset="0"/>
              </a:rPr>
              <a:t>Shmukler, A.B., (2024). The evolution of approaches to schizophrenia diagnostics: from Kraepelin to ICD-11. </a:t>
            </a:r>
            <a:r>
              <a:rPr lang="en-GB" sz="3600" i="1" dirty="0">
                <a:latin typeface="Arial" panose="020B0604020202020204" pitchFamily="34" charset="0"/>
                <a:cs typeface="Arial" panose="020B0604020202020204" pitchFamily="34" charset="0"/>
              </a:rPr>
              <a:t>Consortium </a:t>
            </a:r>
            <a:r>
              <a:rPr lang="en-GB" sz="3600" i="1" dirty="0" err="1">
                <a:latin typeface="Arial" panose="020B0604020202020204" pitchFamily="34" charset="0"/>
                <a:cs typeface="Arial" panose="020B0604020202020204" pitchFamily="34" charset="0"/>
              </a:rPr>
              <a:t>Psychiatricum</a:t>
            </a:r>
            <a:r>
              <a:rPr lang="en-GB" sz="3600" dirty="0">
                <a:latin typeface="Arial" panose="020B0604020202020204" pitchFamily="34" charset="0"/>
                <a:cs typeface="Arial" panose="020B0604020202020204" pitchFamily="34" charset="0"/>
              </a:rPr>
              <a:t>, </a:t>
            </a:r>
            <a:r>
              <a:rPr lang="en-GB" sz="3600" i="1" dirty="0">
                <a:latin typeface="Arial" panose="020B0604020202020204" pitchFamily="34" charset="0"/>
                <a:cs typeface="Arial" panose="020B0604020202020204" pitchFamily="34" charset="0"/>
              </a:rPr>
              <a:t>2</a:t>
            </a:r>
            <a:r>
              <a:rPr lang="en-GB" sz="3600" dirty="0">
                <a:latin typeface="Arial" panose="020B0604020202020204" pitchFamily="34" charset="0"/>
                <a:cs typeface="Arial" panose="020B0604020202020204" pitchFamily="34" charset="0"/>
              </a:rPr>
              <a:t>(2), p.65.</a:t>
            </a:r>
          </a:p>
          <a:p>
            <a:pPr marL="571500" indent="-571500" algn="just">
              <a:lnSpc>
                <a:spcPct val="200000"/>
              </a:lnSpc>
              <a:buFont typeface="Wingdings" panose="05000000000000000000" pitchFamily="2" charset="2"/>
              <a:buChar char="q"/>
            </a:pPr>
            <a:r>
              <a:rPr lang="en-GB" sz="3600" dirty="0">
                <a:latin typeface="Arial" panose="020B0604020202020204" pitchFamily="34" charset="0"/>
                <a:cs typeface="Arial" panose="020B0604020202020204" pitchFamily="34" charset="0"/>
              </a:rPr>
              <a:t>Torales, J., Torres-Romero, A.D., </a:t>
            </a:r>
            <a:r>
              <a:rPr lang="en-GB" sz="3600" dirty="0" err="1">
                <a:latin typeface="Arial" panose="020B0604020202020204" pitchFamily="34" charset="0"/>
                <a:cs typeface="Arial" panose="020B0604020202020204" pitchFamily="34" charset="0"/>
              </a:rPr>
              <a:t>Ventriglio</a:t>
            </a:r>
            <a:r>
              <a:rPr lang="en-GB" sz="3600" dirty="0">
                <a:latin typeface="Arial" panose="020B0604020202020204" pitchFamily="34" charset="0"/>
                <a:cs typeface="Arial" panose="020B0604020202020204" pitchFamily="34" charset="0"/>
              </a:rPr>
              <a:t>, A., </a:t>
            </a:r>
            <a:r>
              <a:rPr lang="en-GB" sz="3600" dirty="0" err="1">
                <a:latin typeface="Arial" panose="020B0604020202020204" pitchFamily="34" charset="0"/>
                <a:cs typeface="Arial" panose="020B0604020202020204" pitchFamily="34" charset="0"/>
              </a:rPr>
              <a:t>Castaldelli</a:t>
            </a:r>
            <a:r>
              <a:rPr lang="en-GB" sz="3600" dirty="0">
                <a:latin typeface="Arial" panose="020B0604020202020204" pitchFamily="34" charset="0"/>
                <a:cs typeface="Arial" panose="020B0604020202020204" pitchFamily="34" charset="0"/>
              </a:rPr>
              <a:t>-Maia, J.M., Caycho-Rodríguez, T., </a:t>
            </a:r>
            <a:r>
              <a:rPr lang="en-GB" sz="3600" dirty="0" err="1">
                <a:latin typeface="Arial" panose="020B0604020202020204" pitchFamily="34" charset="0"/>
                <a:cs typeface="Arial" panose="020B0604020202020204" pitchFamily="34" charset="0"/>
              </a:rPr>
              <a:t>Hualparuca</a:t>
            </a:r>
            <a:r>
              <a:rPr lang="en-GB" sz="3600" dirty="0">
                <a:latin typeface="Arial" panose="020B0604020202020204" pitchFamily="34" charset="0"/>
                <a:cs typeface="Arial" panose="020B0604020202020204" pitchFamily="34" charset="0"/>
              </a:rPr>
              <a:t>-Olivera, L., Barrios, I. and O’Higgins, M., (2025). From DSM-IV to the future: three decades of evolution in psychiatric classification and what lies ahead. </a:t>
            </a:r>
            <a:r>
              <a:rPr lang="en-GB" sz="3600" i="1" dirty="0">
                <a:latin typeface="Arial" panose="020B0604020202020204" pitchFamily="34" charset="0"/>
                <a:cs typeface="Arial" panose="020B0604020202020204" pitchFamily="34" charset="0"/>
              </a:rPr>
              <a:t>International Review of Psychiatry</a:t>
            </a:r>
            <a:r>
              <a:rPr lang="en-GB" sz="3600" dirty="0">
                <a:latin typeface="Arial" panose="020B0604020202020204" pitchFamily="34" charset="0"/>
                <a:cs typeface="Arial" panose="020B0604020202020204" pitchFamily="34" charset="0"/>
              </a:rPr>
              <a:t>, pp.1-10.</a:t>
            </a:r>
          </a:p>
          <a:p>
            <a:pPr marL="571500" indent="-571500" algn="just">
              <a:lnSpc>
                <a:spcPct val="200000"/>
              </a:lnSpc>
              <a:buFont typeface="Wingdings" panose="05000000000000000000" pitchFamily="2" charset="2"/>
              <a:buChar char="q"/>
            </a:pPr>
            <a:r>
              <a:rPr lang="en-GB" sz="3600" dirty="0">
                <a:latin typeface="Arial" panose="020B0604020202020204" pitchFamily="34" charset="0"/>
                <a:cs typeface="Arial" panose="020B0604020202020204" pitchFamily="34" charset="0"/>
              </a:rPr>
              <a:t>Valle, R., (2024). Schizophrenia in ICD-11: Comparison of ICD-10 and DSM-5. </a:t>
            </a:r>
            <a:r>
              <a:rPr lang="en-GB" sz="3600" i="1" dirty="0">
                <a:latin typeface="Arial" panose="020B0604020202020204" pitchFamily="34" charset="0"/>
                <a:cs typeface="Arial" panose="020B0604020202020204" pitchFamily="34" charset="0"/>
              </a:rPr>
              <a:t>Revista de </a:t>
            </a:r>
            <a:r>
              <a:rPr lang="en-GB" sz="3600" i="1" dirty="0" err="1">
                <a:latin typeface="Arial" panose="020B0604020202020204" pitchFamily="34" charset="0"/>
                <a:cs typeface="Arial" panose="020B0604020202020204" pitchFamily="34" charset="0"/>
              </a:rPr>
              <a:t>Psiquiatría</a:t>
            </a:r>
            <a:r>
              <a:rPr lang="en-GB" sz="3600" i="1" dirty="0">
                <a:latin typeface="Arial" panose="020B0604020202020204" pitchFamily="34" charset="0"/>
                <a:cs typeface="Arial" panose="020B0604020202020204" pitchFamily="34" charset="0"/>
              </a:rPr>
              <a:t> y Salud Mental (English Edition)</a:t>
            </a:r>
            <a:r>
              <a:rPr lang="en-GB" sz="3600" dirty="0">
                <a:latin typeface="Arial" panose="020B0604020202020204" pitchFamily="34" charset="0"/>
                <a:cs typeface="Arial" panose="020B0604020202020204" pitchFamily="34" charset="0"/>
              </a:rPr>
              <a:t>, </a:t>
            </a:r>
            <a:r>
              <a:rPr lang="en-GB" sz="3600" i="1" dirty="0">
                <a:latin typeface="Arial" panose="020B0604020202020204" pitchFamily="34" charset="0"/>
                <a:cs typeface="Arial" panose="020B0604020202020204" pitchFamily="34" charset="0"/>
              </a:rPr>
              <a:t>13</a:t>
            </a:r>
            <a:r>
              <a:rPr lang="en-GB" sz="3600" dirty="0">
                <a:latin typeface="Arial" panose="020B0604020202020204" pitchFamily="34" charset="0"/>
                <a:cs typeface="Arial" panose="020B0604020202020204" pitchFamily="34" charset="0"/>
              </a:rPr>
              <a:t>(2), pp.95-104.</a:t>
            </a:r>
          </a:p>
          <a:p>
            <a:pPr marL="571500" indent="-571500" algn="just">
              <a:lnSpc>
                <a:spcPct val="200000"/>
              </a:lnSpc>
              <a:buFont typeface="Wingdings" panose="05000000000000000000" pitchFamily="2" charset="2"/>
              <a:buChar char="q"/>
            </a:pPr>
            <a:r>
              <a:rPr lang="en-GB" sz="3600" dirty="0">
                <a:latin typeface="Arial" panose="020B0604020202020204" pitchFamily="34" charset="0"/>
                <a:cs typeface="Arial" panose="020B0604020202020204" pitchFamily="34" charset="0"/>
              </a:rPr>
              <a:t>World Health Organization, (2024). </a:t>
            </a:r>
            <a:r>
              <a:rPr lang="en-GB" sz="3600" i="1" dirty="0">
                <a:latin typeface="Arial" panose="020B0604020202020204" pitchFamily="34" charset="0"/>
                <a:cs typeface="Arial" panose="020B0604020202020204" pitchFamily="34" charset="0"/>
              </a:rPr>
              <a:t>Clinical descriptions and diagnostic requirements for ICD-11 mental, behavioural and neurodevelopmental disorders</a:t>
            </a:r>
            <a:r>
              <a:rPr lang="en-GB" sz="3600" dirty="0">
                <a:latin typeface="Arial" panose="020B0604020202020204" pitchFamily="34" charset="0"/>
                <a:cs typeface="Arial" panose="020B0604020202020204" pitchFamily="34" charset="0"/>
              </a:rPr>
              <a:t>. World Health Organization.</a:t>
            </a:r>
          </a:p>
          <a:p>
            <a:pPr marL="571500" indent="-571500" algn="just">
              <a:lnSpc>
                <a:spcPct val="200000"/>
              </a:lnSpc>
              <a:buFont typeface="Wingdings" panose="05000000000000000000" pitchFamily="2" charset="2"/>
              <a:buChar char="q"/>
            </a:pPr>
            <a:r>
              <a:rPr lang="en-GB" sz="3600" dirty="0">
                <a:latin typeface="Arial" panose="020B0604020202020204" pitchFamily="34" charset="0"/>
                <a:cs typeface="Arial" panose="020B0604020202020204" pitchFamily="34" charset="0"/>
              </a:rPr>
              <a:t>Yamin, A.E. and Malca, C.G., (2025). Institutional Corruption in the Political Economy of Global Mental Health: Challenges for Transformative Human Rights Praxis. </a:t>
            </a:r>
            <a:r>
              <a:rPr lang="en-GB" sz="3600" i="1" dirty="0">
                <a:latin typeface="Arial" panose="020B0604020202020204" pitchFamily="34" charset="0"/>
                <a:cs typeface="Arial" panose="020B0604020202020204" pitchFamily="34" charset="0"/>
              </a:rPr>
              <a:t>Health and Human Rights</a:t>
            </a:r>
            <a:r>
              <a:rPr lang="en-GB" sz="3600" dirty="0">
                <a:latin typeface="Arial" panose="020B0604020202020204" pitchFamily="34" charset="0"/>
                <a:cs typeface="Arial" panose="020B0604020202020204" pitchFamily="34" charset="0"/>
              </a:rPr>
              <a:t>, </a:t>
            </a:r>
            <a:r>
              <a:rPr lang="en-GB" sz="3600" i="1" dirty="0">
                <a:latin typeface="Arial" panose="020B0604020202020204" pitchFamily="34" charset="0"/>
                <a:cs typeface="Arial" panose="020B0604020202020204" pitchFamily="34" charset="0"/>
              </a:rPr>
              <a:t>27</a:t>
            </a:r>
            <a:r>
              <a:rPr lang="en-GB" sz="3600" dirty="0">
                <a:latin typeface="Arial" panose="020B0604020202020204" pitchFamily="34" charset="0"/>
                <a:cs typeface="Arial" panose="020B0604020202020204" pitchFamily="34" charset="0"/>
              </a:rPr>
              <a:t>(2), p.165.</a:t>
            </a:r>
          </a:p>
          <a:p>
            <a:pPr marL="571500" indent="-571500" algn="just">
              <a:lnSpc>
                <a:spcPct val="200000"/>
              </a:lnSpc>
              <a:buFont typeface="Wingdings" panose="05000000000000000000" pitchFamily="2" charset="2"/>
              <a:buChar char="q"/>
            </a:pPr>
            <a:r>
              <a:rPr lang="en-GB" sz="3600" dirty="0">
                <a:latin typeface="Arial" panose="020B0604020202020204" pitchFamily="34" charset="0"/>
                <a:cs typeface="Arial" panose="020B0604020202020204" pitchFamily="34" charset="0"/>
              </a:rPr>
              <a:t>Yasin, S., Adeel, M., Draz, U., Ali, T., Hijji, M., Ayaz, M. and Marei, A.M., (2025). A CNN-Transformer fusion model for proactive detection of schizophrenia relapse from EEG signals. </a:t>
            </a:r>
            <a:r>
              <a:rPr lang="en-GB" sz="3600" i="1" dirty="0">
                <a:latin typeface="Arial" panose="020B0604020202020204" pitchFamily="34" charset="0"/>
                <a:cs typeface="Arial" panose="020B0604020202020204" pitchFamily="34" charset="0"/>
              </a:rPr>
              <a:t>Bioengineering</a:t>
            </a:r>
            <a:r>
              <a:rPr lang="en-GB" sz="3600" dirty="0">
                <a:latin typeface="Arial" panose="020B0604020202020204" pitchFamily="34" charset="0"/>
                <a:cs typeface="Arial" panose="020B0604020202020204" pitchFamily="34" charset="0"/>
              </a:rPr>
              <a:t>, </a:t>
            </a:r>
            <a:r>
              <a:rPr lang="en-GB" sz="3600" i="1" dirty="0">
                <a:latin typeface="Arial" panose="020B0604020202020204" pitchFamily="34" charset="0"/>
                <a:cs typeface="Arial" panose="020B0604020202020204" pitchFamily="34" charset="0"/>
              </a:rPr>
              <a:t>12</a:t>
            </a:r>
            <a:r>
              <a:rPr lang="en-GB" sz="3600" dirty="0">
                <a:latin typeface="Arial" panose="020B0604020202020204" pitchFamily="34" charset="0"/>
                <a:cs typeface="Arial" panose="020B0604020202020204" pitchFamily="34" charset="0"/>
              </a:rPr>
              <a:t>(6), p.641.</a:t>
            </a:r>
          </a:p>
        </p:txBody>
      </p:sp>
    </p:spTree>
    <p:extLst>
      <p:ext uri="{BB962C8B-B14F-4D97-AF65-F5344CB8AC3E}">
        <p14:creationId xmlns:p14="http://schemas.microsoft.com/office/powerpoint/2010/main" val="886733154"/>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77BF7F1F3F93E4997B21D6B9868348F" ma:contentTypeVersion="13" ma:contentTypeDescription="Create a new document." ma:contentTypeScope="" ma:versionID="38761147ba0c7c3d4d110dde91c3cb71">
  <xsd:schema xmlns:xsd="http://www.w3.org/2001/XMLSchema" xmlns:xs="http://www.w3.org/2001/XMLSchema" xmlns:p="http://schemas.microsoft.com/office/2006/metadata/properties" xmlns:ns3="a7bdb143-267e-438d-bcbf-e88b565c1722" xmlns:ns4="8425509b-c587-4994-9466-01f6efb644d9" targetNamespace="http://schemas.microsoft.com/office/2006/metadata/properties" ma:root="true" ma:fieldsID="0f22be2d6a0bb2befb95df57bf459d00" ns3:_="" ns4:_="">
    <xsd:import namespace="a7bdb143-267e-438d-bcbf-e88b565c1722"/>
    <xsd:import namespace="8425509b-c587-4994-9466-01f6efb644d9"/>
    <xsd:element name="properties">
      <xsd:complexType>
        <xsd:sequence>
          <xsd:element name="documentManagement">
            <xsd:complexType>
              <xsd:all>
                <xsd:element ref="ns3:MediaServiceMetadata" minOccurs="0"/>
                <xsd:element ref="ns3:MediaServiceFastMetadata" minOccurs="0"/>
                <xsd:element ref="ns3:MediaServiceSearchProperties" minOccurs="0"/>
                <xsd:element ref="ns3:MediaServiceObjectDetectorVersions" minOccurs="0"/>
                <xsd:element ref="ns3:_activity" minOccurs="0"/>
                <xsd:element ref="ns4:SharedWithUsers" minOccurs="0"/>
                <xsd:element ref="ns4:SharedWithDetails" minOccurs="0"/>
                <xsd:element ref="ns4:SharingHintHash" minOccurs="0"/>
                <xsd:element ref="ns3:MediaServiceDateTaken" minOccurs="0"/>
                <xsd:element ref="ns3:MediaServiceSystemTags" minOccurs="0"/>
                <xsd:element ref="ns3:MediaServiceGenerationTime" minOccurs="0"/>
                <xsd:element ref="ns3:MediaServiceEventHashCode"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7bdb143-267e-438d-bcbf-e88b565c172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_activity" ma:index="12" nillable="true" ma:displayName="_activity" ma:hidden="true" ma:internalName="_activity">
      <xsd:simpleType>
        <xsd:restriction base="dms:Note"/>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SystemTags" ma:index="17" nillable="true" ma:displayName="MediaServiceSystemTags" ma:hidden="true" ma:internalName="MediaServiceSystemTags" ma:readOnly="true">
      <xsd:simpleType>
        <xsd:restriction base="dms:Note"/>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8425509b-c587-4994-9466-01f6efb644d9"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SharingHintHash" ma:index="15"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a7bdb143-267e-438d-bcbf-e88b565c1722" xsi:nil="true"/>
  </documentManagement>
</p:properties>
</file>

<file path=customXml/itemProps1.xml><?xml version="1.0" encoding="utf-8"?>
<ds:datastoreItem xmlns:ds="http://schemas.openxmlformats.org/officeDocument/2006/customXml" ds:itemID="{EBF9173A-6AF7-450A-BB21-44AC37F43AA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7bdb143-267e-438d-bcbf-e88b565c1722"/>
    <ds:schemaRef ds:uri="8425509b-c587-4994-9466-01f6efb644d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AF467B1-949E-4484-B9D8-04276EAC203A}">
  <ds:schemaRefs>
    <ds:schemaRef ds:uri="http://schemas.microsoft.com/sharepoint/v3/contenttype/forms"/>
  </ds:schemaRefs>
</ds:datastoreItem>
</file>

<file path=customXml/itemProps3.xml><?xml version="1.0" encoding="utf-8"?>
<ds:datastoreItem xmlns:ds="http://schemas.openxmlformats.org/officeDocument/2006/customXml" ds:itemID="{8FFEAB97-628C-4093-991A-7141800D658C}">
  <ds:schemaRefs>
    <ds:schemaRef ds:uri="http://purl.org/dc/terms/"/>
    <ds:schemaRef ds:uri="a7bdb143-267e-438d-bcbf-e88b565c1722"/>
    <ds:schemaRef ds:uri="http://schemas.microsoft.com/office/2006/documentManagement/types"/>
    <ds:schemaRef ds:uri="8425509b-c587-4994-9466-01f6efb644d9"/>
    <ds:schemaRef ds:uri="http://schemas.openxmlformats.org/package/2006/metadata/core-properties"/>
    <ds:schemaRef ds:uri="http://purl.org/dc/elements/1.1/"/>
    <ds:schemaRef ds:uri="http://purl.org/dc/dcmitype/"/>
    <ds:schemaRef ds:uri="http://schemas.microsoft.com/office/infopath/2007/PartnerControls"/>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Wisp</Template>
  <TotalTime>665</TotalTime>
  <Words>1459</Words>
  <Application>Microsoft Office PowerPoint</Application>
  <PresentationFormat>Custom</PresentationFormat>
  <Paragraphs>78</Paragraphs>
  <Slides>5</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vt:i4>
      </vt:variant>
    </vt:vector>
  </HeadingPairs>
  <TitlesOfParts>
    <vt:vector size="11" baseType="lpstr">
      <vt:lpstr>Aptos</vt:lpstr>
      <vt:lpstr>Arial</vt:lpstr>
      <vt:lpstr>Century Gothic</vt:lpstr>
      <vt:lpstr>Wingdings</vt:lpstr>
      <vt:lpstr>Wingdings 3</vt:lpstr>
      <vt:lpstr>Wisp</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chiemena okere</dc:creator>
  <cp:lastModifiedBy>Aliya Atik (2323993)</cp:lastModifiedBy>
  <cp:revision>59</cp:revision>
  <dcterms:created xsi:type="dcterms:W3CDTF">2026-02-26T00:08:04Z</dcterms:created>
  <dcterms:modified xsi:type="dcterms:W3CDTF">2026-03-08T11:33:57Z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0x010100B77BF7F1F3F93E4997B21D6B9868348F</vt:lpwstr>
  </property>
</Properties>
</file>